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3" r:id="rId3"/>
    <p:sldMasterId id="2147483658" r:id="rId4"/>
  </p:sldMasterIdLst>
  <p:notesMasterIdLst>
    <p:notesMasterId r:id="rId6"/>
  </p:notesMasterIdLst>
  <p:sldIdLst>
    <p:sldId id="960" r:id="rId5"/>
    <p:sldId id="1129" r:id="rId7"/>
    <p:sldId id="964" r:id="rId8"/>
    <p:sldId id="1223" r:id="rId9"/>
    <p:sldId id="1051" r:id="rId10"/>
    <p:sldId id="1050" r:id="rId11"/>
    <p:sldId id="1351" r:id="rId12"/>
    <p:sldId id="1271" r:id="rId13"/>
    <p:sldId id="1225" r:id="rId14"/>
    <p:sldId id="1227" r:id="rId15"/>
    <p:sldId id="1228" r:id="rId16"/>
    <p:sldId id="1272" r:id="rId17"/>
    <p:sldId id="1229" r:id="rId18"/>
    <p:sldId id="1230" r:id="rId19"/>
    <p:sldId id="1352" r:id="rId20"/>
    <p:sldId id="1353" r:id="rId21"/>
    <p:sldId id="1354" r:id="rId22"/>
    <p:sldId id="1355" r:id="rId23"/>
    <p:sldId id="1356" r:id="rId24"/>
    <p:sldId id="1357" r:id="rId25"/>
    <p:sldId id="1358" r:id="rId26"/>
    <p:sldId id="1359" r:id="rId27"/>
    <p:sldId id="1300" r:id="rId28"/>
    <p:sldId id="1360" r:id="rId29"/>
    <p:sldId id="1361" r:id="rId30"/>
    <p:sldId id="1232" r:id="rId31"/>
    <p:sldId id="1233" r:id="rId32"/>
    <p:sldId id="1259" r:id="rId33"/>
    <p:sldId id="1231" r:id="rId34"/>
    <p:sldId id="1260" r:id="rId35"/>
    <p:sldId id="1273" r:id="rId36"/>
    <p:sldId id="1261" r:id="rId37"/>
    <p:sldId id="1262" r:id="rId38"/>
    <p:sldId id="1263" r:id="rId39"/>
    <p:sldId id="1264" r:id="rId40"/>
    <p:sldId id="1234" r:id="rId41"/>
    <p:sldId id="1238" r:id="rId42"/>
    <p:sldId id="1245" r:id="rId43"/>
    <p:sldId id="1244" r:id="rId44"/>
    <p:sldId id="1241" r:id="rId45"/>
    <p:sldId id="1242" r:id="rId46"/>
    <p:sldId id="1243" r:id="rId47"/>
    <p:sldId id="1246" r:id="rId48"/>
    <p:sldId id="1249" r:id="rId49"/>
    <p:sldId id="1250" r:id="rId50"/>
    <p:sldId id="1252" r:id="rId51"/>
    <p:sldId id="1253" r:id="rId52"/>
    <p:sldId id="1254" r:id="rId53"/>
    <p:sldId id="2655" r:id="rId54"/>
    <p:sldId id="2656" r:id="rId55"/>
    <p:sldId id="1255" r:id="rId56"/>
    <p:sldId id="1267" r:id="rId57"/>
    <p:sldId id="1268" r:id="rId58"/>
    <p:sldId id="1269" r:id="rId59"/>
    <p:sldId id="1274" r:id="rId60"/>
    <p:sldId id="1280" r:id="rId61"/>
    <p:sldId id="1281" r:id="rId62"/>
    <p:sldId id="1282" r:id="rId63"/>
    <p:sldId id="1284" r:id="rId64"/>
    <p:sldId id="1285" r:id="rId65"/>
    <p:sldId id="1286" r:id="rId66"/>
    <p:sldId id="1287" r:id="rId67"/>
    <p:sldId id="1276" r:id="rId68"/>
    <p:sldId id="1365" r:id="rId69"/>
    <p:sldId id="1366" r:id="rId70"/>
    <p:sldId id="1289" r:id="rId71"/>
    <p:sldId id="1290" r:id="rId72"/>
    <p:sldId id="1362" r:id="rId73"/>
    <p:sldId id="1291" r:id="rId74"/>
    <p:sldId id="1292" r:id="rId75"/>
    <p:sldId id="1293" r:id="rId76"/>
    <p:sldId id="1363" r:id="rId77"/>
    <p:sldId id="1364" r:id="rId78"/>
    <p:sldId id="1298" r:id="rId79"/>
    <p:sldId id="1299" r:id="rId80"/>
    <p:sldId id="1301" r:id="rId81"/>
    <p:sldId id="1297" r:id="rId82"/>
    <p:sldId id="1302" r:id="rId83"/>
    <p:sldId id="1277" r:id="rId84"/>
    <p:sldId id="1303" r:id="rId85"/>
    <p:sldId id="1304" r:id="rId86"/>
    <p:sldId id="1305" r:id="rId87"/>
    <p:sldId id="1306" r:id="rId88"/>
    <p:sldId id="1307" r:id="rId89"/>
    <p:sldId id="1310" r:id="rId90"/>
    <p:sldId id="1309" r:id="rId91"/>
    <p:sldId id="1308" r:id="rId92"/>
    <p:sldId id="1311" r:id="rId93"/>
    <p:sldId id="1312" r:id="rId94"/>
    <p:sldId id="1313" r:id="rId95"/>
    <p:sldId id="1314" r:id="rId96"/>
    <p:sldId id="1315" r:id="rId97"/>
    <p:sldId id="1316" r:id="rId98"/>
    <p:sldId id="1317" r:id="rId99"/>
    <p:sldId id="1318" r:id="rId100"/>
    <p:sldId id="1320" r:id="rId101"/>
    <p:sldId id="1321" r:id="rId102"/>
    <p:sldId id="2628" r:id="rId103"/>
    <p:sldId id="1323" r:id="rId104"/>
    <p:sldId id="1324" r:id="rId105"/>
    <p:sldId id="1325" r:id="rId106"/>
    <p:sldId id="1326" r:id="rId107"/>
    <p:sldId id="1278" r:id="rId108"/>
    <p:sldId id="1327" r:id="rId109"/>
    <p:sldId id="1328" r:id="rId110"/>
    <p:sldId id="1279" r:id="rId111"/>
    <p:sldId id="1329" r:id="rId112"/>
    <p:sldId id="1330" r:id="rId113"/>
    <p:sldId id="1332" r:id="rId114"/>
    <p:sldId id="1333" r:id="rId115"/>
    <p:sldId id="1334" r:id="rId116"/>
    <p:sldId id="1335" r:id="rId117"/>
    <p:sldId id="1338" r:id="rId118"/>
    <p:sldId id="1339" r:id="rId119"/>
    <p:sldId id="1340" r:id="rId120"/>
    <p:sldId id="1341" r:id="rId121"/>
    <p:sldId id="1342" r:id="rId122"/>
    <p:sldId id="1343" r:id="rId123"/>
    <p:sldId id="1337" r:id="rId124"/>
    <p:sldId id="1336" r:id="rId125"/>
    <p:sldId id="2658" r:id="rId126"/>
    <p:sldId id="2659" r:id="rId127"/>
    <p:sldId id="2660" r:id="rId128"/>
    <p:sldId id="1038" r:id="rId129"/>
  </p:sldIdLst>
  <p:sldSz cx="12192000" cy="6858000"/>
  <p:notesSz cx="6858000" cy="9144000"/>
  <p:custDataLst>
    <p:tags r:id="rId13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96" userDrawn="1">
          <p15:clr>
            <a:srgbClr val="A4A3A4"/>
          </p15:clr>
        </p15:guide>
        <p15:guide id="3" orient="horz" pos="7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A8"/>
    <a:srgbClr val="9CE0FA"/>
    <a:srgbClr val="8DDFB0"/>
    <a:srgbClr val="FFFE6D"/>
    <a:srgbClr val="F6F323"/>
    <a:srgbClr val="010F90"/>
    <a:srgbClr val="B5E7FF"/>
    <a:srgbClr val="A2C1FF"/>
    <a:srgbClr val="8FAADC"/>
    <a:srgbClr val="E4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236"/>
    <p:restoredTop sz="63554"/>
  </p:normalViewPr>
  <p:slideViewPr>
    <p:cSldViewPr snapToGrid="0" snapToObjects="1" showGuides="1">
      <p:cViewPr varScale="1">
        <p:scale>
          <a:sx n="64" d="100"/>
          <a:sy n="64" d="100"/>
        </p:scale>
        <p:origin x="176" y="216"/>
      </p:cViewPr>
      <p:guideLst>
        <p:guide pos="696"/>
        <p:guide orient="horz" pos="7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slide" Target="slides/slide94.xml"/><Relationship Id="rId98" Type="http://schemas.openxmlformats.org/officeDocument/2006/relationships/slide" Target="slides/slide93.xml"/><Relationship Id="rId97" Type="http://schemas.openxmlformats.org/officeDocument/2006/relationships/slide" Target="slides/slide92.xml"/><Relationship Id="rId96" Type="http://schemas.openxmlformats.org/officeDocument/2006/relationships/slide" Target="slides/slide91.xml"/><Relationship Id="rId95" Type="http://schemas.openxmlformats.org/officeDocument/2006/relationships/slide" Target="slides/slide90.xml"/><Relationship Id="rId94" Type="http://schemas.openxmlformats.org/officeDocument/2006/relationships/slide" Target="slides/slide89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" Type="http://schemas.openxmlformats.org/officeDocument/2006/relationships/slide" Target="slides/slide4.xml"/><Relationship Id="rId89" Type="http://schemas.openxmlformats.org/officeDocument/2006/relationships/slide" Target="slides/slide84.xml"/><Relationship Id="rId88" Type="http://schemas.openxmlformats.org/officeDocument/2006/relationships/slide" Target="slides/slide83.xml"/><Relationship Id="rId87" Type="http://schemas.openxmlformats.org/officeDocument/2006/relationships/slide" Target="slides/slide82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80" Type="http://schemas.openxmlformats.org/officeDocument/2006/relationships/slide" Target="slides/slide75.xml"/><Relationship Id="rId8" Type="http://schemas.openxmlformats.org/officeDocument/2006/relationships/slide" Target="slides/slide3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7" Type="http://schemas.openxmlformats.org/officeDocument/2006/relationships/slide" Target="slides/slide2.xml"/><Relationship Id="rId69" Type="http://schemas.openxmlformats.org/officeDocument/2006/relationships/slide" Target="slides/slide64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0" Type="http://schemas.openxmlformats.org/officeDocument/2006/relationships/slide" Target="slides/slide55.xml"/><Relationship Id="rId6" Type="http://schemas.openxmlformats.org/officeDocument/2006/relationships/notesMaster" Target="notesMasters/notesMaster1.xml"/><Relationship Id="rId59" Type="http://schemas.openxmlformats.org/officeDocument/2006/relationships/slide" Target="slides/slide54.xml"/><Relationship Id="rId58" Type="http://schemas.openxmlformats.org/officeDocument/2006/relationships/slide" Target="slides/slide53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" Type="http://schemas.openxmlformats.org/officeDocument/2006/relationships/slide" Target="slides/slide1.xml"/><Relationship Id="rId49" Type="http://schemas.openxmlformats.org/officeDocument/2006/relationships/slide" Target="slides/slide4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0" Type="http://schemas.openxmlformats.org/officeDocument/2006/relationships/slide" Target="slides/slide35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3" Type="http://schemas.openxmlformats.org/officeDocument/2006/relationships/tags" Target="tags/tag1.xml"/><Relationship Id="rId132" Type="http://schemas.openxmlformats.org/officeDocument/2006/relationships/tableStyles" Target="tableStyles.xml"/><Relationship Id="rId131" Type="http://schemas.openxmlformats.org/officeDocument/2006/relationships/viewProps" Target="viewProps.xml"/><Relationship Id="rId130" Type="http://schemas.openxmlformats.org/officeDocument/2006/relationships/presProps" Target="presProps.xml"/><Relationship Id="rId13" Type="http://schemas.openxmlformats.org/officeDocument/2006/relationships/slide" Target="slides/slide8.xml"/><Relationship Id="rId129" Type="http://schemas.openxmlformats.org/officeDocument/2006/relationships/slide" Target="slides/slide124.xml"/><Relationship Id="rId128" Type="http://schemas.openxmlformats.org/officeDocument/2006/relationships/slide" Target="slides/slide123.xml"/><Relationship Id="rId127" Type="http://schemas.openxmlformats.org/officeDocument/2006/relationships/slide" Target="slides/slide122.xml"/><Relationship Id="rId126" Type="http://schemas.openxmlformats.org/officeDocument/2006/relationships/slide" Target="slides/slide121.xml"/><Relationship Id="rId125" Type="http://schemas.openxmlformats.org/officeDocument/2006/relationships/slide" Target="slides/slide120.xml"/><Relationship Id="rId124" Type="http://schemas.openxmlformats.org/officeDocument/2006/relationships/slide" Target="slides/slide119.xml"/><Relationship Id="rId123" Type="http://schemas.openxmlformats.org/officeDocument/2006/relationships/slide" Target="slides/slide118.xml"/><Relationship Id="rId122" Type="http://schemas.openxmlformats.org/officeDocument/2006/relationships/slide" Target="slides/slide117.xml"/><Relationship Id="rId121" Type="http://schemas.openxmlformats.org/officeDocument/2006/relationships/slide" Target="slides/slide116.xml"/><Relationship Id="rId120" Type="http://schemas.openxmlformats.org/officeDocument/2006/relationships/slide" Target="slides/slide115.xml"/><Relationship Id="rId12" Type="http://schemas.openxmlformats.org/officeDocument/2006/relationships/slide" Target="slides/slide7.xml"/><Relationship Id="rId119" Type="http://schemas.openxmlformats.org/officeDocument/2006/relationships/slide" Target="slides/slide114.xml"/><Relationship Id="rId118" Type="http://schemas.openxmlformats.org/officeDocument/2006/relationships/slide" Target="slides/slide113.xml"/><Relationship Id="rId117" Type="http://schemas.openxmlformats.org/officeDocument/2006/relationships/slide" Target="slides/slide112.xml"/><Relationship Id="rId116" Type="http://schemas.openxmlformats.org/officeDocument/2006/relationships/slide" Target="slides/slide111.xml"/><Relationship Id="rId115" Type="http://schemas.openxmlformats.org/officeDocument/2006/relationships/slide" Target="slides/slide110.xml"/><Relationship Id="rId114" Type="http://schemas.openxmlformats.org/officeDocument/2006/relationships/slide" Target="slides/slide109.xml"/><Relationship Id="rId113" Type="http://schemas.openxmlformats.org/officeDocument/2006/relationships/slide" Target="slides/slide108.xml"/><Relationship Id="rId112" Type="http://schemas.openxmlformats.org/officeDocument/2006/relationships/slide" Target="slides/slide107.xml"/><Relationship Id="rId111" Type="http://schemas.openxmlformats.org/officeDocument/2006/relationships/slide" Target="slides/slide106.xml"/><Relationship Id="rId110" Type="http://schemas.openxmlformats.org/officeDocument/2006/relationships/slide" Target="slides/slide105.xml"/><Relationship Id="rId11" Type="http://schemas.openxmlformats.org/officeDocument/2006/relationships/slide" Target="slides/slide6.xml"/><Relationship Id="rId109" Type="http://schemas.openxmlformats.org/officeDocument/2006/relationships/slide" Target="slides/slide104.xml"/><Relationship Id="rId108" Type="http://schemas.openxmlformats.org/officeDocument/2006/relationships/slide" Target="slides/slide103.xml"/><Relationship Id="rId107" Type="http://schemas.openxmlformats.org/officeDocument/2006/relationships/slide" Target="slides/slide102.xml"/><Relationship Id="rId106" Type="http://schemas.openxmlformats.org/officeDocument/2006/relationships/slide" Target="slides/slide101.xml"/><Relationship Id="rId105" Type="http://schemas.openxmlformats.org/officeDocument/2006/relationships/slide" Target="slides/slide100.xml"/><Relationship Id="rId104" Type="http://schemas.openxmlformats.org/officeDocument/2006/relationships/slide" Target="slides/slide99.xml"/><Relationship Id="rId103" Type="http://schemas.openxmlformats.org/officeDocument/2006/relationships/slide" Target="slides/slide98.xml"/><Relationship Id="rId102" Type="http://schemas.openxmlformats.org/officeDocument/2006/relationships/slide" Target="slides/slide97.xml"/><Relationship Id="rId101" Type="http://schemas.openxmlformats.org/officeDocument/2006/relationships/slide" Target="slides/slide96.xml"/><Relationship Id="rId100" Type="http://schemas.openxmlformats.org/officeDocument/2006/relationships/slide" Target="slides/slide95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53024D-5FCD-D142-BBE1-7B391F60AD88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2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3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4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5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7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3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4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5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8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2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3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2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3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4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5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6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7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8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9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3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6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8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9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9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0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4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Version History</a:t>
            </a:r>
            <a:endParaRPr lang="en-US" dirty="0"/>
          </a:p>
          <a:p>
            <a:endParaRPr lang="en-US" dirty="0"/>
          </a:p>
          <a:p>
            <a:r>
              <a:rPr lang="en-US" dirty="0"/>
              <a:t>8.0  (May 2020)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All slides reformatted for 16:9 aspect ratio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All slides updated to 8</a:t>
            </a:r>
            <a:r>
              <a:rPr lang="en-US" baseline="30000" dirty="0"/>
              <a:t>th</a:t>
            </a:r>
            <a:r>
              <a:rPr lang="en-US" dirty="0"/>
              <a:t> edition material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Use of Calibri font, rather that Gill Sans MT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Add LOTS more animation throughout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lighter header font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Re-do of network management slides; redo of Bellman-Ford slides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8.2 (changes over 8.0)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improved animations of Dijkstra’s algorithm and Bellman Ford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various improvements to BGP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SDN: added Google Orion (2021 Google network SDN control plane)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16EA1AD-6EA3-1049-AB4E-FC15F4DC35F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800" dirty="0">
                <a:effectLst/>
                <a:latin typeface="TimesLTPro"/>
              </a:rPr>
              <a:t>Each router then locally runs Dijkstra’s shortest-path algorithm to determine a shortest-path tree to all </a:t>
            </a:r>
            <a:r>
              <a:rPr lang="en-US" sz="1800" i="1" dirty="0">
                <a:effectLst/>
                <a:latin typeface="TimesLTPro"/>
              </a:rPr>
              <a:t>subnets</a:t>
            </a:r>
            <a:r>
              <a:rPr lang="en-US" sz="1800" dirty="0">
                <a:effectLst/>
                <a:latin typeface="TimesLTPro"/>
              </a:rPr>
              <a:t>, with itself as the root node. </a:t>
            </a:r>
            <a:endParaRPr lang="en-US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800" dirty="0">
                <a:effectLst/>
                <a:latin typeface="TimesLTPro"/>
              </a:rPr>
              <a:t>Since an inter-AS routing protocol involves coordination among multiple ASs, communicating ASs must run the same inter-AS routing protocol. In fact, in the Internet, all ASs run the same inter-AS routing protocol, called the Border Gateway Protocol, more commonly known as </a:t>
            </a:r>
            <a:r>
              <a:rPr lang="en-US" sz="1800" b="1" dirty="0">
                <a:effectLst/>
                <a:latin typeface="TimesLTPro"/>
              </a:rPr>
              <a:t>BGP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16EA1AD-6EA3-1049-AB4E-FC15F4DC35F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16EA1AD-6EA3-1049-AB4E-FC15F4DC35F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16EA1AD-6EA3-1049-AB4E-FC15F4DC35F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dirty="0"/>
              <a:t>and so in this sense a migration away from “protocols” is indeed underway!</a:t>
            </a:r>
            <a:endParaRPr lang="en-US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dirty="0"/>
              <a:t>Explain structure of Orion in figure</a:t>
            </a:r>
            <a:endParaRPr lang="en-US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dirty="0"/>
              <a:t>Repeat after each reveal</a:t>
            </a:r>
            <a:r>
              <a:rPr lang="en-US" b="1" dirty="0"/>
              <a:t>: no protocol</a:t>
            </a:r>
            <a:endParaRPr lang="en-US" b="1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b="1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dirty="0"/>
              <a:t>Coflows: “a </a:t>
            </a:r>
            <a:r>
              <a:rPr lang="en-US" i="1" dirty="0">
                <a:solidFill>
                  <a:srgbClr val="C00000"/>
                </a:solidFill>
              </a:rPr>
              <a:t>collection of flows </a:t>
            </a:r>
            <a:r>
              <a:rPr lang="en-US" dirty="0"/>
              <a:t>between two groups of machines with associated semantics and a collective objective”; [Sigcomm’13, Sigcomm’15, Sigcomm’18].  Not unlike multiprocessor scheduling in the 1980’s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B9AD7C-0B85-8241-942C-312D41AE2098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4-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4-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4-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4-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00A3"/>
          </a:solidFill>
          <a:latin typeface="+mj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4-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00A3"/>
          </a:solidFill>
          <a:latin typeface="+mj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00A3"/>
          </a:solidFill>
          <a:latin typeface="+mj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9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0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jpeg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9.png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1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jpeg"/></Relationships>
</file>

<file path=ppt/slides/_rels/slide107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0.emf"/><Relationship Id="rId1" Type="http://schemas.openxmlformats.org/officeDocument/2006/relationships/oleObject" Target="../embeddings/oleObject1.bin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1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1.png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2.png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jpeg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5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jpeg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3.png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4.png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4.emf"/><Relationship Id="rId1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jpe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jpe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0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0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4.emf"/><Relationship Id="rId1" Type="http://schemas.openxmlformats.org/officeDocument/2006/relationships/image" Target="../media/image3.png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8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6.xml"/><Relationship Id="rId5" Type="http://schemas.openxmlformats.org/officeDocument/2006/relationships/image" Target="../media/image35.jpeg"/><Relationship Id="rId4" Type="http://schemas.openxmlformats.org/officeDocument/2006/relationships/image" Target="../media/image34.png"/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image" Target="../media/image31.jpeg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6.png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6.png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6.pn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png"/><Relationship Id="rId8" Type="http://schemas.openxmlformats.org/officeDocument/2006/relationships/image" Target="../media/image14.png"/><Relationship Id="rId7" Type="http://schemas.openxmlformats.org/officeDocument/2006/relationships/image" Target="../media/image13.png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3" Type="http://schemas.openxmlformats.org/officeDocument/2006/relationships/notesSlide" Target="../notesSlides/notesSlide9.xml"/><Relationship Id="rId22" Type="http://schemas.openxmlformats.org/officeDocument/2006/relationships/slideLayout" Target="../slideLayouts/slideLayout2.xml"/><Relationship Id="rId21" Type="http://schemas.openxmlformats.org/officeDocument/2006/relationships/image" Target="../media/image27.png"/><Relationship Id="rId20" Type="http://schemas.openxmlformats.org/officeDocument/2006/relationships/image" Target="../media/image26.png"/><Relationship Id="rId2" Type="http://schemas.openxmlformats.org/officeDocument/2006/relationships/image" Target="../media/image8.png"/><Relationship Id="rId19" Type="http://schemas.openxmlformats.org/officeDocument/2006/relationships/image" Target="../media/image25.png"/><Relationship Id="rId18" Type="http://schemas.openxmlformats.org/officeDocument/2006/relationships/image" Target="../media/image24.png"/><Relationship Id="rId17" Type="http://schemas.openxmlformats.org/officeDocument/2006/relationships/image" Target="../media/image23.png"/><Relationship Id="rId16" Type="http://schemas.openxmlformats.org/officeDocument/2006/relationships/image" Target="../media/image22.png"/><Relationship Id="rId15" Type="http://schemas.openxmlformats.org/officeDocument/2006/relationships/image" Target="../media/image21.png"/><Relationship Id="rId14" Type="http://schemas.openxmlformats.org/officeDocument/2006/relationships/image" Target="../media/image20.png"/><Relationship Id="rId13" Type="http://schemas.openxmlformats.org/officeDocument/2006/relationships/image" Target="../media/image19.png"/><Relationship Id="rId12" Type="http://schemas.openxmlformats.org/officeDocument/2006/relationships/image" Target="../media/image18.png"/><Relationship Id="rId11" Type="http://schemas.openxmlformats.org/officeDocument/2006/relationships/image" Target="../media/image17.png"/><Relationship Id="rId10" Type="http://schemas.openxmlformats.org/officeDocument/2006/relationships/image" Target="../media/image16.png"/><Relationship Id="rId1" Type="http://schemas.openxmlformats.org/officeDocument/2006/relationships/image" Target="../media/image7.png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2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7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7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4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7.png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6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7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8.png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981312" y="4289908"/>
            <a:ext cx="3981504" cy="286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ct val="85000"/>
              </a:lnSpc>
            </a:pPr>
            <a:r>
              <a:rPr lang="en-US" altLang="en-US" sz="2800" i="1" dirty="0">
                <a:solidFill>
                  <a:srgbClr val="0000A3"/>
                </a:solidFill>
                <a:latin typeface="+mn-lt"/>
              </a:rPr>
              <a:t>Computer Networking: A Top-Down Approach </a:t>
            </a:r>
            <a:br>
              <a:rPr lang="en-US" altLang="en-US" sz="2800" dirty="0">
                <a:solidFill>
                  <a:srgbClr val="008000"/>
                </a:solidFill>
                <a:latin typeface="+mn-lt"/>
              </a:rPr>
            </a:br>
            <a:r>
              <a:rPr lang="en-US" altLang="en-US" sz="1800" dirty="0">
                <a:latin typeface="+mn-lt"/>
              </a:rPr>
              <a:t>8</a:t>
            </a:r>
            <a:r>
              <a:rPr lang="en-US" altLang="en-US" sz="1800" baseline="30000" dirty="0">
                <a:latin typeface="+mn-lt"/>
              </a:rPr>
              <a:t>th</a:t>
            </a:r>
            <a:r>
              <a:rPr lang="en-US" altLang="en-US" sz="1800" dirty="0">
                <a:latin typeface="+mn-lt"/>
              </a:rPr>
              <a:t> edition </a:t>
            </a:r>
            <a:br>
              <a:rPr lang="en-US" altLang="en-US" sz="1800" dirty="0">
                <a:latin typeface="+mn-lt"/>
              </a:rPr>
            </a:br>
            <a:r>
              <a:rPr lang="en-US" altLang="en-US" sz="1800" dirty="0">
                <a:latin typeface="+mn-lt"/>
              </a:rPr>
              <a:t>Jim Kurose, Keith Ross</a:t>
            </a:r>
            <a:br>
              <a:rPr lang="en-US" altLang="en-US" sz="1800" dirty="0">
                <a:latin typeface="+mn-lt"/>
              </a:rPr>
            </a:br>
            <a:r>
              <a:rPr lang="en-US" altLang="en-US" sz="1800" dirty="0">
                <a:latin typeface="+mn-lt"/>
              </a:rPr>
              <a:t>Pearson, 2020</a:t>
            </a:r>
            <a:endParaRPr lang="en-US" altLang="en-US" sz="2000" dirty="0">
              <a:latin typeface="+mn-lt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325034" y="561975"/>
            <a:ext cx="5127523" cy="193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ct val="85000"/>
              </a:lnSpc>
            </a:pPr>
            <a:r>
              <a:rPr lang="en-US" altLang="en-US" sz="5400" b="1" dirty="0">
                <a:solidFill>
                  <a:srgbClr val="000099"/>
                </a:solidFill>
                <a:latin typeface="+mj-lt"/>
              </a:rPr>
              <a:t>Chapter 5</a:t>
            </a:r>
            <a:br>
              <a:rPr lang="en-US" altLang="en-US" sz="6000" b="1" dirty="0">
                <a:solidFill>
                  <a:srgbClr val="000099"/>
                </a:solidFill>
                <a:latin typeface="+mj-lt"/>
              </a:rPr>
            </a:br>
            <a:r>
              <a:rPr lang="en-US" altLang="en-US" sz="5400" b="1" dirty="0">
                <a:solidFill>
                  <a:srgbClr val="000099"/>
                </a:solidFill>
                <a:latin typeface="+mj-lt"/>
              </a:rPr>
              <a:t>Network Layer:</a:t>
            </a:r>
            <a:endParaRPr lang="en-US" altLang="en-US" sz="5400" b="1" dirty="0">
              <a:solidFill>
                <a:srgbClr val="000099"/>
              </a:solidFill>
              <a:latin typeface="+mj-lt"/>
            </a:endParaRPr>
          </a:p>
          <a:p>
            <a:pPr eaLnBrk="1" hangingPunct="1">
              <a:lnSpc>
                <a:spcPct val="85000"/>
              </a:lnSpc>
            </a:pPr>
            <a:r>
              <a:rPr lang="en-US" altLang="en-US" sz="5400" b="1" dirty="0">
                <a:solidFill>
                  <a:srgbClr val="000099"/>
                </a:solidFill>
                <a:latin typeface="+mj-lt"/>
              </a:rPr>
              <a:t>Control Plane</a:t>
            </a:r>
            <a:endParaRPr lang="en-US" altLang="en-US" sz="5400" b="1" dirty="0">
              <a:solidFill>
                <a:srgbClr val="000099"/>
              </a:solidFill>
              <a:latin typeface="+mj-lt"/>
            </a:endParaRP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1350014" y="2647662"/>
            <a:ext cx="5378450" cy="1629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dirty="0">
                <a:latin typeface="+mn-lt"/>
              </a:rPr>
              <a:t>A note on the use of these PowerPoint slides:</a:t>
            </a:r>
            <a:endParaRPr lang="en-US" altLang="en-US" sz="1800" dirty="0">
              <a:latin typeface="+mn-lt"/>
            </a:endParaRPr>
          </a:p>
          <a:p>
            <a:r>
              <a:rPr lang="en-US" altLang="en-US" sz="1400" dirty="0">
                <a:latin typeface="+mn-lt"/>
              </a:rPr>
              <a:t>We’</a:t>
            </a:r>
            <a:r>
              <a:rPr lang="en-US" altLang="ja-JP" sz="1400" dirty="0">
                <a:latin typeface="+mn-lt"/>
              </a:rPr>
              <a:t>re making these slides freely available to all (faculty, students, readers). They’re in PowerPoint form so you see the animations; and can add, modify, and delete slides  (including this one) and slide content to suit your needs. They obviously represent a </a:t>
            </a:r>
            <a:r>
              <a:rPr lang="en-US" altLang="ja-JP" sz="1400" i="1" dirty="0">
                <a:latin typeface="+mn-lt"/>
              </a:rPr>
              <a:t>lot</a:t>
            </a:r>
            <a:r>
              <a:rPr lang="en-US" altLang="ja-JP" sz="1400" dirty="0">
                <a:latin typeface="+mn-lt"/>
              </a:rPr>
              <a:t> of work on our part. In return for use, we only ask the following:</a:t>
            </a:r>
            <a:endParaRPr lang="en-US" altLang="ja-JP" sz="1400" dirty="0">
              <a:latin typeface="+mn-lt"/>
            </a:endParaRPr>
          </a:p>
          <a:p>
            <a:pPr>
              <a:lnSpc>
                <a:spcPct val="85000"/>
              </a:lnSpc>
            </a:pPr>
            <a:endParaRPr lang="en-US" altLang="en-US" sz="1400" dirty="0"/>
          </a:p>
        </p:txBody>
      </p:sp>
      <p:sp>
        <p:nvSpPr>
          <p:cNvPr id="8" name="Text Box 7"/>
          <p:cNvSpPr txBox="1">
            <a:spLocks noChangeArrowheads="1"/>
          </p:cNvSpPr>
          <p:nvPr/>
        </p:nvSpPr>
        <p:spPr bwMode="auto">
          <a:xfrm>
            <a:off x="1325035" y="3894603"/>
            <a:ext cx="5378450" cy="263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3355" indent="-173355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85000"/>
              </a:lnSpc>
            </a:pPr>
            <a:endParaRPr lang="en-US" altLang="en-US" sz="1400" dirty="0">
              <a:latin typeface="Gill Sans MT" panose="020B0502020104020203" pitchFamily="34" charset="77"/>
            </a:endParaRPr>
          </a:p>
          <a:p>
            <a:pPr marL="290830" indent="-168275">
              <a:buClr>
                <a:srgbClr val="0000A8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altLang="en-US" sz="1400" dirty="0">
                <a:latin typeface="+mn-lt"/>
                <a:cs typeface="Calibri" panose="020F0502020204030204" pitchFamily="34" charset="0"/>
              </a:rPr>
              <a:t>If you use these slides (e.g., in a class) that you mention their source (after all, we’</a:t>
            </a:r>
            <a:r>
              <a:rPr lang="en-US" altLang="ja-JP" sz="1400" dirty="0">
                <a:latin typeface="+mn-lt"/>
                <a:cs typeface="Calibri" panose="020F0502020204030204" pitchFamily="34" charset="0"/>
              </a:rPr>
              <a:t>d like people to use our book!)</a:t>
            </a:r>
            <a:endParaRPr lang="en-US" altLang="ja-JP" sz="1400" dirty="0">
              <a:latin typeface="+mn-lt"/>
              <a:cs typeface="Calibri" panose="020F0502020204030204" pitchFamily="34" charset="0"/>
            </a:endParaRPr>
          </a:p>
          <a:p>
            <a:pPr marL="290830" indent="-168275">
              <a:buClr>
                <a:srgbClr val="0000A8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altLang="en-US" sz="1400" dirty="0">
                <a:latin typeface="+mn-lt"/>
                <a:cs typeface="Calibri" panose="020F0502020204030204" pitchFamily="34" charset="0"/>
              </a:rPr>
              <a:t>If you post any slides on a www site, that you note that they are adapted from (or perhaps identical to) our slides, and note our copyright of this material.</a:t>
            </a:r>
            <a:endParaRPr lang="en-US" altLang="en-US" sz="1400" dirty="0">
              <a:latin typeface="+mn-lt"/>
              <a:cs typeface="Calibri" panose="020F0502020204030204" pitchFamily="34" charset="0"/>
            </a:endParaRPr>
          </a:p>
          <a:p>
            <a:pPr>
              <a:lnSpc>
                <a:spcPct val="85000"/>
              </a:lnSpc>
              <a:buClr>
                <a:schemeClr val="accent2"/>
              </a:buClr>
              <a:buFont typeface="Wingdings" panose="05000000000000000000" pitchFamily="2" charset="2"/>
              <a:buNone/>
            </a:pPr>
            <a:endParaRPr lang="en-US" altLang="en-US" sz="1400" dirty="0">
              <a:latin typeface="+mn-lt"/>
            </a:endParaRPr>
          </a:p>
          <a:p>
            <a:pPr marL="15875" indent="0">
              <a:lnSpc>
                <a:spcPct val="85000"/>
              </a:lnSpc>
              <a:buClr>
                <a:schemeClr val="accent2"/>
              </a:buClr>
              <a:buFont typeface="Wingdings" panose="05000000000000000000" pitchFamily="2" charset="2"/>
              <a:buNone/>
            </a:pPr>
            <a:r>
              <a:rPr lang="en-US" altLang="en-US" sz="1400" dirty="0">
                <a:latin typeface="+mn-lt"/>
              </a:rPr>
              <a:t>For a revision history, see the slide note for this page. </a:t>
            </a:r>
            <a:endParaRPr lang="en-US" altLang="en-US" sz="1400" dirty="0">
              <a:latin typeface="+mn-lt"/>
            </a:endParaRPr>
          </a:p>
          <a:p>
            <a:pPr marL="15875" indent="0">
              <a:lnSpc>
                <a:spcPct val="85000"/>
              </a:lnSpc>
              <a:buClr>
                <a:schemeClr val="accent2"/>
              </a:buClr>
              <a:buFont typeface="Wingdings" panose="05000000000000000000" pitchFamily="2" charset="2"/>
              <a:buNone/>
            </a:pPr>
            <a:endParaRPr lang="en-US" altLang="en-US" sz="1400" dirty="0">
              <a:latin typeface="+mn-lt"/>
            </a:endParaRPr>
          </a:p>
          <a:p>
            <a:pPr marL="15875" indent="0">
              <a:lnSpc>
                <a:spcPct val="85000"/>
              </a:lnSpc>
              <a:buClr>
                <a:schemeClr val="accent2"/>
              </a:buClr>
              <a:buFont typeface="Wingdings" panose="05000000000000000000" pitchFamily="2" charset="2"/>
              <a:buNone/>
            </a:pPr>
            <a:r>
              <a:rPr lang="en-US" altLang="en-US" sz="1400" dirty="0">
                <a:latin typeface="+mn-lt"/>
              </a:rPr>
              <a:t>Thanks and enjoy!  JFK/KWR</a:t>
            </a:r>
            <a:endParaRPr lang="en-US" altLang="en-US" sz="1400" dirty="0">
              <a:latin typeface="+mn-lt"/>
            </a:endParaRPr>
          </a:p>
          <a:p>
            <a:pPr>
              <a:lnSpc>
                <a:spcPct val="85000"/>
              </a:lnSpc>
            </a:pPr>
            <a:endParaRPr lang="en-US" altLang="en-US" sz="1400" dirty="0">
              <a:latin typeface="+mn-lt"/>
            </a:endParaRPr>
          </a:p>
          <a:p>
            <a:pPr>
              <a:lnSpc>
                <a:spcPct val="85000"/>
              </a:lnSpc>
            </a:pPr>
            <a:r>
              <a:rPr lang="en-US" altLang="en-US" sz="1400" dirty="0">
                <a:latin typeface="+mn-lt"/>
              </a:rPr>
              <a:t>     All material copyright 1996-2023</a:t>
            </a:r>
            <a:endParaRPr lang="en-US" altLang="en-US" sz="1400" dirty="0">
              <a:latin typeface="+mn-lt"/>
            </a:endParaRPr>
          </a:p>
          <a:p>
            <a:pPr>
              <a:lnSpc>
                <a:spcPct val="85000"/>
              </a:lnSpc>
            </a:pPr>
            <a:r>
              <a:rPr lang="en-US" altLang="en-US" sz="1400" dirty="0">
                <a:latin typeface="+mn-lt"/>
              </a:rPr>
              <a:t>     J.F Kurose and K.W. Ross, All Rights Reserved</a:t>
            </a:r>
            <a:endParaRPr lang="en-US" altLang="en-US" sz="1200" dirty="0">
              <a:latin typeface="+mn-lt"/>
            </a:endParaRPr>
          </a:p>
        </p:txBody>
      </p:sp>
      <p:pic>
        <p:nvPicPr>
          <p:cNvPr id="9" name="Picture 8" descr="A picture containing outdoor, water, bridge, building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35257" y="887185"/>
            <a:ext cx="3040743" cy="380092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48585"/>
            <a:ext cx="6860458" cy="894622"/>
          </a:xfrm>
        </p:spPr>
        <p:txBody>
          <a:bodyPr/>
          <a:lstStyle/>
          <a:p>
            <a:r>
              <a:rPr lang="en-US" dirty="0"/>
              <a:t>Graph abstraction: link costs</a:t>
            </a:r>
            <a:endParaRPr lang="en-US" dirty="0"/>
          </a:p>
        </p:txBody>
      </p:sp>
      <p:sp>
        <p:nvSpPr>
          <p:cNvPr id="54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 Layer: 5-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11" name="Group 2"/>
          <p:cNvGrpSpPr/>
          <p:nvPr/>
        </p:nvGrpSpPr>
        <p:grpSpPr bwMode="auto">
          <a:xfrm>
            <a:off x="1238864" y="1288538"/>
            <a:ext cx="3571875" cy="2236788"/>
            <a:chOff x="3162" y="1071"/>
            <a:chExt cx="2250" cy="1409"/>
          </a:xfrm>
        </p:grpSpPr>
        <p:sp>
          <p:nvSpPr>
            <p:cNvPr id="612" name="Freeform 3"/>
            <p:cNvSpPr/>
            <p:nvPr/>
          </p:nvSpPr>
          <p:spPr bwMode="auto">
            <a:xfrm>
              <a:off x="3162" y="1071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13" name="Freeform 4"/>
            <p:cNvSpPr/>
            <p:nvPr/>
          </p:nvSpPr>
          <p:spPr bwMode="auto">
            <a:xfrm>
              <a:off x="3498" y="1620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14" name="Oval 5"/>
            <p:cNvSpPr>
              <a:spLocks noChangeArrowheads="1"/>
            </p:cNvSpPr>
            <p:nvPr/>
          </p:nvSpPr>
          <p:spPr bwMode="auto">
            <a:xfrm>
              <a:off x="3238" y="1862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15" name="Line 6"/>
            <p:cNvSpPr>
              <a:spLocks noChangeShapeType="1"/>
            </p:cNvSpPr>
            <p:nvPr/>
          </p:nvSpPr>
          <p:spPr bwMode="auto">
            <a:xfrm>
              <a:off x="3238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16" name="Line 7"/>
            <p:cNvSpPr>
              <a:spLocks noChangeShapeType="1"/>
            </p:cNvSpPr>
            <p:nvPr/>
          </p:nvSpPr>
          <p:spPr bwMode="auto">
            <a:xfrm>
              <a:off x="3551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17" name="Rectangle 8"/>
            <p:cNvSpPr>
              <a:spLocks noChangeArrowheads="1"/>
            </p:cNvSpPr>
            <p:nvPr/>
          </p:nvSpPr>
          <p:spPr bwMode="auto">
            <a:xfrm>
              <a:off x="3238" y="1855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18" name="Oval 9"/>
            <p:cNvSpPr>
              <a:spLocks noChangeArrowheads="1"/>
            </p:cNvSpPr>
            <p:nvPr/>
          </p:nvSpPr>
          <p:spPr bwMode="auto">
            <a:xfrm>
              <a:off x="3235" y="1796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19" name="Oval 10"/>
            <p:cNvSpPr>
              <a:spLocks noChangeArrowheads="1"/>
            </p:cNvSpPr>
            <p:nvPr/>
          </p:nvSpPr>
          <p:spPr bwMode="auto">
            <a:xfrm>
              <a:off x="3712" y="224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20" name="Line 11"/>
            <p:cNvSpPr>
              <a:spLocks noChangeShapeType="1"/>
            </p:cNvSpPr>
            <p:nvPr/>
          </p:nvSpPr>
          <p:spPr bwMode="auto">
            <a:xfrm>
              <a:off x="3712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21" name="Line 12"/>
            <p:cNvSpPr>
              <a:spLocks noChangeShapeType="1"/>
            </p:cNvSpPr>
            <p:nvPr/>
          </p:nvSpPr>
          <p:spPr bwMode="auto">
            <a:xfrm>
              <a:off x="4025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22" name="Rectangle 13"/>
            <p:cNvSpPr>
              <a:spLocks noChangeArrowheads="1"/>
            </p:cNvSpPr>
            <p:nvPr/>
          </p:nvSpPr>
          <p:spPr bwMode="auto">
            <a:xfrm>
              <a:off x="3712" y="224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23" name="Oval 14"/>
            <p:cNvSpPr>
              <a:spLocks noChangeArrowheads="1"/>
            </p:cNvSpPr>
            <p:nvPr/>
          </p:nvSpPr>
          <p:spPr bwMode="auto">
            <a:xfrm>
              <a:off x="3709" y="218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24" name="Oval 15"/>
            <p:cNvSpPr>
              <a:spLocks noChangeArrowheads="1"/>
            </p:cNvSpPr>
            <p:nvPr/>
          </p:nvSpPr>
          <p:spPr bwMode="auto">
            <a:xfrm>
              <a:off x="3708" y="155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25" name="Line 16"/>
            <p:cNvSpPr>
              <a:spLocks noChangeShapeType="1"/>
            </p:cNvSpPr>
            <p:nvPr/>
          </p:nvSpPr>
          <p:spPr bwMode="auto">
            <a:xfrm>
              <a:off x="3708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26" name="Line 17"/>
            <p:cNvSpPr>
              <a:spLocks noChangeShapeType="1"/>
            </p:cNvSpPr>
            <p:nvPr/>
          </p:nvSpPr>
          <p:spPr bwMode="auto">
            <a:xfrm>
              <a:off x="4021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27" name="Rectangle 18"/>
            <p:cNvSpPr>
              <a:spLocks noChangeArrowheads="1"/>
            </p:cNvSpPr>
            <p:nvPr/>
          </p:nvSpPr>
          <p:spPr bwMode="auto">
            <a:xfrm>
              <a:off x="3708" y="155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28" name="Oval 19"/>
            <p:cNvSpPr>
              <a:spLocks noChangeArrowheads="1"/>
            </p:cNvSpPr>
            <p:nvPr/>
          </p:nvSpPr>
          <p:spPr bwMode="auto">
            <a:xfrm>
              <a:off x="3705" y="149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29" name="Oval 20"/>
            <p:cNvSpPr>
              <a:spLocks noChangeArrowheads="1"/>
            </p:cNvSpPr>
            <p:nvPr/>
          </p:nvSpPr>
          <p:spPr bwMode="auto">
            <a:xfrm>
              <a:off x="4391" y="1555"/>
              <a:ext cx="312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30" name="Line 21"/>
            <p:cNvSpPr>
              <a:spLocks noChangeShapeType="1"/>
            </p:cNvSpPr>
            <p:nvPr/>
          </p:nvSpPr>
          <p:spPr bwMode="auto">
            <a:xfrm>
              <a:off x="4391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31" name="Line 22"/>
            <p:cNvSpPr>
              <a:spLocks noChangeShapeType="1"/>
            </p:cNvSpPr>
            <p:nvPr/>
          </p:nvSpPr>
          <p:spPr bwMode="auto">
            <a:xfrm>
              <a:off x="4703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32" name="Rectangle 23"/>
            <p:cNvSpPr>
              <a:spLocks noChangeArrowheads="1"/>
            </p:cNvSpPr>
            <p:nvPr/>
          </p:nvSpPr>
          <p:spPr bwMode="auto">
            <a:xfrm>
              <a:off x="4391" y="1548"/>
              <a:ext cx="309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33" name="Oval 24"/>
            <p:cNvSpPr>
              <a:spLocks noChangeArrowheads="1"/>
            </p:cNvSpPr>
            <p:nvPr/>
          </p:nvSpPr>
          <p:spPr bwMode="auto">
            <a:xfrm>
              <a:off x="4394" y="1492"/>
              <a:ext cx="312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34" name="Oval 25"/>
            <p:cNvSpPr>
              <a:spLocks noChangeArrowheads="1"/>
            </p:cNvSpPr>
            <p:nvPr/>
          </p:nvSpPr>
          <p:spPr bwMode="auto">
            <a:xfrm>
              <a:off x="4401" y="2246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35" name="Line 26"/>
            <p:cNvSpPr>
              <a:spLocks noChangeShapeType="1"/>
            </p:cNvSpPr>
            <p:nvPr/>
          </p:nvSpPr>
          <p:spPr bwMode="auto">
            <a:xfrm>
              <a:off x="4401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36" name="Line 27"/>
            <p:cNvSpPr>
              <a:spLocks noChangeShapeType="1"/>
            </p:cNvSpPr>
            <p:nvPr/>
          </p:nvSpPr>
          <p:spPr bwMode="auto">
            <a:xfrm>
              <a:off x="4714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37" name="Rectangle 28"/>
            <p:cNvSpPr>
              <a:spLocks noChangeArrowheads="1"/>
            </p:cNvSpPr>
            <p:nvPr/>
          </p:nvSpPr>
          <p:spPr bwMode="auto">
            <a:xfrm>
              <a:off x="4401" y="2239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38" name="Oval 29"/>
            <p:cNvSpPr>
              <a:spLocks noChangeArrowheads="1"/>
            </p:cNvSpPr>
            <p:nvPr/>
          </p:nvSpPr>
          <p:spPr bwMode="auto">
            <a:xfrm>
              <a:off x="4398" y="2180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39" name="Oval 30"/>
            <p:cNvSpPr>
              <a:spLocks noChangeArrowheads="1"/>
            </p:cNvSpPr>
            <p:nvPr/>
          </p:nvSpPr>
          <p:spPr bwMode="auto">
            <a:xfrm>
              <a:off x="4966" y="1905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40" name="Line 31"/>
            <p:cNvSpPr>
              <a:spLocks noChangeShapeType="1"/>
            </p:cNvSpPr>
            <p:nvPr/>
          </p:nvSpPr>
          <p:spPr bwMode="auto">
            <a:xfrm>
              <a:off x="4966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41" name="Line 32"/>
            <p:cNvSpPr>
              <a:spLocks noChangeShapeType="1"/>
            </p:cNvSpPr>
            <p:nvPr/>
          </p:nvSpPr>
          <p:spPr bwMode="auto">
            <a:xfrm>
              <a:off x="5279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42" name="Rectangle 33"/>
            <p:cNvSpPr>
              <a:spLocks noChangeArrowheads="1"/>
            </p:cNvSpPr>
            <p:nvPr/>
          </p:nvSpPr>
          <p:spPr bwMode="auto">
            <a:xfrm>
              <a:off x="4966" y="1898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43" name="Oval 34"/>
            <p:cNvSpPr>
              <a:spLocks noChangeArrowheads="1"/>
            </p:cNvSpPr>
            <p:nvPr/>
          </p:nvSpPr>
          <p:spPr bwMode="auto">
            <a:xfrm>
              <a:off x="4963" y="1839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44" name="Freeform 35"/>
            <p:cNvSpPr/>
            <p:nvPr/>
          </p:nvSpPr>
          <p:spPr bwMode="auto">
            <a:xfrm>
              <a:off x="4557" y="1647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45" name="Freeform 36"/>
            <p:cNvSpPr/>
            <p:nvPr/>
          </p:nvSpPr>
          <p:spPr bwMode="auto">
            <a:xfrm>
              <a:off x="3864" y="1653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46" name="Freeform 37"/>
            <p:cNvSpPr/>
            <p:nvPr/>
          </p:nvSpPr>
          <p:spPr bwMode="auto">
            <a:xfrm>
              <a:off x="4029" y="1638"/>
              <a:ext cx="504" cy="600"/>
            </a:xfrm>
            <a:custGeom>
              <a:avLst/>
              <a:gdLst>
                <a:gd name="T0" fmla="*/ 0 w 378"/>
                <a:gd name="T1" fmla="*/ 11993521 h 174"/>
                <a:gd name="T2" fmla="*/ 5035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47" name="Freeform 38"/>
            <p:cNvSpPr/>
            <p:nvPr/>
          </p:nvSpPr>
          <p:spPr bwMode="auto">
            <a:xfrm>
              <a:off x="4716" y="1986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48" name="Freeform 39"/>
            <p:cNvSpPr/>
            <p:nvPr/>
          </p:nvSpPr>
          <p:spPr bwMode="auto">
            <a:xfrm>
              <a:off x="4035" y="226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49" name="Freeform 40"/>
            <p:cNvSpPr/>
            <p:nvPr/>
          </p:nvSpPr>
          <p:spPr bwMode="auto">
            <a:xfrm>
              <a:off x="3444" y="1944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50" name="Freeform 41"/>
            <p:cNvSpPr/>
            <p:nvPr/>
          </p:nvSpPr>
          <p:spPr bwMode="auto">
            <a:xfrm>
              <a:off x="4029" y="157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51" name="Freeform 42"/>
            <p:cNvSpPr/>
            <p:nvPr/>
          </p:nvSpPr>
          <p:spPr bwMode="auto">
            <a:xfrm>
              <a:off x="4704" y="1575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52" name="Freeform 43"/>
            <p:cNvSpPr/>
            <p:nvPr/>
          </p:nvSpPr>
          <p:spPr bwMode="auto">
            <a:xfrm>
              <a:off x="3387" y="1146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653" name="Group 44"/>
            <p:cNvGrpSpPr/>
            <p:nvPr/>
          </p:nvGrpSpPr>
          <p:grpSpPr bwMode="auto">
            <a:xfrm>
              <a:off x="3287" y="1744"/>
              <a:ext cx="205" cy="250"/>
              <a:chOff x="2954" y="2425"/>
              <a:chExt cx="208" cy="250"/>
            </a:xfrm>
          </p:grpSpPr>
          <p:sp>
            <p:nvSpPr>
              <p:cNvPr id="679" name="Rectangle 4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80" name="Text Box 46"/>
              <p:cNvSpPr txBox="1">
                <a:spLocks noChangeArrowheads="1"/>
              </p:cNvSpPr>
              <p:nvPr/>
            </p:nvSpPr>
            <p:spPr bwMode="auto">
              <a:xfrm>
                <a:off x="2954" y="2425"/>
                <a:ext cx="208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u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654" name="Group 47"/>
            <p:cNvGrpSpPr/>
            <p:nvPr/>
          </p:nvGrpSpPr>
          <p:grpSpPr bwMode="auto">
            <a:xfrm>
              <a:off x="4461" y="2128"/>
              <a:ext cx="196" cy="250"/>
              <a:chOff x="2958" y="2425"/>
              <a:chExt cx="199" cy="250"/>
            </a:xfrm>
          </p:grpSpPr>
          <p:sp>
            <p:nvSpPr>
              <p:cNvPr id="677" name="Rectangle 48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78" name="Text Box 49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y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655" name="Group 50"/>
            <p:cNvGrpSpPr/>
            <p:nvPr/>
          </p:nvGrpSpPr>
          <p:grpSpPr bwMode="auto">
            <a:xfrm>
              <a:off x="3772" y="2095"/>
              <a:ext cx="212" cy="288"/>
              <a:chOff x="2951" y="2395"/>
              <a:chExt cx="213" cy="288"/>
            </a:xfrm>
          </p:grpSpPr>
          <p:sp>
            <p:nvSpPr>
              <p:cNvPr id="675" name="Rectangle 51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76" name="Text Box 52"/>
              <p:cNvSpPr txBox="1">
                <a:spLocks noChangeArrowheads="1"/>
              </p:cNvSpPr>
              <p:nvPr/>
            </p:nvSpPr>
            <p:spPr bwMode="auto">
              <a:xfrm>
                <a:off x="2951" y="2395"/>
                <a:ext cx="21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x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656" name="Group 53"/>
            <p:cNvGrpSpPr/>
            <p:nvPr/>
          </p:nvGrpSpPr>
          <p:grpSpPr bwMode="auto">
            <a:xfrm>
              <a:off x="4438" y="1438"/>
              <a:ext cx="232" cy="250"/>
              <a:chOff x="2941" y="2425"/>
              <a:chExt cx="235" cy="250"/>
            </a:xfrm>
          </p:grpSpPr>
          <p:sp>
            <p:nvSpPr>
              <p:cNvPr id="673" name="Rectangle 54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74" name="Text Box 55"/>
              <p:cNvSpPr txBox="1">
                <a:spLocks noChangeArrowheads="1"/>
              </p:cNvSpPr>
              <p:nvPr/>
            </p:nvSpPr>
            <p:spPr bwMode="auto">
              <a:xfrm>
                <a:off x="2941" y="2425"/>
                <a:ext cx="235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w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657" name="Group 56"/>
            <p:cNvGrpSpPr/>
            <p:nvPr/>
          </p:nvGrpSpPr>
          <p:grpSpPr bwMode="auto">
            <a:xfrm>
              <a:off x="3771" y="1438"/>
              <a:ext cx="196" cy="250"/>
              <a:chOff x="2958" y="2425"/>
              <a:chExt cx="199" cy="250"/>
            </a:xfrm>
          </p:grpSpPr>
          <p:sp>
            <p:nvSpPr>
              <p:cNvPr id="671" name="Rectangle 57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72" name="Text Box 58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v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658" name="Group 59"/>
            <p:cNvGrpSpPr/>
            <p:nvPr/>
          </p:nvGrpSpPr>
          <p:grpSpPr bwMode="auto">
            <a:xfrm>
              <a:off x="5025" y="1756"/>
              <a:ext cx="212" cy="288"/>
              <a:chOff x="2949" y="2395"/>
              <a:chExt cx="214" cy="288"/>
            </a:xfrm>
          </p:grpSpPr>
          <p:sp>
            <p:nvSpPr>
              <p:cNvPr id="669" name="Rectangle 60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70" name="Text Box 61"/>
              <p:cNvSpPr txBox="1">
                <a:spLocks noChangeArrowheads="1"/>
              </p:cNvSpPr>
              <p:nvPr/>
            </p:nvSpPr>
            <p:spPr bwMode="auto">
              <a:xfrm>
                <a:off x="2949" y="2395"/>
                <a:ext cx="214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z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659" name="Text Box 62"/>
            <p:cNvSpPr txBox="1">
              <a:spLocks noChangeArrowheads="1"/>
            </p:cNvSpPr>
            <p:nvPr/>
          </p:nvSpPr>
          <p:spPr bwMode="auto">
            <a:xfrm>
              <a:off x="3493" y="1568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60" name="Text Box 63"/>
            <p:cNvSpPr txBox="1">
              <a:spLocks noChangeArrowheads="1"/>
            </p:cNvSpPr>
            <p:nvPr/>
          </p:nvSpPr>
          <p:spPr bwMode="auto">
            <a:xfrm>
              <a:off x="3841" y="1787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61" name="Text Box 64"/>
            <p:cNvSpPr txBox="1">
              <a:spLocks noChangeArrowheads="1"/>
            </p:cNvSpPr>
            <p:nvPr/>
          </p:nvSpPr>
          <p:spPr bwMode="auto">
            <a:xfrm>
              <a:off x="3406" y="200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62" name="Text Box 65"/>
            <p:cNvSpPr txBox="1">
              <a:spLocks noChangeArrowheads="1"/>
            </p:cNvSpPr>
            <p:nvPr/>
          </p:nvSpPr>
          <p:spPr bwMode="auto">
            <a:xfrm>
              <a:off x="4225" y="188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63" name="Text Box 66"/>
            <p:cNvSpPr txBox="1">
              <a:spLocks noChangeArrowheads="1"/>
            </p:cNvSpPr>
            <p:nvPr/>
          </p:nvSpPr>
          <p:spPr bwMode="auto">
            <a:xfrm>
              <a:off x="4162" y="2234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64" name="Text Box 67"/>
            <p:cNvSpPr txBox="1">
              <a:spLocks noChangeArrowheads="1"/>
            </p:cNvSpPr>
            <p:nvPr/>
          </p:nvSpPr>
          <p:spPr bwMode="auto">
            <a:xfrm>
              <a:off x="4522" y="180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65" name="Text Box 68"/>
            <p:cNvSpPr txBox="1">
              <a:spLocks noChangeArrowheads="1"/>
            </p:cNvSpPr>
            <p:nvPr/>
          </p:nvSpPr>
          <p:spPr bwMode="auto">
            <a:xfrm>
              <a:off x="4882" y="2069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66" name="Text Box 69"/>
            <p:cNvSpPr txBox="1">
              <a:spLocks noChangeArrowheads="1"/>
            </p:cNvSpPr>
            <p:nvPr/>
          </p:nvSpPr>
          <p:spPr bwMode="auto">
            <a:xfrm>
              <a:off x="4855" y="153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67" name="Text Box 70"/>
            <p:cNvSpPr txBox="1">
              <a:spLocks noChangeArrowheads="1"/>
            </p:cNvSpPr>
            <p:nvPr/>
          </p:nvSpPr>
          <p:spPr bwMode="auto">
            <a:xfrm>
              <a:off x="4120" y="138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668" name="Text Box 71"/>
            <p:cNvSpPr txBox="1">
              <a:spLocks noChangeArrowheads="1"/>
            </p:cNvSpPr>
            <p:nvPr/>
          </p:nvSpPr>
          <p:spPr bwMode="auto">
            <a:xfrm>
              <a:off x="3769" y="111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682" name="Text Box 72"/>
          <p:cNvSpPr txBox="1">
            <a:spLocks noChangeArrowheads="1"/>
          </p:cNvSpPr>
          <p:nvPr/>
        </p:nvSpPr>
        <p:spPr bwMode="auto">
          <a:xfrm>
            <a:off x="1411748" y="3898081"/>
            <a:ext cx="2480807" cy="95410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en-US" sz="2800" dirty="0">
                <a:latin typeface="+mn-lt"/>
              </a:rPr>
              <a:t>graph: </a:t>
            </a:r>
            <a:r>
              <a:rPr lang="en-US" sz="2800" i="1" dirty="0">
                <a:latin typeface="+mn-lt"/>
              </a:rPr>
              <a:t>G = (N,E)</a:t>
            </a:r>
            <a:endParaRPr lang="en-US" sz="2800" i="1" dirty="0">
              <a:latin typeface="+mn-lt"/>
            </a:endParaRPr>
          </a:p>
          <a:p>
            <a:pPr eaLnBrk="1" hangingPunct="1"/>
            <a:endParaRPr lang="en-US" sz="2800" dirty="0">
              <a:latin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456905" y="1415845"/>
            <a:ext cx="588460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c</a:t>
            </a:r>
            <a:r>
              <a:rPr lang="en-US" sz="2400" i="1" baseline="-25000" dirty="0"/>
              <a:t>a,b</a:t>
            </a:r>
            <a:r>
              <a:rPr lang="en-US" sz="2400" i="1" dirty="0"/>
              <a:t>: </a:t>
            </a:r>
            <a:r>
              <a:rPr lang="en-US" sz="2400" dirty="0"/>
              <a:t>cost of </a:t>
            </a:r>
            <a:r>
              <a:rPr lang="en-US" sz="2400" i="1" dirty="0">
                <a:solidFill>
                  <a:srgbClr val="0000A8"/>
                </a:solidFill>
              </a:rPr>
              <a:t>direct</a:t>
            </a:r>
            <a:r>
              <a:rPr lang="en-US" sz="2400" dirty="0"/>
              <a:t> link connecting </a:t>
            </a:r>
            <a:r>
              <a:rPr lang="en-US" sz="2400" i="1" dirty="0"/>
              <a:t>a</a:t>
            </a:r>
            <a:r>
              <a:rPr lang="en-US" sz="2400" dirty="0"/>
              <a:t> and </a:t>
            </a:r>
            <a:r>
              <a:rPr lang="en-US" sz="2400" i="1" dirty="0"/>
              <a:t>b</a:t>
            </a:r>
            <a:endParaRPr lang="en-US" sz="2400" i="1" dirty="0"/>
          </a:p>
          <a:p>
            <a:r>
              <a:rPr lang="en-US" sz="2400" dirty="0"/>
              <a:t>             </a:t>
            </a:r>
            <a:r>
              <a:rPr lang="en-US" sz="2400" i="1" dirty="0"/>
              <a:t>e.g., c</a:t>
            </a:r>
            <a:r>
              <a:rPr lang="en-US" sz="2400" i="1" baseline="-25000" dirty="0"/>
              <a:t>w,z </a:t>
            </a:r>
            <a:r>
              <a:rPr lang="en-US" sz="2400" dirty="0"/>
              <a:t>= 5, </a:t>
            </a:r>
            <a:r>
              <a:rPr lang="en-US" sz="2400" i="1" dirty="0"/>
              <a:t>c</a:t>
            </a:r>
            <a:r>
              <a:rPr lang="en-US" sz="2400" i="1" baseline="-25000" dirty="0"/>
              <a:t>u,z </a:t>
            </a:r>
            <a:r>
              <a:rPr lang="en-US" sz="2400" dirty="0"/>
              <a:t>= </a:t>
            </a:r>
            <a:r>
              <a:rPr lang="en-US" sz="2400" dirty="0">
                <a:cs typeface="Arial" panose="020B0604020202020204" pitchFamily="34" charset="0"/>
              </a:rPr>
              <a:t>∞</a:t>
            </a:r>
            <a:endParaRPr lang="en-US" sz="2400" dirty="0"/>
          </a:p>
          <a:p>
            <a:endParaRPr lang="en-US" sz="2400" dirty="0"/>
          </a:p>
          <a:p>
            <a:pPr marL="802005" lvl="1"/>
            <a:r>
              <a:rPr lang="en-US" sz="2400" dirty="0"/>
              <a:t>cost defined by network operator: could always be 1, or inversely related to bandwidth, or inversely related to congestion</a:t>
            </a:r>
            <a:endParaRPr lang="en-US" sz="2400" dirty="0"/>
          </a:p>
        </p:txBody>
      </p:sp>
      <p:sp>
        <p:nvSpPr>
          <p:cNvPr id="76" name="Text Box 72"/>
          <p:cNvSpPr txBox="1">
            <a:spLocks noChangeArrowheads="1"/>
          </p:cNvSpPr>
          <p:nvPr/>
        </p:nvSpPr>
        <p:spPr bwMode="auto">
          <a:xfrm>
            <a:off x="1638300" y="4537178"/>
            <a:ext cx="5114477" cy="52322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en-US" sz="2800" i="1" dirty="0">
                <a:latin typeface="+mn-lt"/>
              </a:rPr>
              <a:t>N: </a:t>
            </a:r>
            <a:r>
              <a:rPr lang="en-US" sz="2800" dirty="0">
                <a:latin typeface="+mn-lt"/>
              </a:rPr>
              <a:t>set of routers = { </a:t>
            </a:r>
            <a:r>
              <a:rPr lang="en-US" sz="2800" i="1" dirty="0">
                <a:latin typeface="+mn-lt"/>
              </a:rPr>
              <a:t>u, v, w, x, y, z </a:t>
            </a:r>
            <a:r>
              <a:rPr lang="en-US" sz="2800" dirty="0">
                <a:latin typeface="+mn-lt"/>
              </a:rPr>
              <a:t>}</a:t>
            </a:r>
            <a:endParaRPr lang="en-US" sz="2800" dirty="0">
              <a:latin typeface="+mn-lt"/>
            </a:endParaRPr>
          </a:p>
        </p:txBody>
      </p:sp>
      <p:sp>
        <p:nvSpPr>
          <p:cNvPr id="77" name="Text Box 72"/>
          <p:cNvSpPr txBox="1">
            <a:spLocks noChangeArrowheads="1"/>
          </p:cNvSpPr>
          <p:nvPr/>
        </p:nvSpPr>
        <p:spPr bwMode="auto">
          <a:xfrm>
            <a:off x="1638300" y="5106769"/>
            <a:ext cx="10075963" cy="64633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en-US" sz="2800" i="1" dirty="0">
                <a:latin typeface="+mn-lt"/>
              </a:rPr>
              <a:t>E: </a:t>
            </a:r>
            <a:r>
              <a:rPr lang="en-US" sz="2800" dirty="0">
                <a:latin typeface="+mn-lt"/>
              </a:rPr>
              <a:t>set of links =</a:t>
            </a:r>
            <a:r>
              <a:rPr lang="en-US" sz="3200" dirty="0">
                <a:latin typeface="+mn-lt"/>
              </a:rPr>
              <a:t>{</a:t>
            </a:r>
            <a:r>
              <a:rPr lang="en-US" sz="3600" dirty="0">
                <a:latin typeface="+mn-lt"/>
              </a:rPr>
              <a:t> </a:t>
            </a:r>
            <a:r>
              <a:rPr lang="en-US" sz="2800" dirty="0">
                <a:latin typeface="+mn-lt"/>
              </a:rPr>
              <a:t>(</a:t>
            </a:r>
            <a:r>
              <a:rPr lang="en-US" sz="2800" i="1" dirty="0">
                <a:latin typeface="+mn-lt"/>
              </a:rPr>
              <a:t>u,v), (u,x), (v,x), (v,w), (x,w), (x,y), (w,y), (w,z), (y,z</a:t>
            </a:r>
            <a:r>
              <a:rPr lang="en-US" sz="2800" dirty="0">
                <a:latin typeface="+mn-lt"/>
              </a:rPr>
              <a:t>) </a:t>
            </a:r>
            <a:r>
              <a:rPr lang="en-US" sz="3200" dirty="0">
                <a:latin typeface="+mn-lt"/>
              </a:rPr>
              <a:t>}</a:t>
            </a:r>
            <a:endParaRPr lang="en-US" sz="2800" dirty="0">
              <a:latin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6" grpId="0"/>
      <p:bldP spid="77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276457"/>
            <a:ext cx="10998896" cy="894622"/>
          </a:xfrm>
        </p:spPr>
        <p:txBody>
          <a:bodyPr>
            <a:noAutofit/>
          </a:bodyPr>
          <a:lstStyle/>
          <a:p>
            <a:r>
              <a:rPr lang="en-US" dirty="0"/>
              <a:t>ONOS controller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163" name="TextBox 162"/>
          <p:cNvSpPr txBox="1"/>
          <p:nvPr/>
        </p:nvSpPr>
        <p:spPr>
          <a:xfrm>
            <a:off x="5653843" y="1757963"/>
            <a:ext cx="2700448" cy="268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Network Applications</a:t>
            </a:r>
            <a:endParaRPr lang="en-US" sz="1400" dirty="0"/>
          </a:p>
        </p:txBody>
      </p:sp>
      <p:sp>
        <p:nvSpPr>
          <p:cNvPr id="164" name="TextBox 163"/>
          <p:cNvSpPr txBox="1"/>
          <p:nvPr/>
        </p:nvSpPr>
        <p:spPr>
          <a:xfrm>
            <a:off x="6218325" y="5420766"/>
            <a:ext cx="1522626" cy="268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Southbound API</a:t>
            </a:r>
            <a:endParaRPr lang="en-US" sz="1400" dirty="0"/>
          </a:p>
        </p:txBody>
      </p:sp>
      <p:cxnSp>
        <p:nvCxnSpPr>
          <p:cNvPr id="165" name="Straight Connector 164"/>
          <p:cNvCxnSpPr/>
          <p:nvPr/>
        </p:nvCxnSpPr>
        <p:spPr>
          <a:xfrm>
            <a:off x="1309488" y="2192290"/>
            <a:ext cx="4651048" cy="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1" name="TextBox 210"/>
          <p:cNvSpPr txBox="1"/>
          <p:nvPr/>
        </p:nvSpPr>
        <p:spPr>
          <a:xfrm>
            <a:off x="6042960" y="2090104"/>
            <a:ext cx="1522626" cy="271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Northbound API</a:t>
            </a:r>
            <a:endParaRPr lang="en-US" sz="1400" dirty="0"/>
          </a:p>
        </p:txBody>
      </p:sp>
      <p:grpSp>
        <p:nvGrpSpPr>
          <p:cNvPr id="212" name="Group 211"/>
          <p:cNvGrpSpPr/>
          <p:nvPr/>
        </p:nvGrpSpPr>
        <p:grpSpPr>
          <a:xfrm>
            <a:off x="1327583" y="1613766"/>
            <a:ext cx="1225156" cy="394344"/>
            <a:chOff x="475813" y="1375772"/>
            <a:chExt cx="1225156" cy="394344"/>
          </a:xfrm>
        </p:grpSpPr>
        <p:sp>
          <p:nvSpPr>
            <p:cNvPr id="213" name="Oval 212"/>
            <p:cNvSpPr/>
            <p:nvPr/>
          </p:nvSpPr>
          <p:spPr>
            <a:xfrm>
              <a:off x="594967" y="1375772"/>
              <a:ext cx="1008863" cy="381143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475813" y="1376162"/>
              <a:ext cx="1225156" cy="3939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200" dirty="0"/>
                <a:t>Traffic Engineering</a:t>
              </a:r>
              <a:endParaRPr lang="en-US" sz="1200" dirty="0"/>
            </a:p>
          </p:txBody>
        </p:sp>
      </p:grpSp>
      <p:sp>
        <p:nvSpPr>
          <p:cNvPr id="215" name="TextBox 214"/>
          <p:cNvSpPr txBox="1"/>
          <p:nvPr/>
        </p:nvSpPr>
        <p:spPr>
          <a:xfrm>
            <a:off x="4836745" y="1497096"/>
            <a:ext cx="466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…</a:t>
            </a:r>
            <a:endParaRPr lang="en-US" sz="28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216" name="Group 215"/>
          <p:cNvGrpSpPr/>
          <p:nvPr/>
        </p:nvGrpSpPr>
        <p:grpSpPr>
          <a:xfrm>
            <a:off x="2447988" y="1617619"/>
            <a:ext cx="1225156" cy="381143"/>
            <a:chOff x="507131" y="1375772"/>
            <a:chExt cx="1225156" cy="381143"/>
          </a:xfrm>
        </p:grpSpPr>
        <p:sp>
          <p:nvSpPr>
            <p:cNvPr id="217" name="Oval 216"/>
            <p:cNvSpPr/>
            <p:nvPr/>
          </p:nvSpPr>
          <p:spPr>
            <a:xfrm>
              <a:off x="594967" y="1375772"/>
              <a:ext cx="1008863" cy="381143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8" name="TextBox 217"/>
            <p:cNvSpPr txBox="1"/>
            <p:nvPr/>
          </p:nvSpPr>
          <p:spPr>
            <a:xfrm>
              <a:off x="507131" y="1457938"/>
              <a:ext cx="1225156" cy="2437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200" dirty="0"/>
                <a:t>Firewalling</a:t>
              </a:r>
              <a:endParaRPr lang="en-US" sz="1200" dirty="0"/>
            </a:p>
          </p:txBody>
        </p:sp>
      </p:grpSp>
      <p:grpSp>
        <p:nvGrpSpPr>
          <p:cNvPr id="219" name="Group 218"/>
          <p:cNvGrpSpPr/>
          <p:nvPr/>
        </p:nvGrpSpPr>
        <p:grpSpPr>
          <a:xfrm>
            <a:off x="3564622" y="1621540"/>
            <a:ext cx="1225156" cy="381143"/>
            <a:chOff x="482571" y="1375772"/>
            <a:chExt cx="1225156" cy="381143"/>
          </a:xfrm>
        </p:grpSpPr>
        <p:sp>
          <p:nvSpPr>
            <p:cNvPr id="220" name="Oval 219"/>
            <p:cNvSpPr/>
            <p:nvPr/>
          </p:nvSpPr>
          <p:spPr>
            <a:xfrm>
              <a:off x="594967" y="1375772"/>
              <a:ext cx="1008863" cy="381143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1" name="TextBox 220"/>
            <p:cNvSpPr txBox="1"/>
            <p:nvPr/>
          </p:nvSpPr>
          <p:spPr>
            <a:xfrm>
              <a:off x="482571" y="1457938"/>
              <a:ext cx="1225156" cy="2437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200" dirty="0"/>
                <a:t>Load Balancing</a:t>
              </a:r>
              <a:endParaRPr lang="en-US" sz="1200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160341" y="4565785"/>
            <a:ext cx="5202393" cy="914306"/>
            <a:chOff x="7097678" y="3476021"/>
            <a:chExt cx="5202393" cy="914306"/>
          </a:xfrm>
        </p:grpSpPr>
        <p:sp>
          <p:nvSpPr>
            <p:cNvPr id="130" name="Rounded Rectangle 129"/>
            <p:cNvSpPr/>
            <p:nvPr/>
          </p:nvSpPr>
          <p:spPr>
            <a:xfrm>
              <a:off x="7097678" y="3476021"/>
              <a:ext cx="5005602" cy="880097"/>
            </a:xfrm>
            <a:prstGeom prst="roundRect">
              <a:avLst/>
            </a:prstGeom>
            <a:solidFill>
              <a:srgbClr val="AAE2CA">
                <a:lumMod val="75000"/>
              </a:srgbClr>
            </a:solidFill>
            <a:ln w="12700">
              <a:noFill/>
              <a:tailEnd type="arrow"/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10689154" y="3544744"/>
              <a:ext cx="1610917" cy="761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00000"/>
                  </a:solidFill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southbound abstractions,</a:t>
              </a:r>
              <a:endParaRPr lang="en-US" sz="1600" dirty="0">
                <a:solidFill>
                  <a:srgbClr val="000000"/>
                </a:solidFill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  <a:p>
              <a:pPr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00000"/>
                  </a:solidFill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protocols</a:t>
              </a:r>
              <a:endParaRPr lang="en-US" sz="1600" dirty="0">
                <a:solidFill>
                  <a:srgbClr val="000000"/>
                </a:solidFill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135" name="Group 134"/>
            <p:cNvGrpSpPr/>
            <p:nvPr/>
          </p:nvGrpSpPr>
          <p:grpSpPr>
            <a:xfrm>
              <a:off x="7191187" y="3962960"/>
              <a:ext cx="1119818" cy="338554"/>
              <a:chOff x="1929852" y="4542126"/>
              <a:chExt cx="1119818" cy="338554"/>
            </a:xfrm>
          </p:grpSpPr>
          <p:sp>
            <p:nvSpPr>
              <p:cNvPr id="136" name="Rounded Rectangle 135"/>
              <p:cNvSpPr/>
              <p:nvPr/>
            </p:nvSpPr>
            <p:spPr>
              <a:xfrm>
                <a:off x="1951130" y="4566892"/>
                <a:ext cx="1062275" cy="298242"/>
              </a:xfrm>
              <a:prstGeom prst="roundRect">
                <a:avLst/>
              </a:prstGeom>
              <a:solidFill>
                <a:srgbClr val="008000"/>
              </a:solidFill>
              <a:ln w="12700">
                <a:solidFill>
                  <a:srgbClr val="AAE2CA">
                    <a:lumMod val="75000"/>
                  </a:srgbClr>
                </a:solidFill>
                <a:prstDash val="solid"/>
              </a:ln>
              <a:effectLst>
                <a:outerShdw blurRad="50800" dist="38100" dir="2700000" algn="tl" rotWithShape="0">
                  <a:srgbClr val="CCFFCC">
                    <a:alpha val="43000"/>
                  </a:srgbClr>
                </a:outerShdw>
              </a:effectLst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37" name="TextBox 136"/>
              <p:cNvSpPr txBox="1"/>
              <p:nvPr/>
            </p:nvSpPr>
            <p:spPr>
              <a:xfrm>
                <a:off x="1929852" y="4542126"/>
                <a:ext cx="111981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OpenFlow</a:t>
                </a: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138" name="Group 137"/>
            <p:cNvGrpSpPr/>
            <p:nvPr/>
          </p:nvGrpSpPr>
          <p:grpSpPr>
            <a:xfrm>
              <a:off x="8402979" y="3964420"/>
              <a:ext cx="1062275" cy="338554"/>
              <a:chOff x="2774641" y="4248836"/>
              <a:chExt cx="1062275" cy="338554"/>
            </a:xfrm>
          </p:grpSpPr>
          <p:sp>
            <p:nvSpPr>
              <p:cNvPr id="139" name="Rounded Rectangle 138"/>
              <p:cNvSpPr/>
              <p:nvPr/>
            </p:nvSpPr>
            <p:spPr>
              <a:xfrm>
                <a:off x="2774641" y="4279216"/>
                <a:ext cx="1062275" cy="298242"/>
              </a:xfrm>
              <a:prstGeom prst="roundRect">
                <a:avLst/>
              </a:prstGeom>
              <a:solidFill>
                <a:srgbClr val="008000"/>
              </a:solidFill>
              <a:ln w="12700">
                <a:solidFill>
                  <a:srgbClr val="AAE2CA">
                    <a:lumMod val="75000"/>
                  </a:srgbClr>
                </a:solidFill>
                <a:prstDash val="solid"/>
              </a:ln>
              <a:effectLst>
                <a:outerShdw blurRad="50800" dist="38100" dir="2700000" algn="tl" rotWithShape="0">
                  <a:srgbClr val="CCFFCC">
                    <a:alpha val="43000"/>
                  </a:srgbClr>
                </a:outerShdw>
              </a:effectLst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40" name="TextBox 139"/>
              <p:cNvSpPr txBox="1"/>
              <p:nvPr/>
            </p:nvSpPr>
            <p:spPr>
              <a:xfrm>
                <a:off x="2873106" y="4248836"/>
                <a:ext cx="90281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Netconf</a:t>
                </a: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141" name="Group 140"/>
            <p:cNvGrpSpPr/>
            <p:nvPr/>
          </p:nvGrpSpPr>
          <p:grpSpPr>
            <a:xfrm>
              <a:off x="9655695" y="3976588"/>
              <a:ext cx="858974" cy="413739"/>
              <a:chOff x="4304185" y="4617263"/>
              <a:chExt cx="858974" cy="413739"/>
            </a:xfrm>
          </p:grpSpPr>
          <p:sp>
            <p:nvSpPr>
              <p:cNvPr id="142" name="Rounded Rectangle 141"/>
              <p:cNvSpPr/>
              <p:nvPr/>
            </p:nvSpPr>
            <p:spPr>
              <a:xfrm>
                <a:off x="4304185" y="4647691"/>
                <a:ext cx="858974" cy="298242"/>
              </a:xfrm>
              <a:prstGeom prst="roundRect">
                <a:avLst/>
              </a:prstGeom>
              <a:solidFill>
                <a:srgbClr val="008000"/>
              </a:solidFill>
              <a:ln w="12700">
                <a:solidFill>
                  <a:srgbClr val="AAE2CA">
                    <a:lumMod val="75000"/>
                  </a:srgbClr>
                </a:solidFill>
                <a:prstDash val="solid"/>
              </a:ln>
              <a:effectLst>
                <a:outerShdw blurRad="50800" dist="38100" dir="2700000" algn="tl" rotWithShape="0">
                  <a:srgbClr val="CCFFCC">
                    <a:alpha val="43000"/>
                  </a:srgbClr>
                </a:outerShdw>
              </a:effectLst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43" name="TextBox 142"/>
              <p:cNvSpPr txBox="1"/>
              <p:nvPr/>
            </p:nvSpPr>
            <p:spPr>
              <a:xfrm>
                <a:off x="4307335" y="4617263"/>
                <a:ext cx="842600" cy="4137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OVSDB</a:t>
                </a: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144" name="Group 143"/>
            <p:cNvGrpSpPr/>
            <p:nvPr/>
          </p:nvGrpSpPr>
          <p:grpSpPr>
            <a:xfrm>
              <a:off x="7201206" y="3554472"/>
              <a:ext cx="777777" cy="338554"/>
              <a:chOff x="1929852" y="4542126"/>
              <a:chExt cx="1083553" cy="338554"/>
            </a:xfrm>
          </p:grpSpPr>
          <p:sp>
            <p:nvSpPr>
              <p:cNvPr id="145" name="Rounded Rectangle 144"/>
              <p:cNvSpPr/>
              <p:nvPr/>
            </p:nvSpPr>
            <p:spPr>
              <a:xfrm>
                <a:off x="1951130" y="4566892"/>
                <a:ext cx="1062275" cy="298242"/>
              </a:xfrm>
              <a:prstGeom prst="roundRect">
                <a:avLst/>
              </a:prstGeom>
              <a:solidFill>
                <a:srgbClr val="008000"/>
              </a:solidFill>
              <a:ln w="12700">
                <a:solidFill>
                  <a:srgbClr val="AAE2CA">
                    <a:lumMod val="75000"/>
                  </a:srgbClr>
                </a:solidFill>
                <a:prstDash val="solid"/>
              </a:ln>
              <a:effectLst>
                <a:outerShdw blurRad="50800" dist="38100" dir="2700000" algn="tl" rotWithShape="0">
                  <a:srgbClr val="8DDFB0">
                    <a:alpha val="40000"/>
                  </a:srgbClr>
                </a:outerShdw>
              </a:effectLst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46" name="TextBox 145"/>
              <p:cNvSpPr txBox="1"/>
              <p:nvPr/>
            </p:nvSpPr>
            <p:spPr>
              <a:xfrm>
                <a:off x="1929852" y="4542126"/>
                <a:ext cx="7777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device</a:t>
                </a: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147" name="Group 146"/>
            <p:cNvGrpSpPr/>
            <p:nvPr/>
          </p:nvGrpSpPr>
          <p:grpSpPr>
            <a:xfrm>
              <a:off x="8032376" y="3552514"/>
              <a:ext cx="573691" cy="338554"/>
              <a:chOff x="1951130" y="4538598"/>
              <a:chExt cx="1062275" cy="338554"/>
            </a:xfrm>
          </p:grpSpPr>
          <p:sp>
            <p:nvSpPr>
              <p:cNvPr id="148" name="Rounded Rectangle 147"/>
              <p:cNvSpPr/>
              <p:nvPr/>
            </p:nvSpPr>
            <p:spPr>
              <a:xfrm>
                <a:off x="1951130" y="4566892"/>
                <a:ext cx="1062275" cy="298242"/>
              </a:xfrm>
              <a:prstGeom prst="roundRect">
                <a:avLst/>
              </a:prstGeom>
              <a:solidFill>
                <a:srgbClr val="008000"/>
              </a:solidFill>
              <a:ln w="12700">
                <a:solidFill>
                  <a:srgbClr val="AAE2CA">
                    <a:lumMod val="75000"/>
                  </a:srgbClr>
                </a:solidFill>
                <a:prstDash val="solid"/>
              </a:ln>
              <a:effectLst>
                <a:outerShdw blurRad="50800" dist="38100" dir="2700000" algn="tl" rotWithShape="0">
                  <a:srgbClr val="8DDFB0"/>
                </a:outerShdw>
              </a:effectLst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52" name="TextBox 151"/>
              <p:cNvSpPr txBox="1"/>
              <p:nvPr/>
            </p:nvSpPr>
            <p:spPr>
              <a:xfrm>
                <a:off x="2014708" y="4538598"/>
                <a:ext cx="70390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link</a:t>
                </a: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153" name="Group 152"/>
            <p:cNvGrpSpPr/>
            <p:nvPr/>
          </p:nvGrpSpPr>
          <p:grpSpPr>
            <a:xfrm>
              <a:off x="8640939" y="3553498"/>
              <a:ext cx="561323" cy="338554"/>
              <a:chOff x="1921370" y="4542126"/>
              <a:chExt cx="1092035" cy="338554"/>
            </a:xfrm>
          </p:grpSpPr>
          <p:sp>
            <p:nvSpPr>
              <p:cNvPr id="154" name="Rounded Rectangle 153"/>
              <p:cNvSpPr/>
              <p:nvPr/>
            </p:nvSpPr>
            <p:spPr>
              <a:xfrm>
                <a:off x="1951130" y="4566892"/>
                <a:ext cx="1062275" cy="298242"/>
              </a:xfrm>
              <a:prstGeom prst="roundRect">
                <a:avLst/>
              </a:prstGeom>
              <a:solidFill>
                <a:srgbClr val="008000"/>
              </a:solidFill>
              <a:ln w="12700">
                <a:solidFill>
                  <a:schemeClr val="accent6"/>
                </a:solidFill>
                <a:prstDash val="solid"/>
              </a:ln>
              <a:effectLst>
                <a:outerShdw blurRad="50800" dist="38100" dir="2700000" algn="tl" rotWithShape="0">
                  <a:srgbClr val="8DDFB0">
                    <a:alpha val="40000"/>
                  </a:srgbClr>
                </a:outerShdw>
              </a:effectLst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55" name="TextBox 154"/>
              <p:cNvSpPr txBox="1"/>
              <p:nvPr/>
            </p:nvSpPr>
            <p:spPr>
              <a:xfrm>
                <a:off x="1921370" y="4542126"/>
                <a:ext cx="79756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host</a:t>
                </a: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156" name="Group 155"/>
            <p:cNvGrpSpPr/>
            <p:nvPr/>
          </p:nvGrpSpPr>
          <p:grpSpPr>
            <a:xfrm>
              <a:off x="9247798" y="3553498"/>
              <a:ext cx="533020" cy="338554"/>
              <a:chOff x="1933590" y="4542126"/>
              <a:chExt cx="1079815" cy="338554"/>
            </a:xfrm>
          </p:grpSpPr>
          <p:sp>
            <p:nvSpPr>
              <p:cNvPr id="157" name="Rounded Rectangle 156"/>
              <p:cNvSpPr/>
              <p:nvPr/>
            </p:nvSpPr>
            <p:spPr>
              <a:xfrm>
                <a:off x="1951130" y="4566892"/>
                <a:ext cx="1062275" cy="298242"/>
              </a:xfrm>
              <a:prstGeom prst="roundRect">
                <a:avLst/>
              </a:prstGeom>
              <a:solidFill>
                <a:srgbClr val="008000"/>
              </a:solidFill>
              <a:ln w="12700">
                <a:solidFill>
                  <a:srgbClr val="AAE2CA">
                    <a:lumMod val="75000"/>
                  </a:srgbClr>
                </a:solidFill>
                <a:prstDash val="solid"/>
              </a:ln>
              <a:effectLst>
                <a:outerShdw blurRad="50800" dist="38100" dir="2700000" algn="tl" rotWithShape="0">
                  <a:srgbClr val="CCFFCC">
                    <a:alpha val="43000"/>
                  </a:srgbClr>
                </a:outerShdw>
              </a:effectLst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58" name="TextBox 157"/>
              <p:cNvSpPr txBox="1"/>
              <p:nvPr/>
            </p:nvSpPr>
            <p:spPr>
              <a:xfrm>
                <a:off x="1933590" y="4542126"/>
                <a:ext cx="7655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flow</a:t>
                </a: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159" name="Group 158"/>
            <p:cNvGrpSpPr/>
            <p:nvPr/>
          </p:nvGrpSpPr>
          <p:grpSpPr>
            <a:xfrm>
              <a:off x="9798954" y="3538066"/>
              <a:ext cx="768563" cy="341965"/>
              <a:chOff x="1907908" y="4523169"/>
              <a:chExt cx="1105497" cy="341965"/>
            </a:xfrm>
          </p:grpSpPr>
          <p:sp>
            <p:nvSpPr>
              <p:cNvPr id="160" name="Rounded Rectangle 159"/>
              <p:cNvSpPr/>
              <p:nvPr/>
            </p:nvSpPr>
            <p:spPr>
              <a:xfrm>
                <a:off x="1951130" y="4566892"/>
                <a:ext cx="1062275" cy="298242"/>
              </a:xfrm>
              <a:prstGeom prst="roundRect">
                <a:avLst/>
              </a:prstGeom>
              <a:solidFill>
                <a:srgbClr val="008000"/>
              </a:solidFill>
              <a:ln w="12700">
                <a:solidFill>
                  <a:srgbClr val="AAE2CA">
                    <a:lumMod val="75000"/>
                  </a:srgbClr>
                </a:solidFill>
                <a:prstDash val="solid"/>
              </a:ln>
              <a:effectLst>
                <a:outerShdw blurRad="50800" dist="38100" dir="2700000" algn="tl" rotWithShape="0">
                  <a:srgbClr val="CCFFCC">
                    <a:alpha val="43000"/>
                  </a:srgbClr>
                </a:outerShdw>
              </a:effectLst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61" name="TextBox 160"/>
              <p:cNvSpPr txBox="1"/>
              <p:nvPr/>
            </p:nvSpPr>
            <p:spPr>
              <a:xfrm>
                <a:off x="1907908" y="4523169"/>
                <a:ext cx="109946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packet</a:t>
                </a: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sp>
        <p:nvSpPr>
          <p:cNvPr id="177" name="TextBox 176"/>
          <p:cNvSpPr txBox="1"/>
          <p:nvPr/>
        </p:nvSpPr>
        <p:spPr>
          <a:xfrm>
            <a:off x="4784940" y="2319147"/>
            <a:ext cx="1896665" cy="67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rgbClr val="000000"/>
                </a:solidFill>
                <a:latin typeface="Arial" panose="020B0604020202020204"/>
                <a:ea typeface="MS PGothic" panose="020B0600070205080204" pitchFamily="34" charset="-128"/>
                <a:cs typeface="Arial" panose="020B0604020202020204"/>
              </a:rPr>
              <a:t>northbound abstractions,</a:t>
            </a:r>
            <a:endParaRPr lang="en-US" sz="1400" dirty="0">
              <a:solidFill>
                <a:srgbClr val="000000"/>
              </a:solidFill>
              <a:latin typeface="Arial" panose="020B0604020202020204"/>
              <a:ea typeface="MS PGothic" panose="020B0600070205080204" pitchFamily="34" charset="-128"/>
              <a:cs typeface="Arial" panose="020B0604020202020204"/>
            </a:endParaRPr>
          </a:p>
          <a:p>
            <a: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rgbClr val="000000"/>
                </a:solidFill>
                <a:latin typeface="Arial" panose="020B0604020202020204"/>
                <a:ea typeface="MS PGothic" panose="020B0600070205080204" pitchFamily="34" charset="-128"/>
                <a:cs typeface="Arial" panose="020B0604020202020204"/>
              </a:rPr>
              <a:t>protocols</a:t>
            </a:r>
            <a:endParaRPr lang="en-US" sz="1400" dirty="0">
              <a:solidFill>
                <a:srgbClr val="000000"/>
              </a:solidFill>
              <a:latin typeface="Arial" panose="020B0604020202020204"/>
              <a:ea typeface="MS PGothic" panose="020B0600070205080204" pitchFamily="34" charset="-128"/>
              <a:cs typeface="Arial" panose="020B0604020202020204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235902" y="2266373"/>
            <a:ext cx="4876799" cy="714822"/>
            <a:chOff x="1235902" y="2266373"/>
            <a:chExt cx="4876799" cy="714822"/>
          </a:xfrm>
        </p:grpSpPr>
        <p:sp>
          <p:nvSpPr>
            <p:cNvPr id="149" name="Rounded Rectangle 148"/>
            <p:cNvSpPr/>
            <p:nvPr/>
          </p:nvSpPr>
          <p:spPr>
            <a:xfrm>
              <a:off x="1235902" y="2266373"/>
              <a:ext cx="4876799" cy="714822"/>
            </a:xfrm>
            <a:prstGeom prst="roundRect">
              <a:avLst/>
            </a:prstGeom>
            <a:solidFill>
              <a:srgbClr val="AAE2CA">
                <a:lumMod val="75000"/>
              </a:srgbClr>
            </a:solidFill>
            <a:ln w="12700">
              <a:noFill/>
              <a:tailEnd type="arrow"/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127" name="Group 126"/>
            <p:cNvGrpSpPr/>
            <p:nvPr/>
          </p:nvGrpSpPr>
          <p:grpSpPr>
            <a:xfrm>
              <a:off x="1418332" y="2420047"/>
              <a:ext cx="1503376" cy="375164"/>
              <a:chOff x="2793562" y="3559145"/>
              <a:chExt cx="1607438" cy="375164"/>
            </a:xfrm>
          </p:grpSpPr>
          <p:sp>
            <p:nvSpPr>
              <p:cNvPr id="128" name="Rounded Rectangle 127"/>
              <p:cNvSpPr/>
              <p:nvPr/>
            </p:nvSpPr>
            <p:spPr>
              <a:xfrm>
                <a:off x="2793562" y="3559145"/>
                <a:ext cx="1457313" cy="375164"/>
              </a:xfrm>
              <a:prstGeom prst="roundRect">
                <a:avLst/>
              </a:prstGeom>
              <a:solidFill>
                <a:srgbClr val="008000"/>
              </a:solidFill>
              <a:ln w="12700">
                <a:solidFill>
                  <a:srgbClr val="AAE2CA">
                    <a:lumMod val="75000"/>
                  </a:srgbClr>
                </a:solidFill>
              </a:ln>
              <a:effectLst>
                <a:outerShdw blurRad="50800" dist="38100" dir="2700000" algn="tl" rotWithShape="0">
                  <a:srgbClr val="8DDFB0">
                    <a:alpha val="43000"/>
                  </a:srgbClr>
                </a:outerShdw>
              </a:effectLst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29" name="TextBox 128"/>
              <p:cNvSpPr txBox="1"/>
              <p:nvPr/>
            </p:nvSpPr>
            <p:spPr>
              <a:xfrm>
                <a:off x="2840280" y="3583293"/>
                <a:ext cx="1560720" cy="3308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ts val="18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REST    API</a:t>
                </a: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178" name="Group 177"/>
            <p:cNvGrpSpPr/>
            <p:nvPr/>
          </p:nvGrpSpPr>
          <p:grpSpPr>
            <a:xfrm>
              <a:off x="3009593" y="2420047"/>
              <a:ext cx="1362970" cy="375164"/>
              <a:chOff x="2793562" y="3559145"/>
              <a:chExt cx="1457313" cy="375164"/>
            </a:xfrm>
          </p:grpSpPr>
          <p:sp>
            <p:nvSpPr>
              <p:cNvPr id="179" name="Rounded Rectangle 178"/>
              <p:cNvSpPr/>
              <p:nvPr/>
            </p:nvSpPr>
            <p:spPr>
              <a:xfrm>
                <a:off x="2793562" y="3559145"/>
                <a:ext cx="1457313" cy="375164"/>
              </a:xfrm>
              <a:prstGeom prst="roundRect">
                <a:avLst/>
              </a:prstGeom>
              <a:solidFill>
                <a:srgbClr val="008000"/>
              </a:solidFill>
              <a:ln w="12700">
                <a:solidFill>
                  <a:srgbClr val="AAE2CA">
                    <a:lumMod val="75000"/>
                  </a:srgbClr>
                </a:solidFill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80" name="TextBox 179"/>
              <p:cNvSpPr txBox="1"/>
              <p:nvPr/>
            </p:nvSpPr>
            <p:spPr>
              <a:xfrm>
                <a:off x="3085361" y="3583293"/>
                <a:ext cx="895069" cy="3308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ts val="18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Intent</a:t>
                </a: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2" name="Group 1"/>
          <p:cNvGrpSpPr/>
          <p:nvPr/>
        </p:nvGrpSpPr>
        <p:grpSpPr>
          <a:xfrm>
            <a:off x="1219130" y="3053536"/>
            <a:ext cx="5028153" cy="1413955"/>
            <a:chOff x="7281727" y="3116166"/>
            <a:chExt cx="5028153" cy="1413955"/>
          </a:xfrm>
        </p:grpSpPr>
        <p:sp>
          <p:nvSpPr>
            <p:cNvPr id="125" name="Rounded Rectangle 124"/>
            <p:cNvSpPr/>
            <p:nvPr/>
          </p:nvSpPr>
          <p:spPr>
            <a:xfrm>
              <a:off x="7281727" y="3116166"/>
              <a:ext cx="4898361" cy="1408726"/>
            </a:xfrm>
            <a:prstGeom prst="roundRect">
              <a:avLst/>
            </a:prstGeom>
            <a:solidFill>
              <a:srgbClr val="AAE2CA">
                <a:lumMod val="75000"/>
              </a:srgbClr>
            </a:solidFill>
            <a:ln w="12700">
              <a:noFill/>
              <a:tailEnd type="arrow"/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10953607" y="3768887"/>
              <a:ext cx="1356273" cy="761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00000"/>
                  </a:solidFill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ONOS</a:t>
              </a:r>
              <a:endParaRPr lang="en-US" sz="1600" dirty="0">
                <a:solidFill>
                  <a:srgbClr val="000000"/>
                </a:solidFill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  <a:p>
              <a:pPr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00000"/>
                  </a:solidFill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distributed core</a:t>
              </a:r>
              <a:endParaRPr lang="en-US" sz="1600" dirty="0">
                <a:solidFill>
                  <a:srgbClr val="000000"/>
                </a:solidFill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181" name="Group 180"/>
            <p:cNvGrpSpPr/>
            <p:nvPr/>
          </p:nvGrpSpPr>
          <p:grpSpPr>
            <a:xfrm>
              <a:off x="9756131" y="3853524"/>
              <a:ext cx="971340" cy="459826"/>
              <a:chOff x="3067713" y="457817"/>
              <a:chExt cx="1563748" cy="459826"/>
            </a:xfrm>
          </p:grpSpPr>
          <p:sp>
            <p:nvSpPr>
              <p:cNvPr id="182" name="Rounded Rectangle 181"/>
              <p:cNvSpPr/>
              <p:nvPr/>
            </p:nvSpPr>
            <p:spPr>
              <a:xfrm>
                <a:off x="3128876" y="457817"/>
                <a:ext cx="1432326" cy="459826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accent6"/>
                </a:solidFill>
              </a:ln>
              <a:effectLst>
                <a:outerShdw blurRad="50800" dist="38100" dir="2700000" algn="tl" rotWithShape="0">
                  <a:srgbClr val="00CC99">
                    <a:lumMod val="75000"/>
                    <a:alpha val="99000"/>
                  </a:srgbClr>
                </a:outerShdw>
              </a:effectLst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83" name="TextBox 182"/>
              <p:cNvSpPr txBox="1"/>
              <p:nvPr/>
            </p:nvSpPr>
            <p:spPr>
              <a:xfrm>
                <a:off x="3067713" y="541671"/>
                <a:ext cx="1563748" cy="3043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0" fontAlgn="base" latinLnBrk="0" hangingPunct="0">
                  <a:lnSpc>
                    <a:spcPts val="16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statistics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184" name="Group 183"/>
            <p:cNvGrpSpPr/>
            <p:nvPr/>
          </p:nvGrpSpPr>
          <p:grpSpPr>
            <a:xfrm>
              <a:off x="7513930" y="3839969"/>
              <a:ext cx="889706" cy="459826"/>
              <a:chOff x="3128876" y="457817"/>
              <a:chExt cx="1432326" cy="459826"/>
            </a:xfrm>
          </p:grpSpPr>
          <p:sp>
            <p:nvSpPr>
              <p:cNvPr id="185" name="Rounded Rectangle 184"/>
              <p:cNvSpPr/>
              <p:nvPr/>
            </p:nvSpPr>
            <p:spPr>
              <a:xfrm>
                <a:off x="3128876" y="457817"/>
                <a:ext cx="1432326" cy="459826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accent6"/>
                </a:solidFill>
              </a:ln>
              <a:effectLst>
                <a:outerShdw blurRad="50800" dist="38100" dir="2700000" algn="tl" rotWithShape="0">
                  <a:srgbClr val="00CC99">
                    <a:lumMod val="75000"/>
                    <a:alpha val="99000"/>
                  </a:srgbClr>
                </a:outerShdw>
              </a:effectLst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3140940" y="541671"/>
                <a:ext cx="1417294" cy="3043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0" fontAlgn="base" latinLnBrk="0" hangingPunct="0">
                  <a:lnSpc>
                    <a:spcPts val="16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devices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187" name="Group 186"/>
            <p:cNvGrpSpPr/>
            <p:nvPr/>
          </p:nvGrpSpPr>
          <p:grpSpPr>
            <a:xfrm>
              <a:off x="7525471" y="3279854"/>
              <a:ext cx="889706" cy="459826"/>
              <a:chOff x="3128876" y="457817"/>
              <a:chExt cx="1432326" cy="459826"/>
            </a:xfrm>
          </p:grpSpPr>
          <p:sp>
            <p:nvSpPr>
              <p:cNvPr id="188" name="Rounded Rectangle 187"/>
              <p:cNvSpPr/>
              <p:nvPr/>
            </p:nvSpPr>
            <p:spPr>
              <a:xfrm>
                <a:off x="3128876" y="457817"/>
                <a:ext cx="1432326" cy="459826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accent6"/>
                </a:solidFill>
              </a:ln>
              <a:effectLst>
                <a:outerShdw blurRad="50800" dist="38100" dir="2700000" algn="tl" rotWithShape="0">
                  <a:srgbClr val="00CC99">
                    <a:lumMod val="75000"/>
                    <a:alpha val="99000"/>
                  </a:srgbClr>
                </a:outerShdw>
              </a:effectLst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89" name="TextBox 188"/>
              <p:cNvSpPr txBox="1"/>
              <p:nvPr/>
            </p:nvSpPr>
            <p:spPr>
              <a:xfrm>
                <a:off x="3306184" y="541671"/>
                <a:ext cx="1086810" cy="3043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0" fontAlgn="base" latinLnBrk="0" hangingPunct="0">
                  <a:lnSpc>
                    <a:spcPts val="16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hosts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190" name="Group 189"/>
            <p:cNvGrpSpPr/>
            <p:nvPr/>
          </p:nvGrpSpPr>
          <p:grpSpPr>
            <a:xfrm>
              <a:off x="8671141" y="3852495"/>
              <a:ext cx="889706" cy="459826"/>
              <a:chOff x="3154244" y="470343"/>
              <a:chExt cx="1432326" cy="459826"/>
            </a:xfrm>
          </p:grpSpPr>
          <p:sp>
            <p:nvSpPr>
              <p:cNvPr id="191" name="Rounded Rectangle 190"/>
              <p:cNvSpPr/>
              <p:nvPr/>
            </p:nvSpPr>
            <p:spPr>
              <a:xfrm>
                <a:off x="3154244" y="470343"/>
                <a:ext cx="1432326" cy="459826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accent6"/>
                </a:solidFill>
              </a:ln>
              <a:effectLst>
                <a:outerShdw blurRad="50800" dist="38100" dir="2700000" algn="tl" rotWithShape="0">
                  <a:srgbClr val="00CC99">
                    <a:lumMod val="75000"/>
                    <a:alpha val="99000"/>
                  </a:srgbClr>
                </a:outerShdw>
              </a:effectLst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92" name="TextBox 191"/>
              <p:cNvSpPr txBox="1"/>
              <p:nvPr/>
            </p:nvSpPr>
            <p:spPr>
              <a:xfrm>
                <a:off x="3370539" y="541671"/>
                <a:ext cx="958100" cy="3043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0" fontAlgn="base" latinLnBrk="0" hangingPunct="0">
                  <a:lnSpc>
                    <a:spcPts val="16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links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193" name="Group 192"/>
            <p:cNvGrpSpPr/>
            <p:nvPr/>
          </p:nvGrpSpPr>
          <p:grpSpPr>
            <a:xfrm>
              <a:off x="8655384" y="3279854"/>
              <a:ext cx="889706" cy="459826"/>
              <a:chOff x="3128876" y="457817"/>
              <a:chExt cx="1432326" cy="459826"/>
            </a:xfrm>
          </p:grpSpPr>
          <p:sp>
            <p:nvSpPr>
              <p:cNvPr id="194" name="Rounded Rectangle 193"/>
              <p:cNvSpPr/>
              <p:nvPr/>
            </p:nvSpPr>
            <p:spPr>
              <a:xfrm>
                <a:off x="3128876" y="457817"/>
                <a:ext cx="1432326" cy="459826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accent6"/>
                </a:solidFill>
              </a:ln>
              <a:effectLst>
                <a:outerShdw blurRad="50800" dist="38100" dir="2700000" algn="tl" rotWithShape="0">
                  <a:srgbClr val="00CC99">
                    <a:lumMod val="75000"/>
                    <a:alpha val="99000"/>
                  </a:srgbClr>
                </a:outerShdw>
              </a:effectLst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95" name="TextBox 194"/>
              <p:cNvSpPr txBox="1"/>
              <p:nvPr/>
            </p:nvSpPr>
            <p:spPr>
              <a:xfrm>
                <a:off x="3296911" y="541671"/>
                <a:ext cx="1105358" cy="3043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0" fontAlgn="base" latinLnBrk="0" hangingPunct="0">
                  <a:lnSpc>
                    <a:spcPts val="16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paths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196" name="Group 195"/>
            <p:cNvGrpSpPr/>
            <p:nvPr/>
          </p:nvGrpSpPr>
          <p:grpSpPr>
            <a:xfrm>
              <a:off x="9686140" y="3279854"/>
              <a:ext cx="1166221" cy="459826"/>
              <a:chOff x="3003364" y="457817"/>
              <a:chExt cx="1692457" cy="459826"/>
            </a:xfrm>
          </p:grpSpPr>
          <p:sp>
            <p:nvSpPr>
              <p:cNvPr id="241" name="Rounded Rectangle 240"/>
              <p:cNvSpPr/>
              <p:nvPr/>
            </p:nvSpPr>
            <p:spPr>
              <a:xfrm>
                <a:off x="3128876" y="457817"/>
                <a:ext cx="1432326" cy="459826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accent6"/>
                </a:solidFill>
              </a:ln>
              <a:effectLst>
                <a:outerShdw blurRad="50800" dist="38100" dir="2700000" algn="tl" rotWithShape="0">
                  <a:srgbClr val="00CC99">
                    <a:lumMod val="75000"/>
                    <a:alpha val="99000"/>
                  </a:srgbClr>
                </a:outerShdw>
              </a:effectLst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42" name="TextBox 241"/>
              <p:cNvSpPr txBox="1"/>
              <p:nvPr/>
            </p:nvSpPr>
            <p:spPr>
              <a:xfrm>
                <a:off x="3003364" y="541671"/>
                <a:ext cx="1692457" cy="3043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0" fontAlgn="base" latinLnBrk="0" hangingPunct="0">
                  <a:lnSpc>
                    <a:spcPts val="16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flow rules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243" name="Group 242"/>
            <p:cNvGrpSpPr/>
            <p:nvPr/>
          </p:nvGrpSpPr>
          <p:grpSpPr>
            <a:xfrm>
              <a:off x="10986913" y="3284449"/>
              <a:ext cx="986973" cy="459826"/>
              <a:chOff x="3128876" y="457817"/>
              <a:chExt cx="1432326" cy="459826"/>
            </a:xfrm>
          </p:grpSpPr>
          <p:sp>
            <p:nvSpPr>
              <p:cNvPr id="244" name="Rounded Rectangle 243"/>
              <p:cNvSpPr/>
              <p:nvPr/>
            </p:nvSpPr>
            <p:spPr>
              <a:xfrm>
                <a:off x="3128876" y="457817"/>
                <a:ext cx="1432326" cy="459826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accent6"/>
                </a:solidFill>
              </a:ln>
              <a:effectLst>
                <a:outerShdw blurRad="50800" dist="38100" dir="2700000" algn="tl" rotWithShape="0">
                  <a:srgbClr val="00CC99">
                    <a:lumMod val="75000"/>
                    <a:alpha val="99000"/>
                  </a:srgbClr>
                </a:outerShdw>
              </a:effectLst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45" name="TextBox 244"/>
              <p:cNvSpPr txBox="1"/>
              <p:nvPr/>
            </p:nvSpPr>
            <p:spPr>
              <a:xfrm>
                <a:off x="3152699" y="541671"/>
                <a:ext cx="1393790" cy="3043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0" fontAlgn="base" latinLnBrk="0" hangingPunct="0">
                  <a:lnSpc>
                    <a:spcPts val="16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topology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cxnSp>
        <p:nvCxnSpPr>
          <p:cNvPr id="246" name="Straight Connector 245"/>
          <p:cNvCxnSpPr/>
          <p:nvPr/>
        </p:nvCxnSpPr>
        <p:spPr>
          <a:xfrm>
            <a:off x="1349154" y="5538827"/>
            <a:ext cx="4651048" cy="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7" name="Content Placeholder 3"/>
          <p:cNvSpPr txBox="1"/>
          <p:nvPr/>
        </p:nvSpPr>
        <p:spPr>
          <a:xfrm>
            <a:off x="8185530" y="2085890"/>
            <a:ext cx="3601461" cy="4001759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r>
              <a:rPr lang="en-US" sz="2400" dirty="0">
                <a:solidFill>
                  <a:srgbClr val="000000"/>
                </a:solidFill>
              </a:rPr>
              <a:t>control apps separate from controller</a:t>
            </a:r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</a:rPr>
              <a:t>intent framework: high-level specification of service: what rather than how</a:t>
            </a:r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</a:rPr>
              <a:t>considerable emphasis on distributed core: service reliability, replication performance scaling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7" grpId="0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50518" y="1486033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indent="-290830">
              <a:lnSpc>
                <a:spcPct val="100000"/>
              </a:lnSpc>
            </a:pPr>
            <a:r>
              <a:rPr lang="en-US" sz="3200" dirty="0"/>
              <a:t>hardening the control plane: dependable, reliable, performance-scalable, secure distributed system</a:t>
            </a:r>
            <a:endParaRPr lang="en-US" sz="3200" dirty="0"/>
          </a:p>
          <a:p>
            <a:pPr lvl="1">
              <a:lnSpc>
                <a:spcPct val="100000"/>
              </a:lnSpc>
            </a:pPr>
            <a:r>
              <a:rPr lang="en-US" sz="2800" dirty="0"/>
              <a:t>robustness to failures: leverage strong theory of reliable distributed system for control plane</a:t>
            </a:r>
            <a:endParaRPr lang="en-US" sz="2800" dirty="0"/>
          </a:p>
          <a:p>
            <a:pPr lvl="1">
              <a:lnSpc>
                <a:spcPct val="100000"/>
              </a:lnSpc>
            </a:pPr>
            <a:r>
              <a:rPr lang="en-US" sz="2800" dirty="0"/>
              <a:t>dependability, security: “baked in” from day one? </a:t>
            </a:r>
            <a:endParaRPr lang="en-US" sz="2800" dirty="0"/>
          </a:p>
          <a:p>
            <a:pPr indent="-290830">
              <a:lnSpc>
                <a:spcPct val="100000"/>
              </a:lnSpc>
            </a:pPr>
            <a:r>
              <a:rPr lang="en-US" sz="3200" dirty="0"/>
              <a:t>networks, protocols meeting mission-specific requirements</a:t>
            </a:r>
            <a:endParaRPr lang="en-US" sz="3200" dirty="0"/>
          </a:p>
          <a:p>
            <a:pPr lvl="1">
              <a:lnSpc>
                <a:spcPct val="100000"/>
              </a:lnSpc>
            </a:pPr>
            <a:r>
              <a:rPr lang="en-US" sz="2800" dirty="0"/>
              <a:t>e.g., real-time, ultra-reliable, ultra-secure</a:t>
            </a:r>
            <a:endParaRPr lang="en-US" sz="2800" dirty="0"/>
          </a:p>
          <a:p>
            <a:pPr indent="-290830">
              <a:lnSpc>
                <a:spcPct val="100000"/>
              </a:lnSpc>
            </a:pPr>
            <a:r>
              <a:rPr lang="en-US" sz="3200" dirty="0"/>
              <a:t>Internet-scaling: beyond a single AS</a:t>
            </a:r>
            <a:endParaRPr lang="en-US" sz="3200" dirty="0"/>
          </a:p>
          <a:p>
            <a:pPr indent="-290830">
              <a:lnSpc>
                <a:spcPct val="100000"/>
              </a:lnSpc>
            </a:pPr>
            <a:r>
              <a:rPr lang="en-US" sz="3200" dirty="0"/>
              <a:t>SDN critical in 5G cellular networks</a:t>
            </a:r>
            <a:endParaRPr lang="en-US" sz="32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64139"/>
            <a:ext cx="10515600" cy="894622"/>
          </a:xfrm>
        </p:spPr>
        <p:txBody>
          <a:bodyPr>
            <a:normAutofit/>
          </a:bodyPr>
          <a:lstStyle/>
          <a:p>
            <a:r>
              <a:rPr lang="en-US" dirty="0"/>
              <a:t>SDN:  selected challenges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88096" y="1486033"/>
            <a:ext cx="10515600" cy="3123545"/>
          </a:xfrm>
        </p:spPr>
        <p:txBody>
          <a:bodyPr>
            <a:normAutofit/>
          </a:bodyPr>
          <a:lstStyle/>
          <a:p>
            <a:pPr indent="-290830">
              <a:lnSpc>
                <a:spcPct val="100000"/>
              </a:lnSpc>
            </a:pPr>
            <a:r>
              <a:rPr lang="en-US" sz="3200" dirty="0"/>
              <a:t>SDN-computed versus router-computer forwarding tables:</a:t>
            </a:r>
            <a:endParaRPr lang="en-US" sz="3200" dirty="0"/>
          </a:p>
          <a:p>
            <a:pPr lvl="1" indent="-290830">
              <a:lnSpc>
                <a:spcPct val="100000"/>
              </a:lnSpc>
            </a:pPr>
            <a:r>
              <a:rPr lang="en-US" sz="2800" dirty="0"/>
              <a:t>just one example of logically-centralized-computed versus protocol computed</a:t>
            </a:r>
            <a:endParaRPr lang="en-US" sz="2800" dirty="0"/>
          </a:p>
          <a:p>
            <a:pPr indent="-290830">
              <a:lnSpc>
                <a:spcPct val="100000"/>
              </a:lnSpc>
            </a:pPr>
            <a:r>
              <a:rPr lang="en-US" sz="3200" dirty="0"/>
              <a:t>one could imagine SDN-computed congestion control: </a:t>
            </a:r>
            <a:endParaRPr lang="en-US" sz="3200" dirty="0"/>
          </a:p>
          <a:p>
            <a:pPr lvl="1" indent="-290830">
              <a:lnSpc>
                <a:spcPct val="100000"/>
              </a:lnSpc>
            </a:pPr>
            <a:r>
              <a:rPr lang="en-US" sz="2800" dirty="0"/>
              <a:t>controller sets sender rates based on router-reported (to controller) congestion levels </a:t>
            </a:r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64139"/>
            <a:ext cx="10923740" cy="894622"/>
          </a:xfrm>
        </p:spPr>
        <p:txBody>
          <a:bodyPr>
            <a:normAutofit fontScale="90000"/>
          </a:bodyPr>
          <a:lstStyle/>
          <a:p>
            <a:r>
              <a:rPr lang="en-US" dirty="0"/>
              <a:t>SDN and the future of traditional network protocols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2028174" y="4434214"/>
            <a:ext cx="7949853" cy="2423786"/>
            <a:chOff x="2028174" y="4434214"/>
            <a:chExt cx="7949853" cy="2423786"/>
          </a:xfrm>
        </p:grpSpPr>
        <p:pic>
          <p:nvPicPr>
            <p:cNvPr id="6" name="Picture 5" descr="A close up of a sign&#10;&#10;Description automatically generate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028174" y="4434214"/>
              <a:ext cx="2423786" cy="2423786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858017" y="5098094"/>
              <a:ext cx="4910203" cy="12557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2800" dirty="0">
                  <a:solidFill>
                    <a:srgbClr val="0000A8"/>
                  </a:solidFill>
                </a:rPr>
                <a:t>How will implementation of network functionality (SDN versus protocols) evolve?</a:t>
              </a:r>
              <a:endParaRPr lang="en-US" sz="2800" dirty="0">
                <a:solidFill>
                  <a:srgbClr val="0000A8"/>
                </a:solidFill>
              </a:endParaRPr>
            </a:p>
          </p:txBody>
        </p:sp>
        <p:pic>
          <p:nvPicPr>
            <p:cNvPr id="8" name="Picture 7" descr="A close up of a sign&#10;&#10;Description automatically generate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554241" y="4434214"/>
              <a:ext cx="2423786" cy="2423786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Network layer: “control plane” roadmap</a:t>
            </a:r>
            <a:endParaRPr lang="en-US" sz="4400" dirty="0"/>
          </a:p>
        </p:txBody>
      </p:sp>
      <p:pic>
        <p:nvPicPr>
          <p:cNvPr id="6" name="Picture 5" descr="A train crossing a bridge over a body of water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15288" y="1379196"/>
            <a:ext cx="3102316" cy="2326737"/>
          </a:xfrm>
          <a:prstGeom prst="rect">
            <a:avLst/>
          </a:prstGeom>
        </p:spPr>
      </p:pic>
      <p:sp>
        <p:nvSpPr>
          <p:cNvPr id="7" name="Rectangle 4"/>
          <p:cNvSpPr txBox="1">
            <a:spLocks noChangeArrowheads="1"/>
          </p:cNvSpPr>
          <p:nvPr/>
        </p:nvSpPr>
        <p:spPr>
          <a:xfrm>
            <a:off x="6761675" y="4144564"/>
            <a:ext cx="5066531" cy="1937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9575" indent="-294005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network management, configuration 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5800" lvl="1" indent="-219075">
              <a:buClr>
                <a:schemeClr val="bg1">
                  <a:lumMod val="75000"/>
                </a:schemeClr>
              </a:buClr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SNMP</a:t>
            </a:r>
            <a:endParaRPr lang="en-US" altLang="en-US" sz="28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5800" lvl="1" indent="-219075">
              <a:buClr>
                <a:schemeClr val="bg1">
                  <a:lumMod val="75000"/>
                </a:schemeClr>
              </a:buClr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NETCONF/YANG</a:t>
            </a:r>
            <a:endParaRPr lang="en-US" altLang="en-US" sz="28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lvl="1"/>
            <a:endParaRPr lang="en-US" altLang="en-US" dirty="0"/>
          </a:p>
        </p:txBody>
      </p:sp>
      <p:sp>
        <p:nvSpPr>
          <p:cNvPr id="10" name="Rectangle 4"/>
          <p:cNvSpPr txBox="1">
            <a:spLocks noChangeArrowheads="1"/>
          </p:cNvSpPr>
          <p:nvPr/>
        </p:nvSpPr>
        <p:spPr>
          <a:xfrm>
            <a:off x="622456" y="1361615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74955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introduction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74955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routing protocols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intra-ISP routing: OSPF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routing among ISPs: BGP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SDN control plane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rgbClr val="0000A8"/>
              </a:buClr>
            </a:pPr>
            <a:r>
              <a:rPr lang="en-US" altLang="en-US" sz="3600" dirty="0">
                <a:ea typeface="MS PGothic" panose="020B0600070205080204" pitchFamily="34" charset="-128"/>
                <a:cs typeface="MS PGothic" panose="020B0600070205080204" pitchFamily="34" charset="-128"/>
              </a:rPr>
              <a:t>Internet Control Message Protocol </a:t>
            </a:r>
            <a:endParaRPr lang="en-US" altLang="en-US" sz="3600" dirty="0"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466725" indent="-409575">
              <a:spcBef>
                <a:spcPts val="600"/>
              </a:spcBef>
              <a:buNone/>
            </a:pPr>
            <a:endParaRPr lang="en-US" altLang="en-US" sz="3200" dirty="0"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ICMP: internet control message protocol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4-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981643" y="1479757"/>
            <a:ext cx="5644621" cy="49487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95275"/>
            <a:r>
              <a:rPr lang="en-US" dirty="0"/>
              <a:t>used by hosts and routers to communicate network-level information</a:t>
            </a:r>
            <a:endParaRPr lang="en-US" dirty="0"/>
          </a:p>
          <a:p>
            <a:pPr lvl="1"/>
            <a:r>
              <a:rPr lang="en-US" dirty="0"/>
              <a:t>error reporting: unreachable host, network, port, protocol</a:t>
            </a:r>
            <a:endParaRPr lang="en-US" dirty="0"/>
          </a:p>
          <a:p>
            <a:pPr lvl="1"/>
            <a:r>
              <a:rPr lang="en-US" dirty="0"/>
              <a:t>echo request/reply (used by ping</a:t>
            </a:r>
            <a:r>
              <a:rPr lang="en-US" sz="2000" dirty="0"/>
              <a:t>)</a:t>
            </a:r>
            <a:endParaRPr lang="en-US" sz="2000" dirty="0"/>
          </a:p>
          <a:p>
            <a:pPr indent="-295275"/>
            <a:r>
              <a:rPr lang="en-US" dirty="0"/>
              <a:t>network-layer </a:t>
            </a:r>
            <a:r>
              <a:rPr lang="en-US" altLang="ja-JP" dirty="0"/>
              <a:t>“above” IP:</a:t>
            </a:r>
            <a:endParaRPr lang="en-US" altLang="ja-JP" dirty="0"/>
          </a:p>
          <a:p>
            <a:pPr lvl="1"/>
            <a:r>
              <a:rPr lang="en-US" dirty="0"/>
              <a:t>ICMP messages carried in IP datagrams</a:t>
            </a:r>
            <a:endParaRPr lang="en-US" dirty="0"/>
          </a:p>
          <a:p>
            <a:pPr indent="-295275"/>
            <a:r>
              <a:rPr lang="en-US" i="1" dirty="0">
                <a:solidFill>
                  <a:srgbClr val="000099"/>
                </a:solidFill>
              </a:rPr>
              <a:t>ICMP message:</a:t>
            </a:r>
            <a:r>
              <a:rPr lang="en-US" i="1" dirty="0"/>
              <a:t> </a:t>
            </a:r>
            <a:r>
              <a:rPr lang="en-US" dirty="0"/>
              <a:t>type, code plus first 8 bytes of IP datagram causing error</a:t>
            </a:r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6987193" y="1763438"/>
            <a:ext cx="4260850" cy="44862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sz="1800" u="sng" dirty="0"/>
              <a:t>Type</a:t>
            </a:r>
            <a:r>
              <a:rPr lang="en-US" sz="1800" dirty="0"/>
              <a:t>  </a:t>
            </a:r>
            <a:r>
              <a:rPr lang="en-US" sz="1800" u="sng" dirty="0"/>
              <a:t>Code</a:t>
            </a:r>
            <a:r>
              <a:rPr lang="en-US" sz="1800" dirty="0"/>
              <a:t>  </a:t>
            </a:r>
            <a:r>
              <a:rPr lang="en-US" sz="1800" u="sng" dirty="0"/>
              <a:t>description</a:t>
            </a:r>
            <a:endParaRPr lang="en-US" sz="1800" dirty="0"/>
          </a:p>
          <a:p>
            <a:r>
              <a:rPr lang="en-US" sz="1800" dirty="0"/>
              <a:t>0        0         echo reply (ping)</a:t>
            </a:r>
            <a:endParaRPr lang="en-US" sz="1800" dirty="0"/>
          </a:p>
          <a:p>
            <a:r>
              <a:rPr lang="en-US" sz="1800" dirty="0"/>
              <a:t>3        0         dest. network unreachable</a:t>
            </a:r>
            <a:endParaRPr lang="en-US" sz="1800" dirty="0"/>
          </a:p>
          <a:p>
            <a:r>
              <a:rPr lang="en-US" sz="1800" dirty="0"/>
              <a:t>3        1         dest host unreachable</a:t>
            </a:r>
            <a:endParaRPr lang="en-US" sz="1800" dirty="0"/>
          </a:p>
          <a:p>
            <a:r>
              <a:rPr lang="en-US" sz="1800" dirty="0"/>
              <a:t>3        2         dest protocol unreachable</a:t>
            </a:r>
            <a:endParaRPr lang="en-US" sz="1800" dirty="0"/>
          </a:p>
          <a:p>
            <a:r>
              <a:rPr lang="en-US" sz="1800" dirty="0"/>
              <a:t>3        3         dest port unreachable</a:t>
            </a:r>
            <a:endParaRPr lang="en-US" sz="1800" dirty="0"/>
          </a:p>
          <a:p>
            <a:r>
              <a:rPr lang="en-US" sz="1800" dirty="0"/>
              <a:t>3        6         dest network unknown</a:t>
            </a:r>
            <a:endParaRPr lang="en-US" sz="1800" dirty="0"/>
          </a:p>
          <a:p>
            <a:r>
              <a:rPr lang="en-US" sz="1800" dirty="0"/>
              <a:t>3        7         dest host unknown</a:t>
            </a:r>
            <a:endParaRPr lang="en-US" sz="1800" dirty="0"/>
          </a:p>
          <a:p>
            <a:r>
              <a:rPr lang="en-US" sz="1800" dirty="0"/>
              <a:t>4        0         source quench (congestion</a:t>
            </a:r>
            <a:endParaRPr lang="en-US" sz="1800" dirty="0"/>
          </a:p>
          <a:p>
            <a:r>
              <a:rPr lang="en-US" sz="1800" dirty="0"/>
              <a:t>                     control - not used)</a:t>
            </a:r>
            <a:endParaRPr lang="en-US" sz="1800" dirty="0"/>
          </a:p>
          <a:p>
            <a:r>
              <a:rPr lang="en-US" sz="1800" dirty="0"/>
              <a:t>8        0         echo request (ping)</a:t>
            </a:r>
            <a:endParaRPr lang="en-US" sz="1800" dirty="0"/>
          </a:p>
          <a:p>
            <a:r>
              <a:rPr lang="en-US" sz="1800" dirty="0"/>
              <a:t>9        0         route advertisement</a:t>
            </a:r>
            <a:endParaRPr lang="en-US" sz="1800" dirty="0"/>
          </a:p>
          <a:p>
            <a:r>
              <a:rPr lang="en-US" sz="1800" dirty="0"/>
              <a:t>10      0         router discovery</a:t>
            </a:r>
            <a:endParaRPr lang="en-US" sz="1800" dirty="0"/>
          </a:p>
          <a:p>
            <a:r>
              <a:rPr lang="en-US" sz="1800" dirty="0"/>
              <a:t>11      0         TTL expired</a:t>
            </a:r>
            <a:endParaRPr lang="en-US" sz="1800" dirty="0"/>
          </a:p>
          <a:p>
            <a:r>
              <a:rPr lang="en-US" sz="1800" dirty="0"/>
              <a:t>12      0         bad IP header</a:t>
            </a:r>
            <a:endParaRPr lang="en-US" sz="1800" dirty="0"/>
          </a:p>
          <a:p>
            <a:endParaRPr lang="en-US" sz="18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Line 38"/>
          <p:cNvSpPr>
            <a:spLocks noChangeShapeType="1"/>
          </p:cNvSpPr>
          <p:nvPr/>
        </p:nvSpPr>
        <p:spPr bwMode="auto">
          <a:xfrm>
            <a:off x="2523068" y="1745295"/>
            <a:ext cx="288925" cy="26511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1" name="Line 105"/>
          <p:cNvSpPr>
            <a:spLocks noChangeShapeType="1"/>
          </p:cNvSpPr>
          <p:nvPr/>
        </p:nvSpPr>
        <p:spPr bwMode="auto">
          <a:xfrm flipV="1">
            <a:off x="3316818" y="1796095"/>
            <a:ext cx="458788" cy="20796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2" name="Line 106"/>
          <p:cNvSpPr>
            <a:spLocks noChangeShapeType="1"/>
          </p:cNvSpPr>
          <p:nvPr/>
        </p:nvSpPr>
        <p:spPr bwMode="auto">
          <a:xfrm>
            <a:off x="4251856" y="1780220"/>
            <a:ext cx="485775" cy="20796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 dirty="0"/>
          </a:p>
        </p:txBody>
      </p:sp>
      <p:grpSp>
        <p:nvGrpSpPr>
          <p:cNvPr id="111" name="Group 110"/>
          <p:cNvGrpSpPr/>
          <p:nvPr/>
        </p:nvGrpSpPr>
        <p:grpSpPr>
          <a:xfrm>
            <a:off x="2687515" y="1862419"/>
            <a:ext cx="649995" cy="330505"/>
            <a:chOff x="7493876" y="2774731"/>
            <a:chExt cx="1481958" cy="894622"/>
          </a:xfrm>
        </p:grpSpPr>
        <p:sp>
          <p:nvSpPr>
            <p:cNvPr id="112" name="Freeform 111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3" name="Oval 112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14" name="Group 113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15" name="Freeform 114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Freeform 115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" name="Freeform 116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8" name="Freeform 117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3" name="Line 108"/>
          <p:cNvSpPr>
            <a:spLocks noChangeShapeType="1"/>
          </p:cNvSpPr>
          <p:nvPr/>
        </p:nvSpPr>
        <p:spPr bwMode="auto">
          <a:xfrm flipH="1">
            <a:off x="4013731" y="1511933"/>
            <a:ext cx="34925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7" name="Line 291"/>
          <p:cNvSpPr>
            <a:spLocks noChangeShapeType="1"/>
          </p:cNvSpPr>
          <p:nvPr/>
        </p:nvSpPr>
        <p:spPr bwMode="auto">
          <a:xfrm>
            <a:off x="3981981" y="1911983"/>
            <a:ext cx="228600" cy="311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 dirty="0"/>
          </a:p>
        </p:txBody>
      </p:sp>
      <p:grpSp>
        <p:nvGrpSpPr>
          <p:cNvPr id="103" name="Group 102"/>
          <p:cNvGrpSpPr/>
          <p:nvPr/>
        </p:nvGrpSpPr>
        <p:grpSpPr>
          <a:xfrm>
            <a:off x="3636127" y="1646571"/>
            <a:ext cx="649995" cy="330505"/>
            <a:chOff x="7493876" y="2774731"/>
            <a:chExt cx="1481958" cy="894622"/>
          </a:xfrm>
        </p:grpSpPr>
        <p:sp>
          <p:nvSpPr>
            <p:cNvPr id="104" name="Freeform 103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Oval 104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6" name="Group 105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07" name="Freeform 106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8" name="Freeform 107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9" name="Freeform 108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0" name="Freeform 109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Traceroute and ICMP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4-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984900" y="5695721"/>
            <a:ext cx="9998917" cy="5508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95275" indent="-295275">
              <a:spcBef>
                <a:spcPts val="400"/>
              </a:spcBef>
              <a:defRPr/>
            </a:pPr>
            <a:r>
              <a:rPr lang="en-US" dirty="0"/>
              <a:t>when ICMP message arrives at source: record RTTs</a:t>
            </a:r>
            <a:endParaRPr lang="en-US" dirty="0"/>
          </a:p>
          <a:p>
            <a:pPr marL="523875" lvl="1" indent="-180975">
              <a:defRPr/>
            </a:pPr>
            <a:endParaRPr lang="en-US" dirty="0"/>
          </a:p>
        </p:txBody>
      </p:sp>
      <p:sp>
        <p:nvSpPr>
          <p:cNvPr id="8" name="Rectangle 4"/>
          <p:cNvSpPr txBox="1">
            <a:spLocks noChangeArrowheads="1"/>
          </p:cNvSpPr>
          <p:nvPr/>
        </p:nvSpPr>
        <p:spPr>
          <a:xfrm>
            <a:off x="6911937" y="2213510"/>
            <a:ext cx="3810000" cy="2005013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2575" indent="-282575">
              <a:defRPr/>
            </a:pPr>
            <a:endParaRPr lang="en-US" sz="2400" dirty="0"/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8095562" y="2730905"/>
            <a:ext cx="3810000" cy="2568209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anose="05000000000000000000" charset="0"/>
              <a:buNone/>
            </a:pPr>
            <a:r>
              <a:rPr lang="en-US" sz="2800" dirty="0">
                <a:solidFill>
                  <a:srgbClr val="000099"/>
                </a:solidFill>
              </a:rPr>
              <a:t>stopping criteria:</a:t>
            </a:r>
            <a:endParaRPr lang="en-US" sz="2800" dirty="0">
              <a:solidFill>
                <a:srgbClr val="000099"/>
              </a:solidFill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/>
              <a:t>UDP segment eventually arrives at destination host</a:t>
            </a:r>
            <a:endParaRPr lang="en-US" sz="2400" dirty="0"/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/>
              <a:t>destination returns ICMP </a:t>
            </a:r>
            <a:r>
              <a:rPr lang="ja-JP" altLang="en-US" sz="2400"/>
              <a:t>“</a:t>
            </a:r>
            <a:r>
              <a:rPr lang="en-US" altLang="ja-JP" sz="2400" dirty="0"/>
              <a:t>port unreachable</a:t>
            </a:r>
            <a:r>
              <a:rPr lang="ja-JP" altLang="en-US" sz="2400"/>
              <a:t>”</a:t>
            </a:r>
            <a:r>
              <a:rPr lang="en-US" altLang="ja-JP" sz="2400" dirty="0"/>
              <a:t> message (type 3, code 3)</a:t>
            </a:r>
            <a:endParaRPr lang="en-US" altLang="ja-JP" sz="2400" dirty="0"/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/>
              <a:t>source stops</a:t>
            </a:r>
            <a:endParaRPr lang="en-US" sz="2400" dirty="0"/>
          </a:p>
        </p:txBody>
      </p:sp>
      <p:sp>
        <p:nvSpPr>
          <p:cNvPr id="14" name="Line 113"/>
          <p:cNvSpPr>
            <a:spLocks noChangeShapeType="1"/>
          </p:cNvSpPr>
          <p:nvPr/>
        </p:nvSpPr>
        <p:spPr bwMode="auto">
          <a:xfrm flipH="1">
            <a:off x="5228168" y="1840545"/>
            <a:ext cx="620713" cy="14446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5" name="Line 260"/>
          <p:cNvSpPr>
            <a:spLocks noChangeShapeType="1"/>
          </p:cNvSpPr>
          <p:nvPr/>
        </p:nvSpPr>
        <p:spPr bwMode="auto">
          <a:xfrm>
            <a:off x="6347356" y="1805620"/>
            <a:ext cx="485775" cy="20796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6" name="Line 261"/>
          <p:cNvSpPr>
            <a:spLocks noChangeShapeType="1"/>
          </p:cNvSpPr>
          <p:nvPr/>
        </p:nvSpPr>
        <p:spPr bwMode="auto">
          <a:xfrm flipH="1">
            <a:off x="7285568" y="1751645"/>
            <a:ext cx="557213" cy="27781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8" name="Line 292"/>
          <p:cNvSpPr>
            <a:spLocks noChangeShapeType="1"/>
          </p:cNvSpPr>
          <p:nvPr/>
        </p:nvSpPr>
        <p:spPr bwMode="auto">
          <a:xfrm>
            <a:off x="5906031" y="1499233"/>
            <a:ext cx="228600" cy="311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9" name="Line 294"/>
          <p:cNvSpPr>
            <a:spLocks noChangeShapeType="1"/>
          </p:cNvSpPr>
          <p:nvPr/>
        </p:nvSpPr>
        <p:spPr bwMode="auto">
          <a:xfrm flipH="1">
            <a:off x="4623331" y="2102483"/>
            <a:ext cx="34925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0" name="Line 295"/>
          <p:cNvSpPr>
            <a:spLocks noChangeShapeType="1"/>
          </p:cNvSpPr>
          <p:nvPr/>
        </p:nvSpPr>
        <p:spPr bwMode="auto">
          <a:xfrm>
            <a:off x="4978931" y="1607183"/>
            <a:ext cx="6350" cy="2603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1" name="Text Box 300"/>
          <p:cNvSpPr txBox="1">
            <a:spLocks noChangeArrowheads="1"/>
          </p:cNvSpPr>
          <p:nvPr/>
        </p:nvSpPr>
        <p:spPr bwMode="auto">
          <a:xfrm>
            <a:off x="2624668" y="1464308"/>
            <a:ext cx="1073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sz="1800" dirty="0">
                <a:solidFill>
                  <a:srgbClr val="CC0000"/>
                </a:solidFill>
              </a:rPr>
              <a:t>3 probes</a:t>
            </a:r>
            <a:endParaRPr lang="en-US" sz="1800" dirty="0">
              <a:solidFill>
                <a:srgbClr val="CC0000"/>
              </a:solidFill>
            </a:endParaRPr>
          </a:p>
        </p:txBody>
      </p:sp>
      <p:sp>
        <p:nvSpPr>
          <p:cNvPr id="22" name="Text Box 302"/>
          <p:cNvSpPr txBox="1">
            <a:spLocks noChangeArrowheads="1"/>
          </p:cNvSpPr>
          <p:nvPr/>
        </p:nvSpPr>
        <p:spPr bwMode="auto">
          <a:xfrm>
            <a:off x="3239031" y="2024695"/>
            <a:ext cx="10731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sz="1800" dirty="0">
                <a:solidFill>
                  <a:srgbClr val="CC0000"/>
                </a:solidFill>
              </a:rPr>
              <a:t>3 probes</a:t>
            </a:r>
            <a:endParaRPr lang="en-US" sz="1800" dirty="0">
              <a:solidFill>
                <a:srgbClr val="CC0000"/>
              </a:solidFill>
            </a:endParaRPr>
          </a:p>
        </p:txBody>
      </p:sp>
      <p:sp>
        <p:nvSpPr>
          <p:cNvPr id="23" name="Text Box 304"/>
          <p:cNvSpPr txBox="1">
            <a:spLocks noChangeArrowheads="1"/>
          </p:cNvSpPr>
          <p:nvPr/>
        </p:nvSpPr>
        <p:spPr bwMode="auto">
          <a:xfrm>
            <a:off x="4262968" y="1438908"/>
            <a:ext cx="1073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sz="1800" dirty="0">
                <a:solidFill>
                  <a:srgbClr val="CC0000"/>
                </a:solidFill>
              </a:rPr>
              <a:t>3 probes</a:t>
            </a:r>
            <a:endParaRPr lang="en-US" sz="1800" dirty="0">
              <a:solidFill>
                <a:srgbClr val="CC0000"/>
              </a:solidFill>
            </a:endParaRPr>
          </a:p>
        </p:txBody>
      </p:sp>
      <p:grpSp>
        <p:nvGrpSpPr>
          <p:cNvPr id="24" name="Group 21"/>
          <p:cNvGrpSpPr/>
          <p:nvPr/>
        </p:nvGrpSpPr>
        <p:grpSpPr bwMode="auto">
          <a:xfrm>
            <a:off x="1754718" y="1400808"/>
            <a:ext cx="820738" cy="688975"/>
            <a:chOff x="-44" y="1473"/>
            <a:chExt cx="981" cy="1105"/>
          </a:xfrm>
        </p:grpSpPr>
        <p:pic>
          <p:nvPicPr>
            <p:cNvPr id="25" name="Picture 22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" name="Freeform 23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4176 w 356"/>
                <a:gd name="T3" fmla="*/ 248 h 368"/>
                <a:gd name="T4" fmla="*/ 4954 w 356"/>
                <a:gd name="T5" fmla="*/ 5173 h 368"/>
                <a:gd name="T6" fmla="*/ 1092 w 356"/>
                <a:gd name="T7" fmla="*/ 646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</p:spPr>
          <p:txBody>
            <a:bodyPr wrap="none"/>
            <a:lstStyle/>
            <a:p>
              <a:endParaRPr lang="en-US" dirty="0"/>
            </a:p>
          </p:txBody>
        </p:sp>
      </p:grpSp>
      <p:grpSp>
        <p:nvGrpSpPr>
          <p:cNvPr id="27" name="Group 24"/>
          <p:cNvGrpSpPr/>
          <p:nvPr/>
        </p:nvGrpSpPr>
        <p:grpSpPr bwMode="auto">
          <a:xfrm flipH="1">
            <a:off x="7803093" y="1438908"/>
            <a:ext cx="754063" cy="669925"/>
            <a:chOff x="-44" y="1473"/>
            <a:chExt cx="981" cy="1105"/>
          </a:xfrm>
        </p:grpSpPr>
        <p:pic>
          <p:nvPicPr>
            <p:cNvPr id="28" name="Picture 25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" name="Freeform 26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4176 w 356"/>
                <a:gd name="T3" fmla="*/ 248 h 368"/>
                <a:gd name="T4" fmla="*/ 4954 w 356"/>
                <a:gd name="T5" fmla="*/ 5173 h 368"/>
                <a:gd name="T6" fmla="*/ 1092 w 356"/>
                <a:gd name="T7" fmla="*/ 646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</p:spPr>
          <p:txBody>
            <a:bodyPr wrap="none"/>
            <a:lstStyle/>
            <a:p>
              <a:endParaRPr lang="en-US" dirty="0"/>
            </a:p>
          </p:txBody>
        </p:sp>
      </p:grpSp>
      <p:sp>
        <p:nvSpPr>
          <p:cNvPr id="76" name="Freeform 299"/>
          <p:cNvSpPr/>
          <p:nvPr/>
        </p:nvSpPr>
        <p:spPr bwMode="auto">
          <a:xfrm>
            <a:off x="2526243" y="1721483"/>
            <a:ext cx="419100" cy="419100"/>
          </a:xfrm>
          <a:custGeom>
            <a:avLst/>
            <a:gdLst>
              <a:gd name="T0" fmla="*/ 2147483647 w 264"/>
              <a:gd name="T1" fmla="*/ 0 h 264"/>
              <a:gd name="T2" fmla="*/ 2147483647 w 264"/>
              <a:gd name="T3" fmla="*/ 2147483647 h 264"/>
              <a:gd name="T4" fmla="*/ 0 w 264"/>
              <a:gd name="T5" fmla="*/ 2147483647 h 264"/>
              <a:gd name="T6" fmla="*/ 0 60000 65536"/>
              <a:gd name="T7" fmla="*/ 0 60000 65536"/>
              <a:gd name="T8" fmla="*/ 0 60000 65536"/>
              <a:gd name="T9" fmla="*/ 0 w 264"/>
              <a:gd name="T10" fmla="*/ 0 h 264"/>
              <a:gd name="T11" fmla="*/ 264 w 264"/>
              <a:gd name="T12" fmla="*/ 264 h 26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64" h="264">
                <a:moveTo>
                  <a:pt x="60" y="0"/>
                </a:moveTo>
                <a:cubicBezTo>
                  <a:pt x="86" y="31"/>
                  <a:pt x="264" y="176"/>
                  <a:pt x="228" y="220"/>
                </a:cubicBezTo>
                <a:cubicBezTo>
                  <a:pt x="192" y="264"/>
                  <a:pt x="60" y="109"/>
                  <a:pt x="0" y="88"/>
                </a:cubicBezTo>
              </a:path>
            </a:pathLst>
          </a:custGeom>
          <a:noFill/>
          <a:ln w="28575">
            <a:solidFill>
              <a:srgbClr val="CC0000"/>
            </a:solidFill>
            <a:round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77" name="Freeform 301"/>
          <p:cNvSpPr/>
          <p:nvPr/>
        </p:nvSpPr>
        <p:spPr bwMode="auto">
          <a:xfrm>
            <a:off x="2519893" y="1635758"/>
            <a:ext cx="1346200" cy="474662"/>
          </a:xfrm>
          <a:custGeom>
            <a:avLst/>
            <a:gdLst>
              <a:gd name="T0" fmla="*/ 2147483647 w 848"/>
              <a:gd name="T1" fmla="*/ 2147483647 h 299"/>
              <a:gd name="T2" fmla="*/ 2147483647 w 848"/>
              <a:gd name="T3" fmla="*/ 2147483647 h 299"/>
              <a:gd name="T4" fmla="*/ 2147483647 w 848"/>
              <a:gd name="T5" fmla="*/ 2147483647 h 299"/>
              <a:gd name="T6" fmla="*/ 2147483647 w 848"/>
              <a:gd name="T7" fmla="*/ 2147483647 h 299"/>
              <a:gd name="T8" fmla="*/ 0 w 848"/>
              <a:gd name="T9" fmla="*/ 2147483647 h 29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48"/>
              <a:gd name="T16" fmla="*/ 0 h 299"/>
              <a:gd name="T17" fmla="*/ 848 w 848"/>
              <a:gd name="T18" fmla="*/ 299 h 29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48" h="299">
                <a:moveTo>
                  <a:pt x="76" y="76"/>
                </a:moveTo>
                <a:cubicBezTo>
                  <a:pt x="137" y="57"/>
                  <a:pt x="200" y="216"/>
                  <a:pt x="324" y="216"/>
                </a:cubicBezTo>
                <a:cubicBezTo>
                  <a:pt x="448" y="216"/>
                  <a:pt x="792" y="0"/>
                  <a:pt x="820" y="76"/>
                </a:cubicBezTo>
                <a:cubicBezTo>
                  <a:pt x="848" y="152"/>
                  <a:pt x="469" y="245"/>
                  <a:pt x="340" y="296"/>
                </a:cubicBezTo>
                <a:cubicBezTo>
                  <a:pt x="203" y="299"/>
                  <a:pt x="62" y="78"/>
                  <a:pt x="0" y="96"/>
                </a:cubicBezTo>
              </a:path>
            </a:pathLst>
          </a:custGeom>
          <a:noFill/>
          <a:ln w="28575">
            <a:solidFill>
              <a:srgbClr val="CC0000"/>
            </a:solidFill>
            <a:round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78" name="Rectangle 3"/>
          <p:cNvSpPr txBox="1">
            <a:spLocks noChangeArrowheads="1"/>
          </p:cNvSpPr>
          <p:nvPr/>
        </p:nvSpPr>
        <p:spPr>
          <a:xfrm>
            <a:off x="938996" y="2521027"/>
            <a:ext cx="6396401" cy="32407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2575" indent="-282575">
              <a:defRPr/>
            </a:pPr>
            <a:r>
              <a:rPr lang="en-US" dirty="0"/>
              <a:t>source sends sets of UDP segments to destination</a:t>
            </a:r>
            <a:endParaRPr lang="en-US" dirty="0"/>
          </a:p>
          <a:p>
            <a:pPr marL="565150" lvl="1" indent="-222250">
              <a:defRPr/>
            </a:pPr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 set has TTL =1, 2</a:t>
            </a:r>
            <a:r>
              <a:rPr lang="en-US" baseline="30000" dirty="0"/>
              <a:t>nd</a:t>
            </a:r>
            <a:r>
              <a:rPr lang="en-US" dirty="0"/>
              <a:t>  set has TTL=2, etc.</a:t>
            </a:r>
            <a:endParaRPr lang="en-US" dirty="0"/>
          </a:p>
          <a:p>
            <a:pPr marL="282575" indent="-282575">
              <a:defRPr/>
            </a:pPr>
            <a:r>
              <a:rPr lang="en-US" dirty="0"/>
              <a:t>datagram in </a:t>
            </a:r>
            <a:r>
              <a:rPr lang="en-US" i="1" dirty="0"/>
              <a:t>n</a:t>
            </a:r>
            <a:r>
              <a:rPr lang="en-US" dirty="0"/>
              <a:t>th set arrives to nth router:</a:t>
            </a:r>
            <a:endParaRPr lang="en-US" dirty="0"/>
          </a:p>
          <a:p>
            <a:pPr marL="523875" lvl="1" indent="-180975">
              <a:defRPr/>
            </a:pPr>
            <a:r>
              <a:rPr lang="en-US" dirty="0"/>
              <a:t>router discards datagram and sends source ICMP message (type 11, code 0)</a:t>
            </a:r>
            <a:endParaRPr lang="en-US" dirty="0"/>
          </a:p>
          <a:p>
            <a:pPr marL="523875" lvl="1" indent="-180975">
              <a:defRPr/>
            </a:pPr>
            <a:r>
              <a:rPr lang="en-US" dirty="0"/>
              <a:t>ICMP message possibly includes name of router &amp; IP address</a:t>
            </a:r>
            <a:endParaRPr lang="en-US" dirty="0"/>
          </a:p>
          <a:p>
            <a:pPr marL="523875" lvl="1" indent="-180975">
              <a:defRPr/>
            </a:pPr>
            <a:endParaRPr lang="en-US" dirty="0"/>
          </a:p>
        </p:txBody>
      </p:sp>
      <p:grpSp>
        <p:nvGrpSpPr>
          <p:cNvPr id="79" name="Group 78"/>
          <p:cNvGrpSpPr/>
          <p:nvPr/>
        </p:nvGrpSpPr>
        <p:grpSpPr>
          <a:xfrm>
            <a:off x="6775374" y="1828801"/>
            <a:ext cx="649995" cy="330505"/>
            <a:chOff x="7493876" y="2774731"/>
            <a:chExt cx="1481958" cy="894622"/>
          </a:xfrm>
        </p:grpSpPr>
        <p:sp>
          <p:nvSpPr>
            <p:cNvPr id="80" name="Freeform 79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Oval 80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82" name="Group 81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83" name="Freeform 82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Freeform 83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" name="Freeform 84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6" name="Freeform 85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87" name="Group 86"/>
          <p:cNvGrpSpPr/>
          <p:nvPr/>
        </p:nvGrpSpPr>
        <p:grpSpPr>
          <a:xfrm>
            <a:off x="5748969" y="1683745"/>
            <a:ext cx="649995" cy="330505"/>
            <a:chOff x="7493876" y="2774731"/>
            <a:chExt cx="1481958" cy="894622"/>
          </a:xfrm>
        </p:grpSpPr>
        <p:sp>
          <p:nvSpPr>
            <p:cNvPr id="88" name="Freeform 87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Oval 88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0" name="Group 89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91" name="Freeform 90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Freeform 91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3" name="Freeform 92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4" name="Freeform 93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95" name="Group 94"/>
          <p:cNvGrpSpPr/>
          <p:nvPr/>
        </p:nvGrpSpPr>
        <p:grpSpPr>
          <a:xfrm>
            <a:off x="4623412" y="1847161"/>
            <a:ext cx="649995" cy="330505"/>
            <a:chOff x="7493876" y="2774731"/>
            <a:chExt cx="1481958" cy="894622"/>
          </a:xfrm>
        </p:grpSpPr>
        <p:sp>
          <p:nvSpPr>
            <p:cNvPr id="96" name="Freeform 9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7" name="Oval 9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8" name="Group 9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99" name="Freeform 9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" name="Freeform 9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1" name="Freeform 10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" name="Freeform 10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75" name="Freeform 303"/>
          <p:cNvSpPr/>
          <p:nvPr/>
        </p:nvSpPr>
        <p:spPr bwMode="auto">
          <a:xfrm>
            <a:off x="2494493" y="1684970"/>
            <a:ext cx="2247900" cy="403225"/>
          </a:xfrm>
          <a:custGeom>
            <a:avLst/>
            <a:gdLst>
              <a:gd name="T0" fmla="*/ 2147483647 w 1416"/>
              <a:gd name="T1" fmla="*/ 2147483647 h 254"/>
              <a:gd name="T2" fmla="*/ 2147483647 w 1416"/>
              <a:gd name="T3" fmla="*/ 2147483647 h 254"/>
              <a:gd name="T4" fmla="*/ 2147483647 w 1416"/>
              <a:gd name="T5" fmla="*/ 2147483647 h 254"/>
              <a:gd name="T6" fmla="*/ 2147483647 w 1416"/>
              <a:gd name="T7" fmla="*/ 2147483647 h 254"/>
              <a:gd name="T8" fmla="*/ 2147483647 w 1416"/>
              <a:gd name="T9" fmla="*/ 2147483647 h 254"/>
              <a:gd name="T10" fmla="*/ 2147483647 w 1416"/>
              <a:gd name="T11" fmla="*/ 2147483647 h 254"/>
              <a:gd name="T12" fmla="*/ 0 w 1416"/>
              <a:gd name="T13" fmla="*/ 2147483647 h 254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416"/>
              <a:gd name="T22" fmla="*/ 0 h 254"/>
              <a:gd name="T23" fmla="*/ 1416 w 1416"/>
              <a:gd name="T24" fmla="*/ 254 h 254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416" h="254">
                <a:moveTo>
                  <a:pt x="76" y="30"/>
                </a:moveTo>
                <a:cubicBezTo>
                  <a:pt x="137" y="11"/>
                  <a:pt x="200" y="170"/>
                  <a:pt x="324" y="170"/>
                </a:cubicBezTo>
                <a:cubicBezTo>
                  <a:pt x="461" y="165"/>
                  <a:pt x="717" y="0"/>
                  <a:pt x="896" y="2"/>
                </a:cubicBezTo>
                <a:cubicBezTo>
                  <a:pt x="1075" y="4"/>
                  <a:pt x="1416" y="122"/>
                  <a:pt x="1400" y="182"/>
                </a:cubicBezTo>
                <a:cubicBezTo>
                  <a:pt x="1384" y="242"/>
                  <a:pt x="1073" y="63"/>
                  <a:pt x="896" y="74"/>
                </a:cubicBezTo>
                <a:cubicBezTo>
                  <a:pt x="719" y="85"/>
                  <a:pt x="489" y="254"/>
                  <a:pt x="340" y="250"/>
                </a:cubicBezTo>
                <a:cubicBezTo>
                  <a:pt x="191" y="246"/>
                  <a:pt x="62" y="32"/>
                  <a:pt x="0" y="50"/>
                </a:cubicBezTo>
              </a:path>
            </a:pathLst>
          </a:custGeom>
          <a:noFill/>
          <a:ln w="28575">
            <a:solidFill>
              <a:srgbClr val="CC0000"/>
            </a:solidFill>
            <a:round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21" grpId="0"/>
      <p:bldP spid="22" grpId="0"/>
      <p:bldP spid="23" grpId="0"/>
      <p:bldP spid="76" grpId="0" animBg="1"/>
      <p:bldP spid="77" grpId="0" animBg="1"/>
      <p:bldP spid="75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Network layer: “control plane” roadmap</a:t>
            </a:r>
            <a:endParaRPr lang="en-US" sz="4400" dirty="0"/>
          </a:p>
        </p:txBody>
      </p:sp>
      <p:pic>
        <p:nvPicPr>
          <p:cNvPr id="6" name="Picture 5" descr="A train crossing a bridge over a body of water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15288" y="1379196"/>
            <a:ext cx="3102316" cy="2326737"/>
          </a:xfrm>
          <a:prstGeom prst="rect">
            <a:avLst/>
          </a:prstGeom>
        </p:spPr>
      </p:pic>
      <p:sp>
        <p:nvSpPr>
          <p:cNvPr id="7" name="Rectangle 4"/>
          <p:cNvSpPr txBox="1">
            <a:spLocks noChangeArrowheads="1"/>
          </p:cNvSpPr>
          <p:nvPr/>
        </p:nvSpPr>
        <p:spPr>
          <a:xfrm>
            <a:off x="6761675" y="4144564"/>
            <a:ext cx="5066531" cy="21309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9575" indent="-294005">
              <a:buClr>
                <a:srgbClr val="0000A8"/>
              </a:buClr>
            </a:pPr>
            <a:r>
              <a:rPr lang="en-US" altLang="en-US" sz="3600" dirty="0">
                <a:ea typeface="MS PGothic" panose="020B0600070205080204" pitchFamily="34" charset="-128"/>
                <a:cs typeface="MS PGothic" panose="020B0600070205080204" pitchFamily="34" charset="-128"/>
              </a:rPr>
              <a:t>network management, configuration </a:t>
            </a:r>
            <a:endParaRPr lang="en-US" altLang="en-US" sz="3600" dirty="0"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5800" lvl="1" indent="-219075"/>
            <a:r>
              <a:rPr lang="en-US" altLang="en-US" sz="2800" dirty="0">
                <a:ea typeface="MS PGothic" panose="020B0600070205080204" pitchFamily="34" charset="-128"/>
                <a:cs typeface="MS PGothic" panose="020B0600070205080204" pitchFamily="34" charset="-128"/>
              </a:rPr>
              <a:t>SNMP</a:t>
            </a:r>
            <a:endParaRPr lang="en-US" altLang="en-US" sz="2800" dirty="0"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5800" lvl="1" indent="-219075"/>
            <a:r>
              <a:rPr lang="en-US" altLang="en-US" sz="2800" dirty="0">
                <a:ea typeface="MS PGothic" panose="020B0600070205080204" pitchFamily="34" charset="-128"/>
                <a:cs typeface="MS PGothic" panose="020B0600070205080204" pitchFamily="34" charset="-128"/>
              </a:rPr>
              <a:t>NETCONF/YANG</a:t>
            </a:r>
            <a:endParaRPr lang="en-US" altLang="en-US" sz="2800" dirty="0"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lvl="1"/>
            <a:endParaRPr lang="en-US" altLang="en-US" dirty="0"/>
          </a:p>
        </p:txBody>
      </p:sp>
      <p:sp>
        <p:nvSpPr>
          <p:cNvPr id="10" name="Rectangle 4"/>
          <p:cNvSpPr txBox="1">
            <a:spLocks noChangeArrowheads="1"/>
          </p:cNvSpPr>
          <p:nvPr/>
        </p:nvSpPr>
        <p:spPr>
          <a:xfrm>
            <a:off x="622456" y="1361615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74955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introduction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74955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routing protocols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intra-ISP routing: OSPF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routing among ISPs: BGP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SDN control plane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Internet Control Message Protocol 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466725" indent="-409575">
              <a:spcBef>
                <a:spcPts val="600"/>
              </a:spcBef>
              <a:buNone/>
            </a:pPr>
            <a:endParaRPr lang="en-US" altLang="en-US" sz="3200" dirty="0"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50075" y="1557773"/>
            <a:ext cx="10515600" cy="2230456"/>
          </a:xfrm>
        </p:spPr>
        <p:txBody>
          <a:bodyPr>
            <a:normAutofit fontScale="92500" lnSpcReduction="10000"/>
          </a:bodyPr>
          <a:lstStyle/>
          <a:p>
            <a:pPr indent="-284480">
              <a:defRPr/>
            </a:pPr>
            <a:r>
              <a:rPr lang="en-US" sz="3200" dirty="0">
                <a:solidFill>
                  <a:srgbClr val="0000A8"/>
                </a:solidFill>
              </a:rPr>
              <a:t>autonomous systems (aka “network”): </a:t>
            </a:r>
            <a:r>
              <a:rPr lang="en-US" sz="3200" dirty="0"/>
              <a:t>1000s of interacting hardware/software components</a:t>
            </a:r>
            <a:endParaRPr lang="en-US" sz="3200" dirty="0"/>
          </a:p>
          <a:p>
            <a:pPr indent="-284480">
              <a:defRPr/>
            </a:pPr>
            <a:r>
              <a:rPr lang="en-US" sz="3200" dirty="0"/>
              <a:t>other complex systems requiring monitoring, configuration, control:</a:t>
            </a:r>
            <a:endParaRPr lang="en-US" sz="3200" dirty="0"/>
          </a:p>
          <a:p>
            <a:pPr lvl="1">
              <a:defRPr/>
            </a:pPr>
            <a:r>
              <a:rPr lang="en-US" sz="3000" dirty="0"/>
              <a:t>jet airplane, nuclear power plant, others?</a:t>
            </a:r>
            <a:endParaRPr lang="en-US" sz="3000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network management?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1981694" y="4123789"/>
            <a:ext cx="8232775" cy="2093913"/>
            <a:chOff x="1981694" y="4123789"/>
            <a:chExt cx="8232775" cy="2093913"/>
          </a:xfrm>
        </p:grpSpPr>
        <p:sp>
          <p:nvSpPr>
            <p:cNvPr id="7" name="Text Box 5"/>
            <p:cNvSpPr txBox="1">
              <a:spLocks noChangeArrowheads="1"/>
            </p:cNvSpPr>
            <p:nvPr/>
          </p:nvSpPr>
          <p:spPr bwMode="auto">
            <a:xfrm>
              <a:off x="3161207" y="4153952"/>
              <a:ext cx="6962775" cy="200025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algn="l">
                <a:defRPr/>
              </a:pPr>
              <a:r>
                <a:rPr lang="en-US" sz="2000" dirty="0">
                  <a:latin typeface="Arial" panose="020B0604020202020204"/>
                  <a:cs typeface="Arial" panose="020B0604020202020204"/>
                </a:rPr>
                <a:t>"</a:t>
              </a:r>
              <a:r>
                <a:rPr lang="en-US" sz="2000" dirty="0">
                  <a:solidFill>
                    <a:srgbClr val="000099"/>
                  </a:solidFill>
                  <a:latin typeface="Arial" panose="020B0604020202020204"/>
                  <a:cs typeface="Arial" panose="020B0604020202020204"/>
                </a:rPr>
                <a:t>Network management</a:t>
              </a:r>
              <a:r>
                <a:rPr lang="en-US" sz="2000" dirty="0">
                  <a:latin typeface="Arial" panose="020B0604020202020204"/>
                  <a:cs typeface="Arial" panose="020B0604020202020204"/>
                </a:rPr>
                <a:t> includes the deployment, integration </a:t>
              </a:r>
              <a:endParaRPr lang="en-US" sz="2000" dirty="0">
                <a:latin typeface="Arial" panose="020B0604020202020204"/>
                <a:cs typeface="Arial" panose="020B0604020202020204"/>
              </a:endParaRPr>
            </a:p>
            <a:p>
              <a:pPr algn="l">
                <a:defRPr/>
              </a:pPr>
              <a:r>
                <a:rPr lang="en-US" sz="2000" dirty="0">
                  <a:latin typeface="Arial" panose="020B0604020202020204"/>
                  <a:cs typeface="Arial" panose="020B0604020202020204"/>
                </a:rPr>
                <a:t>and coordination of the hardware, software, and human </a:t>
              </a:r>
              <a:endParaRPr lang="en-US" sz="2000" dirty="0">
                <a:latin typeface="Arial" panose="020B0604020202020204"/>
                <a:cs typeface="Arial" panose="020B0604020202020204"/>
              </a:endParaRPr>
            </a:p>
            <a:p>
              <a:pPr algn="l">
                <a:defRPr/>
              </a:pPr>
              <a:r>
                <a:rPr lang="en-US" sz="2000" dirty="0">
                  <a:latin typeface="Arial" panose="020B0604020202020204"/>
                  <a:cs typeface="Arial" panose="020B0604020202020204"/>
                </a:rPr>
                <a:t>elements to monitor, test, poll, configure, analyze, evaluate, </a:t>
              </a:r>
              <a:endParaRPr lang="en-US" sz="2000" dirty="0">
                <a:latin typeface="Arial" panose="020B0604020202020204"/>
                <a:cs typeface="Arial" panose="020B0604020202020204"/>
              </a:endParaRPr>
            </a:p>
            <a:p>
              <a:pPr algn="l">
                <a:defRPr/>
              </a:pPr>
              <a:r>
                <a:rPr lang="en-US" sz="2000" dirty="0">
                  <a:latin typeface="Arial" panose="020B0604020202020204"/>
                  <a:cs typeface="Arial" panose="020B0604020202020204"/>
                </a:rPr>
                <a:t>and control the network and element resources to meet the </a:t>
              </a:r>
              <a:endParaRPr lang="en-US" sz="2000" dirty="0">
                <a:latin typeface="Arial" panose="020B0604020202020204"/>
                <a:cs typeface="Arial" panose="020B0604020202020204"/>
              </a:endParaRPr>
            </a:p>
            <a:p>
              <a:pPr algn="l">
                <a:defRPr/>
              </a:pPr>
              <a:r>
                <a:rPr lang="en-US" sz="2000" dirty="0">
                  <a:latin typeface="Arial" panose="020B0604020202020204"/>
                  <a:cs typeface="Arial" panose="020B0604020202020204"/>
                </a:rPr>
                <a:t>real-time, operational performance, and Quality of Service </a:t>
              </a:r>
              <a:endParaRPr lang="en-US" sz="2000" dirty="0">
                <a:latin typeface="Arial" panose="020B0604020202020204"/>
                <a:cs typeface="Arial" panose="020B0604020202020204"/>
              </a:endParaRPr>
            </a:p>
            <a:p>
              <a:pPr algn="l">
                <a:defRPr/>
              </a:pPr>
              <a:r>
                <a:rPr lang="en-US" sz="2000" dirty="0">
                  <a:latin typeface="Arial" panose="020B0604020202020204"/>
                  <a:cs typeface="Arial" panose="020B0604020202020204"/>
                </a:rPr>
                <a:t>requirements at a reasonable cost."</a:t>
              </a:r>
              <a:r>
                <a:rPr lang="en-US" dirty="0">
                  <a:latin typeface="Arial" panose="020B0604020202020204"/>
                  <a:cs typeface="Arial" panose="020B0604020202020204"/>
                </a:rPr>
                <a:t> </a:t>
              </a:r>
              <a:endParaRPr lang="en-US" dirty="0"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3065957" y="4123789"/>
              <a:ext cx="7148512" cy="2093913"/>
            </a:xfrm>
            <a:prstGeom prst="rect">
              <a:avLst/>
            </a:prstGeom>
            <a:noFill/>
            <a:ln w="28575">
              <a:solidFill>
                <a:srgbClr val="CC0000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dirty="0">
                <a:cs typeface="+mn-cs"/>
              </a:endParaRPr>
            </a:p>
          </p:txBody>
        </p:sp>
        <p:graphicFrame>
          <p:nvGraphicFramePr>
            <p:cNvPr id="9" name="Object 8"/>
            <p:cNvGraphicFramePr>
              <a:graphicFrameLocks noChangeAspect="1"/>
            </p:cNvGraphicFramePr>
            <p:nvPr/>
          </p:nvGraphicFramePr>
          <p:xfrm>
            <a:off x="1981694" y="4317464"/>
            <a:ext cx="1123950" cy="1600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" name="Clip" r:id="rId1" imgW="2871470" imgH="4087495" progId="MS_ClipArt_Gallery.2">
                    <p:embed/>
                  </p:oleObj>
                </mc:Choice>
                <mc:Fallback>
                  <p:oleObj name="Clip" r:id="rId1" imgW="2871470" imgH="4087495" progId="MS_ClipArt_Gallery.2">
                    <p:embed/>
                    <p:pic>
                      <p:nvPicPr>
                        <p:cNvPr id="0" name="Object 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981694" y="4317464"/>
                          <a:ext cx="1123950" cy="16002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network management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122" name="Freeform 2"/>
          <p:cNvSpPr/>
          <p:nvPr/>
        </p:nvSpPr>
        <p:spPr bwMode="auto">
          <a:xfrm rot="16383367">
            <a:off x="3968383" y="2925460"/>
            <a:ext cx="4057421" cy="2452239"/>
          </a:xfrm>
          <a:custGeom>
            <a:avLst/>
            <a:gdLst>
              <a:gd name="T0" fmla="*/ 6 w 1794"/>
              <a:gd name="T1" fmla="*/ 483 h 933"/>
              <a:gd name="T2" fmla="*/ 108 w 1794"/>
              <a:gd name="T3" fmla="*/ 125 h 933"/>
              <a:gd name="T4" fmla="*/ 559 w 1794"/>
              <a:gd name="T5" fmla="*/ 100 h 933"/>
              <a:gd name="T6" fmla="*/ 1128 w 1794"/>
              <a:gd name="T7" fmla="*/ 29 h 933"/>
              <a:gd name="T8" fmla="*/ 1716 w 1794"/>
              <a:gd name="T9" fmla="*/ 275 h 933"/>
              <a:gd name="T10" fmla="*/ 1596 w 1794"/>
              <a:gd name="T11" fmla="*/ 827 h 933"/>
              <a:gd name="T12" fmla="*/ 1380 w 1794"/>
              <a:gd name="T13" fmla="*/ 911 h 933"/>
              <a:gd name="T14" fmla="*/ 840 w 1794"/>
              <a:gd name="T15" fmla="*/ 929 h 933"/>
              <a:gd name="T16" fmla="*/ 414 w 1794"/>
              <a:gd name="T17" fmla="*/ 911 h 933"/>
              <a:gd name="T18" fmla="*/ 143 w 1794"/>
              <a:gd name="T19" fmla="*/ 832 h 933"/>
              <a:gd name="T20" fmla="*/ 6 w 1794"/>
              <a:gd name="T21" fmla="*/ 483 h 933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794"/>
              <a:gd name="T34" fmla="*/ 0 h 933"/>
              <a:gd name="T35" fmla="*/ 1794 w 1794"/>
              <a:gd name="T36" fmla="*/ 933 h 933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794" h="933">
                <a:moveTo>
                  <a:pt x="6" y="483"/>
                </a:moveTo>
                <a:cubicBezTo>
                  <a:pt x="0" y="365"/>
                  <a:pt x="16" y="189"/>
                  <a:pt x="108" y="125"/>
                </a:cubicBezTo>
                <a:cubicBezTo>
                  <a:pt x="200" y="61"/>
                  <a:pt x="389" y="116"/>
                  <a:pt x="559" y="100"/>
                </a:cubicBezTo>
                <a:cubicBezTo>
                  <a:pt x="729" y="84"/>
                  <a:pt x="935" y="0"/>
                  <a:pt x="1128" y="29"/>
                </a:cubicBezTo>
                <a:cubicBezTo>
                  <a:pt x="1321" y="58"/>
                  <a:pt x="1638" y="142"/>
                  <a:pt x="1716" y="275"/>
                </a:cubicBezTo>
                <a:cubicBezTo>
                  <a:pt x="1794" y="408"/>
                  <a:pt x="1652" y="721"/>
                  <a:pt x="1596" y="827"/>
                </a:cubicBezTo>
                <a:cubicBezTo>
                  <a:pt x="1540" y="933"/>
                  <a:pt x="1506" y="894"/>
                  <a:pt x="1380" y="911"/>
                </a:cubicBezTo>
                <a:cubicBezTo>
                  <a:pt x="1254" y="928"/>
                  <a:pt x="1001" y="929"/>
                  <a:pt x="840" y="929"/>
                </a:cubicBezTo>
                <a:cubicBezTo>
                  <a:pt x="679" y="929"/>
                  <a:pt x="530" y="927"/>
                  <a:pt x="414" y="911"/>
                </a:cubicBezTo>
                <a:cubicBezTo>
                  <a:pt x="298" y="895"/>
                  <a:pt x="211" y="903"/>
                  <a:pt x="143" y="832"/>
                </a:cubicBezTo>
                <a:cubicBezTo>
                  <a:pt x="75" y="761"/>
                  <a:pt x="4" y="624"/>
                  <a:pt x="6" y="483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sp>
        <p:nvSpPr>
          <p:cNvPr id="123" name="Line 252"/>
          <p:cNvSpPr>
            <a:spLocks noChangeShapeType="1"/>
          </p:cNvSpPr>
          <p:nvPr/>
        </p:nvSpPr>
        <p:spPr bwMode="auto">
          <a:xfrm flipV="1">
            <a:off x="6036787" y="3158537"/>
            <a:ext cx="338138" cy="1042987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MS PGothic" panose="020B0600070205080204" pitchFamily="34" charset="-128"/>
              <a:cs typeface="Arial" panose="020B0604020202020204"/>
            </a:endParaRPr>
          </a:p>
        </p:txBody>
      </p:sp>
      <p:sp>
        <p:nvSpPr>
          <p:cNvPr id="124" name="Line 254"/>
          <p:cNvSpPr>
            <a:spLocks noChangeShapeType="1"/>
          </p:cNvSpPr>
          <p:nvPr/>
        </p:nvSpPr>
        <p:spPr bwMode="auto">
          <a:xfrm flipV="1">
            <a:off x="6267286" y="4112624"/>
            <a:ext cx="290202" cy="251486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MS PGothic" panose="020B0600070205080204" pitchFamily="34" charset="-128"/>
              <a:cs typeface="Arial" panose="020B0604020202020204"/>
            </a:endParaRPr>
          </a:p>
        </p:txBody>
      </p:sp>
      <p:sp>
        <p:nvSpPr>
          <p:cNvPr id="126" name="Line 272"/>
          <p:cNvSpPr>
            <a:spLocks noChangeShapeType="1"/>
          </p:cNvSpPr>
          <p:nvPr/>
        </p:nvSpPr>
        <p:spPr bwMode="auto">
          <a:xfrm>
            <a:off x="6270150" y="4603162"/>
            <a:ext cx="373062" cy="554037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MS PGothic" panose="020B0600070205080204" pitchFamily="34" charset="-128"/>
              <a:cs typeface="Arial" panose="020B0604020202020204"/>
            </a:endParaRPr>
          </a:p>
        </p:txBody>
      </p:sp>
      <p:sp>
        <p:nvSpPr>
          <p:cNvPr id="179" name="Line 272"/>
          <p:cNvSpPr>
            <a:spLocks noChangeShapeType="1"/>
          </p:cNvSpPr>
          <p:nvPr/>
        </p:nvSpPr>
        <p:spPr bwMode="auto">
          <a:xfrm>
            <a:off x="5462112" y="3653837"/>
            <a:ext cx="371475" cy="554037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MS PGothic" panose="020B0600070205080204" pitchFamily="34" charset="-128"/>
              <a:cs typeface="Arial" panose="020B0604020202020204"/>
            </a:endParaRPr>
          </a:p>
        </p:txBody>
      </p:sp>
      <p:sp>
        <p:nvSpPr>
          <p:cNvPr id="180" name="Line 272"/>
          <p:cNvSpPr>
            <a:spLocks noChangeShapeType="1"/>
          </p:cNvSpPr>
          <p:nvPr/>
        </p:nvSpPr>
        <p:spPr bwMode="auto">
          <a:xfrm flipH="1">
            <a:off x="5676425" y="4592049"/>
            <a:ext cx="309562" cy="1023938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MS PGothic" panose="020B0600070205080204" pitchFamily="34" charset="-128"/>
              <a:cs typeface="Arial" panose="020B0604020202020204"/>
            </a:endParaRPr>
          </a:p>
        </p:txBody>
      </p:sp>
      <p:grpSp>
        <p:nvGrpSpPr>
          <p:cNvPr id="355" name="Group 354"/>
          <p:cNvGrpSpPr/>
          <p:nvPr/>
        </p:nvGrpSpPr>
        <p:grpSpPr>
          <a:xfrm>
            <a:off x="3982954" y="2808993"/>
            <a:ext cx="4334676" cy="3307930"/>
            <a:chOff x="3982954" y="2808993"/>
            <a:chExt cx="4334676" cy="3307930"/>
          </a:xfrm>
        </p:grpSpPr>
        <p:sp>
          <p:nvSpPr>
            <p:cNvPr id="127" name="Text Box 333"/>
            <p:cNvSpPr txBox="1">
              <a:spLocks noChangeArrowheads="1"/>
            </p:cNvSpPr>
            <p:nvPr/>
          </p:nvSpPr>
          <p:spPr bwMode="auto">
            <a:xfrm>
              <a:off x="3982954" y="5809146"/>
              <a:ext cx="1497526" cy="30777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dirty="0">
                  <a:solidFill>
                    <a:srgbClr val="000000"/>
                  </a:solidFill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managed device</a:t>
              </a:r>
              <a:endParaRPr lang="en-US" sz="1400" dirty="0">
                <a:solidFill>
                  <a:srgbClr val="000000"/>
                </a:solidFill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28" name="Text Box 338"/>
            <p:cNvSpPr txBox="1">
              <a:spLocks noChangeArrowheads="1"/>
            </p:cNvSpPr>
            <p:nvPr/>
          </p:nvSpPr>
          <p:spPr bwMode="auto">
            <a:xfrm>
              <a:off x="6589237" y="5649324"/>
              <a:ext cx="1690387" cy="33855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600" dirty="0">
                  <a:solidFill>
                    <a:srgbClr val="000000"/>
                  </a:solidFill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managed device</a:t>
              </a:r>
              <a:endParaRPr lang="en-US" sz="1600" dirty="0">
                <a:solidFill>
                  <a:srgbClr val="000000"/>
                </a:solidFill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29" name="Text Box 339"/>
            <p:cNvSpPr txBox="1">
              <a:spLocks noChangeArrowheads="1"/>
            </p:cNvSpPr>
            <p:nvPr/>
          </p:nvSpPr>
          <p:spPr bwMode="auto">
            <a:xfrm>
              <a:off x="6820104" y="2808993"/>
              <a:ext cx="1497526" cy="30777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dirty="0">
                  <a:solidFill>
                    <a:srgbClr val="000000"/>
                  </a:solidFill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managed device</a:t>
              </a:r>
              <a:endParaRPr lang="en-US" sz="1400" dirty="0">
                <a:solidFill>
                  <a:srgbClr val="000000"/>
                </a:solidFill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30" name="Text Box 340"/>
            <p:cNvSpPr txBox="1">
              <a:spLocks noChangeArrowheads="1"/>
            </p:cNvSpPr>
            <p:nvPr/>
          </p:nvSpPr>
          <p:spPr bwMode="auto">
            <a:xfrm>
              <a:off x="6762275" y="4115799"/>
              <a:ext cx="1539652" cy="33855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600" dirty="0">
                  <a:solidFill>
                    <a:srgbClr val="000000"/>
                  </a:solidFill>
                  <a:ea typeface="MS PGothic" panose="020B0600070205080204" pitchFamily="34" charset="-128"/>
                  <a:cs typeface="Arial" panose="020B0604020202020204"/>
                </a:rPr>
                <a:t>managed device</a:t>
              </a:r>
              <a:endParaRPr lang="en-US" sz="1600" dirty="0">
                <a:solidFill>
                  <a:srgbClr val="000000"/>
                </a:solidFill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93" name="Text Box 338"/>
            <p:cNvSpPr txBox="1">
              <a:spLocks noChangeArrowheads="1"/>
            </p:cNvSpPr>
            <p:nvPr/>
          </p:nvSpPr>
          <p:spPr bwMode="auto">
            <a:xfrm>
              <a:off x="4774160" y="4518371"/>
              <a:ext cx="1539652" cy="33855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600" dirty="0">
                  <a:solidFill>
                    <a:srgbClr val="000000"/>
                  </a:solidFill>
                  <a:ea typeface="MS PGothic" panose="020B0600070205080204" pitchFamily="34" charset="-128"/>
                  <a:cs typeface="Arial" panose="020B0604020202020204"/>
                </a:rPr>
                <a:t>managed device</a:t>
              </a:r>
              <a:endParaRPr lang="en-US" sz="1600" dirty="0">
                <a:solidFill>
                  <a:srgbClr val="000000"/>
                </a:solidFill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234" name="Group 906"/>
          <p:cNvGrpSpPr/>
          <p:nvPr/>
        </p:nvGrpSpPr>
        <p:grpSpPr bwMode="auto">
          <a:xfrm>
            <a:off x="5091628" y="2760942"/>
            <a:ext cx="469569" cy="865434"/>
            <a:chOff x="4140" y="429"/>
            <a:chExt cx="1425" cy="2396"/>
          </a:xfrm>
        </p:grpSpPr>
        <p:sp>
          <p:nvSpPr>
            <p:cNvPr id="235" name="Freeform 907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1 w 354"/>
                <a:gd name="T1" fmla="*/ 0 h 2742"/>
                <a:gd name="T2" fmla="*/ 116 w 354"/>
                <a:gd name="T3" fmla="*/ 137 h 2742"/>
                <a:gd name="T4" fmla="*/ 114 w 354"/>
                <a:gd name="T5" fmla="*/ 1057 h 2742"/>
                <a:gd name="T6" fmla="*/ 0 w 354"/>
                <a:gd name="T7" fmla="*/ 1105 h 2742"/>
                <a:gd name="T8" fmla="*/ 21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6" name="Rectangle 908"/>
            <p:cNvSpPr>
              <a:spLocks noChangeArrowheads="1"/>
            </p:cNvSpPr>
            <p:nvPr/>
          </p:nvSpPr>
          <p:spPr bwMode="auto">
            <a:xfrm>
              <a:off x="4208" y="429"/>
              <a:ext cx="1043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37" name="Freeform 909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0 w 211"/>
                <a:gd name="T3" fmla="*/ 88 h 2537"/>
                <a:gd name="T4" fmla="*/ 2 w 211"/>
                <a:gd name="T5" fmla="*/ 1007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8" name="Freeform 910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2 h 226"/>
                <a:gd name="T4" fmla="*/ 108 w 328"/>
                <a:gd name="T5" fmla="*/ 92 h 226"/>
                <a:gd name="T6" fmla="*/ 0 w 328"/>
                <a:gd name="T7" fmla="*/ 41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9" name="Rectangle 911"/>
            <p:cNvSpPr>
              <a:spLocks noChangeArrowheads="1"/>
            </p:cNvSpPr>
            <p:nvPr/>
          </p:nvSpPr>
          <p:spPr bwMode="auto">
            <a:xfrm>
              <a:off x="4214" y="692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240" name="Group 912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65" name="AutoShape 913"/>
              <p:cNvSpPr>
                <a:spLocks noChangeArrowheads="1"/>
              </p:cNvSpPr>
              <p:nvPr/>
            </p:nvSpPr>
            <p:spPr bwMode="auto">
              <a:xfrm>
                <a:off x="616" y="2565"/>
                <a:ext cx="724" cy="12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66" name="AutoShape 914"/>
              <p:cNvSpPr>
                <a:spLocks noChangeArrowheads="1"/>
              </p:cNvSpPr>
              <p:nvPr/>
            </p:nvSpPr>
            <p:spPr bwMode="auto">
              <a:xfrm>
                <a:off x="632" y="2584"/>
                <a:ext cx="693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241" name="Rectangle 915"/>
            <p:cNvSpPr>
              <a:spLocks noChangeArrowheads="1"/>
            </p:cNvSpPr>
            <p:nvPr/>
          </p:nvSpPr>
          <p:spPr bwMode="auto">
            <a:xfrm>
              <a:off x="4226" y="1020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242" name="Group 916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63" name="AutoShape 917"/>
              <p:cNvSpPr>
                <a:spLocks noChangeArrowheads="1"/>
              </p:cNvSpPr>
              <p:nvPr/>
            </p:nvSpPr>
            <p:spPr bwMode="auto">
              <a:xfrm>
                <a:off x="611" y="2568"/>
                <a:ext cx="731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64" name="AutoShape 918"/>
              <p:cNvSpPr>
                <a:spLocks noChangeArrowheads="1"/>
              </p:cNvSpPr>
              <p:nvPr/>
            </p:nvSpPr>
            <p:spPr bwMode="auto">
              <a:xfrm>
                <a:off x="626" y="2581"/>
                <a:ext cx="700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243" name="Rectangle 919"/>
            <p:cNvSpPr>
              <a:spLocks noChangeArrowheads="1"/>
            </p:cNvSpPr>
            <p:nvPr/>
          </p:nvSpPr>
          <p:spPr bwMode="auto">
            <a:xfrm>
              <a:off x="4214" y="1361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44" name="Rectangle 920"/>
            <p:cNvSpPr>
              <a:spLocks noChangeArrowheads="1"/>
            </p:cNvSpPr>
            <p:nvPr/>
          </p:nvSpPr>
          <p:spPr bwMode="auto">
            <a:xfrm>
              <a:off x="4226" y="1657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245" name="Group 921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61" name="AutoShape 922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0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62" name="AutoShape 923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699" cy="11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246" name="Freeform 924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1 h 226"/>
                <a:gd name="T4" fmla="*/ 108 w 328"/>
                <a:gd name="T5" fmla="*/ 90 h 226"/>
                <a:gd name="T6" fmla="*/ 0 w 328"/>
                <a:gd name="T7" fmla="*/ 39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247" name="Group 925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59" name="AutoShape 926"/>
              <p:cNvSpPr>
                <a:spLocks noChangeArrowheads="1"/>
              </p:cNvSpPr>
              <p:nvPr/>
            </p:nvSpPr>
            <p:spPr bwMode="auto">
              <a:xfrm>
                <a:off x="613" y="2569"/>
                <a:ext cx="715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60" name="AutoShape 927"/>
              <p:cNvSpPr>
                <a:spLocks noChangeArrowheads="1"/>
              </p:cNvSpPr>
              <p:nvPr/>
            </p:nvSpPr>
            <p:spPr bwMode="auto">
              <a:xfrm>
                <a:off x="629" y="2582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248" name="Rectangle 928"/>
            <p:cNvSpPr>
              <a:spLocks noChangeArrowheads="1"/>
            </p:cNvSpPr>
            <p:nvPr/>
          </p:nvSpPr>
          <p:spPr bwMode="auto">
            <a:xfrm>
              <a:off x="5250" y="429"/>
              <a:ext cx="68" cy="2291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49" name="Freeform 929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96 w 296"/>
                <a:gd name="T3" fmla="*/ 57 h 256"/>
                <a:gd name="T4" fmla="*/ 98 w 296"/>
                <a:gd name="T5" fmla="*/ 102 h 256"/>
                <a:gd name="T6" fmla="*/ 0 w 296"/>
                <a:gd name="T7" fmla="*/ 39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50" name="Freeform 930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01 w 304"/>
                <a:gd name="T3" fmla="*/ 66 h 288"/>
                <a:gd name="T4" fmla="*/ 95 w 304"/>
                <a:gd name="T5" fmla="*/ 116 h 288"/>
                <a:gd name="T6" fmla="*/ 2 w 304"/>
                <a:gd name="T7" fmla="*/ 5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51" name="Oval 931"/>
            <p:cNvSpPr>
              <a:spLocks noChangeArrowheads="1"/>
            </p:cNvSpPr>
            <p:nvPr/>
          </p:nvSpPr>
          <p:spPr bwMode="auto">
            <a:xfrm>
              <a:off x="5516" y="2608"/>
              <a:ext cx="49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52" name="Freeform 932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43 h 240"/>
                <a:gd name="T2" fmla="*/ 2 w 306"/>
                <a:gd name="T3" fmla="*/ 97 h 240"/>
                <a:gd name="T4" fmla="*/ 101 w 306"/>
                <a:gd name="T5" fmla="*/ 44 h 240"/>
                <a:gd name="T6" fmla="*/ 98 w 306"/>
                <a:gd name="T7" fmla="*/ 0 h 240"/>
                <a:gd name="T8" fmla="*/ 0 w 306"/>
                <a:gd name="T9" fmla="*/ 43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53" name="AutoShape 933"/>
            <p:cNvSpPr>
              <a:spLocks noChangeArrowheads="1"/>
            </p:cNvSpPr>
            <p:nvPr/>
          </p:nvSpPr>
          <p:spPr bwMode="auto">
            <a:xfrm>
              <a:off x="4140" y="2681"/>
              <a:ext cx="1197" cy="144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54" name="AutoShape 934"/>
            <p:cNvSpPr>
              <a:spLocks noChangeArrowheads="1"/>
            </p:cNvSpPr>
            <p:nvPr/>
          </p:nvSpPr>
          <p:spPr bwMode="auto">
            <a:xfrm>
              <a:off x="4208" y="2713"/>
              <a:ext cx="1067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55" name="Oval 935"/>
            <p:cNvSpPr>
              <a:spLocks noChangeArrowheads="1"/>
            </p:cNvSpPr>
            <p:nvPr/>
          </p:nvSpPr>
          <p:spPr bwMode="auto">
            <a:xfrm>
              <a:off x="4307" y="2385"/>
              <a:ext cx="160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56" name="Oval 936"/>
            <p:cNvSpPr>
              <a:spLocks noChangeArrowheads="1"/>
            </p:cNvSpPr>
            <p:nvPr/>
          </p:nvSpPr>
          <p:spPr bwMode="auto">
            <a:xfrm>
              <a:off x="4485" y="2385"/>
              <a:ext cx="160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57" name="Oval 937"/>
            <p:cNvSpPr>
              <a:spLocks noChangeArrowheads="1"/>
            </p:cNvSpPr>
            <p:nvPr/>
          </p:nvSpPr>
          <p:spPr bwMode="auto">
            <a:xfrm>
              <a:off x="4664" y="2379"/>
              <a:ext cx="154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58" name="Rectangle 938"/>
            <p:cNvSpPr>
              <a:spLocks noChangeArrowheads="1"/>
            </p:cNvSpPr>
            <p:nvPr/>
          </p:nvSpPr>
          <p:spPr bwMode="auto">
            <a:xfrm>
              <a:off x="5059" y="1834"/>
              <a:ext cx="86" cy="761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140" name="Group 906"/>
          <p:cNvGrpSpPr/>
          <p:nvPr/>
        </p:nvGrpSpPr>
        <p:grpSpPr bwMode="auto">
          <a:xfrm>
            <a:off x="6514625" y="5150849"/>
            <a:ext cx="366712" cy="579438"/>
            <a:chOff x="4140" y="429"/>
            <a:chExt cx="1425" cy="2396"/>
          </a:xfrm>
        </p:grpSpPr>
        <p:sp>
          <p:nvSpPr>
            <p:cNvPr id="141" name="Freeform 907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1 w 354"/>
                <a:gd name="T1" fmla="*/ 0 h 2742"/>
                <a:gd name="T2" fmla="*/ 116 w 354"/>
                <a:gd name="T3" fmla="*/ 137 h 2742"/>
                <a:gd name="T4" fmla="*/ 114 w 354"/>
                <a:gd name="T5" fmla="*/ 1057 h 2742"/>
                <a:gd name="T6" fmla="*/ 0 w 354"/>
                <a:gd name="T7" fmla="*/ 1105 h 2742"/>
                <a:gd name="T8" fmla="*/ 21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42" name="Rectangle 908"/>
            <p:cNvSpPr>
              <a:spLocks noChangeArrowheads="1"/>
            </p:cNvSpPr>
            <p:nvPr/>
          </p:nvSpPr>
          <p:spPr bwMode="auto">
            <a:xfrm>
              <a:off x="4208" y="429"/>
              <a:ext cx="1043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43" name="Freeform 909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0 w 211"/>
                <a:gd name="T3" fmla="*/ 88 h 2537"/>
                <a:gd name="T4" fmla="*/ 2 w 211"/>
                <a:gd name="T5" fmla="*/ 1007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44" name="Freeform 910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2 h 226"/>
                <a:gd name="T4" fmla="*/ 108 w 328"/>
                <a:gd name="T5" fmla="*/ 92 h 226"/>
                <a:gd name="T6" fmla="*/ 0 w 328"/>
                <a:gd name="T7" fmla="*/ 41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45" name="Rectangle 911"/>
            <p:cNvSpPr>
              <a:spLocks noChangeArrowheads="1"/>
            </p:cNvSpPr>
            <p:nvPr/>
          </p:nvSpPr>
          <p:spPr bwMode="auto">
            <a:xfrm>
              <a:off x="4214" y="692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146" name="Group 912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71" name="AutoShape 913"/>
              <p:cNvSpPr>
                <a:spLocks noChangeArrowheads="1"/>
              </p:cNvSpPr>
              <p:nvPr/>
            </p:nvSpPr>
            <p:spPr bwMode="auto">
              <a:xfrm>
                <a:off x="616" y="2565"/>
                <a:ext cx="724" cy="12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72" name="AutoShape 914"/>
              <p:cNvSpPr>
                <a:spLocks noChangeArrowheads="1"/>
              </p:cNvSpPr>
              <p:nvPr/>
            </p:nvSpPr>
            <p:spPr bwMode="auto">
              <a:xfrm>
                <a:off x="632" y="2584"/>
                <a:ext cx="693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147" name="Rectangle 915"/>
            <p:cNvSpPr>
              <a:spLocks noChangeArrowheads="1"/>
            </p:cNvSpPr>
            <p:nvPr/>
          </p:nvSpPr>
          <p:spPr bwMode="auto">
            <a:xfrm>
              <a:off x="4226" y="1020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148" name="Group 916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69" name="AutoShape 917"/>
              <p:cNvSpPr>
                <a:spLocks noChangeArrowheads="1"/>
              </p:cNvSpPr>
              <p:nvPr/>
            </p:nvSpPr>
            <p:spPr bwMode="auto">
              <a:xfrm>
                <a:off x="611" y="2568"/>
                <a:ext cx="731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70" name="AutoShape 918"/>
              <p:cNvSpPr>
                <a:spLocks noChangeArrowheads="1"/>
              </p:cNvSpPr>
              <p:nvPr/>
            </p:nvSpPr>
            <p:spPr bwMode="auto">
              <a:xfrm>
                <a:off x="626" y="2581"/>
                <a:ext cx="700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149" name="Rectangle 919"/>
            <p:cNvSpPr>
              <a:spLocks noChangeArrowheads="1"/>
            </p:cNvSpPr>
            <p:nvPr/>
          </p:nvSpPr>
          <p:spPr bwMode="auto">
            <a:xfrm>
              <a:off x="4214" y="1361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50" name="Rectangle 920"/>
            <p:cNvSpPr>
              <a:spLocks noChangeArrowheads="1"/>
            </p:cNvSpPr>
            <p:nvPr/>
          </p:nvSpPr>
          <p:spPr bwMode="auto">
            <a:xfrm>
              <a:off x="4226" y="1657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151" name="Group 921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167" name="AutoShape 922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0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68" name="AutoShape 923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699" cy="11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152" name="Freeform 924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1 h 226"/>
                <a:gd name="T4" fmla="*/ 108 w 328"/>
                <a:gd name="T5" fmla="*/ 90 h 226"/>
                <a:gd name="T6" fmla="*/ 0 w 328"/>
                <a:gd name="T7" fmla="*/ 39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153" name="Group 925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165" name="AutoShape 926"/>
              <p:cNvSpPr>
                <a:spLocks noChangeArrowheads="1"/>
              </p:cNvSpPr>
              <p:nvPr/>
            </p:nvSpPr>
            <p:spPr bwMode="auto">
              <a:xfrm>
                <a:off x="613" y="2569"/>
                <a:ext cx="715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66" name="AutoShape 927"/>
              <p:cNvSpPr>
                <a:spLocks noChangeArrowheads="1"/>
              </p:cNvSpPr>
              <p:nvPr/>
            </p:nvSpPr>
            <p:spPr bwMode="auto">
              <a:xfrm>
                <a:off x="629" y="2582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154" name="Rectangle 928"/>
            <p:cNvSpPr>
              <a:spLocks noChangeArrowheads="1"/>
            </p:cNvSpPr>
            <p:nvPr/>
          </p:nvSpPr>
          <p:spPr bwMode="auto">
            <a:xfrm>
              <a:off x="5250" y="429"/>
              <a:ext cx="68" cy="2291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55" name="Freeform 929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96 w 296"/>
                <a:gd name="T3" fmla="*/ 57 h 256"/>
                <a:gd name="T4" fmla="*/ 98 w 296"/>
                <a:gd name="T5" fmla="*/ 102 h 256"/>
                <a:gd name="T6" fmla="*/ 0 w 296"/>
                <a:gd name="T7" fmla="*/ 39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56" name="Freeform 930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01 w 304"/>
                <a:gd name="T3" fmla="*/ 66 h 288"/>
                <a:gd name="T4" fmla="*/ 95 w 304"/>
                <a:gd name="T5" fmla="*/ 116 h 288"/>
                <a:gd name="T6" fmla="*/ 2 w 304"/>
                <a:gd name="T7" fmla="*/ 5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57" name="Oval 931"/>
            <p:cNvSpPr>
              <a:spLocks noChangeArrowheads="1"/>
            </p:cNvSpPr>
            <p:nvPr/>
          </p:nvSpPr>
          <p:spPr bwMode="auto">
            <a:xfrm>
              <a:off x="5516" y="2608"/>
              <a:ext cx="49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58" name="Freeform 932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43 h 240"/>
                <a:gd name="T2" fmla="*/ 2 w 306"/>
                <a:gd name="T3" fmla="*/ 97 h 240"/>
                <a:gd name="T4" fmla="*/ 101 w 306"/>
                <a:gd name="T5" fmla="*/ 44 h 240"/>
                <a:gd name="T6" fmla="*/ 98 w 306"/>
                <a:gd name="T7" fmla="*/ 0 h 240"/>
                <a:gd name="T8" fmla="*/ 0 w 306"/>
                <a:gd name="T9" fmla="*/ 43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59" name="AutoShape 933"/>
            <p:cNvSpPr>
              <a:spLocks noChangeArrowheads="1"/>
            </p:cNvSpPr>
            <p:nvPr/>
          </p:nvSpPr>
          <p:spPr bwMode="auto">
            <a:xfrm>
              <a:off x="4140" y="2681"/>
              <a:ext cx="1197" cy="144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60" name="AutoShape 934"/>
            <p:cNvSpPr>
              <a:spLocks noChangeArrowheads="1"/>
            </p:cNvSpPr>
            <p:nvPr/>
          </p:nvSpPr>
          <p:spPr bwMode="auto">
            <a:xfrm>
              <a:off x="4208" y="2713"/>
              <a:ext cx="1067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61" name="Oval 935"/>
            <p:cNvSpPr>
              <a:spLocks noChangeArrowheads="1"/>
            </p:cNvSpPr>
            <p:nvPr/>
          </p:nvSpPr>
          <p:spPr bwMode="auto">
            <a:xfrm>
              <a:off x="4307" y="2385"/>
              <a:ext cx="160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62" name="Oval 936"/>
            <p:cNvSpPr>
              <a:spLocks noChangeArrowheads="1"/>
            </p:cNvSpPr>
            <p:nvPr/>
          </p:nvSpPr>
          <p:spPr bwMode="auto">
            <a:xfrm>
              <a:off x="4485" y="2385"/>
              <a:ext cx="160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63" name="Oval 937"/>
            <p:cNvSpPr>
              <a:spLocks noChangeArrowheads="1"/>
            </p:cNvSpPr>
            <p:nvPr/>
          </p:nvSpPr>
          <p:spPr bwMode="auto">
            <a:xfrm>
              <a:off x="4664" y="2379"/>
              <a:ext cx="154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64" name="Rectangle 938"/>
            <p:cNvSpPr>
              <a:spLocks noChangeArrowheads="1"/>
            </p:cNvSpPr>
            <p:nvPr/>
          </p:nvSpPr>
          <p:spPr bwMode="auto">
            <a:xfrm>
              <a:off x="5059" y="1834"/>
              <a:ext cx="86" cy="761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293" name="Group 292"/>
          <p:cNvGrpSpPr/>
          <p:nvPr/>
        </p:nvGrpSpPr>
        <p:grpSpPr>
          <a:xfrm>
            <a:off x="5273431" y="5539343"/>
            <a:ext cx="683116" cy="378456"/>
            <a:chOff x="7493876" y="2774731"/>
            <a:chExt cx="1481958" cy="894622"/>
          </a:xfrm>
        </p:grpSpPr>
        <p:sp>
          <p:nvSpPr>
            <p:cNvPr id="294" name="Freeform 293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5" name="Oval 294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96" name="Group 295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97" name="Freeform 296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8" name="Freeform 297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9" name="Freeform 298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0" name="Freeform 299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327" name="Straight Connector 326"/>
          <p:cNvCxnSpPr/>
          <p:nvPr/>
        </p:nvCxnSpPr>
        <p:spPr>
          <a:xfrm>
            <a:off x="7193560" y="4043476"/>
            <a:ext cx="46313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9" name="Straight Connector 328"/>
          <p:cNvCxnSpPr/>
          <p:nvPr/>
        </p:nvCxnSpPr>
        <p:spPr>
          <a:xfrm>
            <a:off x="5792273" y="5919778"/>
            <a:ext cx="237507" cy="23750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4" name="Group 353"/>
          <p:cNvGrpSpPr/>
          <p:nvPr/>
        </p:nvGrpSpPr>
        <p:grpSpPr>
          <a:xfrm>
            <a:off x="3623562" y="1917794"/>
            <a:ext cx="4834638" cy="3974275"/>
            <a:chOff x="3623562" y="1917794"/>
            <a:chExt cx="4834638" cy="3974275"/>
          </a:xfrm>
        </p:grpSpPr>
        <p:grpSp>
          <p:nvGrpSpPr>
            <p:cNvPr id="353" name="Group 352"/>
            <p:cNvGrpSpPr/>
            <p:nvPr/>
          </p:nvGrpSpPr>
          <p:grpSpPr>
            <a:xfrm>
              <a:off x="6599795" y="1917794"/>
              <a:ext cx="1615044" cy="1104405"/>
              <a:chOff x="6599795" y="1917794"/>
              <a:chExt cx="1615044" cy="1104405"/>
            </a:xfrm>
          </p:grpSpPr>
          <p:sp>
            <p:nvSpPr>
              <p:cNvPr id="301" name="Freeform 300"/>
              <p:cNvSpPr/>
              <p:nvPr/>
            </p:nvSpPr>
            <p:spPr>
              <a:xfrm>
                <a:off x="6599795" y="2131549"/>
                <a:ext cx="1615044" cy="890650"/>
              </a:xfrm>
              <a:custGeom>
                <a:avLst/>
                <a:gdLst>
                  <a:gd name="connsiteX0" fmla="*/ 0 w 1615044"/>
                  <a:gd name="connsiteY0" fmla="*/ 641268 h 890650"/>
                  <a:gd name="connsiteX1" fmla="*/ 285007 w 1615044"/>
                  <a:gd name="connsiteY1" fmla="*/ 0 h 890650"/>
                  <a:gd name="connsiteX2" fmla="*/ 1615044 w 1615044"/>
                  <a:gd name="connsiteY2" fmla="*/ 83128 h 890650"/>
                  <a:gd name="connsiteX3" fmla="*/ 166254 w 1615044"/>
                  <a:gd name="connsiteY3" fmla="*/ 890650 h 890650"/>
                  <a:gd name="connsiteX4" fmla="*/ 0 w 1615044"/>
                  <a:gd name="connsiteY4" fmla="*/ 641268 h 890650"/>
                  <a:gd name="connsiteX0-1" fmla="*/ 0 w 1615044"/>
                  <a:gd name="connsiteY0-2" fmla="*/ 641268 h 890650"/>
                  <a:gd name="connsiteX1-3" fmla="*/ 285007 w 1615044"/>
                  <a:gd name="connsiteY1-4" fmla="*/ 0 h 890650"/>
                  <a:gd name="connsiteX2-5" fmla="*/ 1615044 w 1615044"/>
                  <a:gd name="connsiteY2-6" fmla="*/ 83128 h 890650"/>
                  <a:gd name="connsiteX3-7" fmla="*/ 166254 w 1615044"/>
                  <a:gd name="connsiteY3-8" fmla="*/ 890650 h 890650"/>
                  <a:gd name="connsiteX4-9" fmla="*/ 0 w 1615044"/>
                  <a:gd name="connsiteY4-10" fmla="*/ 641268 h 890650"/>
                  <a:gd name="connsiteX0-11" fmla="*/ 0 w 1615044"/>
                  <a:gd name="connsiteY0-12" fmla="*/ 641268 h 890650"/>
                  <a:gd name="connsiteX1-13" fmla="*/ 285007 w 1615044"/>
                  <a:gd name="connsiteY1-14" fmla="*/ 0 h 890650"/>
                  <a:gd name="connsiteX2-15" fmla="*/ 1615044 w 1615044"/>
                  <a:gd name="connsiteY2-16" fmla="*/ 83128 h 890650"/>
                  <a:gd name="connsiteX3-17" fmla="*/ 166254 w 1615044"/>
                  <a:gd name="connsiteY3-18" fmla="*/ 890650 h 890650"/>
                  <a:gd name="connsiteX4-19" fmla="*/ 0 w 1615044"/>
                  <a:gd name="connsiteY4-20" fmla="*/ 641268 h 890650"/>
                  <a:gd name="connsiteX0-21" fmla="*/ 0 w 1615044"/>
                  <a:gd name="connsiteY0-22" fmla="*/ 641268 h 890650"/>
                  <a:gd name="connsiteX1-23" fmla="*/ 285007 w 1615044"/>
                  <a:gd name="connsiteY1-24" fmla="*/ 0 h 890650"/>
                  <a:gd name="connsiteX2-25" fmla="*/ 1615044 w 1615044"/>
                  <a:gd name="connsiteY2-26" fmla="*/ 83128 h 890650"/>
                  <a:gd name="connsiteX3-27" fmla="*/ 166254 w 1615044"/>
                  <a:gd name="connsiteY3-28" fmla="*/ 890650 h 890650"/>
                  <a:gd name="connsiteX4-29" fmla="*/ 0 w 1615044"/>
                  <a:gd name="connsiteY4-30" fmla="*/ 641268 h 890650"/>
                  <a:gd name="connsiteX0-31" fmla="*/ 0 w 1615044"/>
                  <a:gd name="connsiteY0-32" fmla="*/ 641268 h 890650"/>
                  <a:gd name="connsiteX1-33" fmla="*/ 285007 w 1615044"/>
                  <a:gd name="connsiteY1-34" fmla="*/ 0 h 890650"/>
                  <a:gd name="connsiteX2-35" fmla="*/ 1615044 w 1615044"/>
                  <a:gd name="connsiteY2-36" fmla="*/ 83128 h 890650"/>
                  <a:gd name="connsiteX3-37" fmla="*/ 166254 w 1615044"/>
                  <a:gd name="connsiteY3-38" fmla="*/ 890650 h 890650"/>
                  <a:gd name="connsiteX4-39" fmla="*/ 0 w 1615044"/>
                  <a:gd name="connsiteY4-40" fmla="*/ 641268 h 8906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615044" h="890650">
                    <a:moveTo>
                      <a:pt x="0" y="641268"/>
                    </a:moveTo>
                    <a:cubicBezTo>
                      <a:pt x="320633" y="380011"/>
                      <a:pt x="308759" y="285008"/>
                      <a:pt x="285007" y="0"/>
                    </a:cubicBezTo>
                    <a:lnTo>
                      <a:pt x="1615044" y="83128"/>
                    </a:lnTo>
                    <a:cubicBezTo>
                      <a:pt x="823355" y="399803"/>
                      <a:pt x="625433" y="502723"/>
                      <a:pt x="166254" y="890650"/>
                    </a:cubicBezTo>
                    <a:lnTo>
                      <a:pt x="0" y="641268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72000"/>
                    </a:schemeClr>
                  </a:gs>
                  <a:gs pos="99000">
                    <a:schemeClr val="bg1">
                      <a:lumMod val="95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8" name="Oval 306"/>
              <p:cNvSpPr>
                <a:spLocks noChangeArrowheads="1"/>
              </p:cNvSpPr>
              <p:nvPr/>
            </p:nvSpPr>
            <p:spPr bwMode="auto">
              <a:xfrm>
                <a:off x="6893234" y="1917794"/>
                <a:ext cx="1293812" cy="54500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89" name="Text Box 302"/>
              <p:cNvSpPr txBox="1">
                <a:spLocks noChangeArrowheads="1"/>
              </p:cNvSpPr>
              <p:nvPr/>
            </p:nvSpPr>
            <p:spPr bwMode="auto">
              <a:xfrm>
                <a:off x="6925808" y="2038751"/>
                <a:ext cx="633945" cy="307777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agent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68" name="Group 267"/>
              <p:cNvGrpSpPr/>
              <p:nvPr/>
            </p:nvGrpSpPr>
            <p:grpSpPr>
              <a:xfrm>
                <a:off x="7524624" y="2012797"/>
                <a:ext cx="533735" cy="344384"/>
                <a:chOff x="7290003" y="1864426"/>
                <a:chExt cx="533735" cy="344384"/>
              </a:xfrm>
            </p:grpSpPr>
            <p:sp>
              <p:nvSpPr>
                <p:cNvPr id="267" name="Can 266"/>
                <p:cNvSpPr/>
                <p:nvPr/>
              </p:nvSpPr>
              <p:spPr>
                <a:xfrm>
                  <a:off x="7338951" y="1864426"/>
                  <a:ext cx="427511" cy="344384"/>
                </a:xfrm>
                <a:prstGeom prst="can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2" name="Text Box 305"/>
                <p:cNvSpPr txBox="1">
                  <a:spLocks noChangeArrowheads="1"/>
                </p:cNvSpPr>
                <p:nvPr/>
              </p:nvSpPr>
              <p:spPr bwMode="auto">
                <a:xfrm>
                  <a:off x="7290003" y="1889518"/>
                  <a:ext cx="533735" cy="307649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rPr>
                    <a:t>data</a:t>
                  </a:r>
                  <a:endPara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</p:grpSp>
        <p:grpSp>
          <p:nvGrpSpPr>
            <p:cNvPr id="351" name="Group 350"/>
            <p:cNvGrpSpPr/>
            <p:nvPr/>
          </p:nvGrpSpPr>
          <p:grpSpPr>
            <a:xfrm>
              <a:off x="6752194" y="4789643"/>
              <a:ext cx="1646629" cy="914399"/>
              <a:chOff x="6752194" y="4789643"/>
              <a:chExt cx="1646629" cy="914399"/>
            </a:xfrm>
          </p:grpSpPr>
          <p:sp>
            <p:nvSpPr>
              <p:cNvPr id="312" name="Freeform 311"/>
              <p:cNvSpPr/>
              <p:nvPr/>
            </p:nvSpPr>
            <p:spPr>
              <a:xfrm>
                <a:off x="6752194" y="5003397"/>
                <a:ext cx="1294411" cy="700645"/>
              </a:xfrm>
              <a:custGeom>
                <a:avLst/>
                <a:gdLst>
                  <a:gd name="connsiteX0" fmla="*/ 0 w 1615044"/>
                  <a:gd name="connsiteY0" fmla="*/ 641268 h 890650"/>
                  <a:gd name="connsiteX1" fmla="*/ 285007 w 1615044"/>
                  <a:gd name="connsiteY1" fmla="*/ 0 h 890650"/>
                  <a:gd name="connsiteX2" fmla="*/ 1615044 w 1615044"/>
                  <a:gd name="connsiteY2" fmla="*/ 83128 h 890650"/>
                  <a:gd name="connsiteX3" fmla="*/ 166254 w 1615044"/>
                  <a:gd name="connsiteY3" fmla="*/ 890650 h 890650"/>
                  <a:gd name="connsiteX4" fmla="*/ 0 w 1615044"/>
                  <a:gd name="connsiteY4" fmla="*/ 641268 h 890650"/>
                  <a:gd name="connsiteX0-1" fmla="*/ 0 w 1615044"/>
                  <a:gd name="connsiteY0-2" fmla="*/ 641268 h 890650"/>
                  <a:gd name="connsiteX1-3" fmla="*/ 285007 w 1615044"/>
                  <a:gd name="connsiteY1-4" fmla="*/ 0 h 890650"/>
                  <a:gd name="connsiteX2-5" fmla="*/ 1615044 w 1615044"/>
                  <a:gd name="connsiteY2-6" fmla="*/ 83128 h 890650"/>
                  <a:gd name="connsiteX3-7" fmla="*/ 166254 w 1615044"/>
                  <a:gd name="connsiteY3-8" fmla="*/ 890650 h 890650"/>
                  <a:gd name="connsiteX4-9" fmla="*/ 0 w 1615044"/>
                  <a:gd name="connsiteY4-10" fmla="*/ 641268 h 890650"/>
                  <a:gd name="connsiteX0-11" fmla="*/ 0 w 1615044"/>
                  <a:gd name="connsiteY0-12" fmla="*/ 641268 h 890650"/>
                  <a:gd name="connsiteX1-13" fmla="*/ 285007 w 1615044"/>
                  <a:gd name="connsiteY1-14" fmla="*/ 0 h 890650"/>
                  <a:gd name="connsiteX2-15" fmla="*/ 1615044 w 1615044"/>
                  <a:gd name="connsiteY2-16" fmla="*/ 83128 h 890650"/>
                  <a:gd name="connsiteX3-17" fmla="*/ 166254 w 1615044"/>
                  <a:gd name="connsiteY3-18" fmla="*/ 890650 h 890650"/>
                  <a:gd name="connsiteX4-19" fmla="*/ 0 w 1615044"/>
                  <a:gd name="connsiteY4-20" fmla="*/ 641268 h 890650"/>
                  <a:gd name="connsiteX0-21" fmla="*/ 0 w 1615044"/>
                  <a:gd name="connsiteY0-22" fmla="*/ 641268 h 890650"/>
                  <a:gd name="connsiteX1-23" fmla="*/ 285007 w 1615044"/>
                  <a:gd name="connsiteY1-24" fmla="*/ 0 h 890650"/>
                  <a:gd name="connsiteX2-25" fmla="*/ 1615044 w 1615044"/>
                  <a:gd name="connsiteY2-26" fmla="*/ 83128 h 890650"/>
                  <a:gd name="connsiteX3-27" fmla="*/ 166254 w 1615044"/>
                  <a:gd name="connsiteY3-28" fmla="*/ 890650 h 890650"/>
                  <a:gd name="connsiteX4-29" fmla="*/ 0 w 1615044"/>
                  <a:gd name="connsiteY4-30" fmla="*/ 641268 h 890650"/>
                  <a:gd name="connsiteX0-31" fmla="*/ 0 w 1615044"/>
                  <a:gd name="connsiteY0-32" fmla="*/ 641268 h 890650"/>
                  <a:gd name="connsiteX1-33" fmla="*/ 285007 w 1615044"/>
                  <a:gd name="connsiteY1-34" fmla="*/ 0 h 890650"/>
                  <a:gd name="connsiteX2-35" fmla="*/ 1615044 w 1615044"/>
                  <a:gd name="connsiteY2-36" fmla="*/ 83128 h 890650"/>
                  <a:gd name="connsiteX3-37" fmla="*/ 166254 w 1615044"/>
                  <a:gd name="connsiteY3-38" fmla="*/ 890650 h 890650"/>
                  <a:gd name="connsiteX4-39" fmla="*/ 0 w 1615044"/>
                  <a:gd name="connsiteY4-40" fmla="*/ 641268 h 890650"/>
                  <a:gd name="connsiteX0-41" fmla="*/ 0 w 1615044"/>
                  <a:gd name="connsiteY0-42" fmla="*/ 463138 h 890650"/>
                  <a:gd name="connsiteX1-43" fmla="*/ 285007 w 1615044"/>
                  <a:gd name="connsiteY1-44" fmla="*/ 0 h 890650"/>
                  <a:gd name="connsiteX2-45" fmla="*/ 1615044 w 1615044"/>
                  <a:gd name="connsiteY2-46" fmla="*/ 83128 h 890650"/>
                  <a:gd name="connsiteX3-47" fmla="*/ 166254 w 1615044"/>
                  <a:gd name="connsiteY3-48" fmla="*/ 890650 h 890650"/>
                  <a:gd name="connsiteX4-49" fmla="*/ 0 w 1615044"/>
                  <a:gd name="connsiteY4-50" fmla="*/ 463138 h 890650"/>
                  <a:gd name="connsiteX0-51" fmla="*/ 0 w 1615044"/>
                  <a:gd name="connsiteY0-52" fmla="*/ 463138 h 890650"/>
                  <a:gd name="connsiteX1-53" fmla="*/ 285007 w 1615044"/>
                  <a:gd name="connsiteY1-54" fmla="*/ 0 h 890650"/>
                  <a:gd name="connsiteX2-55" fmla="*/ 1615044 w 1615044"/>
                  <a:gd name="connsiteY2-56" fmla="*/ 83128 h 890650"/>
                  <a:gd name="connsiteX3-57" fmla="*/ 166254 w 1615044"/>
                  <a:gd name="connsiteY3-58" fmla="*/ 890650 h 890650"/>
                  <a:gd name="connsiteX4-59" fmla="*/ 0 w 1615044"/>
                  <a:gd name="connsiteY4-60" fmla="*/ 463138 h 890650"/>
                  <a:gd name="connsiteX0-61" fmla="*/ 59377 w 1674421"/>
                  <a:gd name="connsiteY0-62" fmla="*/ 463138 h 700645"/>
                  <a:gd name="connsiteX1-63" fmla="*/ 344384 w 1674421"/>
                  <a:gd name="connsiteY1-64" fmla="*/ 0 h 700645"/>
                  <a:gd name="connsiteX2-65" fmla="*/ 1674421 w 1674421"/>
                  <a:gd name="connsiteY2-66" fmla="*/ 83128 h 700645"/>
                  <a:gd name="connsiteX3-67" fmla="*/ 0 w 1674421"/>
                  <a:gd name="connsiteY3-68" fmla="*/ 700645 h 700645"/>
                  <a:gd name="connsiteX4-69" fmla="*/ 59377 w 1674421"/>
                  <a:gd name="connsiteY4-70" fmla="*/ 463138 h 700645"/>
                  <a:gd name="connsiteX0-71" fmla="*/ 59377 w 1674421"/>
                  <a:gd name="connsiteY0-72" fmla="*/ 463138 h 700645"/>
                  <a:gd name="connsiteX1-73" fmla="*/ 344384 w 1674421"/>
                  <a:gd name="connsiteY1-74" fmla="*/ 0 h 700645"/>
                  <a:gd name="connsiteX2-75" fmla="*/ 1674421 w 1674421"/>
                  <a:gd name="connsiteY2-76" fmla="*/ 83128 h 700645"/>
                  <a:gd name="connsiteX3-77" fmla="*/ 0 w 1674421"/>
                  <a:gd name="connsiteY3-78" fmla="*/ 700645 h 700645"/>
                  <a:gd name="connsiteX4-79" fmla="*/ 59377 w 1674421"/>
                  <a:gd name="connsiteY4-80" fmla="*/ 463138 h 700645"/>
                  <a:gd name="connsiteX0-81" fmla="*/ 59377 w 1294411"/>
                  <a:gd name="connsiteY0-82" fmla="*/ 463138 h 700645"/>
                  <a:gd name="connsiteX1-83" fmla="*/ 344384 w 1294411"/>
                  <a:gd name="connsiteY1-84" fmla="*/ 0 h 700645"/>
                  <a:gd name="connsiteX2-85" fmla="*/ 1294411 w 1294411"/>
                  <a:gd name="connsiteY2-86" fmla="*/ 296884 h 700645"/>
                  <a:gd name="connsiteX3-87" fmla="*/ 0 w 1294411"/>
                  <a:gd name="connsiteY3-88" fmla="*/ 700645 h 700645"/>
                  <a:gd name="connsiteX4-89" fmla="*/ 59377 w 1294411"/>
                  <a:gd name="connsiteY4-90" fmla="*/ 463138 h 700645"/>
                  <a:gd name="connsiteX0-91" fmla="*/ 59377 w 1294411"/>
                  <a:gd name="connsiteY0-92" fmla="*/ 463138 h 700645"/>
                  <a:gd name="connsiteX1-93" fmla="*/ 344384 w 1294411"/>
                  <a:gd name="connsiteY1-94" fmla="*/ 0 h 700645"/>
                  <a:gd name="connsiteX2-95" fmla="*/ 1294411 w 1294411"/>
                  <a:gd name="connsiteY2-96" fmla="*/ 296884 h 700645"/>
                  <a:gd name="connsiteX3-97" fmla="*/ 0 w 1294411"/>
                  <a:gd name="connsiteY3-98" fmla="*/ 700645 h 700645"/>
                  <a:gd name="connsiteX4-99" fmla="*/ 59377 w 1294411"/>
                  <a:gd name="connsiteY4-100" fmla="*/ 463138 h 70064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294411" h="700645">
                    <a:moveTo>
                      <a:pt x="59377" y="463138"/>
                    </a:moveTo>
                    <a:cubicBezTo>
                      <a:pt x="285008" y="380011"/>
                      <a:pt x="368136" y="285008"/>
                      <a:pt x="344384" y="0"/>
                    </a:cubicBezTo>
                    <a:lnTo>
                      <a:pt x="1294411" y="296884"/>
                    </a:lnTo>
                    <a:cubicBezTo>
                      <a:pt x="407720" y="530432"/>
                      <a:pt x="601683" y="455221"/>
                      <a:pt x="0" y="700645"/>
                    </a:cubicBezTo>
                    <a:lnTo>
                      <a:pt x="59377" y="463138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80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13" name="Oval 306"/>
              <p:cNvSpPr>
                <a:spLocks noChangeArrowheads="1"/>
              </p:cNvSpPr>
              <p:nvPr/>
            </p:nvSpPr>
            <p:spPr bwMode="auto">
              <a:xfrm>
                <a:off x="7105011" y="4789643"/>
                <a:ext cx="1293812" cy="54500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14" name="Text Box 302"/>
              <p:cNvSpPr txBox="1">
                <a:spLocks noChangeArrowheads="1"/>
              </p:cNvSpPr>
              <p:nvPr/>
            </p:nvSpPr>
            <p:spPr bwMode="auto">
              <a:xfrm>
                <a:off x="7137585" y="4910600"/>
                <a:ext cx="633945" cy="307777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agent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315" name="Group 314"/>
              <p:cNvGrpSpPr/>
              <p:nvPr/>
            </p:nvGrpSpPr>
            <p:grpSpPr>
              <a:xfrm>
                <a:off x="7736401" y="4884646"/>
                <a:ext cx="533735" cy="344384"/>
                <a:chOff x="7290003" y="1864426"/>
                <a:chExt cx="533735" cy="344384"/>
              </a:xfrm>
            </p:grpSpPr>
            <p:sp>
              <p:nvSpPr>
                <p:cNvPr id="316" name="Can 315"/>
                <p:cNvSpPr/>
                <p:nvPr/>
              </p:nvSpPr>
              <p:spPr>
                <a:xfrm>
                  <a:off x="7338951" y="1864426"/>
                  <a:ext cx="427511" cy="344384"/>
                </a:xfrm>
                <a:prstGeom prst="can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17" name="Text Box 305"/>
                <p:cNvSpPr txBox="1">
                  <a:spLocks noChangeArrowheads="1"/>
                </p:cNvSpPr>
                <p:nvPr/>
              </p:nvSpPr>
              <p:spPr bwMode="auto">
                <a:xfrm>
                  <a:off x="7290003" y="1889518"/>
                  <a:ext cx="533735" cy="307649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rPr>
                    <a:t>data</a:t>
                  </a:r>
                  <a:endPara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</p:grpSp>
        <p:grpSp>
          <p:nvGrpSpPr>
            <p:cNvPr id="350" name="Group 349"/>
            <p:cNvGrpSpPr/>
            <p:nvPr/>
          </p:nvGrpSpPr>
          <p:grpSpPr>
            <a:xfrm>
              <a:off x="3623562" y="5108298"/>
              <a:ext cx="1784742" cy="783771"/>
              <a:chOff x="3623562" y="5108298"/>
              <a:chExt cx="1784742" cy="783771"/>
            </a:xfrm>
          </p:grpSpPr>
          <p:sp>
            <p:nvSpPr>
              <p:cNvPr id="319" name="Freeform 318"/>
              <p:cNvSpPr/>
              <p:nvPr/>
            </p:nvSpPr>
            <p:spPr>
              <a:xfrm flipH="1">
                <a:off x="4018890" y="5238925"/>
                <a:ext cx="1389414" cy="653144"/>
              </a:xfrm>
              <a:custGeom>
                <a:avLst/>
                <a:gdLst>
                  <a:gd name="connsiteX0" fmla="*/ 0 w 1615044"/>
                  <a:gd name="connsiteY0" fmla="*/ 641268 h 890650"/>
                  <a:gd name="connsiteX1" fmla="*/ 285007 w 1615044"/>
                  <a:gd name="connsiteY1" fmla="*/ 0 h 890650"/>
                  <a:gd name="connsiteX2" fmla="*/ 1615044 w 1615044"/>
                  <a:gd name="connsiteY2" fmla="*/ 83128 h 890650"/>
                  <a:gd name="connsiteX3" fmla="*/ 166254 w 1615044"/>
                  <a:gd name="connsiteY3" fmla="*/ 890650 h 890650"/>
                  <a:gd name="connsiteX4" fmla="*/ 0 w 1615044"/>
                  <a:gd name="connsiteY4" fmla="*/ 641268 h 890650"/>
                  <a:gd name="connsiteX0-1" fmla="*/ 0 w 1615044"/>
                  <a:gd name="connsiteY0-2" fmla="*/ 641268 h 890650"/>
                  <a:gd name="connsiteX1-3" fmla="*/ 285007 w 1615044"/>
                  <a:gd name="connsiteY1-4" fmla="*/ 0 h 890650"/>
                  <a:gd name="connsiteX2-5" fmla="*/ 1615044 w 1615044"/>
                  <a:gd name="connsiteY2-6" fmla="*/ 83128 h 890650"/>
                  <a:gd name="connsiteX3-7" fmla="*/ 166254 w 1615044"/>
                  <a:gd name="connsiteY3-8" fmla="*/ 890650 h 890650"/>
                  <a:gd name="connsiteX4-9" fmla="*/ 0 w 1615044"/>
                  <a:gd name="connsiteY4-10" fmla="*/ 641268 h 890650"/>
                  <a:gd name="connsiteX0-11" fmla="*/ 0 w 1615044"/>
                  <a:gd name="connsiteY0-12" fmla="*/ 641268 h 890650"/>
                  <a:gd name="connsiteX1-13" fmla="*/ 285007 w 1615044"/>
                  <a:gd name="connsiteY1-14" fmla="*/ 0 h 890650"/>
                  <a:gd name="connsiteX2-15" fmla="*/ 1615044 w 1615044"/>
                  <a:gd name="connsiteY2-16" fmla="*/ 83128 h 890650"/>
                  <a:gd name="connsiteX3-17" fmla="*/ 166254 w 1615044"/>
                  <a:gd name="connsiteY3-18" fmla="*/ 890650 h 890650"/>
                  <a:gd name="connsiteX4-19" fmla="*/ 0 w 1615044"/>
                  <a:gd name="connsiteY4-20" fmla="*/ 641268 h 890650"/>
                  <a:gd name="connsiteX0-21" fmla="*/ 0 w 1615044"/>
                  <a:gd name="connsiteY0-22" fmla="*/ 641268 h 890650"/>
                  <a:gd name="connsiteX1-23" fmla="*/ 285007 w 1615044"/>
                  <a:gd name="connsiteY1-24" fmla="*/ 0 h 890650"/>
                  <a:gd name="connsiteX2-25" fmla="*/ 1615044 w 1615044"/>
                  <a:gd name="connsiteY2-26" fmla="*/ 83128 h 890650"/>
                  <a:gd name="connsiteX3-27" fmla="*/ 166254 w 1615044"/>
                  <a:gd name="connsiteY3-28" fmla="*/ 890650 h 890650"/>
                  <a:gd name="connsiteX4-29" fmla="*/ 0 w 1615044"/>
                  <a:gd name="connsiteY4-30" fmla="*/ 641268 h 890650"/>
                  <a:gd name="connsiteX0-31" fmla="*/ 0 w 1615044"/>
                  <a:gd name="connsiteY0-32" fmla="*/ 641268 h 890650"/>
                  <a:gd name="connsiteX1-33" fmla="*/ 285007 w 1615044"/>
                  <a:gd name="connsiteY1-34" fmla="*/ 0 h 890650"/>
                  <a:gd name="connsiteX2-35" fmla="*/ 1615044 w 1615044"/>
                  <a:gd name="connsiteY2-36" fmla="*/ 83128 h 890650"/>
                  <a:gd name="connsiteX3-37" fmla="*/ 166254 w 1615044"/>
                  <a:gd name="connsiteY3-38" fmla="*/ 890650 h 890650"/>
                  <a:gd name="connsiteX4-39" fmla="*/ 0 w 1615044"/>
                  <a:gd name="connsiteY4-40" fmla="*/ 641268 h 890650"/>
                  <a:gd name="connsiteX0-41" fmla="*/ 0 w 1615044"/>
                  <a:gd name="connsiteY0-42" fmla="*/ 463138 h 890650"/>
                  <a:gd name="connsiteX1-43" fmla="*/ 285007 w 1615044"/>
                  <a:gd name="connsiteY1-44" fmla="*/ 0 h 890650"/>
                  <a:gd name="connsiteX2-45" fmla="*/ 1615044 w 1615044"/>
                  <a:gd name="connsiteY2-46" fmla="*/ 83128 h 890650"/>
                  <a:gd name="connsiteX3-47" fmla="*/ 166254 w 1615044"/>
                  <a:gd name="connsiteY3-48" fmla="*/ 890650 h 890650"/>
                  <a:gd name="connsiteX4-49" fmla="*/ 0 w 1615044"/>
                  <a:gd name="connsiteY4-50" fmla="*/ 463138 h 890650"/>
                  <a:gd name="connsiteX0-51" fmla="*/ 0 w 1615044"/>
                  <a:gd name="connsiteY0-52" fmla="*/ 463138 h 890650"/>
                  <a:gd name="connsiteX1-53" fmla="*/ 285007 w 1615044"/>
                  <a:gd name="connsiteY1-54" fmla="*/ 0 h 890650"/>
                  <a:gd name="connsiteX2-55" fmla="*/ 1615044 w 1615044"/>
                  <a:gd name="connsiteY2-56" fmla="*/ 83128 h 890650"/>
                  <a:gd name="connsiteX3-57" fmla="*/ 166254 w 1615044"/>
                  <a:gd name="connsiteY3-58" fmla="*/ 890650 h 890650"/>
                  <a:gd name="connsiteX4-59" fmla="*/ 0 w 1615044"/>
                  <a:gd name="connsiteY4-60" fmla="*/ 463138 h 890650"/>
                  <a:gd name="connsiteX0-61" fmla="*/ 59377 w 1674421"/>
                  <a:gd name="connsiteY0-62" fmla="*/ 463138 h 700645"/>
                  <a:gd name="connsiteX1-63" fmla="*/ 344384 w 1674421"/>
                  <a:gd name="connsiteY1-64" fmla="*/ 0 h 700645"/>
                  <a:gd name="connsiteX2-65" fmla="*/ 1674421 w 1674421"/>
                  <a:gd name="connsiteY2-66" fmla="*/ 83128 h 700645"/>
                  <a:gd name="connsiteX3-67" fmla="*/ 0 w 1674421"/>
                  <a:gd name="connsiteY3-68" fmla="*/ 700645 h 700645"/>
                  <a:gd name="connsiteX4-69" fmla="*/ 59377 w 1674421"/>
                  <a:gd name="connsiteY4-70" fmla="*/ 463138 h 700645"/>
                  <a:gd name="connsiteX0-71" fmla="*/ 59377 w 1674421"/>
                  <a:gd name="connsiteY0-72" fmla="*/ 463138 h 700645"/>
                  <a:gd name="connsiteX1-73" fmla="*/ 344384 w 1674421"/>
                  <a:gd name="connsiteY1-74" fmla="*/ 0 h 700645"/>
                  <a:gd name="connsiteX2-75" fmla="*/ 1674421 w 1674421"/>
                  <a:gd name="connsiteY2-76" fmla="*/ 83128 h 700645"/>
                  <a:gd name="connsiteX3-77" fmla="*/ 0 w 1674421"/>
                  <a:gd name="connsiteY3-78" fmla="*/ 700645 h 700645"/>
                  <a:gd name="connsiteX4-79" fmla="*/ 59377 w 1674421"/>
                  <a:gd name="connsiteY4-80" fmla="*/ 463138 h 700645"/>
                  <a:gd name="connsiteX0-81" fmla="*/ 59377 w 1294411"/>
                  <a:gd name="connsiteY0-82" fmla="*/ 463138 h 700645"/>
                  <a:gd name="connsiteX1-83" fmla="*/ 344384 w 1294411"/>
                  <a:gd name="connsiteY1-84" fmla="*/ 0 h 700645"/>
                  <a:gd name="connsiteX2-85" fmla="*/ 1294411 w 1294411"/>
                  <a:gd name="connsiteY2-86" fmla="*/ 296884 h 700645"/>
                  <a:gd name="connsiteX3-87" fmla="*/ 0 w 1294411"/>
                  <a:gd name="connsiteY3-88" fmla="*/ 700645 h 700645"/>
                  <a:gd name="connsiteX4-89" fmla="*/ 59377 w 1294411"/>
                  <a:gd name="connsiteY4-90" fmla="*/ 463138 h 700645"/>
                  <a:gd name="connsiteX0-91" fmla="*/ 59377 w 1294411"/>
                  <a:gd name="connsiteY0-92" fmla="*/ 463138 h 700645"/>
                  <a:gd name="connsiteX1-93" fmla="*/ 344384 w 1294411"/>
                  <a:gd name="connsiteY1-94" fmla="*/ 0 h 700645"/>
                  <a:gd name="connsiteX2-95" fmla="*/ 1294411 w 1294411"/>
                  <a:gd name="connsiteY2-96" fmla="*/ 296884 h 700645"/>
                  <a:gd name="connsiteX3-97" fmla="*/ 0 w 1294411"/>
                  <a:gd name="connsiteY3-98" fmla="*/ 700645 h 700645"/>
                  <a:gd name="connsiteX4-99" fmla="*/ 59377 w 1294411"/>
                  <a:gd name="connsiteY4-100" fmla="*/ 463138 h 700645"/>
                  <a:gd name="connsiteX0-101" fmla="*/ 59377 w 1389414"/>
                  <a:gd name="connsiteY0-102" fmla="*/ 463138 h 700645"/>
                  <a:gd name="connsiteX1-103" fmla="*/ 344384 w 1389414"/>
                  <a:gd name="connsiteY1-104" fmla="*/ 0 h 700645"/>
                  <a:gd name="connsiteX2-105" fmla="*/ 1389414 w 1389414"/>
                  <a:gd name="connsiteY2-106" fmla="*/ 439388 h 700645"/>
                  <a:gd name="connsiteX3-107" fmla="*/ 0 w 1389414"/>
                  <a:gd name="connsiteY3-108" fmla="*/ 700645 h 700645"/>
                  <a:gd name="connsiteX4-109" fmla="*/ 59377 w 1389414"/>
                  <a:gd name="connsiteY4-110" fmla="*/ 463138 h 700645"/>
                  <a:gd name="connsiteX0-111" fmla="*/ 59377 w 1389414"/>
                  <a:gd name="connsiteY0-112" fmla="*/ 463138 h 700645"/>
                  <a:gd name="connsiteX1-113" fmla="*/ 344384 w 1389414"/>
                  <a:gd name="connsiteY1-114" fmla="*/ 0 h 700645"/>
                  <a:gd name="connsiteX2-115" fmla="*/ 1389414 w 1389414"/>
                  <a:gd name="connsiteY2-116" fmla="*/ 439388 h 700645"/>
                  <a:gd name="connsiteX3-117" fmla="*/ 0 w 1389414"/>
                  <a:gd name="connsiteY3-118" fmla="*/ 700645 h 700645"/>
                  <a:gd name="connsiteX4-119" fmla="*/ 59377 w 1389414"/>
                  <a:gd name="connsiteY4-120" fmla="*/ 463138 h 700645"/>
                  <a:gd name="connsiteX0-121" fmla="*/ 59377 w 1389414"/>
                  <a:gd name="connsiteY0-122" fmla="*/ 415637 h 653144"/>
                  <a:gd name="connsiteX1-123" fmla="*/ 605641 w 1389414"/>
                  <a:gd name="connsiteY1-124" fmla="*/ 0 h 653144"/>
                  <a:gd name="connsiteX2-125" fmla="*/ 1389414 w 1389414"/>
                  <a:gd name="connsiteY2-126" fmla="*/ 391887 h 653144"/>
                  <a:gd name="connsiteX3-127" fmla="*/ 0 w 1389414"/>
                  <a:gd name="connsiteY3-128" fmla="*/ 653144 h 653144"/>
                  <a:gd name="connsiteX4-129" fmla="*/ 59377 w 1389414"/>
                  <a:gd name="connsiteY4-130" fmla="*/ 415637 h 653144"/>
                  <a:gd name="connsiteX0-131" fmla="*/ 59377 w 1389414"/>
                  <a:gd name="connsiteY0-132" fmla="*/ 415637 h 653144"/>
                  <a:gd name="connsiteX1-133" fmla="*/ 605641 w 1389414"/>
                  <a:gd name="connsiteY1-134" fmla="*/ 0 h 653144"/>
                  <a:gd name="connsiteX2-135" fmla="*/ 1389414 w 1389414"/>
                  <a:gd name="connsiteY2-136" fmla="*/ 391887 h 653144"/>
                  <a:gd name="connsiteX3-137" fmla="*/ 0 w 1389414"/>
                  <a:gd name="connsiteY3-138" fmla="*/ 653144 h 653144"/>
                  <a:gd name="connsiteX4-139" fmla="*/ 59377 w 1389414"/>
                  <a:gd name="connsiteY4-140" fmla="*/ 415637 h 65314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89414" h="653144">
                    <a:moveTo>
                      <a:pt x="59377" y="415637"/>
                    </a:moveTo>
                    <a:cubicBezTo>
                      <a:pt x="285008" y="332510"/>
                      <a:pt x="320635" y="320634"/>
                      <a:pt x="605641" y="0"/>
                    </a:cubicBezTo>
                    <a:lnTo>
                      <a:pt x="1389414" y="391887"/>
                    </a:lnTo>
                    <a:cubicBezTo>
                      <a:pt x="395845" y="482932"/>
                      <a:pt x="601683" y="407720"/>
                      <a:pt x="0" y="653144"/>
                    </a:cubicBezTo>
                    <a:lnTo>
                      <a:pt x="59377" y="415637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56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0" name="Oval 306"/>
              <p:cNvSpPr>
                <a:spLocks noChangeArrowheads="1"/>
              </p:cNvSpPr>
              <p:nvPr/>
            </p:nvSpPr>
            <p:spPr bwMode="auto">
              <a:xfrm>
                <a:off x="3623562" y="5108298"/>
                <a:ext cx="1293812" cy="54500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21" name="Text Box 302"/>
              <p:cNvSpPr txBox="1">
                <a:spLocks noChangeArrowheads="1"/>
              </p:cNvSpPr>
              <p:nvPr/>
            </p:nvSpPr>
            <p:spPr bwMode="auto">
              <a:xfrm>
                <a:off x="3656136" y="5229255"/>
                <a:ext cx="633945" cy="307777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agent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322" name="Group 321"/>
              <p:cNvGrpSpPr/>
              <p:nvPr/>
            </p:nvGrpSpPr>
            <p:grpSpPr>
              <a:xfrm>
                <a:off x="4254952" y="5203301"/>
                <a:ext cx="533735" cy="344384"/>
                <a:chOff x="7290003" y="1864426"/>
                <a:chExt cx="533735" cy="344384"/>
              </a:xfrm>
            </p:grpSpPr>
            <p:sp>
              <p:nvSpPr>
                <p:cNvPr id="323" name="Can 322"/>
                <p:cNvSpPr/>
                <p:nvPr/>
              </p:nvSpPr>
              <p:spPr>
                <a:xfrm>
                  <a:off x="7338951" y="1864426"/>
                  <a:ext cx="427511" cy="344384"/>
                </a:xfrm>
                <a:prstGeom prst="can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24" name="Text Box 305"/>
                <p:cNvSpPr txBox="1">
                  <a:spLocks noChangeArrowheads="1"/>
                </p:cNvSpPr>
                <p:nvPr/>
              </p:nvSpPr>
              <p:spPr bwMode="auto">
                <a:xfrm>
                  <a:off x="7290003" y="1889518"/>
                  <a:ext cx="533735" cy="307649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rPr>
                    <a:t>data</a:t>
                  </a:r>
                  <a:endPara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</p:grpSp>
        <p:grpSp>
          <p:nvGrpSpPr>
            <p:cNvPr id="352" name="Group 351"/>
            <p:cNvGrpSpPr/>
            <p:nvPr/>
          </p:nvGrpSpPr>
          <p:grpSpPr>
            <a:xfrm>
              <a:off x="6918449" y="3352729"/>
              <a:ext cx="1539751" cy="831273"/>
              <a:chOff x="6918449" y="3352729"/>
              <a:chExt cx="1539751" cy="831273"/>
            </a:xfrm>
          </p:grpSpPr>
          <p:sp>
            <p:nvSpPr>
              <p:cNvPr id="304" name="Freeform 303"/>
              <p:cNvSpPr/>
              <p:nvPr/>
            </p:nvSpPr>
            <p:spPr>
              <a:xfrm>
                <a:off x="6918449" y="3627840"/>
                <a:ext cx="1223159" cy="556162"/>
              </a:xfrm>
              <a:custGeom>
                <a:avLst/>
                <a:gdLst>
                  <a:gd name="connsiteX0" fmla="*/ 0 w 1615044"/>
                  <a:gd name="connsiteY0" fmla="*/ 641268 h 890650"/>
                  <a:gd name="connsiteX1" fmla="*/ 285007 w 1615044"/>
                  <a:gd name="connsiteY1" fmla="*/ 0 h 890650"/>
                  <a:gd name="connsiteX2" fmla="*/ 1615044 w 1615044"/>
                  <a:gd name="connsiteY2" fmla="*/ 83128 h 890650"/>
                  <a:gd name="connsiteX3" fmla="*/ 166254 w 1615044"/>
                  <a:gd name="connsiteY3" fmla="*/ 890650 h 890650"/>
                  <a:gd name="connsiteX4" fmla="*/ 0 w 1615044"/>
                  <a:gd name="connsiteY4" fmla="*/ 641268 h 890650"/>
                  <a:gd name="connsiteX0-1" fmla="*/ 0 w 1615044"/>
                  <a:gd name="connsiteY0-2" fmla="*/ 641268 h 890650"/>
                  <a:gd name="connsiteX1-3" fmla="*/ 285007 w 1615044"/>
                  <a:gd name="connsiteY1-4" fmla="*/ 0 h 890650"/>
                  <a:gd name="connsiteX2-5" fmla="*/ 1615044 w 1615044"/>
                  <a:gd name="connsiteY2-6" fmla="*/ 83128 h 890650"/>
                  <a:gd name="connsiteX3-7" fmla="*/ 166254 w 1615044"/>
                  <a:gd name="connsiteY3-8" fmla="*/ 890650 h 890650"/>
                  <a:gd name="connsiteX4-9" fmla="*/ 0 w 1615044"/>
                  <a:gd name="connsiteY4-10" fmla="*/ 641268 h 890650"/>
                  <a:gd name="connsiteX0-11" fmla="*/ 0 w 1615044"/>
                  <a:gd name="connsiteY0-12" fmla="*/ 641268 h 890650"/>
                  <a:gd name="connsiteX1-13" fmla="*/ 285007 w 1615044"/>
                  <a:gd name="connsiteY1-14" fmla="*/ 0 h 890650"/>
                  <a:gd name="connsiteX2-15" fmla="*/ 1615044 w 1615044"/>
                  <a:gd name="connsiteY2-16" fmla="*/ 83128 h 890650"/>
                  <a:gd name="connsiteX3-17" fmla="*/ 166254 w 1615044"/>
                  <a:gd name="connsiteY3-18" fmla="*/ 890650 h 890650"/>
                  <a:gd name="connsiteX4-19" fmla="*/ 0 w 1615044"/>
                  <a:gd name="connsiteY4-20" fmla="*/ 641268 h 890650"/>
                  <a:gd name="connsiteX0-21" fmla="*/ 0 w 1615044"/>
                  <a:gd name="connsiteY0-22" fmla="*/ 641268 h 890650"/>
                  <a:gd name="connsiteX1-23" fmla="*/ 285007 w 1615044"/>
                  <a:gd name="connsiteY1-24" fmla="*/ 0 h 890650"/>
                  <a:gd name="connsiteX2-25" fmla="*/ 1615044 w 1615044"/>
                  <a:gd name="connsiteY2-26" fmla="*/ 83128 h 890650"/>
                  <a:gd name="connsiteX3-27" fmla="*/ 166254 w 1615044"/>
                  <a:gd name="connsiteY3-28" fmla="*/ 890650 h 890650"/>
                  <a:gd name="connsiteX4-29" fmla="*/ 0 w 1615044"/>
                  <a:gd name="connsiteY4-30" fmla="*/ 641268 h 890650"/>
                  <a:gd name="connsiteX0-31" fmla="*/ 0 w 1615044"/>
                  <a:gd name="connsiteY0-32" fmla="*/ 641268 h 890650"/>
                  <a:gd name="connsiteX1-33" fmla="*/ 285007 w 1615044"/>
                  <a:gd name="connsiteY1-34" fmla="*/ 0 h 890650"/>
                  <a:gd name="connsiteX2-35" fmla="*/ 1615044 w 1615044"/>
                  <a:gd name="connsiteY2-36" fmla="*/ 83128 h 890650"/>
                  <a:gd name="connsiteX3-37" fmla="*/ 166254 w 1615044"/>
                  <a:gd name="connsiteY3-38" fmla="*/ 890650 h 890650"/>
                  <a:gd name="connsiteX4-39" fmla="*/ 0 w 1615044"/>
                  <a:gd name="connsiteY4-40" fmla="*/ 641268 h 890650"/>
                  <a:gd name="connsiteX0-41" fmla="*/ 0 w 1223159"/>
                  <a:gd name="connsiteY0-42" fmla="*/ 641268 h 890650"/>
                  <a:gd name="connsiteX1-43" fmla="*/ 285007 w 1223159"/>
                  <a:gd name="connsiteY1-44" fmla="*/ 0 h 890650"/>
                  <a:gd name="connsiteX2-45" fmla="*/ 1223159 w 1223159"/>
                  <a:gd name="connsiteY2-46" fmla="*/ 368389 h 890650"/>
                  <a:gd name="connsiteX3-47" fmla="*/ 166254 w 1223159"/>
                  <a:gd name="connsiteY3-48" fmla="*/ 890650 h 890650"/>
                  <a:gd name="connsiteX4-49" fmla="*/ 0 w 1223159"/>
                  <a:gd name="connsiteY4-50" fmla="*/ 641268 h 8906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223159" h="890650">
                    <a:moveTo>
                      <a:pt x="0" y="641268"/>
                    </a:moveTo>
                    <a:cubicBezTo>
                      <a:pt x="320633" y="380011"/>
                      <a:pt x="308759" y="285008"/>
                      <a:pt x="285007" y="0"/>
                    </a:cubicBezTo>
                    <a:lnTo>
                      <a:pt x="1223159" y="368389"/>
                    </a:lnTo>
                    <a:cubicBezTo>
                      <a:pt x="431470" y="685064"/>
                      <a:pt x="625433" y="502723"/>
                      <a:pt x="166254" y="890650"/>
                    </a:cubicBezTo>
                    <a:lnTo>
                      <a:pt x="0" y="641268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  <a:alpha val="73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5" name="Oval 306"/>
              <p:cNvSpPr>
                <a:spLocks noChangeArrowheads="1"/>
              </p:cNvSpPr>
              <p:nvPr/>
            </p:nvSpPr>
            <p:spPr bwMode="auto">
              <a:xfrm>
                <a:off x="7164388" y="3352729"/>
                <a:ext cx="1293812" cy="54500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06" name="Text Box 302"/>
              <p:cNvSpPr txBox="1">
                <a:spLocks noChangeArrowheads="1"/>
              </p:cNvSpPr>
              <p:nvPr/>
            </p:nvSpPr>
            <p:spPr bwMode="auto">
              <a:xfrm>
                <a:off x="7196962" y="3473686"/>
                <a:ext cx="633945" cy="307777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agent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307" name="Group 306"/>
              <p:cNvGrpSpPr/>
              <p:nvPr/>
            </p:nvGrpSpPr>
            <p:grpSpPr>
              <a:xfrm>
                <a:off x="7795778" y="3447732"/>
                <a:ext cx="533735" cy="344384"/>
                <a:chOff x="7290003" y="1864426"/>
                <a:chExt cx="533735" cy="344384"/>
              </a:xfrm>
            </p:grpSpPr>
            <p:sp>
              <p:nvSpPr>
                <p:cNvPr id="308" name="Can 307"/>
                <p:cNvSpPr/>
                <p:nvPr/>
              </p:nvSpPr>
              <p:spPr>
                <a:xfrm>
                  <a:off x="7338951" y="1864426"/>
                  <a:ext cx="427511" cy="344384"/>
                </a:xfrm>
                <a:prstGeom prst="can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09" name="Text Box 305"/>
                <p:cNvSpPr txBox="1">
                  <a:spLocks noChangeArrowheads="1"/>
                </p:cNvSpPr>
                <p:nvPr/>
              </p:nvSpPr>
              <p:spPr bwMode="auto">
                <a:xfrm>
                  <a:off x="7290003" y="1889518"/>
                  <a:ext cx="533735" cy="307649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rPr>
                    <a:t>data</a:t>
                  </a:r>
                  <a:endPara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</p:grpSp>
        <p:grpSp>
          <p:nvGrpSpPr>
            <p:cNvPr id="330" name="Group 329"/>
            <p:cNvGrpSpPr/>
            <p:nvPr/>
          </p:nvGrpSpPr>
          <p:grpSpPr>
            <a:xfrm>
              <a:off x="3906590" y="3823785"/>
              <a:ext cx="1755404" cy="783771"/>
              <a:chOff x="1750147" y="5031180"/>
              <a:chExt cx="1755404" cy="783771"/>
            </a:xfrm>
          </p:grpSpPr>
          <p:sp>
            <p:nvSpPr>
              <p:cNvPr id="331" name="Freeform 330"/>
              <p:cNvSpPr/>
              <p:nvPr/>
            </p:nvSpPr>
            <p:spPr>
              <a:xfrm flipH="1">
                <a:off x="2679864" y="5304311"/>
                <a:ext cx="825687" cy="510640"/>
              </a:xfrm>
              <a:custGeom>
                <a:avLst/>
                <a:gdLst>
                  <a:gd name="connsiteX0" fmla="*/ 0 w 1615044"/>
                  <a:gd name="connsiteY0" fmla="*/ 641268 h 890650"/>
                  <a:gd name="connsiteX1" fmla="*/ 285007 w 1615044"/>
                  <a:gd name="connsiteY1" fmla="*/ 0 h 890650"/>
                  <a:gd name="connsiteX2" fmla="*/ 1615044 w 1615044"/>
                  <a:gd name="connsiteY2" fmla="*/ 83128 h 890650"/>
                  <a:gd name="connsiteX3" fmla="*/ 166254 w 1615044"/>
                  <a:gd name="connsiteY3" fmla="*/ 890650 h 890650"/>
                  <a:gd name="connsiteX4" fmla="*/ 0 w 1615044"/>
                  <a:gd name="connsiteY4" fmla="*/ 641268 h 890650"/>
                  <a:gd name="connsiteX0-1" fmla="*/ 0 w 1615044"/>
                  <a:gd name="connsiteY0-2" fmla="*/ 641268 h 890650"/>
                  <a:gd name="connsiteX1-3" fmla="*/ 285007 w 1615044"/>
                  <a:gd name="connsiteY1-4" fmla="*/ 0 h 890650"/>
                  <a:gd name="connsiteX2-5" fmla="*/ 1615044 w 1615044"/>
                  <a:gd name="connsiteY2-6" fmla="*/ 83128 h 890650"/>
                  <a:gd name="connsiteX3-7" fmla="*/ 166254 w 1615044"/>
                  <a:gd name="connsiteY3-8" fmla="*/ 890650 h 890650"/>
                  <a:gd name="connsiteX4-9" fmla="*/ 0 w 1615044"/>
                  <a:gd name="connsiteY4-10" fmla="*/ 641268 h 890650"/>
                  <a:gd name="connsiteX0-11" fmla="*/ 0 w 1615044"/>
                  <a:gd name="connsiteY0-12" fmla="*/ 641268 h 890650"/>
                  <a:gd name="connsiteX1-13" fmla="*/ 285007 w 1615044"/>
                  <a:gd name="connsiteY1-14" fmla="*/ 0 h 890650"/>
                  <a:gd name="connsiteX2-15" fmla="*/ 1615044 w 1615044"/>
                  <a:gd name="connsiteY2-16" fmla="*/ 83128 h 890650"/>
                  <a:gd name="connsiteX3-17" fmla="*/ 166254 w 1615044"/>
                  <a:gd name="connsiteY3-18" fmla="*/ 890650 h 890650"/>
                  <a:gd name="connsiteX4-19" fmla="*/ 0 w 1615044"/>
                  <a:gd name="connsiteY4-20" fmla="*/ 641268 h 890650"/>
                  <a:gd name="connsiteX0-21" fmla="*/ 0 w 1615044"/>
                  <a:gd name="connsiteY0-22" fmla="*/ 641268 h 890650"/>
                  <a:gd name="connsiteX1-23" fmla="*/ 285007 w 1615044"/>
                  <a:gd name="connsiteY1-24" fmla="*/ 0 h 890650"/>
                  <a:gd name="connsiteX2-25" fmla="*/ 1615044 w 1615044"/>
                  <a:gd name="connsiteY2-26" fmla="*/ 83128 h 890650"/>
                  <a:gd name="connsiteX3-27" fmla="*/ 166254 w 1615044"/>
                  <a:gd name="connsiteY3-28" fmla="*/ 890650 h 890650"/>
                  <a:gd name="connsiteX4-29" fmla="*/ 0 w 1615044"/>
                  <a:gd name="connsiteY4-30" fmla="*/ 641268 h 890650"/>
                  <a:gd name="connsiteX0-31" fmla="*/ 0 w 1615044"/>
                  <a:gd name="connsiteY0-32" fmla="*/ 641268 h 890650"/>
                  <a:gd name="connsiteX1-33" fmla="*/ 285007 w 1615044"/>
                  <a:gd name="connsiteY1-34" fmla="*/ 0 h 890650"/>
                  <a:gd name="connsiteX2-35" fmla="*/ 1615044 w 1615044"/>
                  <a:gd name="connsiteY2-36" fmla="*/ 83128 h 890650"/>
                  <a:gd name="connsiteX3-37" fmla="*/ 166254 w 1615044"/>
                  <a:gd name="connsiteY3-38" fmla="*/ 890650 h 890650"/>
                  <a:gd name="connsiteX4-39" fmla="*/ 0 w 1615044"/>
                  <a:gd name="connsiteY4-40" fmla="*/ 641268 h 890650"/>
                  <a:gd name="connsiteX0-41" fmla="*/ 0 w 1615044"/>
                  <a:gd name="connsiteY0-42" fmla="*/ 463138 h 890650"/>
                  <a:gd name="connsiteX1-43" fmla="*/ 285007 w 1615044"/>
                  <a:gd name="connsiteY1-44" fmla="*/ 0 h 890650"/>
                  <a:gd name="connsiteX2-45" fmla="*/ 1615044 w 1615044"/>
                  <a:gd name="connsiteY2-46" fmla="*/ 83128 h 890650"/>
                  <a:gd name="connsiteX3-47" fmla="*/ 166254 w 1615044"/>
                  <a:gd name="connsiteY3-48" fmla="*/ 890650 h 890650"/>
                  <a:gd name="connsiteX4-49" fmla="*/ 0 w 1615044"/>
                  <a:gd name="connsiteY4-50" fmla="*/ 463138 h 890650"/>
                  <a:gd name="connsiteX0-51" fmla="*/ 0 w 1615044"/>
                  <a:gd name="connsiteY0-52" fmla="*/ 463138 h 890650"/>
                  <a:gd name="connsiteX1-53" fmla="*/ 285007 w 1615044"/>
                  <a:gd name="connsiteY1-54" fmla="*/ 0 h 890650"/>
                  <a:gd name="connsiteX2-55" fmla="*/ 1615044 w 1615044"/>
                  <a:gd name="connsiteY2-56" fmla="*/ 83128 h 890650"/>
                  <a:gd name="connsiteX3-57" fmla="*/ 166254 w 1615044"/>
                  <a:gd name="connsiteY3-58" fmla="*/ 890650 h 890650"/>
                  <a:gd name="connsiteX4-59" fmla="*/ 0 w 1615044"/>
                  <a:gd name="connsiteY4-60" fmla="*/ 463138 h 890650"/>
                  <a:gd name="connsiteX0-61" fmla="*/ 59377 w 1674421"/>
                  <a:gd name="connsiteY0-62" fmla="*/ 463138 h 700645"/>
                  <a:gd name="connsiteX1-63" fmla="*/ 344384 w 1674421"/>
                  <a:gd name="connsiteY1-64" fmla="*/ 0 h 700645"/>
                  <a:gd name="connsiteX2-65" fmla="*/ 1674421 w 1674421"/>
                  <a:gd name="connsiteY2-66" fmla="*/ 83128 h 700645"/>
                  <a:gd name="connsiteX3-67" fmla="*/ 0 w 1674421"/>
                  <a:gd name="connsiteY3-68" fmla="*/ 700645 h 700645"/>
                  <a:gd name="connsiteX4-69" fmla="*/ 59377 w 1674421"/>
                  <a:gd name="connsiteY4-70" fmla="*/ 463138 h 700645"/>
                  <a:gd name="connsiteX0-71" fmla="*/ 59377 w 1674421"/>
                  <a:gd name="connsiteY0-72" fmla="*/ 463138 h 700645"/>
                  <a:gd name="connsiteX1-73" fmla="*/ 344384 w 1674421"/>
                  <a:gd name="connsiteY1-74" fmla="*/ 0 h 700645"/>
                  <a:gd name="connsiteX2-75" fmla="*/ 1674421 w 1674421"/>
                  <a:gd name="connsiteY2-76" fmla="*/ 83128 h 700645"/>
                  <a:gd name="connsiteX3-77" fmla="*/ 0 w 1674421"/>
                  <a:gd name="connsiteY3-78" fmla="*/ 700645 h 700645"/>
                  <a:gd name="connsiteX4-79" fmla="*/ 59377 w 1674421"/>
                  <a:gd name="connsiteY4-80" fmla="*/ 463138 h 700645"/>
                  <a:gd name="connsiteX0-81" fmla="*/ 59377 w 1294411"/>
                  <a:gd name="connsiteY0-82" fmla="*/ 463138 h 700645"/>
                  <a:gd name="connsiteX1-83" fmla="*/ 344384 w 1294411"/>
                  <a:gd name="connsiteY1-84" fmla="*/ 0 h 700645"/>
                  <a:gd name="connsiteX2-85" fmla="*/ 1294411 w 1294411"/>
                  <a:gd name="connsiteY2-86" fmla="*/ 296884 h 700645"/>
                  <a:gd name="connsiteX3-87" fmla="*/ 0 w 1294411"/>
                  <a:gd name="connsiteY3-88" fmla="*/ 700645 h 700645"/>
                  <a:gd name="connsiteX4-89" fmla="*/ 59377 w 1294411"/>
                  <a:gd name="connsiteY4-90" fmla="*/ 463138 h 700645"/>
                  <a:gd name="connsiteX0-91" fmla="*/ 59377 w 1294411"/>
                  <a:gd name="connsiteY0-92" fmla="*/ 463138 h 700645"/>
                  <a:gd name="connsiteX1-93" fmla="*/ 344384 w 1294411"/>
                  <a:gd name="connsiteY1-94" fmla="*/ 0 h 700645"/>
                  <a:gd name="connsiteX2-95" fmla="*/ 1294411 w 1294411"/>
                  <a:gd name="connsiteY2-96" fmla="*/ 296884 h 700645"/>
                  <a:gd name="connsiteX3-97" fmla="*/ 0 w 1294411"/>
                  <a:gd name="connsiteY3-98" fmla="*/ 700645 h 700645"/>
                  <a:gd name="connsiteX4-99" fmla="*/ 59377 w 1294411"/>
                  <a:gd name="connsiteY4-100" fmla="*/ 463138 h 700645"/>
                  <a:gd name="connsiteX0-101" fmla="*/ 59377 w 1389414"/>
                  <a:gd name="connsiteY0-102" fmla="*/ 463138 h 700645"/>
                  <a:gd name="connsiteX1-103" fmla="*/ 344384 w 1389414"/>
                  <a:gd name="connsiteY1-104" fmla="*/ 0 h 700645"/>
                  <a:gd name="connsiteX2-105" fmla="*/ 1389414 w 1389414"/>
                  <a:gd name="connsiteY2-106" fmla="*/ 439388 h 700645"/>
                  <a:gd name="connsiteX3-107" fmla="*/ 0 w 1389414"/>
                  <a:gd name="connsiteY3-108" fmla="*/ 700645 h 700645"/>
                  <a:gd name="connsiteX4-109" fmla="*/ 59377 w 1389414"/>
                  <a:gd name="connsiteY4-110" fmla="*/ 463138 h 700645"/>
                  <a:gd name="connsiteX0-111" fmla="*/ 59377 w 1389414"/>
                  <a:gd name="connsiteY0-112" fmla="*/ 463138 h 700645"/>
                  <a:gd name="connsiteX1-113" fmla="*/ 344384 w 1389414"/>
                  <a:gd name="connsiteY1-114" fmla="*/ 0 h 700645"/>
                  <a:gd name="connsiteX2-115" fmla="*/ 1389414 w 1389414"/>
                  <a:gd name="connsiteY2-116" fmla="*/ 439388 h 700645"/>
                  <a:gd name="connsiteX3-117" fmla="*/ 0 w 1389414"/>
                  <a:gd name="connsiteY3-118" fmla="*/ 700645 h 700645"/>
                  <a:gd name="connsiteX4-119" fmla="*/ 59377 w 1389414"/>
                  <a:gd name="connsiteY4-120" fmla="*/ 463138 h 700645"/>
                  <a:gd name="connsiteX0-121" fmla="*/ 59377 w 1389414"/>
                  <a:gd name="connsiteY0-122" fmla="*/ 415637 h 653144"/>
                  <a:gd name="connsiteX1-123" fmla="*/ 605641 w 1389414"/>
                  <a:gd name="connsiteY1-124" fmla="*/ 0 h 653144"/>
                  <a:gd name="connsiteX2-125" fmla="*/ 1389414 w 1389414"/>
                  <a:gd name="connsiteY2-126" fmla="*/ 391887 h 653144"/>
                  <a:gd name="connsiteX3-127" fmla="*/ 0 w 1389414"/>
                  <a:gd name="connsiteY3-128" fmla="*/ 653144 h 653144"/>
                  <a:gd name="connsiteX4-129" fmla="*/ 59377 w 1389414"/>
                  <a:gd name="connsiteY4-130" fmla="*/ 415637 h 653144"/>
                  <a:gd name="connsiteX0-131" fmla="*/ 59377 w 1389414"/>
                  <a:gd name="connsiteY0-132" fmla="*/ 415637 h 653144"/>
                  <a:gd name="connsiteX1-133" fmla="*/ 605641 w 1389414"/>
                  <a:gd name="connsiteY1-134" fmla="*/ 0 h 653144"/>
                  <a:gd name="connsiteX2-135" fmla="*/ 1389414 w 1389414"/>
                  <a:gd name="connsiteY2-136" fmla="*/ 391887 h 653144"/>
                  <a:gd name="connsiteX3-137" fmla="*/ 0 w 1389414"/>
                  <a:gd name="connsiteY3-138" fmla="*/ 653144 h 653144"/>
                  <a:gd name="connsiteX4-139" fmla="*/ 59377 w 1389414"/>
                  <a:gd name="connsiteY4-140" fmla="*/ 415637 h 653144"/>
                  <a:gd name="connsiteX0-141" fmla="*/ 59377 w 1389414"/>
                  <a:gd name="connsiteY0-142" fmla="*/ 273133 h 510640"/>
                  <a:gd name="connsiteX1-143" fmla="*/ 510638 w 1389414"/>
                  <a:gd name="connsiteY1-144" fmla="*/ 0 h 510640"/>
                  <a:gd name="connsiteX2-145" fmla="*/ 1389414 w 1389414"/>
                  <a:gd name="connsiteY2-146" fmla="*/ 249383 h 510640"/>
                  <a:gd name="connsiteX3-147" fmla="*/ 0 w 1389414"/>
                  <a:gd name="connsiteY3-148" fmla="*/ 510640 h 510640"/>
                  <a:gd name="connsiteX4-149" fmla="*/ 59377 w 1389414"/>
                  <a:gd name="connsiteY4-150" fmla="*/ 273133 h 510640"/>
                  <a:gd name="connsiteX0-151" fmla="*/ 59377 w 855025"/>
                  <a:gd name="connsiteY0-152" fmla="*/ 273133 h 510640"/>
                  <a:gd name="connsiteX1-153" fmla="*/ 510638 w 855025"/>
                  <a:gd name="connsiteY1-154" fmla="*/ 0 h 510640"/>
                  <a:gd name="connsiteX2-155" fmla="*/ 855025 w 855025"/>
                  <a:gd name="connsiteY2-156" fmla="*/ 261258 h 510640"/>
                  <a:gd name="connsiteX3-157" fmla="*/ 0 w 855025"/>
                  <a:gd name="connsiteY3-158" fmla="*/ 510640 h 510640"/>
                  <a:gd name="connsiteX4-159" fmla="*/ 59377 w 855025"/>
                  <a:gd name="connsiteY4-160" fmla="*/ 273133 h 510640"/>
                  <a:gd name="connsiteX0-161" fmla="*/ 59377 w 855025"/>
                  <a:gd name="connsiteY0-162" fmla="*/ 273133 h 510640"/>
                  <a:gd name="connsiteX1-163" fmla="*/ 510638 w 855025"/>
                  <a:gd name="connsiteY1-164" fmla="*/ 0 h 510640"/>
                  <a:gd name="connsiteX2-165" fmla="*/ 855025 w 855025"/>
                  <a:gd name="connsiteY2-166" fmla="*/ 261258 h 510640"/>
                  <a:gd name="connsiteX3-167" fmla="*/ 0 w 855025"/>
                  <a:gd name="connsiteY3-168" fmla="*/ 510640 h 510640"/>
                  <a:gd name="connsiteX4-169" fmla="*/ 59377 w 855025"/>
                  <a:gd name="connsiteY4-170" fmla="*/ 273133 h 510640"/>
                  <a:gd name="connsiteX0-171" fmla="*/ 59377 w 855025"/>
                  <a:gd name="connsiteY0-172" fmla="*/ 273133 h 510640"/>
                  <a:gd name="connsiteX1-173" fmla="*/ 510638 w 855025"/>
                  <a:gd name="connsiteY1-174" fmla="*/ 0 h 510640"/>
                  <a:gd name="connsiteX2-175" fmla="*/ 855025 w 855025"/>
                  <a:gd name="connsiteY2-176" fmla="*/ 261258 h 510640"/>
                  <a:gd name="connsiteX3-177" fmla="*/ 0 w 855025"/>
                  <a:gd name="connsiteY3-178" fmla="*/ 510640 h 510640"/>
                  <a:gd name="connsiteX4-179" fmla="*/ 59377 w 855025"/>
                  <a:gd name="connsiteY4-180" fmla="*/ 273133 h 510640"/>
                  <a:gd name="connsiteX0-181" fmla="*/ 20258 w 815906"/>
                  <a:gd name="connsiteY0-182" fmla="*/ 273133 h 505750"/>
                  <a:gd name="connsiteX1-183" fmla="*/ 471519 w 815906"/>
                  <a:gd name="connsiteY1-184" fmla="*/ 0 h 505750"/>
                  <a:gd name="connsiteX2-185" fmla="*/ 815906 w 815906"/>
                  <a:gd name="connsiteY2-186" fmla="*/ 261258 h 505750"/>
                  <a:gd name="connsiteX3-187" fmla="*/ 0 w 815906"/>
                  <a:gd name="connsiteY3-188" fmla="*/ 505750 h 505750"/>
                  <a:gd name="connsiteX4-189" fmla="*/ 20258 w 815906"/>
                  <a:gd name="connsiteY4-190" fmla="*/ 273133 h 505750"/>
                  <a:gd name="connsiteX0-191" fmla="*/ 20258 w 815906"/>
                  <a:gd name="connsiteY0-192" fmla="*/ 273133 h 505750"/>
                  <a:gd name="connsiteX1-193" fmla="*/ 471519 w 815906"/>
                  <a:gd name="connsiteY1-194" fmla="*/ 0 h 505750"/>
                  <a:gd name="connsiteX2-195" fmla="*/ 815906 w 815906"/>
                  <a:gd name="connsiteY2-196" fmla="*/ 261258 h 505750"/>
                  <a:gd name="connsiteX3-197" fmla="*/ 0 w 815906"/>
                  <a:gd name="connsiteY3-198" fmla="*/ 505750 h 505750"/>
                  <a:gd name="connsiteX4-199" fmla="*/ 20258 w 815906"/>
                  <a:gd name="connsiteY4-200" fmla="*/ 273133 h 505750"/>
                  <a:gd name="connsiteX0-201" fmla="*/ 20258 w 815906"/>
                  <a:gd name="connsiteY0-202" fmla="*/ 273133 h 505750"/>
                  <a:gd name="connsiteX1-203" fmla="*/ 471519 w 815906"/>
                  <a:gd name="connsiteY1-204" fmla="*/ 0 h 505750"/>
                  <a:gd name="connsiteX2-205" fmla="*/ 815906 w 815906"/>
                  <a:gd name="connsiteY2-206" fmla="*/ 261258 h 505750"/>
                  <a:gd name="connsiteX3-207" fmla="*/ 0 w 815906"/>
                  <a:gd name="connsiteY3-208" fmla="*/ 505750 h 505750"/>
                  <a:gd name="connsiteX4-209" fmla="*/ 20258 w 815906"/>
                  <a:gd name="connsiteY4-210" fmla="*/ 273133 h 505750"/>
                  <a:gd name="connsiteX0-211" fmla="*/ 20258 w 815906"/>
                  <a:gd name="connsiteY0-212" fmla="*/ 273133 h 505750"/>
                  <a:gd name="connsiteX1-213" fmla="*/ 471519 w 815906"/>
                  <a:gd name="connsiteY1-214" fmla="*/ 0 h 505750"/>
                  <a:gd name="connsiteX2-215" fmla="*/ 815906 w 815906"/>
                  <a:gd name="connsiteY2-216" fmla="*/ 261258 h 505750"/>
                  <a:gd name="connsiteX3-217" fmla="*/ 0 w 815906"/>
                  <a:gd name="connsiteY3-218" fmla="*/ 505750 h 505750"/>
                  <a:gd name="connsiteX4-219" fmla="*/ 20258 w 815906"/>
                  <a:gd name="connsiteY4-220" fmla="*/ 273133 h 505750"/>
                  <a:gd name="connsiteX0-221" fmla="*/ 20258 w 815906"/>
                  <a:gd name="connsiteY0-222" fmla="*/ 273133 h 505750"/>
                  <a:gd name="connsiteX1-223" fmla="*/ 471519 w 815906"/>
                  <a:gd name="connsiteY1-224" fmla="*/ 0 h 505750"/>
                  <a:gd name="connsiteX2-225" fmla="*/ 815906 w 815906"/>
                  <a:gd name="connsiteY2-226" fmla="*/ 261258 h 505750"/>
                  <a:gd name="connsiteX3-227" fmla="*/ 0 w 815906"/>
                  <a:gd name="connsiteY3-228" fmla="*/ 505750 h 505750"/>
                  <a:gd name="connsiteX4-229" fmla="*/ 20258 w 815906"/>
                  <a:gd name="connsiteY4-230" fmla="*/ 273133 h 505750"/>
                  <a:gd name="connsiteX0-231" fmla="*/ 699 w 796347"/>
                  <a:gd name="connsiteY0-232" fmla="*/ 273133 h 510640"/>
                  <a:gd name="connsiteX1-233" fmla="*/ 451960 w 796347"/>
                  <a:gd name="connsiteY1-234" fmla="*/ 0 h 510640"/>
                  <a:gd name="connsiteX2-235" fmla="*/ 796347 w 796347"/>
                  <a:gd name="connsiteY2-236" fmla="*/ 261258 h 510640"/>
                  <a:gd name="connsiteX3-237" fmla="*/ 0 w 796347"/>
                  <a:gd name="connsiteY3-238" fmla="*/ 510640 h 510640"/>
                  <a:gd name="connsiteX4-239" fmla="*/ 699 w 796347"/>
                  <a:gd name="connsiteY4-240" fmla="*/ 273133 h 510640"/>
                  <a:gd name="connsiteX0-241" fmla="*/ 0 w 820098"/>
                  <a:gd name="connsiteY0-242" fmla="*/ 331811 h 510640"/>
                  <a:gd name="connsiteX1-243" fmla="*/ 475711 w 820098"/>
                  <a:gd name="connsiteY1-244" fmla="*/ 0 h 510640"/>
                  <a:gd name="connsiteX2-245" fmla="*/ 820098 w 820098"/>
                  <a:gd name="connsiteY2-246" fmla="*/ 261258 h 510640"/>
                  <a:gd name="connsiteX3-247" fmla="*/ 23751 w 820098"/>
                  <a:gd name="connsiteY3-248" fmla="*/ 510640 h 510640"/>
                  <a:gd name="connsiteX4-249" fmla="*/ 0 w 820098"/>
                  <a:gd name="connsiteY4-250" fmla="*/ 331811 h 510640"/>
                  <a:gd name="connsiteX0-251" fmla="*/ 5589 w 825687"/>
                  <a:gd name="connsiteY0-252" fmla="*/ 331811 h 510640"/>
                  <a:gd name="connsiteX1-253" fmla="*/ 481300 w 825687"/>
                  <a:gd name="connsiteY1-254" fmla="*/ 0 h 510640"/>
                  <a:gd name="connsiteX2-255" fmla="*/ 825687 w 825687"/>
                  <a:gd name="connsiteY2-256" fmla="*/ 261258 h 510640"/>
                  <a:gd name="connsiteX3-257" fmla="*/ 0 w 825687"/>
                  <a:gd name="connsiteY3-258" fmla="*/ 510640 h 510640"/>
                  <a:gd name="connsiteX4-259" fmla="*/ 5589 w 825687"/>
                  <a:gd name="connsiteY4-260" fmla="*/ 331811 h 51064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825687" h="510640">
                    <a:moveTo>
                      <a:pt x="5589" y="331811"/>
                    </a:moveTo>
                    <a:cubicBezTo>
                      <a:pt x="231220" y="248684"/>
                      <a:pt x="267546" y="201881"/>
                      <a:pt x="481300" y="0"/>
                    </a:cubicBezTo>
                    <a:cubicBezTo>
                      <a:pt x="537418" y="145764"/>
                      <a:pt x="583755" y="179062"/>
                      <a:pt x="825687" y="261258"/>
                    </a:cubicBezTo>
                    <a:cubicBezTo>
                      <a:pt x="389560" y="305502"/>
                      <a:pt x="239835" y="377682"/>
                      <a:pt x="0" y="510640"/>
                    </a:cubicBezTo>
                    <a:lnTo>
                      <a:pt x="5589" y="331811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51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32" name="Oval 306"/>
              <p:cNvSpPr>
                <a:spLocks noChangeArrowheads="1"/>
              </p:cNvSpPr>
              <p:nvPr/>
            </p:nvSpPr>
            <p:spPr bwMode="auto">
              <a:xfrm>
                <a:off x="1750147" y="5031180"/>
                <a:ext cx="1293812" cy="54500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33" name="Text Box 302"/>
              <p:cNvSpPr txBox="1">
                <a:spLocks noChangeArrowheads="1"/>
              </p:cNvSpPr>
              <p:nvPr/>
            </p:nvSpPr>
            <p:spPr bwMode="auto">
              <a:xfrm>
                <a:off x="1782721" y="5152137"/>
                <a:ext cx="633945" cy="307777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agent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334" name="Group 333"/>
              <p:cNvGrpSpPr/>
              <p:nvPr/>
            </p:nvGrpSpPr>
            <p:grpSpPr>
              <a:xfrm>
                <a:off x="2381537" y="5126183"/>
                <a:ext cx="533735" cy="344384"/>
                <a:chOff x="7290003" y="1864426"/>
                <a:chExt cx="533735" cy="344384"/>
              </a:xfrm>
            </p:grpSpPr>
            <p:sp>
              <p:nvSpPr>
                <p:cNvPr id="335" name="Can 334"/>
                <p:cNvSpPr/>
                <p:nvPr/>
              </p:nvSpPr>
              <p:spPr>
                <a:xfrm>
                  <a:off x="7338951" y="1864426"/>
                  <a:ext cx="427511" cy="344384"/>
                </a:xfrm>
                <a:prstGeom prst="can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36" name="Text Box 305"/>
                <p:cNvSpPr txBox="1">
                  <a:spLocks noChangeArrowheads="1"/>
                </p:cNvSpPr>
                <p:nvPr/>
              </p:nvSpPr>
              <p:spPr bwMode="auto">
                <a:xfrm>
                  <a:off x="7290003" y="1889518"/>
                  <a:ext cx="533735" cy="307649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rPr>
                    <a:t>data</a:t>
                  </a:r>
                  <a:endPara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</p:grpSp>
      </p:grpSp>
      <p:grpSp>
        <p:nvGrpSpPr>
          <p:cNvPr id="277" name="Group 276"/>
          <p:cNvGrpSpPr/>
          <p:nvPr/>
        </p:nvGrpSpPr>
        <p:grpSpPr>
          <a:xfrm>
            <a:off x="5649769" y="4179021"/>
            <a:ext cx="736270" cy="422596"/>
            <a:chOff x="3668110" y="2448910"/>
            <a:chExt cx="3794234" cy="2165130"/>
          </a:xfrm>
        </p:grpSpPr>
        <p:sp>
          <p:nvSpPr>
            <p:cNvPr id="278" name="Rectangle 277"/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9" name="Freeform 278"/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80" name="Group 279"/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281" name="Freeform 280"/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2" name="Freeform 281"/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3" name="Freeform 282"/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4" name="Freeform 283"/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46" name="Group 345"/>
          <p:cNvGrpSpPr/>
          <p:nvPr/>
        </p:nvGrpSpPr>
        <p:grpSpPr>
          <a:xfrm>
            <a:off x="2739071" y="2226350"/>
            <a:ext cx="2436042" cy="1273223"/>
            <a:chOff x="2739071" y="2226350"/>
            <a:chExt cx="2436042" cy="1273223"/>
          </a:xfrm>
        </p:grpSpPr>
        <p:sp>
          <p:nvSpPr>
            <p:cNvPr id="338" name="Freeform 337"/>
            <p:cNvSpPr/>
            <p:nvPr/>
          </p:nvSpPr>
          <p:spPr>
            <a:xfrm flipH="1">
              <a:off x="3389091" y="2670159"/>
              <a:ext cx="1786022" cy="829414"/>
            </a:xfrm>
            <a:custGeom>
              <a:avLst/>
              <a:gdLst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-1" fmla="*/ 0 w 1615044"/>
                <a:gd name="connsiteY0-2" fmla="*/ 641268 h 890650"/>
                <a:gd name="connsiteX1-3" fmla="*/ 285007 w 1615044"/>
                <a:gd name="connsiteY1-4" fmla="*/ 0 h 890650"/>
                <a:gd name="connsiteX2-5" fmla="*/ 1615044 w 1615044"/>
                <a:gd name="connsiteY2-6" fmla="*/ 83128 h 890650"/>
                <a:gd name="connsiteX3-7" fmla="*/ 166254 w 1615044"/>
                <a:gd name="connsiteY3-8" fmla="*/ 890650 h 890650"/>
                <a:gd name="connsiteX4-9" fmla="*/ 0 w 1615044"/>
                <a:gd name="connsiteY4-10" fmla="*/ 641268 h 890650"/>
                <a:gd name="connsiteX0-11" fmla="*/ 0 w 1615044"/>
                <a:gd name="connsiteY0-12" fmla="*/ 641268 h 890650"/>
                <a:gd name="connsiteX1-13" fmla="*/ 285007 w 1615044"/>
                <a:gd name="connsiteY1-14" fmla="*/ 0 h 890650"/>
                <a:gd name="connsiteX2-15" fmla="*/ 1615044 w 1615044"/>
                <a:gd name="connsiteY2-16" fmla="*/ 83128 h 890650"/>
                <a:gd name="connsiteX3-17" fmla="*/ 166254 w 1615044"/>
                <a:gd name="connsiteY3-18" fmla="*/ 890650 h 890650"/>
                <a:gd name="connsiteX4-19" fmla="*/ 0 w 1615044"/>
                <a:gd name="connsiteY4-20" fmla="*/ 641268 h 890650"/>
                <a:gd name="connsiteX0-21" fmla="*/ 0 w 1615044"/>
                <a:gd name="connsiteY0-22" fmla="*/ 641268 h 890650"/>
                <a:gd name="connsiteX1-23" fmla="*/ 285007 w 1615044"/>
                <a:gd name="connsiteY1-24" fmla="*/ 0 h 890650"/>
                <a:gd name="connsiteX2-25" fmla="*/ 1615044 w 1615044"/>
                <a:gd name="connsiteY2-26" fmla="*/ 83128 h 890650"/>
                <a:gd name="connsiteX3-27" fmla="*/ 166254 w 1615044"/>
                <a:gd name="connsiteY3-28" fmla="*/ 890650 h 890650"/>
                <a:gd name="connsiteX4-29" fmla="*/ 0 w 1615044"/>
                <a:gd name="connsiteY4-30" fmla="*/ 641268 h 890650"/>
                <a:gd name="connsiteX0-31" fmla="*/ 0 w 1615044"/>
                <a:gd name="connsiteY0-32" fmla="*/ 641268 h 890650"/>
                <a:gd name="connsiteX1-33" fmla="*/ 285007 w 1615044"/>
                <a:gd name="connsiteY1-34" fmla="*/ 0 h 890650"/>
                <a:gd name="connsiteX2-35" fmla="*/ 1615044 w 1615044"/>
                <a:gd name="connsiteY2-36" fmla="*/ 83128 h 890650"/>
                <a:gd name="connsiteX3-37" fmla="*/ 166254 w 1615044"/>
                <a:gd name="connsiteY3-38" fmla="*/ 890650 h 890650"/>
                <a:gd name="connsiteX4-39" fmla="*/ 0 w 1615044"/>
                <a:gd name="connsiteY4-40" fmla="*/ 641268 h 890650"/>
                <a:gd name="connsiteX0-41" fmla="*/ 0 w 1615044"/>
                <a:gd name="connsiteY0-42" fmla="*/ 463138 h 890650"/>
                <a:gd name="connsiteX1-43" fmla="*/ 285007 w 1615044"/>
                <a:gd name="connsiteY1-44" fmla="*/ 0 h 890650"/>
                <a:gd name="connsiteX2-45" fmla="*/ 1615044 w 1615044"/>
                <a:gd name="connsiteY2-46" fmla="*/ 83128 h 890650"/>
                <a:gd name="connsiteX3-47" fmla="*/ 166254 w 1615044"/>
                <a:gd name="connsiteY3-48" fmla="*/ 890650 h 890650"/>
                <a:gd name="connsiteX4-49" fmla="*/ 0 w 1615044"/>
                <a:gd name="connsiteY4-50" fmla="*/ 463138 h 890650"/>
                <a:gd name="connsiteX0-51" fmla="*/ 0 w 1615044"/>
                <a:gd name="connsiteY0-52" fmla="*/ 463138 h 890650"/>
                <a:gd name="connsiteX1-53" fmla="*/ 285007 w 1615044"/>
                <a:gd name="connsiteY1-54" fmla="*/ 0 h 890650"/>
                <a:gd name="connsiteX2-55" fmla="*/ 1615044 w 1615044"/>
                <a:gd name="connsiteY2-56" fmla="*/ 83128 h 890650"/>
                <a:gd name="connsiteX3-57" fmla="*/ 166254 w 1615044"/>
                <a:gd name="connsiteY3-58" fmla="*/ 890650 h 890650"/>
                <a:gd name="connsiteX4-59" fmla="*/ 0 w 1615044"/>
                <a:gd name="connsiteY4-60" fmla="*/ 463138 h 890650"/>
                <a:gd name="connsiteX0-61" fmla="*/ 59377 w 1674421"/>
                <a:gd name="connsiteY0-62" fmla="*/ 463138 h 700645"/>
                <a:gd name="connsiteX1-63" fmla="*/ 344384 w 1674421"/>
                <a:gd name="connsiteY1-64" fmla="*/ 0 h 700645"/>
                <a:gd name="connsiteX2-65" fmla="*/ 1674421 w 1674421"/>
                <a:gd name="connsiteY2-66" fmla="*/ 83128 h 700645"/>
                <a:gd name="connsiteX3-67" fmla="*/ 0 w 1674421"/>
                <a:gd name="connsiteY3-68" fmla="*/ 700645 h 700645"/>
                <a:gd name="connsiteX4-69" fmla="*/ 59377 w 1674421"/>
                <a:gd name="connsiteY4-70" fmla="*/ 463138 h 700645"/>
                <a:gd name="connsiteX0-71" fmla="*/ 59377 w 1674421"/>
                <a:gd name="connsiteY0-72" fmla="*/ 463138 h 700645"/>
                <a:gd name="connsiteX1-73" fmla="*/ 344384 w 1674421"/>
                <a:gd name="connsiteY1-74" fmla="*/ 0 h 700645"/>
                <a:gd name="connsiteX2-75" fmla="*/ 1674421 w 1674421"/>
                <a:gd name="connsiteY2-76" fmla="*/ 83128 h 700645"/>
                <a:gd name="connsiteX3-77" fmla="*/ 0 w 1674421"/>
                <a:gd name="connsiteY3-78" fmla="*/ 700645 h 700645"/>
                <a:gd name="connsiteX4-79" fmla="*/ 59377 w 1674421"/>
                <a:gd name="connsiteY4-80" fmla="*/ 463138 h 700645"/>
                <a:gd name="connsiteX0-81" fmla="*/ 59377 w 1294411"/>
                <a:gd name="connsiteY0-82" fmla="*/ 463138 h 700645"/>
                <a:gd name="connsiteX1-83" fmla="*/ 344384 w 1294411"/>
                <a:gd name="connsiteY1-84" fmla="*/ 0 h 700645"/>
                <a:gd name="connsiteX2-85" fmla="*/ 1294411 w 1294411"/>
                <a:gd name="connsiteY2-86" fmla="*/ 296884 h 700645"/>
                <a:gd name="connsiteX3-87" fmla="*/ 0 w 1294411"/>
                <a:gd name="connsiteY3-88" fmla="*/ 700645 h 700645"/>
                <a:gd name="connsiteX4-89" fmla="*/ 59377 w 1294411"/>
                <a:gd name="connsiteY4-90" fmla="*/ 463138 h 700645"/>
                <a:gd name="connsiteX0-91" fmla="*/ 59377 w 1294411"/>
                <a:gd name="connsiteY0-92" fmla="*/ 463138 h 700645"/>
                <a:gd name="connsiteX1-93" fmla="*/ 344384 w 1294411"/>
                <a:gd name="connsiteY1-94" fmla="*/ 0 h 700645"/>
                <a:gd name="connsiteX2-95" fmla="*/ 1294411 w 1294411"/>
                <a:gd name="connsiteY2-96" fmla="*/ 296884 h 700645"/>
                <a:gd name="connsiteX3-97" fmla="*/ 0 w 1294411"/>
                <a:gd name="connsiteY3-98" fmla="*/ 700645 h 700645"/>
                <a:gd name="connsiteX4-99" fmla="*/ 59377 w 1294411"/>
                <a:gd name="connsiteY4-100" fmla="*/ 463138 h 700645"/>
                <a:gd name="connsiteX0-101" fmla="*/ 59377 w 1389414"/>
                <a:gd name="connsiteY0-102" fmla="*/ 463138 h 700645"/>
                <a:gd name="connsiteX1-103" fmla="*/ 344384 w 1389414"/>
                <a:gd name="connsiteY1-104" fmla="*/ 0 h 700645"/>
                <a:gd name="connsiteX2-105" fmla="*/ 1389414 w 1389414"/>
                <a:gd name="connsiteY2-106" fmla="*/ 439388 h 700645"/>
                <a:gd name="connsiteX3-107" fmla="*/ 0 w 1389414"/>
                <a:gd name="connsiteY3-108" fmla="*/ 700645 h 700645"/>
                <a:gd name="connsiteX4-109" fmla="*/ 59377 w 1389414"/>
                <a:gd name="connsiteY4-110" fmla="*/ 463138 h 700645"/>
                <a:gd name="connsiteX0-111" fmla="*/ 59377 w 1389414"/>
                <a:gd name="connsiteY0-112" fmla="*/ 463138 h 700645"/>
                <a:gd name="connsiteX1-113" fmla="*/ 344384 w 1389414"/>
                <a:gd name="connsiteY1-114" fmla="*/ 0 h 700645"/>
                <a:gd name="connsiteX2-115" fmla="*/ 1389414 w 1389414"/>
                <a:gd name="connsiteY2-116" fmla="*/ 439388 h 700645"/>
                <a:gd name="connsiteX3-117" fmla="*/ 0 w 1389414"/>
                <a:gd name="connsiteY3-118" fmla="*/ 700645 h 700645"/>
                <a:gd name="connsiteX4-119" fmla="*/ 59377 w 1389414"/>
                <a:gd name="connsiteY4-120" fmla="*/ 463138 h 700645"/>
                <a:gd name="connsiteX0-121" fmla="*/ 59377 w 1389414"/>
                <a:gd name="connsiteY0-122" fmla="*/ 415637 h 653144"/>
                <a:gd name="connsiteX1-123" fmla="*/ 605641 w 1389414"/>
                <a:gd name="connsiteY1-124" fmla="*/ 0 h 653144"/>
                <a:gd name="connsiteX2-125" fmla="*/ 1389414 w 1389414"/>
                <a:gd name="connsiteY2-126" fmla="*/ 391887 h 653144"/>
                <a:gd name="connsiteX3-127" fmla="*/ 0 w 1389414"/>
                <a:gd name="connsiteY3-128" fmla="*/ 653144 h 653144"/>
                <a:gd name="connsiteX4-129" fmla="*/ 59377 w 1389414"/>
                <a:gd name="connsiteY4-130" fmla="*/ 415637 h 653144"/>
                <a:gd name="connsiteX0-131" fmla="*/ 59377 w 1389414"/>
                <a:gd name="connsiteY0-132" fmla="*/ 415637 h 653144"/>
                <a:gd name="connsiteX1-133" fmla="*/ 605641 w 1389414"/>
                <a:gd name="connsiteY1-134" fmla="*/ 0 h 653144"/>
                <a:gd name="connsiteX2-135" fmla="*/ 1389414 w 1389414"/>
                <a:gd name="connsiteY2-136" fmla="*/ 391887 h 653144"/>
                <a:gd name="connsiteX3-137" fmla="*/ 0 w 1389414"/>
                <a:gd name="connsiteY3-138" fmla="*/ 653144 h 653144"/>
                <a:gd name="connsiteX4-139" fmla="*/ 59377 w 1389414"/>
                <a:gd name="connsiteY4-140" fmla="*/ 415637 h 653144"/>
                <a:gd name="connsiteX0-141" fmla="*/ 59377 w 1389414"/>
                <a:gd name="connsiteY0-142" fmla="*/ 591907 h 829414"/>
                <a:gd name="connsiteX1-143" fmla="*/ 429371 w 1389414"/>
                <a:gd name="connsiteY1-144" fmla="*/ 0 h 829414"/>
                <a:gd name="connsiteX2-145" fmla="*/ 1389414 w 1389414"/>
                <a:gd name="connsiteY2-146" fmla="*/ 568157 h 829414"/>
                <a:gd name="connsiteX3-147" fmla="*/ 0 w 1389414"/>
                <a:gd name="connsiteY3-148" fmla="*/ 829414 h 829414"/>
                <a:gd name="connsiteX4-149" fmla="*/ 59377 w 1389414"/>
                <a:gd name="connsiteY4-150" fmla="*/ 591907 h 829414"/>
                <a:gd name="connsiteX0-151" fmla="*/ 59377 w 1786022"/>
                <a:gd name="connsiteY0-152" fmla="*/ 591907 h 829414"/>
                <a:gd name="connsiteX1-153" fmla="*/ 429371 w 1786022"/>
                <a:gd name="connsiteY1-154" fmla="*/ 0 h 829414"/>
                <a:gd name="connsiteX2-155" fmla="*/ 1786022 w 1786022"/>
                <a:gd name="connsiteY2-156" fmla="*/ 369854 h 829414"/>
                <a:gd name="connsiteX3-157" fmla="*/ 0 w 1786022"/>
                <a:gd name="connsiteY3-158" fmla="*/ 829414 h 829414"/>
                <a:gd name="connsiteX4-159" fmla="*/ 59377 w 1786022"/>
                <a:gd name="connsiteY4-160" fmla="*/ 591907 h 829414"/>
                <a:gd name="connsiteX0-161" fmla="*/ 59377 w 1786022"/>
                <a:gd name="connsiteY0-162" fmla="*/ 591907 h 829414"/>
                <a:gd name="connsiteX1-163" fmla="*/ 429371 w 1786022"/>
                <a:gd name="connsiteY1-164" fmla="*/ 0 h 829414"/>
                <a:gd name="connsiteX2-165" fmla="*/ 1786022 w 1786022"/>
                <a:gd name="connsiteY2-166" fmla="*/ 369854 h 829414"/>
                <a:gd name="connsiteX3-167" fmla="*/ 0 w 1786022"/>
                <a:gd name="connsiteY3-168" fmla="*/ 829414 h 829414"/>
                <a:gd name="connsiteX4-169" fmla="*/ 59377 w 1786022"/>
                <a:gd name="connsiteY4-170" fmla="*/ 591907 h 829414"/>
                <a:gd name="connsiteX0-171" fmla="*/ 59377 w 1786022"/>
                <a:gd name="connsiteY0-172" fmla="*/ 591907 h 829414"/>
                <a:gd name="connsiteX1-173" fmla="*/ 429371 w 1786022"/>
                <a:gd name="connsiteY1-174" fmla="*/ 0 h 829414"/>
                <a:gd name="connsiteX2-175" fmla="*/ 1786022 w 1786022"/>
                <a:gd name="connsiteY2-176" fmla="*/ 369854 h 829414"/>
                <a:gd name="connsiteX3-177" fmla="*/ 0 w 1786022"/>
                <a:gd name="connsiteY3-178" fmla="*/ 829414 h 829414"/>
                <a:gd name="connsiteX4-179" fmla="*/ 59377 w 1786022"/>
                <a:gd name="connsiteY4-180" fmla="*/ 591907 h 829414"/>
                <a:gd name="connsiteX0-181" fmla="*/ 59377 w 1786022"/>
                <a:gd name="connsiteY0-182" fmla="*/ 591907 h 829414"/>
                <a:gd name="connsiteX1-183" fmla="*/ 429371 w 1786022"/>
                <a:gd name="connsiteY1-184" fmla="*/ 0 h 829414"/>
                <a:gd name="connsiteX2-185" fmla="*/ 1786022 w 1786022"/>
                <a:gd name="connsiteY2-186" fmla="*/ 369854 h 829414"/>
                <a:gd name="connsiteX3-187" fmla="*/ 0 w 1786022"/>
                <a:gd name="connsiteY3-188" fmla="*/ 829414 h 829414"/>
                <a:gd name="connsiteX4-189" fmla="*/ 59377 w 1786022"/>
                <a:gd name="connsiteY4-190" fmla="*/ 591907 h 829414"/>
                <a:gd name="connsiteX0-191" fmla="*/ 59377 w 1786022"/>
                <a:gd name="connsiteY0-192" fmla="*/ 591907 h 829414"/>
                <a:gd name="connsiteX1-193" fmla="*/ 429371 w 1786022"/>
                <a:gd name="connsiteY1-194" fmla="*/ 0 h 829414"/>
                <a:gd name="connsiteX2-195" fmla="*/ 1786022 w 1786022"/>
                <a:gd name="connsiteY2-196" fmla="*/ 369854 h 829414"/>
                <a:gd name="connsiteX3-197" fmla="*/ 0 w 1786022"/>
                <a:gd name="connsiteY3-198" fmla="*/ 829414 h 829414"/>
                <a:gd name="connsiteX4-199" fmla="*/ 59377 w 1786022"/>
                <a:gd name="connsiteY4-200" fmla="*/ 591907 h 829414"/>
                <a:gd name="connsiteX0-201" fmla="*/ 81411 w 1786022"/>
                <a:gd name="connsiteY0-202" fmla="*/ 393603 h 829414"/>
                <a:gd name="connsiteX1-203" fmla="*/ 429371 w 1786022"/>
                <a:gd name="connsiteY1-204" fmla="*/ 0 h 829414"/>
                <a:gd name="connsiteX2-205" fmla="*/ 1786022 w 1786022"/>
                <a:gd name="connsiteY2-206" fmla="*/ 369854 h 829414"/>
                <a:gd name="connsiteX3-207" fmla="*/ 0 w 1786022"/>
                <a:gd name="connsiteY3-208" fmla="*/ 829414 h 829414"/>
                <a:gd name="connsiteX4-209" fmla="*/ 81411 w 1786022"/>
                <a:gd name="connsiteY4-210" fmla="*/ 393603 h 829414"/>
                <a:gd name="connsiteX0-211" fmla="*/ 81411 w 1786022"/>
                <a:gd name="connsiteY0-212" fmla="*/ 393603 h 829414"/>
                <a:gd name="connsiteX1-213" fmla="*/ 429371 w 1786022"/>
                <a:gd name="connsiteY1-214" fmla="*/ 0 h 829414"/>
                <a:gd name="connsiteX2-215" fmla="*/ 1786022 w 1786022"/>
                <a:gd name="connsiteY2-216" fmla="*/ 369854 h 829414"/>
                <a:gd name="connsiteX3-217" fmla="*/ 0 w 1786022"/>
                <a:gd name="connsiteY3-218" fmla="*/ 829414 h 829414"/>
                <a:gd name="connsiteX4-219" fmla="*/ 81411 w 1786022"/>
                <a:gd name="connsiteY4-220" fmla="*/ 393603 h 829414"/>
                <a:gd name="connsiteX0-221" fmla="*/ 81411 w 1786022"/>
                <a:gd name="connsiteY0-222" fmla="*/ 393603 h 829414"/>
                <a:gd name="connsiteX1-223" fmla="*/ 429371 w 1786022"/>
                <a:gd name="connsiteY1-224" fmla="*/ 0 h 829414"/>
                <a:gd name="connsiteX2-225" fmla="*/ 1786022 w 1786022"/>
                <a:gd name="connsiteY2-226" fmla="*/ 325786 h 829414"/>
                <a:gd name="connsiteX3-227" fmla="*/ 0 w 1786022"/>
                <a:gd name="connsiteY3-228" fmla="*/ 829414 h 829414"/>
                <a:gd name="connsiteX4-229" fmla="*/ 81411 w 1786022"/>
                <a:gd name="connsiteY4-230" fmla="*/ 393603 h 82941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786022" h="829414">
                  <a:moveTo>
                    <a:pt x="81411" y="393603"/>
                  </a:moveTo>
                  <a:cubicBezTo>
                    <a:pt x="307042" y="310476"/>
                    <a:pt x="265550" y="210465"/>
                    <a:pt x="429371" y="0"/>
                  </a:cubicBezTo>
                  <a:cubicBezTo>
                    <a:pt x="716335" y="244471"/>
                    <a:pt x="915164" y="290636"/>
                    <a:pt x="1786022" y="325786"/>
                  </a:cubicBezTo>
                  <a:cubicBezTo>
                    <a:pt x="561099" y="527000"/>
                    <a:pt x="601683" y="583990"/>
                    <a:pt x="0" y="829414"/>
                  </a:cubicBezTo>
                  <a:lnTo>
                    <a:pt x="81411" y="393603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56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6" name="Oval 280"/>
            <p:cNvSpPr>
              <a:spLocks noChangeArrowheads="1"/>
            </p:cNvSpPr>
            <p:nvPr/>
          </p:nvSpPr>
          <p:spPr bwMode="auto">
            <a:xfrm>
              <a:off x="2739071" y="2226350"/>
              <a:ext cx="2047875" cy="771802"/>
            </a:xfrm>
            <a:prstGeom prst="ellipse">
              <a:avLst/>
            </a:prstGeom>
            <a:solidFill>
              <a:srgbClr val="FFFFFF"/>
            </a:solidFill>
            <a:ln w="19050">
              <a:solidFill>
                <a:schemeClr val="tx1">
                  <a:lumMod val="65000"/>
                  <a:lumOff val="35000"/>
                </a:schemeClr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37" name="Text Box 276"/>
            <p:cNvSpPr txBox="1">
              <a:spLocks noChangeArrowheads="1"/>
            </p:cNvSpPr>
            <p:nvPr/>
          </p:nvSpPr>
          <p:spPr bwMode="auto">
            <a:xfrm>
              <a:off x="2891471" y="2312106"/>
              <a:ext cx="1781175" cy="56535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Arial" panose="020B0604020202020204"/>
                </a:rPr>
                <a:t>managing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  <a:cs typeface="Arial" panose="020B0604020202020204"/>
              </a:endParaRPr>
            </a:p>
            <a:p>
              <a:pPr marL="0" marR="0" lvl="0" indent="0" algn="ctr" defTabSz="91440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Arial" panose="020B0604020202020204"/>
                </a:rPr>
                <a:t>server/controller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341" name="Group 340"/>
            <p:cNvGrpSpPr/>
            <p:nvPr/>
          </p:nvGrpSpPr>
          <p:grpSpPr>
            <a:xfrm>
              <a:off x="2936918" y="2788771"/>
              <a:ext cx="820613" cy="395103"/>
              <a:chOff x="7338951" y="1864426"/>
              <a:chExt cx="427511" cy="344384"/>
            </a:xfrm>
          </p:grpSpPr>
          <p:sp>
            <p:nvSpPr>
              <p:cNvPr id="342" name="Can 341"/>
              <p:cNvSpPr/>
              <p:nvPr/>
            </p:nvSpPr>
            <p:spPr>
              <a:xfrm>
                <a:off x="7338951" y="1864426"/>
                <a:ext cx="427511" cy="344384"/>
              </a:xfrm>
              <a:prstGeom prst="can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3" name="Text Box 305"/>
              <p:cNvSpPr txBox="1">
                <a:spLocks noChangeArrowheads="1"/>
              </p:cNvSpPr>
              <p:nvPr/>
            </p:nvSpPr>
            <p:spPr bwMode="auto">
              <a:xfrm>
                <a:off x="7404793" y="1927928"/>
                <a:ext cx="281197" cy="26826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data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sp>
        <p:nvSpPr>
          <p:cNvPr id="344" name="TextBox 343"/>
          <p:cNvSpPr txBox="1"/>
          <p:nvPr/>
        </p:nvSpPr>
        <p:spPr>
          <a:xfrm>
            <a:off x="440674" y="1905917"/>
            <a:ext cx="2787267" cy="1809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rgbClr val="C00000"/>
                </a:solidFill>
              </a:rPr>
              <a:t>Managing server: </a:t>
            </a:r>
            <a:r>
              <a:rPr lang="en-US" sz="2000" dirty="0"/>
              <a:t>application, typically with network</a:t>
            </a: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/>
              <a:t>managers (humans) in the loop</a:t>
            </a:r>
            <a:endParaRPr lang="en-US" sz="2000" dirty="0"/>
          </a:p>
          <a:p>
            <a:endParaRPr lang="en-US" dirty="0"/>
          </a:p>
        </p:txBody>
      </p:sp>
      <p:sp>
        <p:nvSpPr>
          <p:cNvPr id="347" name="TextBox 346"/>
          <p:cNvSpPr txBox="1"/>
          <p:nvPr/>
        </p:nvSpPr>
        <p:spPr>
          <a:xfrm>
            <a:off x="8615190" y="1619479"/>
            <a:ext cx="333811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Managed device: </a:t>
            </a:r>
            <a:r>
              <a:rPr lang="en-US" sz="2000" dirty="0"/>
              <a:t>equipment with manageable, configurable hardware, software components</a:t>
            </a:r>
            <a:endParaRPr lang="en-US" sz="2000" dirty="0"/>
          </a:p>
        </p:txBody>
      </p:sp>
      <p:sp>
        <p:nvSpPr>
          <p:cNvPr id="348" name="TextBox 347"/>
          <p:cNvSpPr txBox="1"/>
          <p:nvPr/>
        </p:nvSpPr>
        <p:spPr>
          <a:xfrm>
            <a:off x="9066884" y="3095739"/>
            <a:ext cx="242371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Data: </a:t>
            </a:r>
            <a:r>
              <a:rPr lang="en-US" sz="2000" dirty="0"/>
              <a:t>device “state” configuration data, operational data, device statistics</a:t>
            </a:r>
            <a:endParaRPr lang="en-US" sz="2000" dirty="0"/>
          </a:p>
          <a:p>
            <a:endParaRPr lang="en-US" dirty="0"/>
          </a:p>
        </p:txBody>
      </p:sp>
      <p:grpSp>
        <p:nvGrpSpPr>
          <p:cNvPr id="285" name="Group 284"/>
          <p:cNvGrpSpPr/>
          <p:nvPr/>
        </p:nvGrpSpPr>
        <p:grpSpPr>
          <a:xfrm>
            <a:off x="6498569" y="3831275"/>
            <a:ext cx="683116" cy="378456"/>
            <a:chOff x="7493876" y="2774731"/>
            <a:chExt cx="1481958" cy="894622"/>
          </a:xfrm>
        </p:grpSpPr>
        <p:sp>
          <p:nvSpPr>
            <p:cNvPr id="286" name="Freeform 28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7" name="Oval 28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88" name="Group 28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89" name="Freeform 28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0" name="Freeform 28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1" name="Freeform 29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2" name="Freeform 29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73" name="Group 44"/>
          <p:cNvGrpSpPr/>
          <p:nvPr/>
        </p:nvGrpSpPr>
        <p:grpSpPr bwMode="auto">
          <a:xfrm>
            <a:off x="5979637" y="2571162"/>
            <a:ext cx="903288" cy="727075"/>
            <a:chOff x="-44" y="1473"/>
            <a:chExt cx="981" cy="1105"/>
          </a:xfrm>
        </p:grpSpPr>
        <p:pic>
          <p:nvPicPr>
            <p:cNvPr id="174" name="Picture 45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5" name="Freeform 46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296 w 356"/>
                <a:gd name="T3" fmla="*/ 69 h 368"/>
                <a:gd name="T4" fmla="*/ 1537 w 356"/>
                <a:gd name="T5" fmla="*/ 1447 h 368"/>
                <a:gd name="T6" fmla="*/ 339 w 356"/>
                <a:gd name="T7" fmla="*/ 1810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375" name="Group 374"/>
          <p:cNvGrpSpPr/>
          <p:nvPr/>
        </p:nvGrpSpPr>
        <p:grpSpPr>
          <a:xfrm>
            <a:off x="440676" y="2159308"/>
            <a:ext cx="6861671" cy="4060952"/>
            <a:chOff x="440676" y="2159308"/>
            <a:chExt cx="6861671" cy="4060952"/>
          </a:xfrm>
        </p:grpSpPr>
        <p:sp>
          <p:nvSpPr>
            <p:cNvPr id="349" name="TextBox 348"/>
            <p:cNvSpPr txBox="1"/>
            <p:nvPr/>
          </p:nvSpPr>
          <p:spPr>
            <a:xfrm>
              <a:off x="440676" y="3745736"/>
              <a:ext cx="2930486" cy="24745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2400" dirty="0">
                  <a:solidFill>
                    <a:srgbClr val="C00000"/>
                  </a:solidFill>
                </a:rPr>
                <a:t>Network management protocol: </a:t>
              </a:r>
              <a:r>
                <a:rPr lang="en-US" sz="2000" dirty="0"/>
                <a:t>used by managing server to query, configure, manage device; used by devices to inform managing server of data, events.</a:t>
              </a:r>
              <a:endParaRPr lang="en-US" sz="2000" dirty="0"/>
            </a:p>
          </p:txBody>
        </p:sp>
        <p:grpSp>
          <p:nvGrpSpPr>
            <p:cNvPr id="374" name="Group 373"/>
            <p:cNvGrpSpPr/>
            <p:nvPr/>
          </p:nvGrpSpPr>
          <p:grpSpPr>
            <a:xfrm>
              <a:off x="3831136" y="2159308"/>
              <a:ext cx="3471211" cy="2974551"/>
              <a:chOff x="3831136" y="2159308"/>
              <a:chExt cx="3471211" cy="2974551"/>
            </a:xfrm>
          </p:grpSpPr>
          <p:cxnSp>
            <p:nvCxnSpPr>
              <p:cNvPr id="357" name="Straight Arrow Connector 356"/>
              <p:cNvCxnSpPr/>
              <p:nvPr/>
            </p:nvCxnSpPr>
            <p:spPr>
              <a:xfrm>
                <a:off x="3833870" y="3013112"/>
                <a:ext cx="0" cy="2120747"/>
              </a:xfrm>
              <a:prstGeom prst="straightConnector1">
                <a:avLst/>
              </a:prstGeom>
              <a:ln w="34925">
                <a:solidFill>
                  <a:srgbClr val="C0000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9" name="Straight Arrow Connector 358"/>
              <p:cNvCxnSpPr/>
              <p:nvPr/>
            </p:nvCxnSpPr>
            <p:spPr>
              <a:xfrm>
                <a:off x="3831136" y="3020190"/>
                <a:ext cx="3471211" cy="1856610"/>
              </a:xfrm>
              <a:prstGeom prst="straightConnector1">
                <a:avLst/>
              </a:prstGeom>
              <a:ln w="34925">
                <a:solidFill>
                  <a:srgbClr val="C0000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1" name="Straight Arrow Connector 360"/>
              <p:cNvCxnSpPr/>
              <p:nvPr/>
            </p:nvCxnSpPr>
            <p:spPr>
              <a:xfrm>
                <a:off x="3831136" y="3026864"/>
                <a:ext cx="3294941" cy="599523"/>
              </a:xfrm>
              <a:prstGeom prst="straightConnector1">
                <a:avLst/>
              </a:prstGeom>
              <a:ln w="34925">
                <a:solidFill>
                  <a:srgbClr val="C0000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5" name="Straight Arrow Connector 364"/>
              <p:cNvCxnSpPr/>
              <p:nvPr/>
            </p:nvCxnSpPr>
            <p:spPr>
              <a:xfrm flipV="1">
                <a:off x="3841147" y="2159308"/>
                <a:ext cx="3084791" cy="860882"/>
              </a:xfrm>
              <a:prstGeom prst="straightConnector1">
                <a:avLst/>
              </a:prstGeom>
              <a:ln w="34925">
                <a:solidFill>
                  <a:srgbClr val="C0000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7" name="Straight Arrow Connector 366"/>
              <p:cNvCxnSpPr/>
              <p:nvPr/>
            </p:nvCxnSpPr>
            <p:spPr>
              <a:xfrm>
                <a:off x="3834473" y="3023527"/>
                <a:ext cx="458433" cy="837885"/>
              </a:xfrm>
              <a:prstGeom prst="straightConnector1">
                <a:avLst/>
              </a:prstGeom>
              <a:ln w="34925">
                <a:solidFill>
                  <a:srgbClr val="C0000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10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10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4" grpId="0"/>
      <p:bldP spid="347" grpId="0"/>
      <p:bldP spid="348" grpId="0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7015" y="341652"/>
            <a:ext cx="10515600" cy="894622"/>
          </a:xfrm>
        </p:spPr>
        <p:txBody>
          <a:bodyPr>
            <a:normAutofit fontScale="90000"/>
          </a:bodyPr>
          <a:lstStyle/>
          <a:p>
            <a:r>
              <a:rPr lang="en-US" dirty="0"/>
              <a:t>Network operator approaches to management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122" name="Freeform 2"/>
          <p:cNvSpPr/>
          <p:nvPr/>
        </p:nvSpPr>
        <p:spPr bwMode="auto">
          <a:xfrm rot="16383367">
            <a:off x="7427686" y="2947494"/>
            <a:ext cx="4057421" cy="2452239"/>
          </a:xfrm>
          <a:custGeom>
            <a:avLst/>
            <a:gdLst>
              <a:gd name="T0" fmla="*/ 6 w 1794"/>
              <a:gd name="T1" fmla="*/ 483 h 933"/>
              <a:gd name="T2" fmla="*/ 108 w 1794"/>
              <a:gd name="T3" fmla="*/ 125 h 933"/>
              <a:gd name="T4" fmla="*/ 559 w 1794"/>
              <a:gd name="T5" fmla="*/ 100 h 933"/>
              <a:gd name="T6" fmla="*/ 1128 w 1794"/>
              <a:gd name="T7" fmla="*/ 29 h 933"/>
              <a:gd name="T8" fmla="*/ 1716 w 1794"/>
              <a:gd name="T9" fmla="*/ 275 h 933"/>
              <a:gd name="T10" fmla="*/ 1596 w 1794"/>
              <a:gd name="T11" fmla="*/ 827 h 933"/>
              <a:gd name="T12" fmla="*/ 1380 w 1794"/>
              <a:gd name="T13" fmla="*/ 911 h 933"/>
              <a:gd name="T14" fmla="*/ 840 w 1794"/>
              <a:gd name="T15" fmla="*/ 929 h 933"/>
              <a:gd name="T16" fmla="*/ 414 w 1794"/>
              <a:gd name="T17" fmla="*/ 911 h 933"/>
              <a:gd name="T18" fmla="*/ 143 w 1794"/>
              <a:gd name="T19" fmla="*/ 832 h 933"/>
              <a:gd name="T20" fmla="*/ 6 w 1794"/>
              <a:gd name="T21" fmla="*/ 483 h 933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794"/>
              <a:gd name="T34" fmla="*/ 0 h 933"/>
              <a:gd name="T35" fmla="*/ 1794 w 1794"/>
              <a:gd name="T36" fmla="*/ 933 h 933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794" h="933">
                <a:moveTo>
                  <a:pt x="6" y="483"/>
                </a:moveTo>
                <a:cubicBezTo>
                  <a:pt x="0" y="365"/>
                  <a:pt x="16" y="189"/>
                  <a:pt x="108" y="125"/>
                </a:cubicBezTo>
                <a:cubicBezTo>
                  <a:pt x="200" y="61"/>
                  <a:pt x="389" y="116"/>
                  <a:pt x="559" y="100"/>
                </a:cubicBezTo>
                <a:cubicBezTo>
                  <a:pt x="729" y="84"/>
                  <a:pt x="935" y="0"/>
                  <a:pt x="1128" y="29"/>
                </a:cubicBezTo>
                <a:cubicBezTo>
                  <a:pt x="1321" y="58"/>
                  <a:pt x="1638" y="142"/>
                  <a:pt x="1716" y="275"/>
                </a:cubicBezTo>
                <a:cubicBezTo>
                  <a:pt x="1794" y="408"/>
                  <a:pt x="1652" y="721"/>
                  <a:pt x="1596" y="827"/>
                </a:cubicBezTo>
                <a:cubicBezTo>
                  <a:pt x="1540" y="933"/>
                  <a:pt x="1506" y="894"/>
                  <a:pt x="1380" y="911"/>
                </a:cubicBezTo>
                <a:cubicBezTo>
                  <a:pt x="1254" y="928"/>
                  <a:pt x="1001" y="929"/>
                  <a:pt x="840" y="929"/>
                </a:cubicBezTo>
                <a:cubicBezTo>
                  <a:pt x="679" y="929"/>
                  <a:pt x="530" y="927"/>
                  <a:pt x="414" y="911"/>
                </a:cubicBezTo>
                <a:cubicBezTo>
                  <a:pt x="298" y="895"/>
                  <a:pt x="211" y="903"/>
                  <a:pt x="143" y="832"/>
                </a:cubicBezTo>
                <a:cubicBezTo>
                  <a:pt x="75" y="761"/>
                  <a:pt x="4" y="624"/>
                  <a:pt x="6" y="483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sp>
        <p:nvSpPr>
          <p:cNvPr id="123" name="Line 252"/>
          <p:cNvSpPr>
            <a:spLocks noChangeShapeType="1"/>
          </p:cNvSpPr>
          <p:nvPr/>
        </p:nvSpPr>
        <p:spPr bwMode="auto">
          <a:xfrm flipV="1">
            <a:off x="9496090" y="3180571"/>
            <a:ext cx="338138" cy="1042987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MS PGothic" panose="020B0600070205080204" pitchFamily="34" charset="-128"/>
              <a:cs typeface="Arial" panose="020B0604020202020204"/>
            </a:endParaRPr>
          </a:p>
        </p:txBody>
      </p:sp>
      <p:sp>
        <p:nvSpPr>
          <p:cNvPr id="124" name="Line 254"/>
          <p:cNvSpPr>
            <a:spLocks noChangeShapeType="1"/>
          </p:cNvSpPr>
          <p:nvPr/>
        </p:nvSpPr>
        <p:spPr bwMode="auto">
          <a:xfrm flipV="1">
            <a:off x="9726589" y="4134658"/>
            <a:ext cx="290202" cy="251486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MS PGothic" panose="020B0600070205080204" pitchFamily="34" charset="-128"/>
              <a:cs typeface="Arial" panose="020B0604020202020204"/>
            </a:endParaRPr>
          </a:p>
        </p:txBody>
      </p:sp>
      <p:sp>
        <p:nvSpPr>
          <p:cNvPr id="126" name="Line 272"/>
          <p:cNvSpPr>
            <a:spLocks noChangeShapeType="1"/>
          </p:cNvSpPr>
          <p:nvPr/>
        </p:nvSpPr>
        <p:spPr bwMode="auto">
          <a:xfrm>
            <a:off x="9729453" y="4625196"/>
            <a:ext cx="373062" cy="554037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MS PGothic" panose="020B0600070205080204" pitchFamily="34" charset="-128"/>
              <a:cs typeface="Arial" panose="020B0604020202020204"/>
            </a:endParaRPr>
          </a:p>
        </p:txBody>
      </p:sp>
      <p:sp>
        <p:nvSpPr>
          <p:cNvPr id="179" name="Line 272"/>
          <p:cNvSpPr>
            <a:spLocks noChangeShapeType="1"/>
          </p:cNvSpPr>
          <p:nvPr/>
        </p:nvSpPr>
        <p:spPr bwMode="auto">
          <a:xfrm>
            <a:off x="8921415" y="3675871"/>
            <a:ext cx="371475" cy="554037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MS PGothic" panose="020B0600070205080204" pitchFamily="34" charset="-128"/>
              <a:cs typeface="Arial" panose="020B0604020202020204"/>
            </a:endParaRPr>
          </a:p>
        </p:txBody>
      </p:sp>
      <p:sp>
        <p:nvSpPr>
          <p:cNvPr id="180" name="Line 272"/>
          <p:cNvSpPr>
            <a:spLocks noChangeShapeType="1"/>
          </p:cNvSpPr>
          <p:nvPr/>
        </p:nvSpPr>
        <p:spPr bwMode="auto">
          <a:xfrm flipH="1">
            <a:off x="9135728" y="4614083"/>
            <a:ext cx="309562" cy="1023938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MS PGothic" panose="020B0600070205080204" pitchFamily="34" charset="-128"/>
              <a:cs typeface="Arial" panose="020B0604020202020204"/>
            </a:endParaRPr>
          </a:p>
        </p:txBody>
      </p:sp>
      <p:grpSp>
        <p:nvGrpSpPr>
          <p:cNvPr id="355" name="Group 354"/>
          <p:cNvGrpSpPr/>
          <p:nvPr/>
        </p:nvGrpSpPr>
        <p:grpSpPr>
          <a:xfrm>
            <a:off x="7442257" y="2831027"/>
            <a:ext cx="4334676" cy="3307930"/>
            <a:chOff x="3982954" y="2808993"/>
            <a:chExt cx="4334676" cy="3307930"/>
          </a:xfrm>
        </p:grpSpPr>
        <p:sp>
          <p:nvSpPr>
            <p:cNvPr id="127" name="Text Box 333"/>
            <p:cNvSpPr txBox="1">
              <a:spLocks noChangeArrowheads="1"/>
            </p:cNvSpPr>
            <p:nvPr/>
          </p:nvSpPr>
          <p:spPr bwMode="auto">
            <a:xfrm>
              <a:off x="3982954" y="5809146"/>
              <a:ext cx="1497526" cy="30777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dirty="0">
                  <a:solidFill>
                    <a:srgbClr val="000000"/>
                  </a:solidFill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managed device</a:t>
              </a:r>
              <a:endParaRPr lang="en-US" sz="1400" dirty="0">
                <a:solidFill>
                  <a:srgbClr val="000000"/>
                </a:solidFill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28" name="Text Box 338"/>
            <p:cNvSpPr txBox="1">
              <a:spLocks noChangeArrowheads="1"/>
            </p:cNvSpPr>
            <p:nvPr/>
          </p:nvSpPr>
          <p:spPr bwMode="auto">
            <a:xfrm>
              <a:off x="6589237" y="5649324"/>
              <a:ext cx="1690387" cy="33855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600" dirty="0">
                  <a:solidFill>
                    <a:srgbClr val="000000"/>
                  </a:solidFill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managed device</a:t>
              </a:r>
              <a:endParaRPr lang="en-US" sz="1600" dirty="0">
                <a:solidFill>
                  <a:srgbClr val="000000"/>
                </a:solidFill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29" name="Text Box 339"/>
            <p:cNvSpPr txBox="1">
              <a:spLocks noChangeArrowheads="1"/>
            </p:cNvSpPr>
            <p:nvPr/>
          </p:nvSpPr>
          <p:spPr bwMode="auto">
            <a:xfrm>
              <a:off x="6820104" y="2808993"/>
              <a:ext cx="1497526" cy="30777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dirty="0">
                  <a:solidFill>
                    <a:srgbClr val="000000"/>
                  </a:solidFill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managed device</a:t>
              </a:r>
              <a:endParaRPr lang="en-US" sz="1400" dirty="0">
                <a:solidFill>
                  <a:srgbClr val="000000"/>
                </a:solidFill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30" name="Text Box 340"/>
            <p:cNvSpPr txBox="1">
              <a:spLocks noChangeArrowheads="1"/>
            </p:cNvSpPr>
            <p:nvPr/>
          </p:nvSpPr>
          <p:spPr bwMode="auto">
            <a:xfrm>
              <a:off x="6762275" y="4115799"/>
              <a:ext cx="1539652" cy="33855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600" dirty="0">
                  <a:solidFill>
                    <a:srgbClr val="000000"/>
                  </a:solidFill>
                  <a:ea typeface="MS PGothic" panose="020B0600070205080204" pitchFamily="34" charset="-128"/>
                  <a:cs typeface="Arial" panose="020B0604020202020204"/>
                </a:rPr>
                <a:t>managed device</a:t>
              </a:r>
              <a:endParaRPr lang="en-US" sz="1600" dirty="0">
                <a:solidFill>
                  <a:srgbClr val="000000"/>
                </a:solidFill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93" name="Text Box 338"/>
            <p:cNvSpPr txBox="1">
              <a:spLocks noChangeArrowheads="1"/>
            </p:cNvSpPr>
            <p:nvPr/>
          </p:nvSpPr>
          <p:spPr bwMode="auto">
            <a:xfrm>
              <a:off x="4774160" y="4518371"/>
              <a:ext cx="1539652" cy="33855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600" dirty="0">
                  <a:solidFill>
                    <a:srgbClr val="000000"/>
                  </a:solidFill>
                  <a:ea typeface="MS PGothic" panose="020B0600070205080204" pitchFamily="34" charset="-128"/>
                  <a:cs typeface="Arial" panose="020B0604020202020204"/>
                </a:rPr>
                <a:t>managed device</a:t>
              </a:r>
              <a:endParaRPr lang="en-US" sz="1600" dirty="0">
                <a:solidFill>
                  <a:srgbClr val="000000"/>
                </a:solidFill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234" name="Group 906"/>
          <p:cNvGrpSpPr/>
          <p:nvPr/>
        </p:nvGrpSpPr>
        <p:grpSpPr bwMode="auto">
          <a:xfrm>
            <a:off x="8550931" y="2782976"/>
            <a:ext cx="469569" cy="865434"/>
            <a:chOff x="4140" y="429"/>
            <a:chExt cx="1425" cy="2396"/>
          </a:xfrm>
        </p:grpSpPr>
        <p:sp>
          <p:nvSpPr>
            <p:cNvPr id="235" name="Freeform 907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1 w 354"/>
                <a:gd name="T1" fmla="*/ 0 h 2742"/>
                <a:gd name="T2" fmla="*/ 116 w 354"/>
                <a:gd name="T3" fmla="*/ 137 h 2742"/>
                <a:gd name="T4" fmla="*/ 114 w 354"/>
                <a:gd name="T5" fmla="*/ 1057 h 2742"/>
                <a:gd name="T6" fmla="*/ 0 w 354"/>
                <a:gd name="T7" fmla="*/ 1105 h 2742"/>
                <a:gd name="T8" fmla="*/ 21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6" name="Rectangle 908"/>
            <p:cNvSpPr>
              <a:spLocks noChangeArrowheads="1"/>
            </p:cNvSpPr>
            <p:nvPr/>
          </p:nvSpPr>
          <p:spPr bwMode="auto">
            <a:xfrm>
              <a:off x="4208" y="429"/>
              <a:ext cx="1043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37" name="Freeform 909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0 w 211"/>
                <a:gd name="T3" fmla="*/ 88 h 2537"/>
                <a:gd name="T4" fmla="*/ 2 w 211"/>
                <a:gd name="T5" fmla="*/ 1007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8" name="Freeform 910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2 h 226"/>
                <a:gd name="T4" fmla="*/ 108 w 328"/>
                <a:gd name="T5" fmla="*/ 92 h 226"/>
                <a:gd name="T6" fmla="*/ 0 w 328"/>
                <a:gd name="T7" fmla="*/ 41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9" name="Rectangle 911"/>
            <p:cNvSpPr>
              <a:spLocks noChangeArrowheads="1"/>
            </p:cNvSpPr>
            <p:nvPr/>
          </p:nvSpPr>
          <p:spPr bwMode="auto">
            <a:xfrm>
              <a:off x="4214" y="692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240" name="Group 912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65" name="AutoShape 913"/>
              <p:cNvSpPr>
                <a:spLocks noChangeArrowheads="1"/>
              </p:cNvSpPr>
              <p:nvPr/>
            </p:nvSpPr>
            <p:spPr bwMode="auto">
              <a:xfrm>
                <a:off x="616" y="2565"/>
                <a:ext cx="724" cy="12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66" name="AutoShape 914"/>
              <p:cNvSpPr>
                <a:spLocks noChangeArrowheads="1"/>
              </p:cNvSpPr>
              <p:nvPr/>
            </p:nvSpPr>
            <p:spPr bwMode="auto">
              <a:xfrm>
                <a:off x="632" y="2584"/>
                <a:ext cx="693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241" name="Rectangle 915"/>
            <p:cNvSpPr>
              <a:spLocks noChangeArrowheads="1"/>
            </p:cNvSpPr>
            <p:nvPr/>
          </p:nvSpPr>
          <p:spPr bwMode="auto">
            <a:xfrm>
              <a:off x="4226" y="1020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242" name="Group 916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63" name="AutoShape 917"/>
              <p:cNvSpPr>
                <a:spLocks noChangeArrowheads="1"/>
              </p:cNvSpPr>
              <p:nvPr/>
            </p:nvSpPr>
            <p:spPr bwMode="auto">
              <a:xfrm>
                <a:off x="611" y="2568"/>
                <a:ext cx="731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64" name="AutoShape 918"/>
              <p:cNvSpPr>
                <a:spLocks noChangeArrowheads="1"/>
              </p:cNvSpPr>
              <p:nvPr/>
            </p:nvSpPr>
            <p:spPr bwMode="auto">
              <a:xfrm>
                <a:off x="626" y="2581"/>
                <a:ext cx="700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243" name="Rectangle 919"/>
            <p:cNvSpPr>
              <a:spLocks noChangeArrowheads="1"/>
            </p:cNvSpPr>
            <p:nvPr/>
          </p:nvSpPr>
          <p:spPr bwMode="auto">
            <a:xfrm>
              <a:off x="4214" y="1361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44" name="Rectangle 920"/>
            <p:cNvSpPr>
              <a:spLocks noChangeArrowheads="1"/>
            </p:cNvSpPr>
            <p:nvPr/>
          </p:nvSpPr>
          <p:spPr bwMode="auto">
            <a:xfrm>
              <a:off x="4226" y="1657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245" name="Group 921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61" name="AutoShape 922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0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62" name="AutoShape 923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699" cy="11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246" name="Freeform 924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1 h 226"/>
                <a:gd name="T4" fmla="*/ 108 w 328"/>
                <a:gd name="T5" fmla="*/ 90 h 226"/>
                <a:gd name="T6" fmla="*/ 0 w 328"/>
                <a:gd name="T7" fmla="*/ 39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247" name="Group 925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59" name="AutoShape 926"/>
              <p:cNvSpPr>
                <a:spLocks noChangeArrowheads="1"/>
              </p:cNvSpPr>
              <p:nvPr/>
            </p:nvSpPr>
            <p:spPr bwMode="auto">
              <a:xfrm>
                <a:off x="613" y="2569"/>
                <a:ext cx="715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60" name="AutoShape 927"/>
              <p:cNvSpPr>
                <a:spLocks noChangeArrowheads="1"/>
              </p:cNvSpPr>
              <p:nvPr/>
            </p:nvSpPr>
            <p:spPr bwMode="auto">
              <a:xfrm>
                <a:off x="629" y="2582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248" name="Rectangle 928"/>
            <p:cNvSpPr>
              <a:spLocks noChangeArrowheads="1"/>
            </p:cNvSpPr>
            <p:nvPr/>
          </p:nvSpPr>
          <p:spPr bwMode="auto">
            <a:xfrm>
              <a:off x="5250" y="429"/>
              <a:ext cx="68" cy="2291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49" name="Freeform 929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96 w 296"/>
                <a:gd name="T3" fmla="*/ 57 h 256"/>
                <a:gd name="T4" fmla="*/ 98 w 296"/>
                <a:gd name="T5" fmla="*/ 102 h 256"/>
                <a:gd name="T6" fmla="*/ 0 w 296"/>
                <a:gd name="T7" fmla="*/ 39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50" name="Freeform 930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01 w 304"/>
                <a:gd name="T3" fmla="*/ 66 h 288"/>
                <a:gd name="T4" fmla="*/ 95 w 304"/>
                <a:gd name="T5" fmla="*/ 116 h 288"/>
                <a:gd name="T6" fmla="*/ 2 w 304"/>
                <a:gd name="T7" fmla="*/ 5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51" name="Oval 931"/>
            <p:cNvSpPr>
              <a:spLocks noChangeArrowheads="1"/>
            </p:cNvSpPr>
            <p:nvPr/>
          </p:nvSpPr>
          <p:spPr bwMode="auto">
            <a:xfrm>
              <a:off x="5516" y="2608"/>
              <a:ext cx="49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52" name="Freeform 932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43 h 240"/>
                <a:gd name="T2" fmla="*/ 2 w 306"/>
                <a:gd name="T3" fmla="*/ 97 h 240"/>
                <a:gd name="T4" fmla="*/ 101 w 306"/>
                <a:gd name="T5" fmla="*/ 44 h 240"/>
                <a:gd name="T6" fmla="*/ 98 w 306"/>
                <a:gd name="T7" fmla="*/ 0 h 240"/>
                <a:gd name="T8" fmla="*/ 0 w 306"/>
                <a:gd name="T9" fmla="*/ 43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53" name="AutoShape 933"/>
            <p:cNvSpPr>
              <a:spLocks noChangeArrowheads="1"/>
            </p:cNvSpPr>
            <p:nvPr/>
          </p:nvSpPr>
          <p:spPr bwMode="auto">
            <a:xfrm>
              <a:off x="4140" y="2681"/>
              <a:ext cx="1197" cy="144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54" name="AutoShape 934"/>
            <p:cNvSpPr>
              <a:spLocks noChangeArrowheads="1"/>
            </p:cNvSpPr>
            <p:nvPr/>
          </p:nvSpPr>
          <p:spPr bwMode="auto">
            <a:xfrm>
              <a:off x="4208" y="2713"/>
              <a:ext cx="1067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55" name="Oval 935"/>
            <p:cNvSpPr>
              <a:spLocks noChangeArrowheads="1"/>
            </p:cNvSpPr>
            <p:nvPr/>
          </p:nvSpPr>
          <p:spPr bwMode="auto">
            <a:xfrm>
              <a:off x="4307" y="2385"/>
              <a:ext cx="160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56" name="Oval 936"/>
            <p:cNvSpPr>
              <a:spLocks noChangeArrowheads="1"/>
            </p:cNvSpPr>
            <p:nvPr/>
          </p:nvSpPr>
          <p:spPr bwMode="auto">
            <a:xfrm>
              <a:off x="4485" y="2385"/>
              <a:ext cx="160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57" name="Oval 937"/>
            <p:cNvSpPr>
              <a:spLocks noChangeArrowheads="1"/>
            </p:cNvSpPr>
            <p:nvPr/>
          </p:nvSpPr>
          <p:spPr bwMode="auto">
            <a:xfrm>
              <a:off x="4664" y="2379"/>
              <a:ext cx="154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58" name="Rectangle 938"/>
            <p:cNvSpPr>
              <a:spLocks noChangeArrowheads="1"/>
            </p:cNvSpPr>
            <p:nvPr/>
          </p:nvSpPr>
          <p:spPr bwMode="auto">
            <a:xfrm>
              <a:off x="5059" y="1834"/>
              <a:ext cx="86" cy="761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140" name="Group 906"/>
          <p:cNvGrpSpPr/>
          <p:nvPr/>
        </p:nvGrpSpPr>
        <p:grpSpPr bwMode="auto">
          <a:xfrm>
            <a:off x="9973928" y="5172883"/>
            <a:ext cx="366712" cy="579438"/>
            <a:chOff x="4140" y="429"/>
            <a:chExt cx="1425" cy="2396"/>
          </a:xfrm>
        </p:grpSpPr>
        <p:sp>
          <p:nvSpPr>
            <p:cNvPr id="141" name="Freeform 907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1 w 354"/>
                <a:gd name="T1" fmla="*/ 0 h 2742"/>
                <a:gd name="T2" fmla="*/ 116 w 354"/>
                <a:gd name="T3" fmla="*/ 137 h 2742"/>
                <a:gd name="T4" fmla="*/ 114 w 354"/>
                <a:gd name="T5" fmla="*/ 1057 h 2742"/>
                <a:gd name="T6" fmla="*/ 0 w 354"/>
                <a:gd name="T7" fmla="*/ 1105 h 2742"/>
                <a:gd name="T8" fmla="*/ 21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42" name="Rectangle 908"/>
            <p:cNvSpPr>
              <a:spLocks noChangeArrowheads="1"/>
            </p:cNvSpPr>
            <p:nvPr/>
          </p:nvSpPr>
          <p:spPr bwMode="auto">
            <a:xfrm>
              <a:off x="4208" y="429"/>
              <a:ext cx="1043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43" name="Freeform 909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0 w 211"/>
                <a:gd name="T3" fmla="*/ 88 h 2537"/>
                <a:gd name="T4" fmla="*/ 2 w 211"/>
                <a:gd name="T5" fmla="*/ 1007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44" name="Freeform 910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2 h 226"/>
                <a:gd name="T4" fmla="*/ 108 w 328"/>
                <a:gd name="T5" fmla="*/ 92 h 226"/>
                <a:gd name="T6" fmla="*/ 0 w 328"/>
                <a:gd name="T7" fmla="*/ 41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45" name="Rectangle 911"/>
            <p:cNvSpPr>
              <a:spLocks noChangeArrowheads="1"/>
            </p:cNvSpPr>
            <p:nvPr/>
          </p:nvSpPr>
          <p:spPr bwMode="auto">
            <a:xfrm>
              <a:off x="4214" y="692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146" name="Group 912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71" name="AutoShape 913"/>
              <p:cNvSpPr>
                <a:spLocks noChangeArrowheads="1"/>
              </p:cNvSpPr>
              <p:nvPr/>
            </p:nvSpPr>
            <p:spPr bwMode="auto">
              <a:xfrm>
                <a:off x="616" y="2565"/>
                <a:ext cx="724" cy="12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72" name="AutoShape 914"/>
              <p:cNvSpPr>
                <a:spLocks noChangeArrowheads="1"/>
              </p:cNvSpPr>
              <p:nvPr/>
            </p:nvSpPr>
            <p:spPr bwMode="auto">
              <a:xfrm>
                <a:off x="632" y="2584"/>
                <a:ext cx="693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147" name="Rectangle 915"/>
            <p:cNvSpPr>
              <a:spLocks noChangeArrowheads="1"/>
            </p:cNvSpPr>
            <p:nvPr/>
          </p:nvSpPr>
          <p:spPr bwMode="auto">
            <a:xfrm>
              <a:off x="4226" y="1020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148" name="Group 916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69" name="AutoShape 917"/>
              <p:cNvSpPr>
                <a:spLocks noChangeArrowheads="1"/>
              </p:cNvSpPr>
              <p:nvPr/>
            </p:nvSpPr>
            <p:spPr bwMode="auto">
              <a:xfrm>
                <a:off x="611" y="2568"/>
                <a:ext cx="731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70" name="AutoShape 918"/>
              <p:cNvSpPr>
                <a:spLocks noChangeArrowheads="1"/>
              </p:cNvSpPr>
              <p:nvPr/>
            </p:nvSpPr>
            <p:spPr bwMode="auto">
              <a:xfrm>
                <a:off x="626" y="2581"/>
                <a:ext cx="700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149" name="Rectangle 919"/>
            <p:cNvSpPr>
              <a:spLocks noChangeArrowheads="1"/>
            </p:cNvSpPr>
            <p:nvPr/>
          </p:nvSpPr>
          <p:spPr bwMode="auto">
            <a:xfrm>
              <a:off x="4214" y="1361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50" name="Rectangle 920"/>
            <p:cNvSpPr>
              <a:spLocks noChangeArrowheads="1"/>
            </p:cNvSpPr>
            <p:nvPr/>
          </p:nvSpPr>
          <p:spPr bwMode="auto">
            <a:xfrm>
              <a:off x="4226" y="1657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151" name="Group 921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167" name="AutoShape 922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0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68" name="AutoShape 923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699" cy="11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152" name="Freeform 924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1 h 226"/>
                <a:gd name="T4" fmla="*/ 108 w 328"/>
                <a:gd name="T5" fmla="*/ 90 h 226"/>
                <a:gd name="T6" fmla="*/ 0 w 328"/>
                <a:gd name="T7" fmla="*/ 39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153" name="Group 925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165" name="AutoShape 926"/>
              <p:cNvSpPr>
                <a:spLocks noChangeArrowheads="1"/>
              </p:cNvSpPr>
              <p:nvPr/>
            </p:nvSpPr>
            <p:spPr bwMode="auto">
              <a:xfrm>
                <a:off x="613" y="2569"/>
                <a:ext cx="715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66" name="AutoShape 927"/>
              <p:cNvSpPr>
                <a:spLocks noChangeArrowheads="1"/>
              </p:cNvSpPr>
              <p:nvPr/>
            </p:nvSpPr>
            <p:spPr bwMode="auto">
              <a:xfrm>
                <a:off x="629" y="2582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154" name="Rectangle 928"/>
            <p:cNvSpPr>
              <a:spLocks noChangeArrowheads="1"/>
            </p:cNvSpPr>
            <p:nvPr/>
          </p:nvSpPr>
          <p:spPr bwMode="auto">
            <a:xfrm>
              <a:off x="5250" y="429"/>
              <a:ext cx="68" cy="2291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55" name="Freeform 929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96 w 296"/>
                <a:gd name="T3" fmla="*/ 57 h 256"/>
                <a:gd name="T4" fmla="*/ 98 w 296"/>
                <a:gd name="T5" fmla="*/ 102 h 256"/>
                <a:gd name="T6" fmla="*/ 0 w 296"/>
                <a:gd name="T7" fmla="*/ 39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56" name="Freeform 930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01 w 304"/>
                <a:gd name="T3" fmla="*/ 66 h 288"/>
                <a:gd name="T4" fmla="*/ 95 w 304"/>
                <a:gd name="T5" fmla="*/ 116 h 288"/>
                <a:gd name="T6" fmla="*/ 2 w 304"/>
                <a:gd name="T7" fmla="*/ 5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57" name="Oval 931"/>
            <p:cNvSpPr>
              <a:spLocks noChangeArrowheads="1"/>
            </p:cNvSpPr>
            <p:nvPr/>
          </p:nvSpPr>
          <p:spPr bwMode="auto">
            <a:xfrm>
              <a:off x="5516" y="2608"/>
              <a:ext cx="49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58" name="Freeform 932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43 h 240"/>
                <a:gd name="T2" fmla="*/ 2 w 306"/>
                <a:gd name="T3" fmla="*/ 97 h 240"/>
                <a:gd name="T4" fmla="*/ 101 w 306"/>
                <a:gd name="T5" fmla="*/ 44 h 240"/>
                <a:gd name="T6" fmla="*/ 98 w 306"/>
                <a:gd name="T7" fmla="*/ 0 h 240"/>
                <a:gd name="T8" fmla="*/ 0 w 306"/>
                <a:gd name="T9" fmla="*/ 43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59" name="AutoShape 933"/>
            <p:cNvSpPr>
              <a:spLocks noChangeArrowheads="1"/>
            </p:cNvSpPr>
            <p:nvPr/>
          </p:nvSpPr>
          <p:spPr bwMode="auto">
            <a:xfrm>
              <a:off x="4140" y="2681"/>
              <a:ext cx="1197" cy="144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60" name="AutoShape 934"/>
            <p:cNvSpPr>
              <a:spLocks noChangeArrowheads="1"/>
            </p:cNvSpPr>
            <p:nvPr/>
          </p:nvSpPr>
          <p:spPr bwMode="auto">
            <a:xfrm>
              <a:off x="4208" y="2713"/>
              <a:ext cx="1067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61" name="Oval 935"/>
            <p:cNvSpPr>
              <a:spLocks noChangeArrowheads="1"/>
            </p:cNvSpPr>
            <p:nvPr/>
          </p:nvSpPr>
          <p:spPr bwMode="auto">
            <a:xfrm>
              <a:off x="4307" y="2385"/>
              <a:ext cx="160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62" name="Oval 936"/>
            <p:cNvSpPr>
              <a:spLocks noChangeArrowheads="1"/>
            </p:cNvSpPr>
            <p:nvPr/>
          </p:nvSpPr>
          <p:spPr bwMode="auto">
            <a:xfrm>
              <a:off x="4485" y="2385"/>
              <a:ext cx="160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63" name="Oval 937"/>
            <p:cNvSpPr>
              <a:spLocks noChangeArrowheads="1"/>
            </p:cNvSpPr>
            <p:nvPr/>
          </p:nvSpPr>
          <p:spPr bwMode="auto">
            <a:xfrm>
              <a:off x="4664" y="2379"/>
              <a:ext cx="154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64" name="Rectangle 938"/>
            <p:cNvSpPr>
              <a:spLocks noChangeArrowheads="1"/>
            </p:cNvSpPr>
            <p:nvPr/>
          </p:nvSpPr>
          <p:spPr bwMode="auto">
            <a:xfrm>
              <a:off x="5059" y="1834"/>
              <a:ext cx="86" cy="761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293" name="Group 292"/>
          <p:cNvGrpSpPr/>
          <p:nvPr/>
        </p:nvGrpSpPr>
        <p:grpSpPr>
          <a:xfrm>
            <a:off x="8732734" y="5561377"/>
            <a:ext cx="683116" cy="378456"/>
            <a:chOff x="7493876" y="2774731"/>
            <a:chExt cx="1481958" cy="894622"/>
          </a:xfrm>
        </p:grpSpPr>
        <p:sp>
          <p:nvSpPr>
            <p:cNvPr id="294" name="Freeform 293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5" name="Oval 294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96" name="Group 295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97" name="Freeform 296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8" name="Freeform 297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9" name="Freeform 298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0" name="Freeform 299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327" name="Straight Connector 326"/>
          <p:cNvCxnSpPr/>
          <p:nvPr/>
        </p:nvCxnSpPr>
        <p:spPr>
          <a:xfrm>
            <a:off x="10652863" y="4065510"/>
            <a:ext cx="46313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9" name="Straight Connector 328"/>
          <p:cNvCxnSpPr/>
          <p:nvPr/>
        </p:nvCxnSpPr>
        <p:spPr>
          <a:xfrm>
            <a:off x="9251576" y="5941812"/>
            <a:ext cx="237507" cy="23750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4" name="Group 353"/>
          <p:cNvGrpSpPr/>
          <p:nvPr/>
        </p:nvGrpSpPr>
        <p:grpSpPr>
          <a:xfrm>
            <a:off x="7082865" y="1939828"/>
            <a:ext cx="4834638" cy="3974275"/>
            <a:chOff x="3623562" y="1917794"/>
            <a:chExt cx="4834638" cy="3974275"/>
          </a:xfrm>
        </p:grpSpPr>
        <p:grpSp>
          <p:nvGrpSpPr>
            <p:cNvPr id="353" name="Group 352"/>
            <p:cNvGrpSpPr/>
            <p:nvPr/>
          </p:nvGrpSpPr>
          <p:grpSpPr>
            <a:xfrm>
              <a:off x="6599795" y="1917794"/>
              <a:ext cx="1615044" cy="1104405"/>
              <a:chOff x="6599795" y="1917794"/>
              <a:chExt cx="1615044" cy="1104405"/>
            </a:xfrm>
          </p:grpSpPr>
          <p:sp>
            <p:nvSpPr>
              <p:cNvPr id="301" name="Freeform 300"/>
              <p:cNvSpPr/>
              <p:nvPr/>
            </p:nvSpPr>
            <p:spPr>
              <a:xfrm>
                <a:off x="6599795" y="2131549"/>
                <a:ext cx="1615044" cy="890650"/>
              </a:xfrm>
              <a:custGeom>
                <a:avLst/>
                <a:gdLst>
                  <a:gd name="connsiteX0" fmla="*/ 0 w 1615044"/>
                  <a:gd name="connsiteY0" fmla="*/ 641268 h 890650"/>
                  <a:gd name="connsiteX1" fmla="*/ 285007 w 1615044"/>
                  <a:gd name="connsiteY1" fmla="*/ 0 h 890650"/>
                  <a:gd name="connsiteX2" fmla="*/ 1615044 w 1615044"/>
                  <a:gd name="connsiteY2" fmla="*/ 83128 h 890650"/>
                  <a:gd name="connsiteX3" fmla="*/ 166254 w 1615044"/>
                  <a:gd name="connsiteY3" fmla="*/ 890650 h 890650"/>
                  <a:gd name="connsiteX4" fmla="*/ 0 w 1615044"/>
                  <a:gd name="connsiteY4" fmla="*/ 641268 h 890650"/>
                  <a:gd name="connsiteX0-1" fmla="*/ 0 w 1615044"/>
                  <a:gd name="connsiteY0-2" fmla="*/ 641268 h 890650"/>
                  <a:gd name="connsiteX1-3" fmla="*/ 285007 w 1615044"/>
                  <a:gd name="connsiteY1-4" fmla="*/ 0 h 890650"/>
                  <a:gd name="connsiteX2-5" fmla="*/ 1615044 w 1615044"/>
                  <a:gd name="connsiteY2-6" fmla="*/ 83128 h 890650"/>
                  <a:gd name="connsiteX3-7" fmla="*/ 166254 w 1615044"/>
                  <a:gd name="connsiteY3-8" fmla="*/ 890650 h 890650"/>
                  <a:gd name="connsiteX4-9" fmla="*/ 0 w 1615044"/>
                  <a:gd name="connsiteY4-10" fmla="*/ 641268 h 890650"/>
                  <a:gd name="connsiteX0-11" fmla="*/ 0 w 1615044"/>
                  <a:gd name="connsiteY0-12" fmla="*/ 641268 h 890650"/>
                  <a:gd name="connsiteX1-13" fmla="*/ 285007 w 1615044"/>
                  <a:gd name="connsiteY1-14" fmla="*/ 0 h 890650"/>
                  <a:gd name="connsiteX2-15" fmla="*/ 1615044 w 1615044"/>
                  <a:gd name="connsiteY2-16" fmla="*/ 83128 h 890650"/>
                  <a:gd name="connsiteX3-17" fmla="*/ 166254 w 1615044"/>
                  <a:gd name="connsiteY3-18" fmla="*/ 890650 h 890650"/>
                  <a:gd name="connsiteX4-19" fmla="*/ 0 w 1615044"/>
                  <a:gd name="connsiteY4-20" fmla="*/ 641268 h 890650"/>
                  <a:gd name="connsiteX0-21" fmla="*/ 0 w 1615044"/>
                  <a:gd name="connsiteY0-22" fmla="*/ 641268 h 890650"/>
                  <a:gd name="connsiteX1-23" fmla="*/ 285007 w 1615044"/>
                  <a:gd name="connsiteY1-24" fmla="*/ 0 h 890650"/>
                  <a:gd name="connsiteX2-25" fmla="*/ 1615044 w 1615044"/>
                  <a:gd name="connsiteY2-26" fmla="*/ 83128 h 890650"/>
                  <a:gd name="connsiteX3-27" fmla="*/ 166254 w 1615044"/>
                  <a:gd name="connsiteY3-28" fmla="*/ 890650 h 890650"/>
                  <a:gd name="connsiteX4-29" fmla="*/ 0 w 1615044"/>
                  <a:gd name="connsiteY4-30" fmla="*/ 641268 h 890650"/>
                  <a:gd name="connsiteX0-31" fmla="*/ 0 w 1615044"/>
                  <a:gd name="connsiteY0-32" fmla="*/ 641268 h 890650"/>
                  <a:gd name="connsiteX1-33" fmla="*/ 285007 w 1615044"/>
                  <a:gd name="connsiteY1-34" fmla="*/ 0 h 890650"/>
                  <a:gd name="connsiteX2-35" fmla="*/ 1615044 w 1615044"/>
                  <a:gd name="connsiteY2-36" fmla="*/ 83128 h 890650"/>
                  <a:gd name="connsiteX3-37" fmla="*/ 166254 w 1615044"/>
                  <a:gd name="connsiteY3-38" fmla="*/ 890650 h 890650"/>
                  <a:gd name="connsiteX4-39" fmla="*/ 0 w 1615044"/>
                  <a:gd name="connsiteY4-40" fmla="*/ 641268 h 8906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615044" h="890650">
                    <a:moveTo>
                      <a:pt x="0" y="641268"/>
                    </a:moveTo>
                    <a:cubicBezTo>
                      <a:pt x="320633" y="380011"/>
                      <a:pt x="308759" y="285008"/>
                      <a:pt x="285007" y="0"/>
                    </a:cubicBezTo>
                    <a:lnTo>
                      <a:pt x="1615044" y="83128"/>
                    </a:lnTo>
                    <a:cubicBezTo>
                      <a:pt x="823355" y="399803"/>
                      <a:pt x="625433" y="502723"/>
                      <a:pt x="166254" y="890650"/>
                    </a:cubicBezTo>
                    <a:lnTo>
                      <a:pt x="0" y="641268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72000"/>
                    </a:schemeClr>
                  </a:gs>
                  <a:gs pos="99000">
                    <a:schemeClr val="bg1">
                      <a:lumMod val="95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8" name="Oval 306"/>
              <p:cNvSpPr>
                <a:spLocks noChangeArrowheads="1"/>
              </p:cNvSpPr>
              <p:nvPr/>
            </p:nvSpPr>
            <p:spPr bwMode="auto">
              <a:xfrm>
                <a:off x="6893234" y="1917794"/>
                <a:ext cx="1293812" cy="54500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89" name="Text Box 302"/>
              <p:cNvSpPr txBox="1">
                <a:spLocks noChangeArrowheads="1"/>
              </p:cNvSpPr>
              <p:nvPr/>
            </p:nvSpPr>
            <p:spPr bwMode="auto">
              <a:xfrm>
                <a:off x="6925808" y="2038751"/>
                <a:ext cx="633945" cy="307777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agent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68" name="Group 267"/>
              <p:cNvGrpSpPr/>
              <p:nvPr/>
            </p:nvGrpSpPr>
            <p:grpSpPr>
              <a:xfrm>
                <a:off x="7524624" y="2012797"/>
                <a:ext cx="533735" cy="344384"/>
                <a:chOff x="7290003" y="1864426"/>
                <a:chExt cx="533735" cy="344384"/>
              </a:xfrm>
            </p:grpSpPr>
            <p:sp>
              <p:nvSpPr>
                <p:cNvPr id="267" name="Can 266"/>
                <p:cNvSpPr/>
                <p:nvPr/>
              </p:nvSpPr>
              <p:spPr>
                <a:xfrm>
                  <a:off x="7338951" y="1864426"/>
                  <a:ext cx="427511" cy="344384"/>
                </a:xfrm>
                <a:prstGeom prst="can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2" name="Text Box 305"/>
                <p:cNvSpPr txBox="1">
                  <a:spLocks noChangeArrowheads="1"/>
                </p:cNvSpPr>
                <p:nvPr/>
              </p:nvSpPr>
              <p:spPr bwMode="auto">
                <a:xfrm>
                  <a:off x="7290003" y="1889518"/>
                  <a:ext cx="533735" cy="307649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rPr>
                    <a:t>data</a:t>
                  </a:r>
                  <a:endPara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</p:grpSp>
        <p:grpSp>
          <p:nvGrpSpPr>
            <p:cNvPr id="351" name="Group 350"/>
            <p:cNvGrpSpPr/>
            <p:nvPr/>
          </p:nvGrpSpPr>
          <p:grpSpPr>
            <a:xfrm>
              <a:off x="6752194" y="4789643"/>
              <a:ext cx="1646629" cy="914399"/>
              <a:chOff x="6752194" y="4789643"/>
              <a:chExt cx="1646629" cy="914399"/>
            </a:xfrm>
          </p:grpSpPr>
          <p:sp>
            <p:nvSpPr>
              <p:cNvPr id="312" name="Freeform 311"/>
              <p:cNvSpPr/>
              <p:nvPr/>
            </p:nvSpPr>
            <p:spPr>
              <a:xfrm>
                <a:off x="6752194" y="5003397"/>
                <a:ext cx="1294411" cy="700645"/>
              </a:xfrm>
              <a:custGeom>
                <a:avLst/>
                <a:gdLst>
                  <a:gd name="connsiteX0" fmla="*/ 0 w 1615044"/>
                  <a:gd name="connsiteY0" fmla="*/ 641268 h 890650"/>
                  <a:gd name="connsiteX1" fmla="*/ 285007 w 1615044"/>
                  <a:gd name="connsiteY1" fmla="*/ 0 h 890650"/>
                  <a:gd name="connsiteX2" fmla="*/ 1615044 w 1615044"/>
                  <a:gd name="connsiteY2" fmla="*/ 83128 h 890650"/>
                  <a:gd name="connsiteX3" fmla="*/ 166254 w 1615044"/>
                  <a:gd name="connsiteY3" fmla="*/ 890650 h 890650"/>
                  <a:gd name="connsiteX4" fmla="*/ 0 w 1615044"/>
                  <a:gd name="connsiteY4" fmla="*/ 641268 h 890650"/>
                  <a:gd name="connsiteX0-1" fmla="*/ 0 w 1615044"/>
                  <a:gd name="connsiteY0-2" fmla="*/ 641268 h 890650"/>
                  <a:gd name="connsiteX1-3" fmla="*/ 285007 w 1615044"/>
                  <a:gd name="connsiteY1-4" fmla="*/ 0 h 890650"/>
                  <a:gd name="connsiteX2-5" fmla="*/ 1615044 w 1615044"/>
                  <a:gd name="connsiteY2-6" fmla="*/ 83128 h 890650"/>
                  <a:gd name="connsiteX3-7" fmla="*/ 166254 w 1615044"/>
                  <a:gd name="connsiteY3-8" fmla="*/ 890650 h 890650"/>
                  <a:gd name="connsiteX4-9" fmla="*/ 0 w 1615044"/>
                  <a:gd name="connsiteY4-10" fmla="*/ 641268 h 890650"/>
                  <a:gd name="connsiteX0-11" fmla="*/ 0 w 1615044"/>
                  <a:gd name="connsiteY0-12" fmla="*/ 641268 h 890650"/>
                  <a:gd name="connsiteX1-13" fmla="*/ 285007 w 1615044"/>
                  <a:gd name="connsiteY1-14" fmla="*/ 0 h 890650"/>
                  <a:gd name="connsiteX2-15" fmla="*/ 1615044 w 1615044"/>
                  <a:gd name="connsiteY2-16" fmla="*/ 83128 h 890650"/>
                  <a:gd name="connsiteX3-17" fmla="*/ 166254 w 1615044"/>
                  <a:gd name="connsiteY3-18" fmla="*/ 890650 h 890650"/>
                  <a:gd name="connsiteX4-19" fmla="*/ 0 w 1615044"/>
                  <a:gd name="connsiteY4-20" fmla="*/ 641268 h 890650"/>
                  <a:gd name="connsiteX0-21" fmla="*/ 0 w 1615044"/>
                  <a:gd name="connsiteY0-22" fmla="*/ 641268 h 890650"/>
                  <a:gd name="connsiteX1-23" fmla="*/ 285007 w 1615044"/>
                  <a:gd name="connsiteY1-24" fmla="*/ 0 h 890650"/>
                  <a:gd name="connsiteX2-25" fmla="*/ 1615044 w 1615044"/>
                  <a:gd name="connsiteY2-26" fmla="*/ 83128 h 890650"/>
                  <a:gd name="connsiteX3-27" fmla="*/ 166254 w 1615044"/>
                  <a:gd name="connsiteY3-28" fmla="*/ 890650 h 890650"/>
                  <a:gd name="connsiteX4-29" fmla="*/ 0 w 1615044"/>
                  <a:gd name="connsiteY4-30" fmla="*/ 641268 h 890650"/>
                  <a:gd name="connsiteX0-31" fmla="*/ 0 w 1615044"/>
                  <a:gd name="connsiteY0-32" fmla="*/ 641268 h 890650"/>
                  <a:gd name="connsiteX1-33" fmla="*/ 285007 w 1615044"/>
                  <a:gd name="connsiteY1-34" fmla="*/ 0 h 890650"/>
                  <a:gd name="connsiteX2-35" fmla="*/ 1615044 w 1615044"/>
                  <a:gd name="connsiteY2-36" fmla="*/ 83128 h 890650"/>
                  <a:gd name="connsiteX3-37" fmla="*/ 166254 w 1615044"/>
                  <a:gd name="connsiteY3-38" fmla="*/ 890650 h 890650"/>
                  <a:gd name="connsiteX4-39" fmla="*/ 0 w 1615044"/>
                  <a:gd name="connsiteY4-40" fmla="*/ 641268 h 890650"/>
                  <a:gd name="connsiteX0-41" fmla="*/ 0 w 1615044"/>
                  <a:gd name="connsiteY0-42" fmla="*/ 463138 h 890650"/>
                  <a:gd name="connsiteX1-43" fmla="*/ 285007 w 1615044"/>
                  <a:gd name="connsiteY1-44" fmla="*/ 0 h 890650"/>
                  <a:gd name="connsiteX2-45" fmla="*/ 1615044 w 1615044"/>
                  <a:gd name="connsiteY2-46" fmla="*/ 83128 h 890650"/>
                  <a:gd name="connsiteX3-47" fmla="*/ 166254 w 1615044"/>
                  <a:gd name="connsiteY3-48" fmla="*/ 890650 h 890650"/>
                  <a:gd name="connsiteX4-49" fmla="*/ 0 w 1615044"/>
                  <a:gd name="connsiteY4-50" fmla="*/ 463138 h 890650"/>
                  <a:gd name="connsiteX0-51" fmla="*/ 0 w 1615044"/>
                  <a:gd name="connsiteY0-52" fmla="*/ 463138 h 890650"/>
                  <a:gd name="connsiteX1-53" fmla="*/ 285007 w 1615044"/>
                  <a:gd name="connsiteY1-54" fmla="*/ 0 h 890650"/>
                  <a:gd name="connsiteX2-55" fmla="*/ 1615044 w 1615044"/>
                  <a:gd name="connsiteY2-56" fmla="*/ 83128 h 890650"/>
                  <a:gd name="connsiteX3-57" fmla="*/ 166254 w 1615044"/>
                  <a:gd name="connsiteY3-58" fmla="*/ 890650 h 890650"/>
                  <a:gd name="connsiteX4-59" fmla="*/ 0 w 1615044"/>
                  <a:gd name="connsiteY4-60" fmla="*/ 463138 h 890650"/>
                  <a:gd name="connsiteX0-61" fmla="*/ 59377 w 1674421"/>
                  <a:gd name="connsiteY0-62" fmla="*/ 463138 h 700645"/>
                  <a:gd name="connsiteX1-63" fmla="*/ 344384 w 1674421"/>
                  <a:gd name="connsiteY1-64" fmla="*/ 0 h 700645"/>
                  <a:gd name="connsiteX2-65" fmla="*/ 1674421 w 1674421"/>
                  <a:gd name="connsiteY2-66" fmla="*/ 83128 h 700645"/>
                  <a:gd name="connsiteX3-67" fmla="*/ 0 w 1674421"/>
                  <a:gd name="connsiteY3-68" fmla="*/ 700645 h 700645"/>
                  <a:gd name="connsiteX4-69" fmla="*/ 59377 w 1674421"/>
                  <a:gd name="connsiteY4-70" fmla="*/ 463138 h 700645"/>
                  <a:gd name="connsiteX0-71" fmla="*/ 59377 w 1674421"/>
                  <a:gd name="connsiteY0-72" fmla="*/ 463138 h 700645"/>
                  <a:gd name="connsiteX1-73" fmla="*/ 344384 w 1674421"/>
                  <a:gd name="connsiteY1-74" fmla="*/ 0 h 700645"/>
                  <a:gd name="connsiteX2-75" fmla="*/ 1674421 w 1674421"/>
                  <a:gd name="connsiteY2-76" fmla="*/ 83128 h 700645"/>
                  <a:gd name="connsiteX3-77" fmla="*/ 0 w 1674421"/>
                  <a:gd name="connsiteY3-78" fmla="*/ 700645 h 700645"/>
                  <a:gd name="connsiteX4-79" fmla="*/ 59377 w 1674421"/>
                  <a:gd name="connsiteY4-80" fmla="*/ 463138 h 700645"/>
                  <a:gd name="connsiteX0-81" fmla="*/ 59377 w 1294411"/>
                  <a:gd name="connsiteY0-82" fmla="*/ 463138 h 700645"/>
                  <a:gd name="connsiteX1-83" fmla="*/ 344384 w 1294411"/>
                  <a:gd name="connsiteY1-84" fmla="*/ 0 h 700645"/>
                  <a:gd name="connsiteX2-85" fmla="*/ 1294411 w 1294411"/>
                  <a:gd name="connsiteY2-86" fmla="*/ 296884 h 700645"/>
                  <a:gd name="connsiteX3-87" fmla="*/ 0 w 1294411"/>
                  <a:gd name="connsiteY3-88" fmla="*/ 700645 h 700645"/>
                  <a:gd name="connsiteX4-89" fmla="*/ 59377 w 1294411"/>
                  <a:gd name="connsiteY4-90" fmla="*/ 463138 h 700645"/>
                  <a:gd name="connsiteX0-91" fmla="*/ 59377 w 1294411"/>
                  <a:gd name="connsiteY0-92" fmla="*/ 463138 h 700645"/>
                  <a:gd name="connsiteX1-93" fmla="*/ 344384 w 1294411"/>
                  <a:gd name="connsiteY1-94" fmla="*/ 0 h 700645"/>
                  <a:gd name="connsiteX2-95" fmla="*/ 1294411 w 1294411"/>
                  <a:gd name="connsiteY2-96" fmla="*/ 296884 h 700645"/>
                  <a:gd name="connsiteX3-97" fmla="*/ 0 w 1294411"/>
                  <a:gd name="connsiteY3-98" fmla="*/ 700645 h 700645"/>
                  <a:gd name="connsiteX4-99" fmla="*/ 59377 w 1294411"/>
                  <a:gd name="connsiteY4-100" fmla="*/ 463138 h 70064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294411" h="700645">
                    <a:moveTo>
                      <a:pt x="59377" y="463138"/>
                    </a:moveTo>
                    <a:cubicBezTo>
                      <a:pt x="285008" y="380011"/>
                      <a:pt x="368136" y="285008"/>
                      <a:pt x="344384" y="0"/>
                    </a:cubicBezTo>
                    <a:lnTo>
                      <a:pt x="1294411" y="296884"/>
                    </a:lnTo>
                    <a:cubicBezTo>
                      <a:pt x="407720" y="530432"/>
                      <a:pt x="601683" y="455221"/>
                      <a:pt x="0" y="700645"/>
                    </a:cubicBezTo>
                    <a:lnTo>
                      <a:pt x="59377" y="463138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80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13" name="Oval 306"/>
              <p:cNvSpPr>
                <a:spLocks noChangeArrowheads="1"/>
              </p:cNvSpPr>
              <p:nvPr/>
            </p:nvSpPr>
            <p:spPr bwMode="auto">
              <a:xfrm>
                <a:off x="7105011" y="4789643"/>
                <a:ext cx="1293812" cy="54500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14" name="Text Box 302"/>
              <p:cNvSpPr txBox="1">
                <a:spLocks noChangeArrowheads="1"/>
              </p:cNvSpPr>
              <p:nvPr/>
            </p:nvSpPr>
            <p:spPr bwMode="auto">
              <a:xfrm>
                <a:off x="7137585" y="4910600"/>
                <a:ext cx="633945" cy="307777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agent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315" name="Group 314"/>
              <p:cNvGrpSpPr/>
              <p:nvPr/>
            </p:nvGrpSpPr>
            <p:grpSpPr>
              <a:xfrm>
                <a:off x="7736401" y="4884646"/>
                <a:ext cx="533735" cy="344384"/>
                <a:chOff x="7290003" y="1864426"/>
                <a:chExt cx="533735" cy="344384"/>
              </a:xfrm>
            </p:grpSpPr>
            <p:sp>
              <p:nvSpPr>
                <p:cNvPr id="316" name="Can 315"/>
                <p:cNvSpPr/>
                <p:nvPr/>
              </p:nvSpPr>
              <p:spPr>
                <a:xfrm>
                  <a:off x="7338951" y="1864426"/>
                  <a:ext cx="427511" cy="344384"/>
                </a:xfrm>
                <a:prstGeom prst="can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17" name="Text Box 305"/>
                <p:cNvSpPr txBox="1">
                  <a:spLocks noChangeArrowheads="1"/>
                </p:cNvSpPr>
                <p:nvPr/>
              </p:nvSpPr>
              <p:spPr bwMode="auto">
                <a:xfrm>
                  <a:off x="7290003" y="1889518"/>
                  <a:ext cx="533735" cy="307649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rPr>
                    <a:t>data</a:t>
                  </a:r>
                  <a:endPara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</p:grpSp>
        <p:grpSp>
          <p:nvGrpSpPr>
            <p:cNvPr id="350" name="Group 349"/>
            <p:cNvGrpSpPr/>
            <p:nvPr/>
          </p:nvGrpSpPr>
          <p:grpSpPr>
            <a:xfrm>
              <a:off x="3623562" y="5108298"/>
              <a:ext cx="1784742" cy="783771"/>
              <a:chOff x="3623562" y="5108298"/>
              <a:chExt cx="1784742" cy="783771"/>
            </a:xfrm>
          </p:grpSpPr>
          <p:sp>
            <p:nvSpPr>
              <p:cNvPr id="319" name="Freeform 318"/>
              <p:cNvSpPr/>
              <p:nvPr/>
            </p:nvSpPr>
            <p:spPr>
              <a:xfrm flipH="1">
                <a:off x="4018890" y="5238925"/>
                <a:ext cx="1389414" cy="653144"/>
              </a:xfrm>
              <a:custGeom>
                <a:avLst/>
                <a:gdLst>
                  <a:gd name="connsiteX0" fmla="*/ 0 w 1615044"/>
                  <a:gd name="connsiteY0" fmla="*/ 641268 h 890650"/>
                  <a:gd name="connsiteX1" fmla="*/ 285007 w 1615044"/>
                  <a:gd name="connsiteY1" fmla="*/ 0 h 890650"/>
                  <a:gd name="connsiteX2" fmla="*/ 1615044 w 1615044"/>
                  <a:gd name="connsiteY2" fmla="*/ 83128 h 890650"/>
                  <a:gd name="connsiteX3" fmla="*/ 166254 w 1615044"/>
                  <a:gd name="connsiteY3" fmla="*/ 890650 h 890650"/>
                  <a:gd name="connsiteX4" fmla="*/ 0 w 1615044"/>
                  <a:gd name="connsiteY4" fmla="*/ 641268 h 890650"/>
                  <a:gd name="connsiteX0-1" fmla="*/ 0 w 1615044"/>
                  <a:gd name="connsiteY0-2" fmla="*/ 641268 h 890650"/>
                  <a:gd name="connsiteX1-3" fmla="*/ 285007 w 1615044"/>
                  <a:gd name="connsiteY1-4" fmla="*/ 0 h 890650"/>
                  <a:gd name="connsiteX2-5" fmla="*/ 1615044 w 1615044"/>
                  <a:gd name="connsiteY2-6" fmla="*/ 83128 h 890650"/>
                  <a:gd name="connsiteX3-7" fmla="*/ 166254 w 1615044"/>
                  <a:gd name="connsiteY3-8" fmla="*/ 890650 h 890650"/>
                  <a:gd name="connsiteX4-9" fmla="*/ 0 w 1615044"/>
                  <a:gd name="connsiteY4-10" fmla="*/ 641268 h 890650"/>
                  <a:gd name="connsiteX0-11" fmla="*/ 0 w 1615044"/>
                  <a:gd name="connsiteY0-12" fmla="*/ 641268 h 890650"/>
                  <a:gd name="connsiteX1-13" fmla="*/ 285007 w 1615044"/>
                  <a:gd name="connsiteY1-14" fmla="*/ 0 h 890650"/>
                  <a:gd name="connsiteX2-15" fmla="*/ 1615044 w 1615044"/>
                  <a:gd name="connsiteY2-16" fmla="*/ 83128 h 890650"/>
                  <a:gd name="connsiteX3-17" fmla="*/ 166254 w 1615044"/>
                  <a:gd name="connsiteY3-18" fmla="*/ 890650 h 890650"/>
                  <a:gd name="connsiteX4-19" fmla="*/ 0 w 1615044"/>
                  <a:gd name="connsiteY4-20" fmla="*/ 641268 h 890650"/>
                  <a:gd name="connsiteX0-21" fmla="*/ 0 w 1615044"/>
                  <a:gd name="connsiteY0-22" fmla="*/ 641268 h 890650"/>
                  <a:gd name="connsiteX1-23" fmla="*/ 285007 w 1615044"/>
                  <a:gd name="connsiteY1-24" fmla="*/ 0 h 890650"/>
                  <a:gd name="connsiteX2-25" fmla="*/ 1615044 w 1615044"/>
                  <a:gd name="connsiteY2-26" fmla="*/ 83128 h 890650"/>
                  <a:gd name="connsiteX3-27" fmla="*/ 166254 w 1615044"/>
                  <a:gd name="connsiteY3-28" fmla="*/ 890650 h 890650"/>
                  <a:gd name="connsiteX4-29" fmla="*/ 0 w 1615044"/>
                  <a:gd name="connsiteY4-30" fmla="*/ 641268 h 890650"/>
                  <a:gd name="connsiteX0-31" fmla="*/ 0 w 1615044"/>
                  <a:gd name="connsiteY0-32" fmla="*/ 641268 h 890650"/>
                  <a:gd name="connsiteX1-33" fmla="*/ 285007 w 1615044"/>
                  <a:gd name="connsiteY1-34" fmla="*/ 0 h 890650"/>
                  <a:gd name="connsiteX2-35" fmla="*/ 1615044 w 1615044"/>
                  <a:gd name="connsiteY2-36" fmla="*/ 83128 h 890650"/>
                  <a:gd name="connsiteX3-37" fmla="*/ 166254 w 1615044"/>
                  <a:gd name="connsiteY3-38" fmla="*/ 890650 h 890650"/>
                  <a:gd name="connsiteX4-39" fmla="*/ 0 w 1615044"/>
                  <a:gd name="connsiteY4-40" fmla="*/ 641268 h 890650"/>
                  <a:gd name="connsiteX0-41" fmla="*/ 0 w 1615044"/>
                  <a:gd name="connsiteY0-42" fmla="*/ 463138 h 890650"/>
                  <a:gd name="connsiteX1-43" fmla="*/ 285007 w 1615044"/>
                  <a:gd name="connsiteY1-44" fmla="*/ 0 h 890650"/>
                  <a:gd name="connsiteX2-45" fmla="*/ 1615044 w 1615044"/>
                  <a:gd name="connsiteY2-46" fmla="*/ 83128 h 890650"/>
                  <a:gd name="connsiteX3-47" fmla="*/ 166254 w 1615044"/>
                  <a:gd name="connsiteY3-48" fmla="*/ 890650 h 890650"/>
                  <a:gd name="connsiteX4-49" fmla="*/ 0 w 1615044"/>
                  <a:gd name="connsiteY4-50" fmla="*/ 463138 h 890650"/>
                  <a:gd name="connsiteX0-51" fmla="*/ 0 w 1615044"/>
                  <a:gd name="connsiteY0-52" fmla="*/ 463138 h 890650"/>
                  <a:gd name="connsiteX1-53" fmla="*/ 285007 w 1615044"/>
                  <a:gd name="connsiteY1-54" fmla="*/ 0 h 890650"/>
                  <a:gd name="connsiteX2-55" fmla="*/ 1615044 w 1615044"/>
                  <a:gd name="connsiteY2-56" fmla="*/ 83128 h 890650"/>
                  <a:gd name="connsiteX3-57" fmla="*/ 166254 w 1615044"/>
                  <a:gd name="connsiteY3-58" fmla="*/ 890650 h 890650"/>
                  <a:gd name="connsiteX4-59" fmla="*/ 0 w 1615044"/>
                  <a:gd name="connsiteY4-60" fmla="*/ 463138 h 890650"/>
                  <a:gd name="connsiteX0-61" fmla="*/ 59377 w 1674421"/>
                  <a:gd name="connsiteY0-62" fmla="*/ 463138 h 700645"/>
                  <a:gd name="connsiteX1-63" fmla="*/ 344384 w 1674421"/>
                  <a:gd name="connsiteY1-64" fmla="*/ 0 h 700645"/>
                  <a:gd name="connsiteX2-65" fmla="*/ 1674421 w 1674421"/>
                  <a:gd name="connsiteY2-66" fmla="*/ 83128 h 700645"/>
                  <a:gd name="connsiteX3-67" fmla="*/ 0 w 1674421"/>
                  <a:gd name="connsiteY3-68" fmla="*/ 700645 h 700645"/>
                  <a:gd name="connsiteX4-69" fmla="*/ 59377 w 1674421"/>
                  <a:gd name="connsiteY4-70" fmla="*/ 463138 h 700645"/>
                  <a:gd name="connsiteX0-71" fmla="*/ 59377 w 1674421"/>
                  <a:gd name="connsiteY0-72" fmla="*/ 463138 h 700645"/>
                  <a:gd name="connsiteX1-73" fmla="*/ 344384 w 1674421"/>
                  <a:gd name="connsiteY1-74" fmla="*/ 0 h 700645"/>
                  <a:gd name="connsiteX2-75" fmla="*/ 1674421 w 1674421"/>
                  <a:gd name="connsiteY2-76" fmla="*/ 83128 h 700645"/>
                  <a:gd name="connsiteX3-77" fmla="*/ 0 w 1674421"/>
                  <a:gd name="connsiteY3-78" fmla="*/ 700645 h 700645"/>
                  <a:gd name="connsiteX4-79" fmla="*/ 59377 w 1674421"/>
                  <a:gd name="connsiteY4-80" fmla="*/ 463138 h 700645"/>
                  <a:gd name="connsiteX0-81" fmla="*/ 59377 w 1294411"/>
                  <a:gd name="connsiteY0-82" fmla="*/ 463138 h 700645"/>
                  <a:gd name="connsiteX1-83" fmla="*/ 344384 w 1294411"/>
                  <a:gd name="connsiteY1-84" fmla="*/ 0 h 700645"/>
                  <a:gd name="connsiteX2-85" fmla="*/ 1294411 w 1294411"/>
                  <a:gd name="connsiteY2-86" fmla="*/ 296884 h 700645"/>
                  <a:gd name="connsiteX3-87" fmla="*/ 0 w 1294411"/>
                  <a:gd name="connsiteY3-88" fmla="*/ 700645 h 700645"/>
                  <a:gd name="connsiteX4-89" fmla="*/ 59377 w 1294411"/>
                  <a:gd name="connsiteY4-90" fmla="*/ 463138 h 700645"/>
                  <a:gd name="connsiteX0-91" fmla="*/ 59377 w 1294411"/>
                  <a:gd name="connsiteY0-92" fmla="*/ 463138 h 700645"/>
                  <a:gd name="connsiteX1-93" fmla="*/ 344384 w 1294411"/>
                  <a:gd name="connsiteY1-94" fmla="*/ 0 h 700645"/>
                  <a:gd name="connsiteX2-95" fmla="*/ 1294411 w 1294411"/>
                  <a:gd name="connsiteY2-96" fmla="*/ 296884 h 700645"/>
                  <a:gd name="connsiteX3-97" fmla="*/ 0 w 1294411"/>
                  <a:gd name="connsiteY3-98" fmla="*/ 700645 h 700645"/>
                  <a:gd name="connsiteX4-99" fmla="*/ 59377 w 1294411"/>
                  <a:gd name="connsiteY4-100" fmla="*/ 463138 h 700645"/>
                  <a:gd name="connsiteX0-101" fmla="*/ 59377 w 1389414"/>
                  <a:gd name="connsiteY0-102" fmla="*/ 463138 h 700645"/>
                  <a:gd name="connsiteX1-103" fmla="*/ 344384 w 1389414"/>
                  <a:gd name="connsiteY1-104" fmla="*/ 0 h 700645"/>
                  <a:gd name="connsiteX2-105" fmla="*/ 1389414 w 1389414"/>
                  <a:gd name="connsiteY2-106" fmla="*/ 439388 h 700645"/>
                  <a:gd name="connsiteX3-107" fmla="*/ 0 w 1389414"/>
                  <a:gd name="connsiteY3-108" fmla="*/ 700645 h 700645"/>
                  <a:gd name="connsiteX4-109" fmla="*/ 59377 w 1389414"/>
                  <a:gd name="connsiteY4-110" fmla="*/ 463138 h 700645"/>
                  <a:gd name="connsiteX0-111" fmla="*/ 59377 w 1389414"/>
                  <a:gd name="connsiteY0-112" fmla="*/ 463138 h 700645"/>
                  <a:gd name="connsiteX1-113" fmla="*/ 344384 w 1389414"/>
                  <a:gd name="connsiteY1-114" fmla="*/ 0 h 700645"/>
                  <a:gd name="connsiteX2-115" fmla="*/ 1389414 w 1389414"/>
                  <a:gd name="connsiteY2-116" fmla="*/ 439388 h 700645"/>
                  <a:gd name="connsiteX3-117" fmla="*/ 0 w 1389414"/>
                  <a:gd name="connsiteY3-118" fmla="*/ 700645 h 700645"/>
                  <a:gd name="connsiteX4-119" fmla="*/ 59377 w 1389414"/>
                  <a:gd name="connsiteY4-120" fmla="*/ 463138 h 700645"/>
                  <a:gd name="connsiteX0-121" fmla="*/ 59377 w 1389414"/>
                  <a:gd name="connsiteY0-122" fmla="*/ 415637 h 653144"/>
                  <a:gd name="connsiteX1-123" fmla="*/ 605641 w 1389414"/>
                  <a:gd name="connsiteY1-124" fmla="*/ 0 h 653144"/>
                  <a:gd name="connsiteX2-125" fmla="*/ 1389414 w 1389414"/>
                  <a:gd name="connsiteY2-126" fmla="*/ 391887 h 653144"/>
                  <a:gd name="connsiteX3-127" fmla="*/ 0 w 1389414"/>
                  <a:gd name="connsiteY3-128" fmla="*/ 653144 h 653144"/>
                  <a:gd name="connsiteX4-129" fmla="*/ 59377 w 1389414"/>
                  <a:gd name="connsiteY4-130" fmla="*/ 415637 h 653144"/>
                  <a:gd name="connsiteX0-131" fmla="*/ 59377 w 1389414"/>
                  <a:gd name="connsiteY0-132" fmla="*/ 415637 h 653144"/>
                  <a:gd name="connsiteX1-133" fmla="*/ 605641 w 1389414"/>
                  <a:gd name="connsiteY1-134" fmla="*/ 0 h 653144"/>
                  <a:gd name="connsiteX2-135" fmla="*/ 1389414 w 1389414"/>
                  <a:gd name="connsiteY2-136" fmla="*/ 391887 h 653144"/>
                  <a:gd name="connsiteX3-137" fmla="*/ 0 w 1389414"/>
                  <a:gd name="connsiteY3-138" fmla="*/ 653144 h 653144"/>
                  <a:gd name="connsiteX4-139" fmla="*/ 59377 w 1389414"/>
                  <a:gd name="connsiteY4-140" fmla="*/ 415637 h 65314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89414" h="653144">
                    <a:moveTo>
                      <a:pt x="59377" y="415637"/>
                    </a:moveTo>
                    <a:cubicBezTo>
                      <a:pt x="285008" y="332510"/>
                      <a:pt x="320635" y="320634"/>
                      <a:pt x="605641" y="0"/>
                    </a:cubicBezTo>
                    <a:lnTo>
                      <a:pt x="1389414" y="391887"/>
                    </a:lnTo>
                    <a:cubicBezTo>
                      <a:pt x="395845" y="482932"/>
                      <a:pt x="601683" y="407720"/>
                      <a:pt x="0" y="653144"/>
                    </a:cubicBezTo>
                    <a:lnTo>
                      <a:pt x="59377" y="415637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56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0" name="Oval 306"/>
              <p:cNvSpPr>
                <a:spLocks noChangeArrowheads="1"/>
              </p:cNvSpPr>
              <p:nvPr/>
            </p:nvSpPr>
            <p:spPr bwMode="auto">
              <a:xfrm>
                <a:off x="3623562" y="5108298"/>
                <a:ext cx="1293812" cy="54500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21" name="Text Box 302"/>
              <p:cNvSpPr txBox="1">
                <a:spLocks noChangeArrowheads="1"/>
              </p:cNvSpPr>
              <p:nvPr/>
            </p:nvSpPr>
            <p:spPr bwMode="auto">
              <a:xfrm>
                <a:off x="3656136" y="5229255"/>
                <a:ext cx="633945" cy="307777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agent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322" name="Group 321"/>
              <p:cNvGrpSpPr/>
              <p:nvPr/>
            </p:nvGrpSpPr>
            <p:grpSpPr>
              <a:xfrm>
                <a:off x="4254952" y="5203301"/>
                <a:ext cx="533735" cy="344384"/>
                <a:chOff x="7290003" y="1864426"/>
                <a:chExt cx="533735" cy="344384"/>
              </a:xfrm>
            </p:grpSpPr>
            <p:sp>
              <p:nvSpPr>
                <p:cNvPr id="323" name="Can 322"/>
                <p:cNvSpPr/>
                <p:nvPr/>
              </p:nvSpPr>
              <p:spPr>
                <a:xfrm>
                  <a:off x="7338951" y="1864426"/>
                  <a:ext cx="427511" cy="344384"/>
                </a:xfrm>
                <a:prstGeom prst="can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24" name="Text Box 305"/>
                <p:cNvSpPr txBox="1">
                  <a:spLocks noChangeArrowheads="1"/>
                </p:cNvSpPr>
                <p:nvPr/>
              </p:nvSpPr>
              <p:spPr bwMode="auto">
                <a:xfrm>
                  <a:off x="7290003" y="1889518"/>
                  <a:ext cx="533735" cy="307649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rPr>
                    <a:t>data</a:t>
                  </a:r>
                  <a:endPara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</p:grpSp>
        <p:grpSp>
          <p:nvGrpSpPr>
            <p:cNvPr id="352" name="Group 351"/>
            <p:cNvGrpSpPr/>
            <p:nvPr/>
          </p:nvGrpSpPr>
          <p:grpSpPr>
            <a:xfrm>
              <a:off x="6918449" y="3352729"/>
              <a:ext cx="1539751" cy="831273"/>
              <a:chOff x="6918449" y="3352729"/>
              <a:chExt cx="1539751" cy="831273"/>
            </a:xfrm>
          </p:grpSpPr>
          <p:sp>
            <p:nvSpPr>
              <p:cNvPr id="304" name="Freeform 303"/>
              <p:cNvSpPr/>
              <p:nvPr/>
            </p:nvSpPr>
            <p:spPr>
              <a:xfrm>
                <a:off x="6918449" y="3627840"/>
                <a:ext cx="1223159" cy="556162"/>
              </a:xfrm>
              <a:custGeom>
                <a:avLst/>
                <a:gdLst>
                  <a:gd name="connsiteX0" fmla="*/ 0 w 1615044"/>
                  <a:gd name="connsiteY0" fmla="*/ 641268 h 890650"/>
                  <a:gd name="connsiteX1" fmla="*/ 285007 w 1615044"/>
                  <a:gd name="connsiteY1" fmla="*/ 0 h 890650"/>
                  <a:gd name="connsiteX2" fmla="*/ 1615044 w 1615044"/>
                  <a:gd name="connsiteY2" fmla="*/ 83128 h 890650"/>
                  <a:gd name="connsiteX3" fmla="*/ 166254 w 1615044"/>
                  <a:gd name="connsiteY3" fmla="*/ 890650 h 890650"/>
                  <a:gd name="connsiteX4" fmla="*/ 0 w 1615044"/>
                  <a:gd name="connsiteY4" fmla="*/ 641268 h 890650"/>
                  <a:gd name="connsiteX0-1" fmla="*/ 0 w 1615044"/>
                  <a:gd name="connsiteY0-2" fmla="*/ 641268 h 890650"/>
                  <a:gd name="connsiteX1-3" fmla="*/ 285007 w 1615044"/>
                  <a:gd name="connsiteY1-4" fmla="*/ 0 h 890650"/>
                  <a:gd name="connsiteX2-5" fmla="*/ 1615044 w 1615044"/>
                  <a:gd name="connsiteY2-6" fmla="*/ 83128 h 890650"/>
                  <a:gd name="connsiteX3-7" fmla="*/ 166254 w 1615044"/>
                  <a:gd name="connsiteY3-8" fmla="*/ 890650 h 890650"/>
                  <a:gd name="connsiteX4-9" fmla="*/ 0 w 1615044"/>
                  <a:gd name="connsiteY4-10" fmla="*/ 641268 h 890650"/>
                  <a:gd name="connsiteX0-11" fmla="*/ 0 w 1615044"/>
                  <a:gd name="connsiteY0-12" fmla="*/ 641268 h 890650"/>
                  <a:gd name="connsiteX1-13" fmla="*/ 285007 w 1615044"/>
                  <a:gd name="connsiteY1-14" fmla="*/ 0 h 890650"/>
                  <a:gd name="connsiteX2-15" fmla="*/ 1615044 w 1615044"/>
                  <a:gd name="connsiteY2-16" fmla="*/ 83128 h 890650"/>
                  <a:gd name="connsiteX3-17" fmla="*/ 166254 w 1615044"/>
                  <a:gd name="connsiteY3-18" fmla="*/ 890650 h 890650"/>
                  <a:gd name="connsiteX4-19" fmla="*/ 0 w 1615044"/>
                  <a:gd name="connsiteY4-20" fmla="*/ 641268 h 890650"/>
                  <a:gd name="connsiteX0-21" fmla="*/ 0 w 1615044"/>
                  <a:gd name="connsiteY0-22" fmla="*/ 641268 h 890650"/>
                  <a:gd name="connsiteX1-23" fmla="*/ 285007 w 1615044"/>
                  <a:gd name="connsiteY1-24" fmla="*/ 0 h 890650"/>
                  <a:gd name="connsiteX2-25" fmla="*/ 1615044 w 1615044"/>
                  <a:gd name="connsiteY2-26" fmla="*/ 83128 h 890650"/>
                  <a:gd name="connsiteX3-27" fmla="*/ 166254 w 1615044"/>
                  <a:gd name="connsiteY3-28" fmla="*/ 890650 h 890650"/>
                  <a:gd name="connsiteX4-29" fmla="*/ 0 w 1615044"/>
                  <a:gd name="connsiteY4-30" fmla="*/ 641268 h 890650"/>
                  <a:gd name="connsiteX0-31" fmla="*/ 0 w 1615044"/>
                  <a:gd name="connsiteY0-32" fmla="*/ 641268 h 890650"/>
                  <a:gd name="connsiteX1-33" fmla="*/ 285007 w 1615044"/>
                  <a:gd name="connsiteY1-34" fmla="*/ 0 h 890650"/>
                  <a:gd name="connsiteX2-35" fmla="*/ 1615044 w 1615044"/>
                  <a:gd name="connsiteY2-36" fmla="*/ 83128 h 890650"/>
                  <a:gd name="connsiteX3-37" fmla="*/ 166254 w 1615044"/>
                  <a:gd name="connsiteY3-38" fmla="*/ 890650 h 890650"/>
                  <a:gd name="connsiteX4-39" fmla="*/ 0 w 1615044"/>
                  <a:gd name="connsiteY4-40" fmla="*/ 641268 h 890650"/>
                  <a:gd name="connsiteX0-41" fmla="*/ 0 w 1223159"/>
                  <a:gd name="connsiteY0-42" fmla="*/ 641268 h 890650"/>
                  <a:gd name="connsiteX1-43" fmla="*/ 285007 w 1223159"/>
                  <a:gd name="connsiteY1-44" fmla="*/ 0 h 890650"/>
                  <a:gd name="connsiteX2-45" fmla="*/ 1223159 w 1223159"/>
                  <a:gd name="connsiteY2-46" fmla="*/ 368389 h 890650"/>
                  <a:gd name="connsiteX3-47" fmla="*/ 166254 w 1223159"/>
                  <a:gd name="connsiteY3-48" fmla="*/ 890650 h 890650"/>
                  <a:gd name="connsiteX4-49" fmla="*/ 0 w 1223159"/>
                  <a:gd name="connsiteY4-50" fmla="*/ 641268 h 8906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223159" h="890650">
                    <a:moveTo>
                      <a:pt x="0" y="641268"/>
                    </a:moveTo>
                    <a:cubicBezTo>
                      <a:pt x="320633" y="380011"/>
                      <a:pt x="308759" y="285008"/>
                      <a:pt x="285007" y="0"/>
                    </a:cubicBezTo>
                    <a:lnTo>
                      <a:pt x="1223159" y="368389"/>
                    </a:lnTo>
                    <a:cubicBezTo>
                      <a:pt x="431470" y="685064"/>
                      <a:pt x="625433" y="502723"/>
                      <a:pt x="166254" y="890650"/>
                    </a:cubicBezTo>
                    <a:lnTo>
                      <a:pt x="0" y="641268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  <a:alpha val="73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5" name="Oval 306"/>
              <p:cNvSpPr>
                <a:spLocks noChangeArrowheads="1"/>
              </p:cNvSpPr>
              <p:nvPr/>
            </p:nvSpPr>
            <p:spPr bwMode="auto">
              <a:xfrm>
                <a:off x="7164388" y="3352729"/>
                <a:ext cx="1293812" cy="54500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06" name="Text Box 302"/>
              <p:cNvSpPr txBox="1">
                <a:spLocks noChangeArrowheads="1"/>
              </p:cNvSpPr>
              <p:nvPr/>
            </p:nvSpPr>
            <p:spPr bwMode="auto">
              <a:xfrm>
                <a:off x="7196962" y="3473686"/>
                <a:ext cx="633945" cy="307777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agent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307" name="Group 306"/>
              <p:cNvGrpSpPr/>
              <p:nvPr/>
            </p:nvGrpSpPr>
            <p:grpSpPr>
              <a:xfrm>
                <a:off x="7795778" y="3447732"/>
                <a:ext cx="533735" cy="344384"/>
                <a:chOff x="7290003" y="1864426"/>
                <a:chExt cx="533735" cy="344384"/>
              </a:xfrm>
            </p:grpSpPr>
            <p:sp>
              <p:nvSpPr>
                <p:cNvPr id="308" name="Can 307"/>
                <p:cNvSpPr/>
                <p:nvPr/>
              </p:nvSpPr>
              <p:spPr>
                <a:xfrm>
                  <a:off x="7338951" y="1864426"/>
                  <a:ext cx="427511" cy="344384"/>
                </a:xfrm>
                <a:prstGeom prst="can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09" name="Text Box 305"/>
                <p:cNvSpPr txBox="1">
                  <a:spLocks noChangeArrowheads="1"/>
                </p:cNvSpPr>
                <p:nvPr/>
              </p:nvSpPr>
              <p:spPr bwMode="auto">
                <a:xfrm>
                  <a:off x="7290003" y="1889518"/>
                  <a:ext cx="533735" cy="307649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rPr>
                    <a:t>data</a:t>
                  </a:r>
                  <a:endPara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</p:grpSp>
        <p:grpSp>
          <p:nvGrpSpPr>
            <p:cNvPr id="330" name="Group 329"/>
            <p:cNvGrpSpPr/>
            <p:nvPr/>
          </p:nvGrpSpPr>
          <p:grpSpPr>
            <a:xfrm>
              <a:off x="3906590" y="3823785"/>
              <a:ext cx="1755404" cy="783771"/>
              <a:chOff x="1750147" y="5031180"/>
              <a:chExt cx="1755404" cy="783771"/>
            </a:xfrm>
          </p:grpSpPr>
          <p:sp>
            <p:nvSpPr>
              <p:cNvPr id="331" name="Freeform 330"/>
              <p:cNvSpPr/>
              <p:nvPr/>
            </p:nvSpPr>
            <p:spPr>
              <a:xfrm flipH="1">
                <a:off x="2679864" y="5304311"/>
                <a:ext cx="825687" cy="510640"/>
              </a:xfrm>
              <a:custGeom>
                <a:avLst/>
                <a:gdLst>
                  <a:gd name="connsiteX0" fmla="*/ 0 w 1615044"/>
                  <a:gd name="connsiteY0" fmla="*/ 641268 h 890650"/>
                  <a:gd name="connsiteX1" fmla="*/ 285007 w 1615044"/>
                  <a:gd name="connsiteY1" fmla="*/ 0 h 890650"/>
                  <a:gd name="connsiteX2" fmla="*/ 1615044 w 1615044"/>
                  <a:gd name="connsiteY2" fmla="*/ 83128 h 890650"/>
                  <a:gd name="connsiteX3" fmla="*/ 166254 w 1615044"/>
                  <a:gd name="connsiteY3" fmla="*/ 890650 h 890650"/>
                  <a:gd name="connsiteX4" fmla="*/ 0 w 1615044"/>
                  <a:gd name="connsiteY4" fmla="*/ 641268 h 890650"/>
                  <a:gd name="connsiteX0-1" fmla="*/ 0 w 1615044"/>
                  <a:gd name="connsiteY0-2" fmla="*/ 641268 h 890650"/>
                  <a:gd name="connsiteX1-3" fmla="*/ 285007 w 1615044"/>
                  <a:gd name="connsiteY1-4" fmla="*/ 0 h 890650"/>
                  <a:gd name="connsiteX2-5" fmla="*/ 1615044 w 1615044"/>
                  <a:gd name="connsiteY2-6" fmla="*/ 83128 h 890650"/>
                  <a:gd name="connsiteX3-7" fmla="*/ 166254 w 1615044"/>
                  <a:gd name="connsiteY3-8" fmla="*/ 890650 h 890650"/>
                  <a:gd name="connsiteX4-9" fmla="*/ 0 w 1615044"/>
                  <a:gd name="connsiteY4-10" fmla="*/ 641268 h 890650"/>
                  <a:gd name="connsiteX0-11" fmla="*/ 0 w 1615044"/>
                  <a:gd name="connsiteY0-12" fmla="*/ 641268 h 890650"/>
                  <a:gd name="connsiteX1-13" fmla="*/ 285007 w 1615044"/>
                  <a:gd name="connsiteY1-14" fmla="*/ 0 h 890650"/>
                  <a:gd name="connsiteX2-15" fmla="*/ 1615044 w 1615044"/>
                  <a:gd name="connsiteY2-16" fmla="*/ 83128 h 890650"/>
                  <a:gd name="connsiteX3-17" fmla="*/ 166254 w 1615044"/>
                  <a:gd name="connsiteY3-18" fmla="*/ 890650 h 890650"/>
                  <a:gd name="connsiteX4-19" fmla="*/ 0 w 1615044"/>
                  <a:gd name="connsiteY4-20" fmla="*/ 641268 h 890650"/>
                  <a:gd name="connsiteX0-21" fmla="*/ 0 w 1615044"/>
                  <a:gd name="connsiteY0-22" fmla="*/ 641268 h 890650"/>
                  <a:gd name="connsiteX1-23" fmla="*/ 285007 w 1615044"/>
                  <a:gd name="connsiteY1-24" fmla="*/ 0 h 890650"/>
                  <a:gd name="connsiteX2-25" fmla="*/ 1615044 w 1615044"/>
                  <a:gd name="connsiteY2-26" fmla="*/ 83128 h 890650"/>
                  <a:gd name="connsiteX3-27" fmla="*/ 166254 w 1615044"/>
                  <a:gd name="connsiteY3-28" fmla="*/ 890650 h 890650"/>
                  <a:gd name="connsiteX4-29" fmla="*/ 0 w 1615044"/>
                  <a:gd name="connsiteY4-30" fmla="*/ 641268 h 890650"/>
                  <a:gd name="connsiteX0-31" fmla="*/ 0 w 1615044"/>
                  <a:gd name="connsiteY0-32" fmla="*/ 641268 h 890650"/>
                  <a:gd name="connsiteX1-33" fmla="*/ 285007 w 1615044"/>
                  <a:gd name="connsiteY1-34" fmla="*/ 0 h 890650"/>
                  <a:gd name="connsiteX2-35" fmla="*/ 1615044 w 1615044"/>
                  <a:gd name="connsiteY2-36" fmla="*/ 83128 h 890650"/>
                  <a:gd name="connsiteX3-37" fmla="*/ 166254 w 1615044"/>
                  <a:gd name="connsiteY3-38" fmla="*/ 890650 h 890650"/>
                  <a:gd name="connsiteX4-39" fmla="*/ 0 w 1615044"/>
                  <a:gd name="connsiteY4-40" fmla="*/ 641268 h 890650"/>
                  <a:gd name="connsiteX0-41" fmla="*/ 0 w 1615044"/>
                  <a:gd name="connsiteY0-42" fmla="*/ 463138 h 890650"/>
                  <a:gd name="connsiteX1-43" fmla="*/ 285007 w 1615044"/>
                  <a:gd name="connsiteY1-44" fmla="*/ 0 h 890650"/>
                  <a:gd name="connsiteX2-45" fmla="*/ 1615044 w 1615044"/>
                  <a:gd name="connsiteY2-46" fmla="*/ 83128 h 890650"/>
                  <a:gd name="connsiteX3-47" fmla="*/ 166254 w 1615044"/>
                  <a:gd name="connsiteY3-48" fmla="*/ 890650 h 890650"/>
                  <a:gd name="connsiteX4-49" fmla="*/ 0 w 1615044"/>
                  <a:gd name="connsiteY4-50" fmla="*/ 463138 h 890650"/>
                  <a:gd name="connsiteX0-51" fmla="*/ 0 w 1615044"/>
                  <a:gd name="connsiteY0-52" fmla="*/ 463138 h 890650"/>
                  <a:gd name="connsiteX1-53" fmla="*/ 285007 w 1615044"/>
                  <a:gd name="connsiteY1-54" fmla="*/ 0 h 890650"/>
                  <a:gd name="connsiteX2-55" fmla="*/ 1615044 w 1615044"/>
                  <a:gd name="connsiteY2-56" fmla="*/ 83128 h 890650"/>
                  <a:gd name="connsiteX3-57" fmla="*/ 166254 w 1615044"/>
                  <a:gd name="connsiteY3-58" fmla="*/ 890650 h 890650"/>
                  <a:gd name="connsiteX4-59" fmla="*/ 0 w 1615044"/>
                  <a:gd name="connsiteY4-60" fmla="*/ 463138 h 890650"/>
                  <a:gd name="connsiteX0-61" fmla="*/ 59377 w 1674421"/>
                  <a:gd name="connsiteY0-62" fmla="*/ 463138 h 700645"/>
                  <a:gd name="connsiteX1-63" fmla="*/ 344384 w 1674421"/>
                  <a:gd name="connsiteY1-64" fmla="*/ 0 h 700645"/>
                  <a:gd name="connsiteX2-65" fmla="*/ 1674421 w 1674421"/>
                  <a:gd name="connsiteY2-66" fmla="*/ 83128 h 700645"/>
                  <a:gd name="connsiteX3-67" fmla="*/ 0 w 1674421"/>
                  <a:gd name="connsiteY3-68" fmla="*/ 700645 h 700645"/>
                  <a:gd name="connsiteX4-69" fmla="*/ 59377 w 1674421"/>
                  <a:gd name="connsiteY4-70" fmla="*/ 463138 h 700645"/>
                  <a:gd name="connsiteX0-71" fmla="*/ 59377 w 1674421"/>
                  <a:gd name="connsiteY0-72" fmla="*/ 463138 h 700645"/>
                  <a:gd name="connsiteX1-73" fmla="*/ 344384 w 1674421"/>
                  <a:gd name="connsiteY1-74" fmla="*/ 0 h 700645"/>
                  <a:gd name="connsiteX2-75" fmla="*/ 1674421 w 1674421"/>
                  <a:gd name="connsiteY2-76" fmla="*/ 83128 h 700645"/>
                  <a:gd name="connsiteX3-77" fmla="*/ 0 w 1674421"/>
                  <a:gd name="connsiteY3-78" fmla="*/ 700645 h 700645"/>
                  <a:gd name="connsiteX4-79" fmla="*/ 59377 w 1674421"/>
                  <a:gd name="connsiteY4-80" fmla="*/ 463138 h 700645"/>
                  <a:gd name="connsiteX0-81" fmla="*/ 59377 w 1294411"/>
                  <a:gd name="connsiteY0-82" fmla="*/ 463138 h 700645"/>
                  <a:gd name="connsiteX1-83" fmla="*/ 344384 w 1294411"/>
                  <a:gd name="connsiteY1-84" fmla="*/ 0 h 700645"/>
                  <a:gd name="connsiteX2-85" fmla="*/ 1294411 w 1294411"/>
                  <a:gd name="connsiteY2-86" fmla="*/ 296884 h 700645"/>
                  <a:gd name="connsiteX3-87" fmla="*/ 0 w 1294411"/>
                  <a:gd name="connsiteY3-88" fmla="*/ 700645 h 700645"/>
                  <a:gd name="connsiteX4-89" fmla="*/ 59377 w 1294411"/>
                  <a:gd name="connsiteY4-90" fmla="*/ 463138 h 700645"/>
                  <a:gd name="connsiteX0-91" fmla="*/ 59377 w 1294411"/>
                  <a:gd name="connsiteY0-92" fmla="*/ 463138 h 700645"/>
                  <a:gd name="connsiteX1-93" fmla="*/ 344384 w 1294411"/>
                  <a:gd name="connsiteY1-94" fmla="*/ 0 h 700645"/>
                  <a:gd name="connsiteX2-95" fmla="*/ 1294411 w 1294411"/>
                  <a:gd name="connsiteY2-96" fmla="*/ 296884 h 700645"/>
                  <a:gd name="connsiteX3-97" fmla="*/ 0 w 1294411"/>
                  <a:gd name="connsiteY3-98" fmla="*/ 700645 h 700645"/>
                  <a:gd name="connsiteX4-99" fmla="*/ 59377 w 1294411"/>
                  <a:gd name="connsiteY4-100" fmla="*/ 463138 h 700645"/>
                  <a:gd name="connsiteX0-101" fmla="*/ 59377 w 1389414"/>
                  <a:gd name="connsiteY0-102" fmla="*/ 463138 h 700645"/>
                  <a:gd name="connsiteX1-103" fmla="*/ 344384 w 1389414"/>
                  <a:gd name="connsiteY1-104" fmla="*/ 0 h 700645"/>
                  <a:gd name="connsiteX2-105" fmla="*/ 1389414 w 1389414"/>
                  <a:gd name="connsiteY2-106" fmla="*/ 439388 h 700645"/>
                  <a:gd name="connsiteX3-107" fmla="*/ 0 w 1389414"/>
                  <a:gd name="connsiteY3-108" fmla="*/ 700645 h 700645"/>
                  <a:gd name="connsiteX4-109" fmla="*/ 59377 w 1389414"/>
                  <a:gd name="connsiteY4-110" fmla="*/ 463138 h 700645"/>
                  <a:gd name="connsiteX0-111" fmla="*/ 59377 w 1389414"/>
                  <a:gd name="connsiteY0-112" fmla="*/ 463138 h 700645"/>
                  <a:gd name="connsiteX1-113" fmla="*/ 344384 w 1389414"/>
                  <a:gd name="connsiteY1-114" fmla="*/ 0 h 700645"/>
                  <a:gd name="connsiteX2-115" fmla="*/ 1389414 w 1389414"/>
                  <a:gd name="connsiteY2-116" fmla="*/ 439388 h 700645"/>
                  <a:gd name="connsiteX3-117" fmla="*/ 0 w 1389414"/>
                  <a:gd name="connsiteY3-118" fmla="*/ 700645 h 700645"/>
                  <a:gd name="connsiteX4-119" fmla="*/ 59377 w 1389414"/>
                  <a:gd name="connsiteY4-120" fmla="*/ 463138 h 700645"/>
                  <a:gd name="connsiteX0-121" fmla="*/ 59377 w 1389414"/>
                  <a:gd name="connsiteY0-122" fmla="*/ 415637 h 653144"/>
                  <a:gd name="connsiteX1-123" fmla="*/ 605641 w 1389414"/>
                  <a:gd name="connsiteY1-124" fmla="*/ 0 h 653144"/>
                  <a:gd name="connsiteX2-125" fmla="*/ 1389414 w 1389414"/>
                  <a:gd name="connsiteY2-126" fmla="*/ 391887 h 653144"/>
                  <a:gd name="connsiteX3-127" fmla="*/ 0 w 1389414"/>
                  <a:gd name="connsiteY3-128" fmla="*/ 653144 h 653144"/>
                  <a:gd name="connsiteX4-129" fmla="*/ 59377 w 1389414"/>
                  <a:gd name="connsiteY4-130" fmla="*/ 415637 h 653144"/>
                  <a:gd name="connsiteX0-131" fmla="*/ 59377 w 1389414"/>
                  <a:gd name="connsiteY0-132" fmla="*/ 415637 h 653144"/>
                  <a:gd name="connsiteX1-133" fmla="*/ 605641 w 1389414"/>
                  <a:gd name="connsiteY1-134" fmla="*/ 0 h 653144"/>
                  <a:gd name="connsiteX2-135" fmla="*/ 1389414 w 1389414"/>
                  <a:gd name="connsiteY2-136" fmla="*/ 391887 h 653144"/>
                  <a:gd name="connsiteX3-137" fmla="*/ 0 w 1389414"/>
                  <a:gd name="connsiteY3-138" fmla="*/ 653144 h 653144"/>
                  <a:gd name="connsiteX4-139" fmla="*/ 59377 w 1389414"/>
                  <a:gd name="connsiteY4-140" fmla="*/ 415637 h 653144"/>
                  <a:gd name="connsiteX0-141" fmla="*/ 59377 w 1389414"/>
                  <a:gd name="connsiteY0-142" fmla="*/ 273133 h 510640"/>
                  <a:gd name="connsiteX1-143" fmla="*/ 510638 w 1389414"/>
                  <a:gd name="connsiteY1-144" fmla="*/ 0 h 510640"/>
                  <a:gd name="connsiteX2-145" fmla="*/ 1389414 w 1389414"/>
                  <a:gd name="connsiteY2-146" fmla="*/ 249383 h 510640"/>
                  <a:gd name="connsiteX3-147" fmla="*/ 0 w 1389414"/>
                  <a:gd name="connsiteY3-148" fmla="*/ 510640 h 510640"/>
                  <a:gd name="connsiteX4-149" fmla="*/ 59377 w 1389414"/>
                  <a:gd name="connsiteY4-150" fmla="*/ 273133 h 510640"/>
                  <a:gd name="connsiteX0-151" fmla="*/ 59377 w 855025"/>
                  <a:gd name="connsiteY0-152" fmla="*/ 273133 h 510640"/>
                  <a:gd name="connsiteX1-153" fmla="*/ 510638 w 855025"/>
                  <a:gd name="connsiteY1-154" fmla="*/ 0 h 510640"/>
                  <a:gd name="connsiteX2-155" fmla="*/ 855025 w 855025"/>
                  <a:gd name="connsiteY2-156" fmla="*/ 261258 h 510640"/>
                  <a:gd name="connsiteX3-157" fmla="*/ 0 w 855025"/>
                  <a:gd name="connsiteY3-158" fmla="*/ 510640 h 510640"/>
                  <a:gd name="connsiteX4-159" fmla="*/ 59377 w 855025"/>
                  <a:gd name="connsiteY4-160" fmla="*/ 273133 h 510640"/>
                  <a:gd name="connsiteX0-161" fmla="*/ 59377 w 855025"/>
                  <a:gd name="connsiteY0-162" fmla="*/ 273133 h 510640"/>
                  <a:gd name="connsiteX1-163" fmla="*/ 510638 w 855025"/>
                  <a:gd name="connsiteY1-164" fmla="*/ 0 h 510640"/>
                  <a:gd name="connsiteX2-165" fmla="*/ 855025 w 855025"/>
                  <a:gd name="connsiteY2-166" fmla="*/ 261258 h 510640"/>
                  <a:gd name="connsiteX3-167" fmla="*/ 0 w 855025"/>
                  <a:gd name="connsiteY3-168" fmla="*/ 510640 h 510640"/>
                  <a:gd name="connsiteX4-169" fmla="*/ 59377 w 855025"/>
                  <a:gd name="connsiteY4-170" fmla="*/ 273133 h 510640"/>
                  <a:gd name="connsiteX0-171" fmla="*/ 59377 w 855025"/>
                  <a:gd name="connsiteY0-172" fmla="*/ 273133 h 510640"/>
                  <a:gd name="connsiteX1-173" fmla="*/ 510638 w 855025"/>
                  <a:gd name="connsiteY1-174" fmla="*/ 0 h 510640"/>
                  <a:gd name="connsiteX2-175" fmla="*/ 855025 w 855025"/>
                  <a:gd name="connsiteY2-176" fmla="*/ 261258 h 510640"/>
                  <a:gd name="connsiteX3-177" fmla="*/ 0 w 855025"/>
                  <a:gd name="connsiteY3-178" fmla="*/ 510640 h 510640"/>
                  <a:gd name="connsiteX4-179" fmla="*/ 59377 w 855025"/>
                  <a:gd name="connsiteY4-180" fmla="*/ 273133 h 510640"/>
                  <a:gd name="connsiteX0-181" fmla="*/ 20258 w 815906"/>
                  <a:gd name="connsiteY0-182" fmla="*/ 273133 h 505750"/>
                  <a:gd name="connsiteX1-183" fmla="*/ 471519 w 815906"/>
                  <a:gd name="connsiteY1-184" fmla="*/ 0 h 505750"/>
                  <a:gd name="connsiteX2-185" fmla="*/ 815906 w 815906"/>
                  <a:gd name="connsiteY2-186" fmla="*/ 261258 h 505750"/>
                  <a:gd name="connsiteX3-187" fmla="*/ 0 w 815906"/>
                  <a:gd name="connsiteY3-188" fmla="*/ 505750 h 505750"/>
                  <a:gd name="connsiteX4-189" fmla="*/ 20258 w 815906"/>
                  <a:gd name="connsiteY4-190" fmla="*/ 273133 h 505750"/>
                  <a:gd name="connsiteX0-191" fmla="*/ 20258 w 815906"/>
                  <a:gd name="connsiteY0-192" fmla="*/ 273133 h 505750"/>
                  <a:gd name="connsiteX1-193" fmla="*/ 471519 w 815906"/>
                  <a:gd name="connsiteY1-194" fmla="*/ 0 h 505750"/>
                  <a:gd name="connsiteX2-195" fmla="*/ 815906 w 815906"/>
                  <a:gd name="connsiteY2-196" fmla="*/ 261258 h 505750"/>
                  <a:gd name="connsiteX3-197" fmla="*/ 0 w 815906"/>
                  <a:gd name="connsiteY3-198" fmla="*/ 505750 h 505750"/>
                  <a:gd name="connsiteX4-199" fmla="*/ 20258 w 815906"/>
                  <a:gd name="connsiteY4-200" fmla="*/ 273133 h 505750"/>
                  <a:gd name="connsiteX0-201" fmla="*/ 20258 w 815906"/>
                  <a:gd name="connsiteY0-202" fmla="*/ 273133 h 505750"/>
                  <a:gd name="connsiteX1-203" fmla="*/ 471519 w 815906"/>
                  <a:gd name="connsiteY1-204" fmla="*/ 0 h 505750"/>
                  <a:gd name="connsiteX2-205" fmla="*/ 815906 w 815906"/>
                  <a:gd name="connsiteY2-206" fmla="*/ 261258 h 505750"/>
                  <a:gd name="connsiteX3-207" fmla="*/ 0 w 815906"/>
                  <a:gd name="connsiteY3-208" fmla="*/ 505750 h 505750"/>
                  <a:gd name="connsiteX4-209" fmla="*/ 20258 w 815906"/>
                  <a:gd name="connsiteY4-210" fmla="*/ 273133 h 505750"/>
                  <a:gd name="connsiteX0-211" fmla="*/ 20258 w 815906"/>
                  <a:gd name="connsiteY0-212" fmla="*/ 273133 h 505750"/>
                  <a:gd name="connsiteX1-213" fmla="*/ 471519 w 815906"/>
                  <a:gd name="connsiteY1-214" fmla="*/ 0 h 505750"/>
                  <a:gd name="connsiteX2-215" fmla="*/ 815906 w 815906"/>
                  <a:gd name="connsiteY2-216" fmla="*/ 261258 h 505750"/>
                  <a:gd name="connsiteX3-217" fmla="*/ 0 w 815906"/>
                  <a:gd name="connsiteY3-218" fmla="*/ 505750 h 505750"/>
                  <a:gd name="connsiteX4-219" fmla="*/ 20258 w 815906"/>
                  <a:gd name="connsiteY4-220" fmla="*/ 273133 h 505750"/>
                  <a:gd name="connsiteX0-221" fmla="*/ 20258 w 815906"/>
                  <a:gd name="connsiteY0-222" fmla="*/ 273133 h 505750"/>
                  <a:gd name="connsiteX1-223" fmla="*/ 471519 w 815906"/>
                  <a:gd name="connsiteY1-224" fmla="*/ 0 h 505750"/>
                  <a:gd name="connsiteX2-225" fmla="*/ 815906 w 815906"/>
                  <a:gd name="connsiteY2-226" fmla="*/ 261258 h 505750"/>
                  <a:gd name="connsiteX3-227" fmla="*/ 0 w 815906"/>
                  <a:gd name="connsiteY3-228" fmla="*/ 505750 h 505750"/>
                  <a:gd name="connsiteX4-229" fmla="*/ 20258 w 815906"/>
                  <a:gd name="connsiteY4-230" fmla="*/ 273133 h 505750"/>
                  <a:gd name="connsiteX0-231" fmla="*/ 699 w 796347"/>
                  <a:gd name="connsiteY0-232" fmla="*/ 273133 h 510640"/>
                  <a:gd name="connsiteX1-233" fmla="*/ 451960 w 796347"/>
                  <a:gd name="connsiteY1-234" fmla="*/ 0 h 510640"/>
                  <a:gd name="connsiteX2-235" fmla="*/ 796347 w 796347"/>
                  <a:gd name="connsiteY2-236" fmla="*/ 261258 h 510640"/>
                  <a:gd name="connsiteX3-237" fmla="*/ 0 w 796347"/>
                  <a:gd name="connsiteY3-238" fmla="*/ 510640 h 510640"/>
                  <a:gd name="connsiteX4-239" fmla="*/ 699 w 796347"/>
                  <a:gd name="connsiteY4-240" fmla="*/ 273133 h 510640"/>
                  <a:gd name="connsiteX0-241" fmla="*/ 0 w 820098"/>
                  <a:gd name="connsiteY0-242" fmla="*/ 331811 h 510640"/>
                  <a:gd name="connsiteX1-243" fmla="*/ 475711 w 820098"/>
                  <a:gd name="connsiteY1-244" fmla="*/ 0 h 510640"/>
                  <a:gd name="connsiteX2-245" fmla="*/ 820098 w 820098"/>
                  <a:gd name="connsiteY2-246" fmla="*/ 261258 h 510640"/>
                  <a:gd name="connsiteX3-247" fmla="*/ 23751 w 820098"/>
                  <a:gd name="connsiteY3-248" fmla="*/ 510640 h 510640"/>
                  <a:gd name="connsiteX4-249" fmla="*/ 0 w 820098"/>
                  <a:gd name="connsiteY4-250" fmla="*/ 331811 h 510640"/>
                  <a:gd name="connsiteX0-251" fmla="*/ 5589 w 825687"/>
                  <a:gd name="connsiteY0-252" fmla="*/ 331811 h 510640"/>
                  <a:gd name="connsiteX1-253" fmla="*/ 481300 w 825687"/>
                  <a:gd name="connsiteY1-254" fmla="*/ 0 h 510640"/>
                  <a:gd name="connsiteX2-255" fmla="*/ 825687 w 825687"/>
                  <a:gd name="connsiteY2-256" fmla="*/ 261258 h 510640"/>
                  <a:gd name="connsiteX3-257" fmla="*/ 0 w 825687"/>
                  <a:gd name="connsiteY3-258" fmla="*/ 510640 h 510640"/>
                  <a:gd name="connsiteX4-259" fmla="*/ 5589 w 825687"/>
                  <a:gd name="connsiteY4-260" fmla="*/ 331811 h 51064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825687" h="510640">
                    <a:moveTo>
                      <a:pt x="5589" y="331811"/>
                    </a:moveTo>
                    <a:cubicBezTo>
                      <a:pt x="231220" y="248684"/>
                      <a:pt x="267546" y="201881"/>
                      <a:pt x="481300" y="0"/>
                    </a:cubicBezTo>
                    <a:cubicBezTo>
                      <a:pt x="537418" y="145764"/>
                      <a:pt x="583755" y="179062"/>
                      <a:pt x="825687" y="261258"/>
                    </a:cubicBezTo>
                    <a:cubicBezTo>
                      <a:pt x="389560" y="305502"/>
                      <a:pt x="239835" y="377682"/>
                      <a:pt x="0" y="510640"/>
                    </a:cubicBezTo>
                    <a:lnTo>
                      <a:pt x="5589" y="331811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51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32" name="Oval 306"/>
              <p:cNvSpPr>
                <a:spLocks noChangeArrowheads="1"/>
              </p:cNvSpPr>
              <p:nvPr/>
            </p:nvSpPr>
            <p:spPr bwMode="auto">
              <a:xfrm>
                <a:off x="1750147" y="5031180"/>
                <a:ext cx="1293812" cy="54500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33" name="Text Box 302"/>
              <p:cNvSpPr txBox="1">
                <a:spLocks noChangeArrowheads="1"/>
              </p:cNvSpPr>
              <p:nvPr/>
            </p:nvSpPr>
            <p:spPr bwMode="auto">
              <a:xfrm>
                <a:off x="1782721" y="5152137"/>
                <a:ext cx="633945" cy="307777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agent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334" name="Group 333"/>
              <p:cNvGrpSpPr/>
              <p:nvPr/>
            </p:nvGrpSpPr>
            <p:grpSpPr>
              <a:xfrm>
                <a:off x="2381537" y="5126183"/>
                <a:ext cx="533735" cy="344384"/>
                <a:chOff x="7290003" y="1864426"/>
                <a:chExt cx="533735" cy="344384"/>
              </a:xfrm>
            </p:grpSpPr>
            <p:sp>
              <p:nvSpPr>
                <p:cNvPr id="335" name="Can 334"/>
                <p:cNvSpPr/>
                <p:nvPr/>
              </p:nvSpPr>
              <p:spPr>
                <a:xfrm>
                  <a:off x="7338951" y="1864426"/>
                  <a:ext cx="427511" cy="344384"/>
                </a:xfrm>
                <a:prstGeom prst="can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36" name="Text Box 305"/>
                <p:cNvSpPr txBox="1">
                  <a:spLocks noChangeArrowheads="1"/>
                </p:cNvSpPr>
                <p:nvPr/>
              </p:nvSpPr>
              <p:spPr bwMode="auto">
                <a:xfrm>
                  <a:off x="7290003" y="1889518"/>
                  <a:ext cx="533735" cy="307649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rPr>
                    <a:t>data</a:t>
                  </a:r>
                  <a:endPara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</p:grpSp>
      </p:grpSp>
      <p:grpSp>
        <p:nvGrpSpPr>
          <p:cNvPr id="277" name="Group 276"/>
          <p:cNvGrpSpPr/>
          <p:nvPr/>
        </p:nvGrpSpPr>
        <p:grpSpPr>
          <a:xfrm>
            <a:off x="9109072" y="4201055"/>
            <a:ext cx="736270" cy="422596"/>
            <a:chOff x="3668110" y="2448910"/>
            <a:chExt cx="3794234" cy="2165130"/>
          </a:xfrm>
        </p:grpSpPr>
        <p:sp>
          <p:nvSpPr>
            <p:cNvPr id="278" name="Rectangle 277"/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9" name="Freeform 278"/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80" name="Group 279"/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281" name="Freeform 280"/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2" name="Freeform 281"/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3" name="Freeform 282"/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4" name="Freeform 283"/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46" name="Group 345"/>
          <p:cNvGrpSpPr/>
          <p:nvPr/>
        </p:nvGrpSpPr>
        <p:grpSpPr>
          <a:xfrm>
            <a:off x="6198374" y="2248384"/>
            <a:ext cx="2436042" cy="1273223"/>
            <a:chOff x="2739071" y="2226350"/>
            <a:chExt cx="2436042" cy="1273223"/>
          </a:xfrm>
        </p:grpSpPr>
        <p:sp>
          <p:nvSpPr>
            <p:cNvPr id="338" name="Freeform 337"/>
            <p:cNvSpPr/>
            <p:nvPr/>
          </p:nvSpPr>
          <p:spPr>
            <a:xfrm flipH="1">
              <a:off x="3389091" y="2670159"/>
              <a:ext cx="1786022" cy="829414"/>
            </a:xfrm>
            <a:custGeom>
              <a:avLst/>
              <a:gdLst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-1" fmla="*/ 0 w 1615044"/>
                <a:gd name="connsiteY0-2" fmla="*/ 641268 h 890650"/>
                <a:gd name="connsiteX1-3" fmla="*/ 285007 w 1615044"/>
                <a:gd name="connsiteY1-4" fmla="*/ 0 h 890650"/>
                <a:gd name="connsiteX2-5" fmla="*/ 1615044 w 1615044"/>
                <a:gd name="connsiteY2-6" fmla="*/ 83128 h 890650"/>
                <a:gd name="connsiteX3-7" fmla="*/ 166254 w 1615044"/>
                <a:gd name="connsiteY3-8" fmla="*/ 890650 h 890650"/>
                <a:gd name="connsiteX4-9" fmla="*/ 0 w 1615044"/>
                <a:gd name="connsiteY4-10" fmla="*/ 641268 h 890650"/>
                <a:gd name="connsiteX0-11" fmla="*/ 0 w 1615044"/>
                <a:gd name="connsiteY0-12" fmla="*/ 641268 h 890650"/>
                <a:gd name="connsiteX1-13" fmla="*/ 285007 w 1615044"/>
                <a:gd name="connsiteY1-14" fmla="*/ 0 h 890650"/>
                <a:gd name="connsiteX2-15" fmla="*/ 1615044 w 1615044"/>
                <a:gd name="connsiteY2-16" fmla="*/ 83128 h 890650"/>
                <a:gd name="connsiteX3-17" fmla="*/ 166254 w 1615044"/>
                <a:gd name="connsiteY3-18" fmla="*/ 890650 h 890650"/>
                <a:gd name="connsiteX4-19" fmla="*/ 0 w 1615044"/>
                <a:gd name="connsiteY4-20" fmla="*/ 641268 h 890650"/>
                <a:gd name="connsiteX0-21" fmla="*/ 0 w 1615044"/>
                <a:gd name="connsiteY0-22" fmla="*/ 641268 h 890650"/>
                <a:gd name="connsiteX1-23" fmla="*/ 285007 w 1615044"/>
                <a:gd name="connsiteY1-24" fmla="*/ 0 h 890650"/>
                <a:gd name="connsiteX2-25" fmla="*/ 1615044 w 1615044"/>
                <a:gd name="connsiteY2-26" fmla="*/ 83128 h 890650"/>
                <a:gd name="connsiteX3-27" fmla="*/ 166254 w 1615044"/>
                <a:gd name="connsiteY3-28" fmla="*/ 890650 h 890650"/>
                <a:gd name="connsiteX4-29" fmla="*/ 0 w 1615044"/>
                <a:gd name="connsiteY4-30" fmla="*/ 641268 h 890650"/>
                <a:gd name="connsiteX0-31" fmla="*/ 0 w 1615044"/>
                <a:gd name="connsiteY0-32" fmla="*/ 641268 h 890650"/>
                <a:gd name="connsiteX1-33" fmla="*/ 285007 w 1615044"/>
                <a:gd name="connsiteY1-34" fmla="*/ 0 h 890650"/>
                <a:gd name="connsiteX2-35" fmla="*/ 1615044 w 1615044"/>
                <a:gd name="connsiteY2-36" fmla="*/ 83128 h 890650"/>
                <a:gd name="connsiteX3-37" fmla="*/ 166254 w 1615044"/>
                <a:gd name="connsiteY3-38" fmla="*/ 890650 h 890650"/>
                <a:gd name="connsiteX4-39" fmla="*/ 0 w 1615044"/>
                <a:gd name="connsiteY4-40" fmla="*/ 641268 h 890650"/>
                <a:gd name="connsiteX0-41" fmla="*/ 0 w 1615044"/>
                <a:gd name="connsiteY0-42" fmla="*/ 463138 h 890650"/>
                <a:gd name="connsiteX1-43" fmla="*/ 285007 w 1615044"/>
                <a:gd name="connsiteY1-44" fmla="*/ 0 h 890650"/>
                <a:gd name="connsiteX2-45" fmla="*/ 1615044 w 1615044"/>
                <a:gd name="connsiteY2-46" fmla="*/ 83128 h 890650"/>
                <a:gd name="connsiteX3-47" fmla="*/ 166254 w 1615044"/>
                <a:gd name="connsiteY3-48" fmla="*/ 890650 h 890650"/>
                <a:gd name="connsiteX4-49" fmla="*/ 0 w 1615044"/>
                <a:gd name="connsiteY4-50" fmla="*/ 463138 h 890650"/>
                <a:gd name="connsiteX0-51" fmla="*/ 0 w 1615044"/>
                <a:gd name="connsiteY0-52" fmla="*/ 463138 h 890650"/>
                <a:gd name="connsiteX1-53" fmla="*/ 285007 w 1615044"/>
                <a:gd name="connsiteY1-54" fmla="*/ 0 h 890650"/>
                <a:gd name="connsiteX2-55" fmla="*/ 1615044 w 1615044"/>
                <a:gd name="connsiteY2-56" fmla="*/ 83128 h 890650"/>
                <a:gd name="connsiteX3-57" fmla="*/ 166254 w 1615044"/>
                <a:gd name="connsiteY3-58" fmla="*/ 890650 h 890650"/>
                <a:gd name="connsiteX4-59" fmla="*/ 0 w 1615044"/>
                <a:gd name="connsiteY4-60" fmla="*/ 463138 h 890650"/>
                <a:gd name="connsiteX0-61" fmla="*/ 59377 w 1674421"/>
                <a:gd name="connsiteY0-62" fmla="*/ 463138 h 700645"/>
                <a:gd name="connsiteX1-63" fmla="*/ 344384 w 1674421"/>
                <a:gd name="connsiteY1-64" fmla="*/ 0 h 700645"/>
                <a:gd name="connsiteX2-65" fmla="*/ 1674421 w 1674421"/>
                <a:gd name="connsiteY2-66" fmla="*/ 83128 h 700645"/>
                <a:gd name="connsiteX3-67" fmla="*/ 0 w 1674421"/>
                <a:gd name="connsiteY3-68" fmla="*/ 700645 h 700645"/>
                <a:gd name="connsiteX4-69" fmla="*/ 59377 w 1674421"/>
                <a:gd name="connsiteY4-70" fmla="*/ 463138 h 700645"/>
                <a:gd name="connsiteX0-71" fmla="*/ 59377 w 1674421"/>
                <a:gd name="connsiteY0-72" fmla="*/ 463138 h 700645"/>
                <a:gd name="connsiteX1-73" fmla="*/ 344384 w 1674421"/>
                <a:gd name="connsiteY1-74" fmla="*/ 0 h 700645"/>
                <a:gd name="connsiteX2-75" fmla="*/ 1674421 w 1674421"/>
                <a:gd name="connsiteY2-76" fmla="*/ 83128 h 700645"/>
                <a:gd name="connsiteX3-77" fmla="*/ 0 w 1674421"/>
                <a:gd name="connsiteY3-78" fmla="*/ 700645 h 700645"/>
                <a:gd name="connsiteX4-79" fmla="*/ 59377 w 1674421"/>
                <a:gd name="connsiteY4-80" fmla="*/ 463138 h 700645"/>
                <a:gd name="connsiteX0-81" fmla="*/ 59377 w 1294411"/>
                <a:gd name="connsiteY0-82" fmla="*/ 463138 h 700645"/>
                <a:gd name="connsiteX1-83" fmla="*/ 344384 w 1294411"/>
                <a:gd name="connsiteY1-84" fmla="*/ 0 h 700645"/>
                <a:gd name="connsiteX2-85" fmla="*/ 1294411 w 1294411"/>
                <a:gd name="connsiteY2-86" fmla="*/ 296884 h 700645"/>
                <a:gd name="connsiteX3-87" fmla="*/ 0 w 1294411"/>
                <a:gd name="connsiteY3-88" fmla="*/ 700645 h 700645"/>
                <a:gd name="connsiteX4-89" fmla="*/ 59377 w 1294411"/>
                <a:gd name="connsiteY4-90" fmla="*/ 463138 h 700645"/>
                <a:gd name="connsiteX0-91" fmla="*/ 59377 w 1294411"/>
                <a:gd name="connsiteY0-92" fmla="*/ 463138 h 700645"/>
                <a:gd name="connsiteX1-93" fmla="*/ 344384 w 1294411"/>
                <a:gd name="connsiteY1-94" fmla="*/ 0 h 700645"/>
                <a:gd name="connsiteX2-95" fmla="*/ 1294411 w 1294411"/>
                <a:gd name="connsiteY2-96" fmla="*/ 296884 h 700645"/>
                <a:gd name="connsiteX3-97" fmla="*/ 0 w 1294411"/>
                <a:gd name="connsiteY3-98" fmla="*/ 700645 h 700645"/>
                <a:gd name="connsiteX4-99" fmla="*/ 59377 w 1294411"/>
                <a:gd name="connsiteY4-100" fmla="*/ 463138 h 700645"/>
                <a:gd name="connsiteX0-101" fmla="*/ 59377 w 1389414"/>
                <a:gd name="connsiteY0-102" fmla="*/ 463138 h 700645"/>
                <a:gd name="connsiteX1-103" fmla="*/ 344384 w 1389414"/>
                <a:gd name="connsiteY1-104" fmla="*/ 0 h 700645"/>
                <a:gd name="connsiteX2-105" fmla="*/ 1389414 w 1389414"/>
                <a:gd name="connsiteY2-106" fmla="*/ 439388 h 700645"/>
                <a:gd name="connsiteX3-107" fmla="*/ 0 w 1389414"/>
                <a:gd name="connsiteY3-108" fmla="*/ 700645 h 700645"/>
                <a:gd name="connsiteX4-109" fmla="*/ 59377 w 1389414"/>
                <a:gd name="connsiteY4-110" fmla="*/ 463138 h 700645"/>
                <a:gd name="connsiteX0-111" fmla="*/ 59377 w 1389414"/>
                <a:gd name="connsiteY0-112" fmla="*/ 463138 h 700645"/>
                <a:gd name="connsiteX1-113" fmla="*/ 344384 w 1389414"/>
                <a:gd name="connsiteY1-114" fmla="*/ 0 h 700645"/>
                <a:gd name="connsiteX2-115" fmla="*/ 1389414 w 1389414"/>
                <a:gd name="connsiteY2-116" fmla="*/ 439388 h 700645"/>
                <a:gd name="connsiteX3-117" fmla="*/ 0 w 1389414"/>
                <a:gd name="connsiteY3-118" fmla="*/ 700645 h 700645"/>
                <a:gd name="connsiteX4-119" fmla="*/ 59377 w 1389414"/>
                <a:gd name="connsiteY4-120" fmla="*/ 463138 h 700645"/>
                <a:gd name="connsiteX0-121" fmla="*/ 59377 w 1389414"/>
                <a:gd name="connsiteY0-122" fmla="*/ 415637 h 653144"/>
                <a:gd name="connsiteX1-123" fmla="*/ 605641 w 1389414"/>
                <a:gd name="connsiteY1-124" fmla="*/ 0 h 653144"/>
                <a:gd name="connsiteX2-125" fmla="*/ 1389414 w 1389414"/>
                <a:gd name="connsiteY2-126" fmla="*/ 391887 h 653144"/>
                <a:gd name="connsiteX3-127" fmla="*/ 0 w 1389414"/>
                <a:gd name="connsiteY3-128" fmla="*/ 653144 h 653144"/>
                <a:gd name="connsiteX4-129" fmla="*/ 59377 w 1389414"/>
                <a:gd name="connsiteY4-130" fmla="*/ 415637 h 653144"/>
                <a:gd name="connsiteX0-131" fmla="*/ 59377 w 1389414"/>
                <a:gd name="connsiteY0-132" fmla="*/ 415637 h 653144"/>
                <a:gd name="connsiteX1-133" fmla="*/ 605641 w 1389414"/>
                <a:gd name="connsiteY1-134" fmla="*/ 0 h 653144"/>
                <a:gd name="connsiteX2-135" fmla="*/ 1389414 w 1389414"/>
                <a:gd name="connsiteY2-136" fmla="*/ 391887 h 653144"/>
                <a:gd name="connsiteX3-137" fmla="*/ 0 w 1389414"/>
                <a:gd name="connsiteY3-138" fmla="*/ 653144 h 653144"/>
                <a:gd name="connsiteX4-139" fmla="*/ 59377 w 1389414"/>
                <a:gd name="connsiteY4-140" fmla="*/ 415637 h 653144"/>
                <a:gd name="connsiteX0-141" fmla="*/ 59377 w 1389414"/>
                <a:gd name="connsiteY0-142" fmla="*/ 591907 h 829414"/>
                <a:gd name="connsiteX1-143" fmla="*/ 429371 w 1389414"/>
                <a:gd name="connsiteY1-144" fmla="*/ 0 h 829414"/>
                <a:gd name="connsiteX2-145" fmla="*/ 1389414 w 1389414"/>
                <a:gd name="connsiteY2-146" fmla="*/ 568157 h 829414"/>
                <a:gd name="connsiteX3-147" fmla="*/ 0 w 1389414"/>
                <a:gd name="connsiteY3-148" fmla="*/ 829414 h 829414"/>
                <a:gd name="connsiteX4-149" fmla="*/ 59377 w 1389414"/>
                <a:gd name="connsiteY4-150" fmla="*/ 591907 h 829414"/>
                <a:gd name="connsiteX0-151" fmla="*/ 59377 w 1786022"/>
                <a:gd name="connsiteY0-152" fmla="*/ 591907 h 829414"/>
                <a:gd name="connsiteX1-153" fmla="*/ 429371 w 1786022"/>
                <a:gd name="connsiteY1-154" fmla="*/ 0 h 829414"/>
                <a:gd name="connsiteX2-155" fmla="*/ 1786022 w 1786022"/>
                <a:gd name="connsiteY2-156" fmla="*/ 369854 h 829414"/>
                <a:gd name="connsiteX3-157" fmla="*/ 0 w 1786022"/>
                <a:gd name="connsiteY3-158" fmla="*/ 829414 h 829414"/>
                <a:gd name="connsiteX4-159" fmla="*/ 59377 w 1786022"/>
                <a:gd name="connsiteY4-160" fmla="*/ 591907 h 829414"/>
                <a:gd name="connsiteX0-161" fmla="*/ 59377 w 1786022"/>
                <a:gd name="connsiteY0-162" fmla="*/ 591907 h 829414"/>
                <a:gd name="connsiteX1-163" fmla="*/ 429371 w 1786022"/>
                <a:gd name="connsiteY1-164" fmla="*/ 0 h 829414"/>
                <a:gd name="connsiteX2-165" fmla="*/ 1786022 w 1786022"/>
                <a:gd name="connsiteY2-166" fmla="*/ 369854 h 829414"/>
                <a:gd name="connsiteX3-167" fmla="*/ 0 w 1786022"/>
                <a:gd name="connsiteY3-168" fmla="*/ 829414 h 829414"/>
                <a:gd name="connsiteX4-169" fmla="*/ 59377 w 1786022"/>
                <a:gd name="connsiteY4-170" fmla="*/ 591907 h 829414"/>
                <a:gd name="connsiteX0-171" fmla="*/ 59377 w 1786022"/>
                <a:gd name="connsiteY0-172" fmla="*/ 591907 h 829414"/>
                <a:gd name="connsiteX1-173" fmla="*/ 429371 w 1786022"/>
                <a:gd name="connsiteY1-174" fmla="*/ 0 h 829414"/>
                <a:gd name="connsiteX2-175" fmla="*/ 1786022 w 1786022"/>
                <a:gd name="connsiteY2-176" fmla="*/ 369854 h 829414"/>
                <a:gd name="connsiteX3-177" fmla="*/ 0 w 1786022"/>
                <a:gd name="connsiteY3-178" fmla="*/ 829414 h 829414"/>
                <a:gd name="connsiteX4-179" fmla="*/ 59377 w 1786022"/>
                <a:gd name="connsiteY4-180" fmla="*/ 591907 h 829414"/>
                <a:gd name="connsiteX0-181" fmla="*/ 59377 w 1786022"/>
                <a:gd name="connsiteY0-182" fmla="*/ 591907 h 829414"/>
                <a:gd name="connsiteX1-183" fmla="*/ 429371 w 1786022"/>
                <a:gd name="connsiteY1-184" fmla="*/ 0 h 829414"/>
                <a:gd name="connsiteX2-185" fmla="*/ 1786022 w 1786022"/>
                <a:gd name="connsiteY2-186" fmla="*/ 369854 h 829414"/>
                <a:gd name="connsiteX3-187" fmla="*/ 0 w 1786022"/>
                <a:gd name="connsiteY3-188" fmla="*/ 829414 h 829414"/>
                <a:gd name="connsiteX4-189" fmla="*/ 59377 w 1786022"/>
                <a:gd name="connsiteY4-190" fmla="*/ 591907 h 829414"/>
                <a:gd name="connsiteX0-191" fmla="*/ 59377 w 1786022"/>
                <a:gd name="connsiteY0-192" fmla="*/ 591907 h 829414"/>
                <a:gd name="connsiteX1-193" fmla="*/ 429371 w 1786022"/>
                <a:gd name="connsiteY1-194" fmla="*/ 0 h 829414"/>
                <a:gd name="connsiteX2-195" fmla="*/ 1786022 w 1786022"/>
                <a:gd name="connsiteY2-196" fmla="*/ 369854 h 829414"/>
                <a:gd name="connsiteX3-197" fmla="*/ 0 w 1786022"/>
                <a:gd name="connsiteY3-198" fmla="*/ 829414 h 829414"/>
                <a:gd name="connsiteX4-199" fmla="*/ 59377 w 1786022"/>
                <a:gd name="connsiteY4-200" fmla="*/ 591907 h 829414"/>
                <a:gd name="connsiteX0-201" fmla="*/ 81411 w 1786022"/>
                <a:gd name="connsiteY0-202" fmla="*/ 393603 h 829414"/>
                <a:gd name="connsiteX1-203" fmla="*/ 429371 w 1786022"/>
                <a:gd name="connsiteY1-204" fmla="*/ 0 h 829414"/>
                <a:gd name="connsiteX2-205" fmla="*/ 1786022 w 1786022"/>
                <a:gd name="connsiteY2-206" fmla="*/ 369854 h 829414"/>
                <a:gd name="connsiteX3-207" fmla="*/ 0 w 1786022"/>
                <a:gd name="connsiteY3-208" fmla="*/ 829414 h 829414"/>
                <a:gd name="connsiteX4-209" fmla="*/ 81411 w 1786022"/>
                <a:gd name="connsiteY4-210" fmla="*/ 393603 h 829414"/>
                <a:gd name="connsiteX0-211" fmla="*/ 81411 w 1786022"/>
                <a:gd name="connsiteY0-212" fmla="*/ 393603 h 829414"/>
                <a:gd name="connsiteX1-213" fmla="*/ 429371 w 1786022"/>
                <a:gd name="connsiteY1-214" fmla="*/ 0 h 829414"/>
                <a:gd name="connsiteX2-215" fmla="*/ 1786022 w 1786022"/>
                <a:gd name="connsiteY2-216" fmla="*/ 369854 h 829414"/>
                <a:gd name="connsiteX3-217" fmla="*/ 0 w 1786022"/>
                <a:gd name="connsiteY3-218" fmla="*/ 829414 h 829414"/>
                <a:gd name="connsiteX4-219" fmla="*/ 81411 w 1786022"/>
                <a:gd name="connsiteY4-220" fmla="*/ 393603 h 829414"/>
                <a:gd name="connsiteX0-221" fmla="*/ 81411 w 1786022"/>
                <a:gd name="connsiteY0-222" fmla="*/ 393603 h 829414"/>
                <a:gd name="connsiteX1-223" fmla="*/ 429371 w 1786022"/>
                <a:gd name="connsiteY1-224" fmla="*/ 0 h 829414"/>
                <a:gd name="connsiteX2-225" fmla="*/ 1786022 w 1786022"/>
                <a:gd name="connsiteY2-226" fmla="*/ 325786 h 829414"/>
                <a:gd name="connsiteX3-227" fmla="*/ 0 w 1786022"/>
                <a:gd name="connsiteY3-228" fmla="*/ 829414 h 829414"/>
                <a:gd name="connsiteX4-229" fmla="*/ 81411 w 1786022"/>
                <a:gd name="connsiteY4-230" fmla="*/ 393603 h 82941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786022" h="829414">
                  <a:moveTo>
                    <a:pt x="81411" y="393603"/>
                  </a:moveTo>
                  <a:cubicBezTo>
                    <a:pt x="307042" y="310476"/>
                    <a:pt x="265550" y="210465"/>
                    <a:pt x="429371" y="0"/>
                  </a:cubicBezTo>
                  <a:cubicBezTo>
                    <a:pt x="716335" y="244471"/>
                    <a:pt x="915164" y="290636"/>
                    <a:pt x="1786022" y="325786"/>
                  </a:cubicBezTo>
                  <a:cubicBezTo>
                    <a:pt x="561099" y="527000"/>
                    <a:pt x="601683" y="583990"/>
                    <a:pt x="0" y="829414"/>
                  </a:cubicBezTo>
                  <a:lnTo>
                    <a:pt x="81411" y="393603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56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6" name="Oval 280"/>
            <p:cNvSpPr>
              <a:spLocks noChangeArrowheads="1"/>
            </p:cNvSpPr>
            <p:nvPr/>
          </p:nvSpPr>
          <p:spPr bwMode="auto">
            <a:xfrm>
              <a:off x="2739071" y="2226350"/>
              <a:ext cx="2047875" cy="771802"/>
            </a:xfrm>
            <a:prstGeom prst="ellipse">
              <a:avLst/>
            </a:prstGeom>
            <a:solidFill>
              <a:srgbClr val="FFFFFF"/>
            </a:solidFill>
            <a:ln w="19050">
              <a:solidFill>
                <a:schemeClr val="tx1">
                  <a:lumMod val="65000"/>
                  <a:lumOff val="35000"/>
                </a:schemeClr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37" name="Text Box 276"/>
            <p:cNvSpPr txBox="1">
              <a:spLocks noChangeArrowheads="1"/>
            </p:cNvSpPr>
            <p:nvPr/>
          </p:nvSpPr>
          <p:spPr bwMode="auto">
            <a:xfrm>
              <a:off x="2891471" y="2312106"/>
              <a:ext cx="1781175" cy="56535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Arial" panose="020B0604020202020204"/>
                </a:rPr>
                <a:t>managing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  <a:cs typeface="Arial" panose="020B0604020202020204"/>
              </a:endParaRPr>
            </a:p>
            <a:p>
              <a:pPr marL="0" marR="0" lvl="0" indent="0" algn="ctr" defTabSz="91440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Arial" panose="020B0604020202020204"/>
                </a:rPr>
                <a:t>server/controller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341" name="Group 340"/>
            <p:cNvGrpSpPr/>
            <p:nvPr/>
          </p:nvGrpSpPr>
          <p:grpSpPr>
            <a:xfrm>
              <a:off x="2936918" y="2788771"/>
              <a:ext cx="820613" cy="395103"/>
              <a:chOff x="7338951" y="1864426"/>
              <a:chExt cx="427511" cy="344384"/>
            </a:xfrm>
          </p:grpSpPr>
          <p:sp>
            <p:nvSpPr>
              <p:cNvPr id="342" name="Can 341"/>
              <p:cNvSpPr/>
              <p:nvPr/>
            </p:nvSpPr>
            <p:spPr>
              <a:xfrm>
                <a:off x="7338951" y="1864426"/>
                <a:ext cx="427511" cy="344384"/>
              </a:xfrm>
              <a:prstGeom prst="can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3" name="Text Box 305"/>
              <p:cNvSpPr txBox="1">
                <a:spLocks noChangeArrowheads="1"/>
              </p:cNvSpPr>
              <p:nvPr/>
            </p:nvSpPr>
            <p:spPr bwMode="auto">
              <a:xfrm>
                <a:off x="7404793" y="1927928"/>
                <a:ext cx="281197" cy="26826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data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285" name="Group 284"/>
          <p:cNvGrpSpPr/>
          <p:nvPr/>
        </p:nvGrpSpPr>
        <p:grpSpPr>
          <a:xfrm>
            <a:off x="9957872" y="3853309"/>
            <a:ext cx="683116" cy="378456"/>
            <a:chOff x="7493876" y="2774731"/>
            <a:chExt cx="1481958" cy="894622"/>
          </a:xfrm>
        </p:grpSpPr>
        <p:sp>
          <p:nvSpPr>
            <p:cNvPr id="286" name="Freeform 28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7" name="Oval 28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88" name="Group 28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89" name="Freeform 28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0" name="Freeform 28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1" name="Freeform 29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2" name="Freeform 29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73" name="Group 44"/>
          <p:cNvGrpSpPr/>
          <p:nvPr/>
        </p:nvGrpSpPr>
        <p:grpSpPr bwMode="auto">
          <a:xfrm>
            <a:off x="9438940" y="2593196"/>
            <a:ext cx="903288" cy="727075"/>
            <a:chOff x="-44" y="1473"/>
            <a:chExt cx="981" cy="1105"/>
          </a:xfrm>
        </p:grpSpPr>
        <p:pic>
          <p:nvPicPr>
            <p:cNvPr id="174" name="Picture 45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5" name="Freeform 46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296 w 356"/>
                <a:gd name="T3" fmla="*/ 69 h 368"/>
                <a:gd name="T4" fmla="*/ 1537 w 356"/>
                <a:gd name="T5" fmla="*/ 1447 h 368"/>
                <a:gd name="T6" fmla="*/ 339 w 356"/>
                <a:gd name="T7" fmla="*/ 1810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374" name="Group 373"/>
          <p:cNvGrpSpPr/>
          <p:nvPr/>
        </p:nvGrpSpPr>
        <p:grpSpPr>
          <a:xfrm>
            <a:off x="7290439" y="2181342"/>
            <a:ext cx="3471211" cy="2974551"/>
            <a:chOff x="3831136" y="2159308"/>
            <a:chExt cx="3471211" cy="2974551"/>
          </a:xfrm>
        </p:grpSpPr>
        <p:cxnSp>
          <p:nvCxnSpPr>
            <p:cNvPr id="357" name="Straight Arrow Connector 356"/>
            <p:cNvCxnSpPr/>
            <p:nvPr/>
          </p:nvCxnSpPr>
          <p:spPr>
            <a:xfrm>
              <a:off x="3833870" y="3013112"/>
              <a:ext cx="0" cy="2120747"/>
            </a:xfrm>
            <a:prstGeom prst="straightConnector1">
              <a:avLst/>
            </a:prstGeom>
            <a:ln w="34925">
              <a:solidFill>
                <a:srgbClr val="C0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Arrow Connector 358"/>
            <p:cNvCxnSpPr/>
            <p:nvPr/>
          </p:nvCxnSpPr>
          <p:spPr>
            <a:xfrm>
              <a:off x="3831136" y="3020190"/>
              <a:ext cx="3471211" cy="1856610"/>
            </a:xfrm>
            <a:prstGeom prst="straightConnector1">
              <a:avLst/>
            </a:prstGeom>
            <a:ln w="34925">
              <a:solidFill>
                <a:srgbClr val="C0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Arrow Connector 360"/>
            <p:cNvCxnSpPr/>
            <p:nvPr/>
          </p:nvCxnSpPr>
          <p:spPr>
            <a:xfrm>
              <a:off x="3831136" y="3026864"/>
              <a:ext cx="3294941" cy="599523"/>
            </a:xfrm>
            <a:prstGeom prst="straightConnector1">
              <a:avLst/>
            </a:prstGeom>
            <a:ln w="34925">
              <a:solidFill>
                <a:srgbClr val="C0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Arrow Connector 364"/>
            <p:cNvCxnSpPr/>
            <p:nvPr/>
          </p:nvCxnSpPr>
          <p:spPr>
            <a:xfrm flipV="1">
              <a:off x="3841147" y="2159308"/>
              <a:ext cx="3084791" cy="860882"/>
            </a:xfrm>
            <a:prstGeom prst="straightConnector1">
              <a:avLst/>
            </a:prstGeom>
            <a:ln w="34925">
              <a:solidFill>
                <a:srgbClr val="C0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Arrow Connector 366"/>
            <p:cNvCxnSpPr/>
            <p:nvPr/>
          </p:nvCxnSpPr>
          <p:spPr>
            <a:xfrm>
              <a:off x="3834473" y="3023527"/>
              <a:ext cx="458433" cy="837885"/>
            </a:xfrm>
            <a:prstGeom prst="straightConnector1">
              <a:avLst/>
            </a:prstGeom>
            <a:ln w="34925">
              <a:solidFill>
                <a:srgbClr val="C0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6" name="Rectangle 3"/>
          <p:cNvSpPr txBox="1">
            <a:spLocks noChangeArrowheads="1"/>
          </p:cNvSpPr>
          <p:nvPr/>
        </p:nvSpPr>
        <p:spPr>
          <a:xfrm>
            <a:off x="564423" y="1441374"/>
            <a:ext cx="5560956" cy="12247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indent="0">
              <a:buNone/>
            </a:pPr>
            <a:r>
              <a:rPr lang="en-US" sz="3000" dirty="0">
                <a:solidFill>
                  <a:srgbClr val="C00000"/>
                </a:solidFill>
              </a:rPr>
              <a:t>CLI </a:t>
            </a:r>
            <a:r>
              <a:rPr lang="en-US" sz="2600" dirty="0"/>
              <a:t>(Command Line Interface) </a:t>
            </a:r>
            <a:endParaRPr lang="en-US" sz="3000" dirty="0"/>
          </a:p>
          <a:p>
            <a:pPr lvl="1"/>
            <a:r>
              <a:rPr lang="en-US" sz="2200" dirty="0"/>
              <a:t>operator issues (types, scripts) direct to individual devices (e.g., vis </a:t>
            </a:r>
            <a:r>
              <a:rPr lang="en-US" sz="2200" dirty="0" err="1"/>
              <a:t>ssh</a:t>
            </a:r>
            <a:r>
              <a:rPr lang="en-US" sz="2200" dirty="0"/>
              <a:t>)</a:t>
            </a:r>
            <a:endParaRPr lang="en-US" sz="2200" dirty="0"/>
          </a:p>
        </p:txBody>
      </p:sp>
      <p:sp>
        <p:nvSpPr>
          <p:cNvPr id="177" name="Rectangle 3"/>
          <p:cNvSpPr txBox="1">
            <a:spLocks noChangeArrowheads="1"/>
          </p:cNvSpPr>
          <p:nvPr/>
        </p:nvSpPr>
        <p:spPr>
          <a:xfrm>
            <a:off x="595637" y="2673427"/>
            <a:ext cx="5441606" cy="15350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indent="0">
              <a:buNone/>
            </a:pPr>
            <a:r>
              <a:rPr lang="en-US" sz="3000" dirty="0">
                <a:solidFill>
                  <a:srgbClr val="C00000"/>
                </a:solidFill>
              </a:rPr>
              <a:t>SNMP/MIB </a:t>
            </a:r>
            <a:endParaRPr lang="en-US" sz="3000" dirty="0">
              <a:solidFill>
                <a:srgbClr val="C00000"/>
              </a:solidFill>
            </a:endParaRPr>
          </a:p>
          <a:p>
            <a:pPr lvl="1"/>
            <a:r>
              <a:rPr lang="en-US" sz="2200" dirty="0"/>
              <a:t>operator queries/sets devices data (MIB) using Simple Network Management Protocol (SNMP)</a:t>
            </a:r>
            <a:endParaRPr lang="en-US" sz="2200" dirty="0"/>
          </a:p>
        </p:txBody>
      </p:sp>
      <p:sp>
        <p:nvSpPr>
          <p:cNvPr id="178" name="Rectangle 3"/>
          <p:cNvSpPr txBox="1">
            <a:spLocks noChangeArrowheads="1"/>
          </p:cNvSpPr>
          <p:nvPr/>
        </p:nvSpPr>
        <p:spPr>
          <a:xfrm>
            <a:off x="595637" y="4232314"/>
            <a:ext cx="6102618" cy="2355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indent="0">
              <a:spcBef>
                <a:spcPts val="0"/>
              </a:spcBef>
              <a:buNone/>
            </a:pPr>
            <a:r>
              <a:rPr lang="en-US" sz="3000" dirty="0">
                <a:solidFill>
                  <a:srgbClr val="C00000"/>
                </a:solidFill>
              </a:rPr>
              <a:t>NETCONF/YANG</a:t>
            </a:r>
            <a:endParaRPr lang="en-US" sz="3000" dirty="0">
              <a:solidFill>
                <a:srgbClr val="C00000"/>
              </a:solidFill>
            </a:endParaRPr>
          </a:p>
          <a:p>
            <a:pPr lvl="1">
              <a:spcBef>
                <a:spcPts val="0"/>
              </a:spcBef>
            </a:pPr>
            <a:r>
              <a:rPr lang="en-US" sz="2200" dirty="0"/>
              <a:t>more abstract, network-wide, holistic</a:t>
            </a:r>
            <a:endParaRPr lang="en-US" sz="2200" dirty="0"/>
          </a:p>
          <a:p>
            <a:pPr lvl="1">
              <a:spcBef>
                <a:spcPts val="0"/>
              </a:spcBef>
            </a:pPr>
            <a:r>
              <a:rPr lang="en-US" sz="2200" dirty="0"/>
              <a:t>emphasis on multi-device configuration management. </a:t>
            </a:r>
            <a:endParaRPr lang="en-US" sz="2200" dirty="0"/>
          </a:p>
          <a:p>
            <a:pPr lvl="1">
              <a:spcBef>
                <a:spcPts val="0"/>
              </a:spcBef>
            </a:pPr>
            <a:r>
              <a:rPr lang="en-US" sz="2200" dirty="0"/>
              <a:t>YANG: data modeling language </a:t>
            </a:r>
            <a:endParaRPr lang="en-US" sz="2200" dirty="0"/>
          </a:p>
          <a:p>
            <a:pPr lvl="1">
              <a:spcBef>
                <a:spcPts val="0"/>
              </a:spcBef>
            </a:pPr>
            <a:r>
              <a:rPr lang="en-US" sz="2200" dirty="0"/>
              <a:t>NETCONF: communicate YANG-compatible actions/data to/from/among remote devices </a:t>
            </a:r>
            <a:endParaRPr lang="en-US" sz="22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" grpId="0"/>
      <p:bldP spid="17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48585"/>
            <a:ext cx="8320548" cy="894622"/>
          </a:xfrm>
        </p:spPr>
        <p:txBody>
          <a:bodyPr/>
          <a:lstStyle/>
          <a:p>
            <a:r>
              <a:rPr lang="en-US" dirty="0"/>
              <a:t>Routing algorithm classification</a:t>
            </a:r>
            <a:endParaRPr lang="en-US" dirty="0"/>
          </a:p>
        </p:txBody>
      </p:sp>
      <p:sp>
        <p:nvSpPr>
          <p:cNvPr id="54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 Layer: 5-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6091084" y="1312606"/>
            <a:ext cx="0" cy="5043948"/>
          </a:xfrm>
          <a:prstGeom prst="straightConnector1">
            <a:avLst/>
          </a:prstGeom>
          <a:ln w="25400">
            <a:solidFill>
              <a:srgbClr val="0000A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H="1">
            <a:off x="235974" y="3441290"/>
            <a:ext cx="11665974" cy="0"/>
          </a:xfrm>
          <a:prstGeom prst="straightConnector1">
            <a:avLst/>
          </a:prstGeom>
          <a:ln w="25400">
            <a:solidFill>
              <a:srgbClr val="0000A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542504" y="6312310"/>
            <a:ext cx="3581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global or decentralized information?</a:t>
            </a:r>
            <a:endParaRPr lang="en-US" i="1" dirty="0"/>
          </a:p>
        </p:txBody>
      </p:sp>
      <p:grpSp>
        <p:nvGrpSpPr>
          <p:cNvPr id="10" name="Group 9"/>
          <p:cNvGrpSpPr/>
          <p:nvPr/>
        </p:nvGrpSpPr>
        <p:grpSpPr>
          <a:xfrm>
            <a:off x="3996813" y="1474838"/>
            <a:ext cx="4513007" cy="1209368"/>
            <a:chOff x="3996813" y="1474838"/>
            <a:chExt cx="4513007" cy="1209368"/>
          </a:xfrm>
        </p:grpSpPr>
        <p:sp>
          <p:nvSpPr>
            <p:cNvPr id="9" name="Rectangle 8"/>
            <p:cNvSpPr/>
            <p:nvPr/>
          </p:nvSpPr>
          <p:spPr>
            <a:xfrm>
              <a:off x="5987845" y="1519084"/>
              <a:ext cx="221226" cy="11651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1" name="Rectangle 3"/>
            <p:cNvSpPr txBox="1">
              <a:spLocks noChangeArrowheads="1"/>
            </p:cNvSpPr>
            <p:nvPr/>
          </p:nvSpPr>
          <p:spPr>
            <a:xfrm>
              <a:off x="3996813" y="1474838"/>
              <a:ext cx="4513007" cy="120936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52425" indent="-2222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A3"/>
                </a:buClr>
                <a:buFont typeface="Wingdings" panose="05000000000000000000" pitchFamily="2" charset="2"/>
                <a:buChar char="§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95325" indent="-23177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00A8"/>
                </a:buClr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30175" indent="0">
                <a:spcBef>
                  <a:spcPts val="400"/>
                </a:spcBef>
                <a:buNone/>
              </a:pPr>
              <a:r>
                <a:rPr lang="en-US" dirty="0">
                  <a:solidFill>
                    <a:srgbClr val="C00000"/>
                  </a:solidFill>
                </a:rPr>
                <a:t>global: </a:t>
              </a:r>
              <a:r>
                <a:rPr lang="en-US" sz="2400" dirty="0"/>
                <a:t>all routers have </a:t>
              </a:r>
              <a:r>
                <a:rPr lang="en-US" sz="2400" i="1" dirty="0"/>
                <a:t>complete</a:t>
              </a:r>
              <a:r>
                <a:rPr lang="en-US" sz="2400" dirty="0"/>
                <a:t> topology, link cost info</a:t>
              </a:r>
              <a:endParaRPr lang="en-US" sz="2400" dirty="0"/>
            </a:p>
            <a:p>
              <a:pPr>
                <a:spcBef>
                  <a:spcPts val="400"/>
                </a:spcBef>
                <a:buFont typeface="Arial" panose="020B0604020202020204" pitchFamily="34" charset="0"/>
                <a:buChar char="•"/>
              </a:pPr>
              <a:r>
                <a:rPr lang="en-US" altLang="ja-JP" sz="2400" dirty="0">
                  <a:solidFill>
                    <a:srgbClr val="000099"/>
                  </a:solidFill>
                </a:rPr>
                <a:t>“link state” </a:t>
              </a:r>
              <a:r>
                <a:rPr lang="en-US" altLang="ja-JP" sz="2400" dirty="0"/>
                <a:t>algorithms</a:t>
              </a:r>
              <a:endParaRPr lang="en-US" altLang="ja-JP" sz="2400" dirty="0"/>
            </a:p>
            <a:p>
              <a:pPr>
                <a:buFont typeface="Wingdings" panose="05000000000000000000" charset="0"/>
                <a:buNone/>
              </a:pPr>
              <a:endParaRPr lang="en-US" sz="2400" dirty="0">
                <a:solidFill>
                  <a:srgbClr val="000099"/>
                </a:solidFill>
                <a:latin typeface="Gill Sans MT" panose="020B0502020104020203" pitchFamily="34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465869" y="4326195"/>
            <a:ext cx="6179575" cy="2458065"/>
            <a:chOff x="3465869" y="4326195"/>
            <a:chExt cx="6179575" cy="2458065"/>
          </a:xfrm>
        </p:grpSpPr>
        <p:sp>
          <p:nvSpPr>
            <p:cNvPr id="11" name="Rectangle 10"/>
            <p:cNvSpPr/>
            <p:nvPr/>
          </p:nvSpPr>
          <p:spPr>
            <a:xfrm>
              <a:off x="6002594" y="4365523"/>
              <a:ext cx="147483" cy="17993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Rectangle 3"/>
            <p:cNvSpPr txBox="1">
              <a:spLocks noChangeArrowheads="1"/>
            </p:cNvSpPr>
            <p:nvPr/>
          </p:nvSpPr>
          <p:spPr>
            <a:xfrm>
              <a:off x="3465869" y="4326195"/>
              <a:ext cx="6179575" cy="245806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52425" indent="-2222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A3"/>
                </a:buClr>
                <a:buFont typeface="Wingdings" panose="05000000000000000000" pitchFamily="2" charset="2"/>
                <a:buChar char="§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95325" indent="-23177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00A8"/>
                </a:buClr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30175" indent="0">
                <a:spcBef>
                  <a:spcPts val="400"/>
                </a:spcBef>
                <a:buNone/>
              </a:pPr>
              <a:r>
                <a:rPr lang="en-US" dirty="0">
                  <a:solidFill>
                    <a:srgbClr val="C00000"/>
                  </a:solidFill>
                </a:rPr>
                <a:t>decentralized: </a:t>
              </a:r>
              <a:r>
                <a:rPr lang="en-US" sz="2400" dirty="0"/>
                <a:t>iterative process of computation, exchange of info with neighbors</a:t>
              </a:r>
              <a:endParaRPr lang="en-US" sz="2400" dirty="0"/>
            </a:p>
            <a:p>
              <a:pPr marL="408305" indent="-233680">
                <a:spcBef>
                  <a:spcPts val="400"/>
                </a:spcBef>
                <a:buClr>
                  <a:srgbClr val="0000A8"/>
                </a:buClr>
                <a:buFont typeface="Arial" panose="020B0604020202020204" pitchFamily="34" charset="0"/>
                <a:buChar char="•"/>
              </a:pPr>
              <a:r>
                <a:rPr lang="en-US" sz="2400" dirty="0"/>
                <a:t>routers initially only know link costs to attached neighbors</a:t>
              </a:r>
              <a:endParaRPr lang="en-US" sz="2400" dirty="0"/>
            </a:p>
            <a:p>
              <a:pPr marL="408305" indent="-233680">
                <a:spcBef>
                  <a:spcPts val="400"/>
                </a:spcBef>
                <a:buClr>
                  <a:srgbClr val="0000A8"/>
                </a:buClr>
                <a:buFont typeface="Arial" panose="020B0604020202020204" pitchFamily="34" charset="0"/>
                <a:buChar char="•"/>
              </a:pPr>
              <a:r>
                <a:rPr lang="en-US" altLang="ja-JP" sz="2400" dirty="0">
                  <a:solidFill>
                    <a:srgbClr val="000099"/>
                  </a:solidFill>
                </a:rPr>
                <a:t>“distance vector” </a:t>
              </a:r>
              <a:r>
                <a:rPr lang="en-US" altLang="ja-JP" sz="2400" dirty="0"/>
                <a:t>algorithms</a:t>
              </a:r>
              <a:endParaRPr lang="en-US" sz="2400" dirty="0"/>
            </a:p>
          </p:txBody>
        </p:sp>
      </p:grpSp>
      <p:sp>
        <p:nvSpPr>
          <p:cNvPr id="91" name="TextBox 90"/>
          <p:cNvSpPr txBox="1"/>
          <p:nvPr/>
        </p:nvSpPr>
        <p:spPr>
          <a:xfrm>
            <a:off x="250724" y="2823539"/>
            <a:ext cx="12536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How fast do routes change?</a:t>
            </a:r>
            <a:endParaRPr lang="en-US" i="1" dirty="0"/>
          </a:p>
        </p:txBody>
      </p:sp>
      <p:sp>
        <p:nvSpPr>
          <p:cNvPr id="94" name="Rectangle 93"/>
          <p:cNvSpPr/>
          <p:nvPr/>
        </p:nvSpPr>
        <p:spPr>
          <a:xfrm>
            <a:off x="10171471" y="1184788"/>
            <a:ext cx="176981" cy="10323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8740391" y="2620951"/>
            <a:ext cx="3451609" cy="2373608"/>
            <a:chOff x="8740391" y="2620951"/>
            <a:chExt cx="3451609" cy="2373608"/>
          </a:xfrm>
        </p:grpSpPr>
        <p:sp>
          <p:nvSpPr>
            <p:cNvPr id="15" name="Rectangle 14"/>
            <p:cNvSpPr/>
            <p:nvPr/>
          </p:nvSpPr>
          <p:spPr>
            <a:xfrm>
              <a:off x="8922775" y="3314699"/>
              <a:ext cx="2580968" cy="2101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6" name="Rectangle 4"/>
            <p:cNvSpPr txBox="1">
              <a:spLocks noChangeArrowheads="1"/>
            </p:cNvSpPr>
            <p:nvPr/>
          </p:nvSpPr>
          <p:spPr>
            <a:xfrm>
              <a:off x="8740391" y="2620951"/>
              <a:ext cx="3451609" cy="2373608"/>
            </a:xfrm>
            <a:prstGeom prst="rect">
              <a:avLst/>
            </a:prstGeom>
          </p:spPr>
          <p:txBody>
            <a:bodyPr/>
            <a:lstStyle>
              <a:lvl1pPr marL="352425" indent="-2222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A3"/>
                </a:buClr>
                <a:buFont typeface="Wingdings" panose="05000000000000000000" pitchFamily="2" charset="2"/>
                <a:buChar char="§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95325" indent="-23177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00A8"/>
                </a:buClr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57150" indent="-57150">
                <a:buFont typeface="Wingdings" panose="05000000000000000000" charset="0"/>
                <a:buNone/>
                <a:defRPr/>
              </a:pPr>
              <a:r>
                <a:rPr lang="en-US" dirty="0">
                  <a:solidFill>
                    <a:srgbClr val="CC0000"/>
                  </a:solidFill>
                </a:rPr>
                <a:t>dynamic</a:t>
              </a:r>
              <a:r>
                <a:rPr lang="en-US" sz="2400" i="1" dirty="0">
                  <a:solidFill>
                    <a:srgbClr val="CC0000"/>
                  </a:solidFill>
                </a:rPr>
                <a:t>: </a:t>
              </a:r>
              <a:r>
                <a:rPr lang="en-US" sz="2400" dirty="0"/>
                <a:t>routes change more quickly</a:t>
              </a:r>
              <a:endParaRPr lang="en-US" sz="2400" dirty="0"/>
            </a:p>
            <a:p>
              <a:pPr marL="349250" lvl="1" indent="-233680">
                <a:spcBef>
                  <a:spcPts val="400"/>
                </a:spcBef>
                <a:defRPr/>
              </a:pPr>
              <a:r>
                <a:rPr lang="en-US" dirty="0"/>
                <a:t>periodic updates or in response to link cost changes</a:t>
              </a:r>
              <a:endParaRPr lang="en-US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313787" y="3013586"/>
            <a:ext cx="3022237" cy="1209367"/>
            <a:chOff x="1313787" y="3013586"/>
            <a:chExt cx="3022237" cy="1209367"/>
          </a:xfrm>
        </p:grpSpPr>
        <p:sp>
          <p:nvSpPr>
            <p:cNvPr id="98" name="Rectangle 97"/>
            <p:cNvSpPr/>
            <p:nvPr/>
          </p:nvSpPr>
          <p:spPr>
            <a:xfrm>
              <a:off x="1465006" y="3314699"/>
              <a:ext cx="2531807" cy="2249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Rectangle 3"/>
            <p:cNvSpPr txBox="1">
              <a:spLocks noChangeArrowheads="1"/>
            </p:cNvSpPr>
            <p:nvPr/>
          </p:nvSpPr>
          <p:spPr>
            <a:xfrm>
              <a:off x="1313787" y="3013586"/>
              <a:ext cx="3022237" cy="120936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52425" indent="-2222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A3"/>
                </a:buClr>
                <a:buFont typeface="Wingdings" panose="05000000000000000000" pitchFamily="2" charset="2"/>
                <a:buChar char="§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95325" indent="-23177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00A8"/>
                </a:buClr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30175" indent="0">
                <a:spcBef>
                  <a:spcPts val="400"/>
                </a:spcBef>
                <a:buNone/>
              </a:pPr>
              <a:r>
                <a:rPr lang="en-US" dirty="0">
                  <a:solidFill>
                    <a:srgbClr val="C00000"/>
                  </a:solidFill>
                </a:rPr>
                <a:t>static: </a:t>
              </a:r>
              <a:r>
                <a:rPr lang="en-US" sz="2400" dirty="0"/>
                <a:t>routes change slowly over time</a:t>
              </a:r>
              <a:endParaRPr lang="en-US" sz="2400" dirty="0">
                <a:solidFill>
                  <a:srgbClr val="000099"/>
                </a:solidFill>
                <a:latin typeface="Gill Sans MT" panose="020B0502020104020203" pitchFamily="34" charset="0"/>
              </a:endParaRPr>
            </a:p>
          </p:txBody>
        </p:sp>
      </p:grpSp>
      <p:sp>
        <p:nvSpPr>
          <p:cNvPr id="18" name="Oval 17"/>
          <p:cNvSpPr/>
          <p:nvPr/>
        </p:nvSpPr>
        <p:spPr>
          <a:xfrm>
            <a:off x="4365523" y="2064775"/>
            <a:ext cx="1622322" cy="737419"/>
          </a:xfrm>
          <a:prstGeom prst="ellipse">
            <a:avLst/>
          </a:prstGeom>
          <a:noFill/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" name="Oval 101"/>
          <p:cNvSpPr/>
          <p:nvPr/>
        </p:nvSpPr>
        <p:spPr>
          <a:xfrm>
            <a:off x="3883742" y="5624052"/>
            <a:ext cx="2281083" cy="737419"/>
          </a:xfrm>
          <a:prstGeom prst="ellipse">
            <a:avLst/>
          </a:prstGeom>
          <a:noFill/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02" grpId="0" animBg="1"/>
      <p:bldP spid="102" grpId="1" animBg="1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SNMP protocol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grpSp>
        <p:nvGrpSpPr>
          <p:cNvPr id="185" name="Group 184"/>
          <p:cNvGrpSpPr/>
          <p:nvPr/>
        </p:nvGrpSpPr>
        <p:grpSpPr>
          <a:xfrm>
            <a:off x="1344054" y="1990663"/>
            <a:ext cx="4230478" cy="4057421"/>
            <a:chOff x="6588086" y="2144903"/>
            <a:chExt cx="4230478" cy="4057421"/>
          </a:xfrm>
        </p:grpSpPr>
        <p:sp>
          <p:nvSpPr>
            <p:cNvPr id="7" name="Freeform 2"/>
            <p:cNvSpPr/>
            <p:nvPr/>
          </p:nvSpPr>
          <p:spPr bwMode="auto">
            <a:xfrm rot="16383367">
              <a:off x="7427686" y="2947494"/>
              <a:ext cx="4057421" cy="2452239"/>
            </a:xfrm>
            <a:custGeom>
              <a:avLst/>
              <a:gdLst>
                <a:gd name="T0" fmla="*/ 6 w 1794"/>
                <a:gd name="T1" fmla="*/ 483 h 933"/>
                <a:gd name="T2" fmla="*/ 108 w 1794"/>
                <a:gd name="T3" fmla="*/ 125 h 933"/>
                <a:gd name="T4" fmla="*/ 559 w 1794"/>
                <a:gd name="T5" fmla="*/ 100 h 933"/>
                <a:gd name="T6" fmla="*/ 1128 w 1794"/>
                <a:gd name="T7" fmla="*/ 29 h 933"/>
                <a:gd name="T8" fmla="*/ 1716 w 1794"/>
                <a:gd name="T9" fmla="*/ 275 h 933"/>
                <a:gd name="T10" fmla="*/ 1596 w 1794"/>
                <a:gd name="T11" fmla="*/ 827 h 933"/>
                <a:gd name="T12" fmla="*/ 1380 w 1794"/>
                <a:gd name="T13" fmla="*/ 911 h 933"/>
                <a:gd name="T14" fmla="*/ 840 w 1794"/>
                <a:gd name="T15" fmla="*/ 929 h 933"/>
                <a:gd name="T16" fmla="*/ 414 w 1794"/>
                <a:gd name="T17" fmla="*/ 911 h 933"/>
                <a:gd name="T18" fmla="*/ 143 w 1794"/>
                <a:gd name="T19" fmla="*/ 832 h 933"/>
                <a:gd name="T20" fmla="*/ 6 w 1794"/>
                <a:gd name="T21" fmla="*/ 483 h 93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1794"/>
                <a:gd name="T34" fmla="*/ 0 h 933"/>
                <a:gd name="T35" fmla="*/ 1794 w 1794"/>
                <a:gd name="T36" fmla="*/ 933 h 933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1794" h="933">
                  <a:moveTo>
                    <a:pt x="6" y="483"/>
                  </a:moveTo>
                  <a:cubicBezTo>
                    <a:pt x="0" y="365"/>
                    <a:pt x="16" y="189"/>
                    <a:pt x="108" y="125"/>
                  </a:cubicBezTo>
                  <a:cubicBezTo>
                    <a:pt x="200" y="61"/>
                    <a:pt x="389" y="116"/>
                    <a:pt x="559" y="100"/>
                  </a:cubicBezTo>
                  <a:cubicBezTo>
                    <a:pt x="729" y="84"/>
                    <a:pt x="935" y="0"/>
                    <a:pt x="1128" y="29"/>
                  </a:cubicBezTo>
                  <a:cubicBezTo>
                    <a:pt x="1321" y="58"/>
                    <a:pt x="1638" y="142"/>
                    <a:pt x="1716" y="275"/>
                  </a:cubicBezTo>
                  <a:cubicBezTo>
                    <a:pt x="1794" y="408"/>
                    <a:pt x="1652" y="721"/>
                    <a:pt x="1596" y="827"/>
                  </a:cubicBezTo>
                  <a:cubicBezTo>
                    <a:pt x="1540" y="933"/>
                    <a:pt x="1506" y="894"/>
                    <a:pt x="1380" y="911"/>
                  </a:cubicBezTo>
                  <a:cubicBezTo>
                    <a:pt x="1254" y="928"/>
                    <a:pt x="1001" y="929"/>
                    <a:pt x="840" y="929"/>
                  </a:cubicBezTo>
                  <a:cubicBezTo>
                    <a:pt x="679" y="929"/>
                    <a:pt x="530" y="927"/>
                    <a:pt x="414" y="911"/>
                  </a:cubicBezTo>
                  <a:cubicBezTo>
                    <a:pt x="298" y="895"/>
                    <a:pt x="211" y="903"/>
                    <a:pt x="143" y="832"/>
                  </a:cubicBezTo>
                  <a:cubicBezTo>
                    <a:pt x="75" y="761"/>
                    <a:pt x="4" y="624"/>
                    <a:pt x="6" y="483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endParaRPr>
            </a:p>
          </p:txBody>
        </p:sp>
        <p:sp>
          <p:nvSpPr>
            <p:cNvPr id="8" name="Line 252"/>
            <p:cNvSpPr>
              <a:spLocks noChangeShapeType="1"/>
            </p:cNvSpPr>
            <p:nvPr/>
          </p:nvSpPr>
          <p:spPr bwMode="auto">
            <a:xfrm flipV="1">
              <a:off x="9496090" y="3180571"/>
              <a:ext cx="338138" cy="1042987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9" name="Line 254"/>
            <p:cNvSpPr>
              <a:spLocks noChangeShapeType="1"/>
            </p:cNvSpPr>
            <p:nvPr/>
          </p:nvSpPr>
          <p:spPr bwMode="auto">
            <a:xfrm flipV="1">
              <a:off x="9726589" y="4134658"/>
              <a:ext cx="290202" cy="25148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0" name="Line 272"/>
            <p:cNvSpPr>
              <a:spLocks noChangeShapeType="1"/>
            </p:cNvSpPr>
            <p:nvPr/>
          </p:nvSpPr>
          <p:spPr bwMode="auto">
            <a:xfrm>
              <a:off x="9729453" y="4625196"/>
              <a:ext cx="373062" cy="554037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1" name="Line 272"/>
            <p:cNvSpPr>
              <a:spLocks noChangeShapeType="1"/>
            </p:cNvSpPr>
            <p:nvPr/>
          </p:nvSpPr>
          <p:spPr bwMode="auto">
            <a:xfrm>
              <a:off x="8921415" y="3675871"/>
              <a:ext cx="371475" cy="554037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2" name="Line 272"/>
            <p:cNvSpPr>
              <a:spLocks noChangeShapeType="1"/>
            </p:cNvSpPr>
            <p:nvPr/>
          </p:nvSpPr>
          <p:spPr bwMode="auto">
            <a:xfrm flipH="1">
              <a:off x="9135728" y="4614083"/>
              <a:ext cx="309562" cy="1023938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4" name="Text Box 333"/>
            <p:cNvSpPr txBox="1">
              <a:spLocks noChangeArrowheads="1"/>
            </p:cNvSpPr>
            <p:nvPr/>
          </p:nvSpPr>
          <p:spPr bwMode="auto">
            <a:xfrm>
              <a:off x="7442257" y="5831180"/>
              <a:ext cx="1497526" cy="30777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dirty="0">
                  <a:solidFill>
                    <a:srgbClr val="000000"/>
                  </a:solidFill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managed device</a:t>
              </a:r>
              <a:endParaRPr lang="en-US" sz="1400" dirty="0">
                <a:solidFill>
                  <a:srgbClr val="000000"/>
                </a:solidFill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52" name="Group 906"/>
            <p:cNvGrpSpPr/>
            <p:nvPr/>
          </p:nvGrpSpPr>
          <p:grpSpPr bwMode="auto">
            <a:xfrm>
              <a:off x="9973928" y="5172883"/>
              <a:ext cx="366712" cy="579438"/>
              <a:chOff x="4140" y="429"/>
              <a:chExt cx="1425" cy="2396"/>
            </a:xfrm>
          </p:grpSpPr>
          <p:sp>
            <p:nvSpPr>
              <p:cNvPr id="53" name="Freeform 907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1 w 354"/>
                  <a:gd name="T1" fmla="*/ 0 h 2742"/>
                  <a:gd name="T2" fmla="*/ 116 w 354"/>
                  <a:gd name="T3" fmla="*/ 137 h 2742"/>
                  <a:gd name="T4" fmla="*/ 114 w 354"/>
                  <a:gd name="T5" fmla="*/ 1057 h 2742"/>
                  <a:gd name="T6" fmla="*/ 0 w 354"/>
                  <a:gd name="T7" fmla="*/ 1105 h 2742"/>
                  <a:gd name="T8" fmla="*/ 21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4" name="Rectangle 908"/>
              <p:cNvSpPr>
                <a:spLocks noChangeArrowheads="1"/>
              </p:cNvSpPr>
              <p:nvPr/>
            </p:nvSpPr>
            <p:spPr bwMode="auto">
              <a:xfrm>
                <a:off x="4208" y="429"/>
                <a:ext cx="1043" cy="2284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55" name="Freeform 909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0 w 211"/>
                  <a:gd name="T3" fmla="*/ 88 h 2537"/>
                  <a:gd name="T4" fmla="*/ 2 w 211"/>
                  <a:gd name="T5" fmla="*/ 1007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6" name="Freeform 910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09 w 328"/>
                  <a:gd name="T3" fmla="*/ 52 h 226"/>
                  <a:gd name="T4" fmla="*/ 108 w 328"/>
                  <a:gd name="T5" fmla="*/ 92 h 226"/>
                  <a:gd name="T6" fmla="*/ 0 w 328"/>
                  <a:gd name="T7" fmla="*/ 41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7" name="Rectangle 911"/>
              <p:cNvSpPr>
                <a:spLocks noChangeArrowheads="1"/>
              </p:cNvSpPr>
              <p:nvPr/>
            </p:nvSpPr>
            <p:spPr bwMode="auto">
              <a:xfrm>
                <a:off x="4214" y="692"/>
                <a:ext cx="592" cy="46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58" name="Group 912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83" name="AutoShape 913"/>
                <p:cNvSpPr>
                  <a:spLocks noChangeArrowheads="1"/>
                </p:cNvSpPr>
                <p:nvPr/>
              </p:nvSpPr>
              <p:spPr bwMode="auto">
                <a:xfrm>
                  <a:off x="616" y="2565"/>
                  <a:ext cx="724" cy="12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84" name="AutoShape 914"/>
                <p:cNvSpPr>
                  <a:spLocks noChangeArrowheads="1"/>
                </p:cNvSpPr>
                <p:nvPr/>
              </p:nvSpPr>
              <p:spPr bwMode="auto">
                <a:xfrm>
                  <a:off x="632" y="2584"/>
                  <a:ext cx="693" cy="101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59" name="Rectangle 915"/>
              <p:cNvSpPr>
                <a:spLocks noChangeArrowheads="1"/>
              </p:cNvSpPr>
              <p:nvPr/>
            </p:nvSpPr>
            <p:spPr bwMode="auto">
              <a:xfrm>
                <a:off x="4226" y="1020"/>
                <a:ext cx="592" cy="46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60" name="Group 916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81" name="AutoShape 917"/>
                <p:cNvSpPr>
                  <a:spLocks noChangeArrowheads="1"/>
                </p:cNvSpPr>
                <p:nvPr/>
              </p:nvSpPr>
              <p:spPr bwMode="auto">
                <a:xfrm>
                  <a:off x="611" y="2568"/>
                  <a:ext cx="731" cy="13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82" name="AutoShape 918"/>
                <p:cNvSpPr>
                  <a:spLocks noChangeArrowheads="1"/>
                </p:cNvSpPr>
                <p:nvPr/>
              </p:nvSpPr>
              <p:spPr bwMode="auto">
                <a:xfrm>
                  <a:off x="626" y="2581"/>
                  <a:ext cx="700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61" name="Rectangle 919"/>
              <p:cNvSpPr>
                <a:spLocks noChangeArrowheads="1"/>
              </p:cNvSpPr>
              <p:nvPr/>
            </p:nvSpPr>
            <p:spPr bwMode="auto">
              <a:xfrm>
                <a:off x="4214" y="1361"/>
                <a:ext cx="598" cy="46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62" name="Rectangle 920"/>
              <p:cNvSpPr>
                <a:spLocks noChangeArrowheads="1"/>
              </p:cNvSpPr>
              <p:nvPr/>
            </p:nvSpPr>
            <p:spPr bwMode="auto">
              <a:xfrm>
                <a:off x="4226" y="1657"/>
                <a:ext cx="598" cy="46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63" name="Group 921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79" name="AutoShape 922"/>
                <p:cNvSpPr>
                  <a:spLocks noChangeArrowheads="1"/>
                </p:cNvSpPr>
                <p:nvPr/>
              </p:nvSpPr>
              <p:spPr bwMode="auto">
                <a:xfrm>
                  <a:off x="611" y="2571"/>
                  <a:ext cx="730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80" name="AutoShape 923"/>
                <p:cNvSpPr>
                  <a:spLocks noChangeArrowheads="1"/>
                </p:cNvSpPr>
                <p:nvPr/>
              </p:nvSpPr>
              <p:spPr bwMode="auto">
                <a:xfrm>
                  <a:off x="626" y="2589"/>
                  <a:ext cx="699" cy="115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64" name="Freeform 924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09 w 328"/>
                  <a:gd name="T3" fmla="*/ 51 h 226"/>
                  <a:gd name="T4" fmla="*/ 108 w 328"/>
                  <a:gd name="T5" fmla="*/ 90 h 226"/>
                  <a:gd name="T6" fmla="*/ 0 w 328"/>
                  <a:gd name="T7" fmla="*/ 39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65" name="Group 925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77" name="AutoShape 926"/>
                <p:cNvSpPr>
                  <a:spLocks noChangeArrowheads="1"/>
                </p:cNvSpPr>
                <p:nvPr/>
              </p:nvSpPr>
              <p:spPr bwMode="auto">
                <a:xfrm>
                  <a:off x="613" y="2569"/>
                  <a:ext cx="715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78" name="AutoShape 927"/>
                <p:cNvSpPr>
                  <a:spLocks noChangeArrowheads="1"/>
                </p:cNvSpPr>
                <p:nvPr/>
              </p:nvSpPr>
              <p:spPr bwMode="auto">
                <a:xfrm>
                  <a:off x="629" y="2582"/>
                  <a:ext cx="692" cy="105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66" name="Rectangle 928"/>
              <p:cNvSpPr>
                <a:spLocks noChangeArrowheads="1"/>
              </p:cNvSpPr>
              <p:nvPr/>
            </p:nvSpPr>
            <p:spPr bwMode="auto">
              <a:xfrm>
                <a:off x="5250" y="429"/>
                <a:ext cx="68" cy="2291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67" name="Freeform 929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96 w 296"/>
                  <a:gd name="T3" fmla="*/ 57 h 256"/>
                  <a:gd name="T4" fmla="*/ 98 w 296"/>
                  <a:gd name="T5" fmla="*/ 102 h 256"/>
                  <a:gd name="T6" fmla="*/ 0 w 296"/>
                  <a:gd name="T7" fmla="*/ 39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8" name="Freeform 930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01 w 304"/>
                  <a:gd name="T3" fmla="*/ 66 h 288"/>
                  <a:gd name="T4" fmla="*/ 95 w 304"/>
                  <a:gd name="T5" fmla="*/ 116 h 288"/>
                  <a:gd name="T6" fmla="*/ 2 w 304"/>
                  <a:gd name="T7" fmla="*/ 5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9" name="Oval 931"/>
              <p:cNvSpPr>
                <a:spLocks noChangeArrowheads="1"/>
              </p:cNvSpPr>
              <p:nvPr/>
            </p:nvSpPr>
            <p:spPr bwMode="auto">
              <a:xfrm>
                <a:off x="5516" y="2608"/>
                <a:ext cx="49" cy="98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70" name="Freeform 932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43 h 240"/>
                  <a:gd name="T2" fmla="*/ 2 w 306"/>
                  <a:gd name="T3" fmla="*/ 97 h 240"/>
                  <a:gd name="T4" fmla="*/ 101 w 306"/>
                  <a:gd name="T5" fmla="*/ 44 h 240"/>
                  <a:gd name="T6" fmla="*/ 98 w 306"/>
                  <a:gd name="T7" fmla="*/ 0 h 240"/>
                  <a:gd name="T8" fmla="*/ 0 w 306"/>
                  <a:gd name="T9" fmla="*/ 43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71" name="AutoShape 933"/>
              <p:cNvSpPr>
                <a:spLocks noChangeArrowheads="1"/>
              </p:cNvSpPr>
              <p:nvPr/>
            </p:nvSpPr>
            <p:spPr bwMode="auto">
              <a:xfrm>
                <a:off x="4140" y="2681"/>
                <a:ext cx="1197" cy="144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72" name="AutoShape 934"/>
              <p:cNvSpPr>
                <a:spLocks noChangeArrowheads="1"/>
              </p:cNvSpPr>
              <p:nvPr/>
            </p:nvSpPr>
            <p:spPr bwMode="auto">
              <a:xfrm>
                <a:off x="4208" y="2713"/>
                <a:ext cx="1067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73" name="Oval 935"/>
              <p:cNvSpPr>
                <a:spLocks noChangeArrowheads="1"/>
              </p:cNvSpPr>
              <p:nvPr/>
            </p:nvSpPr>
            <p:spPr bwMode="auto">
              <a:xfrm>
                <a:off x="4307" y="2385"/>
                <a:ext cx="160" cy="138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74" name="Oval 936"/>
              <p:cNvSpPr>
                <a:spLocks noChangeArrowheads="1"/>
              </p:cNvSpPr>
              <p:nvPr/>
            </p:nvSpPr>
            <p:spPr bwMode="auto">
              <a:xfrm>
                <a:off x="4485" y="2385"/>
                <a:ext cx="160" cy="14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75" name="Oval 937"/>
              <p:cNvSpPr>
                <a:spLocks noChangeArrowheads="1"/>
              </p:cNvSpPr>
              <p:nvPr/>
            </p:nvSpPr>
            <p:spPr bwMode="auto">
              <a:xfrm>
                <a:off x="4664" y="2379"/>
                <a:ext cx="154" cy="144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76" name="Rectangle 938"/>
              <p:cNvSpPr>
                <a:spLocks noChangeArrowheads="1"/>
              </p:cNvSpPr>
              <p:nvPr/>
            </p:nvSpPr>
            <p:spPr bwMode="auto">
              <a:xfrm>
                <a:off x="5059" y="1834"/>
                <a:ext cx="86" cy="761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85" name="Group 84"/>
            <p:cNvGrpSpPr/>
            <p:nvPr/>
          </p:nvGrpSpPr>
          <p:grpSpPr>
            <a:xfrm>
              <a:off x="8732734" y="5561377"/>
              <a:ext cx="683116" cy="378456"/>
              <a:chOff x="7493876" y="2774731"/>
              <a:chExt cx="1481958" cy="894622"/>
            </a:xfrm>
          </p:grpSpPr>
          <p:sp>
            <p:nvSpPr>
              <p:cNvPr id="86" name="Freeform 85"/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-1" fmla="*/ 8187558 w 8187558"/>
                  <a:gd name="connsiteY0-2" fmla="*/ 0 h 2617076"/>
                  <a:gd name="connsiteX1-3" fmla="*/ 8187558 w 8187558"/>
                  <a:gd name="connsiteY1-4" fmla="*/ 1271752 h 2617076"/>
                  <a:gd name="connsiteX2-5" fmla="*/ 4025462 w 8187558"/>
                  <a:gd name="connsiteY2-6" fmla="*/ 2617076 h 2617076"/>
                  <a:gd name="connsiteX3-7" fmla="*/ 0 w 8187558"/>
                  <a:gd name="connsiteY3-8" fmla="*/ 1229711 h 2617076"/>
                  <a:gd name="connsiteX4-9" fmla="*/ 31531 w 8187558"/>
                  <a:gd name="connsiteY4-10" fmla="*/ 147145 h 2617076"/>
                  <a:gd name="connsiteX5-11" fmla="*/ 4046482 w 8187558"/>
                  <a:gd name="connsiteY5-12" fmla="*/ 1576552 h 2617076"/>
                  <a:gd name="connsiteX6-13" fmla="*/ 8187558 w 8187558"/>
                  <a:gd name="connsiteY6-14" fmla="*/ 0 h 2617076"/>
                  <a:gd name="connsiteX0-15" fmla="*/ 8187558 w 8187558"/>
                  <a:gd name="connsiteY0-16" fmla="*/ 0 h 2617076"/>
                  <a:gd name="connsiteX1-17" fmla="*/ 8187558 w 8187558"/>
                  <a:gd name="connsiteY1-18" fmla="*/ 1271752 h 2617076"/>
                  <a:gd name="connsiteX2-19" fmla="*/ 4025462 w 8187558"/>
                  <a:gd name="connsiteY2-20" fmla="*/ 2617076 h 2617076"/>
                  <a:gd name="connsiteX3-21" fmla="*/ 0 w 8187558"/>
                  <a:gd name="connsiteY3-22" fmla="*/ 1229711 h 2617076"/>
                  <a:gd name="connsiteX4-23" fmla="*/ 31531 w 8187558"/>
                  <a:gd name="connsiteY4-24" fmla="*/ 147145 h 2617076"/>
                  <a:gd name="connsiteX5-25" fmla="*/ 4046482 w 8187558"/>
                  <a:gd name="connsiteY5-26" fmla="*/ 1576552 h 2617076"/>
                  <a:gd name="connsiteX6-27" fmla="*/ 8187558 w 8187558"/>
                  <a:gd name="connsiteY6-28" fmla="*/ 0 h 2617076"/>
                  <a:gd name="connsiteX0-29" fmla="*/ 8187558 w 8187558"/>
                  <a:gd name="connsiteY0-30" fmla="*/ 0 h 2617076"/>
                  <a:gd name="connsiteX1-31" fmla="*/ 8187558 w 8187558"/>
                  <a:gd name="connsiteY1-32" fmla="*/ 1271752 h 2617076"/>
                  <a:gd name="connsiteX2-33" fmla="*/ 4025462 w 8187558"/>
                  <a:gd name="connsiteY2-34" fmla="*/ 2617076 h 2617076"/>
                  <a:gd name="connsiteX3-35" fmla="*/ 0 w 8187558"/>
                  <a:gd name="connsiteY3-36" fmla="*/ 1229711 h 2617076"/>
                  <a:gd name="connsiteX4-37" fmla="*/ 31531 w 8187558"/>
                  <a:gd name="connsiteY4-38" fmla="*/ 147145 h 2617076"/>
                  <a:gd name="connsiteX5-39" fmla="*/ 4046482 w 8187558"/>
                  <a:gd name="connsiteY5-40" fmla="*/ 1576552 h 2617076"/>
                  <a:gd name="connsiteX6-41" fmla="*/ 8187558 w 8187558"/>
                  <a:gd name="connsiteY6-42" fmla="*/ 0 h 2617076"/>
                  <a:gd name="connsiteX0-43" fmla="*/ 8187558 w 8187558"/>
                  <a:gd name="connsiteY0-44" fmla="*/ 0 h 2617076"/>
                  <a:gd name="connsiteX1-45" fmla="*/ 8187558 w 8187558"/>
                  <a:gd name="connsiteY1-46" fmla="*/ 1271752 h 2617076"/>
                  <a:gd name="connsiteX2-47" fmla="*/ 4025462 w 8187558"/>
                  <a:gd name="connsiteY2-48" fmla="*/ 2617076 h 2617076"/>
                  <a:gd name="connsiteX3-49" fmla="*/ 0 w 8187558"/>
                  <a:gd name="connsiteY3-50" fmla="*/ 1229711 h 2617076"/>
                  <a:gd name="connsiteX4-51" fmla="*/ 31531 w 8187558"/>
                  <a:gd name="connsiteY4-52" fmla="*/ 147145 h 2617076"/>
                  <a:gd name="connsiteX5-53" fmla="*/ 4046482 w 8187558"/>
                  <a:gd name="connsiteY5-54" fmla="*/ 1576552 h 2617076"/>
                  <a:gd name="connsiteX6-55" fmla="*/ 8187558 w 8187558"/>
                  <a:gd name="connsiteY6-56" fmla="*/ 0 h 2617076"/>
                  <a:gd name="connsiteX0-57" fmla="*/ 8187558 w 8187558"/>
                  <a:gd name="connsiteY0-58" fmla="*/ 0 h 2617076"/>
                  <a:gd name="connsiteX1-59" fmla="*/ 8187558 w 8187558"/>
                  <a:gd name="connsiteY1-60" fmla="*/ 1271752 h 2617076"/>
                  <a:gd name="connsiteX2-61" fmla="*/ 4025462 w 8187558"/>
                  <a:gd name="connsiteY2-62" fmla="*/ 2617076 h 2617076"/>
                  <a:gd name="connsiteX3-63" fmla="*/ 0 w 8187558"/>
                  <a:gd name="connsiteY3-64" fmla="*/ 1229711 h 2617076"/>
                  <a:gd name="connsiteX4-65" fmla="*/ 31531 w 8187558"/>
                  <a:gd name="connsiteY4-66" fmla="*/ 147145 h 2617076"/>
                  <a:gd name="connsiteX5-67" fmla="*/ 4046482 w 8187558"/>
                  <a:gd name="connsiteY5-68" fmla="*/ 1576552 h 2617076"/>
                  <a:gd name="connsiteX6-69" fmla="*/ 8187558 w 8187558"/>
                  <a:gd name="connsiteY6-70" fmla="*/ 0 h 2617076"/>
                  <a:gd name="connsiteX0-71" fmla="*/ 8187558 w 8187558"/>
                  <a:gd name="connsiteY0-72" fmla="*/ 0 h 2617076"/>
                  <a:gd name="connsiteX1-73" fmla="*/ 8187558 w 8187558"/>
                  <a:gd name="connsiteY1-74" fmla="*/ 1271752 h 2617076"/>
                  <a:gd name="connsiteX2-75" fmla="*/ 4025462 w 8187558"/>
                  <a:gd name="connsiteY2-76" fmla="*/ 2617076 h 2617076"/>
                  <a:gd name="connsiteX3-77" fmla="*/ 0 w 8187558"/>
                  <a:gd name="connsiteY3-78" fmla="*/ 1229711 h 2617076"/>
                  <a:gd name="connsiteX4-79" fmla="*/ 31531 w 8187558"/>
                  <a:gd name="connsiteY4-80" fmla="*/ 147145 h 2617076"/>
                  <a:gd name="connsiteX5-81" fmla="*/ 4046482 w 8187558"/>
                  <a:gd name="connsiteY5-82" fmla="*/ 1576552 h 2617076"/>
                  <a:gd name="connsiteX6-83" fmla="*/ 8187558 w 8187558"/>
                  <a:gd name="connsiteY6-84" fmla="*/ 0 h 2617076"/>
                  <a:gd name="connsiteX0-85" fmla="*/ 8187558 w 8187558"/>
                  <a:gd name="connsiteY0-86" fmla="*/ 0 h 2638097"/>
                  <a:gd name="connsiteX1-87" fmla="*/ 8187558 w 8187558"/>
                  <a:gd name="connsiteY1-88" fmla="*/ 1271752 h 2638097"/>
                  <a:gd name="connsiteX2-89" fmla="*/ 4099035 w 8187558"/>
                  <a:gd name="connsiteY2-90" fmla="*/ 2638097 h 2638097"/>
                  <a:gd name="connsiteX3-91" fmla="*/ 0 w 8187558"/>
                  <a:gd name="connsiteY3-92" fmla="*/ 1229711 h 2638097"/>
                  <a:gd name="connsiteX4-93" fmla="*/ 31531 w 8187558"/>
                  <a:gd name="connsiteY4-94" fmla="*/ 147145 h 2638097"/>
                  <a:gd name="connsiteX5-95" fmla="*/ 4046482 w 8187558"/>
                  <a:gd name="connsiteY5-96" fmla="*/ 1576552 h 2638097"/>
                  <a:gd name="connsiteX6-97" fmla="*/ 8187558 w 8187558"/>
                  <a:gd name="connsiteY6-98" fmla="*/ 0 h 2638097"/>
                  <a:gd name="connsiteX0-99" fmla="*/ 8187558 w 8187558"/>
                  <a:gd name="connsiteY0-100" fmla="*/ 0 h 2638097"/>
                  <a:gd name="connsiteX1-101" fmla="*/ 8187558 w 8187558"/>
                  <a:gd name="connsiteY1-102" fmla="*/ 1271752 h 2638097"/>
                  <a:gd name="connsiteX2-103" fmla="*/ 4099035 w 8187558"/>
                  <a:gd name="connsiteY2-104" fmla="*/ 2638097 h 2638097"/>
                  <a:gd name="connsiteX3-105" fmla="*/ 0 w 8187558"/>
                  <a:gd name="connsiteY3-106" fmla="*/ 1229711 h 2638097"/>
                  <a:gd name="connsiteX4-107" fmla="*/ 31531 w 8187558"/>
                  <a:gd name="connsiteY4-108" fmla="*/ 147145 h 2638097"/>
                  <a:gd name="connsiteX5-109" fmla="*/ 4046482 w 8187558"/>
                  <a:gd name="connsiteY5-110" fmla="*/ 1576552 h 2638097"/>
                  <a:gd name="connsiteX6-111" fmla="*/ 8187558 w 8187558"/>
                  <a:gd name="connsiteY6-112" fmla="*/ 0 h 2638097"/>
                  <a:gd name="connsiteX0-113" fmla="*/ 8187558 w 8187558"/>
                  <a:gd name="connsiteY0-114" fmla="*/ 0 h 2638097"/>
                  <a:gd name="connsiteX1-115" fmla="*/ 8187558 w 8187558"/>
                  <a:gd name="connsiteY1-116" fmla="*/ 1271752 h 2638097"/>
                  <a:gd name="connsiteX2-117" fmla="*/ 4099035 w 8187558"/>
                  <a:gd name="connsiteY2-118" fmla="*/ 2638097 h 2638097"/>
                  <a:gd name="connsiteX3-119" fmla="*/ 0 w 8187558"/>
                  <a:gd name="connsiteY3-120" fmla="*/ 1229711 h 2638097"/>
                  <a:gd name="connsiteX4-121" fmla="*/ 31531 w 8187558"/>
                  <a:gd name="connsiteY4-122" fmla="*/ 147145 h 2638097"/>
                  <a:gd name="connsiteX5-123" fmla="*/ 4046482 w 8187558"/>
                  <a:gd name="connsiteY5-124" fmla="*/ 1576552 h 2638097"/>
                  <a:gd name="connsiteX6-125" fmla="*/ 8187558 w 8187558"/>
                  <a:gd name="connsiteY6-126" fmla="*/ 0 h 2638097"/>
                  <a:gd name="connsiteX0-127" fmla="*/ 8187558 w 8187558"/>
                  <a:gd name="connsiteY0-128" fmla="*/ 0 h 2638097"/>
                  <a:gd name="connsiteX1-129" fmla="*/ 8187558 w 8187558"/>
                  <a:gd name="connsiteY1-130" fmla="*/ 1271752 h 2638097"/>
                  <a:gd name="connsiteX2-131" fmla="*/ 4099035 w 8187558"/>
                  <a:gd name="connsiteY2-132" fmla="*/ 2638097 h 2638097"/>
                  <a:gd name="connsiteX3-133" fmla="*/ 0 w 8187558"/>
                  <a:gd name="connsiteY3-134" fmla="*/ 1229711 h 2638097"/>
                  <a:gd name="connsiteX4-135" fmla="*/ 31531 w 8187558"/>
                  <a:gd name="connsiteY4-136" fmla="*/ 147145 h 2638097"/>
                  <a:gd name="connsiteX5-137" fmla="*/ 4046482 w 8187558"/>
                  <a:gd name="connsiteY5-138" fmla="*/ 1576552 h 2638097"/>
                  <a:gd name="connsiteX6-139" fmla="*/ 8187558 w 8187558"/>
                  <a:gd name="connsiteY6-140" fmla="*/ 0 h 2638097"/>
                  <a:gd name="connsiteX0-141" fmla="*/ 8187558 w 8187558"/>
                  <a:gd name="connsiteY0-142" fmla="*/ 0 h 2638097"/>
                  <a:gd name="connsiteX1-143" fmla="*/ 8187558 w 8187558"/>
                  <a:gd name="connsiteY1-144" fmla="*/ 1271752 h 2638097"/>
                  <a:gd name="connsiteX2-145" fmla="*/ 4099035 w 8187558"/>
                  <a:gd name="connsiteY2-146" fmla="*/ 2638097 h 2638097"/>
                  <a:gd name="connsiteX3-147" fmla="*/ 0 w 8187558"/>
                  <a:gd name="connsiteY3-148" fmla="*/ 1229711 h 2638097"/>
                  <a:gd name="connsiteX4-149" fmla="*/ 31531 w 8187558"/>
                  <a:gd name="connsiteY4-150" fmla="*/ 147145 h 2638097"/>
                  <a:gd name="connsiteX5-151" fmla="*/ 4088524 w 8187558"/>
                  <a:gd name="connsiteY5-152" fmla="*/ 1597573 h 2638097"/>
                  <a:gd name="connsiteX6-153" fmla="*/ 8187558 w 8187558"/>
                  <a:gd name="connsiteY6-154" fmla="*/ 0 h 2638097"/>
                  <a:gd name="connsiteX0-155" fmla="*/ 8187558 w 8187558"/>
                  <a:gd name="connsiteY0-156" fmla="*/ 0 h 2638097"/>
                  <a:gd name="connsiteX1-157" fmla="*/ 8187558 w 8187558"/>
                  <a:gd name="connsiteY1-158" fmla="*/ 1271752 h 2638097"/>
                  <a:gd name="connsiteX2-159" fmla="*/ 4099035 w 8187558"/>
                  <a:gd name="connsiteY2-160" fmla="*/ 2638097 h 2638097"/>
                  <a:gd name="connsiteX3-161" fmla="*/ 0 w 8187558"/>
                  <a:gd name="connsiteY3-162" fmla="*/ 1229711 h 2638097"/>
                  <a:gd name="connsiteX4-163" fmla="*/ 31531 w 8187558"/>
                  <a:gd name="connsiteY4-164" fmla="*/ 147145 h 2638097"/>
                  <a:gd name="connsiteX5-165" fmla="*/ 4088524 w 8187558"/>
                  <a:gd name="connsiteY5-166" fmla="*/ 1597573 h 2638097"/>
                  <a:gd name="connsiteX6-167" fmla="*/ 8187558 w 8187558"/>
                  <a:gd name="connsiteY6-168" fmla="*/ 0 h 2638097"/>
                  <a:gd name="connsiteX0-169" fmla="*/ 8187558 w 8187558"/>
                  <a:gd name="connsiteY0-170" fmla="*/ 0 h 2638097"/>
                  <a:gd name="connsiteX1-171" fmla="*/ 8187558 w 8187558"/>
                  <a:gd name="connsiteY1-172" fmla="*/ 1271752 h 2638097"/>
                  <a:gd name="connsiteX2-173" fmla="*/ 4099035 w 8187558"/>
                  <a:gd name="connsiteY2-174" fmla="*/ 2638097 h 2638097"/>
                  <a:gd name="connsiteX3-175" fmla="*/ 0 w 8187558"/>
                  <a:gd name="connsiteY3-176" fmla="*/ 1229711 h 2638097"/>
                  <a:gd name="connsiteX4-177" fmla="*/ 31531 w 8187558"/>
                  <a:gd name="connsiteY4-178" fmla="*/ 147145 h 2638097"/>
                  <a:gd name="connsiteX5-179" fmla="*/ 4099035 w 8187558"/>
                  <a:gd name="connsiteY5-180" fmla="*/ 1566042 h 2638097"/>
                  <a:gd name="connsiteX6-181" fmla="*/ 8187558 w 8187558"/>
                  <a:gd name="connsiteY6-182" fmla="*/ 0 h 2638097"/>
                  <a:gd name="connsiteX0-183" fmla="*/ 8187558 w 8187558"/>
                  <a:gd name="connsiteY0-184" fmla="*/ 0 h 2638097"/>
                  <a:gd name="connsiteX1-185" fmla="*/ 8187558 w 8187558"/>
                  <a:gd name="connsiteY1-186" fmla="*/ 1271752 h 2638097"/>
                  <a:gd name="connsiteX2-187" fmla="*/ 4099035 w 8187558"/>
                  <a:gd name="connsiteY2-188" fmla="*/ 2638097 h 2638097"/>
                  <a:gd name="connsiteX3-189" fmla="*/ 0 w 8187558"/>
                  <a:gd name="connsiteY3-190" fmla="*/ 1229711 h 2638097"/>
                  <a:gd name="connsiteX4-191" fmla="*/ 31531 w 8187558"/>
                  <a:gd name="connsiteY4-192" fmla="*/ 147145 h 2638097"/>
                  <a:gd name="connsiteX5-193" fmla="*/ 4099035 w 8187558"/>
                  <a:gd name="connsiteY5-194" fmla="*/ 1566042 h 2638097"/>
                  <a:gd name="connsiteX6-195" fmla="*/ 8187558 w 8187558"/>
                  <a:gd name="connsiteY6-196" fmla="*/ 0 h 2638097"/>
                  <a:gd name="connsiteX0-197" fmla="*/ 8187558 w 8187558"/>
                  <a:gd name="connsiteY0-198" fmla="*/ 0 h 2638097"/>
                  <a:gd name="connsiteX1-199" fmla="*/ 8187558 w 8187558"/>
                  <a:gd name="connsiteY1-200" fmla="*/ 1271752 h 2638097"/>
                  <a:gd name="connsiteX2-201" fmla="*/ 4099035 w 8187558"/>
                  <a:gd name="connsiteY2-202" fmla="*/ 2638097 h 2638097"/>
                  <a:gd name="connsiteX3-203" fmla="*/ 0 w 8187558"/>
                  <a:gd name="connsiteY3-204" fmla="*/ 1229711 h 2638097"/>
                  <a:gd name="connsiteX4-205" fmla="*/ 31531 w 8187558"/>
                  <a:gd name="connsiteY4-206" fmla="*/ 147145 h 2638097"/>
                  <a:gd name="connsiteX5-207" fmla="*/ 4099035 w 8187558"/>
                  <a:gd name="connsiteY5-208" fmla="*/ 1566042 h 2638097"/>
                  <a:gd name="connsiteX6-209" fmla="*/ 8187558 w 8187558"/>
                  <a:gd name="connsiteY6-210" fmla="*/ 0 h 2638097"/>
                  <a:gd name="connsiteX0-211" fmla="*/ 8187558 w 8187558"/>
                  <a:gd name="connsiteY0-212" fmla="*/ 0 h 2638097"/>
                  <a:gd name="connsiteX1-213" fmla="*/ 8187558 w 8187558"/>
                  <a:gd name="connsiteY1-214" fmla="*/ 1271752 h 2638097"/>
                  <a:gd name="connsiteX2-215" fmla="*/ 4099035 w 8187558"/>
                  <a:gd name="connsiteY2-216" fmla="*/ 2638097 h 2638097"/>
                  <a:gd name="connsiteX3-217" fmla="*/ 0 w 8187558"/>
                  <a:gd name="connsiteY3-218" fmla="*/ 1229711 h 2638097"/>
                  <a:gd name="connsiteX4-219" fmla="*/ 31531 w 8187558"/>
                  <a:gd name="connsiteY4-220" fmla="*/ 147145 h 2638097"/>
                  <a:gd name="connsiteX5-221" fmla="*/ 4099035 w 8187558"/>
                  <a:gd name="connsiteY5-222" fmla="*/ 1566042 h 2638097"/>
                  <a:gd name="connsiteX6-223" fmla="*/ 8187558 w 8187558"/>
                  <a:gd name="connsiteY6-224" fmla="*/ 0 h 2638097"/>
                  <a:gd name="connsiteX0-225" fmla="*/ 8187558 w 8187558"/>
                  <a:gd name="connsiteY0-226" fmla="*/ 0 h 2638097"/>
                  <a:gd name="connsiteX1-227" fmla="*/ 8187558 w 8187558"/>
                  <a:gd name="connsiteY1-228" fmla="*/ 1271752 h 2638097"/>
                  <a:gd name="connsiteX2-229" fmla="*/ 4099035 w 8187558"/>
                  <a:gd name="connsiteY2-230" fmla="*/ 2638097 h 2638097"/>
                  <a:gd name="connsiteX3-231" fmla="*/ 0 w 8187558"/>
                  <a:gd name="connsiteY3-232" fmla="*/ 1229711 h 2638097"/>
                  <a:gd name="connsiteX4-233" fmla="*/ 31531 w 8187558"/>
                  <a:gd name="connsiteY4-234" fmla="*/ 147145 h 2638097"/>
                  <a:gd name="connsiteX5-235" fmla="*/ 4099035 w 8187558"/>
                  <a:gd name="connsiteY5-236" fmla="*/ 1566042 h 2638097"/>
                  <a:gd name="connsiteX6-237" fmla="*/ 8187558 w 8187558"/>
                  <a:gd name="connsiteY6-238" fmla="*/ 0 h 2638097"/>
                  <a:gd name="connsiteX0-239" fmla="*/ 8187558 w 8187558"/>
                  <a:gd name="connsiteY0-240" fmla="*/ 0 h 2638097"/>
                  <a:gd name="connsiteX1-241" fmla="*/ 8187558 w 8187558"/>
                  <a:gd name="connsiteY1-242" fmla="*/ 1271752 h 2638097"/>
                  <a:gd name="connsiteX2-243" fmla="*/ 4099035 w 8187558"/>
                  <a:gd name="connsiteY2-244" fmla="*/ 2638097 h 2638097"/>
                  <a:gd name="connsiteX3-245" fmla="*/ 0 w 8187558"/>
                  <a:gd name="connsiteY3-246" fmla="*/ 1229711 h 2638097"/>
                  <a:gd name="connsiteX4-247" fmla="*/ 31531 w 8187558"/>
                  <a:gd name="connsiteY4-248" fmla="*/ 147145 h 2638097"/>
                  <a:gd name="connsiteX5-249" fmla="*/ 4099035 w 8187558"/>
                  <a:gd name="connsiteY5-250" fmla="*/ 1566042 h 2638097"/>
                  <a:gd name="connsiteX6-251" fmla="*/ 8187558 w 8187558"/>
                  <a:gd name="connsiteY6-252" fmla="*/ 0 h 2638097"/>
                  <a:gd name="connsiteX0-253" fmla="*/ 8187558 w 8187558"/>
                  <a:gd name="connsiteY0-254" fmla="*/ 0 h 2638097"/>
                  <a:gd name="connsiteX1-255" fmla="*/ 8187558 w 8187558"/>
                  <a:gd name="connsiteY1-256" fmla="*/ 1271752 h 2638097"/>
                  <a:gd name="connsiteX2-257" fmla="*/ 4099035 w 8187558"/>
                  <a:gd name="connsiteY2-258" fmla="*/ 2638097 h 2638097"/>
                  <a:gd name="connsiteX3-259" fmla="*/ 0 w 8187558"/>
                  <a:gd name="connsiteY3-260" fmla="*/ 1229711 h 2638097"/>
                  <a:gd name="connsiteX4-261" fmla="*/ 31531 w 8187558"/>
                  <a:gd name="connsiteY4-262" fmla="*/ 147145 h 2638097"/>
                  <a:gd name="connsiteX5-263" fmla="*/ 4099035 w 8187558"/>
                  <a:gd name="connsiteY5-264" fmla="*/ 1566042 h 2638097"/>
                  <a:gd name="connsiteX6-265" fmla="*/ 8187558 w 8187558"/>
                  <a:gd name="connsiteY6-266" fmla="*/ 0 h 2638097"/>
                  <a:gd name="connsiteX0-267" fmla="*/ 8187558 w 8187558"/>
                  <a:gd name="connsiteY0-268" fmla="*/ 0 h 2638097"/>
                  <a:gd name="connsiteX1-269" fmla="*/ 8187558 w 8187558"/>
                  <a:gd name="connsiteY1-270" fmla="*/ 1271752 h 2638097"/>
                  <a:gd name="connsiteX2-271" fmla="*/ 4099035 w 8187558"/>
                  <a:gd name="connsiteY2-272" fmla="*/ 2638097 h 2638097"/>
                  <a:gd name="connsiteX3-273" fmla="*/ 0 w 8187558"/>
                  <a:gd name="connsiteY3-274" fmla="*/ 1229711 h 2638097"/>
                  <a:gd name="connsiteX4-275" fmla="*/ 31531 w 8187558"/>
                  <a:gd name="connsiteY4-276" fmla="*/ 147145 h 2638097"/>
                  <a:gd name="connsiteX5-277" fmla="*/ 4099035 w 8187558"/>
                  <a:gd name="connsiteY5-278" fmla="*/ 1566042 h 2638097"/>
                  <a:gd name="connsiteX6-279" fmla="*/ 8187558 w 8187558"/>
                  <a:gd name="connsiteY6-280" fmla="*/ 0 h 2638097"/>
                  <a:gd name="connsiteX0-281" fmla="*/ 8187558 w 8187558"/>
                  <a:gd name="connsiteY0-282" fmla="*/ 0 h 2638097"/>
                  <a:gd name="connsiteX1-283" fmla="*/ 8187558 w 8187558"/>
                  <a:gd name="connsiteY1-284" fmla="*/ 1271752 h 2638097"/>
                  <a:gd name="connsiteX2-285" fmla="*/ 4099035 w 8187558"/>
                  <a:gd name="connsiteY2-286" fmla="*/ 2638097 h 2638097"/>
                  <a:gd name="connsiteX3-287" fmla="*/ 0 w 8187558"/>
                  <a:gd name="connsiteY3-288" fmla="*/ 1229711 h 2638097"/>
                  <a:gd name="connsiteX4-289" fmla="*/ 31531 w 8187558"/>
                  <a:gd name="connsiteY4-290" fmla="*/ 147145 h 2638097"/>
                  <a:gd name="connsiteX5-291" fmla="*/ 4099035 w 8187558"/>
                  <a:gd name="connsiteY5-292" fmla="*/ 1566042 h 2638097"/>
                  <a:gd name="connsiteX6-293" fmla="*/ 8187558 w 8187558"/>
                  <a:gd name="connsiteY6-294" fmla="*/ 0 h 2638097"/>
                  <a:gd name="connsiteX0-295" fmla="*/ 8176538 w 8176538"/>
                  <a:gd name="connsiteY0-296" fmla="*/ 0 h 2638097"/>
                  <a:gd name="connsiteX1-297" fmla="*/ 8176538 w 8176538"/>
                  <a:gd name="connsiteY1-298" fmla="*/ 1271752 h 2638097"/>
                  <a:gd name="connsiteX2-299" fmla="*/ 4088015 w 8176538"/>
                  <a:gd name="connsiteY2-300" fmla="*/ 2638097 h 2638097"/>
                  <a:gd name="connsiteX3-301" fmla="*/ 0 w 8176538"/>
                  <a:gd name="connsiteY3-302" fmla="*/ 1269888 h 2638097"/>
                  <a:gd name="connsiteX4-303" fmla="*/ 20511 w 8176538"/>
                  <a:gd name="connsiteY4-304" fmla="*/ 147145 h 2638097"/>
                  <a:gd name="connsiteX5-305" fmla="*/ 4088015 w 8176538"/>
                  <a:gd name="connsiteY5-306" fmla="*/ 1566042 h 2638097"/>
                  <a:gd name="connsiteX6-307" fmla="*/ 8176538 w 8176538"/>
                  <a:gd name="connsiteY6-308" fmla="*/ 0 h 2638097"/>
                  <a:gd name="connsiteX0-309" fmla="*/ 8176538 w 8176538"/>
                  <a:gd name="connsiteY0-310" fmla="*/ 0 h 2772020"/>
                  <a:gd name="connsiteX1-311" fmla="*/ 8176538 w 8176538"/>
                  <a:gd name="connsiteY1-312" fmla="*/ 1271752 h 2772020"/>
                  <a:gd name="connsiteX2-313" fmla="*/ 4099034 w 8176538"/>
                  <a:gd name="connsiteY2-314" fmla="*/ 2772020 h 2772020"/>
                  <a:gd name="connsiteX3-315" fmla="*/ 0 w 8176538"/>
                  <a:gd name="connsiteY3-316" fmla="*/ 1269888 h 2772020"/>
                  <a:gd name="connsiteX4-317" fmla="*/ 20511 w 8176538"/>
                  <a:gd name="connsiteY4-318" fmla="*/ 147145 h 2772020"/>
                  <a:gd name="connsiteX5-319" fmla="*/ 4088015 w 8176538"/>
                  <a:gd name="connsiteY5-320" fmla="*/ 1566042 h 2772020"/>
                  <a:gd name="connsiteX6-321" fmla="*/ 8176538 w 8176538"/>
                  <a:gd name="connsiteY6-322" fmla="*/ 0 h 2772020"/>
                  <a:gd name="connsiteX0-323" fmla="*/ 8176538 w 8176538"/>
                  <a:gd name="connsiteY0-324" fmla="*/ 0 h 2772339"/>
                  <a:gd name="connsiteX1-325" fmla="*/ 8176538 w 8176538"/>
                  <a:gd name="connsiteY1-326" fmla="*/ 1378890 h 2772339"/>
                  <a:gd name="connsiteX2-327" fmla="*/ 4099034 w 8176538"/>
                  <a:gd name="connsiteY2-328" fmla="*/ 2772020 h 2772339"/>
                  <a:gd name="connsiteX3-329" fmla="*/ 0 w 8176538"/>
                  <a:gd name="connsiteY3-330" fmla="*/ 1269888 h 2772339"/>
                  <a:gd name="connsiteX4-331" fmla="*/ 20511 w 8176538"/>
                  <a:gd name="connsiteY4-332" fmla="*/ 147145 h 2772339"/>
                  <a:gd name="connsiteX5-333" fmla="*/ 4088015 w 8176538"/>
                  <a:gd name="connsiteY5-334" fmla="*/ 1566042 h 2772339"/>
                  <a:gd name="connsiteX6-335" fmla="*/ 8176538 w 8176538"/>
                  <a:gd name="connsiteY6-336" fmla="*/ 0 h 2772339"/>
                  <a:gd name="connsiteX0-337" fmla="*/ 8176538 w 8176538"/>
                  <a:gd name="connsiteY0-338" fmla="*/ 0 h 2825888"/>
                  <a:gd name="connsiteX1-339" fmla="*/ 8176538 w 8176538"/>
                  <a:gd name="connsiteY1-340" fmla="*/ 1378890 h 2825888"/>
                  <a:gd name="connsiteX2-341" fmla="*/ 4099034 w 8176538"/>
                  <a:gd name="connsiteY2-342" fmla="*/ 2825590 h 2825888"/>
                  <a:gd name="connsiteX3-343" fmla="*/ 0 w 8176538"/>
                  <a:gd name="connsiteY3-344" fmla="*/ 1269888 h 2825888"/>
                  <a:gd name="connsiteX4-345" fmla="*/ 20511 w 8176538"/>
                  <a:gd name="connsiteY4-346" fmla="*/ 147145 h 2825888"/>
                  <a:gd name="connsiteX5-347" fmla="*/ 4088015 w 8176538"/>
                  <a:gd name="connsiteY5-348" fmla="*/ 1566042 h 2825888"/>
                  <a:gd name="connsiteX6-349" fmla="*/ 8176538 w 8176538"/>
                  <a:gd name="connsiteY6-350" fmla="*/ 0 h 2825888"/>
                  <a:gd name="connsiteX0-351" fmla="*/ 8165518 w 8165518"/>
                  <a:gd name="connsiteY0-352" fmla="*/ 0 h 2825606"/>
                  <a:gd name="connsiteX1-353" fmla="*/ 8165518 w 8165518"/>
                  <a:gd name="connsiteY1-354" fmla="*/ 1378890 h 2825606"/>
                  <a:gd name="connsiteX2-355" fmla="*/ 4088014 w 8165518"/>
                  <a:gd name="connsiteY2-356" fmla="*/ 2825590 h 2825606"/>
                  <a:gd name="connsiteX3-357" fmla="*/ 0 w 8165518"/>
                  <a:gd name="connsiteY3-358" fmla="*/ 1403811 h 2825606"/>
                  <a:gd name="connsiteX4-359" fmla="*/ 9491 w 8165518"/>
                  <a:gd name="connsiteY4-360" fmla="*/ 147145 h 2825606"/>
                  <a:gd name="connsiteX5-361" fmla="*/ 4076995 w 8165518"/>
                  <a:gd name="connsiteY5-362" fmla="*/ 1566042 h 2825606"/>
                  <a:gd name="connsiteX6-363" fmla="*/ 8165518 w 8165518"/>
                  <a:gd name="connsiteY6-364" fmla="*/ 0 h 2825606"/>
                  <a:gd name="connsiteX0-365" fmla="*/ 8165518 w 8165518"/>
                  <a:gd name="connsiteY0-366" fmla="*/ 0 h 2879174"/>
                  <a:gd name="connsiteX1-367" fmla="*/ 8165518 w 8165518"/>
                  <a:gd name="connsiteY1-368" fmla="*/ 1378890 h 2879174"/>
                  <a:gd name="connsiteX2-369" fmla="*/ 4132092 w 8165518"/>
                  <a:gd name="connsiteY2-370" fmla="*/ 2879159 h 2879174"/>
                  <a:gd name="connsiteX3-371" fmla="*/ 0 w 8165518"/>
                  <a:gd name="connsiteY3-372" fmla="*/ 1403811 h 2879174"/>
                  <a:gd name="connsiteX4-373" fmla="*/ 9491 w 8165518"/>
                  <a:gd name="connsiteY4-374" fmla="*/ 147145 h 2879174"/>
                  <a:gd name="connsiteX5-375" fmla="*/ 4076995 w 8165518"/>
                  <a:gd name="connsiteY5-376" fmla="*/ 1566042 h 2879174"/>
                  <a:gd name="connsiteX6-377" fmla="*/ 8165518 w 8165518"/>
                  <a:gd name="connsiteY6-378" fmla="*/ 0 h 2879174"/>
                  <a:gd name="connsiteX0-379" fmla="*/ 8165518 w 8176537"/>
                  <a:gd name="connsiteY0-380" fmla="*/ 0 h 2879410"/>
                  <a:gd name="connsiteX1-381" fmla="*/ 8176537 w 8176537"/>
                  <a:gd name="connsiteY1-382" fmla="*/ 1499420 h 2879410"/>
                  <a:gd name="connsiteX2-383" fmla="*/ 4132092 w 8176537"/>
                  <a:gd name="connsiteY2-384" fmla="*/ 2879159 h 2879410"/>
                  <a:gd name="connsiteX3-385" fmla="*/ 0 w 8176537"/>
                  <a:gd name="connsiteY3-386" fmla="*/ 1403811 h 2879410"/>
                  <a:gd name="connsiteX4-387" fmla="*/ 9491 w 8176537"/>
                  <a:gd name="connsiteY4-388" fmla="*/ 147145 h 2879410"/>
                  <a:gd name="connsiteX5-389" fmla="*/ 4076995 w 8176537"/>
                  <a:gd name="connsiteY5-390" fmla="*/ 1566042 h 2879410"/>
                  <a:gd name="connsiteX6-391" fmla="*/ 8165518 w 8176537"/>
                  <a:gd name="connsiteY6-392" fmla="*/ 0 h 2879410"/>
                  <a:gd name="connsiteX0-393" fmla="*/ 8165518 w 8176537"/>
                  <a:gd name="connsiteY0-394" fmla="*/ 0 h 2879262"/>
                  <a:gd name="connsiteX1-395" fmla="*/ 8176537 w 8176537"/>
                  <a:gd name="connsiteY1-396" fmla="*/ 1499420 h 2879262"/>
                  <a:gd name="connsiteX2-397" fmla="*/ 4132092 w 8176537"/>
                  <a:gd name="connsiteY2-398" fmla="*/ 2879159 h 2879262"/>
                  <a:gd name="connsiteX3-399" fmla="*/ 0 w 8176537"/>
                  <a:gd name="connsiteY3-400" fmla="*/ 1403811 h 2879262"/>
                  <a:gd name="connsiteX4-401" fmla="*/ 9491 w 8176537"/>
                  <a:gd name="connsiteY4-402" fmla="*/ 147145 h 2879262"/>
                  <a:gd name="connsiteX5-403" fmla="*/ 4076995 w 8176537"/>
                  <a:gd name="connsiteY5-404" fmla="*/ 1566042 h 2879262"/>
                  <a:gd name="connsiteX6-405" fmla="*/ 8165518 w 8176537"/>
                  <a:gd name="connsiteY6-406" fmla="*/ 0 h 2879262"/>
                  <a:gd name="connsiteX0-407" fmla="*/ 8165518 w 8176537"/>
                  <a:gd name="connsiteY0-408" fmla="*/ 0 h 2879163"/>
                  <a:gd name="connsiteX1-409" fmla="*/ 8176537 w 8176537"/>
                  <a:gd name="connsiteY1-410" fmla="*/ 1499420 h 2879163"/>
                  <a:gd name="connsiteX2-411" fmla="*/ 4132092 w 8176537"/>
                  <a:gd name="connsiteY2-412" fmla="*/ 2879159 h 2879163"/>
                  <a:gd name="connsiteX3-413" fmla="*/ 0 w 8176537"/>
                  <a:gd name="connsiteY3-414" fmla="*/ 1510948 h 2879163"/>
                  <a:gd name="connsiteX4-415" fmla="*/ 9491 w 8176537"/>
                  <a:gd name="connsiteY4-416" fmla="*/ 147145 h 2879163"/>
                  <a:gd name="connsiteX5-417" fmla="*/ 4076995 w 8176537"/>
                  <a:gd name="connsiteY5-418" fmla="*/ 1566042 h 2879163"/>
                  <a:gd name="connsiteX6-419" fmla="*/ 8165518 w 8176537"/>
                  <a:gd name="connsiteY6-420" fmla="*/ 0 h 2879163"/>
                  <a:gd name="connsiteX0-421" fmla="*/ 8165518 w 8198577"/>
                  <a:gd name="connsiteY0-422" fmla="*/ 0 h 2879451"/>
                  <a:gd name="connsiteX1-423" fmla="*/ 8198577 w 8198577"/>
                  <a:gd name="connsiteY1-424" fmla="*/ 1606558 h 2879451"/>
                  <a:gd name="connsiteX2-425" fmla="*/ 4132092 w 8198577"/>
                  <a:gd name="connsiteY2-426" fmla="*/ 2879159 h 2879451"/>
                  <a:gd name="connsiteX3-427" fmla="*/ 0 w 8198577"/>
                  <a:gd name="connsiteY3-428" fmla="*/ 1510948 h 2879451"/>
                  <a:gd name="connsiteX4-429" fmla="*/ 9491 w 8198577"/>
                  <a:gd name="connsiteY4-430" fmla="*/ 147145 h 2879451"/>
                  <a:gd name="connsiteX5-431" fmla="*/ 4076995 w 8198577"/>
                  <a:gd name="connsiteY5-432" fmla="*/ 1566042 h 2879451"/>
                  <a:gd name="connsiteX6-433" fmla="*/ 8165518 w 8198577"/>
                  <a:gd name="connsiteY6-434" fmla="*/ 0 h 2879451"/>
                  <a:gd name="connsiteX0-435" fmla="*/ 8165518 w 8165518"/>
                  <a:gd name="connsiteY0-436" fmla="*/ 0 h 2880066"/>
                  <a:gd name="connsiteX1-437" fmla="*/ 8165518 w 8165518"/>
                  <a:gd name="connsiteY1-438" fmla="*/ 1673520 h 2880066"/>
                  <a:gd name="connsiteX2-439" fmla="*/ 4132092 w 8165518"/>
                  <a:gd name="connsiteY2-440" fmla="*/ 2879159 h 2880066"/>
                  <a:gd name="connsiteX3-441" fmla="*/ 0 w 8165518"/>
                  <a:gd name="connsiteY3-442" fmla="*/ 1510948 h 2880066"/>
                  <a:gd name="connsiteX4-443" fmla="*/ 9491 w 8165518"/>
                  <a:gd name="connsiteY4-444" fmla="*/ 147145 h 2880066"/>
                  <a:gd name="connsiteX5-445" fmla="*/ 4076995 w 8165518"/>
                  <a:gd name="connsiteY5-446" fmla="*/ 1566042 h 2880066"/>
                  <a:gd name="connsiteX6-447" fmla="*/ 8165518 w 8165518"/>
                  <a:gd name="connsiteY6-448" fmla="*/ 0 h 2880066"/>
                  <a:gd name="connsiteX0-449" fmla="*/ 8156794 w 8156794"/>
                  <a:gd name="connsiteY0-450" fmla="*/ 0 h 2879270"/>
                  <a:gd name="connsiteX1-451" fmla="*/ 8156794 w 8156794"/>
                  <a:gd name="connsiteY1-452" fmla="*/ 1673520 h 2879270"/>
                  <a:gd name="connsiteX2-453" fmla="*/ 4123368 w 8156794"/>
                  <a:gd name="connsiteY2-454" fmla="*/ 2879159 h 2879270"/>
                  <a:gd name="connsiteX3-455" fmla="*/ 2295 w 8156794"/>
                  <a:gd name="connsiteY3-456" fmla="*/ 1618086 h 2879270"/>
                  <a:gd name="connsiteX4-457" fmla="*/ 767 w 8156794"/>
                  <a:gd name="connsiteY4-458" fmla="*/ 147145 h 2879270"/>
                  <a:gd name="connsiteX5-459" fmla="*/ 4068271 w 8156794"/>
                  <a:gd name="connsiteY5-460" fmla="*/ 1566042 h 2879270"/>
                  <a:gd name="connsiteX6-461" fmla="*/ 8156794 w 8156794"/>
                  <a:gd name="connsiteY6-462" fmla="*/ 0 h 2879270"/>
                  <a:gd name="connsiteX0-463" fmla="*/ 8156794 w 8156794"/>
                  <a:gd name="connsiteY0-464" fmla="*/ 0 h 2973000"/>
                  <a:gd name="connsiteX1-465" fmla="*/ 8156794 w 8156794"/>
                  <a:gd name="connsiteY1-466" fmla="*/ 1673520 h 2973000"/>
                  <a:gd name="connsiteX2-467" fmla="*/ 4134388 w 8156794"/>
                  <a:gd name="connsiteY2-468" fmla="*/ 2972904 h 2973000"/>
                  <a:gd name="connsiteX3-469" fmla="*/ 2295 w 8156794"/>
                  <a:gd name="connsiteY3-470" fmla="*/ 1618086 h 2973000"/>
                  <a:gd name="connsiteX4-471" fmla="*/ 767 w 8156794"/>
                  <a:gd name="connsiteY4-472" fmla="*/ 147145 h 2973000"/>
                  <a:gd name="connsiteX5-473" fmla="*/ 4068271 w 8156794"/>
                  <a:gd name="connsiteY5-474" fmla="*/ 1566042 h 2973000"/>
                  <a:gd name="connsiteX6-475" fmla="*/ 8156794 w 8156794"/>
                  <a:gd name="connsiteY6-476" fmla="*/ 0 h 2973000"/>
                  <a:gd name="connsiteX0-477" fmla="*/ 8156794 w 8156794"/>
                  <a:gd name="connsiteY0-478" fmla="*/ 0 h 2973000"/>
                  <a:gd name="connsiteX1-479" fmla="*/ 8156794 w 8156794"/>
                  <a:gd name="connsiteY1-480" fmla="*/ 1673520 h 2973000"/>
                  <a:gd name="connsiteX2-481" fmla="*/ 4134388 w 8156794"/>
                  <a:gd name="connsiteY2-482" fmla="*/ 2972904 h 2973000"/>
                  <a:gd name="connsiteX3-483" fmla="*/ 2295 w 8156794"/>
                  <a:gd name="connsiteY3-484" fmla="*/ 1618086 h 2973000"/>
                  <a:gd name="connsiteX4-485" fmla="*/ 767 w 8156794"/>
                  <a:gd name="connsiteY4-486" fmla="*/ 147145 h 2973000"/>
                  <a:gd name="connsiteX5-487" fmla="*/ 4068271 w 8156794"/>
                  <a:gd name="connsiteY5-488" fmla="*/ 1566042 h 2973000"/>
                  <a:gd name="connsiteX6-489" fmla="*/ 8156794 w 8156794"/>
                  <a:gd name="connsiteY6-490" fmla="*/ 0 h 2973000"/>
                  <a:gd name="connsiteX0-491" fmla="*/ 8156794 w 8156794"/>
                  <a:gd name="connsiteY0-492" fmla="*/ 0 h 2973000"/>
                  <a:gd name="connsiteX1-493" fmla="*/ 8156794 w 8156794"/>
                  <a:gd name="connsiteY1-494" fmla="*/ 1673520 h 2973000"/>
                  <a:gd name="connsiteX2-495" fmla="*/ 4134388 w 8156794"/>
                  <a:gd name="connsiteY2-496" fmla="*/ 2972904 h 2973000"/>
                  <a:gd name="connsiteX3-497" fmla="*/ 2295 w 8156794"/>
                  <a:gd name="connsiteY3-498" fmla="*/ 1618086 h 2973000"/>
                  <a:gd name="connsiteX4-499" fmla="*/ 767 w 8156794"/>
                  <a:gd name="connsiteY4-500" fmla="*/ 147145 h 2973000"/>
                  <a:gd name="connsiteX5-501" fmla="*/ 4068271 w 8156794"/>
                  <a:gd name="connsiteY5-502" fmla="*/ 1566042 h 2973000"/>
                  <a:gd name="connsiteX6-503" fmla="*/ 8156794 w 8156794"/>
                  <a:gd name="connsiteY6-504" fmla="*/ 0 h 2973000"/>
                  <a:gd name="connsiteX0-505" fmla="*/ 8156794 w 8156794"/>
                  <a:gd name="connsiteY0-506" fmla="*/ 0 h 2973020"/>
                  <a:gd name="connsiteX1-507" fmla="*/ 8156794 w 8156794"/>
                  <a:gd name="connsiteY1-508" fmla="*/ 1673520 h 2973020"/>
                  <a:gd name="connsiteX2-509" fmla="*/ 4134388 w 8156794"/>
                  <a:gd name="connsiteY2-510" fmla="*/ 2972904 h 2973020"/>
                  <a:gd name="connsiteX3-511" fmla="*/ 2295 w 8156794"/>
                  <a:gd name="connsiteY3-512" fmla="*/ 1618086 h 2973020"/>
                  <a:gd name="connsiteX4-513" fmla="*/ 767 w 8156794"/>
                  <a:gd name="connsiteY4-514" fmla="*/ 147145 h 2973020"/>
                  <a:gd name="connsiteX5-515" fmla="*/ 4068271 w 8156794"/>
                  <a:gd name="connsiteY5-516" fmla="*/ 1566042 h 2973020"/>
                  <a:gd name="connsiteX6-517" fmla="*/ 8156794 w 8156794"/>
                  <a:gd name="connsiteY6-518" fmla="*/ 0 h 2973020"/>
                  <a:gd name="connsiteX0-519" fmla="*/ 8156794 w 8156794"/>
                  <a:gd name="connsiteY0-520" fmla="*/ 0 h 2973021"/>
                  <a:gd name="connsiteX1-521" fmla="*/ 8156794 w 8156794"/>
                  <a:gd name="connsiteY1-522" fmla="*/ 1673520 h 2973021"/>
                  <a:gd name="connsiteX2-523" fmla="*/ 4134388 w 8156794"/>
                  <a:gd name="connsiteY2-524" fmla="*/ 2972904 h 2973021"/>
                  <a:gd name="connsiteX3-525" fmla="*/ 2295 w 8156794"/>
                  <a:gd name="connsiteY3-526" fmla="*/ 1618086 h 2973021"/>
                  <a:gd name="connsiteX4-527" fmla="*/ 767 w 8156794"/>
                  <a:gd name="connsiteY4-528" fmla="*/ 147145 h 2973021"/>
                  <a:gd name="connsiteX5-529" fmla="*/ 4068271 w 8156794"/>
                  <a:gd name="connsiteY5-530" fmla="*/ 1566042 h 2973021"/>
                  <a:gd name="connsiteX6-531" fmla="*/ 8156794 w 8156794"/>
                  <a:gd name="connsiteY6-532" fmla="*/ 0 h 2973021"/>
                  <a:gd name="connsiteX0-533" fmla="*/ 8156794 w 8156794"/>
                  <a:gd name="connsiteY0-534" fmla="*/ 0 h 2973021"/>
                  <a:gd name="connsiteX1-535" fmla="*/ 8156794 w 8156794"/>
                  <a:gd name="connsiteY1-536" fmla="*/ 1673520 h 2973021"/>
                  <a:gd name="connsiteX2-537" fmla="*/ 4134388 w 8156794"/>
                  <a:gd name="connsiteY2-538" fmla="*/ 2972904 h 2973021"/>
                  <a:gd name="connsiteX3-539" fmla="*/ 2295 w 8156794"/>
                  <a:gd name="connsiteY3-540" fmla="*/ 1618086 h 2973021"/>
                  <a:gd name="connsiteX4-541" fmla="*/ 767 w 8156794"/>
                  <a:gd name="connsiteY4-542" fmla="*/ 147145 h 2973021"/>
                  <a:gd name="connsiteX5-543" fmla="*/ 4068271 w 8156794"/>
                  <a:gd name="connsiteY5-544" fmla="*/ 1566042 h 2973021"/>
                  <a:gd name="connsiteX6-545" fmla="*/ 8156794 w 8156794"/>
                  <a:gd name="connsiteY6-546" fmla="*/ 0 h 2973021"/>
                  <a:gd name="connsiteX0-547" fmla="*/ 8156794 w 8156794"/>
                  <a:gd name="connsiteY0-548" fmla="*/ 0 h 2973021"/>
                  <a:gd name="connsiteX1-549" fmla="*/ 8156794 w 8156794"/>
                  <a:gd name="connsiteY1-550" fmla="*/ 1673520 h 2973021"/>
                  <a:gd name="connsiteX2-551" fmla="*/ 4134388 w 8156794"/>
                  <a:gd name="connsiteY2-552" fmla="*/ 2972904 h 2973021"/>
                  <a:gd name="connsiteX3-553" fmla="*/ 2295 w 8156794"/>
                  <a:gd name="connsiteY3-554" fmla="*/ 1618086 h 2973021"/>
                  <a:gd name="connsiteX4-555" fmla="*/ 767 w 8156794"/>
                  <a:gd name="connsiteY4-556" fmla="*/ 147145 h 2973021"/>
                  <a:gd name="connsiteX5-557" fmla="*/ 4068271 w 8156794"/>
                  <a:gd name="connsiteY5-558" fmla="*/ 1566042 h 2973021"/>
                  <a:gd name="connsiteX6-559" fmla="*/ 8156794 w 8156794"/>
                  <a:gd name="connsiteY6-560" fmla="*/ 0 h 2973021"/>
                  <a:gd name="connsiteX0-561" fmla="*/ 8156794 w 8156794"/>
                  <a:gd name="connsiteY0-562" fmla="*/ 0 h 2973021"/>
                  <a:gd name="connsiteX1-563" fmla="*/ 8156794 w 8156794"/>
                  <a:gd name="connsiteY1-564" fmla="*/ 1673520 h 2973021"/>
                  <a:gd name="connsiteX2-565" fmla="*/ 4134388 w 8156794"/>
                  <a:gd name="connsiteY2-566" fmla="*/ 2972904 h 2973021"/>
                  <a:gd name="connsiteX3-567" fmla="*/ 2295 w 8156794"/>
                  <a:gd name="connsiteY3-568" fmla="*/ 1618086 h 2973021"/>
                  <a:gd name="connsiteX4-569" fmla="*/ 767 w 8156794"/>
                  <a:gd name="connsiteY4-570" fmla="*/ 147145 h 2973021"/>
                  <a:gd name="connsiteX5-571" fmla="*/ 4068271 w 8156794"/>
                  <a:gd name="connsiteY5-572" fmla="*/ 1566042 h 2973021"/>
                  <a:gd name="connsiteX6-573" fmla="*/ 8156794 w 8156794"/>
                  <a:gd name="connsiteY6-574" fmla="*/ 0 h 2973021"/>
                  <a:gd name="connsiteX0-575" fmla="*/ 8156794 w 8156794"/>
                  <a:gd name="connsiteY0-576" fmla="*/ 0 h 2973141"/>
                  <a:gd name="connsiteX1-577" fmla="*/ 8156794 w 8156794"/>
                  <a:gd name="connsiteY1-578" fmla="*/ 1673520 h 2973141"/>
                  <a:gd name="connsiteX2-579" fmla="*/ 4134388 w 8156794"/>
                  <a:gd name="connsiteY2-580" fmla="*/ 2972904 h 2973141"/>
                  <a:gd name="connsiteX3-581" fmla="*/ 2295 w 8156794"/>
                  <a:gd name="connsiteY3-582" fmla="*/ 1618086 h 2973141"/>
                  <a:gd name="connsiteX4-583" fmla="*/ 767 w 8156794"/>
                  <a:gd name="connsiteY4-584" fmla="*/ 147145 h 2973141"/>
                  <a:gd name="connsiteX5-585" fmla="*/ 4068271 w 8156794"/>
                  <a:gd name="connsiteY5-586" fmla="*/ 1566042 h 2973141"/>
                  <a:gd name="connsiteX6-587" fmla="*/ 8156794 w 8156794"/>
                  <a:gd name="connsiteY6-588" fmla="*/ 0 h 2973141"/>
                  <a:gd name="connsiteX0-589" fmla="*/ 8156794 w 8156794"/>
                  <a:gd name="connsiteY0-590" fmla="*/ 0 h 3066827"/>
                  <a:gd name="connsiteX1-591" fmla="*/ 8156794 w 8156794"/>
                  <a:gd name="connsiteY1-592" fmla="*/ 1673520 h 3066827"/>
                  <a:gd name="connsiteX2-593" fmla="*/ 4123353 w 8156794"/>
                  <a:gd name="connsiteY2-594" fmla="*/ 3066650 h 3066827"/>
                  <a:gd name="connsiteX3-595" fmla="*/ 2295 w 8156794"/>
                  <a:gd name="connsiteY3-596" fmla="*/ 1618086 h 3066827"/>
                  <a:gd name="connsiteX4-597" fmla="*/ 767 w 8156794"/>
                  <a:gd name="connsiteY4-598" fmla="*/ 147145 h 3066827"/>
                  <a:gd name="connsiteX5-599" fmla="*/ 4068271 w 8156794"/>
                  <a:gd name="connsiteY5-600" fmla="*/ 1566042 h 3066827"/>
                  <a:gd name="connsiteX6-601" fmla="*/ 8156794 w 8156794"/>
                  <a:gd name="connsiteY6-602" fmla="*/ 0 h 3066827"/>
                  <a:gd name="connsiteX0-603" fmla="*/ 8123689 w 8156794"/>
                  <a:gd name="connsiteY0-604" fmla="*/ 0 h 2999866"/>
                  <a:gd name="connsiteX1-605" fmla="*/ 8156794 w 8156794"/>
                  <a:gd name="connsiteY1-606" fmla="*/ 1606559 h 2999866"/>
                  <a:gd name="connsiteX2-607" fmla="*/ 4123353 w 8156794"/>
                  <a:gd name="connsiteY2-608" fmla="*/ 2999689 h 2999866"/>
                  <a:gd name="connsiteX3-609" fmla="*/ 2295 w 8156794"/>
                  <a:gd name="connsiteY3-610" fmla="*/ 1551125 h 2999866"/>
                  <a:gd name="connsiteX4-611" fmla="*/ 767 w 8156794"/>
                  <a:gd name="connsiteY4-612" fmla="*/ 80184 h 2999866"/>
                  <a:gd name="connsiteX5-613" fmla="*/ 4068271 w 8156794"/>
                  <a:gd name="connsiteY5-614" fmla="*/ 1499081 h 2999866"/>
                  <a:gd name="connsiteX6-615" fmla="*/ 8123689 w 8156794"/>
                  <a:gd name="connsiteY6-616" fmla="*/ 0 h 2999866"/>
                  <a:gd name="connsiteX0-617" fmla="*/ 8167828 w 8167828"/>
                  <a:gd name="connsiteY0-618" fmla="*/ 0 h 3026651"/>
                  <a:gd name="connsiteX1-619" fmla="*/ 8156794 w 8167828"/>
                  <a:gd name="connsiteY1-620" fmla="*/ 1633344 h 3026651"/>
                  <a:gd name="connsiteX2-621" fmla="*/ 4123353 w 8167828"/>
                  <a:gd name="connsiteY2-622" fmla="*/ 3026474 h 3026651"/>
                  <a:gd name="connsiteX3-623" fmla="*/ 2295 w 8167828"/>
                  <a:gd name="connsiteY3-624" fmla="*/ 1577910 h 3026651"/>
                  <a:gd name="connsiteX4-625" fmla="*/ 767 w 8167828"/>
                  <a:gd name="connsiteY4-626" fmla="*/ 106969 h 3026651"/>
                  <a:gd name="connsiteX5-627" fmla="*/ 4068271 w 8167828"/>
                  <a:gd name="connsiteY5-628" fmla="*/ 1525866 h 3026651"/>
                  <a:gd name="connsiteX6-629" fmla="*/ 8167828 w 8167828"/>
                  <a:gd name="connsiteY6-630" fmla="*/ 0 h 3026651"/>
                  <a:gd name="connsiteX0-631" fmla="*/ 8167828 w 8167828"/>
                  <a:gd name="connsiteY0-632" fmla="*/ 0 h 3027228"/>
                  <a:gd name="connsiteX1-633" fmla="*/ 8145760 w 8167828"/>
                  <a:gd name="connsiteY1-634" fmla="*/ 1686913 h 3027228"/>
                  <a:gd name="connsiteX2-635" fmla="*/ 4123353 w 8167828"/>
                  <a:gd name="connsiteY2-636" fmla="*/ 3026474 h 3027228"/>
                  <a:gd name="connsiteX3-637" fmla="*/ 2295 w 8167828"/>
                  <a:gd name="connsiteY3-638" fmla="*/ 1577910 h 3027228"/>
                  <a:gd name="connsiteX4-639" fmla="*/ 767 w 8167828"/>
                  <a:gd name="connsiteY4-640" fmla="*/ 106969 h 3027228"/>
                  <a:gd name="connsiteX5-641" fmla="*/ 4068271 w 8167828"/>
                  <a:gd name="connsiteY5-642" fmla="*/ 1525866 h 3027228"/>
                  <a:gd name="connsiteX6-643" fmla="*/ 8167828 w 8167828"/>
                  <a:gd name="connsiteY6-644" fmla="*/ 0 h 3027228"/>
                  <a:gd name="connsiteX0-645" fmla="*/ 8156794 w 8156794"/>
                  <a:gd name="connsiteY0-646" fmla="*/ 0 h 2933483"/>
                  <a:gd name="connsiteX1-647" fmla="*/ 8145760 w 8156794"/>
                  <a:gd name="connsiteY1-648" fmla="*/ 1593168 h 2933483"/>
                  <a:gd name="connsiteX2-649" fmla="*/ 4123353 w 8156794"/>
                  <a:gd name="connsiteY2-650" fmla="*/ 2932729 h 2933483"/>
                  <a:gd name="connsiteX3-651" fmla="*/ 2295 w 8156794"/>
                  <a:gd name="connsiteY3-652" fmla="*/ 1484165 h 2933483"/>
                  <a:gd name="connsiteX4-653" fmla="*/ 767 w 8156794"/>
                  <a:gd name="connsiteY4-654" fmla="*/ 13224 h 2933483"/>
                  <a:gd name="connsiteX5-655" fmla="*/ 4068271 w 8156794"/>
                  <a:gd name="connsiteY5-656" fmla="*/ 1432121 h 2933483"/>
                  <a:gd name="connsiteX6-657" fmla="*/ 8156794 w 8156794"/>
                  <a:gd name="connsiteY6-658" fmla="*/ 0 h 2933483"/>
                  <a:gd name="connsiteX0-659" fmla="*/ 8156794 w 8156794"/>
                  <a:gd name="connsiteY0-660" fmla="*/ 0 h 2933483"/>
                  <a:gd name="connsiteX1-661" fmla="*/ 8145760 w 8156794"/>
                  <a:gd name="connsiteY1-662" fmla="*/ 1593168 h 2933483"/>
                  <a:gd name="connsiteX2-663" fmla="*/ 4123353 w 8156794"/>
                  <a:gd name="connsiteY2-664" fmla="*/ 2932729 h 2933483"/>
                  <a:gd name="connsiteX3-665" fmla="*/ 2295 w 8156794"/>
                  <a:gd name="connsiteY3-666" fmla="*/ 1484165 h 2933483"/>
                  <a:gd name="connsiteX4-667" fmla="*/ 767 w 8156794"/>
                  <a:gd name="connsiteY4-668" fmla="*/ 13224 h 2933483"/>
                  <a:gd name="connsiteX5-669" fmla="*/ 4068271 w 8156794"/>
                  <a:gd name="connsiteY5-670" fmla="*/ 1432121 h 2933483"/>
                  <a:gd name="connsiteX6-671" fmla="*/ 8156794 w 8156794"/>
                  <a:gd name="connsiteY6-672" fmla="*/ 0 h 2933483"/>
                  <a:gd name="connsiteX0-673" fmla="*/ 8123689 w 8145760"/>
                  <a:gd name="connsiteY0-674" fmla="*/ 13560 h 2920259"/>
                  <a:gd name="connsiteX1-675" fmla="*/ 8145760 w 8145760"/>
                  <a:gd name="connsiteY1-676" fmla="*/ 1579944 h 2920259"/>
                  <a:gd name="connsiteX2-677" fmla="*/ 4123353 w 8145760"/>
                  <a:gd name="connsiteY2-678" fmla="*/ 2919505 h 2920259"/>
                  <a:gd name="connsiteX3-679" fmla="*/ 2295 w 8145760"/>
                  <a:gd name="connsiteY3-680" fmla="*/ 1470941 h 2920259"/>
                  <a:gd name="connsiteX4-681" fmla="*/ 767 w 8145760"/>
                  <a:gd name="connsiteY4-682" fmla="*/ 0 h 2920259"/>
                  <a:gd name="connsiteX5-683" fmla="*/ 4068271 w 8145760"/>
                  <a:gd name="connsiteY5-684" fmla="*/ 1418897 h 2920259"/>
                  <a:gd name="connsiteX6-685" fmla="*/ 8123689 w 8145760"/>
                  <a:gd name="connsiteY6-686" fmla="*/ 13560 h 2920259"/>
                  <a:gd name="connsiteX0-687" fmla="*/ 8178863 w 8178863"/>
                  <a:gd name="connsiteY0-688" fmla="*/ 26952 h 2920259"/>
                  <a:gd name="connsiteX1-689" fmla="*/ 8145760 w 8178863"/>
                  <a:gd name="connsiteY1-690" fmla="*/ 1579944 h 2920259"/>
                  <a:gd name="connsiteX2-691" fmla="*/ 4123353 w 8178863"/>
                  <a:gd name="connsiteY2-692" fmla="*/ 2919505 h 2920259"/>
                  <a:gd name="connsiteX3-693" fmla="*/ 2295 w 8178863"/>
                  <a:gd name="connsiteY3-694" fmla="*/ 1470941 h 2920259"/>
                  <a:gd name="connsiteX4-695" fmla="*/ 767 w 8178863"/>
                  <a:gd name="connsiteY4-696" fmla="*/ 0 h 2920259"/>
                  <a:gd name="connsiteX5-697" fmla="*/ 4068271 w 8178863"/>
                  <a:gd name="connsiteY5-698" fmla="*/ 1418897 h 2920259"/>
                  <a:gd name="connsiteX6-699" fmla="*/ 8178863 w 8178863"/>
                  <a:gd name="connsiteY6-700" fmla="*/ 26952 h 2920259"/>
                  <a:gd name="connsiteX0-701" fmla="*/ 8167827 w 8167827"/>
                  <a:gd name="connsiteY0-702" fmla="*/ 40343 h 2920259"/>
                  <a:gd name="connsiteX1-703" fmla="*/ 8145760 w 8167827"/>
                  <a:gd name="connsiteY1-704" fmla="*/ 1579944 h 2920259"/>
                  <a:gd name="connsiteX2-705" fmla="*/ 4123353 w 8167827"/>
                  <a:gd name="connsiteY2-706" fmla="*/ 2919505 h 2920259"/>
                  <a:gd name="connsiteX3-707" fmla="*/ 2295 w 8167827"/>
                  <a:gd name="connsiteY3-708" fmla="*/ 1470941 h 2920259"/>
                  <a:gd name="connsiteX4-709" fmla="*/ 767 w 8167827"/>
                  <a:gd name="connsiteY4-710" fmla="*/ 0 h 2920259"/>
                  <a:gd name="connsiteX5-711" fmla="*/ 4068271 w 8167827"/>
                  <a:gd name="connsiteY5-712" fmla="*/ 1418897 h 2920259"/>
                  <a:gd name="connsiteX6-713" fmla="*/ 8167827 w 8167827"/>
                  <a:gd name="connsiteY6-714" fmla="*/ 40343 h 2920259"/>
                  <a:gd name="connsiteX0-715" fmla="*/ 8123687 w 8145760"/>
                  <a:gd name="connsiteY0-716" fmla="*/ 53735 h 2920259"/>
                  <a:gd name="connsiteX1-717" fmla="*/ 8145760 w 8145760"/>
                  <a:gd name="connsiteY1-718" fmla="*/ 1579944 h 2920259"/>
                  <a:gd name="connsiteX2-719" fmla="*/ 4123353 w 8145760"/>
                  <a:gd name="connsiteY2-720" fmla="*/ 2919505 h 2920259"/>
                  <a:gd name="connsiteX3-721" fmla="*/ 2295 w 8145760"/>
                  <a:gd name="connsiteY3-722" fmla="*/ 1470941 h 2920259"/>
                  <a:gd name="connsiteX4-723" fmla="*/ 767 w 8145760"/>
                  <a:gd name="connsiteY4-724" fmla="*/ 0 h 2920259"/>
                  <a:gd name="connsiteX5-725" fmla="*/ 4068271 w 8145760"/>
                  <a:gd name="connsiteY5-726" fmla="*/ 1418897 h 2920259"/>
                  <a:gd name="connsiteX6-727" fmla="*/ 8123687 w 8145760"/>
                  <a:gd name="connsiteY6-728" fmla="*/ 53735 h 2920259"/>
                  <a:gd name="connsiteX0-729" fmla="*/ 8161918 w 8161918"/>
                  <a:gd name="connsiteY0-730" fmla="*/ 0 h 2943855"/>
                  <a:gd name="connsiteX1-731" fmla="*/ 8145760 w 8161918"/>
                  <a:gd name="connsiteY1-732" fmla="*/ 1603540 h 2943855"/>
                  <a:gd name="connsiteX2-733" fmla="*/ 4123353 w 8161918"/>
                  <a:gd name="connsiteY2-734" fmla="*/ 2943101 h 2943855"/>
                  <a:gd name="connsiteX3-735" fmla="*/ 2295 w 8161918"/>
                  <a:gd name="connsiteY3-736" fmla="*/ 1494537 h 2943855"/>
                  <a:gd name="connsiteX4-737" fmla="*/ 767 w 8161918"/>
                  <a:gd name="connsiteY4-738" fmla="*/ 23596 h 2943855"/>
                  <a:gd name="connsiteX5-739" fmla="*/ 4068271 w 8161918"/>
                  <a:gd name="connsiteY5-740" fmla="*/ 1442493 h 2943855"/>
                  <a:gd name="connsiteX6-741" fmla="*/ 8161918 w 8161918"/>
                  <a:gd name="connsiteY6-742" fmla="*/ 0 h 2943855"/>
                  <a:gd name="connsiteX0-743" fmla="*/ 8144926 w 8145760"/>
                  <a:gd name="connsiteY0-744" fmla="*/ 43424 h 2920259"/>
                  <a:gd name="connsiteX1-745" fmla="*/ 8145760 w 8145760"/>
                  <a:gd name="connsiteY1-746" fmla="*/ 1579944 h 2920259"/>
                  <a:gd name="connsiteX2-747" fmla="*/ 4123353 w 8145760"/>
                  <a:gd name="connsiteY2-748" fmla="*/ 2919505 h 2920259"/>
                  <a:gd name="connsiteX3-749" fmla="*/ 2295 w 8145760"/>
                  <a:gd name="connsiteY3-750" fmla="*/ 1470941 h 2920259"/>
                  <a:gd name="connsiteX4-751" fmla="*/ 767 w 8145760"/>
                  <a:gd name="connsiteY4-752" fmla="*/ 0 h 2920259"/>
                  <a:gd name="connsiteX5-753" fmla="*/ 4068271 w 8145760"/>
                  <a:gd name="connsiteY5-754" fmla="*/ 1418897 h 2920259"/>
                  <a:gd name="connsiteX6-755" fmla="*/ 8144926 w 8145760"/>
                  <a:gd name="connsiteY6-756" fmla="*/ 43424 h 2920259"/>
                  <a:gd name="connsiteX0-757" fmla="*/ 8161918 w 8161918"/>
                  <a:gd name="connsiteY0-758" fmla="*/ 0 h 2959321"/>
                  <a:gd name="connsiteX1-759" fmla="*/ 8145760 w 8161918"/>
                  <a:gd name="connsiteY1-760" fmla="*/ 1619006 h 2959321"/>
                  <a:gd name="connsiteX2-761" fmla="*/ 4123353 w 8161918"/>
                  <a:gd name="connsiteY2-762" fmla="*/ 2958567 h 2959321"/>
                  <a:gd name="connsiteX3-763" fmla="*/ 2295 w 8161918"/>
                  <a:gd name="connsiteY3-764" fmla="*/ 1510003 h 2959321"/>
                  <a:gd name="connsiteX4-765" fmla="*/ 767 w 8161918"/>
                  <a:gd name="connsiteY4-766" fmla="*/ 39062 h 2959321"/>
                  <a:gd name="connsiteX5-767" fmla="*/ 4068271 w 8161918"/>
                  <a:gd name="connsiteY5-768" fmla="*/ 1457959 h 2959321"/>
                  <a:gd name="connsiteX6-769" fmla="*/ 8161918 w 8161918"/>
                  <a:gd name="connsiteY6-770" fmla="*/ 0 h 2959321"/>
                  <a:gd name="connsiteX0-771" fmla="*/ 8161918 w 8162752"/>
                  <a:gd name="connsiteY0-772" fmla="*/ 0 h 2959488"/>
                  <a:gd name="connsiteX1-773" fmla="*/ 8162752 w 8162752"/>
                  <a:gd name="connsiteY1-774" fmla="*/ 1629317 h 2959488"/>
                  <a:gd name="connsiteX2-775" fmla="*/ 4123353 w 8162752"/>
                  <a:gd name="connsiteY2-776" fmla="*/ 2958567 h 2959488"/>
                  <a:gd name="connsiteX3-777" fmla="*/ 2295 w 8162752"/>
                  <a:gd name="connsiteY3-778" fmla="*/ 1510003 h 2959488"/>
                  <a:gd name="connsiteX4-779" fmla="*/ 767 w 8162752"/>
                  <a:gd name="connsiteY4-780" fmla="*/ 39062 h 2959488"/>
                  <a:gd name="connsiteX5-781" fmla="*/ 4068271 w 8162752"/>
                  <a:gd name="connsiteY5-782" fmla="*/ 1457959 h 2959488"/>
                  <a:gd name="connsiteX6-783" fmla="*/ 8161918 w 8162752"/>
                  <a:gd name="connsiteY6-784" fmla="*/ 0 h 2959488"/>
                  <a:gd name="connsiteX0-785" fmla="*/ 8165930 w 8166764"/>
                  <a:gd name="connsiteY0-786" fmla="*/ 7337 h 2966825"/>
                  <a:gd name="connsiteX1-787" fmla="*/ 8166764 w 8166764"/>
                  <a:gd name="connsiteY1-788" fmla="*/ 1636654 h 2966825"/>
                  <a:gd name="connsiteX2-789" fmla="*/ 4127365 w 8166764"/>
                  <a:gd name="connsiteY2-790" fmla="*/ 2965904 h 2966825"/>
                  <a:gd name="connsiteX3-791" fmla="*/ 6307 w 8166764"/>
                  <a:gd name="connsiteY3-792" fmla="*/ 1517340 h 2966825"/>
                  <a:gd name="connsiteX4-793" fmla="*/ 532 w 8166764"/>
                  <a:gd name="connsiteY4-794" fmla="*/ 0 h 2966825"/>
                  <a:gd name="connsiteX5-795" fmla="*/ 4072283 w 8166764"/>
                  <a:gd name="connsiteY5-796" fmla="*/ 1465296 h 2966825"/>
                  <a:gd name="connsiteX6-797" fmla="*/ 8165930 w 8166764"/>
                  <a:gd name="connsiteY6-798" fmla="*/ 7337 h 2966825"/>
                  <a:gd name="connsiteX0-799" fmla="*/ 8168119 w 8168953"/>
                  <a:gd name="connsiteY0-800" fmla="*/ 7337 h 2966682"/>
                  <a:gd name="connsiteX1-801" fmla="*/ 8168953 w 8168953"/>
                  <a:gd name="connsiteY1-802" fmla="*/ 1636654 h 2966682"/>
                  <a:gd name="connsiteX2-803" fmla="*/ 4129554 w 8168953"/>
                  <a:gd name="connsiteY2-804" fmla="*/ 2965904 h 2966682"/>
                  <a:gd name="connsiteX3-805" fmla="*/ 0 w 8168953"/>
                  <a:gd name="connsiteY3-806" fmla="*/ 1527651 h 2966682"/>
                  <a:gd name="connsiteX4-807" fmla="*/ 2721 w 8168953"/>
                  <a:gd name="connsiteY4-808" fmla="*/ 0 h 2966682"/>
                  <a:gd name="connsiteX5-809" fmla="*/ 4074472 w 8168953"/>
                  <a:gd name="connsiteY5-810" fmla="*/ 1465296 h 2966682"/>
                  <a:gd name="connsiteX6-811" fmla="*/ 8168119 w 8168953"/>
                  <a:gd name="connsiteY6-812" fmla="*/ 7337 h 2966682"/>
                  <a:gd name="connsiteX0-813" fmla="*/ 8168119 w 8168953"/>
                  <a:gd name="connsiteY0-814" fmla="*/ 7337 h 3100377"/>
                  <a:gd name="connsiteX1-815" fmla="*/ 8168953 w 8168953"/>
                  <a:gd name="connsiteY1-816" fmla="*/ 1636654 h 3100377"/>
                  <a:gd name="connsiteX2-817" fmla="*/ 4118520 w 8168953"/>
                  <a:gd name="connsiteY2-818" fmla="*/ 3099826 h 3100377"/>
                  <a:gd name="connsiteX3-819" fmla="*/ 0 w 8168953"/>
                  <a:gd name="connsiteY3-820" fmla="*/ 1527651 h 3100377"/>
                  <a:gd name="connsiteX4-821" fmla="*/ 2721 w 8168953"/>
                  <a:gd name="connsiteY4-822" fmla="*/ 0 h 3100377"/>
                  <a:gd name="connsiteX5-823" fmla="*/ 4074472 w 8168953"/>
                  <a:gd name="connsiteY5-824" fmla="*/ 1465296 h 3100377"/>
                  <a:gd name="connsiteX6-825" fmla="*/ 8168119 w 8168953"/>
                  <a:gd name="connsiteY6-826" fmla="*/ 7337 h 3100377"/>
                  <a:gd name="connsiteX0-827" fmla="*/ 8168119 w 8168953"/>
                  <a:gd name="connsiteY0-828" fmla="*/ 7337 h 3100429"/>
                  <a:gd name="connsiteX1-829" fmla="*/ 8168953 w 8168953"/>
                  <a:gd name="connsiteY1-830" fmla="*/ 1636654 h 3100429"/>
                  <a:gd name="connsiteX2-831" fmla="*/ 4118520 w 8168953"/>
                  <a:gd name="connsiteY2-832" fmla="*/ 3099826 h 3100429"/>
                  <a:gd name="connsiteX3-833" fmla="*/ 0 w 8168953"/>
                  <a:gd name="connsiteY3-834" fmla="*/ 1527651 h 3100429"/>
                  <a:gd name="connsiteX4-835" fmla="*/ 2721 w 8168953"/>
                  <a:gd name="connsiteY4-836" fmla="*/ 0 h 3100429"/>
                  <a:gd name="connsiteX5-837" fmla="*/ 4074472 w 8168953"/>
                  <a:gd name="connsiteY5-838" fmla="*/ 1465296 h 3100429"/>
                  <a:gd name="connsiteX6-839" fmla="*/ 8168119 w 8168953"/>
                  <a:gd name="connsiteY6-840" fmla="*/ 7337 h 3100429"/>
                  <a:gd name="connsiteX0-841" fmla="*/ 8165849 w 8166683"/>
                  <a:gd name="connsiteY0-842" fmla="*/ 7337 h 3099826"/>
                  <a:gd name="connsiteX1-843" fmla="*/ 8166683 w 8166683"/>
                  <a:gd name="connsiteY1-844" fmla="*/ 1636654 h 3099826"/>
                  <a:gd name="connsiteX2-845" fmla="*/ 4116250 w 8166683"/>
                  <a:gd name="connsiteY2-846" fmla="*/ 3099826 h 3099826"/>
                  <a:gd name="connsiteX3-847" fmla="*/ 8764 w 8166683"/>
                  <a:gd name="connsiteY3-848" fmla="*/ 1634789 h 3099826"/>
                  <a:gd name="connsiteX4-849" fmla="*/ 451 w 8166683"/>
                  <a:gd name="connsiteY4-850" fmla="*/ 0 h 3099826"/>
                  <a:gd name="connsiteX5-851" fmla="*/ 4072202 w 8166683"/>
                  <a:gd name="connsiteY5-852" fmla="*/ 1465296 h 3099826"/>
                  <a:gd name="connsiteX6-853" fmla="*/ 8165849 w 8166683"/>
                  <a:gd name="connsiteY6-854" fmla="*/ 7337 h 3099826"/>
                  <a:gd name="connsiteX0-855" fmla="*/ 8165849 w 8166683"/>
                  <a:gd name="connsiteY0-856" fmla="*/ 7337 h 3099826"/>
                  <a:gd name="connsiteX1-857" fmla="*/ 8166683 w 8166683"/>
                  <a:gd name="connsiteY1-858" fmla="*/ 1636654 h 3099826"/>
                  <a:gd name="connsiteX2-859" fmla="*/ 4116250 w 8166683"/>
                  <a:gd name="connsiteY2-860" fmla="*/ 3099826 h 3099826"/>
                  <a:gd name="connsiteX3-861" fmla="*/ 8764 w 8166683"/>
                  <a:gd name="connsiteY3-862" fmla="*/ 1634789 h 3099826"/>
                  <a:gd name="connsiteX4-863" fmla="*/ 451 w 8166683"/>
                  <a:gd name="connsiteY4-864" fmla="*/ 0 h 3099826"/>
                  <a:gd name="connsiteX5-865" fmla="*/ 4072202 w 8166683"/>
                  <a:gd name="connsiteY5-866" fmla="*/ 1465296 h 3099826"/>
                  <a:gd name="connsiteX6-867" fmla="*/ 8165849 w 8166683"/>
                  <a:gd name="connsiteY6-868" fmla="*/ 7337 h 3099826"/>
                  <a:gd name="connsiteX0-869" fmla="*/ 8165849 w 8166683"/>
                  <a:gd name="connsiteY0-870" fmla="*/ 7337 h 3099826"/>
                  <a:gd name="connsiteX1-871" fmla="*/ 8166683 w 8166683"/>
                  <a:gd name="connsiteY1-872" fmla="*/ 1636654 h 3099826"/>
                  <a:gd name="connsiteX2-873" fmla="*/ 4116250 w 8166683"/>
                  <a:gd name="connsiteY2-874" fmla="*/ 3099826 h 3099826"/>
                  <a:gd name="connsiteX3-875" fmla="*/ 8764 w 8166683"/>
                  <a:gd name="connsiteY3-876" fmla="*/ 1634789 h 3099826"/>
                  <a:gd name="connsiteX4-877" fmla="*/ 451 w 8166683"/>
                  <a:gd name="connsiteY4-878" fmla="*/ 0 h 3099826"/>
                  <a:gd name="connsiteX5-879" fmla="*/ 4061168 w 8166683"/>
                  <a:gd name="connsiteY5-880" fmla="*/ 1438511 h 3099826"/>
                  <a:gd name="connsiteX6-881" fmla="*/ 8165849 w 8166683"/>
                  <a:gd name="connsiteY6-882" fmla="*/ 7337 h 3099826"/>
                  <a:gd name="connsiteX0-883" fmla="*/ 8165849 w 8166683"/>
                  <a:gd name="connsiteY0-884" fmla="*/ 7337 h 3099826"/>
                  <a:gd name="connsiteX1-885" fmla="*/ 8166683 w 8166683"/>
                  <a:gd name="connsiteY1-886" fmla="*/ 1636654 h 3099826"/>
                  <a:gd name="connsiteX2-887" fmla="*/ 4116250 w 8166683"/>
                  <a:gd name="connsiteY2-888" fmla="*/ 3099826 h 3099826"/>
                  <a:gd name="connsiteX3-889" fmla="*/ 8764 w 8166683"/>
                  <a:gd name="connsiteY3-890" fmla="*/ 1634789 h 3099826"/>
                  <a:gd name="connsiteX4-891" fmla="*/ 451 w 8166683"/>
                  <a:gd name="connsiteY4-892" fmla="*/ 0 h 3099826"/>
                  <a:gd name="connsiteX5-893" fmla="*/ 4061168 w 8166683"/>
                  <a:gd name="connsiteY5-894" fmla="*/ 1438511 h 3099826"/>
                  <a:gd name="connsiteX6-895" fmla="*/ 8165849 w 8166683"/>
                  <a:gd name="connsiteY6-896" fmla="*/ 7337 h 309982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" name="Oval 86"/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88" name="Group 87"/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89" name="Freeform 88"/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-1" fmla="*/ 3725333 w 4641485"/>
                    <a:gd name="connsiteY0-2" fmla="*/ 0 h 1049866"/>
                    <a:gd name="connsiteX1-3" fmla="*/ 4641485 w 4641485"/>
                    <a:gd name="connsiteY1-4" fmla="*/ 239402 h 1049866"/>
                    <a:gd name="connsiteX2-5" fmla="*/ 3962400 w 4641485"/>
                    <a:gd name="connsiteY2-6" fmla="*/ 541866 h 1049866"/>
                    <a:gd name="connsiteX3-7" fmla="*/ 3742267 w 4641485"/>
                    <a:gd name="connsiteY3-8" fmla="*/ 457200 h 1049866"/>
                    <a:gd name="connsiteX4-9" fmla="*/ 2269067 w 4641485"/>
                    <a:gd name="connsiteY4-10" fmla="*/ 1049866 h 1049866"/>
                    <a:gd name="connsiteX5-11" fmla="*/ 880533 w 4641485"/>
                    <a:gd name="connsiteY5-12" fmla="*/ 457200 h 1049866"/>
                    <a:gd name="connsiteX6-13" fmla="*/ 592667 w 4641485"/>
                    <a:gd name="connsiteY6-14" fmla="*/ 541866 h 1049866"/>
                    <a:gd name="connsiteX7-15" fmla="*/ 0 w 4641485"/>
                    <a:gd name="connsiteY7-16" fmla="*/ 254000 h 1049866"/>
                    <a:gd name="connsiteX8-17" fmla="*/ 880533 w 4641485"/>
                    <a:gd name="connsiteY8-18" fmla="*/ 16933 h 1049866"/>
                    <a:gd name="connsiteX9-19" fmla="*/ 2302933 w 4641485"/>
                    <a:gd name="connsiteY9-20" fmla="*/ 626533 h 1049866"/>
                    <a:gd name="connsiteX10-21" fmla="*/ 3725333 w 4641485"/>
                    <a:gd name="connsiteY10-22" fmla="*/ 0 h 1049866"/>
                    <a:gd name="connsiteX0-23" fmla="*/ 3756864 w 4673016"/>
                    <a:gd name="connsiteY0-24" fmla="*/ 0 h 1049866"/>
                    <a:gd name="connsiteX1-25" fmla="*/ 4673016 w 4673016"/>
                    <a:gd name="connsiteY1-26" fmla="*/ 239402 h 1049866"/>
                    <a:gd name="connsiteX2-27" fmla="*/ 3993931 w 4673016"/>
                    <a:gd name="connsiteY2-28" fmla="*/ 541866 h 1049866"/>
                    <a:gd name="connsiteX3-29" fmla="*/ 3773798 w 4673016"/>
                    <a:gd name="connsiteY3-30" fmla="*/ 457200 h 1049866"/>
                    <a:gd name="connsiteX4-31" fmla="*/ 2300598 w 4673016"/>
                    <a:gd name="connsiteY4-32" fmla="*/ 1049866 h 1049866"/>
                    <a:gd name="connsiteX5-33" fmla="*/ 912064 w 4673016"/>
                    <a:gd name="connsiteY5-34" fmla="*/ 457200 h 1049866"/>
                    <a:gd name="connsiteX6-35" fmla="*/ 624198 w 4673016"/>
                    <a:gd name="connsiteY6-36" fmla="*/ 541866 h 1049866"/>
                    <a:gd name="connsiteX7-37" fmla="*/ 0 w 4673016"/>
                    <a:gd name="connsiteY7-38" fmla="*/ 232979 h 1049866"/>
                    <a:gd name="connsiteX8-39" fmla="*/ 912064 w 4673016"/>
                    <a:gd name="connsiteY8-40" fmla="*/ 16933 h 1049866"/>
                    <a:gd name="connsiteX9-41" fmla="*/ 2334464 w 4673016"/>
                    <a:gd name="connsiteY9-42" fmla="*/ 626533 h 1049866"/>
                    <a:gd name="connsiteX10-43" fmla="*/ 3756864 w 4673016"/>
                    <a:gd name="connsiteY10-44" fmla="*/ 0 h 1049866"/>
                    <a:gd name="connsiteX0-45" fmla="*/ 3756864 w 4673016"/>
                    <a:gd name="connsiteY0-46" fmla="*/ 0 h 1049866"/>
                    <a:gd name="connsiteX1-47" fmla="*/ 4673016 w 4673016"/>
                    <a:gd name="connsiteY1-48" fmla="*/ 239402 h 1049866"/>
                    <a:gd name="connsiteX2-49" fmla="*/ 3993931 w 4673016"/>
                    <a:gd name="connsiteY2-50" fmla="*/ 541866 h 1049866"/>
                    <a:gd name="connsiteX3-51" fmla="*/ 3784308 w 4673016"/>
                    <a:gd name="connsiteY3-52" fmla="*/ 404648 h 1049866"/>
                    <a:gd name="connsiteX4-53" fmla="*/ 2300598 w 4673016"/>
                    <a:gd name="connsiteY4-54" fmla="*/ 1049866 h 1049866"/>
                    <a:gd name="connsiteX5-55" fmla="*/ 912064 w 4673016"/>
                    <a:gd name="connsiteY5-56" fmla="*/ 457200 h 1049866"/>
                    <a:gd name="connsiteX6-57" fmla="*/ 624198 w 4673016"/>
                    <a:gd name="connsiteY6-58" fmla="*/ 541866 h 1049866"/>
                    <a:gd name="connsiteX7-59" fmla="*/ 0 w 4673016"/>
                    <a:gd name="connsiteY7-60" fmla="*/ 232979 h 1049866"/>
                    <a:gd name="connsiteX8-61" fmla="*/ 912064 w 4673016"/>
                    <a:gd name="connsiteY8-62" fmla="*/ 16933 h 1049866"/>
                    <a:gd name="connsiteX9-63" fmla="*/ 2334464 w 4673016"/>
                    <a:gd name="connsiteY9-64" fmla="*/ 626533 h 1049866"/>
                    <a:gd name="connsiteX10-65" fmla="*/ 3756864 w 4673016"/>
                    <a:gd name="connsiteY10-66" fmla="*/ 0 h 1049866"/>
                    <a:gd name="connsiteX0-67" fmla="*/ 3756864 w 4673016"/>
                    <a:gd name="connsiteY0-68" fmla="*/ 0 h 1049866"/>
                    <a:gd name="connsiteX1-69" fmla="*/ 4673016 w 4673016"/>
                    <a:gd name="connsiteY1-70" fmla="*/ 239402 h 1049866"/>
                    <a:gd name="connsiteX2-71" fmla="*/ 3993931 w 4673016"/>
                    <a:gd name="connsiteY2-72" fmla="*/ 541866 h 1049866"/>
                    <a:gd name="connsiteX3-73" fmla="*/ 3794818 w 4673016"/>
                    <a:gd name="connsiteY3-74" fmla="*/ 436179 h 1049866"/>
                    <a:gd name="connsiteX4-75" fmla="*/ 2300598 w 4673016"/>
                    <a:gd name="connsiteY4-76" fmla="*/ 1049866 h 1049866"/>
                    <a:gd name="connsiteX5-77" fmla="*/ 912064 w 4673016"/>
                    <a:gd name="connsiteY5-78" fmla="*/ 457200 h 1049866"/>
                    <a:gd name="connsiteX6-79" fmla="*/ 624198 w 4673016"/>
                    <a:gd name="connsiteY6-80" fmla="*/ 541866 h 1049866"/>
                    <a:gd name="connsiteX7-81" fmla="*/ 0 w 4673016"/>
                    <a:gd name="connsiteY7-82" fmla="*/ 232979 h 1049866"/>
                    <a:gd name="connsiteX8-83" fmla="*/ 912064 w 4673016"/>
                    <a:gd name="connsiteY8-84" fmla="*/ 16933 h 1049866"/>
                    <a:gd name="connsiteX9-85" fmla="*/ 2334464 w 4673016"/>
                    <a:gd name="connsiteY9-86" fmla="*/ 626533 h 1049866"/>
                    <a:gd name="connsiteX10-87" fmla="*/ 3756864 w 4673016"/>
                    <a:gd name="connsiteY10-88" fmla="*/ 0 h 1049866"/>
                    <a:gd name="connsiteX0-89" fmla="*/ 3756864 w 4673016"/>
                    <a:gd name="connsiteY0-90" fmla="*/ 0 h 1049866"/>
                    <a:gd name="connsiteX1-91" fmla="*/ 4673016 w 4673016"/>
                    <a:gd name="connsiteY1-92" fmla="*/ 239402 h 1049866"/>
                    <a:gd name="connsiteX2-93" fmla="*/ 3993931 w 4673016"/>
                    <a:gd name="connsiteY2-94" fmla="*/ 541866 h 1049866"/>
                    <a:gd name="connsiteX3-95" fmla="*/ 3794818 w 4673016"/>
                    <a:gd name="connsiteY3-96" fmla="*/ 436179 h 1049866"/>
                    <a:gd name="connsiteX4-97" fmla="*/ 2300598 w 4673016"/>
                    <a:gd name="connsiteY4-98" fmla="*/ 1049866 h 1049866"/>
                    <a:gd name="connsiteX5-99" fmla="*/ 912064 w 4673016"/>
                    <a:gd name="connsiteY5-100" fmla="*/ 457200 h 1049866"/>
                    <a:gd name="connsiteX6-101" fmla="*/ 624198 w 4673016"/>
                    <a:gd name="connsiteY6-102" fmla="*/ 541866 h 1049866"/>
                    <a:gd name="connsiteX7-103" fmla="*/ 0 w 4673016"/>
                    <a:gd name="connsiteY7-104" fmla="*/ 232979 h 1049866"/>
                    <a:gd name="connsiteX8-105" fmla="*/ 912064 w 4673016"/>
                    <a:gd name="connsiteY8-106" fmla="*/ 16933 h 1049866"/>
                    <a:gd name="connsiteX9-107" fmla="*/ 2323954 w 4673016"/>
                    <a:gd name="connsiteY9-108" fmla="*/ 616023 h 1049866"/>
                    <a:gd name="connsiteX10-109" fmla="*/ 3756864 w 4673016"/>
                    <a:gd name="connsiteY10-110" fmla="*/ 0 h 1049866"/>
                    <a:gd name="connsiteX0-111" fmla="*/ 3756864 w 4673016"/>
                    <a:gd name="connsiteY0-112" fmla="*/ 0 h 1049866"/>
                    <a:gd name="connsiteX1-113" fmla="*/ 4673016 w 4673016"/>
                    <a:gd name="connsiteY1-114" fmla="*/ 239402 h 1049866"/>
                    <a:gd name="connsiteX2-115" fmla="*/ 3993931 w 4673016"/>
                    <a:gd name="connsiteY2-116" fmla="*/ 541866 h 1049866"/>
                    <a:gd name="connsiteX3-117" fmla="*/ 3794818 w 4673016"/>
                    <a:gd name="connsiteY3-118" fmla="*/ 436179 h 1049866"/>
                    <a:gd name="connsiteX4-119" fmla="*/ 2300598 w 4673016"/>
                    <a:gd name="connsiteY4-120" fmla="*/ 1049866 h 1049866"/>
                    <a:gd name="connsiteX5-121" fmla="*/ 912064 w 4673016"/>
                    <a:gd name="connsiteY5-122" fmla="*/ 457200 h 1049866"/>
                    <a:gd name="connsiteX6-123" fmla="*/ 624198 w 4673016"/>
                    <a:gd name="connsiteY6-124" fmla="*/ 541866 h 1049866"/>
                    <a:gd name="connsiteX7-125" fmla="*/ 0 w 4673016"/>
                    <a:gd name="connsiteY7-126" fmla="*/ 275021 h 1049866"/>
                    <a:gd name="connsiteX8-127" fmla="*/ 912064 w 4673016"/>
                    <a:gd name="connsiteY8-128" fmla="*/ 16933 h 1049866"/>
                    <a:gd name="connsiteX9-129" fmla="*/ 2323954 w 4673016"/>
                    <a:gd name="connsiteY9-130" fmla="*/ 616023 h 1049866"/>
                    <a:gd name="connsiteX10-131" fmla="*/ 3756864 w 4673016"/>
                    <a:gd name="connsiteY10-132" fmla="*/ 0 h 1049866"/>
                    <a:gd name="connsiteX0-133" fmla="*/ 3756864 w 4673016"/>
                    <a:gd name="connsiteY0-134" fmla="*/ 0 h 1049866"/>
                    <a:gd name="connsiteX1-135" fmla="*/ 4673016 w 4673016"/>
                    <a:gd name="connsiteY1-136" fmla="*/ 239402 h 1049866"/>
                    <a:gd name="connsiteX2-137" fmla="*/ 3993931 w 4673016"/>
                    <a:gd name="connsiteY2-138" fmla="*/ 541866 h 1049866"/>
                    <a:gd name="connsiteX3-139" fmla="*/ 3815839 w 4673016"/>
                    <a:gd name="connsiteY3-140" fmla="*/ 467710 h 1049866"/>
                    <a:gd name="connsiteX4-141" fmla="*/ 2300598 w 4673016"/>
                    <a:gd name="connsiteY4-142" fmla="*/ 1049866 h 1049866"/>
                    <a:gd name="connsiteX5-143" fmla="*/ 912064 w 4673016"/>
                    <a:gd name="connsiteY5-144" fmla="*/ 457200 h 1049866"/>
                    <a:gd name="connsiteX6-145" fmla="*/ 624198 w 4673016"/>
                    <a:gd name="connsiteY6-146" fmla="*/ 541866 h 1049866"/>
                    <a:gd name="connsiteX7-147" fmla="*/ 0 w 4673016"/>
                    <a:gd name="connsiteY7-148" fmla="*/ 275021 h 1049866"/>
                    <a:gd name="connsiteX8-149" fmla="*/ 912064 w 4673016"/>
                    <a:gd name="connsiteY8-150" fmla="*/ 16933 h 1049866"/>
                    <a:gd name="connsiteX9-151" fmla="*/ 2323954 w 4673016"/>
                    <a:gd name="connsiteY9-152" fmla="*/ 616023 h 1049866"/>
                    <a:gd name="connsiteX10-153" fmla="*/ 3756864 w 4673016"/>
                    <a:gd name="connsiteY10-154" fmla="*/ 0 h 104986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0" name="Freeform 89"/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1" name="Freeform 90"/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2" name="Freeform 91"/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-1" fmla="*/ 168165 w 3731172"/>
                    <a:gd name="connsiteY0-2" fmla="*/ 73572 h 1418896"/>
                    <a:gd name="connsiteX1-3" fmla="*/ 451945 w 3731172"/>
                    <a:gd name="connsiteY1-4" fmla="*/ 0 h 1418896"/>
                    <a:gd name="connsiteX2-5" fmla="*/ 1881352 w 3731172"/>
                    <a:gd name="connsiteY2-6" fmla="*/ 599089 h 1418896"/>
                    <a:gd name="connsiteX3-7" fmla="*/ 3363310 w 3731172"/>
                    <a:gd name="connsiteY3-8" fmla="*/ 0 h 1418896"/>
                    <a:gd name="connsiteX4-9" fmla="*/ 3584027 w 3731172"/>
                    <a:gd name="connsiteY4-10" fmla="*/ 73572 h 1418896"/>
                    <a:gd name="connsiteX5-11" fmla="*/ 2627586 w 3731172"/>
                    <a:gd name="connsiteY5-12" fmla="*/ 441434 h 1418896"/>
                    <a:gd name="connsiteX6-13" fmla="*/ 2596055 w 3731172"/>
                    <a:gd name="connsiteY6-14" fmla="*/ 914400 h 1418896"/>
                    <a:gd name="connsiteX7-15" fmla="*/ 3731172 w 3731172"/>
                    <a:gd name="connsiteY7-16" fmla="*/ 1345324 h 1418896"/>
                    <a:gd name="connsiteX8-17" fmla="*/ 3447393 w 3731172"/>
                    <a:gd name="connsiteY8-18" fmla="*/ 1408386 h 1418896"/>
                    <a:gd name="connsiteX9-19" fmla="*/ 1870841 w 3731172"/>
                    <a:gd name="connsiteY9-20" fmla="*/ 746234 h 1418896"/>
                    <a:gd name="connsiteX10-21" fmla="*/ 262758 w 3731172"/>
                    <a:gd name="connsiteY10-22" fmla="*/ 1418896 h 1418896"/>
                    <a:gd name="connsiteX11-23" fmla="*/ 0 w 3731172"/>
                    <a:gd name="connsiteY11-24" fmla="*/ 1324303 h 1418896"/>
                    <a:gd name="connsiteX12-25" fmla="*/ 1145627 w 3731172"/>
                    <a:gd name="connsiteY12-26" fmla="*/ 882869 h 1418896"/>
                    <a:gd name="connsiteX13-27" fmla="*/ 1114096 w 3731172"/>
                    <a:gd name="connsiteY13-28" fmla="*/ 409903 h 1418896"/>
                    <a:gd name="connsiteX14-29" fmla="*/ 441434 w 3731172"/>
                    <a:gd name="connsiteY14-30" fmla="*/ 10510 h 1418896"/>
                    <a:gd name="connsiteX15-31" fmla="*/ 441434 w 3731172"/>
                    <a:gd name="connsiteY15-32" fmla="*/ 10510 h 1418896"/>
                    <a:gd name="connsiteX0-33" fmla="*/ 168165 w 3731172"/>
                    <a:gd name="connsiteY0-34" fmla="*/ 73572 h 1418896"/>
                    <a:gd name="connsiteX1-35" fmla="*/ 451945 w 3731172"/>
                    <a:gd name="connsiteY1-36" fmla="*/ 0 h 1418896"/>
                    <a:gd name="connsiteX2-37" fmla="*/ 1881352 w 3731172"/>
                    <a:gd name="connsiteY2-38" fmla="*/ 599089 h 1418896"/>
                    <a:gd name="connsiteX3-39" fmla="*/ 3363310 w 3731172"/>
                    <a:gd name="connsiteY3-40" fmla="*/ 0 h 1418896"/>
                    <a:gd name="connsiteX4-41" fmla="*/ 3584027 w 3731172"/>
                    <a:gd name="connsiteY4-42" fmla="*/ 73572 h 1418896"/>
                    <a:gd name="connsiteX5-43" fmla="*/ 2627586 w 3731172"/>
                    <a:gd name="connsiteY5-44" fmla="*/ 441434 h 1418896"/>
                    <a:gd name="connsiteX6-45" fmla="*/ 2596055 w 3731172"/>
                    <a:gd name="connsiteY6-46" fmla="*/ 914400 h 1418896"/>
                    <a:gd name="connsiteX7-47" fmla="*/ 3731172 w 3731172"/>
                    <a:gd name="connsiteY7-48" fmla="*/ 1345324 h 1418896"/>
                    <a:gd name="connsiteX8-49" fmla="*/ 3447393 w 3731172"/>
                    <a:gd name="connsiteY8-50" fmla="*/ 1408386 h 1418896"/>
                    <a:gd name="connsiteX9-51" fmla="*/ 1870841 w 3731172"/>
                    <a:gd name="connsiteY9-52" fmla="*/ 746234 h 1418896"/>
                    <a:gd name="connsiteX10-53" fmla="*/ 262758 w 3731172"/>
                    <a:gd name="connsiteY10-54" fmla="*/ 1418896 h 1418896"/>
                    <a:gd name="connsiteX11-55" fmla="*/ 0 w 3731172"/>
                    <a:gd name="connsiteY11-56" fmla="*/ 1324303 h 1418896"/>
                    <a:gd name="connsiteX12-57" fmla="*/ 1145627 w 3731172"/>
                    <a:gd name="connsiteY12-58" fmla="*/ 882869 h 1418896"/>
                    <a:gd name="connsiteX13-59" fmla="*/ 1114096 w 3731172"/>
                    <a:gd name="connsiteY13-60" fmla="*/ 409903 h 1418896"/>
                    <a:gd name="connsiteX14-61" fmla="*/ 441434 w 3731172"/>
                    <a:gd name="connsiteY14-62" fmla="*/ 10510 h 1418896"/>
                    <a:gd name="connsiteX0-63" fmla="*/ 168165 w 3731172"/>
                    <a:gd name="connsiteY0-64" fmla="*/ 73572 h 1418896"/>
                    <a:gd name="connsiteX1-65" fmla="*/ 451945 w 3731172"/>
                    <a:gd name="connsiteY1-66" fmla="*/ 0 h 1418896"/>
                    <a:gd name="connsiteX2-67" fmla="*/ 1881352 w 3731172"/>
                    <a:gd name="connsiteY2-68" fmla="*/ 599089 h 1418896"/>
                    <a:gd name="connsiteX3-69" fmla="*/ 3363310 w 3731172"/>
                    <a:gd name="connsiteY3-70" fmla="*/ 0 h 1418896"/>
                    <a:gd name="connsiteX4-71" fmla="*/ 3584027 w 3731172"/>
                    <a:gd name="connsiteY4-72" fmla="*/ 73572 h 1418896"/>
                    <a:gd name="connsiteX5-73" fmla="*/ 2627586 w 3731172"/>
                    <a:gd name="connsiteY5-74" fmla="*/ 441434 h 1418896"/>
                    <a:gd name="connsiteX6-75" fmla="*/ 2596055 w 3731172"/>
                    <a:gd name="connsiteY6-76" fmla="*/ 914400 h 1418896"/>
                    <a:gd name="connsiteX7-77" fmla="*/ 3731172 w 3731172"/>
                    <a:gd name="connsiteY7-78" fmla="*/ 1345324 h 1418896"/>
                    <a:gd name="connsiteX8-79" fmla="*/ 3447393 w 3731172"/>
                    <a:gd name="connsiteY8-80" fmla="*/ 1408386 h 1418896"/>
                    <a:gd name="connsiteX9-81" fmla="*/ 1870841 w 3731172"/>
                    <a:gd name="connsiteY9-82" fmla="*/ 746234 h 1418896"/>
                    <a:gd name="connsiteX10-83" fmla="*/ 262758 w 3731172"/>
                    <a:gd name="connsiteY10-84" fmla="*/ 1418896 h 1418896"/>
                    <a:gd name="connsiteX11-85" fmla="*/ 0 w 3731172"/>
                    <a:gd name="connsiteY11-86" fmla="*/ 1324303 h 1418896"/>
                    <a:gd name="connsiteX12-87" fmla="*/ 1145627 w 3731172"/>
                    <a:gd name="connsiteY12-88" fmla="*/ 882869 h 1418896"/>
                    <a:gd name="connsiteX13-89" fmla="*/ 1114096 w 3731172"/>
                    <a:gd name="connsiteY13-90" fmla="*/ 409903 h 1418896"/>
                    <a:gd name="connsiteX14-91" fmla="*/ 357351 w 3731172"/>
                    <a:gd name="connsiteY14-92" fmla="*/ 115613 h 1418896"/>
                    <a:gd name="connsiteX0-93" fmla="*/ 168165 w 3731172"/>
                    <a:gd name="connsiteY0-94" fmla="*/ 73572 h 1418896"/>
                    <a:gd name="connsiteX1-95" fmla="*/ 451945 w 3731172"/>
                    <a:gd name="connsiteY1-96" fmla="*/ 0 h 1418896"/>
                    <a:gd name="connsiteX2-97" fmla="*/ 1881352 w 3731172"/>
                    <a:gd name="connsiteY2-98" fmla="*/ 599089 h 1418896"/>
                    <a:gd name="connsiteX3-99" fmla="*/ 3363310 w 3731172"/>
                    <a:gd name="connsiteY3-100" fmla="*/ 0 h 1418896"/>
                    <a:gd name="connsiteX4-101" fmla="*/ 3584027 w 3731172"/>
                    <a:gd name="connsiteY4-102" fmla="*/ 73572 h 1418896"/>
                    <a:gd name="connsiteX5-103" fmla="*/ 2627586 w 3731172"/>
                    <a:gd name="connsiteY5-104" fmla="*/ 441434 h 1418896"/>
                    <a:gd name="connsiteX6-105" fmla="*/ 2596055 w 3731172"/>
                    <a:gd name="connsiteY6-106" fmla="*/ 914400 h 1418896"/>
                    <a:gd name="connsiteX7-107" fmla="*/ 3731172 w 3731172"/>
                    <a:gd name="connsiteY7-108" fmla="*/ 1345324 h 1418896"/>
                    <a:gd name="connsiteX8-109" fmla="*/ 3447393 w 3731172"/>
                    <a:gd name="connsiteY8-110" fmla="*/ 1408386 h 1418896"/>
                    <a:gd name="connsiteX9-111" fmla="*/ 1870841 w 3731172"/>
                    <a:gd name="connsiteY9-112" fmla="*/ 746234 h 1418896"/>
                    <a:gd name="connsiteX10-113" fmla="*/ 262758 w 3731172"/>
                    <a:gd name="connsiteY10-114" fmla="*/ 1418896 h 1418896"/>
                    <a:gd name="connsiteX11-115" fmla="*/ 0 w 3731172"/>
                    <a:gd name="connsiteY11-116" fmla="*/ 1324303 h 1418896"/>
                    <a:gd name="connsiteX12-117" fmla="*/ 1145627 w 3731172"/>
                    <a:gd name="connsiteY12-118" fmla="*/ 882869 h 1418896"/>
                    <a:gd name="connsiteX13-119" fmla="*/ 1114096 w 3731172"/>
                    <a:gd name="connsiteY13-120" fmla="*/ 409903 h 1418896"/>
                    <a:gd name="connsiteX14-121" fmla="*/ 147144 w 3731172"/>
                    <a:gd name="connsiteY14-122" fmla="*/ 63061 h 1418896"/>
                    <a:gd name="connsiteX0-123" fmla="*/ 168165 w 3731172"/>
                    <a:gd name="connsiteY0-124" fmla="*/ 73572 h 1418896"/>
                    <a:gd name="connsiteX1-125" fmla="*/ 451945 w 3731172"/>
                    <a:gd name="connsiteY1-126" fmla="*/ 0 h 1418896"/>
                    <a:gd name="connsiteX2-127" fmla="*/ 1881352 w 3731172"/>
                    <a:gd name="connsiteY2-128" fmla="*/ 599089 h 1418896"/>
                    <a:gd name="connsiteX3-129" fmla="*/ 3363310 w 3731172"/>
                    <a:gd name="connsiteY3-130" fmla="*/ 0 h 1418896"/>
                    <a:gd name="connsiteX4-131" fmla="*/ 3584027 w 3731172"/>
                    <a:gd name="connsiteY4-132" fmla="*/ 73572 h 1418896"/>
                    <a:gd name="connsiteX5-133" fmla="*/ 2627586 w 3731172"/>
                    <a:gd name="connsiteY5-134" fmla="*/ 441434 h 1418896"/>
                    <a:gd name="connsiteX6-135" fmla="*/ 2596055 w 3731172"/>
                    <a:gd name="connsiteY6-136" fmla="*/ 914400 h 1418896"/>
                    <a:gd name="connsiteX7-137" fmla="*/ 3731172 w 3731172"/>
                    <a:gd name="connsiteY7-138" fmla="*/ 1345324 h 1418896"/>
                    <a:gd name="connsiteX8-139" fmla="*/ 3447393 w 3731172"/>
                    <a:gd name="connsiteY8-140" fmla="*/ 1408386 h 1418896"/>
                    <a:gd name="connsiteX9-141" fmla="*/ 1870841 w 3731172"/>
                    <a:gd name="connsiteY9-142" fmla="*/ 746234 h 1418896"/>
                    <a:gd name="connsiteX10-143" fmla="*/ 262758 w 3731172"/>
                    <a:gd name="connsiteY10-144" fmla="*/ 1418896 h 1418896"/>
                    <a:gd name="connsiteX11-145" fmla="*/ 0 w 3731172"/>
                    <a:gd name="connsiteY11-146" fmla="*/ 1324303 h 1418896"/>
                    <a:gd name="connsiteX12-147" fmla="*/ 1145627 w 3731172"/>
                    <a:gd name="connsiteY12-148" fmla="*/ 882869 h 1418896"/>
                    <a:gd name="connsiteX13-149" fmla="*/ 1114096 w 3731172"/>
                    <a:gd name="connsiteY13-150" fmla="*/ 420413 h 1418896"/>
                    <a:gd name="connsiteX14-151" fmla="*/ 147144 w 3731172"/>
                    <a:gd name="connsiteY14-152" fmla="*/ 63061 h 1418896"/>
                    <a:gd name="connsiteX0-153" fmla="*/ 168165 w 3731172"/>
                    <a:gd name="connsiteY0-154" fmla="*/ 73572 h 1418896"/>
                    <a:gd name="connsiteX1-155" fmla="*/ 451945 w 3731172"/>
                    <a:gd name="connsiteY1-156" fmla="*/ 0 h 1418896"/>
                    <a:gd name="connsiteX2-157" fmla="*/ 1881352 w 3731172"/>
                    <a:gd name="connsiteY2-158" fmla="*/ 599089 h 1418896"/>
                    <a:gd name="connsiteX3-159" fmla="*/ 3363310 w 3731172"/>
                    <a:gd name="connsiteY3-160" fmla="*/ 0 h 1418896"/>
                    <a:gd name="connsiteX4-161" fmla="*/ 3584027 w 3731172"/>
                    <a:gd name="connsiteY4-162" fmla="*/ 73572 h 1418896"/>
                    <a:gd name="connsiteX5-163" fmla="*/ 2627586 w 3731172"/>
                    <a:gd name="connsiteY5-164" fmla="*/ 441434 h 1418896"/>
                    <a:gd name="connsiteX6-165" fmla="*/ 2596055 w 3731172"/>
                    <a:gd name="connsiteY6-166" fmla="*/ 914400 h 1418896"/>
                    <a:gd name="connsiteX7-167" fmla="*/ 3731172 w 3731172"/>
                    <a:gd name="connsiteY7-168" fmla="*/ 1345324 h 1418896"/>
                    <a:gd name="connsiteX8-169" fmla="*/ 3447393 w 3731172"/>
                    <a:gd name="connsiteY8-170" fmla="*/ 1408386 h 1418896"/>
                    <a:gd name="connsiteX9-171" fmla="*/ 1870841 w 3731172"/>
                    <a:gd name="connsiteY9-172" fmla="*/ 746234 h 1418896"/>
                    <a:gd name="connsiteX10-173" fmla="*/ 262758 w 3731172"/>
                    <a:gd name="connsiteY10-174" fmla="*/ 1418896 h 1418896"/>
                    <a:gd name="connsiteX11-175" fmla="*/ 0 w 3731172"/>
                    <a:gd name="connsiteY11-176" fmla="*/ 1324303 h 1418896"/>
                    <a:gd name="connsiteX12-177" fmla="*/ 1145627 w 3731172"/>
                    <a:gd name="connsiteY12-178" fmla="*/ 882869 h 1418896"/>
                    <a:gd name="connsiteX13-179" fmla="*/ 1114096 w 3731172"/>
                    <a:gd name="connsiteY13-180" fmla="*/ 420413 h 1418896"/>
                    <a:gd name="connsiteX14-181" fmla="*/ 189185 w 3731172"/>
                    <a:gd name="connsiteY14-182" fmla="*/ 84081 h 1418896"/>
                    <a:gd name="connsiteX0-183" fmla="*/ 168165 w 3731172"/>
                    <a:gd name="connsiteY0-184" fmla="*/ 73572 h 1418896"/>
                    <a:gd name="connsiteX1-185" fmla="*/ 451945 w 3731172"/>
                    <a:gd name="connsiteY1-186" fmla="*/ 0 h 1418896"/>
                    <a:gd name="connsiteX2-187" fmla="*/ 1881352 w 3731172"/>
                    <a:gd name="connsiteY2-188" fmla="*/ 599089 h 1418896"/>
                    <a:gd name="connsiteX3-189" fmla="*/ 3363310 w 3731172"/>
                    <a:gd name="connsiteY3-190" fmla="*/ 0 h 1418896"/>
                    <a:gd name="connsiteX4-191" fmla="*/ 3584027 w 3731172"/>
                    <a:gd name="connsiteY4-192" fmla="*/ 73572 h 1418896"/>
                    <a:gd name="connsiteX5-193" fmla="*/ 2627586 w 3731172"/>
                    <a:gd name="connsiteY5-194" fmla="*/ 441434 h 1418896"/>
                    <a:gd name="connsiteX6-195" fmla="*/ 2596055 w 3731172"/>
                    <a:gd name="connsiteY6-196" fmla="*/ 914400 h 1418896"/>
                    <a:gd name="connsiteX7-197" fmla="*/ 3731172 w 3731172"/>
                    <a:gd name="connsiteY7-198" fmla="*/ 1345324 h 1418896"/>
                    <a:gd name="connsiteX8-199" fmla="*/ 3447393 w 3731172"/>
                    <a:gd name="connsiteY8-200" fmla="*/ 1408386 h 1418896"/>
                    <a:gd name="connsiteX9-201" fmla="*/ 1870841 w 3731172"/>
                    <a:gd name="connsiteY9-202" fmla="*/ 746234 h 1418896"/>
                    <a:gd name="connsiteX10-203" fmla="*/ 262758 w 3731172"/>
                    <a:gd name="connsiteY10-204" fmla="*/ 1418896 h 1418896"/>
                    <a:gd name="connsiteX11-205" fmla="*/ 0 w 3731172"/>
                    <a:gd name="connsiteY11-206" fmla="*/ 1324303 h 1418896"/>
                    <a:gd name="connsiteX12-207" fmla="*/ 1145627 w 3731172"/>
                    <a:gd name="connsiteY12-208" fmla="*/ 882869 h 1418896"/>
                    <a:gd name="connsiteX13-209" fmla="*/ 1114096 w 3731172"/>
                    <a:gd name="connsiteY13-210" fmla="*/ 420413 h 1418896"/>
                    <a:gd name="connsiteX14-211" fmla="*/ 189185 w 3731172"/>
                    <a:gd name="connsiteY14-212" fmla="*/ 84081 h 1418896"/>
                    <a:gd name="connsiteX15-213" fmla="*/ 168165 w 3731172"/>
                    <a:gd name="connsiteY15-214" fmla="*/ 73572 h 1418896"/>
                    <a:gd name="connsiteX0-215" fmla="*/ 168165 w 3731172"/>
                    <a:gd name="connsiteY0-216" fmla="*/ 73572 h 1418896"/>
                    <a:gd name="connsiteX1-217" fmla="*/ 451945 w 3731172"/>
                    <a:gd name="connsiteY1-218" fmla="*/ 0 h 1418896"/>
                    <a:gd name="connsiteX2-219" fmla="*/ 1881352 w 3731172"/>
                    <a:gd name="connsiteY2-220" fmla="*/ 599089 h 1418896"/>
                    <a:gd name="connsiteX3-221" fmla="*/ 3363310 w 3731172"/>
                    <a:gd name="connsiteY3-222" fmla="*/ 0 h 1418896"/>
                    <a:gd name="connsiteX4-223" fmla="*/ 3584027 w 3731172"/>
                    <a:gd name="connsiteY4-224" fmla="*/ 73572 h 1418896"/>
                    <a:gd name="connsiteX5-225" fmla="*/ 2627586 w 3731172"/>
                    <a:gd name="connsiteY5-226" fmla="*/ 441434 h 1418896"/>
                    <a:gd name="connsiteX6-227" fmla="*/ 2596055 w 3731172"/>
                    <a:gd name="connsiteY6-228" fmla="*/ 914400 h 1418896"/>
                    <a:gd name="connsiteX7-229" fmla="*/ 3731172 w 3731172"/>
                    <a:gd name="connsiteY7-230" fmla="*/ 1345324 h 1418896"/>
                    <a:gd name="connsiteX8-231" fmla="*/ 3447393 w 3731172"/>
                    <a:gd name="connsiteY8-232" fmla="*/ 1408386 h 1418896"/>
                    <a:gd name="connsiteX9-233" fmla="*/ 1870841 w 3731172"/>
                    <a:gd name="connsiteY9-234" fmla="*/ 746234 h 1418896"/>
                    <a:gd name="connsiteX10-235" fmla="*/ 262758 w 3731172"/>
                    <a:gd name="connsiteY10-236" fmla="*/ 1418896 h 1418896"/>
                    <a:gd name="connsiteX11-237" fmla="*/ 0 w 3731172"/>
                    <a:gd name="connsiteY11-238" fmla="*/ 1324303 h 1418896"/>
                    <a:gd name="connsiteX12-239" fmla="*/ 1145627 w 3731172"/>
                    <a:gd name="connsiteY12-240" fmla="*/ 882869 h 1418896"/>
                    <a:gd name="connsiteX13-241" fmla="*/ 1156137 w 3731172"/>
                    <a:gd name="connsiteY13-242" fmla="*/ 441434 h 1418896"/>
                    <a:gd name="connsiteX14-243" fmla="*/ 189185 w 3731172"/>
                    <a:gd name="connsiteY14-244" fmla="*/ 84081 h 1418896"/>
                    <a:gd name="connsiteX15-245" fmla="*/ 168165 w 3731172"/>
                    <a:gd name="connsiteY15-246" fmla="*/ 73572 h 1418896"/>
                    <a:gd name="connsiteX0-247" fmla="*/ 168165 w 3731172"/>
                    <a:gd name="connsiteY0-248" fmla="*/ 73572 h 1418896"/>
                    <a:gd name="connsiteX1-249" fmla="*/ 451945 w 3731172"/>
                    <a:gd name="connsiteY1-250" fmla="*/ 0 h 1418896"/>
                    <a:gd name="connsiteX2-251" fmla="*/ 1881352 w 3731172"/>
                    <a:gd name="connsiteY2-252" fmla="*/ 599089 h 1418896"/>
                    <a:gd name="connsiteX3-253" fmla="*/ 3363310 w 3731172"/>
                    <a:gd name="connsiteY3-254" fmla="*/ 0 h 1418896"/>
                    <a:gd name="connsiteX4-255" fmla="*/ 3584027 w 3731172"/>
                    <a:gd name="connsiteY4-256" fmla="*/ 73572 h 1418896"/>
                    <a:gd name="connsiteX5-257" fmla="*/ 2627586 w 3731172"/>
                    <a:gd name="connsiteY5-258" fmla="*/ 441434 h 1418896"/>
                    <a:gd name="connsiteX6-259" fmla="*/ 2596055 w 3731172"/>
                    <a:gd name="connsiteY6-260" fmla="*/ 914400 h 1418896"/>
                    <a:gd name="connsiteX7-261" fmla="*/ 3731172 w 3731172"/>
                    <a:gd name="connsiteY7-262" fmla="*/ 1345324 h 1418896"/>
                    <a:gd name="connsiteX8-263" fmla="*/ 3447393 w 3731172"/>
                    <a:gd name="connsiteY8-264" fmla="*/ 1408386 h 1418896"/>
                    <a:gd name="connsiteX9-265" fmla="*/ 1870841 w 3731172"/>
                    <a:gd name="connsiteY9-266" fmla="*/ 746234 h 1418896"/>
                    <a:gd name="connsiteX10-267" fmla="*/ 262758 w 3731172"/>
                    <a:gd name="connsiteY10-268" fmla="*/ 1418896 h 1418896"/>
                    <a:gd name="connsiteX11-269" fmla="*/ 0 w 3731172"/>
                    <a:gd name="connsiteY11-270" fmla="*/ 1324303 h 1418896"/>
                    <a:gd name="connsiteX12-271" fmla="*/ 1145627 w 3731172"/>
                    <a:gd name="connsiteY12-272" fmla="*/ 882869 h 1418896"/>
                    <a:gd name="connsiteX13-273" fmla="*/ 1145626 w 3731172"/>
                    <a:gd name="connsiteY13-274" fmla="*/ 451945 h 1418896"/>
                    <a:gd name="connsiteX14-275" fmla="*/ 189185 w 3731172"/>
                    <a:gd name="connsiteY14-276" fmla="*/ 84081 h 1418896"/>
                    <a:gd name="connsiteX15-277" fmla="*/ 168165 w 3731172"/>
                    <a:gd name="connsiteY15-278" fmla="*/ 73572 h 1418896"/>
                    <a:gd name="connsiteX0-279" fmla="*/ 168165 w 3731172"/>
                    <a:gd name="connsiteY0-280" fmla="*/ 73572 h 1418896"/>
                    <a:gd name="connsiteX1-281" fmla="*/ 451945 w 3731172"/>
                    <a:gd name="connsiteY1-282" fmla="*/ 0 h 1418896"/>
                    <a:gd name="connsiteX2-283" fmla="*/ 1881352 w 3731172"/>
                    <a:gd name="connsiteY2-284" fmla="*/ 599089 h 1418896"/>
                    <a:gd name="connsiteX3-285" fmla="*/ 3363310 w 3731172"/>
                    <a:gd name="connsiteY3-286" fmla="*/ 0 h 1418896"/>
                    <a:gd name="connsiteX4-287" fmla="*/ 3584027 w 3731172"/>
                    <a:gd name="connsiteY4-288" fmla="*/ 73572 h 1418896"/>
                    <a:gd name="connsiteX5-289" fmla="*/ 2627586 w 3731172"/>
                    <a:gd name="connsiteY5-290" fmla="*/ 441434 h 1418896"/>
                    <a:gd name="connsiteX6-291" fmla="*/ 2596055 w 3731172"/>
                    <a:gd name="connsiteY6-292" fmla="*/ 914400 h 1418896"/>
                    <a:gd name="connsiteX7-293" fmla="*/ 3731172 w 3731172"/>
                    <a:gd name="connsiteY7-294" fmla="*/ 1345324 h 1418896"/>
                    <a:gd name="connsiteX8-295" fmla="*/ 3447393 w 3731172"/>
                    <a:gd name="connsiteY8-296" fmla="*/ 1408386 h 1418896"/>
                    <a:gd name="connsiteX9-297" fmla="*/ 1870841 w 3731172"/>
                    <a:gd name="connsiteY9-298" fmla="*/ 746234 h 1418896"/>
                    <a:gd name="connsiteX10-299" fmla="*/ 262758 w 3731172"/>
                    <a:gd name="connsiteY10-300" fmla="*/ 1418896 h 1418896"/>
                    <a:gd name="connsiteX11-301" fmla="*/ 0 w 3731172"/>
                    <a:gd name="connsiteY11-302" fmla="*/ 1324303 h 1418896"/>
                    <a:gd name="connsiteX12-303" fmla="*/ 1145627 w 3731172"/>
                    <a:gd name="connsiteY12-304" fmla="*/ 903890 h 1418896"/>
                    <a:gd name="connsiteX13-305" fmla="*/ 1145626 w 3731172"/>
                    <a:gd name="connsiteY13-306" fmla="*/ 451945 h 1418896"/>
                    <a:gd name="connsiteX14-307" fmla="*/ 189185 w 3731172"/>
                    <a:gd name="connsiteY14-308" fmla="*/ 84081 h 1418896"/>
                    <a:gd name="connsiteX15-309" fmla="*/ 168165 w 3731172"/>
                    <a:gd name="connsiteY15-310" fmla="*/ 73572 h 1418896"/>
                    <a:gd name="connsiteX0-311" fmla="*/ 147144 w 3710151"/>
                    <a:gd name="connsiteY0-312" fmla="*/ 73572 h 1418896"/>
                    <a:gd name="connsiteX1-313" fmla="*/ 430924 w 3710151"/>
                    <a:gd name="connsiteY1-314" fmla="*/ 0 h 1418896"/>
                    <a:gd name="connsiteX2-315" fmla="*/ 1860331 w 3710151"/>
                    <a:gd name="connsiteY2-316" fmla="*/ 599089 h 1418896"/>
                    <a:gd name="connsiteX3-317" fmla="*/ 3342289 w 3710151"/>
                    <a:gd name="connsiteY3-318" fmla="*/ 0 h 1418896"/>
                    <a:gd name="connsiteX4-319" fmla="*/ 3563006 w 3710151"/>
                    <a:gd name="connsiteY4-320" fmla="*/ 73572 h 1418896"/>
                    <a:gd name="connsiteX5-321" fmla="*/ 2606565 w 3710151"/>
                    <a:gd name="connsiteY5-322" fmla="*/ 441434 h 1418896"/>
                    <a:gd name="connsiteX6-323" fmla="*/ 2575034 w 3710151"/>
                    <a:gd name="connsiteY6-324" fmla="*/ 914400 h 1418896"/>
                    <a:gd name="connsiteX7-325" fmla="*/ 3710151 w 3710151"/>
                    <a:gd name="connsiteY7-326" fmla="*/ 1345324 h 1418896"/>
                    <a:gd name="connsiteX8-327" fmla="*/ 3426372 w 3710151"/>
                    <a:gd name="connsiteY8-328" fmla="*/ 1408386 h 1418896"/>
                    <a:gd name="connsiteX9-329" fmla="*/ 1849820 w 3710151"/>
                    <a:gd name="connsiteY9-330" fmla="*/ 746234 h 1418896"/>
                    <a:gd name="connsiteX10-331" fmla="*/ 241737 w 3710151"/>
                    <a:gd name="connsiteY10-332" fmla="*/ 1418896 h 1418896"/>
                    <a:gd name="connsiteX11-333" fmla="*/ 0 w 3710151"/>
                    <a:gd name="connsiteY11-334" fmla="*/ 1334814 h 1418896"/>
                    <a:gd name="connsiteX12-335" fmla="*/ 1124606 w 3710151"/>
                    <a:gd name="connsiteY12-336" fmla="*/ 903890 h 1418896"/>
                    <a:gd name="connsiteX13-337" fmla="*/ 1124605 w 3710151"/>
                    <a:gd name="connsiteY13-338" fmla="*/ 451945 h 1418896"/>
                    <a:gd name="connsiteX14-339" fmla="*/ 168164 w 3710151"/>
                    <a:gd name="connsiteY14-340" fmla="*/ 84081 h 1418896"/>
                    <a:gd name="connsiteX15-341" fmla="*/ 147144 w 3710151"/>
                    <a:gd name="connsiteY15-342" fmla="*/ 73572 h 1418896"/>
                    <a:gd name="connsiteX0-343" fmla="*/ 147144 w 3710151"/>
                    <a:gd name="connsiteY0-344" fmla="*/ 73572 h 1418896"/>
                    <a:gd name="connsiteX1-345" fmla="*/ 430924 w 3710151"/>
                    <a:gd name="connsiteY1-346" fmla="*/ 0 h 1418896"/>
                    <a:gd name="connsiteX2-347" fmla="*/ 1860331 w 3710151"/>
                    <a:gd name="connsiteY2-348" fmla="*/ 599089 h 1418896"/>
                    <a:gd name="connsiteX3-349" fmla="*/ 3342289 w 3710151"/>
                    <a:gd name="connsiteY3-350" fmla="*/ 0 h 1418896"/>
                    <a:gd name="connsiteX4-351" fmla="*/ 3563006 w 3710151"/>
                    <a:gd name="connsiteY4-352" fmla="*/ 73572 h 1418896"/>
                    <a:gd name="connsiteX5-353" fmla="*/ 2606565 w 3710151"/>
                    <a:gd name="connsiteY5-354" fmla="*/ 441434 h 1418896"/>
                    <a:gd name="connsiteX6-355" fmla="*/ 2606565 w 3710151"/>
                    <a:gd name="connsiteY6-356" fmla="*/ 924910 h 1418896"/>
                    <a:gd name="connsiteX7-357" fmla="*/ 3710151 w 3710151"/>
                    <a:gd name="connsiteY7-358" fmla="*/ 1345324 h 1418896"/>
                    <a:gd name="connsiteX8-359" fmla="*/ 3426372 w 3710151"/>
                    <a:gd name="connsiteY8-360" fmla="*/ 1408386 h 1418896"/>
                    <a:gd name="connsiteX9-361" fmla="*/ 1849820 w 3710151"/>
                    <a:gd name="connsiteY9-362" fmla="*/ 746234 h 1418896"/>
                    <a:gd name="connsiteX10-363" fmla="*/ 241737 w 3710151"/>
                    <a:gd name="connsiteY10-364" fmla="*/ 1418896 h 1418896"/>
                    <a:gd name="connsiteX11-365" fmla="*/ 0 w 3710151"/>
                    <a:gd name="connsiteY11-366" fmla="*/ 1334814 h 1418896"/>
                    <a:gd name="connsiteX12-367" fmla="*/ 1124606 w 3710151"/>
                    <a:gd name="connsiteY12-368" fmla="*/ 903890 h 1418896"/>
                    <a:gd name="connsiteX13-369" fmla="*/ 1124605 w 3710151"/>
                    <a:gd name="connsiteY13-370" fmla="*/ 451945 h 1418896"/>
                    <a:gd name="connsiteX14-371" fmla="*/ 168164 w 3710151"/>
                    <a:gd name="connsiteY14-372" fmla="*/ 84081 h 1418896"/>
                    <a:gd name="connsiteX15-373" fmla="*/ 147144 w 3710151"/>
                    <a:gd name="connsiteY15-374" fmla="*/ 73572 h 1418896"/>
                    <a:gd name="connsiteX0-375" fmla="*/ 147144 w 3710151"/>
                    <a:gd name="connsiteY0-376" fmla="*/ 73572 h 1418896"/>
                    <a:gd name="connsiteX1-377" fmla="*/ 430924 w 3710151"/>
                    <a:gd name="connsiteY1-378" fmla="*/ 0 h 1418896"/>
                    <a:gd name="connsiteX2-379" fmla="*/ 1860331 w 3710151"/>
                    <a:gd name="connsiteY2-380" fmla="*/ 599089 h 1418896"/>
                    <a:gd name="connsiteX3-381" fmla="*/ 3342289 w 3710151"/>
                    <a:gd name="connsiteY3-382" fmla="*/ 0 h 1418896"/>
                    <a:gd name="connsiteX4-383" fmla="*/ 3563006 w 3710151"/>
                    <a:gd name="connsiteY4-384" fmla="*/ 73572 h 1418896"/>
                    <a:gd name="connsiteX5-385" fmla="*/ 2606565 w 3710151"/>
                    <a:gd name="connsiteY5-386" fmla="*/ 441434 h 1418896"/>
                    <a:gd name="connsiteX6-387" fmla="*/ 2610282 w 3710151"/>
                    <a:gd name="connsiteY6-388" fmla="*/ 902607 h 1418896"/>
                    <a:gd name="connsiteX7-389" fmla="*/ 3710151 w 3710151"/>
                    <a:gd name="connsiteY7-390" fmla="*/ 1345324 h 1418896"/>
                    <a:gd name="connsiteX8-391" fmla="*/ 3426372 w 3710151"/>
                    <a:gd name="connsiteY8-392" fmla="*/ 1408386 h 1418896"/>
                    <a:gd name="connsiteX9-393" fmla="*/ 1849820 w 3710151"/>
                    <a:gd name="connsiteY9-394" fmla="*/ 746234 h 1418896"/>
                    <a:gd name="connsiteX10-395" fmla="*/ 241737 w 3710151"/>
                    <a:gd name="connsiteY10-396" fmla="*/ 1418896 h 1418896"/>
                    <a:gd name="connsiteX11-397" fmla="*/ 0 w 3710151"/>
                    <a:gd name="connsiteY11-398" fmla="*/ 1334814 h 1418896"/>
                    <a:gd name="connsiteX12-399" fmla="*/ 1124606 w 3710151"/>
                    <a:gd name="connsiteY12-400" fmla="*/ 903890 h 1418896"/>
                    <a:gd name="connsiteX13-401" fmla="*/ 1124605 w 3710151"/>
                    <a:gd name="connsiteY13-402" fmla="*/ 451945 h 1418896"/>
                    <a:gd name="connsiteX14-403" fmla="*/ 168164 w 3710151"/>
                    <a:gd name="connsiteY14-404" fmla="*/ 84081 h 1418896"/>
                    <a:gd name="connsiteX15-405" fmla="*/ 147144 w 3710151"/>
                    <a:gd name="connsiteY15-406" fmla="*/ 73572 h 1418896"/>
                    <a:gd name="connsiteX0-407" fmla="*/ 147144 w 3710151"/>
                    <a:gd name="connsiteY0-408" fmla="*/ 73572 h 1418896"/>
                    <a:gd name="connsiteX1-409" fmla="*/ 430924 w 3710151"/>
                    <a:gd name="connsiteY1-410" fmla="*/ 0 h 1418896"/>
                    <a:gd name="connsiteX2-411" fmla="*/ 1860331 w 3710151"/>
                    <a:gd name="connsiteY2-412" fmla="*/ 599089 h 1418896"/>
                    <a:gd name="connsiteX3-413" fmla="*/ 3342289 w 3710151"/>
                    <a:gd name="connsiteY3-414" fmla="*/ 0 h 1418896"/>
                    <a:gd name="connsiteX4-415" fmla="*/ 3563006 w 3710151"/>
                    <a:gd name="connsiteY4-416" fmla="*/ 73572 h 1418896"/>
                    <a:gd name="connsiteX5-417" fmla="*/ 2617717 w 3710151"/>
                    <a:gd name="connsiteY5-418" fmla="*/ 445151 h 1418896"/>
                    <a:gd name="connsiteX6-419" fmla="*/ 2610282 w 3710151"/>
                    <a:gd name="connsiteY6-420" fmla="*/ 902607 h 1418896"/>
                    <a:gd name="connsiteX7-421" fmla="*/ 3710151 w 3710151"/>
                    <a:gd name="connsiteY7-422" fmla="*/ 1345324 h 1418896"/>
                    <a:gd name="connsiteX8-423" fmla="*/ 3426372 w 3710151"/>
                    <a:gd name="connsiteY8-424" fmla="*/ 1408386 h 1418896"/>
                    <a:gd name="connsiteX9-425" fmla="*/ 1849820 w 3710151"/>
                    <a:gd name="connsiteY9-426" fmla="*/ 746234 h 1418896"/>
                    <a:gd name="connsiteX10-427" fmla="*/ 241737 w 3710151"/>
                    <a:gd name="connsiteY10-428" fmla="*/ 1418896 h 1418896"/>
                    <a:gd name="connsiteX11-429" fmla="*/ 0 w 3710151"/>
                    <a:gd name="connsiteY11-430" fmla="*/ 1334814 h 1418896"/>
                    <a:gd name="connsiteX12-431" fmla="*/ 1124606 w 3710151"/>
                    <a:gd name="connsiteY12-432" fmla="*/ 903890 h 1418896"/>
                    <a:gd name="connsiteX13-433" fmla="*/ 1124605 w 3710151"/>
                    <a:gd name="connsiteY13-434" fmla="*/ 451945 h 1418896"/>
                    <a:gd name="connsiteX14-435" fmla="*/ 168164 w 3710151"/>
                    <a:gd name="connsiteY14-436" fmla="*/ 84081 h 1418896"/>
                    <a:gd name="connsiteX15-437" fmla="*/ 147144 w 3710151"/>
                    <a:gd name="connsiteY15-438" fmla="*/ 73572 h 1418896"/>
                    <a:gd name="connsiteX0-439" fmla="*/ 147144 w 3710151"/>
                    <a:gd name="connsiteY0-440" fmla="*/ 73572 h 1418896"/>
                    <a:gd name="connsiteX1-441" fmla="*/ 430924 w 3710151"/>
                    <a:gd name="connsiteY1-442" fmla="*/ 0 h 1418896"/>
                    <a:gd name="connsiteX2-443" fmla="*/ 1860331 w 3710151"/>
                    <a:gd name="connsiteY2-444" fmla="*/ 599089 h 1418896"/>
                    <a:gd name="connsiteX3-445" fmla="*/ 3342289 w 3710151"/>
                    <a:gd name="connsiteY3-446" fmla="*/ 0 h 1418896"/>
                    <a:gd name="connsiteX4-447" fmla="*/ 3563006 w 3710151"/>
                    <a:gd name="connsiteY4-448" fmla="*/ 73572 h 1418896"/>
                    <a:gd name="connsiteX5-449" fmla="*/ 2617717 w 3710151"/>
                    <a:gd name="connsiteY5-450" fmla="*/ 448868 h 1418896"/>
                    <a:gd name="connsiteX6-451" fmla="*/ 2610282 w 3710151"/>
                    <a:gd name="connsiteY6-452" fmla="*/ 902607 h 1418896"/>
                    <a:gd name="connsiteX7-453" fmla="*/ 3710151 w 3710151"/>
                    <a:gd name="connsiteY7-454" fmla="*/ 1345324 h 1418896"/>
                    <a:gd name="connsiteX8-455" fmla="*/ 3426372 w 3710151"/>
                    <a:gd name="connsiteY8-456" fmla="*/ 1408386 h 1418896"/>
                    <a:gd name="connsiteX9-457" fmla="*/ 1849820 w 3710151"/>
                    <a:gd name="connsiteY9-458" fmla="*/ 746234 h 1418896"/>
                    <a:gd name="connsiteX10-459" fmla="*/ 241737 w 3710151"/>
                    <a:gd name="connsiteY10-460" fmla="*/ 1418896 h 1418896"/>
                    <a:gd name="connsiteX11-461" fmla="*/ 0 w 3710151"/>
                    <a:gd name="connsiteY11-462" fmla="*/ 1334814 h 1418896"/>
                    <a:gd name="connsiteX12-463" fmla="*/ 1124606 w 3710151"/>
                    <a:gd name="connsiteY12-464" fmla="*/ 903890 h 1418896"/>
                    <a:gd name="connsiteX13-465" fmla="*/ 1124605 w 3710151"/>
                    <a:gd name="connsiteY13-466" fmla="*/ 451945 h 1418896"/>
                    <a:gd name="connsiteX14-467" fmla="*/ 168164 w 3710151"/>
                    <a:gd name="connsiteY14-468" fmla="*/ 84081 h 1418896"/>
                    <a:gd name="connsiteX15-469" fmla="*/ 147144 w 3710151"/>
                    <a:gd name="connsiteY15-470" fmla="*/ 73572 h 1418896"/>
                    <a:gd name="connsiteX0-471" fmla="*/ 147144 w 3710151"/>
                    <a:gd name="connsiteY0-472" fmla="*/ 73572 h 1418896"/>
                    <a:gd name="connsiteX1-473" fmla="*/ 430924 w 3710151"/>
                    <a:gd name="connsiteY1-474" fmla="*/ 0 h 1418896"/>
                    <a:gd name="connsiteX2-475" fmla="*/ 1838028 w 3710151"/>
                    <a:gd name="connsiteY2-476" fmla="*/ 591655 h 1418896"/>
                    <a:gd name="connsiteX3-477" fmla="*/ 3342289 w 3710151"/>
                    <a:gd name="connsiteY3-478" fmla="*/ 0 h 1418896"/>
                    <a:gd name="connsiteX4-479" fmla="*/ 3563006 w 3710151"/>
                    <a:gd name="connsiteY4-480" fmla="*/ 73572 h 1418896"/>
                    <a:gd name="connsiteX5-481" fmla="*/ 2617717 w 3710151"/>
                    <a:gd name="connsiteY5-482" fmla="*/ 448868 h 1418896"/>
                    <a:gd name="connsiteX6-483" fmla="*/ 2610282 w 3710151"/>
                    <a:gd name="connsiteY6-484" fmla="*/ 902607 h 1418896"/>
                    <a:gd name="connsiteX7-485" fmla="*/ 3710151 w 3710151"/>
                    <a:gd name="connsiteY7-486" fmla="*/ 1345324 h 1418896"/>
                    <a:gd name="connsiteX8-487" fmla="*/ 3426372 w 3710151"/>
                    <a:gd name="connsiteY8-488" fmla="*/ 1408386 h 1418896"/>
                    <a:gd name="connsiteX9-489" fmla="*/ 1849820 w 3710151"/>
                    <a:gd name="connsiteY9-490" fmla="*/ 746234 h 1418896"/>
                    <a:gd name="connsiteX10-491" fmla="*/ 241737 w 3710151"/>
                    <a:gd name="connsiteY10-492" fmla="*/ 1418896 h 1418896"/>
                    <a:gd name="connsiteX11-493" fmla="*/ 0 w 3710151"/>
                    <a:gd name="connsiteY11-494" fmla="*/ 1334814 h 1418896"/>
                    <a:gd name="connsiteX12-495" fmla="*/ 1124606 w 3710151"/>
                    <a:gd name="connsiteY12-496" fmla="*/ 903890 h 1418896"/>
                    <a:gd name="connsiteX13-497" fmla="*/ 1124605 w 3710151"/>
                    <a:gd name="connsiteY13-498" fmla="*/ 451945 h 1418896"/>
                    <a:gd name="connsiteX14-499" fmla="*/ 168164 w 3710151"/>
                    <a:gd name="connsiteY14-500" fmla="*/ 84081 h 1418896"/>
                    <a:gd name="connsiteX15-501" fmla="*/ 147144 w 3710151"/>
                    <a:gd name="connsiteY15-502" fmla="*/ 73572 h 1418896"/>
                    <a:gd name="connsiteX0-503" fmla="*/ 147144 w 3710151"/>
                    <a:gd name="connsiteY0-504" fmla="*/ 73572 h 1418896"/>
                    <a:gd name="connsiteX1-505" fmla="*/ 430924 w 3710151"/>
                    <a:gd name="connsiteY1-506" fmla="*/ 0 h 1418896"/>
                    <a:gd name="connsiteX2-507" fmla="*/ 1838028 w 3710151"/>
                    <a:gd name="connsiteY2-508" fmla="*/ 591655 h 1418896"/>
                    <a:gd name="connsiteX3-509" fmla="*/ 3342289 w 3710151"/>
                    <a:gd name="connsiteY3-510" fmla="*/ 0 h 1418896"/>
                    <a:gd name="connsiteX4-511" fmla="*/ 3563006 w 3710151"/>
                    <a:gd name="connsiteY4-512" fmla="*/ 73572 h 1418896"/>
                    <a:gd name="connsiteX5-513" fmla="*/ 2617717 w 3710151"/>
                    <a:gd name="connsiteY5-514" fmla="*/ 448868 h 1418896"/>
                    <a:gd name="connsiteX6-515" fmla="*/ 2610282 w 3710151"/>
                    <a:gd name="connsiteY6-516" fmla="*/ 902607 h 1418896"/>
                    <a:gd name="connsiteX7-517" fmla="*/ 3710151 w 3710151"/>
                    <a:gd name="connsiteY7-518" fmla="*/ 1345324 h 1418896"/>
                    <a:gd name="connsiteX8-519" fmla="*/ 3426372 w 3710151"/>
                    <a:gd name="connsiteY8-520" fmla="*/ 1408386 h 1418896"/>
                    <a:gd name="connsiteX9-521" fmla="*/ 1849820 w 3710151"/>
                    <a:gd name="connsiteY9-522" fmla="*/ 746234 h 1418896"/>
                    <a:gd name="connsiteX10-523" fmla="*/ 241737 w 3710151"/>
                    <a:gd name="connsiteY10-524" fmla="*/ 1418896 h 1418896"/>
                    <a:gd name="connsiteX11-525" fmla="*/ 0 w 3710151"/>
                    <a:gd name="connsiteY11-526" fmla="*/ 1334814 h 1418896"/>
                    <a:gd name="connsiteX12-527" fmla="*/ 1124606 w 3710151"/>
                    <a:gd name="connsiteY12-528" fmla="*/ 903890 h 1418896"/>
                    <a:gd name="connsiteX13-529" fmla="*/ 1087434 w 3710151"/>
                    <a:gd name="connsiteY13-530" fmla="*/ 451945 h 1418896"/>
                    <a:gd name="connsiteX14-531" fmla="*/ 168164 w 3710151"/>
                    <a:gd name="connsiteY14-532" fmla="*/ 84081 h 1418896"/>
                    <a:gd name="connsiteX15-533" fmla="*/ 147144 w 3710151"/>
                    <a:gd name="connsiteY15-534" fmla="*/ 73572 h 1418896"/>
                    <a:gd name="connsiteX0-535" fmla="*/ 147144 w 3710151"/>
                    <a:gd name="connsiteY0-536" fmla="*/ 73572 h 1418896"/>
                    <a:gd name="connsiteX1-537" fmla="*/ 430924 w 3710151"/>
                    <a:gd name="connsiteY1-538" fmla="*/ 0 h 1418896"/>
                    <a:gd name="connsiteX2-539" fmla="*/ 1838028 w 3710151"/>
                    <a:gd name="connsiteY2-540" fmla="*/ 591655 h 1418896"/>
                    <a:gd name="connsiteX3-541" fmla="*/ 3342289 w 3710151"/>
                    <a:gd name="connsiteY3-542" fmla="*/ 0 h 1418896"/>
                    <a:gd name="connsiteX4-543" fmla="*/ 3563006 w 3710151"/>
                    <a:gd name="connsiteY4-544" fmla="*/ 73572 h 1418896"/>
                    <a:gd name="connsiteX5-545" fmla="*/ 2617717 w 3710151"/>
                    <a:gd name="connsiteY5-546" fmla="*/ 448868 h 1418896"/>
                    <a:gd name="connsiteX6-547" fmla="*/ 2610282 w 3710151"/>
                    <a:gd name="connsiteY6-548" fmla="*/ 902607 h 1418896"/>
                    <a:gd name="connsiteX7-549" fmla="*/ 3710151 w 3710151"/>
                    <a:gd name="connsiteY7-550" fmla="*/ 1345324 h 1418896"/>
                    <a:gd name="connsiteX8-551" fmla="*/ 3426372 w 3710151"/>
                    <a:gd name="connsiteY8-552" fmla="*/ 1408386 h 1418896"/>
                    <a:gd name="connsiteX9-553" fmla="*/ 1849820 w 3710151"/>
                    <a:gd name="connsiteY9-554" fmla="*/ 746234 h 1418896"/>
                    <a:gd name="connsiteX10-555" fmla="*/ 241737 w 3710151"/>
                    <a:gd name="connsiteY10-556" fmla="*/ 1418896 h 1418896"/>
                    <a:gd name="connsiteX11-557" fmla="*/ 0 w 3710151"/>
                    <a:gd name="connsiteY11-558" fmla="*/ 1334814 h 1418896"/>
                    <a:gd name="connsiteX12-559" fmla="*/ 1098586 w 3710151"/>
                    <a:gd name="connsiteY12-560" fmla="*/ 903890 h 1418896"/>
                    <a:gd name="connsiteX13-561" fmla="*/ 1087434 w 3710151"/>
                    <a:gd name="connsiteY13-562" fmla="*/ 451945 h 1418896"/>
                    <a:gd name="connsiteX14-563" fmla="*/ 168164 w 3710151"/>
                    <a:gd name="connsiteY14-564" fmla="*/ 84081 h 1418896"/>
                    <a:gd name="connsiteX15-565" fmla="*/ 147144 w 3710151"/>
                    <a:gd name="connsiteY15-566" fmla="*/ 73572 h 1418896"/>
                    <a:gd name="connsiteX0-567" fmla="*/ 162012 w 3725019"/>
                    <a:gd name="connsiteY0-568" fmla="*/ 73572 h 1418896"/>
                    <a:gd name="connsiteX1-569" fmla="*/ 445792 w 3725019"/>
                    <a:gd name="connsiteY1-570" fmla="*/ 0 h 1418896"/>
                    <a:gd name="connsiteX2-571" fmla="*/ 1852896 w 3725019"/>
                    <a:gd name="connsiteY2-572" fmla="*/ 591655 h 1418896"/>
                    <a:gd name="connsiteX3-573" fmla="*/ 3357157 w 3725019"/>
                    <a:gd name="connsiteY3-574" fmla="*/ 0 h 1418896"/>
                    <a:gd name="connsiteX4-575" fmla="*/ 3577874 w 3725019"/>
                    <a:gd name="connsiteY4-576" fmla="*/ 73572 h 1418896"/>
                    <a:gd name="connsiteX5-577" fmla="*/ 2632585 w 3725019"/>
                    <a:gd name="connsiteY5-578" fmla="*/ 448868 h 1418896"/>
                    <a:gd name="connsiteX6-579" fmla="*/ 2625150 w 3725019"/>
                    <a:gd name="connsiteY6-580" fmla="*/ 902607 h 1418896"/>
                    <a:gd name="connsiteX7-581" fmla="*/ 3725019 w 3725019"/>
                    <a:gd name="connsiteY7-582" fmla="*/ 1345324 h 1418896"/>
                    <a:gd name="connsiteX8-583" fmla="*/ 3441240 w 3725019"/>
                    <a:gd name="connsiteY8-584" fmla="*/ 1408386 h 1418896"/>
                    <a:gd name="connsiteX9-585" fmla="*/ 1864688 w 3725019"/>
                    <a:gd name="connsiteY9-586" fmla="*/ 746234 h 1418896"/>
                    <a:gd name="connsiteX10-587" fmla="*/ 256605 w 3725019"/>
                    <a:gd name="connsiteY10-588" fmla="*/ 1418896 h 1418896"/>
                    <a:gd name="connsiteX11-589" fmla="*/ 0 w 3725019"/>
                    <a:gd name="connsiteY11-590" fmla="*/ 1331097 h 1418896"/>
                    <a:gd name="connsiteX12-591" fmla="*/ 1113454 w 3725019"/>
                    <a:gd name="connsiteY12-592" fmla="*/ 903890 h 1418896"/>
                    <a:gd name="connsiteX13-593" fmla="*/ 1102302 w 3725019"/>
                    <a:gd name="connsiteY13-594" fmla="*/ 451945 h 1418896"/>
                    <a:gd name="connsiteX14-595" fmla="*/ 183032 w 3725019"/>
                    <a:gd name="connsiteY14-596" fmla="*/ 84081 h 1418896"/>
                    <a:gd name="connsiteX15-597" fmla="*/ 162012 w 3725019"/>
                    <a:gd name="connsiteY15-598" fmla="*/ 73572 h 141889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cxnSp>
          <p:nvCxnSpPr>
            <p:cNvPr id="93" name="Straight Connector 92"/>
            <p:cNvCxnSpPr/>
            <p:nvPr/>
          </p:nvCxnSpPr>
          <p:spPr>
            <a:xfrm>
              <a:off x="10652863" y="4065510"/>
              <a:ext cx="16570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>
              <a:off x="9251576" y="5941812"/>
              <a:ext cx="237507" cy="23750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8" name="Group 97"/>
            <p:cNvGrpSpPr/>
            <p:nvPr/>
          </p:nvGrpSpPr>
          <p:grpSpPr>
            <a:xfrm>
              <a:off x="7082865" y="5130332"/>
              <a:ext cx="1784742" cy="783771"/>
              <a:chOff x="3623562" y="5108298"/>
              <a:chExt cx="1784742" cy="783771"/>
            </a:xfrm>
          </p:grpSpPr>
          <p:sp>
            <p:nvSpPr>
              <p:cNvPr id="113" name="Freeform 112"/>
              <p:cNvSpPr/>
              <p:nvPr/>
            </p:nvSpPr>
            <p:spPr>
              <a:xfrm flipH="1">
                <a:off x="4018890" y="5238925"/>
                <a:ext cx="1389414" cy="653144"/>
              </a:xfrm>
              <a:custGeom>
                <a:avLst/>
                <a:gdLst>
                  <a:gd name="connsiteX0" fmla="*/ 0 w 1615044"/>
                  <a:gd name="connsiteY0" fmla="*/ 641268 h 890650"/>
                  <a:gd name="connsiteX1" fmla="*/ 285007 w 1615044"/>
                  <a:gd name="connsiteY1" fmla="*/ 0 h 890650"/>
                  <a:gd name="connsiteX2" fmla="*/ 1615044 w 1615044"/>
                  <a:gd name="connsiteY2" fmla="*/ 83128 h 890650"/>
                  <a:gd name="connsiteX3" fmla="*/ 166254 w 1615044"/>
                  <a:gd name="connsiteY3" fmla="*/ 890650 h 890650"/>
                  <a:gd name="connsiteX4" fmla="*/ 0 w 1615044"/>
                  <a:gd name="connsiteY4" fmla="*/ 641268 h 890650"/>
                  <a:gd name="connsiteX0-1" fmla="*/ 0 w 1615044"/>
                  <a:gd name="connsiteY0-2" fmla="*/ 641268 h 890650"/>
                  <a:gd name="connsiteX1-3" fmla="*/ 285007 w 1615044"/>
                  <a:gd name="connsiteY1-4" fmla="*/ 0 h 890650"/>
                  <a:gd name="connsiteX2-5" fmla="*/ 1615044 w 1615044"/>
                  <a:gd name="connsiteY2-6" fmla="*/ 83128 h 890650"/>
                  <a:gd name="connsiteX3-7" fmla="*/ 166254 w 1615044"/>
                  <a:gd name="connsiteY3-8" fmla="*/ 890650 h 890650"/>
                  <a:gd name="connsiteX4-9" fmla="*/ 0 w 1615044"/>
                  <a:gd name="connsiteY4-10" fmla="*/ 641268 h 890650"/>
                  <a:gd name="connsiteX0-11" fmla="*/ 0 w 1615044"/>
                  <a:gd name="connsiteY0-12" fmla="*/ 641268 h 890650"/>
                  <a:gd name="connsiteX1-13" fmla="*/ 285007 w 1615044"/>
                  <a:gd name="connsiteY1-14" fmla="*/ 0 h 890650"/>
                  <a:gd name="connsiteX2-15" fmla="*/ 1615044 w 1615044"/>
                  <a:gd name="connsiteY2-16" fmla="*/ 83128 h 890650"/>
                  <a:gd name="connsiteX3-17" fmla="*/ 166254 w 1615044"/>
                  <a:gd name="connsiteY3-18" fmla="*/ 890650 h 890650"/>
                  <a:gd name="connsiteX4-19" fmla="*/ 0 w 1615044"/>
                  <a:gd name="connsiteY4-20" fmla="*/ 641268 h 890650"/>
                  <a:gd name="connsiteX0-21" fmla="*/ 0 w 1615044"/>
                  <a:gd name="connsiteY0-22" fmla="*/ 641268 h 890650"/>
                  <a:gd name="connsiteX1-23" fmla="*/ 285007 w 1615044"/>
                  <a:gd name="connsiteY1-24" fmla="*/ 0 h 890650"/>
                  <a:gd name="connsiteX2-25" fmla="*/ 1615044 w 1615044"/>
                  <a:gd name="connsiteY2-26" fmla="*/ 83128 h 890650"/>
                  <a:gd name="connsiteX3-27" fmla="*/ 166254 w 1615044"/>
                  <a:gd name="connsiteY3-28" fmla="*/ 890650 h 890650"/>
                  <a:gd name="connsiteX4-29" fmla="*/ 0 w 1615044"/>
                  <a:gd name="connsiteY4-30" fmla="*/ 641268 h 890650"/>
                  <a:gd name="connsiteX0-31" fmla="*/ 0 w 1615044"/>
                  <a:gd name="connsiteY0-32" fmla="*/ 641268 h 890650"/>
                  <a:gd name="connsiteX1-33" fmla="*/ 285007 w 1615044"/>
                  <a:gd name="connsiteY1-34" fmla="*/ 0 h 890650"/>
                  <a:gd name="connsiteX2-35" fmla="*/ 1615044 w 1615044"/>
                  <a:gd name="connsiteY2-36" fmla="*/ 83128 h 890650"/>
                  <a:gd name="connsiteX3-37" fmla="*/ 166254 w 1615044"/>
                  <a:gd name="connsiteY3-38" fmla="*/ 890650 h 890650"/>
                  <a:gd name="connsiteX4-39" fmla="*/ 0 w 1615044"/>
                  <a:gd name="connsiteY4-40" fmla="*/ 641268 h 890650"/>
                  <a:gd name="connsiteX0-41" fmla="*/ 0 w 1615044"/>
                  <a:gd name="connsiteY0-42" fmla="*/ 463138 h 890650"/>
                  <a:gd name="connsiteX1-43" fmla="*/ 285007 w 1615044"/>
                  <a:gd name="connsiteY1-44" fmla="*/ 0 h 890650"/>
                  <a:gd name="connsiteX2-45" fmla="*/ 1615044 w 1615044"/>
                  <a:gd name="connsiteY2-46" fmla="*/ 83128 h 890650"/>
                  <a:gd name="connsiteX3-47" fmla="*/ 166254 w 1615044"/>
                  <a:gd name="connsiteY3-48" fmla="*/ 890650 h 890650"/>
                  <a:gd name="connsiteX4-49" fmla="*/ 0 w 1615044"/>
                  <a:gd name="connsiteY4-50" fmla="*/ 463138 h 890650"/>
                  <a:gd name="connsiteX0-51" fmla="*/ 0 w 1615044"/>
                  <a:gd name="connsiteY0-52" fmla="*/ 463138 h 890650"/>
                  <a:gd name="connsiteX1-53" fmla="*/ 285007 w 1615044"/>
                  <a:gd name="connsiteY1-54" fmla="*/ 0 h 890650"/>
                  <a:gd name="connsiteX2-55" fmla="*/ 1615044 w 1615044"/>
                  <a:gd name="connsiteY2-56" fmla="*/ 83128 h 890650"/>
                  <a:gd name="connsiteX3-57" fmla="*/ 166254 w 1615044"/>
                  <a:gd name="connsiteY3-58" fmla="*/ 890650 h 890650"/>
                  <a:gd name="connsiteX4-59" fmla="*/ 0 w 1615044"/>
                  <a:gd name="connsiteY4-60" fmla="*/ 463138 h 890650"/>
                  <a:gd name="connsiteX0-61" fmla="*/ 59377 w 1674421"/>
                  <a:gd name="connsiteY0-62" fmla="*/ 463138 h 700645"/>
                  <a:gd name="connsiteX1-63" fmla="*/ 344384 w 1674421"/>
                  <a:gd name="connsiteY1-64" fmla="*/ 0 h 700645"/>
                  <a:gd name="connsiteX2-65" fmla="*/ 1674421 w 1674421"/>
                  <a:gd name="connsiteY2-66" fmla="*/ 83128 h 700645"/>
                  <a:gd name="connsiteX3-67" fmla="*/ 0 w 1674421"/>
                  <a:gd name="connsiteY3-68" fmla="*/ 700645 h 700645"/>
                  <a:gd name="connsiteX4-69" fmla="*/ 59377 w 1674421"/>
                  <a:gd name="connsiteY4-70" fmla="*/ 463138 h 700645"/>
                  <a:gd name="connsiteX0-71" fmla="*/ 59377 w 1674421"/>
                  <a:gd name="connsiteY0-72" fmla="*/ 463138 h 700645"/>
                  <a:gd name="connsiteX1-73" fmla="*/ 344384 w 1674421"/>
                  <a:gd name="connsiteY1-74" fmla="*/ 0 h 700645"/>
                  <a:gd name="connsiteX2-75" fmla="*/ 1674421 w 1674421"/>
                  <a:gd name="connsiteY2-76" fmla="*/ 83128 h 700645"/>
                  <a:gd name="connsiteX3-77" fmla="*/ 0 w 1674421"/>
                  <a:gd name="connsiteY3-78" fmla="*/ 700645 h 700645"/>
                  <a:gd name="connsiteX4-79" fmla="*/ 59377 w 1674421"/>
                  <a:gd name="connsiteY4-80" fmla="*/ 463138 h 700645"/>
                  <a:gd name="connsiteX0-81" fmla="*/ 59377 w 1294411"/>
                  <a:gd name="connsiteY0-82" fmla="*/ 463138 h 700645"/>
                  <a:gd name="connsiteX1-83" fmla="*/ 344384 w 1294411"/>
                  <a:gd name="connsiteY1-84" fmla="*/ 0 h 700645"/>
                  <a:gd name="connsiteX2-85" fmla="*/ 1294411 w 1294411"/>
                  <a:gd name="connsiteY2-86" fmla="*/ 296884 h 700645"/>
                  <a:gd name="connsiteX3-87" fmla="*/ 0 w 1294411"/>
                  <a:gd name="connsiteY3-88" fmla="*/ 700645 h 700645"/>
                  <a:gd name="connsiteX4-89" fmla="*/ 59377 w 1294411"/>
                  <a:gd name="connsiteY4-90" fmla="*/ 463138 h 700645"/>
                  <a:gd name="connsiteX0-91" fmla="*/ 59377 w 1294411"/>
                  <a:gd name="connsiteY0-92" fmla="*/ 463138 h 700645"/>
                  <a:gd name="connsiteX1-93" fmla="*/ 344384 w 1294411"/>
                  <a:gd name="connsiteY1-94" fmla="*/ 0 h 700645"/>
                  <a:gd name="connsiteX2-95" fmla="*/ 1294411 w 1294411"/>
                  <a:gd name="connsiteY2-96" fmla="*/ 296884 h 700645"/>
                  <a:gd name="connsiteX3-97" fmla="*/ 0 w 1294411"/>
                  <a:gd name="connsiteY3-98" fmla="*/ 700645 h 700645"/>
                  <a:gd name="connsiteX4-99" fmla="*/ 59377 w 1294411"/>
                  <a:gd name="connsiteY4-100" fmla="*/ 463138 h 700645"/>
                  <a:gd name="connsiteX0-101" fmla="*/ 59377 w 1389414"/>
                  <a:gd name="connsiteY0-102" fmla="*/ 463138 h 700645"/>
                  <a:gd name="connsiteX1-103" fmla="*/ 344384 w 1389414"/>
                  <a:gd name="connsiteY1-104" fmla="*/ 0 h 700645"/>
                  <a:gd name="connsiteX2-105" fmla="*/ 1389414 w 1389414"/>
                  <a:gd name="connsiteY2-106" fmla="*/ 439388 h 700645"/>
                  <a:gd name="connsiteX3-107" fmla="*/ 0 w 1389414"/>
                  <a:gd name="connsiteY3-108" fmla="*/ 700645 h 700645"/>
                  <a:gd name="connsiteX4-109" fmla="*/ 59377 w 1389414"/>
                  <a:gd name="connsiteY4-110" fmla="*/ 463138 h 700645"/>
                  <a:gd name="connsiteX0-111" fmla="*/ 59377 w 1389414"/>
                  <a:gd name="connsiteY0-112" fmla="*/ 463138 h 700645"/>
                  <a:gd name="connsiteX1-113" fmla="*/ 344384 w 1389414"/>
                  <a:gd name="connsiteY1-114" fmla="*/ 0 h 700645"/>
                  <a:gd name="connsiteX2-115" fmla="*/ 1389414 w 1389414"/>
                  <a:gd name="connsiteY2-116" fmla="*/ 439388 h 700645"/>
                  <a:gd name="connsiteX3-117" fmla="*/ 0 w 1389414"/>
                  <a:gd name="connsiteY3-118" fmla="*/ 700645 h 700645"/>
                  <a:gd name="connsiteX4-119" fmla="*/ 59377 w 1389414"/>
                  <a:gd name="connsiteY4-120" fmla="*/ 463138 h 700645"/>
                  <a:gd name="connsiteX0-121" fmla="*/ 59377 w 1389414"/>
                  <a:gd name="connsiteY0-122" fmla="*/ 415637 h 653144"/>
                  <a:gd name="connsiteX1-123" fmla="*/ 605641 w 1389414"/>
                  <a:gd name="connsiteY1-124" fmla="*/ 0 h 653144"/>
                  <a:gd name="connsiteX2-125" fmla="*/ 1389414 w 1389414"/>
                  <a:gd name="connsiteY2-126" fmla="*/ 391887 h 653144"/>
                  <a:gd name="connsiteX3-127" fmla="*/ 0 w 1389414"/>
                  <a:gd name="connsiteY3-128" fmla="*/ 653144 h 653144"/>
                  <a:gd name="connsiteX4-129" fmla="*/ 59377 w 1389414"/>
                  <a:gd name="connsiteY4-130" fmla="*/ 415637 h 653144"/>
                  <a:gd name="connsiteX0-131" fmla="*/ 59377 w 1389414"/>
                  <a:gd name="connsiteY0-132" fmla="*/ 415637 h 653144"/>
                  <a:gd name="connsiteX1-133" fmla="*/ 605641 w 1389414"/>
                  <a:gd name="connsiteY1-134" fmla="*/ 0 h 653144"/>
                  <a:gd name="connsiteX2-135" fmla="*/ 1389414 w 1389414"/>
                  <a:gd name="connsiteY2-136" fmla="*/ 391887 h 653144"/>
                  <a:gd name="connsiteX3-137" fmla="*/ 0 w 1389414"/>
                  <a:gd name="connsiteY3-138" fmla="*/ 653144 h 653144"/>
                  <a:gd name="connsiteX4-139" fmla="*/ 59377 w 1389414"/>
                  <a:gd name="connsiteY4-140" fmla="*/ 415637 h 65314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89414" h="653144">
                    <a:moveTo>
                      <a:pt x="59377" y="415637"/>
                    </a:moveTo>
                    <a:cubicBezTo>
                      <a:pt x="285008" y="332510"/>
                      <a:pt x="320635" y="320634"/>
                      <a:pt x="605641" y="0"/>
                    </a:cubicBezTo>
                    <a:lnTo>
                      <a:pt x="1389414" y="391887"/>
                    </a:lnTo>
                    <a:cubicBezTo>
                      <a:pt x="395845" y="482932"/>
                      <a:pt x="601683" y="407720"/>
                      <a:pt x="0" y="653144"/>
                    </a:cubicBezTo>
                    <a:lnTo>
                      <a:pt x="59377" y="415637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56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4" name="Oval 306"/>
              <p:cNvSpPr>
                <a:spLocks noChangeArrowheads="1"/>
              </p:cNvSpPr>
              <p:nvPr/>
            </p:nvSpPr>
            <p:spPr bwMode="auto">
              <a:xfrm>
                <a:off x="3623562" y="5108298"/>
                <a:ext cx="1293812" cy="54500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15" name="Text Box 302"/>
              <p:cNvSpPr txBox="1">
                <a:spLocks noChangeArrowheads="1"/>
              </p:cNvSpPr>
              <p:nvPr/>
            </p:nvSpPr>
            <p:spPr bwMode="auto">
              <a:xfrm>
                <a:off x="3656136" y="5229255"/>
                <a:ext cx="633945" cy="307777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agent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116" name="Group 115"/>
              <p:cNvGrpSpPr/>
              <p:nvPr/>
            </p:nvGrpSpPr>
            <p:grpSpPr>
              <a:xfrm>
                <a:off x="4254952" y="5203301"/>
                <a:ext cx="533735" cy="344384"/>
                <a:chOff x="7290003" y="1864426"/>
                <a:chExt cx="533735" cy="344384"/>
              </a:xfrm>
            </p:grpSpPr>
            <p:sp>
              <p:nvSpPr>
                <p:cNvPr id="117" name="Can 116"/>
                <p:cNvSpPr/>
                <p:nvPr/>
              </p:nvSpPr>
              <p:spPr>
                <a:xfrm>
                  <a:off x="7338951" y="1864426"/>
                  <a:ext cx="427511" cy="344384"/>
                </a:xfrm>
                <a:prstGeom prst="can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8" name="Text Box 305"/>
                <p:cNvSpPr txBox="1">
                  <a:spLocks noChangeArrowheads="1"/>
                </p:cNvSpPr>
                <p:nvPr/>
              </p:nvSpPr>
              <p:spPr bwMode="auto">
                <a:xfrm>
                  <a:off x="7290003" y="1889518"/>
                  <a:ext cx="533735" cy="307649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rPr>
                    <a:t>data</a:t>
                  </a:r>
                  <a:endPara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</p:grpSp>
        <p:grpSp>
          <p:nvGrpSpPr>
            <p:cNvPr id="131" name="Group 130"/>
            <p:cNvGrpSpPr/>
            <p:nvPr/>
          </p:nvGrpSpPr>
          <p:grpSpPr>
            <a:xfrm>
              <a:off x="9109072" y="4201055"/>
              <a:ext cx="736270" cy="422596"/>
              <a:chOff x="3668110" y="2448910"/>
              <a:chExt cx="3794234" cy="2165130"/>
            </a:xfrm>
          </p:grpSpPr>
          <p:sp>
            <p:nvSpPr>
              <p:cNvPr id="132" name="Rectangle 131"/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3" name="Freeform 132"/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34" name="Group 133"/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35" name="Freeform 134"/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-1" fmla="*/ 3725333 w 4641485"/>
                    <a:gd name="connsiteY0-2" fmla="*/ 0 h 1049866"/>
                    <a:gd name="connsiteX1-3" fmla="*/ 4641485 w 4641485"/>
                    <a:gd name="connsiteY1-4" fmla="*/ 239402 h 1049866"/>
                    <a:gd name="connsiteX2-5" fmla="*/ 3962400 w 4641485"/>
                    <a:gd name="connsiteY2-6" fmla="*/ 541866 h 1049866"/>
                    <a:gd name="connsiteX3-7" fmla="*/ 3742267 w 4641485"/>
                    <a:gd name="connsiteY3-8" fmla="*/ 457200 h 1049866"/>
                    <a:gd name="connsiteX4-9" fmla="*/ 2269067 w 4641485"/>
                    <a:gd name="connsiteY4-10" fmla="*/ 1049866 h 1049866"/>
                    <a:gd name="connsiteX5-11" fmla="*/ 880533 w 4641485"/>
                    <a:gd name="connsiteY5-12" fmla="*/ 457200 h 1049866"/>
                    <a:gd name="connsiteX6-13" fmla="*/ 592667 w 4641485"/>
                    <a:gd name="connsiteY6-14" fmla="*/ 541866 h 1049866"/>
                    <a:gd name="connsiteX7-15" fmla="*/ 0 w 4641485"/>
                    <a:gd name="connsiteY7-16" fmla="*/ 254000 h 1049866"/>
                    <a:gd name="connsiteX8-17" fmla="*/ 880533 w 4641485"/>
                    <a:gd name="connsiteY8-18" fmla="*/ 16933 h 1049866"/>
                    <a:gd name="connsiteX9-19" fmla="*/ 2302933 w 4641485"/>
                    <a:gd name="connsiteY9-20" fmla="*/ 626533 h 1049866"/>
                    <a:gd name="connsiteX10-21" fmla="*/ 3725333 w 4641485"/>
                    <a:gd name="connsiteY10-22" fmla="*/ 0 h 1049866"/>
                    <a:gd name="connsiteX0-23" fmla="*/ 3756864 w 4673016"/>
                    <a:gd name="connsiteY0-24" fmla="*/ 0 h 1049866"/>
                    <a:gd name="connsiteX1-25" fmla="*/ 4673016 w 4673016"/>
                    <a:gd name="connsiteY1-26" fmla="*/ 239402 h 1049866"/>
                    <a:gd name="connsiteX2-27" fmla="*/ 3993931 w 4673016"/>
                    <a:gd name="connsiteY2-28" fmla="*/ 541866 h 1049866"/>
                    <a:gd name="connsiteX3-29" fmla="*/ 3773798 w 4673016"/>
                    <a:gd name="connsiteY3-30" fmla="*/ 457200 h 1049866"/>
                    <a:gd name="connsiteX4-31" fmla="*/ 2300598 w 4673016"/>
                    <a:gd name="connsiteY4-32" fmla="*/ 1049866 h 1049866"/>
                    <a:gd name="connsiteX5-33" fmla="*/ 912064 w 4673016"/>
                    <a:gd name="connsiteY5-34" fmla="*/ 457200 h 1049866"/>
                    <a:gd name="connsiteX6-35" fmla="*/ 624198 w 4673016"/>
                    <a:gd name="connsiteY6-36" fmla="*/ 541866 h 1049866"/>
                    <a:gd name="connsiteX7-37" fmla="*/ 0 w 4673016"/>
                    <a:gd name="connsiteY7-38" fmla="*/ 232979 h 1049866"/>
                    <a:gd name="connsiteX8-39" fmla="*/ 912064 w 4673016"/>
                    <a:gd name="connsiteY8-40" fmla="*/ 16933 h 1049866"/>
                    <a:gd name="connsiteX9-41" fmla="*/ 2334464 w 4673016"/>
                    <a:gd name="connsiteY9-42" fmla="*/ 626533 h 1049866"/>
                    <a:gd name="connsiteX10-43" fmla="*/ 3756864 w 4673016"/>
                    <a:gd name="connsiteY10-44" fmla="*/ 0 h 1049866"/>
                    <a:gd name="connsiteX0-45" fmla="*/ 3756864 w 4673016"/>
                    <a:gd name="connsiteY0-46" fmla="*/ 0 h 1049866"/>
                    <a:gd name="connsiteX1-47" fmla="*/ 4673016 w 4673016"/>
                    <a:gd name="connsiteY1-48" fmla="*/ 239402 h 1049866"/>
                    <a:gd name="connsiteX2-49" fmla="*/ 3993931 w 4673016"/>
                    <a:gd name="connsiteY2-50" fmla="*/ 541866 h 1049866"/>
                    <a:gd name="connsiteX3-51" fmla="*/ 3784308 w 4673016"/>
                    <a:gd name="connsiteY3-52" fmla="*/ 404648 h 1049866"/>
                    <a:gd name="connsiteX4-53" fmla="*/ 2300598 w 4673016"/>
                    <a:gd name="connsiteY4-54" fmla="*/ 1049866 h 1049866"/>
                    <a:gd name="connsiteX5-55" fmla="*/ 912064 w 4673016"/>
                    <a:gd name="connsiteY5-56" fmla="*/ 457200 h 1049866"/>
                    <a:gd name="connsiteX6-57" fmla="*/ 624198 w 4673016"/>
                    <a:gd name="connsiteY6-58" fmla="*/ 541866 h 1049866"/>
                    <a:gd name="connsiteX7-59" fmla="*/ 0 w 4673016"/>
                    <a:gd name="connsiteY7-60" fmla="*/ 232979 h 1049866"/>
                    <a:gd name="connsiteX8-61" fmla="*/ 912064 w 4673016"/>
                    <a:gd name="connsiteY8-62" fmla="*/ 16933 h 1049866"/>
                    <a:gd name="connsiteX9-63" fmla="*/ 2334464 w 4673016"/>
                    <a:gd name="connsiteY9-64" fmla="*/ 626533 h 1049866"/>
                    <a:gd name="connsiteX10-65" fmla="*/ 3756864 w 4673016"/>
                    <a:gd name="connsiteY10-66" fmla="*/ 0 h 1049866"/>
                    <a:gd name="connsiteX0-67" fmla="*/ 3756864 w 4673016"/>
                    <a:gd name="connsiteY0-68" fmla="*/ 0 h 1049866"/>
                    <a:gd name="connsiteX1-69" fmla="*/ 4673016 w 4673016"/>
                    <a:gd name="connsiteY1-70" fmla="*/ 239402 h 1049866"/>
                    <a:gd name="connsiteX2-71" fmla="*/ 3993931 w 4673016"/>
                    <a:gd name="connsiteY2-72" fmla="*/ 541866 h 1049866"/>
                    <a:gd name="connsiteX3-73" fmla="*/ 3794818 w 4673016"/>
                    <a:gd name="connsiteY3-74" fmla="*/ 436179 h 1049866"/>
                    <a:gd name="connsiteX4-75" fmla="*/ 2300598 w 4673016"/>
                    <a:gd name="connsiteY4-76" fmla="*/ 1049866 h 1049866"/>
                    <a:gd name="connsiteX5-77" fmla="*/ 912064 w 4673016"/>
                    <a:gd name="connsiteY5-78" fmla="*/ 457200 h 1049866"/>
                    <a:gd name="connsiteX6-79" fmla="*/ 624198 w 4673016"/>
                    <a:gd name="connsiteY6-80" fmla="*/ 541866 h 1049866"/>
                    <a:gd name="connsiteX7-81" fmla="*/ 0 w 4673016"/>
                    <a:gd name="connsiteY7-82" fmla="*/ 232979 h 1049866"/>
                    <a:gd name="connsiteX8-83" fmla="*/ 912064 w 4673016"/>
                    <a:gd name="connsiteY8-84" fmla="*/ 16933 h 1049866"/>
                    <a:gd name="connsiteX9-85" fmla="*/ 2334464 w 4673016"/>
                    <a:gd name="connsiteY9-86" fmla="*/ 626533 h 1049866"/>
                    <a:gd name="connsiteX10-87" fmla="*/ 3756864 w 4673016"/>
                    <a:gd name="connsiteY10-88" fmla="*/ 0 h 1049866"/>
                    <a:gd name="connsiteX0-89" fmla="*/ 3756864 w 4673016"/>
                    <a:gd name="connsiteY0-90" fmla="*/ 0 h 1049866"/>
                    <a:gd name="connsiteX1-91" fmla="*/ 4673016 w 4673016"/>
                    <a:gd name="connsiteY1-92" fmla="*/ 239402 h 1049866"/>
                    <a:gd name="connsiteX2-93" fmla="*/ 3993931 w 4673016"/>
                    <a:gd name="connsiteY2-94" fmla="*/ 541866 h 1049866"/>
                    <a:gd name="connsiteX3-95" fmla="*/ 3794818 w 4673016"/>
                    <a:gd name="connsiteY3-96" fmla="*/ 436179 h 1049866"/>
                    <a:gd name="connsiteX4-97" fmla="*/ 2300598 w 4673016"/>
                    <a:gd name="connsiteY4-98" fmla="*/ 1049866 h 1049866"/>
                    <a:gd name="connsiteX5-99" fmla="*/ 912064 w 4673016"/>
                    <a:gd name="connsiteY5-100" fmla="*/ 457200 h 1049866"/>
                    <a:gd name="connsiteX6-101" fmla="*/ 624198 w 4673016"/>
                    <a:gd name="connsiteY6-102" fmla="*/ 541866 h 1049866"/>
                    <a:gd name="connsiteX7-103" fmla="*/ 0 w 4673016"/>
                    <a:gd name="connsiteY7-104" fmla="*/ 232979 h 1049866"/>
                    <a:gd name="connsiteX8-105" fmla="*/ 912064 w 4673016"/>
                    <a:gd name="connsiteY8-106" fmla="*/ 16933 h 1049866"/>
                    <a:gd name="connsiteX9-107" fmla="*/ 2323954 w 4673016"/>
                    <a:gd name="connsiteY9-108" fmla="*/ 616023 h 1049866"/>
                    <a:gd name="connsiteX10-109" fmla="*/ 3756864 w 4673016"/>
                    <a:gd name="connsiteY10-110" fmla="*/ 0 h 1049866"/>
                    <a:gd name="connsiteX0-111" fmla="*/ 3756864 w 4673016"/>
                    <a:gd name="connsiteY0-112" fmla="*/ 0 h 1049866"/>
                    <a:gd name="connsiteX1-113" fmla="*/ 4673016 w 4673016"/>
                    <a:gd name="connsiteY1-114" fmla="*/ 239402 h 1049866"/>
                    <a:gd name="connsiteX2-115" fmla="*/ 3993931 w 4673016"/>
                    <a:gd name="connsiteY2-116" fmla="*/ 541866 h 1049866"/>
                    <a:gd name="connsiteX3-117" fmla="*/ 3794818 w 4673016"/>
                    <a:gd name="connsiteY3-118" fmla="*/ 436179 h 1049866"/>
                    <a:gd name="connsiteX4-119" fmla="*/ 2300598 w 4673016"/>
                    <a:gd name="connsiteY4-120" fmla="*/ 1049866 h 1049866"/>
                    <a:gd name="connsiteX5-121" fmla="*/ 912064 w 4673016"/>
                    <a:gd name="connsiteY5-122" fmla="*/ 457200 h 1049866"/>
                    <a:gd name="connsiteX6-123" fmla="*/ 624198 w 4673016"/>
                    <a:gd name="connsiteY6-124" fmla="*/ 541866 h 1049866"/>
                    <a:gd name="connsiteX7-125" fmla="*/ 0 w 4673016"/>
                    <a:gd name="connsiteY7-126" fmla="*/ 275021 h 1049866"/>
                    <a:gd name="connsiteX8-127" fmla="*/ 912064 w 4673016"/>
                    <a:gd name="connsiteY8-128" fmla="*/ 16933 h 1049866"/>
                    <a:gd name="connsiteX9-129" fmla="*/ 2323954 w 4673016"/>
                    <a:gd name="connsiteY9-130" fmla="*/ 616023 h 1049866"/>
                    <a:gd name="connsiteX10-131" fmla="*/ 3756864 w 4673016"/>
                    <a:gd name="connsiteY10-132" fmla="*/ 0 h 1049866"/>
                    <a:gd name="connsiteX0-133" fmla="*/ 3756864 w 4673016"/>
                    <a:gd name="connsiteY0-134" fmla="*/ 0 h 1049866"/>
                    <a:gd name="connsiteX1-135" fmla="*/ 4673016 w 4673016"/>
                    <a:gd name="connsiteY1-136" fmla="*/ 239402 h 1049866"/>
                    <a:gd name="connsiteX2-137" fmla="*/ 3993931 w 4673016"/>
                    <a:gd name="connsiteY2-138" fmla="*/ 541866 h 1049866"/>
                    <a:gd name="connsiteX3-139" fmla="*/ 3815839 w 4673016"/>
                    <a:gd name="connsiteY3-140" fmla="*/ 467710 h 1049866"/>
                    <a:gd name="connsiteX4-141" fmla="*/ 2300598 w 4673016"/>
                    <a:gd name="connsiteY4-142" fmla="*/ 1049866 h 1049866"/>
                    <a:gd name="connsiteX5-143" fmla="*/ 912064 w 4673016"/>
                    <a:gd name="connsiteY5-144" fmla="*/ 457200 h 1049866"/>
                    <a:gd name="connsiteX6-145" fmla="*/ 624198 w 4673016"/>
                    <a:gd name="connsiteY6-146" fmla="*/ 541866 h 1049866"/>
                    <a:gd name="connsiteX7-147" fmla="*/ 0 w 4673016"/>
                    <a:gd name="connsiteY7-148" fmla="*/ 275021 h 1049866"/>
                    <a:gd name="connsiteX8-149" fmla="*/ 912064 w 4673016"/>
                    <a:gd name="connsiteY8-150" fmla="*/ 16933 h 1049866"/>
                    <a:gd name="connsiteX9-151" fmla="*/ 2323954 w 4673016"/>
                    <a:gd name="connsiteY9-152" fmla="*/ 616023 h 1049866"/>
                    <a:gd name="connsiteX10-153" fmla="*/ 3756864 w 4673016"/>
                    <a:gd name="connsiteY10-154" fmla="*/ 0 h 104986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6" name="Freeform 135"/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7" name="Freeform 136"/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8" name="Freeform 137"/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-1" fmla="*/ 168165 w 3731172"/>
                    <a:gd name="connsiteY0-2" fmla="*/ 73572 h 1418896"/>
                    <a:gd name="connsiteX1-3" fmla="*/ 451945 w 3731172"/>
                    <a:gd name="connsiteY1-4" fmla="*/ 0 h 1418896"/>
                    <a:gd name="connsiteX2-5" fmla="*/ 1881352 w 3731172"/>
                    <a:gd name="connsiteY2-6" fmla="*/ 599089 h 1418896"/>
                    <a:gd name="connsiteX3-7" fmla="*/ 3363310 w 3731172"/>
                    <a:gd name="connsiteY3-8" fmla="*/ 0 h 1418896"/>
                    <a:gd name="connsiteX4-9" fmla="*/ 3584027 w 3731172"/>
                    <a:gd name="connsiteY4-10" fmla="*/ 73572 h 1418896"/>
                    <a:gd name="connsiteX5-11" fmla="*/ 2627586 w 3731172"/>
                    <a:gd name="connsiteY5-12" fmla="*/ 441434 h 1418896"/>
                    <a:gd name="connsiteX6-13" fmla="*/ 2596055 w 3731172"/>
                    <a:gd name="connsiteY6-14" fmla="*/ 914400 h 1418896"/>
                    <a:gd name="connsiteX7-15" fmla="*/ 3731172 w 3731172"/>
                    <a:gd name="connsiteY7-16" fmla="*/ 1345324 h 1418896"/>
                    <a:gd name="connsiteX8-17" fmla="*/ 3447393 w 3731172"/>
                    <a:gd name="connsiteY8-18" fmla="*/ 1408386 h 1418896"/>
                    <a:gd name="connsiteX9-19" fmla="*/ 1870841 w 3731172"/>
                    <a:gd name="connsiteY9-20" fmla="*/ 746234 h 1418896"/>
                    <a:gd name="connsiteX10-21" fmla="*/ 262758 w 3731172"/>
                    <a:gd name="connsiteY10-22" fmla="*/ 1418896 h 1418896"/>
                    <a:gd name="connsiteX11-23" fmla="*/ 0 w 3731172"/>
                    <a:gd name="connsiteY11-24" fmla="*/ 1324303 h 1418896"/>
                    <a:gd name="connsiteX12-25" fmla="*/ 1145627 w 3731172"/>
                    <a:gd name="connsiteY12-26" fmla="*/ 882869 h 1418896"/>
                    <a:gd name="connsiteX13-27" fmla="*/ 1114096 w 3731172"/>
                    <a:gd name="connsiteY13-28" fmla="*/ 409903 h 1418896"/>
                    <a:gd name="connsiteX14-29" fmla="*/ 441434 w 3731172"/>
                    <a:gd name="connsiteY14-30" fmla="*/ 10510 h 1418896"/>
                    <a:gd name="connsiteX15-31" fmla="*/ 441434 w 3731172"/>
                    <a:gd name="connsiteY15-32" fmla="*/ 10510 h 1418896"/>
                    <a:gd name="connsiteX0-33" fmla="*/ 168165 w 3731172"/>
                    <a:gd name="connsiteY0-34" fmla="*/ 73572 h 1418896"/>
                    <a:gd name="connsiteX1-35" fmla="*/ 451945 w 3731172"/>
                    <a:gd name="connsiteY1-36" fmla="*/ 0 h 1418896"/>
                    <a:gd name="connsiteX2-37" fmla="*/ 1881352 w 3731172"/>
                    <a:gd name="connsiteY2-38" fmla="*/ 599089 h 1418896"/>
                    <a:gd name="connsiteX3-39" fmla="*/ 3363310 w 3731172"/>
                    <a:gd name="connsiteY3-40" fmla="*/ 0 h 1418896"/>
                    <a:gd name="connsiteX4-41" fmla="*/ 3584027 w 3731172"/>
                    <a:gd name="connsiteY4-42" fmla="*/ 73572 h 1418896"/>
                    <a:gd name="connsiteX5-43" fmla="*/ 2627586 w 3731172"/>
                    <a:gd name="connsiteY5-44" fmla="*/ 441434 h 1418896"/>
                    <a:gd name="connsiteX6-45" fmla="*/ 2596055 w 3731172"/>
                    <a:gd name="connsiteY6-46" fmla="*/ 914400 h 1418896"/>
                    <a:gd name="connsiteX7-47" fmla="*/ 3731172 w 3731172"/>
                    <a:gd name="connsiteY7-48" fmla="*/ 1345324 h 1418896"/>
                    <a:gd name="connsiteX8-49" fmla="*/ 3447393 w 3731172"/>
                    <a:gd name="connsiteY8-50" fmla="*/ 1408386 h 1418896"/>
                    <a:gd name="connsiteX9-51" fmla="*/ 1870841 w 3731172"/>
                    <a:gd name="connsiteY9-52" fmla="*/ 746234 h 1418896"/>
                    <a:gd name="connsiteX10-53" fmla="*/ 262758 w 3731172"/>
                    <a:gd name="connsiteY10-54" fmla="*/ 1418896 h 1418896"/>
                    <a:gd name="connsiteX11-55" fmla="*/ 0 w 3731172"/>
                    <a:gd name="connsiteY11-56" fmla="*/ 1324303 h 1418896"/>
                    <a:gd name="connsiteX12-57" fmla="*/ 1145627 w 3731172"/>
                    <a:gd name="connsiteY12-58" fmla="*/ 882869 h 1418896"/>
                    <a:gd name="connsiteX13-59" fmla="*/ 1114096 w 3731172"/>
                    <a:gd name="connsiteY13-60" fmla="*/ 409903 h 1418896"/>
                    <a:gd name="connsiteX14-61" fmla="*/ 441434 w 3731172"/>
                    <a:gd name="connsiteY14-62" fmla="*/ 10510 h 1418896"/>
                    <a:gd name="connsiteX0-63" fmla="*/ 168165 w 3731172"/>
                    <a:gd name="connsiteY0-64" fmla="*/ 73572 h 1418896"/>
                    <a:gd name="connsiteX1-65" fmla="*/ 451945 w 3731172"/>
                    <a:gd name="connsiteY1-66" fmla="*/ 0 h 1418896"/>
                    <a:gd name="connsiteX2-67" fmla="*/ 1881352 w 3731172"/>
                    <a:gd name="connsiteY2-68" fmla="*/ 599089 h 1418896"/>
                    <a:gd name="connsiteX3-69" fmla="*/ 3363310 w 3731172"/>
                    <a:gd name="connsiteY3-70" fmla="*/ 0 h 1418896"/>
                    <a:gd name="connsiteX4-71" fmla="*/ 3584027 w 3731172"/>
                    <a:gd name="connsiteY4-72" fmla="*/ 73572 h 1418896"/>
                    <a:gd name="connsiteX5-73" fmla="*/ 2627586 w 3731172"/>
                    <a:gd name="connsiteY5-74" fmla="*/ 441434 h 1418896"/>
                    <a:gd name="connsiteX6-75" fmla="*/ 2596055 w 3731172"/>
                    <a:gd name="connsiteY6-76" fmla="*/ 914400 h 1418896"/>
                    <a:gd name="connsiteX7-77" fmla="*/ 3731172 w 3731172"/>
                    <a:gd name="connsiteY7-78" fmla="*/ 1345324 h 1418896"/>
                    <a:gd name="connsiteX8-79" fmla="*/ 3447393 w 3731172"/>
                    <a:gd name="connsiteY8-80" fmla="*/ 1408386 h 1418896"/>
                    <a:gd name="connsiteX9-81" fmla="*/ 1870841 w 3731172"/>
                    <a:gd name="connsiteY9-82" fmla="*/ 746234 h 1418896"/>
                    <a:gd name="connsiteX10-83" fmla="*/ 262758 w 3731172"/>
                    <a:gd name="connsiteY10-84" fmla="*/ 1418896 h 1418896"/>
                    <a:gd name="connsiteX11-85" fmla="*/ 0 w 3731172"/>
                    <a:gd name="connsiteY11-86" fmla="*/ 1324303 h 1418896"/>
                    <a:gd name="connsiteX12-87" fmla="*/ 1145627 w 3731172"/>
                    <a:gd name="connsiteY12-88" fmla="*/ 882869 h 1418896"/>
                    <a:gd name="connsiteX13-89" fmla="*/ 1114096 w 3731172"/>
                    <a:gd name="connsiteY13-90" fmla="*/ 409903 h 1418896"/>
                    <a:gd name="connsiteX14-91" fmla="*/ 357351 w 3731172"/>
                    <a:gd name="connsiteY14-92" fmla="*/ 115613 h 1418896"/>
                    <a:gd name="connsiteX0-93" fmla="*/ 168165 w 3731172"/>
                    <a:gd name="connsiteY0-94" fmla="*/ 73572 h 1418896"/>
                    <a:gd name="connsiteX1-95" fmla="*/ 451945 w 3731172"/>
                    <a:gd name="connsiteY1-96" fmla="*/ 0 h 1418896"/>
                    <a:gd name="connsiteX2-97" fmla="*/ 1881352 w 3731172"/>
                    <a:gd name="connsiteY2-98" fmla="*/ 599089 h 1418896"/>
                    <a:gd name="connsiteX3-99" fmla="*/ 3363310 w 3731172"/>
                    <a:gd name="connsiteY3-100" fmla="*/ 0 h 1418896"/>
                    <a:gd name="connsiteX4-101" fmla="*/ 3584027 w 3731172"/>
                    <a:gd name="connsiteY4-102" fmla="*/ 73572 h 1418896"/>
                    <a:gd name="connsiteX5-103" fmla="*/ 2627586 w 3731172"/>
                    <a:gd name="connsiteY5-104" fmla="*/ 441434 h 1418896"/>
                    <a:gd name="connsiteX6-105" fmla="*/ 2596055 w 3731172"/>
                    <a:gd name="connsiteY6-106" fmla="*/ 914400 h 1418896"/>
                    <a:gd name="connsiteX7-107" fmla="*/ 3731172 w 3731172"/>
                    <a:gd name="connsiteY7-108" fmla="*/ 1345324 h 1418896"/>
                    <a:gd name="connsiteX8-109" fmla="*/ 3447393 w 3731172"/>
                    <a:gd name="connsiteY8-110" fmla="*/ 1408386 h 1418896"/>
                    <a:gd name="connsiteX9-111" fmla="*/ 1870841 w 3731172"/>
                    <a:gd name="connsiteY9-112" fmla="*/ 746234 h 1418896"/>
                    <a:gd name="connsiteX10-113" fmla="*/ 262758 w 3731172"/>
                    <a:gd name="connsiteY10-114" fmla="*/ 1418896 h 1418896"/>
                    <a:gd name="connsiteX11-115" fmla="*/ 0 w 3731172"/>
                    <a:gd name="connsiteY11-116" fmla="*/ 1324303 h 1418896"/>
                    <a:gd name="connsiteX12-117" fmla="*/ 1145627 w 3731172"/>
                    <a:gd name="connsiteY12-118" fmla="*/ 882869 h 1418896"/>
                    <a:gd name="connsiteX13-119" fmla="*/ 1114096 w 3731172"/>
                    <a:gd name="connsiteY13-120" fmla="*/ 409903 h 1418896"/>
                    <a:gd name="connsiteX14-121" fmla="*/ 147144 w 3731172"/>
                    <a:gd name="connsiteY14-122" fmla="*/ 63061 h 1418896"/>
                    <a:gd name="connsiteX0-123" fmla="*/ 168165 w 3731172"/>
                    <a:gd name="connsiteY0-124" fmla="*/ 73572 h 1418896"/>
                    <a:gd name="connsiteX1-125" fmla="*/ 451945 w 3731172"/>
                    <a:gd name="connsiteY1-126" fmla="*/ 0 h 1418896"/>
                    <a:gd name="connsiteX2-127" fmla="*/ 1881352 w 3731172"/>
                    <a:gd name="connsiteY2-128" fmla="*/ 599089 h 1418896"/>
                    <a:gd name="connsiteX3-129" fmla="*/ 3363310 w 3731172"/>
                    <a:gd name="connsiteY3-130" fmla="*/ 0 h 1418896"/>
                    <a:gd name="connsiteX4-131" fmla="*/ 3584027 w 3731172"/>
                    <a:gd name="connsiteY4-132" fmla="*/ 73572 h 1418896"/>
                    <a:gd name="connsiteX5-133" fmla="*/ 2627586 w 3731172"/>
                    <a:gd name="connsiteY5-134" fmla="*/ 441434 h 1418896"/>
                    <a:gd name="connsiteX6-135" fmla="*/ 2596055 w 3731172"/>
                    <a:gd name="connsiteY6-136" fmla="*/ 914400 h 1418896"/>
                    <a:gd name="connsiteX7-137" fmla="*/ 3731172 w 3731172"/>
                    <a:gd name="connsiteY7-138" fmla="*/ 1345324 h 1418896"/>
                    <a:gd name="connsiteX8-139" fmla="*/ 3447393 w 3731172"/>
                    <a:gd name="connsiteY8-140" fmla="*/ 1408386 h 1418896"/>
                    <a:gd name="connsiteX9-141" fmla="*/ 1870841 w 3731172"/>
                    <a:gd name="connsiteY9-142" fmla="*/ 746234 h 1418896"/>
                    <a:gd name="connsiteX10-143" fmla="*/ 262758 w 3731172"/>
                    <a:gd name="connsiteY10-144" fmla="*/ 1418896 h 1418896"/>
                    <a:gd name="connsiteX11-145" fmla="*/ 0 w 3731172"/>
                    <a:gd name="connsiteY11-146" fmla="*/ 1324303 h 1418896"/>
                    <a:gd name="connsiteX12-147" fmla="*/ 1145627 w 3731172"/>
                    <a:gd name="connsiteY12-148" fmla="*/ 882869 h 1418896"/>
                    <a:gd name="connsiteX13-149" fmla="*/ 1114096 w 3731172"/>
                    <a:gd name="connsiteY13-150" fmla="*/ 420413 h 1418896"/>
                    <a:gd name="connsiteX14-151" fmla="*/ 147144 w 3731172"/>
                    <a:gd name="connsiteY14-152" fmla="*/ 63061 h 1418896"/>
                    <a:gd name="connsiteX0-153" fmla="*/ 168165 w 3731172"/>
                    <a:gd name="connsiteY0-154" fmla="*/ 73572 h 1418896"/>
                    <a:gd name="connsiteX1-155" fmla="*/ 451945 w 3731172"/>
                    <a:gd name="connsiteY1-156" fmla="*/ 0 h 1418896"/>
                    <a:gd name="connsiteX2-157" fmla="*/ 1881352 w 3731172"/>
                    <a:gd name="connsiteY2-158" fmla="*/ 599089 h 1418896"/>
                    <a:gd name="connsiteX3-159" fmla="*/ 3363310 w 3731172"/>
                    <a:gd name="connsiteY3-160" fmla="*/ 0 h 1418896"/>
                    <a:gd name="connsiteX4-161" fmla="*/ 3584027 w 3731172"/>
                    <a:gd name="connsiteY4-162" fmla="*/ 73572 h 1418896"/>
                    <a:gd name="connsiteX5-163" fmla="*/ 2627586 w 3731172"/>
                    <a:gd name="connsiteY5-164" fmla="*/ 441434 h 1418896"/>
                    <a:gd name="connsiteX6-165" fmla="*/ 2596055 w 3731172"/>
                    <a:gd name="connsiteY6-166" fmla="*/ 914400 h 1418896"/>
                    <a:gd name="connsiteX7-167" fmla="*/ 3731172 w 3731172"/>
                    <a:gd name="connsiteY7-168" fmla="*/ 1345324 h 1418896"/>
                    <a:gd name="connsiteX8-169" fmla="*/ 3447393 w 3731172"/>
                    <a:gd name="connsiteY8-170" fmla="*/ 1408386 h 1418896"/>
                    <a:gd name="connsiteX9-171" fmla="*/ 1870841 w 3731172"/>
                    <a:gd name="connsiteY9-172" fmla="*/ 746234 h 1418896"/>
                    <a:gd name="connsiteX10-173" fmla="*/ 262758 w 3731172"/>
                    <a:gd name="connsiteY10-174" fmla="*/ 1418896 h 1418896"/>
                    <a:gd name="connsiteX11-175" fmla="*/ 0 w 3731172"/>
                    <a:gd name="connsiteY11-176" fmla="*/ 1324303 h 1418896"/>
                    <a:gd name="connsiteX12-177" fmla="*/ 1145627 w 3731172"/>
                    <a:gd name="connsiteY12-178" fmla="*/ 882869 h 1418896"/>
                    <a:gd name="connsiteX13-179" fmla="*/ 1114096 w 3731172"/>
                    <a:gd name="connsiteY13-180" fmla="*/ 420413 h 1418896"/>
                    <a:gd name="connsiteX14-181" fmla="*/ 189185 w 3731172"/>
                    <a:gd name="connsiteY14-182" fmla="*/ 84081 h 1418896"/>
                    <a:gd name="connsiteX0-183" fmla="*/ 168165 w 3731172"/>
                    <a:gd name="connsiteY0-184" fmla="*/ 73572 h 1418896"/>
                    <a:gd name="connsiteX1-185" fmla="*/ 451945 w 3731172"/>
                    <a:gd name="connsiteY1-186" fmla="*/ 0 h 1418896"/>
                    <a:gd name="connsiteX2-187" fmla="*/ 1881352 w 3731172"/>
                    <a:gd name="connsiteY2-188" fmla="*/ 599089 h 1418896"/>
                    <a:gd name="connsiteX3-189" fmla="*/ 3363310 w 3731172"/>
                    <a:gd name="connsiteY3-190" fmla="*/ 0 h 1418896"/>
                    <a:gd name="connsiteX4-191" fmla="*/ 3584027 w 3731172"/>
                    <a:gd name="connsiteY4-192" fmla="*/ 73572 h 1418896"/>
                    <a:gd name="connsiteX5-193" fmla="*/ 2627586 w 3731172"/>
                    <a:gd name="connsiteY5-194" fmla="*/ 441434 h 1418896"/>
                    <a:gd name="connsiteX6-195" fmla="*/ 2596055 w 3731172"/>
                    <a:gd name="connsiteY6-196" fmla="*/ 914400 h 1418896"/>
                    <a:gd name="connsiteX7-197" fmla="*/ 3731172 w 3731172"/>
                    <a:gd name="connsiteY7-198" fmla="*/ 1345324 h 1418896"/>
                    <a:gd name="connsiteX8-199" fmla="*/ 3447393 w 3731172"/>
                    <a:gd name="connsiteY8-200" fmla="*/ 1408386 h 1418896"/>
                    <a:gd name="connsiteX9-201" fmla="*/ 1870841 w 3731172"/>
                    <a:gd name="connsiteY9-202" fmla="*/ 746234 h 1418896"/>
                    <a:gd name="connsiteX10-203" fmla="*/ 262758 w 3731172"/>
                    <a:gd name="connsiteY10-204" fmla="*/ 1418896 h 1418896"/>
                    <a:gd name="connsiteX11-205" fmla="*/ 0 w 3731172"/>
                    <a:gd name="connsiteY11-206" fmla="*/ 1324303 h 1418896"/>
                    <a:gd name="connsiteX12-207" fmla="*/ 1145627 w 3731172"/>
                    <a:gd name="connsiteY12-208" fmla="*/ 882869 h 1418896"/>
                    <a:gd name="connsiteX13-209" fmla="*/ 1114096 w 3731172"/>
                    <a:gd name="connsiteY13-210" fmla="*/ 420413 h 1418896"/>
                    <a:gd name="connsiteX14-211" fmla="*/ 189185 w 3731172"/>
                    <a:gd name="connsiteY14-212" fmla="*/ 84081 h 1418896"/>
                    <a:gd name="connsiteX15-213" fmla="*/ 168165 w 3731172"/>
                    <a:gd name="connsiteY15-214" fmla="*/ 73572 h 1418896"/>
                    <a:gd name="connsiteX0-215" fmla="*/ 168165 w 3731172"/>
                    <a:gd name="connsiteY0-216" fmla="*/ 73572 h 1418896"/>
                    <a:gd name="connsiteX1-217" fmla="*/ 451945 w 3731172"/>
                    <a:gd name="connsiteY1-218" fmla="*/ 0 h 1418896"/>
                    <a:gd name="connsiteX2-219" fmla="*/ 1881352 w 3731172"/>
                    <a:gd name="connsiteY2-220" fmla="*/ 599089 h 1418896"/>
                    <a:gd name="connsiteX3-221" fmla="*/ 3363310 w 3731172"/>
                    <a:gd name="connsiteY3-222" fmla="*/ 0 h 1418896"/>
                    <a:gd name="connsiteX4-223" fmla="*/ 3584027 w 3731172"/>
                    <a:gd name="connsiteY4-224" fmla="*/ 73572 h 1418896"/>
                    <a:gd name="connsiteX5-225" fmla="*/ 2627586 w 3731172"/>
                    <a:gd name="connsiteY5-226" fmla="*/ 441434 h 1418896"/>
                    <a:gd name="connsiteX6-227" fmla="*/ 2596055 w 3731172"/>
                    <a:gd name="connsiteY6-228" fmla="*/ 914400 h 1418896"/>
                    <a:gd name="connsiteX7-229" fmla="*/ 3731172 w 3731172"/>
                    <a:gd name="connsiteY7-230" fmla="*/ 1345324 h 1418896"/>
                    <a:gd name="connsiteX8-231" fmla="*/ 3447393 w 3731172"/>
                    <a:gd name="connsiteY8-232" fmla="*/ 1408386 h 1418896"/>
                    <a:gd name="connsiteX9-233" fmla="*/ 1870841 w 3731172"/>
                    <a:gd name="connsiteY9-234" fmla="*/ 746234 h 1418896"/>
                    <a:gd name="connsiteX10-235" fmla="*/ 262758 w 3731172"/>
                    <a:gd name="connsiteY10-236" fmla="*/ 1418896 h 1418896"/>
                    <a:gd name="connsiteX11-237" fmla="*/ 0 w 3731172"/>
                    <a:gd name="connsiteY11-238" fmla="*/ 1324303 h 1418896"/>
                    <a:gd name="connsiteX12-239" fmla="*/ 1145627 w 3731172"/>
                    <a:gd name="connsiteY12-240" fmla="*/ 882869 h 1418896"/>
                    <a:gd name="connsiteX13-241" fmla="*/ 1156137 w 3731172"/>
                    <a:gd name="connsiteY13-242" fmla="*/ 441434 h 1418896"/>
                    <a:gd name="connsiteX14-243" fmla="*/ 189185 w 3731172"/>
                    <a:gd name="connsiteY14-244" fmla="*/ 84081 h 1418896"/>
                    <a:gd name="connsiteX15-245" fmla="*/ 168165 w 3731172"/>
                    <a:gd name="connsiteY15-246" fmla="*/ 73572 h 1418896"/>
                    <a:gd name="connsiteX0-247" fmla="*/ 168165 w 3731172"/>
                    <a:gd name="connsiteY0-248" fmla="*/ 73572 h 1418896"/>
                    <a:gd name="connsiteX1-249" fmla="*/ 451945 w 3731172"/>
                    <a:gd name="connsiteY1-250" fmla="*/ 0 h 1418896"/>
                    <a:gd name="connsiteX2-251" fmla="*/ 1881352 w 3731172"/>
                    <a:gd name="connsiteY2-252" fmla="*/ 599089 h 1418896"/>
                    <a:gd name="connsiteX3-253" fmla="*/ 3363310 w 3731172"/>
                    <a:gd name="connsiteY3-254" fmla="*/ 0 h 1418896"/>
                    <a:gd name="connsiteX4-255" fmla="*/ 3584027 w 3731172"/>
                    <a:gd name="connsiteY4-256" fmla="*/ 73572 h 1418896"/>
                    <a:gd name="connsiteX5-257" fmla="*/ 2627586 w 3731172"/>
                    <a:gd name="connsiteY5-258" fmla="*/ 441434 h 1418896"/>
                    <a:gd name="connsiteX6-259" fmla="*/ 2596055 w 3731172"/>
                    <a:gd name="connsiteY6-260" fmla="*/ 914400 h 1418896"/>
                    <a:gd name="connsiteX7-261" fmla="*/ 3731172 w 3731172"/>
                    <a:gd name="connsiteY7-262" fmla="*/ 1345324 h 1418896"/>
                    <a:gd name="connsiteX8-263" fmla="*/ 3447393 w 3731172"/>
                    <a:gd name="connsiteY8-264" fmla="*/ 1408386 h 1418896"/>
                    <a:gd name="connsiteX9-265" fmla="*/ 1870841 w 3731172"/>
                    <a:gd name="connsiteY9-266" fmla="*/ 746234 h 1418896"/>
                    <a:gd name="connsiteX10-267" fmla="*/ 262758 w 3731172"/>
                    <a:gd name="connsiteY10-268" fmla="*/ 1418896 h 1418896"/>
                    <a:gd name="connsiteX11-269" fmla="*/ 0 w 3731172"/>
                    <a:gd name="connsiteY11-270" fmla="*/ 1324303 h 1418896"/>
                    <a:gd name="connsiteX12-271" fmla="*/ 1145627 w 3731172"/>
                    <a:gd name="connsiteY12-272" fmla="*/ 882869 h 1418896"/>
                    <a:gd name="connsiteX13-273" fmla="*/ 1145626 w 3731172"/>
                    <a:gd name="connsiteY13-274" fmla="*/ 451945 h 1418896"/>
                    <a:gd name="connsiteX14-275" fmla="*/ 189185 w 3731172"/>
                    <a:gd name="connsiteY14-276" fmla="*/ 84081 h 1418896"/>
                    <a:gd name="connsiteX15-277" fmla="*/ 168165 w 3731172"/>
                    <a:gd name="connsiteY15-278" fmla="*/ 73572 h 1418896"/>
                    <a:gd name="connsiteX0-279" fmla="*/ 168165 w 3731172"/>
                    <a:gd name="connsiteY0-280" fmla="*/ 73572 h 1418896"/>
                    <a:gd name="connsiteX1-281" fmla="*/ 451945 w 3731172"/>
                    <a:gd name="connsiteY1-282" fmla="*/ 0 h 1418896"/>
                    <a:gd name="connsiteX2-283" fmla="*/ 1881352 w 3731172"/>
                    <a:gd name="connsiteY2-284" fmla="*/ 599089 h 1418896"/>
                    <a:gd name="connsiteX3-285" fmla="*/ 3363310 w 3731172"/>
                    <a:gd name="connsiteY3-286" fmla="*/ 0 h 1418896"/>
                    <a:gd name="connsiteX4-287" fmla="*/ 3584027 w 3731172"/>
                    <a:gd name="connsiteY4-288" fmla="*/ 73572 h 1418896"/>
                    <a:gd name="connsiteX5-289" fmla="*/ 2627586 w 3731172"/>
                    <a:gd name="connsiteY5-290" fmla="*/ 441434 h 1418896"/>
                    <a:gd name="connsiteX6-291" fmla="*/ 2596055 w 3731172"/>
                    <a:gd name="connsiteY6-292" fmla="*/ 914400 h 1418896"/>
                    <a:gd name="connsiteX7-293" fmla="*/ 3731172 w 3731172"/>
                    <a:gd name="connsiteY7-294" fmla="*/ 1345324 h 1418896"/>
                    <a:gd name="connsiteX8-295" fmla="*/ 3447393 w 3731172"/>
                    <a:gd name="connsiteY8-296" fmla="*/ 1408386 h 1418896"/>
                    <a:gd name="connsiteX9-297" fmla="*/ 1870841 w 3731172"/>
                    <a:gd name="connsiteY9-298" fmla="*/ 746234 h 1418896"/>
                    <a:gd name="connsiteX10-299" fmla="*/ 262758 w 3731172"/>
                    <a:gd name="connsiteY10-300" fmla="*/ 1418896 h 1418896"/>
                    <a:gd name="connsiteX11-301" fmla="*/ 0 w 3731172"/>
                    <a:gd name="connsiteY11-302" fmla="*/ 1324303 h 1418896"/>
                    <a:gd name="connsiteX12-303" fmla="*/ 1145627 w 3731172"/>
                    <a:gd name="connsiteY12-304" fmla="*/ 903890 h 1418896"/>
                    <a:gd name="connsiteX13-305" fmla="*/ 1145626 w 3731172"/>
                    <a:gd name="connsiteY13-306" fmla="*/ 451945 h 1418896"/>
                    <a:gd name="connsiteX14-307" fmla="*/ 189185 w 3731172"/>
                    <a:gd name="connsiteY14-308" fmla="*/ 84081 h 1418896"/>
                    <a:gd name="connsiteX15-309" fmla="*/ 168165 w 3731172"/>
                    <a:gd name="connsiteY15-310" fmla="*/ 73572 h 1418896"/>
                    <a:gd name="connsiteX0-311" fmla="*/ 147144 w 3710151"/>
                    <a:gd name="connsiteY0-312" fmla="*/ 73572 h 1418896"/>
                    <a:gd name="connsiteX1-313" fmla="*/ 430924 w 3710151"/>
                    <a:gd name="connsiteY1-314" fmla="*/ 0 h 1418896"/>
                    <a:gd name="connsiteX2-315" fmla="*/ 1860331 w 3710151"/>
                    <a:gd name="connsiteY2-316" fmla="*/ 599089 h 1418896"/>
                    <a:gd name="connsiteX3-317" fmla="*/ 3342289 w 3710151"/>
                    <a:gd name="connsiteY3-318" fmla="*/ 0 h 1418896"/>
                    <a:gd name="connsiteX4-319" fmla="*/ 3563006 w 3710151"/>
                    <a:gd name="connsiteY4-320" fmla="*/ 73572 h 1418896"/>
                    <a:gd name="connsiteX5-321" fmla="*/ 2606565 w 3710151"/>
                    <a:gd name="connsiteY5-322" fmla="*/ 441434 h 1418896"/>
                    <a:gd name="connsiteX6-323" fmla="*/ 2575034 w 3710151"/>
                    <a:gd name="connsiteY6-324" fmla="*/ 914400 h 1418896"/>
                    <a:gd name="connsiteX7-325" fmla="*/ 3710151 w 3710151"/>
                    <a:gd name="connsiteY7-326" fmla="*/ 1345324 h 1418896"/>
                    <a:gd name="connsiteX8-327" fmla="*/ 3426372 w 3710151"/>
                    <a:gd name="connsiteY8-328" fmla="*/ 1408386 h 1418896"/>
                    <a:gd name="connsiteX9-329" fmla="*/ 1849820 w 3710151"/>
                    <a:gd name="connsiteY9-330" fmla="*/ 746234 h 1418896"/>
                    <a:gd name="connsiteX10-331" fmla="*/ 241737 w 3710151"/>
                    <a:gd name="connsiteY10-332" fmla="*/ 1418896 h 1418896"/>
                    <a:gd name="connsiteX11-333" fmla="*/ 0 w 3710151"/>
                    <a:gd name="connsiteY11-334" fmla="*/ 1334814 h 1418896"/>
                    <a:gd name="connsiteX12-335" fmla="*/ 1124606 w 3710151"/>
                    <a:gd name="connsiteY12-336" fmla="*/ 903890 h 1418896"/>
                    <a:gd name="connsiteX13-337" fmla="*/ 1124605 w 3710151"/>
                    <a:gd name="connsiteY13-338" fmla="*/ 451945 h 1418896"/>
                    <a:gd name="connsiteX14-339" fmla="*/ 168164 w 3710151"/>
                    <a:gd name="connsiteY14-340" fmla="*/ 84081 h 1418896"/>
                    <a:gd name="connsiteX15-341" fmla="*/ 147144 w 3710151"/>
                    <a:gd name="connsiteY15-342" fmla="*/ 73572 h 1418896"/>
                    <a:gd name="connsiteX0-343" fmla="*/ 147144 w 3710151"/>
                    <a:gd name="connsiteY0-344" fmla="*/ 73572 h 1418896"/>
                    <a:gd name="connsiteX1-345" fmla="*/ 430924 w 3710151"/>
                    <a:gd name="connsiteY1-346" fmla="*/ 0 h 1418896"/>
                    <a:gd name="connsiteX2-347" fmla="*/ 1860331 w 3710151"/>
                    <a:gd name="connsiteY2-348" fmla="*/ 599089 h 1418896"/>
                    <a:gd name="connsiteX3-349" fmla="*/ 3342289 w 3710151"/>
                    <a:gd name="connsiteY3-350" fmla="*/ 0 h 1418896"/>
                    <a:gd name="connsiteX4-351" fmla="*/ 3563006 w 3710151"/>
                    <a:gd name="connsiteY4-352" fmla="*/ 73572 h 1418896"/>
                    <a:gd name="connsiteX5-353" fmla="*/ 2606565 w 3710151"/>
                    <a:gd name="connsiteY5-354" fmla="*/ 441434 h 1418896"/>
                    <a:gd name="connsiteX6-355" fmla="*/ 2606565 w 3710151"/>
                    <a:gd name="connsiteY6-356" fmla="*/ 924910 h 1418896"/>
                    <a:gd name="connsiteX7-357" fmla="*/ 3710151 w 3710151"/>
                    <a:gd name="connsiteY7-358" fmla="*/ 1345324 h 1418896"/>
                    <a:gd name="connsiteX8-359" fmla="*/ 3426372 w 3710151"/>
                    <a:gd name="connsiteY8-360" fmla="*/ 1408386 h 1418896"/>
                    <a:gd name="connsiteX9-361" fmla="*/ 1849820 w 3710151"/>
                    <a:gd name="connsiteY9-362" fmla="*/ 746234 h 1418896"/>
                    <a:gd name="connsiteX10-363" fmla="*/ 241737 w 3710151"/>
                    <a:gd name="connsiteY10-364" fmla="*/ 1418896 h 1418896"/>
                    <a:gd name="connsiteX11-365" fmla="*/ 0 w 3710151"/>
                    <a:gd name="connsiteY11-366" fmla="*/ 1334814 h 1418896"/>
                    <a:gd name="connsiteX12-367" fmla="*/ 1124606 w 3710151"/>
                    <a:gd name="connsiteY12-368" fmla="*/ 903890 h 1418896"/>
                    <a:gd name="connsiteX13-369" fmla="*/ 1124605 w 3710151"/>
                    <a:gd name="connsiteY13-370" fmla="*/ 451945 h 1418896"/>
                    <a:gd name="connsiteX14-371" fmla="*/ 168164 w 3710151"/>
                    <a:gd name="connsiteY14-372" fmla="*/ 84081 h 1418896"/>
                    <a:gd name="connsiteX15-373" fmla="*/ 147144 w 3710151"/>
                    <a:gd name="connsiteY15-374" fmla="*/ 73572 h 1418896"/>
                    <a:gd name="connsiteX0-375" fmla="*/ 147144 w 3710151"/>
                    <a:gd name="connsiteY0-376" fmla="*/ 73572 h 1418896"/>
                    <a:gd name="connsiteX1-377" fmla="*/ 430924 w 3710151"/>
                    <a:gd name="connsiteY1-378" fmla="*/ 0 h 1418896"/>
                    <a:gd name="connsiteX2-379" fmla="*/ 1860331 w 3710151"/>
                    <a:gd name="connsiteY2-380" fmla="*/ 599089 h 1418896"/>
                    <a:gd name="connsiteX3-381" fmla="*/ 3342289 w 3710151"/>
                    <a:gd name="connsiteY3-382" fmla="*/ 0 h 1418896"/>
                    <a:gd name="connsiteX4-383" fmla="*/ 3563006 w 3710151"/>
                    <a:gd name="connsiteY4-384" fmla="*/ 73572 h 1418896"/>
                    <a:gd name="connsiteX5-385" fmla="*/ 2606565 w 3710151"/>
                    <a:gd name="connsiteY5-386" fmla="*/ 441434 h 1418896"/>
                    <a:gd name="connsiteX6-387" fmla="*/ 2610282 w 3710151"/>
                    <a:gd name="connsiteY6-388" fmla="*/ 902607 h 1418896"/>
                    <a:gd name="connsiteX7-389" fmla="*/ 3710151 w 3710151"/>
                    <a:gd name="connsiteY7-390" fmla="*/ 1345324 h 1418896"/>
                    <a:gd name="connsiteX8-391" fmla="*/ 3426372 w 3710151"/>
                    <a:gd name="connsiteY8-392" fmla="*/ 1408386 h 1418896"/>
                    <a:gd name="connsiteX9-393" fmla="*/ 1849820 w 3710151"/>
                    <a:gd name="connsiteY9-394" fmla="*/ 746234 h 1418896"/>
                    <a:gd name="connsiteX10-395" fmla="*/ 241737 w 3710151"/>
                    <a:gd name="connsiteY10-396" fmla="*/ 1418896 h 1418896"/>
                    <a:gd name="connsiteX11-397" fmla="*/ 0 w 3710151"/>
                    <a:gd name="connsiteY11-398" fmla="*/ 1334814 h 1418896"/>
                    <a:gd name="connsiteX12-399" fmla="*/ 1124606 w 3710151"/>
                    <a:gd name="connsiteY12-400" fmla="*/ 903890 h 1418896"/>
                    <a:gd name="connsiteX13-401" fmla="*/ 1124605 w 3710151"/>
                    <a:gd name="connsiteY13-402" fmla="*/ 451945 h 1418896"/>
                    <a:gd name="connsiteX14-403" fmla="*/ 168164 w 3710151"/>
                    <a:gd name="connsiteY14-404" fmla="*/ 84081 h 1418896"/>
                    <a:gd name="connsiteX15-405" fmla="*/ 147144 w 3710151"/>
                    <a:gd name="connsiteY15-406" fmla="*/ 73572 h 1418896"/>
                    <a:gd name="connsiteX0-407" fmla="*/ 147144 w 3710151"/>
                    <a:gd name="connsiteY0-408" fmla="*/ 73572 h 1418896"/>
                    <a:gd name="connsiteX1-409" fmla="*/ 430924 w 3710151"/>
                    <a:gd name="connsiteY1-410" fmla="*/ 0 h 1418896"/>
                    <a:gd name="connsiteX2-411" fmla="*/ 1860331 w 3710151"/>
                    <a:gd name="connsiteY2-412" fmla="*/ 599089 h 1418896"/>
                    <a:gd name="connsiteX3-413" fmla="*/ 3342289 w 3710151"/>
                    <a:gd name="connsiteY3-414" fmla="*/ 0 h 1418896"/>
                    <a:gd name="connsiteX4-415" fmla="*/ 3563006 w 3710151"/>
                    <a:gd name="connsiteY4-416" fmla="*/ 73572 h 1418896"/>
                    <a:gd name="connsiteX5-417" fmla="*/ 2617717 w 3710151"/>
                    <a:gd name="connsiteY5-418" fmla="*/ 445151 h 1418896"/>
                    <a:gd name="connsiteX6-419" fmla="*/ 2610282 w 3710151"/>
                    <a:gd name="connsiteY6-420" fmla="*/ 902607 h 1418896"/>
                    <a:gd name="connsiteX7-421" fmla="*/ 3710151 w 3710151"/>
                    <a:gd name="connsiteY7-422" fmla="*/ 1345324 h 1418896"/>
                    <a:gd name="connsiteX8-423" fmla="*/ 3426372 w 3710151"/>
                    <a:gd name="connsiteY8-424" fmla="*/ 1408386 h 1418896"/>
                    <a:gd name="connsiteX9-425" fmla="*/ 1849820 w 3710151"/>
                    <a:gd name="connsiteY9-426" fmla="*/ 746234 h 1418896"/>
                    <a:gd name="connsiteX10-427" fmla="*/ 241737 w 3710151"/>
                    <a:gd name="connsiteY10-428" fmla="*/ 1418896 h 1418896"/>
                    <a:gd name="connsiteX11-429" fmla="*/ 0 w 3710151"/>
                    <a:gd name="connsiteY11-430" fmla="*/ 1334814 h 1418896"/>
                    <a:gd name="connsiteX12-431" fmla="*/ 1124606 w 3710151"/>
                    <a:gd name="connsiteY12-432" fmla="*/ 903890 h 1418896"/>
                    <a:gd name="connsiteX13-433" fmla="*/ 1124605 w 3710151"/>
                    <a:gd name="connsiteY13-434" fmla="*/ 451945 h 1418896"/>
                    <a:gd name="connsiteX14-435" fmla="*/ 168164 w 3710151"/>
                    <a:gd name="connsiteY14-436" fmla="*/ 84081 h 1418896"/>
                    <a:gd name="connsiteX15-437" fmla="*/ 147144 w 3710151"/>
                    <a:gd name="connsiteY15-438" fmla="*/ 73572 h 1418896"/>
                    <a:gd name="connsiteX0-439" fmla="*/ 147144 w 3710151"/>
                    <a:gd name="connsiteY0-440" fmla="*/ 73572 h 1418896"/>
                    <a:gd name="connsiteX1-441" fmla="*/ 430924 w 3710151"/>
                    <a:gd name="connsiteY1-442" fmla="*/ 0 h 1418896"/>
                    <a:gd name="connsiteX2-443" fmla="*/ 1860331 w 3710151"/>
                    <a:gd name="connsiteY2-444" fmla="*/ 599089 h 1418896"/>
                    <a:gd name="connsiteX3-445" fmla="*/ 3342289 w 3710151"/>
                    <a:gd name="connsiteY3-446" fmla="*/ 0 h 1418896"/>
                    <a:gd name="connsiteX4-447" fmla="*/ 3563006 w 3710151"/>
                    <a:gd name="connsiteY4-448" fmla="*/ 73572 h 1418896"/>
                    <a:gd name="connsiteX5-449" fmla="*/ 2617717 w 3710151"/>
                    <a:gd name="connsiteY5-450" fmla="*/ 448868 h 1418896"/>
                    <a:gd name="connsiteX6-451" fmla="*/ 2610282 w 3710151"/>
                    <a:gd name="connsiteY6-452" fmla="*/ 902607 h 1418896"/>
                    <a:gd name="connsiteX7-453" fmla="*/ 3710151 w 3710151"/>
                    <a:gd name="connsiteY7-454" fmla="*/ 1345324 h 1418896"/>
                    <a:gd name="connsiteX8-455" fmla="*/ 3426372 w 3710151"/>
                    <a:gd name="connsiteY8-456" fmla="*/ 1408386 h 1418896"/>
                    <a:gd name="connsiteX9-457" fmla="*/ 1849820 w 3710151"/>
                    <a:gd name="connsiteY9-458" fmla="*/ 746234 h 1418896"/>
                    <a:gd name="connsiteX10-459" fmla="*/ 241737 w 3710151"/>
                    <a:gd name="connsiteY10-460" fmla="*/ 1418896 h 1418896"/>
                    <a:gd name="connsiteX11-461" fmla="*/ 0 w 3710151"/>
                    <a:gd name="connsiteY11-462" fmla="*/ 1334814 h 1418896"/>
                    <a:gd name="connsiteX12-463" fmla="*/ 1124606 w 3710151"/>
                    <a:gd name="connsiteY12-464" fmla="*/ 903890 h 1418896"/>
                    <a:gd name="connsiteX13-465" fmla="*/ 1124605 w 3710151"/>
                    <a:gd name="connsiteY13-466" fmla="*/ 451945 h 1418896"/>
                    <a:gd name="connsiteX14-467" fmla="*/ 168164 w 3710151"/>
                    <a:gd name="connsiteY14-468" fmla="*/ 84081 h 1418896"/>
                    <a:gd name="connsiteX15-469" fmla="*/ 147144 w 3710151"/>
                    <a:gd name="connsiteY15-470" fmla="*/ 73572 h 1418896"/>
                    <a:gd name="connsiteX0-471" fmla="*/ 147144 w 3710151"/>
                    <a:gd name="connsiteY0-472" fmla="*/ 73572 h 1418896"/>
                    <a:gd name="connsiteX1-473" fmla="*/ 430924 w 3710151"/>
                    <a:gd name="connsiteY1-474" fmla="*/ 0 h 1418896"/>
                    <a:gd name="connsiteX2-475" fmla="*/ 1838028 w 3710151"/>
                    <a:gd name="connsiteY2-476" fmla="*/ 591655 h 1418896"/>
                    <a:gd name="connsiteX3-477" fmla="*/ 3342289 w 3710151"/>
                    <a:gd name="connsiteY3-478" fmla="*/ 0 h 1418896"/>
                    <a:gd name="connsiteX4-479" fmla="*/ 3563006 w 3710151"/>
                    <a:gd name="connsiteY4-480" fmla="*/ 73572 h 1418896"/>
                    <a:gd name="connsiteX5-481" fmla="*/ 2617717 w 3710151"/>
                    <a:gd name="connsiteY5-482" fmla="*/ 448868 h 1418896"/>
                    <a:gd name="connsiteX6-483" fmla="*/ 2610282 w 3710151"/>
                    <a:gd name="connsiteY6-484" fmla="*/ 902607 h 1418896"/>
                    <a:gd name="connsiteX7-485" fmla="*/ 3710151 w 3710151"/>
                    <a:gd name="connsiteY7-486" fmla="*/ 1345324 h 1418896"/>
                    <a:gd name="connsiteX8-487" fmla="*/ 3426372 w 3710151"/>
                    <a:gd name="connsiteY8-488" fmla="*/ 1408386 h 1418896"/>
                    <a:gd name="connsiteX9-489" fmla="*/ 1849820 w 3710151"/>
                    <a:gd name="connsiteY9-490" fmla="*/ 746234 h 1418896"/>
                    <a:gd name="connsiteX10-491" fmla="*/ 241737 w 3710151"/>
                    <a:gd name="connsiteY10-492" fmla="*/ 1418896 h 1418896"/>
                    <a:gd name="connsiteX11-493" fmla="*/ 0 w 3710151"/>
                    <a:gd name="connsiteY11-494" fmla="*/ 1334814 h 1418896"/>
                    <a:gd name="connsiteX12-495" fmla="*/ 1124606 w 3710151"/>
                    <a:gd name="connsiteY12-496" fmla="*/ 903890 h 1418896"/>
                    <a:gd name="connsiteX13-497" fmla="*/ 1124605 w 3710151"/>
                    <a:gd name="connsiteY13-498" fmla="*/ 451945 h 1418896"/>
                    <a:gd name="connsiteX14-499" fmla="*/ 168164 w 3710151"/>
                    <a:gd name="connsiteY14-500" fmla="*/ 84081 h 1418896"/>
                    <a:gd name="connsiteX15-501" fmla="*/ 147144 w 3710151"/>
                    <a:gd name="connsiteY15-502" fmla="*/ 73572 h 1418896"/>
                    <a:gd name="connsiteX0-503" fmla="*/ 147144 w 3710151"/>
                    <a:gd name="connsiteY0-504" fmla="*/ 73572 h 1418896"/>
                    <a:gd name="connsiteX1-505" fmla="*/ 430924 w 3710151"/>
                    <a:gd name="connsiteY1-506" fmla="*/ 0 h 1418896"/>
                    <a:gd name="connsiteX2-507" fmla="*/ 1838028 w 3710151"/>
                    <a:gd name="connsiteY2-508" fmla="*/ 591655 h 1418896"/>
                    <a:gd name="connsiteX3-509" fmla="*/ 3342289 w 3710151"/>
                    <a:gd name="connsiteY3-510" fmla="*/ 0 h 1418896"/>
                    <a:gd name="connsiteX4-511" fmla="*/ 3563006 w 3710151"/>
                    <a:gd name="connsiteY4-512" fmla="*/ 73572 h 1418896"/>
                    <a:gd name="connsiteX5-513" fmla="*/ 2617717 w 3710151"/>
                    <a:gd name="connsiteY5-514" fmla="*/ 448868 h 1418896"/>
                    <a:gd name="connsiteX6-515" fmla="*/ 2610282 w 3710151"/>
                    <a:gd name="connsiteY6-516" fmla="*/ 902607 h 1418896"/>
                    <a:gd name="connsiteX7-517" fmla="*/ 3710151 w 3710151"/>
                    <a:gd name="connsiteY7-518" fmla="*/ 1345324 h 1418896"/>
                    <a:gd name="connsiteX8-519" fmla="*/ 3426372 w 3710151"/>
                    <a:gd name="connsiteY8-520" fmla="*/ 1408386 h 1418896"/>
                    <a:gd name="connsiteX9-521" fmla="*/ 1849820 w 3710151"/>
                    <a:gd name="connsiteY9-522" fmla="*/ 746234 h 1418896"/>
                    <a:gd name="connsiteX10-523" fmla="*/ 241737 w 3710151"/>
                    <a:gd name="connsiteY10-524" fmla="*/ 1418896 h 1418896"/>
                    <a:gd name="connsiteX11-525" fmla="*/ 0 w 3710151"/>
                    <a:gd name="connsiteY11-526" fmla="*/ 1334814 h 1418896"/>
                    <a:gd name="connsiteX12-527" fmla="*/ 1124606 w 3710151"/>
                    <a:gd name="connsiteY12-528" fmla="*/ 903890 h 1418896"/>
                    <a:gd name="connsiteX13-529" fmla="*/ 1087434 w 3710151"/>
                    <a:gd name="connsiteY13-530" fmla="*/ 451945 h 1418896"/>
                    <a:gd name="connsiteX14-531" fmla="*/ 168164 w 3710151"/>
                    <a:gd name="connsiteY14-532" fmla="*/ 84081 h 1418896"/>
                    <a:gd name="connsiteX15-533" fmla="*/ 147144 w 3710151"/>
                    <a:gd name="connsiteY15-534" fmla="*/ 73572 h 1418896"/>
                    <a:gd name="connsiteX0-535" fmla="*/ 147144 w 3710151"/>
                    <a:gd name="connsiteY0-536" fmla="*/ 73572 h 1418896"/>
                    <a:gd name="connsiteX1-537" fmla="*/ 430924 w 3710151"/>
                    <a:gd name="connsiteY1-538" fmla="*/ 0 h 1418896"/>
                    <a:gd name="connsiteX2-539" fmla="*/ 1838028 w 3710151"/>
                    <a:gd name="connsiteY2-540" fmla="*/ 591655 h 1418896"/>
                    <a:gd name="connsiteX3-541" fmla="*/ 3342289 w 3710151"/>
                    <a:gd name="connsiteY3-542" fmla="*/ 0 h 1418896"/>
                    <a:gd name="connsiteX4-543" fmla="*/ 3563006 w 3710151"/>
                    <a:gd name="connsiteY4-544" fmla="*/ 73572 h 1418896"/>
                    <a:gd name="connsiteX5-545" fmla="*/ 2617717 w 3710151"/>
                    <a:gd name="connsiteY5-546" fmla="*/ 448868 h 1418896"/>
                    <a:gd name="connsiteX6-547" fmla="*/ 2610282 w 3710151"/>
                    <a:gd name="connsiteY6-548" fmla="*/ 902607 h 1418896"/>
                    <a:gd name="connsiteX7-549" fmla="*/ 3710151 w 3710151"/>
                    <a:gd name="connsiteY7-550" fmla="*/ 1345324 h 1418896"/>
                    <a:gd name="connsiteX8-551" fmla="*/ 3426372 w 3710151"/>
                    <a:gd name="connsiteY8-552" fmla="*/ 1408386 h 1418896"/>
                    <a:gd name="connsiteX9-553" fmla="*/ 1849820 w 3710151"/>
                    <a:gd name="connsiteY9-554" fmla="*/ 746234 h 1418896"/>
                    <a:gd name="connsiteX10-555" fmla="*/ 241737 w 3710151"/>
                    <a:gd name="connsiteY10-556" fmla="*/ 1418896 h 1418896"/>
                    <a:gd name="connsiteX11-557" fmla="*/ 0 w 3710151"/>
                    <a:gd name="connsiteY11-558" fmla="*/ 1334814 h 1418896"/>
                    <a:gd name="connsiteX12-559" fmla="*/ 1098586 w 3710151"/>
                    <a:gd name="connsiteY12-560" fmla="*/ 903890 h 1418896"/>
                    <a:gd name="connsiteX13-561" fmla="*/ 1087434 w 3710151"/>
                    <a:gd name="connsiteY13-562" fmla="*/ 451945 h 1418896"/>
                    <a:gd name="connsiteX14-563" fmla="*/ 168164 w 3710151"/>
                    <a:gd name="connsiteY14-564" fmla="*/ 84081 h 1418896"/>
                    <a:gd name="connsiteX15-565" fmla="*/ 147144 w 3710151"/>
                    <a:gd name="connsiteY15-566" fmla="*/ 73572 h 1418896"/>
                    <a:gd name="connsiteX0-567" fmla="*/ 162012 w 3725019"/>
                    <a:gd name="connsiteY0-568" fmla="*/ 73572 h 1418896"/>
                    <a:gd name="connsiteX1-569" fmla="*/ 445792 w 3725019"/>
                    <a:gd name="connsiteY1-570" fmla="*/ 0 h 1418896"/>
                    <a:gd name="connsiteX2-571" fmla="*/ 1852896 w 3725019"/>
                    <a:gd name="connsiteY2-572" fmla="*/ 591655 h 1418896"/>
                    <a:gd name="connsiteX3-573" fmla="*/ 3357157 w 3725019"/>
                    <a:gd name="connsiteY3-574" fmla="*/ 0 h 1418896"/>
                    <a:gd name="connsiteX4-575" fmla="*/ 3577874 w 3725019"/>
                    <a:gd name="connsiteY4-576" fmla="*/ 73572 h 1418896"/>
                    <a:gd name="connsiteX5-577" fmla="*/ 2632585 w 3725019"/>
                    <a:gd name="connsiteY5-578" fmla="*/ 448868 h 1418896"/>
                    <a:gd name="connsiteX6-579" fmla="*/ 2625150 w 3725019"/>
                    <a:gd name="connsiteY6-580" fmla="*/ 902607 h 1418896"/>
                    <a:gd name="connsiteX7-581" fmla="*/ 3725019 w 3725019"/>
                    <a:gd name="connsiteY7-582" fmla="*/ 1345324 h 1418896"/>
                    <a:gd name="connsiteX8-583" fmla="*/ 3441240 w 3725019"/>
                    <a:gd name="connsiteY8-584" fmla="*/ 1408386 h 1418896"/>
                    <a:gd name="connsiteX9-585" fmla="*/ 1864688 w 3725019"/>
                    <a:gd name="connsiteY9-586" fmla="*/ 746234 h 1418896"/>
                    <a:gd name="connsiteX10-587" fmla="*/ 256605 w 3725019"/>
                    <a:gd name="connsiteY10-588" fmla="*/ 1418896 h 1418896"/>
                    <a:gd name="connsiteX11-589" fmla="*/ 0 w 3725019"/>
                    <a:gd name="connsiteY11-590" fmla="*/ 1331097 h 1418896"/>
                    <a:gd name="connsiteX12-591" fmla="*/ 1113454 w 3725019"/>
                    <a:gd name="connsiteY12-592" fmla="*/ 903890 h 1418896"/>
                    <a:gd name="connsiteX13-593" fmla="*/ 1102302 w 3725019"/>
                    <a:gd name="connsiteY13-594" fmla="*/ 451945 h 1418896"/>
                    <a:gd name="connsiteX14-595" fmla="*/ 183032 w 3725019"/>
                    <a:gd name="connsiteY14-596" fmla="*/ 84081 h 1418896"/>
                    <a:gd name="connsiteX15-597" fmla="*/ 162012 w 3725019"/>
                    <a:gd name="connsiteY15-598" fmla="*/ 73572 h 141889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40" name="Freeform 139"/>
            <p:cNvSpPr/>
            <p:nvPr/>
          </p:nvSpPr>
          <p:spPr>
            <a:xfrm flipH="1">
              <a:off x="6990267" y="2857446"/>
              <a:ext cx="1644149" cy="664161"/>
            </a:xfrm>
            <a:custGeom>
              <a:avLst/>
              <a:gdLst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-1" fmla="*/ 0 w 1615044"/>
                <a:gd name="connsiteY0-2" fmla="*/ 641268 h 890650"/>
                <a:gd name="connsiteX1-3" fmla="*/ 285007 w 1615044"/>
                <a:gd name="connsiteY1-4" fmla="*/ 0 h 890650"/>
                <a:gd name="connsiteX2-5" fmla="*/ 1615044 w 1615044"/>
                <a:gd name="connsiteY2-6" fmla="*/ 83128 h 890650"/>
                <a:gd name="connsiteX3-7" fmla="*/ 166254 w 1615044"/>
                <a:gd name="connsiteY3-8" fmla="*/ 890650 h 890650"/>
                <a:gd name="connsiteX4-9" fmla="*/ 0 w 1615044"/>
                <a:gd name="connsiteY4-10" fmla="*/ 641268 h 890650"/>
                <a:gd name="connsiteX0-11" fmla="*/ 0 w 1615044"/>
                <a:gd name="connsiteY0-12" fmla="*/ 641268 h 890650"/>
                <a:gd name="connsiteX1-13" fmla="*/ 285007 w 1615044"/>
                <a:gd name="connsiteY1-14" fmla="*/ 0 h 890650"/>
                <a:gd name="connsiteX2-15" fmla="*/ 1615044 w 1615044"/>
                <a:gd name="connsiteY2-16" fmla="*/ 83128 h 890650"/>
                <a:gd name="connsiteX3-17" fmla="*/ 166254 w 1615044"/>
                <a:gd name="connsiteY3-18" fmla="*/ 890650 h 890650"/>
                <a:gd name="connsiteX4-19" fmla="*/ 0 w 1615044"/>
                <a:gd name="connsiteY4-20" fmla="*/ 641268 h 890650"/>
                <a:gd name="connsiteX0-21" fmla="*/ 0 w 1615044"/>
                <a:gd name="connsiteY0-22" fmla="*/ 641268 h 890650"/>
                <a:gd name="connsiteX1-23" fmla="*/ 285007 w 1615044"/>
                <a:gd name="connsiteY1-24" fmla="*/ 0 h 890650"/>
                <a:gd name="connsiteX2-25" fmla="*/ 1615044 w 1615044"/>
                <a:gd name="connsiteY2-26" fmla="*/ 83128 h 890650"/>
                <a:gd name="connsiteX3-27" fmla="*/ 166254 w 1615044"/>
                <a:gd name="connsiteY3-28" fmla="*/ 890650 h 890650"/>
                <a:gd name="connsiteX4-29" fmla="*/ 0 w 1615044"/>
                <a:gd name="connsiteY4-30" fmla="*/ 641268 h 890650"/>
                <a:gd name="connsiteX0-31" fmla="*/ 0 w 1615044"/>
                <a:gd name="connsiteY0-32" fmla="*/ 641268 h 890650"/>
                <a:gd name="connsiteX1-33" fmla="*/ 285007 w 1615044"/>
                <a:gd name="connsiteY1-34" fmla="*/ 0 h 890650"/>
                <a:gd name="connsiteX2-35" fmla="*/ 1615044 w 1615044"/>
                <a:gd name="connsiteY2-36" fmla="*/ 83128 h 890650"/>
                <a:gd name="connsiteX3-37" fmla="*/ 166254 w 1615044"/>
                <a:gd name="connsiteY3-38" fmla="*/ 890650 h 890650"/>
                <a:gd name="connsiteX4-39" fmla="*/ 0 w 1615044"/>
                <a:gd name="connsiteY4-40" fmla="*/ 641268 h 890650"/>
                <a:gd name="connsiteX0-41" fmla="*/ 0 w 1615044"/>
                <a:gd name="connsiteY0-42" fmla="*/ 463138 h 890650"/>
                <a:gd name="connsiteX1-43" fmla="*/ 285007 w 1615044"/>
                <a:gd name="connsiteY1-44" fmla="*/ 0 h 890650"/>
                <a:gd name="connsiteX2-45" fmla="*/ 1615044 w 1615044"/>
                <a:gd name="connsiteY2-46" fmla="*/ 83128 h 890650"/>
                <a:gd name="connsiteX3-47" fmla="*/ 166254 w 1615044"/>
                <a:gd name="connsiteY3-48" fmla="*/ 890650 h 890650"/>
                <a:gd name="connsiteX4-49" fmla="*/ 0 w 1615044"/>
                <a:gd name="connsiteY4-50" fmla="*/ 463138 h 890650"/>
                <a:gd name="connsiteX0-51" fmla="*/ 0 w 1615044"/>
                <a:gd name="connsiteY0-52" fmla="*/ 463138 h 890650"/>
                <a:gd name="connsiteX1-53" fmla="*/ 285007 w 1615044"/>
                <a:gd name="connsiteY1-54" fmla="*/ 0 h 890650"/>
                <a:gd name="connsiteX2-55" fmla="*/ 1615044 w 1615044"/>
                <a:gd name="connsiteY2-56" fmla="*/ 83128 h 890650"/>
                <a:gd name="connsiteX3-57" fmla="*/ 166254 w 1615044"/>
                <a:gd name="connsiteY3-58" fmla="*/ 890650 h 890650"/>
                <a:gd name="connsiteX4-59" fmla="*/ 0 w 1615044"/>
                <a:gd name="connsiteY4-60" fmla="*/ 463138 h 890650"/>
                <a:gd name="connsiteX0-61" fmla="*/ 59377 w 1674421"/>
                <a:gd name="connsiteY0-62" fmla="*/ 463138 h 700645"/>
                <a:gd name="connsiteX1-63" fmla="*/ 344384 w 1674421"/>
                <a:gd name="connsiteY1-64" fmla="*/ 0 h 700645"/>
                <a:gd name="connsiteX2-65" fmla="*/ 1674421 w 1674421"/>
                <a:gd name="connsiteY2-66" fmla="*/ 83128 h 700645"/>
                <a:gd name="connsiteX3-67" fmla="*/ 0 w 1674421"/>
                <a:gd name="connsiteY3-68" fmla="*/ 700645 h 700645"/>
                <a:gd name="connsiteX4-69" fmla="*/ 59377 w 1674421"/>
                <a:gd name="connsiteY4-70" fmla="*/ 463138 h 700645"/>
                <a:gd name="connsiteX0-71" fmla="*/ 59377 w 1674421"/>
                <a:gd name="connsiteY0-72" fmla="*/ 463138 h 700645"/>
                <a:gd name="connsiteX1-73" fmla="*/ 344384 w 1674421"/>
                <a:gd name="connsiteY1-74" fmla="*/ 0 h 700645"/>
                <a:gd name="connsiteX2-75" fmla="*/ 1674421 w 1674421"/>
                <a:gd name="connsiteY2-76" fmla="*/ 83128 h 700645"/>
                <a:gd name="connsiteX3-77" fmla="*/ 0 w 1674421"/>
                <a:gd name="connsiteY3-78" fmla="*/ 700645 h 700645"/>
                <a:gd name="connsiteX4-79" fmla="*/ 59377 w 1674421"/>
                <a:gd name="connsiteY4-80" fmla="*/ 463138 h 700645"/>
                <a:gd name="connsiteX0-81" fmla="*/ 59377 w 1294411"/>
                <a:gd name="connsiteY0-82" fmla="*/ 463138 h 700645"/>
                <a:gd name="connsiteX1-83" fmla="*/ 344384 w 1294411"/>
                <a:gd name="connsiteY1-84" fmla="*/ 0 h 700645"/>
                <a:gd name="connsiteX2-85" fmla="*/ 1294411 w 1294411"/>
                <a:gd name="connsiteY2-86" fmla="*/ 296884 h 700645"/>
                <a:gd name="connsiteX3-87" fmla="*/ 0 w 1294411"/>
                <a:gd name="connsiteY3-88" fmla="*/ 700645 h 700645"/>
                <a:gd name="connsiteX4-89" fmla="*/ 59377 w 1294411"/>
                <a:gd name="connsiteY4-90" fmla="*/ 463138 h 700645"/>
                <a:gd name="connsiteX0-91" fmla="*/ 59377 w 1294411"/>
                <a:gd name="connsiteY0-92" fmla="*/ 463138 h 700645"/>
                <a:gd name="connsiteX1-93" fmla="*/ 344384 w 1294411"/>
                <a:gd name="connsiteY1-94" fmla="*/ 0 h 700645"/>
                <a:gd name="connsiteX2-95" fmla="*/ 1294411 w 1294411"/>
                <a:gd name="connsiteY2-96" fmla="*/ 296884 h 700645"/>
                <a:gd name="connsiteX3-97" fmla="*/ 0 w 1294411"/>
                <a:gd name="connsiteY3-98" fmla="*/ 700645 h 700645"/>
                <a:gd name="connsiteX4-99" fmla="*/ 59377 w 1294411"/>
                <a:gd name="connsiteY4-100" fmla="*/ 463138 h 700645"/>
                <a:gd name="connsiteX0-101" fmla="*/ 59377 w 1389414"/>
                <a:gd name="connsiteY0-102" fmla="*/ 463138 h 700645"/>
                <a:gd name="connsiteX1-103" fmla="*/ 344384 w 1389414"/>
                <a:gd name="connsiteY1-104" fmla="*/ 0 h 700645"/>
                <a:gd name="connsiteX2-105" fmla="*/ 1389414 w 1389414"/>
                <a:gd name="connsiteY2-106" fmla="*/ 439388 h 700645"/>
                <a:gd name="connsiteX3-107" fmla="*/ 0 w 1389414"/>
                <a:gd name="connsiteY3-108" fmla="*/ 700645 h 700645"/>
                <a:gd name="connsiteX4-109" fmla="*/ 59377 w 1389414"/>
                <a:gd name="connsiteY4-110" fmla="*/ 463138 h 700645"/>
                <a:gd name="connsiteX0-111" fmla="*/ 59377 w 1389414"/>
                <a:gd name="connsiteY0-112" fmla="*/ 463138 h 700645"/>
                <a:gd name="connsiteX1-113" fmla="*/ 344384 w 1389414"/>
                <a:gd name="connsiteY1-114" fmla="*/ 0 h 700645"/>
                <a:gd name="connsiteX2-115" fmla="*/ 1389414 w 1389414"/>
                <a:gd name="connsiteY2-116" fmla="*/ 439388 h 700645"/>
                <a:gd name="connsiteX3-117" fmla="*/ 0 w 1389414"/>
                <a:gd name="connsiteY3-118" fmla="*/ 700645 h 700645"/>
                <a:gd name="connsiteX4-119" fmla="*/ 59377 w 1389414"/>
                <a:gd name="connsiteY4-120" fmla="*/ 463138 h 700645"/>
                <a:gd name="connsiteX0-121" fmla="*/ 59377 w 1389414"/>
                <a:gd name="connsiteY0-122" fmla="*/ 415637 h 653144"/>
                <a:gd name="connsiteX1-123" fmla="*/ 605641 w 1389414"/>
                <a:gd name="connsiteY1-124" fmla="*/ 0 h 653144"/>
                <a:gd name="connsiteX2-125" fmla="*/ 1389414 w 1389414"/>
                <a:gd name="connsiteY2-126" fmla="*/ 391887 h 653144"/>
                <a:gd name="connsiteX3-127" fmla="*/ 0 w 1389414"/>
                <a:gd name="connsiteY3-128" fmla="*/ 653144 h 653144"/>
                <a:gd name="connsiteX4-129" fmla="*/ 59377 w 1389414"/>
                <a:gd name="connsiteY4-130" fmla="*/ 415637 h 653144"/>
                <a:gd name="connsiteX0-131" fmla="*/ 59377 w 1389414"/>
                <a:gd name="connsiteY0-132" fmla="*/ 415637 h 653144"/>
                <a:gd name="connsiteX1-133" fmla="*/ 605641 w 1389414"/>
                <a:gd name="connsiteY1-134" fmla="*/ 0 h 653144"/>
                <a:gd name="connsiteX2-135" fmla="*/ 1389414 w 1389414"/>
                <a:gd name="connsiteY2-136" fmla="*/ 391887 h 653144"/>
                <a:gd name="connsiteX3-137" fmla="*/ 0 w 1389414"/>
                <a:gd name="connsiteY3-138" fmla="*/ 653144 h 653144"/>
                <a:gd name="connsiteX4-139" fmla="*/ 59377 w 1389414"/>
                <a:gd name="connsiteY4-140" fmla="*/ 415637 h 653144"/>
                <a:gd name="connsiteX0-141" fmla="*/ 59377 w 1389414"/>
                <a:gd name="connsiteY0-142" fmla="*/ 591907 h 829414"/>
                <a:gd name="connsiteX1-143" fmla="*/ 429371 w 1389414"/>
                <a:gd name="connsiteY1-144" fmla="*/ 0 h 829414"/>
                <a:gd name="connsiteX2-145" fmla="*/ 1389414 w 1389414"/>
                <a:gd name="connsiteY2-146" fmla="*/ 568157 h 829414"/>
                <a:gd name="connsiteX3-147" fmla="*/ 0 w 1389414"/>
                <a:gd name="connsiteY3-148" fmla="*/ 829414 h 829414"/>
                <a:gd name="connsiteX4-149" fmla="*/ 59377 w 1389414"/>
                <a:gd name="connsiteY4-150" fmla="*/ 591907 h 829414"/>
                <a:gd name="connsiteX0-151" fmla="*/ 59377 w 1786022"/>
                <a:gd name="connsiteY0-152" fmla="*/ 591907 h 829414"/>
                <a:gd name="connsiteX1-153" fmla="*/ 429371 w 1786022"/>
                <a:gd name="connsiteY1-154" fmla="*/ 0 h 829414"/>
                <a:gd name="connsiteX2-155" fmla="*/ 1786022 w 1786022"/>
                <a:gd name="connsiteY2-156" fmla="*/ 369854 h 829414"/>
                <a:gd name="connsiteX3-157" fmla="*/ 0 w 1786022"/>
                <a:gd name="connsiteY3-158" fmla="*/ 829414 h 829414"/>
                <a:gd name="connsiteX4-159" fmla="*/ 59377 w 1786022"/>
                <a:gd name="connsiteY4-160" fmla="*/ 591907 h 829414"/>
                <a:gd name="connsiteX0-161" fmla="*/ 59377 w 1786022"/>
                <a:gd name="connsiteY0-162" fmla="*/ 591907 h 829414"/>
                <a:gd name="connsiteX1-163" fmla="*/ 429371 w 1786022"/>
                <a:gd name="connsiteY1-164" fmla="*/ 0 h 829414"/>
                <a:gd name="connsiteX2-165" fmla="*/ 1786022 w 1786022"/>
                <a:gd name="connsiteY2-166" fmla="*/ 369854 h 829414"/>
                <a:gd name="connsiteX3-167" fmla="*/ 0 w 1786022"/>
                <a:gd name="connsiteY3-168" fmla="*/ 829414 h 829414"/>
                <a:gd name="connsiteX4-169" fmla="*/ 59377 w 1786022"/>
                <a:gd name="connsiteY4-170" fmla="*/ 591907 h 829414"/>
                <a:gd name="connsiteX0-171" fmla="*/ 59377 w 1786022"/>
                <a:gd name="connsiteY0-172" fmla="*/ 591907 h 829414"/>
                <a:gd name="connsiteX1-173" fmla="*/ 429371 w 1786022"/>
                <a:gd name="connsiteY1-174" fmla="*/ 0 h 829414"/>
                <a:gd name="connsiteX2-175" fmla="*/ 1786022 w 1786022"/>
                <a:gd name="connsiteY2-176" fmla="*/ 369854 h 829414"/>
                <a:gd name="connsiteX3-177" fmla="*/ 0 w 1786022"/>
                <a:gd name="connsiteY3-178" fmla="*/ 829414 h 829414"/>
                <a:gd name="connsiteX4-179" fmla="*/ 59377 w 1786022"/>
                <a:gd name="connsiteY4-180" fmla="*/ 591907 h 829414"/>
                <a:gd name="connsiteX0-181" fmla="*/ 59377 w 1786022"/>
                <a:gd name="connsiteY0-182" fmla="*/ 591907 h 829414"/>
                <a:gd name="connsiteX1-183" fmla="*/ 429371 w 1786022"/>
                <a:gd name="connsiteY1-184" fmla="*/ 0 h 829414"/>
                <a:gd name="connsiteX2-185" fmla="*/ 1786022 w 1786022"/>
                <a:gd name="connsiteY2-186" fmla="*/ 369854 h 829414"/>
                <a:gd name="connsiteX3-187" fmla="*/ 0 w 1786022"/>
                <a:gd name="connsiteY3-188" fmla="*/ 829414 h 829414"/>
                <a:gd name="connsiteX4-189" fmla="*/ 59377 w 1786022"/>
                <a:gd name="connsiteY4-190" fmla="*/ 591907 h 829414"/>
                <a:gd name="connsiteX0-191" fmla="*/ 59377 w 1786022"/>
                <a:gd name="connsiteY0-192" fmla="*/ 591907 h 829414"/>
                <a:gd name="connsiteX1-193" fmla="*/ 429371 w 1786022"/>
                <a:gd name="connsiteY1-194" fmla="*/ 0 h 829414"/>
                <a:gd name="connsiteX2-195" fmla="*/ 1786022 w 1786022"/>
                <a:gd name="connsiteY2-196" fmla="*/ 369854 h 829414"/>
                <a:gd name="connsiteX3-197" fmla="*/ 0 w 1786022"/>
                <a:gd name="connsiteY3-198" fmla="*/ 829414 h 829414"/>
                <a:gd name="connsiteX4-199" fmla="*/ 59377 w 1786022"/>
                <a:gd name="connsiteY4-200" fmla="*/ 591907 h 829414"/>
                <a:gd name="connsiteX0-201" fmla="*/ 81411 w 1786022"/>
                <a:gd name="connsiteY0-202" fmla="*/ 393603 h 829414"/>
                <a:gd name="connsiteX1-203" fmla="*/ 429371 w 1786022"/>
                <a:gd name="connsiteY1-204" fmla="*/ 0 h 829414"/>
                <a:gd name="connsiteX2-205" fmla="*/ 1786022 w 1786022"/>
                <a:gd name="connsiteY2-206" fmla="*/ 369854 h 829414"/>
                <a:gd name="connsiteX3-207" fmla="*/ 0 w 1786022"/>
                <a:gd name="connsiteY3-208" fmla="*/ 829414 h 829414"/>
                <a:gd name="connsiteX4-209" fmla="*/ 81411 w 1786022"/>
                <a:gd name="connsiteY4-210" fmla="*/ 393603 h 829414"/>
                <a:gd name="connsiteX0-211" fmla="*/ 81411 w 1786022"/>
                <a:gd name="connsiteY0-212" fmla="*/ 393603 h 829414"/>
                <a:gd name="connsiteX1-213" fmla="*/ 429371 w 1786022"/>
                <a:gd name="connsiteY1-214" fmla="*/ 0 h 829414"/>
                <a:gd name="connsiteX2-215" fmla="*/ 1786022 w 1786022"/>
                <a:gd name="connsiteY2-216" fmla="*/ 369854 h 829414"/>
                <a:gd name="connsiteX3-217" fmla="*/ 0 w 1786022"/>
                <a:gd name="connsiteY3-218" fmla="*/ 829414 h 829414"/>
                <a:gd name="connsiteX4-219" fmla="*/ 81411 w 1786022"/>
                <a:gd name="connsiteY4-220" fmla="*/ 393603 h 829414"/>
                <a:gd name="connsiteX0-221" fmla="*/ 81411 w 1786022"/>
                <a:gd name="connsiteY0-222" fmla="*/ 393603 h 829414"/>
                <a:gd name="connsiteX1-223" fmla="*/ 429371 w 1786022"/>
                <a:gd name="connsiteY1-224" fmla="*/ 0 h 829414"/>
                <a:gd name="connsiteX2-225" fmla="*/ 1786022 w 1786022"/>
                <a:gd name="connsiteY2-226" fmla="*/ 325786 h 829414"/>
                <a:gd name="connsiteX3-227" fmla="*/ 0 w 1786022"/>
                <a:gd name="connsiteY3-228" fmla="*/ 829414 h 829414"/>
                <a:gd name="connsiteX4-229" fmla="*/ 81411 w 1786022"/>
                <a:gd name="connsiteY4-230" fmla="*/ 393603 h 829414"/>
                <a:gd name="connsiteX0-231" fmla="*/ 81411 w 1665100"/>
                <a:gd name="connsiteY0-232" fmla="*/ 393603 h 829414"/>
                <a:gd name="connsiteX1-233" fmla="*/ 429371 w 1665100"/>
                <a:gd name="connsiteY1-234" fmla="*/ 0 h 829414"/>
                <a:gd name="connsiteX2-235" fmla="*/ 1665100 w 1665100"/>
                <a:gd name="connsiteY2-236" fmla="*/ 303752 h 829414"/>
                <a:gd name="connsiteX3-237" fmla="*/ 0 w 1665100"/>
                <a:gd name="connsiteY3-238" fmla="*/ 829414 h 829414"/>
                <a:gd name="connsiteX4-239" fmla="*/ 81411 w 1665100"/>
                <a:gd name="connsiteY4-240" fmla="*/ 393603 h 829414"/>
                <a:gd name="connsiteX0-241" fmla="*/ 81411 w 1665100"/>
                <a:gd name="connsiteY0-242" fmla="*/ 228350 h 664161"/>
                <a:gd name="connsiteX1-243" fmla="*/ 419294 w 1665100"/>
                <a:gd name="connsiteY1-244" fmla="*/ 0 h 664161"/>
                <a:gd name="connsiteX2-245" fmla="*/ 1665100 w 1665100"/>
                <a:gd name="connsiteY2-246" fmla="*/ 138499 h 664161"/>
                <a:gd name="connsiteX3-247" fmla="*/ 0 w 1665100"/>
                <a:gd name="connsiteY3-248" fmla="*/ 664161 h 664161"/>
                <a:gd name="connsiteX4-249" fmla="*/ 81411 w 1665100"/>
                <a:gd name="connsiteY4-250" fmla="*/ 228350 h 664161"/>
                <a:gd name="connsiteX0-251" fmla="*/ 81411 w 1503869"/>
                <a:gd name="connsiteY0-252" fmla="*/ 228350 h 664161"/>
                <a:gd name="connsiteX1-253" fmla="*/ 419294 w 1503869"/>
                <a:gd name="connsiteY1-254" fmla="*/ 0 h 664161"/>
                <a:gd name="connsiteX2-255" fmla="*/ 1503869 w 1503869"/>
                <a:gd name="connsiteY2-256" fmla="*/ 105448 h 664161"/>
                <a:gd name="connsiteX3-257" fmla="*/ 0 w 1503869"/>
                <a:gd name="connsiteY3-258" fmla="*/ 664161 h 664161"/>
                <a:gd name="connsiteX4-259" fmla="*/ 81411 w 1503869"/>
                <a:gd name="connsiteY4-260" fmla="*/ 228350 h 664161"/>
                <a:gd name="connsiteX0-261" fmla="*/ 81411 w 1503869"/>
                <a:gd name="connsiteY0-262" fmla="*/ 228350 h 664161"/>
                <a:gd name="connsiteX1-263" fmla="*/ 419294 w 1503869"/>
                <a:gd name="connsiteY1-264" fmla="*/ 0 h 664161"/>
                <a:gd name="connsiteX2-265" fmla="*/ 1503869 w 1503869"/>
                <a:gd name="connsiteY2-266" fmla="*/ 105448 h 664161"/>
                <a:gd name="connsiteX3-267" fmla="*/ 0 w 1503869"/>
                <a:gd name="connsiteY3-268" fmla="*/ 664161 h 664161"/>
                <a:gd name="connsiteX4-269" fmla="*/ 81411 w 1503869"/>
                <a:gd name="connsiteY4-270" fmla="*/ 228350 h 664161"/>
                <a:gd name="connsiteX0-271" fmla="*/ 81411 w 1503869"/>
                <a:gd name="connsiteY0-272" fmla="*/ 228350 h 664161"/>
                <a:gd name="connsiteX1-273" fmla="*/ 419294 w 1503869"/>
                <a:gd name="connsiteY1-274" fmla="*/ 0 h 664161"/>
                <a:gd name="connsiteX2-275" fmla="*/ 1503869 w 1503869"/>
                <a:gd name="connsiteY2-276" fmla="*/ 105448 h 664161"/>
                <a:gd name="connsiteX3-277" fmla="*/ 0 w 1503869"/>
                <a:gd name="connsiteY3-278" fmla="*/ 664161 h 664161"/>
                <a:gd name="connsiteX4-279" fmla="*/ 81411 w 1503869"/>
                <a:gd name="connsiteY4-280" fmla="*/ 228350 h 66416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503869" h="664161">
                  <a:moveTo>
                    <a:pt x="81411" y="228350"/>
                  </a:moveTo>
                  <a:cubicBezTo>
                    <a:pt x="307042" y="145223"/>
                    <a:pt x="255473" y="210465"/>
                    <a:pt x="419294" y="0"/>
                  </a:cubicBezTo>
                  <a:cubicBezTo>
                    <a:pt x="706258" y="244471"/>
                    <a:pt x="774088" y="202501"/>
                    <a:pt x="1503869" y="105448"/>
                  </a:cubicBezTo>
                  <a:cubicBezTo>
                    <a:pt x="712253" y="306662"/>
                    <a:pt x="601683" y="418737"/>
                    <a:pt x="0" y="664161"/>
                  </a:cubicBezTo>
                  <a:lnTo>
                    <a:pt x="81411" y="22835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56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1" name="Oval 280"/>
            <p:cNvSpPr>
              <a:spLocks noChangeArrowheads="1"/>
            </p:cNvSpPr>
            <p:nvPr/>
          </p:nvSpPr>
          <p:spPr bwMode="auto">
            <a:xfrm>
              <a:off x="6588086" y="2335576"/>
              <a:ext cx="1853311" cy="6846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>
                  <a:lumMod val="65000"/>
                  <a:lumOff val="35000"/>
                </a:schemeClr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42" name="Text Box 276"/>
            <p:cNvSpPr txBox="1">
              <a:spLocks noChangeArrowheads="1"/>
            </p:cNvSpPr>
            <p:nvPr/>
          </p:nvSpPr>
          <p:spPr bwMode="auto">
            <a:xfrm>
              <a:off x="6610120" y="2378207"/>
              <a:ext cx="1795750" cy="56528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Arial" panose="020B0604020202020204"/>
                </a:rPr>
                <a:t>managing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  <a:cs typeface="Arial" panose="020B0604020202020204"/>
              </a:endParaRPr>
            </a:p>
            <a:p>
              <a:pPr marL="0" marR="0" lvl="0" indent="0" algn="ctr" defTabSz="91440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Arial" panose="020B0604020202020204"/>
                </a:rPr>
                <a:t>server/controller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143" name="Group 142"/>
            <p:cNvGrpSpPr/>
            <p:nvPr/>
          </p:nvGrpSpPr>
          <p:grpSpPr>
            <a:xfrm>
              <a:off x="7972177" y="2226911"/>
              <a:ext cx="897159" cy="395103"/>
              <a:chOff x="7338951" y="1864426"/>
              <a:chExt cx="427511" cy="344384"/>
            </a:xfrm>
          </p:grpSpPr>
          <p:sp>
            <p:nvSpPr>
              <p:cNvPr id="144" name="Can 143"/>
              <p:cNvSpPr/>
              <p:nvPr/>
            </p:nvSpPr>
            <p:spPr>
              <a:xfrm>
                <a:off x="7338951" y="1864426"/>
                <a:ext cx="427511" cy="344384"/>
              </a:xfrm>
              <a:prstGeom prst="can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5" name="Text Box 305"/>
              <p:cNvSpPr txBox="1">
                <a:spLocks noChangeArrowheads="1"/>
              </p:cNvSpPr>
              <p:nvPr/>
            </p:nvSpPr>
            <p:spPr bwMode="auto">
              <a:xfrm>
                <a:off x="7404793" y="1927928"/>
                <a:ext cx="281197" cy="26826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data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146" name="Group 145"/>
            <p:cNvGrpSpPr/>
            <p:nvPr/>
          </p:nvGrpSpPr>
          <p:grpSpPr>
            <a:xfrm>
              <a:off x="9957872" y="3853309"/>
              <a:ext cx="683116" cy="378456"/>
              <a:chOff x="7493876" y="2774731"/>
              <a:chExt cx="1481958" cy="894622"/>
            </a:xfrm>
          </p:grpSpPr>
          <p:sp>
            <p:nvSpPr>
              <p:cNvPr id="147" name="Freeform 146"/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-1" fmla="*/ 8187558 w 8187558"/>
                  <a:gd name="connsiteY0-2" fmla="*/ 0 h 2617076"/>
                  <a:gd name="connsiteX1-3" fmla="*/ 8187558 w 8187558"/>
                  <a:gd name="connsiteY1-4" fmla="*/ 1271752 h 2617076"/>
                  <a:gd name="connsiteX2-5" fmla="*/ 4025462 w 8187558"/>
                  <a:gd name="connsiteY2-6" fmla="*/ 2617076 h 2617076"/>
                  <a:gd name="connsiteX3-7" fmla="*/ 0 w 8187558"/>
                  <a:gd name="connsiteY3-8" fmla="*/ 1229711 h 2617076"/>
                  <a:gd name="connsiteX4-9" fmla="*/ 31531 w 8187558"/>
                  <a:gd name="connsiteY4-10" fmla="*/ 147145 h 2617076"/>
                  <a:gd name="connsiteX5-11" fmla="*/ 4046482 w 8187558"/>
                  <a:gd name="connsiteY5-12" fmla="*/ 1576552 h 2617076"/>
                  <a:gd name="connsiteX6-13" fmla="*/ 8187558 w 8187558"/>
                  <a:gd name="connsiteY6-14" fmla="*/ 0 h 2617076"/>
                  <a:gd name="connsiteX0-15" fmla="*/ 8187558 w 8187558"/>
                  <a:gd name="connsiteY0-16" fmla="*/ 0 h 2617076"/>
                  <a:gd name="connsiteX1-17" fmla="*/ 8187558 w 8187558"/>
                  <a:gd name="connsiteY1-18" fmla="*/ 1271752 h 2617076"/>
                  <a:gd name="connsiteX2-19" fmla="*/ 4025462 w 8187558"/>
                  <a:gd name="connsiteY2-20" fmla="*/ 2617076 h 2617076"/>
                  <a:gd name="connsiteX3-21" fmla="*/ 0 w 8187558"/>
                  <a:gd name="connsiteY3-22" fmla="*/ 1229711 h 2617076"/>
                  <a:gd name="connsiteX4-23" fmla="*/ 31531 w 8187558"/>
                  <a:gd name="connsiteY4-24" fmla="*/ 147145 h 2617076"/>
                  <a:gd name="connsiteX5-25" fmla="*/ 4046482 w 8187558"/>
                  <a:gd name="connsiteY5-26" fmla="*/ 1576552 h 2617076"/>
                  <a:gd name="connsiteX6-27" fmla="*/ 8187558 w 8187558"/>
                  <a:gd name="connsiteY6-28" fmla="*/ 0 h 2617076"/>
                  <a:gd name="connsiteX0-29" fmla="*/ 8187558 w 8187558"/>
                  <a:gd name="connsiteY0-30" fmla="*/ 0 h 2617076"/>
                  <a:gd name="connsiteX1-31" fmla="*/ 8187558 w 8187558"/>
                  <a:gd name="connsiteY1-32" fmla="*/ 1271752 h 2617076"/>
                  <a:gd name="connsiteX2-33" fmla="*/ 4025462 w 8187558"/>
                  <a:gd name="connsiteY2-34" fmla="*/ 2617076 h 2617076"/>
                  <a:gd name="connsiteX3-35" fmla="*/ 0 w 8187558"/>
                  <a:gd name="connsiteY3-36" fmla="*/ 1229711 h 2617076"/>
                  <a:gd name="connsiteX4-37" fmla="*/ 31531 w 8187558"/>
                  <a:gd name="connsiteY4-38" fmla="*/ 147145 h 2617076"/>
                  <a:gd name="connsiteX5-39" fmla="*/ 4046482 w 8187558"/>
                  <a:gd name="connsiteY5-40" fmla="*/ 1576552 h 2617076"/>
                  <a:gd name="connsiteX6-41" fmla="*/ 8187558 w 8187558"/>
                  <a:gd name="connsiteY6-42" fmla="*/ 0 h 2617076"/>
                  <a:gd name="connsiteX0-43" fmla="*/ 8187558 w 8187558"/>
                  <a:gd name="connsiteY0-44" fmla="*/ 0 h 2617076"/>
                  <a:gd name="connsiteX1-45" fmla="*/ 8187558 w 8187558"/>
                  <a:gd name="connsiteY1-46" fmla="*/ 1271752 h 2617076"/>
                  <a:gd name="connsiteX2-47" fmla="*/ 4025462 w 8187558"/>
                  <a:gd name="connsiteY2-48" fmla="*/ 2617076 h 2617076"/>
                  <a:gd name="connsiteX3-49" fmla="*/ 0 w 8187558"/>
                  <a:gd name="connsiteY3-50" fmla="*/ 1229711 h 2617076"/>
                  <a:gd name="connsiteX4-51" fmla="*/ 31531 w 8187558"/>
                  <a:gd name="connsiteY4-52" fmla="*/ 147145 h 2617076"/>
                  <a:gd name="connsiteX5-53" fmla="*/ 4046482 w 8187558"/>
                  <a:gd name="connsiteY5-54" fmla="*/ 1576552 h 2617076"/>
                  <a:gd name="connsiteX6-55" fmla="*/ 8187558 w 8187558"/>
                  <a:gd name="connsiteY6-56" fmla="*/ 0 h 2617076"/>
                  <a:gd name="connsiteX0-57" fmla="*/ 8187558 w 8187558"/>
                  <a:gd name="connsiteY0-58" fmla="*/ 0 h 2617076"/>
                  <a:gd name="connsiteX1-59" fmla="*/ 8187558 w 8187558"/>
                  <a:gd name="connsiteY1-60" fmla="*/ 1271752 h 2617076"/>
                  <a:gd name="connsiteX2-61" fmla="*/ 4025462 w 8187558"/>
                  <a:gd name="connsiteY2-62" fmla="*/ 2617076 h 2617076"/>
                  <a:gd name="connsiteX3-63" fmla="*/ 0 w 8187558"/>
                  <a:gd name="connsiteY3-64" fmla="*/ 1229711 h 2617076"/>
                  <a:gd name="connsiteX4-65" fmla="*/ 31531 w 8187558"/>
                  <a:gd name="connsiteY4-66" fmla="*/ 147145 h 2617076"/>
                  <a:gd name="connsiteX5-67" fmla="*/ 4046482 w 8187558"/>
                  <a:gd name="connsiteY5-68" fmla="*/ 1576552 h 2617076"/>
                  <a:gd name="connsiteX6-69" fmla="*/ 8187558 w 8187558"/>
                  <a:gd name="connsiteY6-70" fmla="*/ 0 h 2617076"/>
                  <a:gd name="connsiteX0-71" fmla="*/ 8187558 w 8187558"/>
                  <a:gd name="connsiteY0-72" fmla="*/ 0 h 2617076"/>
                  <a:gd name="connsiteX1-73" fmla="*/ 8187558 w 8187558"/>
                  <a:gd name="connsiteY1-74" fmla="*/ 1271752 h 2617076"/>
                  <a:gd name="connsiteX2-75" fmla="*/ 4025462 w 8187558"/>
                  <a:gd name="connsiteY2-76" fmla="*/ 2617076 h 2617076"/>
                  <a:gd name="connsiteX3-77" fmla="*/ 0 w 8187558"/>
                  <a:gd name="connsiteY3-78" fmla="*/ 1229711 h 2617076"/>
                  <a:gd name="connsiteX4-79" fmla="*/ 31531 w 8187558"/>
                  <a:gd name="connsiteY4-80" fmla="*/ 147145 h 2617076"/>
                  <a:gd name="connsiteX5-81" fmla="*/ 4046482 w 8187558"/>
                  <a:gd name="connsiteY5-82" fmla="*/ 1576552 h 2617076"/>
                  <a:gd name="connsiteX6-83" fmla="*/ 8187558 w 8187558"/>
                  <a:gd name="connsiteY6-84" fmla="*/ 0 h 2617076"/>
                  <a:gd name="connsiteX0-85" fmla="*/ 8187558 w 8187558"/>
                  <a:gd name="connsiteY0-86" fmla="*/ 0 h 2638097"/>
                  <a:gd name="connsiteX1-87" fmla="*/ 8187558 w 8187558"/>
                  <a:gd name="connsiteY1-88" fmla="*/ 1271752 h 2638097"/>
                  <a:gd name="connsiteX2-89" fmla="*/ 4099035 w 8187558"/>
                  <a:gd name="connsiteY2-90" fmla="*/ 2638097 h 2638097"/>
                  <a:gd name="connsiteX3-91" fmla="*/ 0 w 8187558"/>
                  <a:gd name="connsiteY3-92" fmla="*/ 1229711 h 2638097"/>
                  <a:gd name="connsiteX4-93" fmla="*/ 31531 w 8187558"/>
                  <a:gd name="connsiteY4-94" fmla="*/ 147145 h 2638097"/>
                  <a:gd name="connsiteX5-95" fmla="*/ 4046482 w 8187558"/>
                  <a:gd name="connsiteY5-96" fmla="*/ 1576552 h 2638097"/>
                  <a:gd name="connsiteX6-97" fmla="*/ 8187558 w 8187558"/>
                  <a:gd name="connsiteY6-98" fmla="*/ 0 h 2638097"/>
                  <a:gd name="connsiteX0-99" fmla="*/ 8187558 w 8187558"/>
                  <a:gd name="connsiteY0-100" fmla="*/ 0 h 2638097"/>
                  <a:gd name="connsiteX1-101" fmla="*/ 8187558 w 8187558"/>
                  <a:gd name="connsiteY1-102" fmla="*/ 1271752 h 2638097"/>
                  <a:gd name="connsiteX2-103" fmla="*/ 4099035 w 8187558"/>
                  <a:gd name="connsiteY2-104" fmla="*/ 2638097 h 2638097"/>
                  <a:gd name="connsiteX3-105" fmla="*/ 0 w 8187558"/>
                  <a:gd name="connsiteY3-106" fmla="*/ 1229711 h 2638097"/>
                  <a:gd name="connsiteX4-107" fmla="*/ 31531 w 8187558"/>
                  <a:gd name="connsiteY4-108" fmla="*/ 147145 h 2638097"/>
                  <a:gd name="connsiteX5-109" fmla="*/ 4046482 w 8187558"/>
                  <a:gd name="connsiteY5-110" fmla="*/ 1576552 h 2638097"/>
                  <a:gd name="connsiteX6-111" fmla="*/ 8187558 w 8187558"/>
                  <a:gd name="connsiteY6-112" fmla="*/ 0 h 2638097"/>
                  <a:gd name="connsiteX0-113" fmla="*/ 8187558 w 8187558"/>
                  <a:gd name="connsiteY0-114" fmla="*/ 0 h 2638097"/>
                  <a:gd name="connsiteX1-115" fmla="*/ 8187558 w 8187558"/>
                  <a:gd name="connsiteY1-116" fmla="*/ 1271752 h 2638097"/>
                  <a:gd name="connsiteX2-117" fmla="*/ 4099035 w 8187558"/>
                  <a:gd name="connsiteY2-118" fmla="*/ 2638097 h 2638097"/>
                  <a:gd name="connsiteX3-119" fmla="*/ 0 w 8187558"/>
                  <a:gd name="connsiteY3-120" fmla="*/ 1229711 h 2638097"/>
                  <a:gd name="connsiteX4-121" fmla="*/ 31531 w 8187558"/>
                  <a:gd name="connsiteY4-122" fmla="*/ 147145 h 2638097"/>
                  <a:gd name="connsiteX5-123" fmla="*/ 4046482 w 8187558"/>
                  <a:gd name="connsiteY5-124" fmla="*/ 1576552 h 2638097"/>
                  <a:gd name="connsiteX6-125" fmla="*/ 8187558 w 8187558"/>
                  <a:gd name="connsiteY6-126" fmla="*/ 0 h 2638097"/>
                  <a:gd name="connsiteX0-127" fmla="*/ 8187558 w 8187558"/>
                  <a:gd name="connsiteY0-128" fmla="*/ 0 h 2638097"/>
                  <a:gd name="connsiteX1-129" fmla="*/ 8187558 w 8187558"/>
                  <a:gd name="connsiteY1-130" fmla="*/ 1271752 h 2638097"/>
                  <a:gd name="connsiteX2-131" fmla="*/ 4099035 w 8187558"/>
                  <a:gd name="connsiteY2-132" fmla="*/ 2638097 h 2638097"/>
                  <a:gd name="connsiteX3-133" fmla="*/ 0 w 8187558"/>
                  <a:gd name="connsiteY3-134" fmla="*/ 1229711 h 2638097"/>
                  <a:gd name="connsiteX4-135" fmla="*/ 31531 w 8187558"/>
                  <a:gd name="connsiteY4-136" fmla="*/ 147145 h 2638097"/>
                  <a:gd name="connsiteX5-137" fmla="*/ 4046482 w 8187558"/>
                  <a:gd name="connsiteY5-138" fmla="*/ 1576552 h 2638097"/>
                  <a:gd name="connsiteX6-139" fmla="*/ 8187558 w 8187558"/>
                  <a:gd name="connsiteY6-140" fmla="*/ 0 h 2638097"/>
                  <a:gd name="connsiteX0-141" fmla="*/ 8187558 w 8187558"/>
                  <a:gd name="connsiteY0-142" fmla="*/ 0 h 2638097"/>
                  <a:gd name="connsiteX1-143" fmla="*/ 8187558 w 8187558"/>
                  <a:gd name="connsiteY1-144" fmla="*/ 1271752 h 2638097"/>
                  <a:gd name="connsiteX2-145" fmla="*/ 4099035 w 8187558"/>
                  <a:gd name="connsiteY2-146" fmla="*/ 2638097 h 2638097"/>
                  <a:gd name="connsiteX3-147" fmla="*/ 0 w 8187558"/>
                  <a:gd name="connsiteY3-148" fmla="*/ 1229711 h 2638097"/>
                  <a:gd name="connsiteX4-149" fmla="*/ 31531 w 8187558"/>
                  <a:gd name="connsiteY4-150" fmla="*/ 147145 h 2638097"/>
                  <a:gd name="connsiteX5-151" fmla="*/ 4088524 w 8187558"/>
                  <a:gd name="connsiteY5-152" fmla="*/ 1597573 h 2638097"/>
                  <a:gd name="connsiteX6-153" fmla="*/ 8187558 w 8187558"/>
                  <a:gd name="connsiteY6-154" fmla="*/ 0 h 2638097"/>
                  <a:gd name="connsiteX0-155" fmla="*/ 8187558 w 8187558"/>
                  <a:gd name="connsiteY0-156" fmla="*/ 0 h 2638097"/>
                  <a:gd name="connsiteX1-157" fmla="*/ 8187558 w 8187558"/>
                  <a:gd name="connsiteY1-158" fmla="*/ 1271752 h 2638097"/>
                  <a:gd name="connsiteX2-159" fmla="*/ 4099035 w 8187558"/>
                  <a:gd name="connsiteY2-160" fmla="*/ 2638097 h 2638097"/>
                  <a:gd name="connsiteX3-161" fmla="*/ 0 w 8187558"/>
                  <a:gd name="connsiteY3-162" fmla="*/ 1229711 h 2638097"/>
                  <a:gd name="connsiteX4-163" fmla="*/ 31531 w 8187558"/>
                  <a:gd name="connsiteY4-164" fmla="*/ 147145 h 2638097"/>
                  <a:gd name="connsiteX5-165" fmla="*/ 4088524 w 8187558"/>
                  <a:gd name="connsiteY5-166" fmla="*/ 1597573 h 2638097"/>
                  <a:gd name="connsiteX6-167" fmla="*/ 8187558 w 8187558"/>
                  <a:gd name="connsiteY6-168" fmla="*/ 0 h 2638097"/>
                  <a:gd name="connsiteX0-169" fmla="*/ 8187558 w 8187558"/>
                  <a:gd name="connsiteY0-170" fmla="*/ 0 h 2638097"/>
                  <a:gd name="connsiteX1-171" fmla="*/ 8187558 w 8187558"/>
                  <a:gd name="connsiteY1-172" fmla="*/ 1271752 h 2638097"/>
                  <a:gd name="connsiteX2-173" fmla="*/ 4099035 w 8187558"/>
                  <a:gd name="connsiteY2-174" fmla="*/ 2638097 h 2638097"/>
                  <a:gd name="connsiteX3-175" fmla="*/ 0 w 8187558"/>
                  <a:gd name="connsiteY3-176" fmla="*/ 1229711 h 2638097"/>
                  <a:gd name="connsiteX4-177" fmla="*/ 31531 w 8187558"/>
                  <a:gd name="connsiteY4-178" fmla="*/ 147145 h 2638097"/>
                  <a:gd name="connsiteX5-179" fmla="*/ 4099035 w 8187558"/>
                  <a:gd name="connsiteY5-180" fmla="*/ 1566042 h 2638097"/>
                  <a:gd name="connsiteX6-181" fmla="*/ 8187558 w 8187558"/>
                  <a:gd name="connsiteY6-182" fmla="*/ 0 h 2638097"/>
                  <a:gd name="connsiteX0-183" fmla="*/ 8187558 w 8187558"/>
                  <a:gd name="connsiteY0-184" fmla="*/ 0 h 2638097"/>
                  <a:gd name="connsiteX1-185" fmla="*/ 8187558 w 8187558"/>
                  <a:gd name="connsiteY1-186" fmla="*/ 1271752 h 2638097"/>
                  <a:gd name="connsiteX2-187" fmla="*/ 4099035 w 8187558"/>
                  <a:gd name="connsiteY2-188" fmla="*/ 2638097 h 2638097"/>
                  <a:gd name="connsiteX3-189" fmla="*/ 0 w 8187558"/>
                  <a:gd name="connsiteY3-190" fmla="*/ 1229711 h 2638097"/>
                  <a:gd name="connsiteX4-191" fmla="*/ 31531 w 8187558"/>
                  <a:gd name="connsiteY4-192" fmla="*/ 147145 h 2638097"/>
                  <a:gd name="connsiteX5-193" fmla="*/ 4099035 w 8187558"/>
                  <a:gd name="connsiteY5-194" fmla="*/ 1566042 h 2638097"/>
                  <a:gd name="connsiteX6-195" fmla="*/ 8187558 w 8187558"/>
                  <a:gd name="connsiteY6-196" fmla="*/ 0 h 2638097"/>
                  <a:gd name="connsiteX0-197" fmla="*/ 8187558 w 8187558"/>
                  <a:gd name="connsiteY0-198" fmla="*/ 0 h 2638097"/>
                  <a:gd name="connsiteX1-199" fmla="*/ 8187558 w 8187558"/>
                  <a:gd name="connsiteY1-200" fmla="*/ 1271752 h 2638097"/>
                  <a:gd name="connsiteX2-201" fmla="*/ 4099035 w 8187558"/>
                  <a:gd name="connsiteY2-202" fmla="*/ 2638097 h 2638097"/>
                  <a:gd name="connsiteX3-203" fmla="*/ 0 w 8187558"/>
                  <a:gd name="connsiteY3-204" fmla="*/ 1229711 h 2638097"/>
                  <a:gd name="connsiteX4-205" fmla="*/ 31531 w 8187558"/>
                  <a:gd name="connsiteY4-206" fmla="*/ 147145 h 2638097"/>
                  <a:gd name="connsiteX5-207" fmla="*/ 4099035 w 8187558"/>
                  <a:gd name="connsiteY5-208" fmla="*/ 1566042 h 2638097"/>
                  <a:gd name="connsiteX6-209" fmla="*/ 8187558 w 8187558"/>
                  <a:gd name="connsiteY6-210" fmla="*/ 0 h 2638097"/>
                  <a:gd name="connsiteX0-211" fmla="*/ 8187558 w 8187558"/>
                  <a:gd name="connsiteY0-212" fmla="*/ 0 h 2638097"/>
                  <a:gd name="connsiteX1-213" fmla="*/ 8187558 w 8187558"/>
                  <a:gd name="connsiteY1-214" fmla="*/ 1271752 h 2638097"/>
                  <a:gd name="connsiteX2-215" fmla="*/ 4099035 w 8187558"/>
                  <a:gd name="connsiteY2-216" fmla="*/ 2638097 h 2638097"/>
                  <a:gd name="connsiteX3-217" fmla="*/ 0 w 8187558"/>
                  <a:gd name="connsiteY3-218" fmla="*/ 1229711 h 2638097"/>
                  <a:gd name="connsiteX4-219" fmla="*/ 31531 w 8187558"/>
                  <a:gd name="connsiteY4-220" fmla="*/ 147145 h 2638097"/>
                  <a:gd name="connsiteX5-221" fmla="*/ 4099035 w 8187558"/>
                  <a:gd name="connsiteY5-222" fmla="*/ 1566042 h 2638097"/>
                  <a:gd name="connsiteX6-223" fmla="*/ 8187558 w 8187558"/>
                  <a:gd name="connsiteY6-224" fmla="*/ 0 h 2638097"/>
                  <a:gd name="connsiteX0-225" fmla="*/ 8187558 w 8187558"/>
                  <a:gd name="connsiteY0-226" fmla="*/ 0 h 2638097"/>
                  <a:gd name="connsiteX1-227" fmla="*/ 8187558 w 8187558"/>
                  <a:gd name="connsiteY1-228" fmla="*/ 1271752 h 2638097"/>
                  <a:gd name="connsiteX2-229" fmla="*/ 4099035 w 8187558"/>
                  <a:gd name="connsiteY2-230" fmla="*/ 2638097 h 2638097"/>
                  <a:gd name="connsiteX3-231" fmla="*/ 0 w 8187558"/>
                  <a:gd name="connsiteY3-232" fmla="*/ 1229711 h 2638097"/>
                  <a:gd name="connsiteX4-233" fmla="*/ 31531 w 8187558"/>
                  <a:gd name="connsiteY4-234" fmla="*/ 147145 h 2638097"/>
                  <a:gd name="connsiteX5-235" fmla="*/ 4099035 w 8187558"/>
                  <a:gd name="connsiteY5-236" fmla="*/ 1566042 h 2638097"/>
                  <a:gd name="connsiteX6-237" fmla="*/ 8187558 w 8187558"/>
                  <a:gd name="connsiteY6-238" fmla="*/ 0 h 2638097"/>
                  <a:gd name="connsiteX0-239" fmla="*/ 8187558 w 8187558"/>
                  <a:gd name="connsiteY0-240" fmla="*/ 0 h 2638097"/>
                  <a:gd name="connsiteX1-241" fmla="*/ 8187558 w 8187558"/>
                  <a:gd name="connsiteY1-242" fmla="*/ 1271752 h 2638097"/>
                  <a:gd name="connsiteX2-243" fmla="*/ 4099035 w 8187558"/>
                  <a:gd name="connsiteY2-244" fmla="*/ 2638097 h 2638097"/>
                  <a:gd name="connsiteX3-245" fmla="*/ 0 w 8187558"/>
                  <a:gd name="connsiteY3-246" fmla="*/ 1229711 h 2638097"/>
                  <a:gd name="connsiteX4-247" fmla="*/ 31531 w 8187558"/>
                  <a:gd name="connsiteY4-248" fmla="*/ 147145 h 2638097"/>
                  <a:gd name="connsiteX5-249" fmla="*/ 4099035 w 8187558"/>
                  <a:gd name="connsiteY5-250" fmla="*/ 1566042 h 2638097"/>
                  <a:gd name="connsiteX6-251" fmla="*/ 8187558 w 8187558"/>
                  <a:gd name="connsiteY6-252" fmla="*/ 0 h 2638097"/>
                  <a:gd name="connsiteX0-253" fmla="*/ 8187558 w 8187558"/>
                  <a:gd name="connsiteY0-254" fmla="*/ 0 h 2638097"/>
                  <a:gd name="connsiteX1-255" fmla="*/ 8187558 w 8187558"/>
                  <a:gd name="connsiteY1-256" fmla="*/ 1271752 h 2638097"/>
                  <a:gd name="connsiteX2-257" fmla="*/ 4099035 w 8187558"/>
                  <a:gd name="connsiteY2-258" fmla="*/ 2638097 h 2638097"/>
                  <a:gd name="connsiteX3-259" fmla="*/ 0 w 8187558"/>
                  <a:gd name="connsiteY3-260" fmla="*/ 1229711 h 2638097"/>
                  <a:gd name="connsiteX4-261" fmla="*/ 31531 w 8187558"/>
                  <a:gd name="connsiteY4-262" fmla="*/ 147145 h 2638097"/>
                  <a:gd name="connsiteX5-263" fmla="*/ 4099035 w 8187558"/>
                  <a:gd name="connsiteY5-264" fmla="*/ 1566042 h 2638097"/>
                  <a:gd name="connsiteX6-265" fmla="*/ 8187558 w 8187558"/>
                  <a:gd name="connsiteY6-266" fmla="*/ 0 h 2638097"/>
                  <a:gd name="connsiteX0-267" fmla="*/ 8187558 w 8187558"/>
                  <a:gd name="connsiteY0-268" fmla="*/ 0 h 2638097"/>
                  <a:gd name="connsiteX1-269" fmla="*/ 8187558 w 8187558"/>
                  <a:gd name="connsiteY1-270" fmla="*/ 1271752 h 2638097"/>
                  <a:gd name="connsiteX2-271" fmla="*/ 4099035 w 8187558"/>
                  <a:gd name="connsiteY2-272" fmla="*/ 2638097 h 2638097"/>
                  <a:gd name="connsiteX3-273" fmla="*/ 0 w 8187558"/>
                  <a:gd name="connsiteY3-274" fmla="*/ 1229711 h 2638097"/>
                  <a:gd name="connsiteX4-275" fmla="*/ 31531 w 8187558"/>
                  <a:gd name="connsiteY4-276" fmla="*/ 147145 h 2638097"/>
                  <a:gd name="connsiteX5-277" fmla="*/ 4099035 w 8187558"/>
                  <a:gd name="connsiteY5-278" fmla="*/ 1566042 h 2638097"/>
                  <a:gd name="connsiteX6-279" fmla="*/ 8187558 w 8187558"/>
                  <a:gd name="connsiteY6-280" fmla="*/ 0 h 2638097"/>
                  <a:gd name="connsiteX0-281" fmla="*/ 8187558 w 8187558"/>
                  <a:gd name="connsiteY0-282" fmla="*/ 0 h 2638097"/>
                  <a:gd name="connsiteX1-283" fmla="*/ 8187558 w 8187558"/>
                  <a:gd name="connsiteY1-284" fmla="*/ 1271752 h 2638097"/>
                  <a:gd name="connsiteX2-285" fmla="*/ 4099035 w 8187558"/>
                  <a:gd name="connsiteY2-286" fmla="*/ 2638097 h 2638097"/>
                  <a:gd name="connsiteX3-287" fmla="*/ 0 w 8187558"/>
                  <a:gd name="connsiteY3-288" fmla="*/ 1229711 h 2638097"/>
                  <a:gd name="connsiteX4-289" fmla="*/ 31531 w 8187558"/>
                  <a:gd name="connsiteY4-290" fmla="*/ 147145 h 2638097"/>
                  <a:gd name="connsiteX5-291" fmla="*/ 4099035 w 8187558"/>
                  <a:gd name="connsiteY5-292" fmla="*/ 1566042 h 2638097"/>
                  <a:gd name="connsiteX6-293" fmla="*/ 8187558 w 8187558"/>
                  <a:gd name="connsiteY6-294" fmla="*/ 0 h 2638097"/>
                  <a:gd name="connsiteX0-295" fmla="*/ 8176538 w 8176538"/>
                  <a:gd name="connsiteY0-296" fmla="*/ 0 h 2638097"/>
                  <a:gd name="connsiteX1-297" fmla="*/ 8176538 w 8176538"/>
                  <a:gd name="connsiteY1-298" fmla="*/ 1271752 h 2638097"/>
                  <a:gd name="connsiteX2-299" fmla="*/ 4088015 w 8176538"/>
                  <a:gd name="connsiteY2-300" fmla="*/ 2638097 h 2638097"/>
                  <a:gd name="connsiteX3-301" fmla="*/ 0 w 8176538"/>
                  <a:gd name="connsiteY3-302" fmla="*/ 1269888 h 2638097"/>
                  <a:gd name="connsiteX4-303" fmla="*/ 20511 w 8176538"/>
                  <a:gd name="connsiteY4-304" fmla="*/ 147145 h 2638097"/>
                  <a:gd name="connsiteX5-305" fmla="*/ 4088015 w 8176538"/>
                  <a:gd name="connsiteY5-306" fmla="*/ 1566042 h 2638097"/>
                  <a:gd name="connsiteX6-307" fmla="*/ 8176538 w 8176538"/>
                  <a:gd name="connsiteY6-308" fmla="*/ 0 h 2638097"/>
                  <a:gd name="connsiteX0-309" fmla="*/ 8176538 w 8176538"/>
                  <a:gd name="connsiteY0-310" fmla="*/ 0 h 2772020"/>
                  <a:gd name="connsiteX1-311" fmla="*/ 8176538 w 8176538"/>
                  <a:gd name="connsiteY1-312" fmla="*/ 1271752 h 2772020"/>
                  <a:gd name="connsiteX2-313" fmla="*/ 4099034 w 8176538"/>
                  <a:gd name="connsiteY2-314" fmla="*/ 2772020 h 2772020"/>
                  <a:gd name="connsiteX3-315" fmla="*/ 0 w 8176538"/>
                  <a:gd name="connsiteY3-316" fmla="*/ 1269888 h 2772020"/>
                  <a:gd name="connsiteX4-317" fmla="*/ 20511 w 8176538"/>
                  <a:gd name="connsiteY4-318" fmla="*/ 147145 h 2772020"/>
                  <a:gd name="connsiteX5-319" fmla="*/ 4088015 w 8176538"/>
                  <a:gd name="connsiteY5-320" fmla="*/ 1566042 h 2772020"/>
                  <a:gd name="connsiteX6-321" fmla="*/ 8176538 w 8176538"/>
                  <a:gd name="connsiteY6-322" fmla="*/ 0 h 2772020"/>
                  <a:gd name="connsiteX0-323" fmla="*/ 8176538 w 8176538"/>
                  <a:gd name="connsiteY0-324" fmla="*/ 0 h 2772339"/>
                  <a:gd name="connsiteX1-325" fmla="*/ 8176538 w 8176538"/>
                  <a:gd name="connsiteY1-326" fmla="*/ 1378890 h 2772339"/>
                  <a:gd name="connsiteX2-327" fmla="*/ 4099034 w 8176538"/>
                  <a:gd name="connsiteY2-328" fmla="*/ 2772020 h 2772339"/>
                  <a:gd name="connsiteX3-329" fmla="*/ 0 w 8176538"/>
                  <a:gd name="connsiteY3-330" fmla="*/ 1269888 h 2772339"/>
                  <a:gd name="connsiteX4-331" fmla="*/ 20511 w 8176538"/>
                  <a:gd name="connsiteY4-332" fmla="*/ 147145 h 2772339"/>
                  <a:gd name="connsiteX5-333" fmla="*/ 4088015 w 8176538"/>
                  <a:gd name="connsiteY5-334" fmla="*/ 1566042 h 2772339"/>
                  <a:gd name="connsiteX6-335" fmla="*/ 8176538 w 8176538"/>
                  <a:gd name="connsiteY6-336" fmla="*/ 0 h 2772339"/>
                  <a:gd name="connsiteX0-337" fmla="*/ 8176538 w 8176538"/>
                  <a:gd name="connsiteY0-338" fmla="*/ 0 h 2825888"/>
                  <a:gd name="connsiteX1-339" fmla="*/ 8176538 w 8176538"/>
                  <a:gd name="connsiteY1-340" fmla="*/ 1378890 h 2825888"/>
                  <a:gd name="connsiteX2-341" fmla="*/ 4099034 w 8176538"/>
                  <a:gd name="connsiteY2-342" fmla="*/ 2825590 h 2825888"/>
                  <a:gd name="connsiteX3-343" fmla="*/ 0 w 8176538"/>
                  <a:gd name="connsiteY3-344" fmla="*/ 1269888 h 2825888"/>
                  <a:gd name="connsiteX4-345" fmla="*/ 20511 w 8176538"/>
                  <a:gd name="connsiteY4-346" fmla="*/ 147145 h 2825888"/>
                  <a:gd name="connsiteX5-347" fmla="*/ 4088015 w 8176538"/>
                  <a:gd name="connsiteY5-348" fmla="*/ 1566042 h 2825888"/>
                  <a:gd name="connsiteX6-349" fmla="*/ 8176538 w 8176538"/>
                  <a:gd name="connsiteY6-350" fmla="*/ 0 h 2825888"/>
                  <a:gd name="connsiteX0-351" fmla="*/ 8165518 w 8165518"/>
                  <a:gd name="connsiteY0-352" fmla="*/ 0 h 2825606"/>
                  <a:gd name="connsiteX1-353" fmla="*/ 8165518 w 8165518"/>
                  <a:gd name="connsiteY1-354" fmla="*/ 1378890 h 2825606"/>
                  <a:gd name="connsiteX2-355" fmla="*/ 4088014 w 8165518"/>
                  <a:gd name="connsiteY2-356" fmla="*/ 2825590 h 2825606"/>
                  <a:gd name="connsiteX3-357" fmla="*/ 0 w 8165518"/>
                  <a:gd name="connsiteY3-358" fmla="*/ 1403811 h 2825606"/>
                  <a:gd name="connsiteX4-359" fmla="*/ 9491 w 8165518"/>
                  <a:gd name="connsiteY4-360" fmla="*/ 147145 h 2825606"/>
                  <a:gd name="connsiteX5-361" fmla="*/ 4076995 w 8165518"/>
                  <a:gd name="connsiteY5-362" fmla="*/ 1566042 h 2825606"/>
                  <a:gd name="connsiteX6-363" fmla="*/ 8165518 w 8165518"/>
                  <a:gd name="connsiteY6-364" fmla="*/ 0 h 2825606"/>
                  <a:gd name="connsiteX0-365" fmla="*/ 8165518 w 8165518"/>
                  <a:gd name="connsiteY0-366" fmla="*/ 0 h 2879174"/>
                  <a:gd name="connsiteX1-367" fmla="*/ 8165518 w 8165518"/>
                  <a:gd name="connsiteY1-368" fmla="*/ 1378890 h 2879174"/>
                  <a:gd name="connsiteX2-369" fmla="*/ 4132092 w 8165518"/>
                  <a:gd name="connsiteY2-370" fmla="*/ 2879159 h 2879174"/>
                  <a:gd name="connsiteX3-371" fmla="*/ 0 w 8165518"/>
                  <a:gd name="connsiteY3-372" fmla="*/ 1403811 h 2879174"/>
                  <a:gd name="connsiteX4-373" fmla="*/ 9491 w 8165518"/>
                  <a:gd name="connsiteY4-374" fmla="*/ 147145 h 2879174"/>
                  <a:gd name="connsiteX5-375" fmla="*/ 4076995 w 8165518"/>
                  <a:gd name="connsiteY5-376" fmla="*/ 1566042 h 2879174"/>
                  <a:gd name="connsiteX6-377" fmla="*/ 8165518 w 8165518"/>
                  <a:gd name="connsiteY6-378" fmla="*/ 0 h 2879174"/>
                  <a:gd name="connsiteX0-379" fmla="*/ 8165518 w 8176537"/>
                  <a:gd name="connsiteY0-380" fmla="*/ 0 h 2879410"/>
                  <a:gd name="connsiteX1-381" fmla="*/ 8176537 w 8176537"/>
                  <a:gd name="connsiteY1-382" fmla="*/ 1499420 h 2879410"/>
                  <a:gd name="connsiteX2-383" fmla="*/ 4132092 w 8176537"/>
                  <a:gd name="connsiteY2-384" fmla="*/ 2879159 h 2879410"/>
                  <a:gd name="connsiteX3-385" fmla="*/ 0 w 8176537"/>
                  <a:gd name="connsiteY3-386" fmla="*/ 1403811 h 2879410"/>
                  <a:gd name="connsiteX4-387" fmla="*/ 9491 w 8176537"/>
                  <a:gd name="connsiteY4-388" fmla="*/ 147145 h 2879410"/>
                  <a:gd name="connsiteX5-389" fmla="*/ 4076995 w 8176537"/>
                  <a:gd name="connsiteY5-390" fmla="*/ 1566042 h 2879410"/>
                  <a:gd name="connsiteX6-391" fmla="*/ 8165518 w 8176537"/>
                  <a:gd name="connsiteY6-392" fmla="*/ 0 h 2879410"/>
                  <a:gd name="connsiteX0-393" fmla="*/ 8165518 w 8176537"/>
                  <a:gd name="connsiteY0-394" fmla="*/ 0 h 2879262"/>
                  <a:gd name="connsiteX1-395" fmla="*/ 8176537 w 8176537"/>
                  <a:gd name="connsiteY1-396" fmla="*/ 1499420 h 2879262"/>
                  <a:gd name="connsiteX2-397" fmla="*/ 4132092 w 8176537"/>
                  <a:gd name="connsiteY2-398" fmla="*/ 2879159 h 2879262"/>
                  <a:gd name="connsiteX3-399" fmla="*/ 0 w 8176537"/>
                  <a:gd name="connsiteY3-400" fmla="*/ 1403811 h 2879262"/>
                  <a:gd name="connsiteX4-401" fmla="*/ 9491 w 8176537"/>
                  <a:gd name="connsiteY4-402" fmla="*/ 147145 h 2879262"/>
                  <a:gd name="connsiteX5-403" fmla="*/ 4076995 w 8176537"/>
                  <a:gd name="connsiteY5-404" fmla="*/ 1566042 h 2879262"/>
                  <a:gd name="connsiteX6-405" fmla="*/ 8165518 w 8176537"/>
                  <a:gd name="connsiteY6-406" fmla="*/ 0 h 2879262"/>
                  <a:gd name="connsiteX0-407" fmla="*/ 8165518 w 8176537"/>
                  <a:gd name="connsiteY0-408" fmla="*/ 0 h 2879163"/>
                  <a:gd name="connsiteX1-409" fmla="*/ 8176537 w 8176537"/>
                  <a:gd name="connsiteY1-410" fmla="*/ 1499420 h 2879163"/>
                  <a:gd name="connsiteX2-411" fmla="*/ 4132092 w 8176537"/>
                  <a:gd name="connsiteY2-412" fmla="*/ 2879159 h 2879163"/>
                  <a:gd name="connsiteX3-413" fmla="*/ 0 w 8176537"/>
                  <a:gd name="connsiteY3-414" fmla="*/ 1510948 h 2879163"/>
                  <a:gd name="connsiteX4-415" fmla="*/ 9491 w 8176537"/>
                  <a:gd name="connsiteY4-416" fmla="*/ 147145 h 2879163"/>
                  <a:gd name="connsiteX5-417" fmla="*/ 4076995 w 8176537"/>
                  <a:gd name="connsiteY5-418" fmla="*/ 1566042 h 2879163"/>
                  <a:gd name="connsiteX6-419" fmla="*/ 8165518 w 8176537"/>
                  <a:gd name="connsiteY6-420" fmla="*/ 0 h 2879163"/>
                  <a:gd name="connsiteX0-421" fmla="*/ 8165518 w 8198577"/>
                  <a:gd name="connsiteY0-422" fmla="*/ 0 h 2879451"/>
                  <a:gd name="connsiteX1-423" fmla="*/ 8198577 w 8198577"/>
                  <a:gd name="connsiteY1-424" fmla="*/ 1606558 h 2879451"/>
                  <a:gd name="connsiteX2-425" fmla="*/ 4132092 w 8198577"/>
                  <a:gd name="connsiteY2-426" fmla="*/ 2879159 h 2879451"/>
                  <a:gd name="connsiteX3-427" fmla="*/ 0 w 8198577"/>
                  <a:gd name="connsiteY3-428" fmla="*/ 1510948 h 2879451"/>
                  <a:gd name="connsiteX4-429" fmla="*/ 9491 w 8198577"/>
                  <a:gd name="connsiteY4-430" fmla="*/ 147145 h 2879451"/>
                  <a:gd name="connsiteX5-431" fmla="*/ 4076995 w 8198577"/>
                  <a:gd name="connsiteY5-432" fmla="*/ 1566042 h 2879451"/>
                  <a:gd name="connsiteX6-433" fmla="*/ 8165518 w 8198577"/>
                  <a:gd name="connsiteY6-434" fmla="*/ 0 h 2879451"/>
                  <a:gd name="connsiteX0-435" fmla="*/ 8165518 w 8165518"/>
                  <a:gd name="connsiteY0-436" fmla="*/ 0 h 2880066"/>
                  <a:gd name="connsiteX1-437" fmla="*/ 8165518 w 8165518"/>
                  <a:gd name="connsiteY1-438" fmla="*/ 1673520 h 2880066"/>
                  <a:gd name="connsiteX2-439" fmla="*/ 4132092 w 8165518"/>
                  <a:gd name="connsiteY2-440" fmla="*/ 2879159 h 2880066"/>
                  <a:gd name="connsiteX3-441" fmla="*/ 0 w 8165518"/>
                  <a:gd name="connsiteY3-442" fmla="*/ 1510948 h 2880066"/>
                  <a:gd name="connsiteX4-443" fmla="*/ 9491 w 8165518"/>
                  <a:gd name="connsiteY4-444" fmla="*/ 147145 h 2880066"/>
                  <a:gd name="connsiteX5-445" fmla="*/ 4076995 w 8165518"/>
                  <a:gd name="connsiteY5-446" fmla="*/ 1566042 h 2880066"/>
                  <a:gd name="connsiteX6-447" fmla="*/ 8165518 w 8165518"/>
                  <a:gd name="connsiteY6-448" fmla="*/ 0 h 2880066"/>
                  <a:gd name="connsiteX0-449" fmla="*/ 8156794 w 8156794"/>
                  <a:gd name="connsiteY0-450" fmla="*/ 0 h 2879270"/>
                  <a:gd name="connsiteX1-451" fmla="*/ 8156794 w 8156794"/>
                  <a:gd name="connsiteY1-452" fmla="*/ 1673520 h 2879270"/>
                  <a:gd name="connsiteX2-453" fmla="*/ 4123368 w 8156794"/>
                  <a:gd name="connsiteY2-454" fmla="*/ 2879159 h 2879270"/>
                  <a:gd name="connsiteX3-455" fmla="*/ 2295 w 8156794"/>
                  <a:gd name="connsiteY3-456" fmla="*/ 1618086 h 2879270"/>
                  <a:gd name="connsiteX4-457" fmla="*/ 767 w 8156794"/>
                  <a:gd name="connsiteY4-458" fmla="*/ 147145 h 2879270"/>
                  <a:gd name="connsiteX5-459" fmla="*/ 4068271 w 8156794"/>
                  <a:gd name="connsiteY5-460" fmla="*/ 1566042 h 2879270"/>
                  <a:gd name="connsiteX6-461" fmla="*/ 8156794 w 8156794"/>
                  <a:gd name="connsiteY6-462" fmla="*/ 0 h 2879270"/>
                  <a:gd name="connsiteX0-463" fmla="*/ 8156794 w 8156794"/>
                  <a:gd name="connsiteY0-464" fmla="*/ 0 h 2973000"/>
                  <a:gd name="connsiteX1-465" fmla="*/ 8156794 w 8156794"/>
                  <a:gd name="connsiteY1-466" fmla="*/ 1673520 h 2973000"/>
                  <a:gd name="connsiteX2-467" fmla="*/ 4134388 w 8156794"/>
                  <a:gd name="connsiteY2-468" fmla="*/ 2972904 h 2973000"/>
                  <a:gd name="connsiteX3-469" fmla="*/ 2295 w 8156794"/>
                  <a:gd name="connsiteY3-470" fmla="*/ 1618086 h 2973000"/>
                  <a:gd name="connsiteX4-471" fmla="*/ 767 w 8156794"/>
                  <a:gd name="connsiteY4-472" fmla="*/ 147145 h 2973000"/>
                  <a:gd name="connsiteX5-473" fmla="*/ 4068271 w 8156794"/>
                  <a:gd name="connsiteY5-474" fmla="*/ 1566042 h 2973000"/>
                  <a:gd name="connsiteX6-475" fmla="*/ 8156794 w 8156794"/>
                  <a:gd name="connsiteY6-476" fmla="*/ 0 h 2973000"/>
                  <a:gd name="connsiteX0-477" fmla="*/ 8156794 w 8156794"/>
                  <a:gd name="connsiteY0-478" fmla="*/ 0 h 2973000"/>
                  <a:gd name="connsiteX1-479" fmla="*/ 8156794 w 8156794"/>
                  <a:gd name="connsiteY1-480" fmla="*/ 1673520 h 2973000"/>
                  <a:gd name="connsiteX2-481" fmla="*/ 4134388 w 8156794"/>
                  <a:gd name="connsiteY2-482" fmla="*/ 2972904 h 2973000"/>
                  <a:gd name="connsiteX3-483" fmla="*/ 2295 w 8156794"/>
                  <a:gd name="connsiteY3-484" fmla="*/ 1618086 h 2973000"/>
                  <a:gd name="connsiteX4-485" fmla="*/ 767 w 8156794"/>
                  <a:gd name="connsiteY4-486" fmla="*/ 147145 h 2973000"/>
                  <a:gd name="connsiteX5-487" fmla="*/ 4068271 w 8156794"/>
                  <a:gd name="connsiteY5-488" fmla="*/ 1566042 h 2973000"/>
                  <a:gd name="connsiteX6-489" fmla="*/ 8156794 w 8156794"/>
                  <a:gd name="connsiteY6-490" fmla="*/ 0 h 2973000"/>
                  <a:gd name="connsiteX0-491" fmla="*/ 8156794 w 8156794"/>
                  <a:gd name="connsiteY0-492" fmla="*/ 0 h 2973000"/>
                  <a:gd name="connsiteX1-493" fmla="*/ 8156794 w 8156794"/>
                  <a:gd name="connsiteY1-494" fmla="*/ 1673520 h 2973000"/>
                  <a:gd name="connsiteX2-495" fmla="*/ 4134388 w 8156794"/>
                  <a:gd name="connsiteY2-496" fmla="*/ 2972904 h 2973000"/>
                  <a:gd name="connsiteX3-497" fmla="*/ 2295 w 8156794"/>
                  <a:gd name="connsiteY3-498" fmla="*/ 1618086 h 2973000"/>
                  <a:gd name="connsiteX4-499" fmla="*/ 767 w 8156794"/>
                  <a:gd name="connsiteY4-500" fmla="*/ 147145 h 2973000"/>
                  <a:gd name="connsiteX5-501" fmla="*/ 4068271 w 8156794"/>
                  <a:gd name="connsiteY5-502" fmla="*/ 1566042 h 2973000"/>
                  <a:gd name="connsiteX6-503" fmla="*/ 8156794 w 8156794"/>
                  <a:gd name="connsiteY6-504" fmla="*/ 0 h 2973000"/>
                  <a:gd name="connsiteX0-505" fmla="*/ 8156794 w 8156794"/>
                  <a:gd name="connsiteY0-506" fmla="*/ 0 h 2973020"/>
                  <a:gd name="connsiteX1-507" fmla="*/ 8156794 w 8156794"/>
                  <a:gd name="connsiteY1-508" fmla="*/ 1673520 h 2973020"/>
                  <a:gd name="connsiteX2-509" fmla="*/ 4134388 w 8156794"/>
                  <a:gd name="connsiteY2-510" fmla="*/ 2972904 h 2973020"/>
                  <a:gd name="connsiteX3-511" fmla="*/ 2295 w 8156794"/>
                  <a:gd name="connsiteY3-512" fmla="*/ 1618086 h 2973020"/>
                  <a:gd name="connsiteX4-513" fmla="*/ 767 w 8156794"/>
                  <a:gd name="connsiteY4-514" fmla="*/ 147145 h 2973020"/>
                  <a:gd name="connsiteX5-515" fmla="*/ 4068271 w 8156794"/>
                  <a:gd name="connsiteY5-516" fmla="*/ 1566042 h 2973020"/>
                  <a:gd name="connsiteX6-517" fmla="*/ 8156794 w 8156794"/>
                  <a:gd name="connsiteY6-518" fmla="*/ 0 h 2973020"/>
                  <a:gd name="connsiteX0-519" fmla="*/ 8156794 w 8156794"/>
                  <a:gd name="connsiteY0-520" fmla="*/ 0 h 2973021"/>
                  <a:gd name="connsiteX1-521" fmla="*/ 8156794 w 8156794"/>
                  <a:gd name="connsiteY1-522" fmla="*/ 1673520 h 2973021"/>
                  <a:gd name="connsiteX2-523" fmla="*/ 4134388 w 8156794"/>
                  <a:gd name="connsiteY2-524" fmla="*/ 2972904 h 2973021"/>
                  <a:gd name="connsiteX3-525" fmla="*/ 2295 w 8156794"/>
                  <a:gd name="connsiteY3-526" fmla="*/ 1618086 h 2973021"/>
                  <a:gd name="connsiteX4-527" fmla="*/ 767 w 8156794"/>
                  <a:gd name="connsiteY4-528" fmla="*/ 147145 h 2973021"/>
                  <a:gd name="connsiteX5-529" fmla="*/ 4068271 w 8156794"/>
                  <a:gd name="connsiteY5-530" fmla="*/ 1566042 h 2973021"/>
                  <a:gd name="connsiteX6-531" fmla="*/ 8156794 w 8156794"/>
                  <a:gd name="connsiteY6-532" fmla="*/ 0 h 2973021"/>
                  <a:gd name="connsiteX0-533" fmla="*/ 8156794 w 8156794"/>
                  <a:gd name="connsiteY0-534" fmla="*/ 0 h 2973021"/>
                  <a:gd name="connsiteX1-535" fmla="*/ 8156794 w 8156794"/>
                  <a:gd name="connsiteY1-536" fmla="*/ 1673520 h 2973021"/>
                  <a:gd name="connsiteX2-537" fmla="*/ 4134388 w 8156794"/>
                  <a:gd name="connsiteY2-538" fmla="*/ 2972904 h 2973021"/>
                  <a:gd name="connsiteX3-539" fmla="*/ 2295 w 8156794"/>
                  <a:gd name="connsiteY3-540" fmla="*/ 1618086 h 2973021"/>
                  <a:gd name="connsiteX4-541" fmla="*/ 767 w 8156794"/>
                  <a:gd name="connsiteY4-542" fmla="*/ 147145 h 2973021"/>
                  <a:gd name="connsiteX5-543" fmla="*/ 4068271 w 8156794"/>
                  <a:gd name="connsiteY5-544" fmla="*/ 1566042 h 2973021"/>
                  <a:gd name="connsiteX6-545" fmla="*/ 8156794 w 8156794"/>
                  <a:gd name="connsiteY6-546" fmla="*/ 0 h 2973021"/>
                  <a:gd name="connsiteX0-547" fmla="*/ 8156794 w 8156794"/>
                  <a:gd name="connsiteY0-548" fmla="*/ 0 h 2973021"/>
                  <a:gd name="connsiteX1-549" fmla="*/ 8156794 w 8156794"/>
                  <a:gd name="connsiteY1-550" fmla="*/ 1673520 h 2973021"/>
                  <a:gd name="connsiteX2-551" fmla="*/ 4134388 w 8156794"/>
                  <a:gd name="connsiteY2-552" fmla="*/ 2972904 h 2973021"/>
                  <a:gd name="connsiteX3-553" fmla="*/ 2295 w 8156794"/>
                  <a:gd name="connsiteY3-554" fmla="*/ 1618086 h 2973021"/>
                  <a:gd name="connsiteX4-555" fmla="*/ 767 w 8156794"/>
                  <a:gd name="connsiteY4-556" fmla="*/ 147145 h 2973021"/>
                  <a:gd name="connsiteX5-557" fmla="*/ 4068271 w 8156794"/>
                  <a:gd name="connsiteY5-558" fmla="*/ 1566042 h 2973021"/>
                  <a:gd name="connsiteX6-559" fmla="*/ 8156794 w 8156794"/>
                  <a:gd name="connsiteY6-560" fmla="*/ 0 h 2973021"/>
                  <a:gd name="connsiteX0-561" fmla="*/ 8156794 w 8156794"/>
                  <a:gd name="connsiteY0-562" fmla="*/ 0 h 2973021"/>
                  <a:gd name="connsiteX1-563" fmla="*/ 8156794 w 8156794"/>
                  <a:gd name="connsiteY1-564" fmla="*/ 1673520 h 2973021"/>
                  <a:gd name="connsiteX2-565" fmla="*/ 4134388 w 8156794"/>
                  <a:gd name="connsiteY2-566" fmla="*/ 2972904 h 2973021"/>
                  <a:gd name="connsiteX3-567" fmla="*/ 2295 w 8156794"/>
                  <a:gd name="connsiteY3-568" fmla="*/ 1618086 h 2973021"/>
                  <a:gd name="connsiteX4-569" fmla="*/ 767 w 8156794"/>
                  <a:gd name="connsiteY4-570" fmla="*/ 147145 h 2973021"/>
                  <a:gd name="connsiteX5-571" fmla="*/ 4068271 w 8156794"/>
                  <a:gd name="connsiteY5-572" fmla="*/ 1566042 h 2973021"/>
                  <a:gd name="connsiteX6-573" fmla="*/ 8156794 w 8156794"/>
                  <a:gd name="connsiteY6-574" fmla="*/ 0 h 2973021"/>
                  <a:gd name="connsiteX0-575" fmla="*/ 8156794 w 8156794"/>
                  <a:gd name="connsiteY0-576" fmla="*/ 0 h 2973141"/>
                  <a:gd name="connsiteX1-577" fmla="*/ 8156794 w 8156794"/>
                  <a:gd name="connsiteY1-578" fmla="*/ 1673520 h 2973141"/>
                  <a:gd name="connsiteX2-579" fmla="*/ 4134388 w 8156794"/>
                  <a:gd name="connsiteY2-580" fmla="*/ 2972904 h 2973141"/>
                  <a:gd name="connsiteX3-581" fmla="*/ 2295 w 8156794"/>
                  <a:gd name="connsiteY3-582" fmla="*/ 1618086 h 2973141"/>
                  <a:gd name="connsiteX4-583" fmla="*/ 767 w 8156794"/>
                  <a:gd name="connsiteY4-584" fmla="*/ 147145 h 2973141"/>
                  <a:gd name="connsiteX5-585" fmla="*/ 4068271 w 8156794"/>
                  <a:gd name="connsiteY5-586" fmla="*/ 1566042 h 2973141"/>
                  <a:gd name="connsiteX6-587" fmla="*/ 8156794 w 8156794"/>
                  <a:gd name="connsiteY6-588" fmla="*/ 0 h 2973141"/>
                  <a:gd name="connsiteX0-589" fmla="*/ 8156794 w 8156794"/>
                  <a:gd name="connsiteY0-590" fmla="*/ 0 h 3066827"/>
                  <a:gd name="connsiteX1-591" fmla="*/ 8156794 w 8156794"/>
                  <a:gd name="connsiteY1-592" fmla="*/ 1673520 h 3066827"/>
                  <a:gd name="connsiteX2-593" fmla="*/ 4123353 w 8156794"/>
                  <a:gd name="connsiteY2-594" fmla="*/ 3066650 h 3066827"/>
                  <a:gd name="connsiteX3-595" fmla="*/ 2295 w 8156794"/>
                  <a:gd name="connsiteY3-596" fmla="*/ 1618086 h 3066827"/>
                  <a:gd name="connsiteX4-597" fmla="*/ 767 w 8156794"/>
                  <a:gd name="connsiteY4-598" fmla="*/ 147145 h 3066827"/>
                  <a:gd name="connsiteX5-599" fmla="*/ 4068271 w 8156794"/>
                  <a:gd name="connsiteY5-600" fmla="*/ 1566042 h 3066827"/>
                  <a:gd name="connsiteX6-601" fmla="*/ 8156794 w 8156794"/>
                  <a:gd name="connsiteY6-602" fmla="*/ 0 h 3066827"/>
                  <a:gd name="connsiteX0-603" fmla="*/ 8123689 w 8156794"/>
                  <a:gd name="connsiteY0-604" fmla="*/ 0 h 2999866"/>
                  <a:gd name="connsiteX1-605" fmla="*/ 8156794 w 8156794"/>
                  <a:gd name="connsiteY1-606" fmla="*/ 1606559 h 2999866"/>
                  <a:gd name="connsiteX2-607" fmla="*/ 4123353 w 8156794"/>
                  <a:gd name="connsiteY2-608" fmla="*/ 2999689 h 2999866"/>
                  <a:gd name="connsiteX3-609" fmla="*/ 2295 w 8156794"/>
                  <a:gd name="connsiteY3-610" fmla="*/ 1551125 h 2999866"/>
                  <a:gd name="connsiteX4-611" fmla="*/ 767 w 8156794"/>
                  <a:gd name="connsiteY4-612" fmla="*/ 80184 h 2999866"/>
                  <a:gd name="connsiteX5-613" fmla="*/ 4068271 w 8156794"/>
                  <a:gd name="connsiteY5-614" fmla="*/ 1499081 h 2999866"/>
                  <a:gd name="connsiteX6-615" fmla="*/ 8123689 w 8156794"/>
                  <a:gd name="connsiteY6-616" fmla="*/ 0 h 2999866"/>
                  <a:gd name="connsiteX0-617" fmla="*/ 8167828 w 8167828"/>
                  <a:gd name="connsiteY0-618" fmla="*/ 0 h 3026651"/>
                  <a:gd name="connsiteX1-619" fmla="*/ 8156794 w 8167828"/>
                  <a:gd name="connsiteY1-620" fmla="*/ 1633344 h 3026651"/>
                  <a:gd name="connsiteX2-621" fmla="*/ 4123353 w 8167828"/>
                  <a:gd name="connsiteY2-622" fmla="*/ 3026474 h 3026651"/>
                  <a:gd name="connsiteX3-623" fmla="*/ 2295 w 8167828"/>
                  <a:gd name="connsiteY3-624" fmla="*/ 1577910 h 3026651"/>
                  <a:gd name="connsiteX4-625" fmla="*/ 767 w 8167828"/>
                  <a:gd name="connsiteY4-626" fmla="*/ 106969 h 3026651"/>
                  <a:gd name="connsiteX5-627" fmla="*/ 4068271 w 8167828"/>
                  <a:gd name="connsiteY5-628" fmla="*/ 1525866 h 3026651"/>
                  <a:gd name="connsiteX6-629" fmla="*/ 8167828 w 8167828"/>
                  <a:gd name="connsiteY6-630" fmla="*/ 0 h 3026651"/>
                  <a:gd name="connsiteX0-631" fmla="*/ 8167828 w 8167828"/>
                  <a:gd name="connsiteY0-632" fmla="*/ 0 h 3027228"/>
                  <a:gd name="connsiteX1-633" fmla="*/ 8145760 w 8167828"/>
                  <a:gd name="connsiteY1-634" fmla="*/ 1686913 h 3027228"/>
                  <a:gd name="connsiteX2-635" fmla="*/ 4123353 w 8167828"/>
                  <a:gd name="connsiteY2-636" fmla="*/ 3026474 h 3027228"/>
                  <a:gd name="connsiteX3-637" fmla="*/ 2295 w 8167828"/>
                  <a:gd name="connsiteY3-638" fmla="*/ 1577910 h 3027228"/>
                  <a:gd name="connsiteX4-639" fmla="*/ 767 w 8167828"/>
                  <a:gd name="connsiteY4-640" fmla="*/ 106969 h 3027228"/>
                  <a:gd name="connsiteX5-641" fmla="*/ 4068271 w 8167828"/>
                  <a:gd name="connsiteY5-642" fmla="*/ 1525866 h 3027228"/>
                  <a:gd name="connsiteX6-643" fmla="*/ 8167828 w 8167828"/>
                  <a:gd name="connsiteY6-644" fmla="*/ 0 h 3027228"/>
                  <a:gd name="connsiteX0-645" fmla="*/ 8156794 w 8156794"/>
                  <a:gd name="connsiteY0-646" fmla="*/ 0 h 2933483"/>
                  <a:gd name="connsiteX1-647" fmla="*/ 8145760 w 8156794"/>
                  <a:gd name="connsiteY1-648" fmla="*/ 1593168 h 2933483"/>
                  <a:gd name="connsiteX2-649" fmla="*/ 4123353 w 8156794"/>
                  <a:gd name="connsiteY2-650" fmla="*/ 2932729 h 2933483"/>
                  <a:gd name="connsiteX3-651" fmla="*/ 2295 w 8156794"/>
                  <a:gd name="connsiteY3-652" fmla="*/ 1484165 h 2933483"/>
                  <a:gd name="connsiteX4-653" fmla="*/ 767 w 8156794"/>
                  <a:gd name="connsiteY4-654" fmla="*/ 13224 h 2933483"/>
                  <a:gd name="connsiteX5-655" fmla="*/ 4068271 w 8156794"/>
                  <a:gd name="connsiteY5-656" fmla="*/ 1432121 h 2933483"/>
                  <a:gd name="connsiteX6-657" fmla="*/ 8156794 w 8156794"/>
                  <a:gd name="connsiteY6-658" fmla="*/ 0 h 2933483"/>
                  <a:gd name="connsiteX0-659" fmla="*/ 8156794 w 8156794"/>
                  <a:gd name="connsiteY0-660" fmla="*/ 0 h 2933483"/>
                  <a:gd name="connsiteX1-661" fmla="*/ 8145760 w 8156794"/>
                  <a:gd name="connsiteY1-662" fmla="*/ 1593168 h 2933483"/>
                  <a:gd name="connsiteX2-663" fmla="*/ 4123353 w 8156794"/>
                  <a:gd name="connsiteY2-664" fmla="*/ 2932729 h 2933483"/>
                  <a:gd name="connsiteX3-665" fmla="*/ 2295 w 8156794"/>
                  <a:gd name="connsiteY3-666" fmla="*/ 1484165 h 2933483"/>
                  <a:gd name="connsiteX4-667" fmla="*/ 767 w 8156794"/>
                  <a:gd name="connsiteY4-668" fmla="*/ 13224 h 2933483"/>
                  <a:gd name="connsiteX5-669" fmla="*/ 4068271 w 8156794"/>
                  <a:gd name="connsiteY5-670" fmla="*/ 1432121 h 2933483"/>
                  <a:gd name="connsiteX6-671" fmla="*/ 8156794 w 8156794"/>
                  <a:gd name="connsiteY6-672" fmla="*/ 0 h 2933483"/>
                  <a:gd name="connsiteX0-673" fmla="*/ 8123689 w 8145760"/>
                  <a:gd name="connsiteY0-674" fmla="*/ 13560 h 2920259"/>
                  <a:gd name="connsiteX1-675" fmla="*/ 8145760 w 8145760"/>
                  <a:gd name="connsiteY1-676" fmla="*/ 1579944 h 2920259"/>
                  <a:gd name="connsiteX2-677" fmla="*/ 4123353 w 8145760"/>
                  <a:gd name="connsiteY2-678" fmla="*/ 2919505 h 2920259"/>
                  <a:gd name="connsiteX3-679" fmla="*/ 2295 w 8145760"/>
                  <a:gd name="connsiteY3-680" fmla="*/ 1470941 h 2920259"/>
                  <a:gd name="connsiteX4-681" fmla="*/ 767 w 8145760"/>
                  <a:gd name="connsiteY4-682" fmla="*/ 0 h 2920259"/>
                  <a:gd name="connsiteX5-683" fmla="*/ 4068271 w 8145760"/>
                  <a:gd name="connsiteY5-684" fmla="*/ 1418897 h 2920259"/>
                  <a:gd name="connsiteX6-685" fmla="*/ 8123689 w 8145760"/>
                  <a:gd name="connsiteY6-686" fmla="*/ 13560 h 2920259"/>
                  <a:gd name="connsiteX0-687" fmla="*/ 8178863 w 8178863"/>
                  <a:gd name="connsiteY0-688" fmla="*/ 26952 h 2920259"/>
                  <a:gd name="connsiteX1-689" fmla="*/ 8145760 w 8178863"/>
                  <a:gd name="connsiteY1-690" fmla="*/ 1579944 h 2920259"/>
                  <a:gd name="connsiteX2-691" fmla="*/ 4123353 w 8178863"/>
                  <a:gd name="connsiteY2-692" fmla="*/ 2919505 h 2920259"/>
                  <a:gd name="connsiteX3-693" fmla="*/ 2295 w 8178863"/>
                  <a:gd name="connsiteY3-694" fmla="*/ 1470941 h 2920259"/>
                  <a:gd name="connsiteX4-695" fmla="*/ 767 w 8178863"/>
                  <a:gd name="connsiteY4-696" fmla="*/ 0 h 2920259"/>
                  <a:gd name="connsiteX5-697" fmla="*/ 4068271 w 8178863"/>
                  <a:gd name="connsiteY5-698" fmla="*/ 1418897 h 2920259"/>
                  <a:gd name="connsiteX6-699" fmla="*/ 8178863 w 8178863"/>
                  <a:gd name="connsiteY6-700" fmla="*/ 26952 h 2920259"/>
                  <a:gd name="connsiteX0-701" fmla="*/ 8167827 w 8167827"/>
                  <a:gd name="connsiteY0-702" fmla="*/ 40343 h 2920259"/>
                  <a:gd name="connsiteX1-703" fmla="*/ 8145760 w 8167827"/>
                  <a:gd name="connsiteY1-704" fmla="*/ 1579944 h 2920259"/>
                  <a:gd name="connsiteX2-705" fmla="*/ 4123353 w 8167827"/>
                  <a:gd name="connsiteY2-706" fmla="*/ 2919505 h 2920259"/>
                  <a:gd name="connsiteX3-707" fmla="*/ 2295 w 8167827"/>
                  <a:gd name="connsiteY3-708" fmla="*/ 1470941 h 2920259"/>
                  <a:gd name="connsiteX4-709" fmla="*/ 767 w 8167827"/>
                  <a:gd name="connsiteY4-710" fmla="*/ 0 h 2920259"/>
                  <a:gd name="connsiteX5-711" fmla="*/ 4068271 w 8167827"/>
                  <a:gd name="connsiteY5-712" fmla="*/ 1418897 h 2920259"/>
                  <a:gd name="connsiteX6-713" fmla="*/ 8167827 w 8167827"/>
                  <a:gd name="connsiteY6-714" fmla="*/ 40343 h 2920259"/>
                  <a:gd name="connsiteX0-715" fmla="*/ 8123687 w 8145760"/>
                  <a:gd name="connsiteY0-716" fmla="*/ 53735 h 2920259"/>
                  <a:gd name="connsiteX1-717" fmla="*/ 8145760 w 8145760"/>
                  <a:gd name="connsiteY1-718" fmla="*/ 1579944 h 2920259"/>
                  <a:gd name="connsiteX2-719" fmla="*/ 4123353 w 8145760"/>
                  <a:gd name="connsiteY2-720" fmla="*/ 2919505 h 2920259"/>
                  <a:gd name="connsiteX3-721" fmla="*/ 2295 w 8145760"/>
                  <a:gd name="connsiteY3-722" fmla="*/ 1470941 h 2920259"/>
                  <a:gd name="connsiteX4-723" fmla="*/ 767 w 8145760"/>
                  <a:gd name="connsiteY4-724" fmla="*/ 0 h 2920259"/>
                  <a:gd name="connsiteX5-725" fmla="*/ 4068271 w 8145760"/>
                  <a:gd name="connsiteY5-726" fmla="*/ 1418897 h 2920259"/>
                  <a:gd name="connsiteX6-727" fmla="*/ 8123687 w 8145760"/>
                  <a:gd name="connsiteY6-728" fmla="*/ 53735 h 2920259"/>
                  <a:gd name="connsiteX0-729" fmla="*/ 8161918 w 8161918"/>
                  <a:gd name="connsiteY0-730" fmla="*/ 0 h 2943855"/>
                  <a:gd name="connsiteX1-731" fmla="*/ 8145760 w 8161918"/>
                  <a:gd name="connsiteY1-732" fmla="*/ 1603540 h 2943855"/>
                  <a:gd name="connsiteX2-733" fmla="*/ 4123353 w 8161918"/>
                  <a:gd name="connsiteY2-734" fmla="*/ 2943101 h 2943855"/>
                  <a:gd name="connsiteX3-735" fmla="*/ 2295 w 8161918"/>
                  <a:gd name="connsiteY3-736" fmla="*/ 1494537 h 2943855"/>
                  <a:gd name="connsiteX4-737" fmla="*/ 767 w 8161918"/>
                  <a:gd name="connsiteY4-738" fmla="*/ 23596 h 2943855"/>
                  <a:gd name="connsiteX5-739" fmla="*/ 4068271 w 8161918"/>
                  <a:gd name="connsiteY5-740" fmla="*/ 1442493 h 2943855"/>
                  <a:gd name="connsiteX6-741" fmla="*/ 8161918 w 8161918"/>
                  <a:gd name="connsiteY6-742" fmla="*/ 0 h 2943855"/>
                  <a:gd name="connsiteX0-743" fmla="*/ 8144926 w 8145760"/>
                  <a:gd name="connsiteY0-744" fmla="*/ 43424 h 2920259"/>
                  <a:gd name="connsiteX1-745" fmla="*/ 8145760 w 8145760"/>
                  <a:gd name="connsiteY1-746" fmla="*/ 1579944 h 2920259"/>
                  <a:gd name="connsiteX2-747" fmla="*/ 4123353 w 8145760"/>
                  <a:gd name="connsiteY2-748" fmla="*/ 2919505 h 2920259"/>
                  <a:gd name="connsiteX3-749" fmla="*/ 2295 w 8145760"/>
                  <a:gd name="connsiteY3-750" fmla="*/ 1470941 h 2920259"/>
                  <a:gd name="connsiteX4-751" fmla="*/ 767 w 8145760"/>
                  <a:gd name="connsiteY4-752" fmla="*/ 0 h 2920259"/>
                  <a:gd name="connsiteX5-753" fmla="*/ 4068271 w 8145760"/>
                  <a:gd name="connsiteY5-754" fmla="*/ 1418897 h 2920259"/>
                  <a:gd name="connsiteX6-755" fmla="*/ 8144926 w 8145760"/>
                  <a:gd name="connsiteY6-756" fmla="*/ 43424 h 2920259"/>
                  <a:gd name="connsiteX0-757" fmla="*/ 8161918 w 8161918"/>
                  <a:gd name="connsiteY0-758" fmla="*/ 0 h 2959321"/>
                  <a:gd name="connsiteX1-759" fmla="*/ 8145760 w 8161918"/>
                  <a:gd name="connsiteY1-760" fmla="*/ 1619006 h 2959321"/>
                  <a:gd name="connsiteX2-761" fmla="*/ 4123353 w 8161918"/>
                  <a:gd name="connsiteY2-762" fmla="*/ 2958567 h 2959321"/>
                  <a:gd name="connsiteX3-763" fmla="*/ 2295 w 8161918"/>
                  <a:gd name="connsiteY3-764" fmla="*/ 1510003 h 2959321"/>
                  <a:gd name="connsiteX4-765" fmla="*/ 767 w 8161918"/>
                  <a:gd name="connsiteY4-766" fmla="*/ 39062 h 2959321"/>
                  <a:gd name="connsiteX5-767" fmla="*/ 4068271 w 8161918"/>
                  <a:gd name="connsiteY5-768" fmla="*/ 1457959 h 2959321"/>
                  <a:gd name="connsiteX6-769" fmla="*/ 8161918 w 8161918"/>
                  <a:gd name="connsiteY6-770" fmla="*/ 0 h 2959321"/>
                  <a:gd name="connsiteX0-771" fmla="*/ 8161918 w 8162752"/>
                  <a:gd name="connsiteY0-772" fmla="*/ 0 h 2959488"/>
                  <a:gd name="connsiteX1-773" fmla="*/ 8162752 w 8162752"/>
                  <a:gd name="connsiteY1-774" fmla="*/ 1629317 h 2959488"/>
                  <a:gd name="connsiteX2-775" fmla="*/ 4123353 w 8162752"/>
                  <a:gd name="connsiteY2-776" fmla="*/ 2958567 h 2959488"/>
                  <a:gd name="connsiteX3-777" fmla="*/ 2295 w 8162752"/>
                  <a:gd name="connsiteY3-778" fmla="*/ 1510003 h 2959488"/>
                  <a:gd name="connsiteX4-779" fmla="*/ 767 w 8162752"/>
                  <a:gd name="connsiteY4-780" fmla="*/ 39062 h 2959488"/>
                  <a:gd name="connsiteX5-781" fmla="*/ 4068271 w 8162752"/>
                  <a:gd name="connsiteY5-782" fmla="*/ 1457959 h 2959488"/>
                  <a:gd name="connsiteX6-783" fmla="*/ 8161918 w 8162752"/>
                  <a:gd name="connsiteY6-784" fmla="*/ 0 h 2959488"/>
                  <a:gd name="connsiteX0-785" fmla="*/ 8165930 w 8166764"/>
                  <a:gd name="connsiteY0-786" fmla="*/ 7337 h 2966825"/>
                  <a:gd name="connsiteX1-787" fmla="*/ 8166764 w 8166764"/>
                  <a:gd name="connsiteY1-788" fmla="*/ 1636654 h 2966825"/>
                  <a:gd name="connsiteX2-789" fmla="*/ 4127365 w 8166764"/>
                  <a:gd name="connsiteY2-790" fmla="*/ 2965904 h 2966825"/>
                  <a:gd name="connsiteX3-791" fmla="*/ 6307 w 8166764"/>
                  <a:gd name="connsiteY3-792" fmla="*/ 1517340 h 2966825"/>
                  <a:gd name="connsiteX4-793" fmla="*/ 532 w 8166764"/>
                  <a:gd name="connsiteY4-794" fmla="*/ 0 h 2966825"/>
                  <a:gd name="connsiteX5-795" fmla="*/ 4072283 w 8166764"/>
                  <a:gd name="connsiteY5-796" fmla="*/ 1465296 h 2966825"/>
                  <a:gd name="connsiteX6-797" fmla="*/ 8165930 w 8166764"/>
                  <a:gd name="connsiteY6-798" fmla="*/ 7337 h 2966825"/>
                  <a:gd name="connsiteX0-799" fmla="*/ 8168119 w 8168953"/>
                  <a:gd name="connsiteY0-800" fmla="*/ 7337 h 2966682"/>
                  <a:gd name="connsiteX1-801" fmla="*/ 8168953 w 8168953"/>
                  <a:gd name="connsiteY1-802" fmla="*/ 1636654 h 2966682"/>
                  <a:gd name="connsiteX2-803" fmla="*/ 4129554 w 8168953"/>
                  <a:gd name="connsiteY2-804" fmla="*/ 2965904 h 2966682"/>
                  <a:gd name="connsiteX3-805" fmla="*/ 0 w 8168953"/>
                  <a:gd name="connsiteY3-806" fmla="*/ 1527651 h 2966682"/>
                  <a:gd name="connsiteX4-807" fmla="*/ 2721 w 8168953"/>
                  <a:gd name="connsiteY4-808" fmla="*/ 0 h 2966682"/>
                  <a:gd name="connsiteX5-809" fmla="*/ 4074472 w 8168953"/>
                  <a:gd name="connsiteY5-810" fmla="*/ 1465296 h 2966682"/>
                  <a:gd name="connsiteX6-811" fmla="*/ 8168119 w 8168953"/>
                  <a:gd name="connsiteY6-812" fmla="*/ 7337 h 2966682"/>
                  <a:gd name="connsiteX0-813" fmla="*/ 8168119 w 8168953"/>
                  <a:gd name="connsiteY0-814" fmla="*/ 7337 h 3100377"/>
                  <a:gd name="connsiteX1-815" fmla="*/ 8168953 w 8168953"/>
                  <a:gd name="connsiteY1-816" fmla="*/ 1636654 h 3100377"/>
                  <a:gd name="connsiteX2-817" fmla="*/ 4118520 w 8168953"/>
                  <a:gd name="connsiteY2-818" fmla="*/ 3099826 h 3100377"/>
                  <a:gd name="connsiteX3-819" fmla="*/ 0 w 8168953"/>
                  <a:gd name="connsiteY3-820" fmla="*/ 1527651 h 3100377"/>
                  <a:gd name="connsiteX4-821" fmla="*/ 2721 w 8168953"/>
                  <a:gd name="connsiteY4-822" fmla="*/ 0 h 3100377"/>
                  <a:gd name="connsiteX5-823" fmla="*/ 4074472 w 8168953"/>
                  <a:gd name="connsiteY5-824" fmla="*/ 1465296 h 3100377"/>
                  <a:gd name="connsiteX6-825" fmla="*/ 8168119 w 8168953"/>
                  <a:gd name="connsiteY6-826" fmla="*/ 7337 h 3100377"/>
                  <a:gd name="connsiteX0-827" fmla="*/ 8168119 w 8168953"/>
                  <a:gd name="connsiteY0-828" fmla="*/ 7337 h 3100429"/>
                  <a:gd name="connsiteX1-829" fmla="*/ 8168953 w 8168953"/>
                  <a:gd name="connsiteY1-830" fmla="*/ 1636654 h 3100429"/>
                  <a:gd name="connsiteX2-831" fmla="*/ 4118520 w 8168953"/>
                  <a:gd name="connsiteY2-832" fmla="*/ 3099826 h 3100429"/>
                  <a:gd name="connsiteX3-833" fmla="*/ 0 w 8168953"/>
                  <a:gd name="connsiteY3-834" fmla="*/ 1527651 h 3100429"/>
                  <a:gd name="connsiteX4-835" fmla="*/ 2721 w 8168953"/>
                  <a:gd name="connsiteY4-836" fmla="*/ 0 h 3100429"/>
                  <a:gd name="connsiteX5-837" fmla="*/ 4074472 w 8168953"/>
                  <a:gd name="connsiteY5-838" fmla="*/ 1465296 h 3100429"/>
                  <a:gd name="connsiteX6-839" fmla="*/ 8168119 w 8168953"/>
                  <a:gd name="connsiteY6-840" fmla="*/ 7337 h 3100429"/>
                  <a:gd name="connsiteX0-841" fmla="*/ 8165849 w 8166683"/>
                  <a:gd name="connsiteY0-842" fmla="*/ 7337 h 3099826"/>
                  <a:gd name="connsiteX1-843" fmla="*/ 8166683 w 8166683"/>
                  <a:gd name="connsiteY1-844" fmla="*/ 1636654 h 3099826"/>
                  <a:gd name="connsiteX2-845" fmla="*/ 4116250 w 8166683"/>
                  <a:gd name="connsiteY2-846" fmla="*/ 3099826 h 3099826"/>
                  <a:gd name="connsiteX3-847" fmla="*/ 8764 w 8166683"/>
                  <a:gd name="connsiteY3-848" fmla="*/ 1634789 h 3099826"/>
                  <a:gd name="connsiteX4-849" fmla="*/ 451 w 8166683"/>
                  <a:gd name="connsiteY4-850" fmla="*/ 0 h 3099826"/>
                  <a:gd name="connsiteX5-851" fmla="*/ 4072202 w 8166683"/>
                  <a:gd name="connsiteY5-852" fmla="*/ 1465296 h 3099826"/>
                  <a:gd name="connsiteX6-853" fmla="*/ 8165849 w 8166683"/>
                  <a:gd name="connsiteY6-854" fmla="*/ 7337 h 3099826"/>
                  <a:gd name="connsiteX0-855" fmla="*/ 8165849 w 8166683"/>
                  <a:gd name="connsiteY0-856" fmla="*/ 7337 h 3099826"/>
                  <a:gd name="connsiteX1-857" fmla="*/ 8166683 w 8166683"/>
                  <a:gd name="connsiteY1-858" fmla="*/ 1636654 h 3099826"/>
                  <a:gd name="connsiteX2-859" fmla="*/ 4116250 w 8166683"/>
                  <a:gd name="connsiteY2-860" fmla="*/ 3099826 h 3099826"/>
                  <a:gd name="connsiteX3-861" fmla="*/ 8764 w 8166683"/>
                  <a:gd name="connsiteY3-862" fmla="*/ 1634789 h 3099826"/>
                  <a:gd name="connsiteX4-863" fmla="*/ 451 w 8166683"/>
                  <a:gd name="connsiteY4-864" fmla="*/ 0 h 3099826"/>
                  <a:gd name="connsiteX5-865" fmla="*/ 4072202 w 8166683"/>
                  <a:gd name="connsiteY5-866" fmla="*/ 1465296 h 3099826"/>
                  <a:gd name="connsiteX6-867" fmla="*/ 8165849 w 8166683"/>
                  <a:gd name="connsiteY6-868" fmla="*/ 7337 h 3099826"/>
                  <a:gd name="connsiteX0-869" fmla="*/ 8165849 w 8166683"/>
                  <a:gd name="connsiteY0-870" fmla="*/ 7337 h 3099826"/>
                  <a:gd name="connsiteX1-871" fmla="*/ 8166683 w 8166683"/>
                  <a:gd name="connsiteY1-872" fmla="*/ 1636654 h 3099826"/>
                  <a:gd name="connsiteX2-873" fmla="*/ 4116250 w 8166683"/>
                  <a:gd name="connsiteY2-874" fmla="*/ 3099826 h 3099826"/>
                  <a:gd name="connsiteX3-875" fmla="*/ 8764 w 8166683"/>
                  <a:gd name="connsiteY3-876" fmla="*/ 1634789 h 3099826"/>
                  <a:gd name="connsiteX4-877" fmla="*/ 451 w 8166683"/>
                  <a:gd name="connsiteY4-878" fmla="*/ 0 h 3099826"/>
                  <a:gd name="connsiteX5-879" fmla="*/ 4061168 w 8166683"/>
                  <a:gd name="connsiteY5-880" fmla="*/ 1438511 h 3099826"/>
                  <a:gd name="connsiteX6-881" fmla="*/ 8165849 w 8166683"/>
                  <a:gd name="connsiteY6-882" fmla="*/ 7337 h 3099826"/>
                  <a:gd name="connsiteX0-883" fmla="*/ 8165849 w 8166683"/>
                  <a:gd name="connsiteY0-884" fmla="*/ 7337 h 3099826"/>
                  <a:gd name="connsiteX1-885" fmla="*/ 8166683 w 8166683"/>
                  <a:gd name="connsiteY1-886" fmla="*/ 1636654 h 3099826"/>
                  <a:gd name="connsiteX2-887" fmla="*/ 4116250 w 8166683"/>
                  <a:gd name="connsiteY2-888" fmla="*/ 3099826 h 3099826"/>
                  <a:gd name="connsiteX3-889" fmla="*/ 8764 w 8166683"/>
                  <a:gd name="connsiteY3-890" fmla="*/ 1634789 h 3099826"/>
                  <a:gd name="connsiteX4-891" fmla="*/ 451 w 8166683"/>
                  <a:gd name="connsiteY4-892" fmla="*/ 0 h 3099826"/>
                  <a:gd name="connsiteX5-893" fmla="*/ 4061168 w 8166683"/>
                  <a:gd name="connsiteY5-894" fmla="*/ 1438511 h 3099826"/>
                  <a:gd name="connsiteX6-895" fmla="*/ 8165849 w 8166683"/>
                  <a:gd name="connsiteY6-896" fmla="*/ 7337 h 309982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8" name="Oval 147"/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49" name="Group 148"/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50" name="Freeform 149"/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-1" fmla="*/ 3725333 w 4641485"/>
                    <a:gd name="connsiteY0-2" fmla="*/ 0 h 1049866"/>
                    <a:gd name="connsiteX1-3" fmla="*/ 4641485 w 4641485"/>
                    <a:gd name="connsiteY1-4" fmla="*/ 239402 h 1049866"/>
                    <a:gd name="connsiteX2-5" fmla="*/ 3962400 w 4641485"/>
                    <a:gd name="connsiteY2-6" fmla="*/ 541866 h 1049866"/>
                    <a:gd name="connsiteX3-7" fmla="*/ 3742267 w 4641485"/>
                    <a:gd name="connsiteY3-8" fmla="*/ 457200 h 1049866"/>
                    <a:gd name="connsiteX4-9" fmla="*/ 2269067 w 4641485"/>
                    <a:gd name="connsiteY4-10" fmla="*/ 1049866 h 1049866"/>
                    <a:gd name="connsiteX5-11" fmla="*/ 880533 w 4641485"/>
                    <a:gd name="connsiteY5-12" fmla="*/ 457200 h 1049866"/>
                    <a:gd name="connsiteX6-13" fmla="*/ 592667 w 4641485"/>
                    <a:gd name="connsiteY6-14" fmla="*/ 541866 h 1049866"/>
                    <a:gd name="connsiteX7-15" fmla="*/ 0 w 4641485"/>
                    <a:gd name="connsiteY7-16" fmla="*/ 254000 h 1049866"/>
                    <a:gd name="connsiteX8-17" fmla="*/ 880533 w 4641485"/>
                    <a:gd name="connsiteY8-18" fmla="*/ 16933 h 1049866"/>
                    <a:gd name="connsiteX9-19" fmla="*/ 2302933 w 4641485"/>
                    <a:gd name="connsiteY9-20" fmla="*/ 626533 h 1049866"/>
                    <a:gd name="connsiteX10-21" fmla="*/ 3725333 w 4641485"/>
                    <a:gd name="connsiteY10-22" fmla="*/ 0 h 1049866"/>
                    <a:gd name="connsiteX0-23" fmla="*/ 3756864 w 4673016"/>
                    <a:gd name="connsiteY0-24" fmla="*/ 0 h 1049866"/>
                    <a:gd name="connsiteX1-25" fmla="*/ 4673016 w 4673016"/>
                    <a:gd name="connsiteY1-26" fmla="*/ 239402 h 1049866"/>
                    <a:gd name="connsiteX2-27" fmla="*/ 3993931 w 4673016"/>
                    <a:gd name="connsiteY2-28" fmla="*/ 541866 h 1049866"/>
                    <a:gd name="connsiteX3-29" fmla="*/ 3773798 w 4673016"/>
                    <a:gd name="connsiteY3-30" fmla="*/ 457200 h 1049866"/>
                    <a:gd name="connsiteX4-31" fmla="*/ 2300598 w 4673016"/>
                    <a:gd name="connsiteY4-32" fmla="*/ 1049866 h 1049866"/>
                    <a:gd name="connsiteX5-33" fmla="*/ 912064 w 4673016"/>
                    <a:gd name="connsiteY5-34" fmla="*/ 457200 h 1049866"/>
                    <a:gd name="connsiteX6-35" fmla="*/ 624198 w 4673016"/>
                    <a:gd name="connsiteY6-36" fmla="*/ 541866 h 1049866"/>
                    <a:gd name="connsiteX7-37" fmla="*/ 0 w 4673016"/>
                    <a:gd name="connsiteY7-38" fmla="*/ 232979 h 1049866"/>
                    <a:gd name="connsiteX8-39" fmla="*/ 912064 w 4673016"/>
                    <a:gd name="connsiteY8-40" fmla="*/ 16933 h 1049866"/>
                    <a:gd name="connsiteX9-41" fmla="*/ 2334464 w 4673016"/>
                    <a:gd name="connsiteY9-42" fmla="*/ 626533 h 1049866"/>
                    <a:gd name="connsiteX10-43" fmla="*/ 3756864 w 4673016"/>
                    <a:gd name="connsiteY10-44" fmla="*/ 0 h 1049866"/>
                    <a:gd name="connsiteX0-45" fmla="*/ 3756864 w 4673016"/>
                    <a:gd name="connsiteY0-46" fmla="*/ 0 h 1049866"/>
                    <a:gd name="connsiteX1-47" fmla="*/ 4673016 w 4673016"/>
                    <a:gd name="connsiteY1-48" fmla="*/ 239402 h 1049866"/>
                    <a:gd name="connsiteX2-49" fmla="*/ 3993931 w 4673016"/>
                    <a:gd name="connsiteY2-50" fmla="*/ 541866 h 1049866"/>
                    <a:gd name="connsiteX3-51" fmla="*/ 3784308 w 4673016"/>
                    <a:gd name="connsiteY3-52" fmla="*/ 404648 h 1049866"/>
                    <a:gd name="connsiteX4-53" fmla="*/ 2300598 w 4673016"/>
                    <a:gd name="connsiteY4-54" fmla="*/ 1049866 h 1049866"/>
                    <a:gd name="connsiteX5-55" fmla="*/ 912064 w 4673016"/>
                    <a:gd name="connsiteY5-56" fmla="*/ 457200 h 1049866"/>
                    <a:gd name="connsiteX6-57" fmla="*/ 624198 w 4673016"/>
                    <a:gd name="connsiteY6-58" fmla="*/ 541866 h 1049866"/>
                    <a:gd name="connsiteX7-59" fmla="*/ 0 w 4673016"/>
                    <a:gd name="connsiteY7-60" fmla="*/ 232979 h 1049866"/>
                    <a:gd name="connsiteX8-61" fmla="*/ 912064 w 4673016"/>
                    <a:gd name="connsiteY8-62" fmla="*/ 16933 h 1049866"/>
                    <a:gd name="connsiteX9-63" fmla="*/ 2334464 w 4673016"/>
                    <a:gd name="connsiteY9-64" fmla="*/ 626533 h 1049866"/>
                    <a:gd name="connsiteX10-65" fmla="*/ 3756864 w 4673016"/>
                    <a:gd name="connsiteY10-66" fmla="*/ 0 h 1049866"/>
                    <a:gd name="connsiteX0-67" fmla="*/ 3756864 w 4673016"/>
                    <a:gd name="connsiteY0-68" fmla="*/ 0 h 1049866"/>
                    <a:gd name="connsiteX1-69" fmla="*/ 4673016 w 4673016"/>
                    <a:gd name="connsiteY1-70" fmla="*/ 239402 h 1049866"/>
                    <a:gd name="connsiteX2-71" fmla="*/ 3993931 w 4673016"/>
                    <a:gd name="connsiteY2-72" fmla="*/ 541866 h 1049866"/>
                    <a:gd name="connsiteX3-73" fmla="*/ 3794818 w 4673016"/>
                    <a:gd name="connsiteY3-74" fmla="*/ 436179 h 1049866"/>
                    <a:gd name="connsiteX4-75" fmla="*/ 2300598 w 4673016"/>
                    <a:gd name="connsiteY4-76" fmla="*/ 1049866 h 1049866"/>
                    <a:gd name="connsiteX5-77" fmla="*/ 912064 w 4673016"/>
                    <a:gd name="connsiteY5-78" fmla="*/ 457200 h 1049866"/>
                    <a:gd name="connsiteX6-79" fmla="*/ 624198 w 4673016"/>
                    <a:gd name="connsiteY6-80" fmla="*/ 541866 h 1049866"/>
                    <a:gd name="connsiteX7-81" fmla="*/ 0 w 4673016"/>
                    <a:gd name="connsiteY7-82" fmla="*/ 232979 h 1049866"/>
                    <a:gd name="connsiteX8-83" fmla="*/ 912064 w 4673016"/>
                    <a:gd name="connsiteY8-84" fmla="*/ 16933 h 1049866"/>
                    <a:gd name="connsiteX9-85" fmla="*/ 2334464 w 4673016"/>
                    <a:gd name="connsiteY9-86" fmla="*/ 626533 h 1049866"/>
                    <a:gd name="connsiteX10-87" fmla="*/ 3756864 w 4673016"/>
                    <a:gd name="connsiteY10-88" fmla="*/ 0 h 1049866"/>
                    <a:gd name="connsiteX0-89" fmla="*/ 3756864 w 4673016"/>
                    <a:gd name="connsiteY0-90" fmla="*/ 0 h 1049866"/>
                    <a:gd name="connsiteX1-91" fmla="*/ 4673016 w 4673016"/>
                    <a:gd name="connsiteY1-92" fmla="*/ 239402 h 1049866"/>
                    <a:gd name="connsiteX2-93" fmla="*/ 3993931 w 4673016"/>
                    <a:gd name="connsiteY2-94" fmla="*/ 541866 h 1049866"/>
                    <a:gd name="connsiteX3-95" fmla="*/ 3794818 w 4673016"/>
                    <a:gd name="connsiteY3-96" fmla="*/ 436179 h 1049866"/>
                    <a:gd name="connsiteX4-97" fmla="*/ 2300598 w 4673016"/>
                    <a:gd name="connsiteY4-98" fmla="*/ 1049866 h 1049866"/>
                    <a:gd name="connsiteX5-99" fmla="*/ 912064 w 4673016"/>
                    <a:gd name="connsiteY5-100" fmla="*/ 457200 h 1049866"/>
                    <a:gd name="connsiteX6-101" fmla="*/ 624198 w 4673016"/>
                    <a:gd name="connsiteY6-102" fmla="*/ 541866 h 1049866"/>
                    <a:gd name="connsiteX7-103" fmla="*/ 0 w 4673016"/>
                    <a:gd name="connsiteY7-104" fmla="*/ 232979 h 1049866"/>
                    <a:gd name="connsiteX8-105" fmla="*/ 912064 w 4673016"/>
                    <a:gd name="connsiteY8-106" fmla="*/ 16933 h 1049866"/>
                    <a:gd name="connsiteX9-107" fmla="*/ 2323954 w 4673016"/>
                    <a:gd name="connsiteY9-108" fmla="*/ 616023 h 1049866"/>
                    <a:gd name="connsiteX10-109" fmla="*/ 3756864 w 4673016"/>
                    <a:gd name="connsiteY10-110" fmla="*/ 0 h 1049866"/>
                    <a:gd name="connsiteX0-111" fmla="*/ 3756864 w 4673016"/>
                    <a:gd name="connsiteY0-112" fmla="*/ 0 h 1049866"/>
                    <a:gd name="connsiteX1-113" fmla="*/ 4673016 w 4673016"/>
                    <a:gd name="connsiteY1-114" fmla="*/ 239402 h 1049866"/>
                    <a:gd name="connsiteX2-115" fmla="*/ 3993931 w 4673016"/>
                    <a:gd name="connsiteY2-116" fmla="*/ 541866 h 1049866"/>
                    <a:gd name="connsiteX3-117" fmla="*/ 3794818 w 4673016"/>
                    <a:gd name="connsiteY3-118" fmla="*/ 436179 h 1049866"/>
                    <a:gd name="connsiteX4-119" fmla="*/ 2300598 w 4673016"/>
                    <a:gd name="connsiteY4-120" fmla="*/ 1049866 h 1049866"/>
                    <a:gd name="connsiteX5-121" fmla="*/ 912064 w 4673016"/>
                    <a:gd name="connsiteY5-122" fmla="*/ 457200 h 1049866"/>
                    <a:gd name="connsiteX6-123" fmla="*/ 624198 w 4673016"/>
                    <a:gd name="connsiteY6-124" fmla="*/ 541866 h 1049866"/>
                    <a:gd name="connsiteX7-125" fmla="*/ 0 w 4673016"/>
                    <a:gd name="connsiteY7-126" fmla="*/ 275021 h 1049866"/>
                    <a:gd name="connsiteX8-127" fmla="*/ 912064 w 4673016"/>
                    <a:gd name="connsiteY8-128" fmla="*/ 16933 h 1049866"/>
                    <a:gd name="connsiteX9-129" fmla="*/ 2323954 w 4673016"/>
                    <a:gd name="connsiteY9-130" fmla="*/ 616023 h 1049866"/>
                    <a:gd name="connsiteX10-131" fmla="*/ 3756864 w 4673016"/>
                    <a:gd name="connsiteY10-132" fmla="*/ 0 h 1049866"/>
                    <a:gd name="connsiteX0-133" fmla="*/ 3756864 w 4673016"/>
                    <a:gd name="connsiteY0-134" fmla="*/ 0 h 1049866"/>
                    <a:gd name="connsiteX1-135" fmla="*/ 4673016 w 4673016"/>
                    <a:gd name="connsiteY1-136" fmla="*/ 239402 h 1049866"/>
                    <a:gd name="connsiteX2-137" fmla="*/ 3993931 w 4673016"/>
                    <a:gd name="connsiteY2-138" fmla="*/ 541866 h 1049866"/>
                    <a:gd name="connsiteX3-139" fmla="*/ 3815839 w 4673016"/>
                    <a:gd name="connsiteY3-140" fmla="*/ 467710 h 1049866"/>
                    <a:gd name="connsiteX4-141" fmla="*/ 2300598 w 4673016"/>
                    <a:gd name="connsiteY4-142" fmla="*/ 1049866 h 1049866"/>
                    <a:gd name="connsiteX5-143" fmla="*/ 912064 w 4673016"/>
                    <a:gd name="connsiteY5-144" fmla="*/ 457200 h 1049866"/>
                    <a:gd name="connsiteX6-145" fmla="*/ 624198 w 4673016"/>
                    <a:gd name="connsiteY6-146" fmla="*/ 541866 h 1049866"/>
                    <a:gd name="connsiteX7-147" fmla="*/ 0 w 4673016"/>
                    <a:gd name="connsiteY7-148" fmla="*/ 275021 h 1049866"/>
                    <a:gd name="connsiteX8-149" fmla="*/ 912064 w 4673016"/>
                    <a:gd name="connsiteY8-150" fmla="*/ 16933 h 1049866"/>
                    <a:gd name="connsiteX9-151" fmla="*/ 2323954 w 4673016"/>
                    <a:gd name="connsiteY9-152" fmla="*/ 616023 h 1049866"/>
                    <a:gd name="connsiteX10-153" fmla="*/ 3756864 w 4673016"/>
                    <a:gd name="connsiteY10-154" fmla="*/ 0 h 104986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1" name="Freeform 150"/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2" name="Freeform 151"/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3" name="Freeform 152"/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-1" fmla="*/ 168165 w 3731172"/>
                    <a:gd name="connsiteY0-2" fmla="*/ 73572 h 1418896"/>
                    <a:gd name="connsiteX1-3" fmla="*/ 451945 w 3731172"/>
                    <a:gd name="connsiteY1-4" fmla="*/ 0 h 1418896"/>
                    <a:gd name="connsiteX2-5" fmla="*/ 1881352 w 3731172"/>
                    <a:gd name="connsiteY2-6" fmla="*/ 599089 h 1418896"/>
                    <a:gd name="connsiteX3-7" fmla="*/ 3363310 w 3731172"/>
                    <a:gd name="connsiteY3-8" fmla="*/ 0 h 1418896"/>
                    <a:gd name="connsiteX4-9" fmla="*/ 3584027 w 3731172"/>
                    <a:gd name="connsiteY4-10" fmla="*/ 73572 h 1418896"/>
                    <a:gd name="connsiteX5-11" fmla="*/ 2627586 w 3731172"/>
                    <a:gd name="connsiteY5-12" fmla="*/ 441434 h 1418896"/>
                    <a:gd name="connsiteX6-13" fmla="*/ 2596055 w 3731172"/>
                    <a:gd name="connsiteY6-14" fmla="*/ 914400 h 1418896"/>
                    <a:gd name="connsiteX7-15" fmla="*/ 3731172 w 3731172"/>
                    <a:gd name="connsiteY7-16" fmla="*/ 1345324 h 1418896"/>
                    <a:gd name="connsiteX8-17" fmla="*/ 3447393 w 3731172"/>
                    <a:gd name="connsiteY8-18" fmla="*/ 1408386 h 1418896"/>
                    <a:gd name="connsiteX9-19" fmla="*/ 1870841 w 3731172"/>
                    <a:gd name="connsiteY9-20" fmla="*/ 746234 h 1418896"/>
                    <a:gd name="connsiteX10-21" fmla="*/ 262758 w 3731172"/>
                    <a:gd name="connsiteY10-22" fmla="*/ 1418896 h 1418896"/>
                    <a:gd name="connsiteX11-23" fmla="*/ 0 w 3731172"/>
                    <a:gd name="connsiteY11-24" fmla="*/ 1324303 h 1418896"/>
                    <a:gd name="connsiteX12-25" fmla="*/ 1145627 w 3731172"/>
                    <a:gd name="connsiteY12-26" fmla="*/ 882869 h 1418896"/>
                    <a:gd name="connsiteX13-27" fmla="*/ 1114096 w 3731172"/>
                    <a:gd name="connsiteY13-28" fmla="*/ 409903 h 1418896"/>
                    <a:gd name="connsiteX14-29" fmla="*/ 441434 w 3731172"/>
                    <a:gd name="connsiteY14-30" fmla="*/ 10510 h 1418896"/>
                    <a:gd name="connsiteX15-31" fmla="*/ 441434 w 3731172"/>
                    <a:gd name="connsiteY15-32" fmla="*/ 10510 h 1418896"/>
                    <a:gd name="connsiteX0-33" fmla="*/ 168165 w 3731172"/>
                    <a:gd name="connsiteY0-34" fmla="*/ 73572 h 1418896"/>
                    <a:gd name="connsiteX1-35" fmla="*/ 451945 w 3731172"/>
                    <a:gd name="connsiteY1-36" fmla="*/ 0 h 1418896"/>
                    <a:gd name="connsiteX2-37" fmla="*/ 1881352 w 3731172"/>
                    <a:gd name="connsiteY2-38" fmla="*/ 599089 h 1418896"/>
                    <a:gd name="connsiteX3-39" fmla="*/ 3363310 w 3731172"/>
                    <a:gd name="connsiteY3-40" fmla="*/ 0 h 1418896"/>
                    <a:gd name="connsiteX4-41" fmla="*/ 3584027 w 3731172"/>
                    <a:gd name="connsiteY4-42" fmla="*/ 73572 h 1418896"/>
                    <a:gd name="connsiteX5-43" fmla="*/ 2627586 w 3731172"/>
                    <a:gd name="connsiteY5-44" fmla="*/ 441434 h 1418896"/>
                    <a:gd name="connsiteX6-45" fmla="*/ 2596055 w 3731172"/>
                    <a:gd name="connsiteY6-46" fmla="*/ 914400 h 1418896"/>
                    <a:gd name="connsiteX7-47" fmla="*/ 3731172 w 3731172"/>
                    <a:gd name="connsiteY7-48" fmla="*/ 1345324 h 1418896"/>
                    <a:gd name="connsiteX8-49" fmla="*/ 3447393 w 3731172"/>
                    <a:gd name="connsiteY8-50" fmla="*/ 1408386 h 1418896"/>
                    <a:gd name="connsiteX9-51" fmla="*/ 1870841 w 3731172"/>
                    <a:gd name="connsiteY9-52" fmla="*/ 746234 h 1418896"/>
                    <a:gd name="connsiteX10-53" fmla="*/ 262758 w 3731172"/>
                    <a:gd name="connsiteY10-54" fmla="*/ 1418896 h 1418896"/>
                    <a:gd name="connsiteX11-55" fmla="*/ 0 w 3731172"/>
                    <a:gd name="connsiteY11-56" fmla="*/ 1324303 h 1418896"/>
                    <a:gd name="connsiteX12-57" fmla="*/ 1145627 w 3731172"/>
                    <a:gd name="connsiteY12-58" fmla="*/ 882869 h 1418896"/>
                    <a:gd name="connsiteX13-59" fmla="*/ 1114096 w 3731172"/>
                    <a:gd name="connsiteY13-60" fmla="*/ 409903 h 1418896"/>
                    <a:gd name="connsiteX14-61" fmla="*/ 441434 w 3731172"/>
                    <a:gd name="connsiteY14-62" fmla="*/ 10510 h 1418896"/>
                    <a:gd name="connsiteX0-63" fmla="*/ 168165 w 3731172"/>
                    <a:gd name="connsiteY0-64" fmla="*/ 73572 h 1418896"/>
                    <a:gd name="connsiteX1-65" fmla="*/ 451945 w 3731172"/>
                    <a:gd name="connsiteY1-66" fmla="*/ 0 h 1418896"/>
                    <a:gd name="connsiteX2-67" fmla="*/ 1881352 w 3731172"/>
                    <a:gd name="connsiteY2-68" fmla="*/ 599089 h 1418896"/>
                    <a:gd name="connsiteX3-69" fmla="*/ 3363310 w 3731172"/>
                    <a:gd name="connsiteY3-70" fmla="*/ 0 h 1418896"/>
                    <a:gd name="connsiteX4-71" fmla="*/ 3584027 w 3731172"/>
                    <a:gd name="connsiteY4-72" fmla="*/ 73572 h 1418896"/>
                    <a:gd name="connsiteX5-73" fmla="*/ 2627586 w 3731172"/>
                    <a:gd name="connsiteY5-74" fmla="*/ 441434 h 1418896"/>
                    <a:gd name="connsiteX6-75" fmla="*/ 2596055 w 3731172"/>
                    <a:gd name="connsiteY6-76" fmla="*/ 914400 h 1418896"/>
                    <a:gd name="connsiteX7-77" fmla="*/ 3731172 w 3731172"/>
                    <a:gd name="connsiteY7-78" fmla="*/ 1345324 h 1418896"/>
                    <a:gd name="connsiteX8-79" fmla="*/ 3447393 w 3731172"/>
                    <a:gd name="connsiteY8-80" fmla="*/ 1408386 h 1418896"/>
                    <a:gd name="connsiteX9-81" fmla="*/ 1870841 w 3731172"/>
                    <a:gd name="connsiteY9-82" fmla="*/ 746234 h 1418896"/>
                    <a:gd name="connsiteX10-83" fmla="*/ 262758 w 3731172"/>
                    <a:gd name="connsiteY10-84" fmla="*/ 1418896 h 1418896"/>
                    <a:gd name="connsiteX11-85" fmla="*/ 0 w 3731172"/>
                    <a:gd name="connsiteY11-86" fmla="*/ 1324303 h 1418896"/>
                    <a:gd name="connsiteX12-87" fmla="*/ 1145627 w 3731172"/>
                    <a:gd name="connsiteY12-88" fmla="*/ 882869 h 1418896"/>
                    <a:gd name="connsiteX13-89" fmla="*/ 1114096 w 3731172"/>
                    <a:gd name="connsiteY13-90" fmla="*/ 409903 h 1418896"/>
                    <a:gd name="connsiteX14-91" fmla="*/ 357351 w 3731172"/>
                    <a:gd name="connsiteY14-92" fmla="*/ 115613 h 1418896"/>
                    <a:gd name="connsiteX0-93" fmla="*/ 168165 w 3731172"/>
                    <a:gd name="connsiteY0-94" fmla="*/ 73572 h 1418896"/>
                    <a:gd name="connsiteX1-95" fmla="*/ 451945 w 3731172"/>
                    <a:gd name="connsiteY1-96" fmla="*/ 0 h 1418896"/>
                    <a:gd name="connsiteX2-97" fmla="*/ 1881352 w 3731172"/>
                    <a:gd name="connsiteY2-98" fmla="*/ 599089 h 1418896"/>
                    <a:gd name="connsiteX3-99" fmla="*/ 3363310 w 3731172"/>
                    <a:gd name="connsiteY3-100" fmla="*/ 0 h 1418896"/>
                    <a:gd name="connsiteX4-101" fmla="*/ 3584027 w 3731172"/>
                    <a:gd name="connsiteY4-102" fmla="*/ 73572 h 1418896"/>
                    <a:gd name="connsiteX5-103" fmla="*/ 2627586 w 3731172"/>
                    <a:gd name="connsiteY5-104" fmla="*/ 441434 h 1418896"/>
                    <a:gd name="connsiteX6-105" fmla="*/ 2596055 w 3731172"/>
                    <a:gd name="connsiteY6-106" fmla="*/ 914400 h 1418896"/>
                    <a:gd name="connsiteX7-107" fmla="*/ 3731172 w 3731172"/>
                    <a:gd name="connsiteY7-108" fmla="*/ 1345324 h 1418896"/>
                    <a:gd name="connsiteX8-109" fmla="*/ 3447393 w 3731172"/>
                    <a:gd name="connsiteY8-110" fmla="*/ 1408386 h 1418896"/>
                    <a:gd name="connsiteX9-111" fmla="*/ 1870841 w 3731172"/>
                    <a:gd name="connsiteY9-112" fmla="*/ 746234 h 1418896"/>
                    <a:gd name="connsiteX10-113" fmla="*/ 262758 w 3731172"/>
                    <a:gd name="connsiteY10-114" fmla="*/ 1418896 h 1418896"/>
                    <a:gd name="connsiteX11-115" fmla="*/ 0 w 3731172"/>
                    <a:gd name="connsiteY11-116" fmla="*/ 1324303 h 1418896"/>
                    <a:gd name="connsiteX12-117" fmla="*/ 1145627 w 3731172"/>
                    <a:gd name="connsiteY12-118" fmla="*/ 882869 h 1418896"/>
                    <a:gd name="connsiteX13-119" fmla="*/ 1114096 w 3731172"/>
                    <a:gd name="connsiteY13-120" fmla="*/ 409903 h 1418896"/>
                    <a:gd name="connsiteX14-121" fmla="*/ 147144 w 3731172"/>
                    <a:gd name="connsiteY14-122" fmla="*/ 63061 h 1418896"/>
                    <a:gd name="connsiteX0-123" fmla="*/ 168165 w 3731172"/>
                    <a:gd name="connsiteY0-124" fmla="*/ 73572 h 1418896"/>
                    <a:gd name="connsiteX1-125" fmla="*/ 451945 w 3731172"/>
                    <a:gd name="connsiteY1-126" fmla="*/ 0 h 1418896"/>
                    <a:gd name="connsiteX2-127" fmla="*/ 1881352 w 3731172"/>
                    <a:gd name="connsiteY2-128" fmla="*/ 599089 h 1418896"/>
                    <a:gd name="connsiteX3-129" fmla="*/ 3363310 w 3731172"/>
                    <a:gd name="connsiteY3-130" fmla="*/ 0 h 1418896"/>
                    <a:gd name="connsiteX4-131" fmla="*/ 3584027 w 3731172"/>
                    <a:gd name="connsiteY4-132" fmla="*/ 73572 h 1418896"/>
                    <a:gd name="connsiteX5-133" fmla="*/ 2627586 w 3731172"/>
                    <a:gd name="connsiteY5-134" fmla="*/ 441434 h 1418896"/>
                    <a:gd name="connsiteX6-135" fmla="*/ 2596055 w 3731172"/>
                    <a:gd name="connsiteY6-136" fmla="*/ 914400 h 1418896"/>
                    <a:gd name="connsiteX7-137" fmla="*/ 3731172 w 3731172"/>
                    <a:gd name="connsiteY7-138" fmla="*/ 1345324 h 1418896"/>
                    <a:gd name="connsiteX8-139" fmla="*/ 3447393 w 3731172"/>
                    <a:gd name="connsiteY8-140" fmla="*/ 1408386 h 1418896"/>
                    <a:gd name="connsiteX9-141" fmla="*/ 1870841 w 3731172"/>
                    <a:gd name="connsiteY9-142" fmla="*/ 746234 h 1418896"/>
                    <a:gd name="connsiteX10-143" fmla="*/ 262758 w 3731172"/>
                    <a:gd name="connsiteY10-144" fmla="*/ 1418896 h 1418896"/>
                    <a:gd name="connsiteX11-145" fmla="*/ 0 w 3731172"/>
                    <a:gd name="connsiteY11-146" fmla="*/ 1324303 h 1418896"/>
                    <a:gd name="connsiteX12-147" fmla="*/ 1145627 w 3731172"/>
                    <a:gd name="connsiteY12-148" fmla="*/ 882869 h 1418896"/>
                    <a:gd name="connsiteX13-149" fmla="*/ 1114096 w 3731172"/>
                    <a:gd name="connsiteY13-150" fmla="*/ 420413 h 1418896"/>
                    <a:gd name="connsiteX14-151" fmla="*/ 147144 w 3731172"/>
                    <a:gd name="connsiteY14-152" fmla="*/ 63061 h 1418896"/>
                    <a:gd name="connsiteX0-153" fmla="*/ 168165 w 3731172"/>
                    <a:gd name="connsiteY0-154" fmla="*/ 73572 h 1418896"/>
                    <a:gd name="connsiteX1-155" fmla="*/ 451945 w 3731172"/>
                    <a:gd name="connsiteY1-156" fmla="*/ 0 h 1418896"/>
                    <a:gd name="connsiteX2-157" fmla="*/ 1881352 w 3731172"/>
                    <a:gd name="connsiteY2-158" fmla="*/ 599089 h 1418896"/>
                    <a:gd name="connsiteX3-159" fmla="*/ 3363310 w 3731172"/>
                    <a:gd name="connsiteY3-160" fmla="*/ 0 h 1418896"/>
                    <a:gd name="connsiteX4-161" fmla="*/ 3584027 w 3731172"/>
                    <a:gd name="connsiteY4-162" fmla="*/ 73572 h 1418896"/>
                    <a:gd name="connsiteX5-163" fmla="*/ 2627586 w 3731172"/>
                    <a:gd name="connsiteY5-164" fmla="*/ 441434 h 1418896"/>
                    <a:gd name="connsiteX6-165" fmla="*/ 2596055 w 3731172"/>
                    <a:gd name="connsiteY6-166" fmla="*/ 914400 h 1418896"/>
                    <a:gd name="connsiteX7-167" fmla="*/ 3731172 w 3731172"/>
                    <a:gd name="connsiteY7-168" fmla="*/ 1345324 h 1418896"/>
                    <a:gd name="connsiteX8-169" fmla="*/ 3447393 w 3731172"/>
                    <a:gd name="connsiteY8-170" fmla="*/ 1408386 h 1418896"/>
                    <a:gd name="connsiteX9-171" fmla="*/ 1870841 w 3731172"/>
                    <a:gd name="connsiteY9-172" fmla="*/ 746234 h 1418896"/>
                    <a:gd name="connsiteX10-173" fmla="*/ 262758 w 3731172"/>
                    <a:gd name="connsiteY10-174" fmla="*/ 1418896 h 1418896"/>
                    <a:gd name="connsiteX11-175" fmla="*/ 0 w 3731172"/>
                    <a:gd name="connsiteY11-176" fmla="*/ 1324303 h 1418896"/>
                    <a:gd name="connsiteX12-177" fmla="*/ 1145627 w 3731172"/>
                    <a:gd name="connsiteY12-178" fmla="*/ 882869 h 1418896"/>
                    <a:gd name="connsiteX13-179" fmla="*/ 1114096 w 3731172"/>
                    <a:gd name="connsiteY13-180" fmla="*/ 420413 h 1418896"/>
                    <a:gd name="connsiteX14-181" fmla="*/ 189185 w 3731172"/>
                    <a:gd name="connsiteY14-182" fmla="*/ 84081 h 1418896"/>
                    <a:gd name="connsiteX0-183" fmla="*/ 168165 w 3731172"/>
                    <a:gd name="connsiteY0-184" fmla="*/ 73572 h 1418896"/>
                    <a:gd name="connsiteX1-185" fmla="*/ 451945 w 3731172"/>
                    <a:gd name="connsiteY1-186" fmla="*/ 0 h 1418896"/>
                    <a:gd name="connsiteX2-187" fmla="*/ 1881352 w 3731172"/>
                    <a:gd name="connsiteY2-188" fmla="*/ 599089 h 1418896"/>
                    <a:gd name="connsiteX3-189" fmla="*/ 3363310 w 3731172"/>
                    <a:gd name="connsiteY3-190" fmla="*/ 0 h 1418896"/>
                    <a:gd name="connsiteX4-191" fmla="*/ 3584027 w 3731172"/>
                    <a:gd name="connsiteY4-192" fmla="*/ 73572 h 1418896"/>
                    <a:gd name="connsiteX5-193" fmla="*/ 2627586 w 3731172"/>
                    <a:gd name="connsiteY5-194" fmla="*/ 441434 h 1418896"/>
                    <a:gd name="connsiteX6-195" fmla="*/ 2596055 w 3731172"/>
                    <a:gd name="connsiteY6-196" fmla="*/ 914400 h 1418896"/>
                    <a:gd name="connsiteX7-197" fmla="*/ 3731172 w 3731172"/>
                    <a:gd name="connsiteY7-198" fmla="*/ 1345324 h 1418896"/>
                    <a:gd name="connsiteX8-199" fmla="*/ 3447393 w 3731172"/>
                    <a:gd name="connsiteY8-200" fmla="*/ 1408386 h 1418896"/>
                    <a:gd name="connsiteX9-201" fmla="*/ 1870841 w 3731172"/>
                    <a:gd name="connsiteY9-202" fmla="*/ 746234 h 1418896"/>
                    <a:gd name="connsiteX10-203" fmla="*/ 262758 w 3731172"/>
                    <a:gd name="connsiteY10-204" fmla="*/ 1418896 h 1418896"/>
                    <a:gd name="connsiteX11-205" fmla="*/ 0 w 3731172"/>
                    <a:gd name="connsiteY11-206" fmla="*/ 1324303 h 1418896"/>
                    <a:gd name="connsiteX12-207" fmla="*/ 1145627 w 3731172"/>
                    <a:gd name="connsiteY12-208" fmla="*/ 882869 h 1418896"/>
                    <a:gd name="connsiteX13-209" fmla="*/ 1114096 w 3731172"/>
                    <a:gd name="connsiteY13-210" fmla="*/ 420413 h 1418896"/>
                    <a:gd name="connsiteX14-211" fmla="*/ 189185 w 3731172"/>
                    <a:gd name="connsiteY14-212" fmla="*/ 84081 h 1418896"/>
                    <a:gd name="connsiteX15-213" fmla="*/ 168165 w 3731172"/>
                    <a:gd name="connsiteY15-214" fmla="*/ 73572 h 1418896"/>
                    <a:gd name="connsiteX0-215" fmla="*/ 168165 w 3731172"/>
                    <a:gd name="connsiteY0-216" fmla="*/ 73572 h 1418896"/>
                    <a:gd name="connsiteX1-217" fmla="*/ 451945 w 3731172"/>
                    <a:gd name="connsiteY1-218" fmla="*/ 0 h 1418896"/>
                    <a:gd name="connsiteX2-219" fmla="*/ 1881352 w 3731172"/>
                    <a:gd name="connsiteY2-220" fmla="*/ 599089 h 1418896"/>
                    <a:gd name="connsiteX3-221" fmla="*/ 3363310 w 3731172"/>
                    <a:gd name="connsiteY3-222" fmla="*/ 0 h 1418896"/>
                    <a:gd name="connsiteX4-223" fmla="*/ 3584027 w 3731172"/>
                    <a:gd name="connsiteY4-224" fmla="*/ 73572 h 1418896"/>
                    <a:gd name="connsiteX5-225" fmla="*/ 2627586 w 3731172"/>
                    <a:gd name="connsiteY5-226" fmla="*/ 441434 h 1418896"/>
                    <a:gd name="connsiteX6-227" fmla="*/ 2596055 w 3731172"/>
                    <a:gd name="connsiteY6-228" fmla="*/ 914400 h 1418896"/>
                    <a:gd name="connsiteX7-229" fmla="*/ 3731172 w 3731172"/>
                    <a:gd name="connsiteY7-230" fmla="*/ 1345324 h 1418896"/>
                    <a:gd name="connsiteX8-231" fmla="*/ 3447393 w 3731172"/>
                    <a:gd name="connsiteY8-232" fmla="*/ 1408386 h 1418896"/>
                    <a:gd name="connsiteX9-233" fmla="*/ 1870841 w 3731172"/>
                    <a:gd name="connsiteY9-234" fmla="*/ 746234 h 1418896"/>
                    <a:gd name="connsiteX10-235" fmla="*/ 262758 w 3731172"/>
                    <a:gd name="connsiteY10-236" fmla="*/ 1418896 h 1418896"/>
                    <a:gd name="connsiteX11-237" fmla="*/ 0 w 3731172"/>
                    <a:gd name="connsiteY11-238" fmla="*/ 1324303 h 1418896"/>
                    <a:gd name="connsiteX12-239" fmla="*/ 1145627 w 3731172"/>
                    <a:gd name="connsiteY12-240" fmla="*/ 882869 h 1418896"/>
                    <a:gd name="connsiteX13-241" fmla="*/ 1156137 w 3731172"/>
                    <a:gd name="connsiteY13-242" fmla="*/ 441434 h 1418896"/>
                    <a:gd name="connsiteX14-243" fmla="*/ 189185 w 3731172"/>
                    <a:gd name="connsiteY14-244" fmla="*/ 84081 h 1418896"/>
                    <a:gd name="connsiteX15-245" fmla="*/ 168165 w 3731172"/>
                    <a:gd name="connsiteY15-246" fmla="*/ 73572 h 1418896"/>
                    <a:gd name="connsiteX0-247" fmla="*/ 168165 w 3731172"/>
                    <a:gd name="connsiteY0-248" fmla="*/ 73572 h 1418896"/>
                    <a:gd name="connsiteX1-249" fmla="*/ 451945 w 3731172"/>
                    <a:gd name="connsiteY1-250" fmla="*/ 0 h 1418896"/>
                    <a:gd name="connsiteX2-251" fmla="*/ 1881352 w 3731172"/>
                    <a:gd name="connsiteY2-252" fmla="*/ 599089 h 1418896"/>
                    <a:gd name="connsiteX3-253" fmla="*/ 3363310 w 3731172"/>
                    <a:gd name="connsiteY3-254" fmla="*/ 0 h 1418896"/>
                    <a:gd name="connsiteX4-255" fmla="*/ 3584027 w 3731172"/>
                    <a:gd name="connsiteY4-256" fmla="*/ 73572 h 1418896"/>
                    <a:gd name="connsiteX5-257" fmla="*/ 2627586 w 3731172"/>
                    <a:gd name="connsiteY5-258" fmla="*/ 441434 h 1418896"/>
                    <a:gd name="connsiteX6-259" fmla="*/ 2596055 w 3731172"/>
                    <a:gd name="connsiteY6-260" fmla="*/ 914400 h 1418896"/>
                    <a:gd name="connsiteX7-261" fmla="*/ 3731172 w 3731172"/>
                    <a:gd name="connsiteY7-262" fmla="*/ 1345324 h 1418896"/>
                    <a:gd name="connsiteX8-263" fmla="*/ 3447393 w 3731172"/>
                    <a:gd name="connsiteY8-264" fmla="*/ 1408386 h 1418896"/>
                    <a:gd name="connsiteX9-265" fmla="*/ 1870841 w 3731172"/>
                    <a:gd name="connsiteY9-266" fmla="*/ 746234 h 1418896"/>
                    <a:gd name="connsiteX10-267" fmla="*/ 262758 w 3731172"/>
                    <a:gd name="connsiteY10-268" fmla="*/ 1418896 h 1418896"/>
                    <a:gd name="connsiteX11-269" fmla="*/ 0 w 3731172"/>
                    <a:gd name="connsiteY11-270" fmla="*/ 1324303 h 1418896"/>
                    <a:gd name="connsiteX12-271" fmla="*/ 1145627 w 3731172"/>
                    <a:gd name="connsiteY12-272" fmla="*/ 882869 h 1418896"/>
                    <a:gd name="connsiteX13-273" fmla="*/ 1145626 w 3731172"/>
                    <a:gd name="connsiteY13-274" fmla="*/ 451945 h 1418896"/>
                    <a:gd name="connsiteX14-275" fmla="*/ 189185 w 3731172"/>
                    <a:gd name="connsiteY14-276" fmla="*/ 84081 h 1418896"/>
                    <a:gd name="connsiteX15-277" fmla="*/ 168165 w 3731172"/>
                    <a:gd name="connsiteY15-278" fmla="*/ 73572 h 1418896"/>
                    <a:gd name="connsiteX0-279" fmla="*/ 168165 w 3731172"/>
                    <a:gd name="connsiteY0-280" fmla="*/ 73572 h 1418896"/>
                    <a:gd name="connsiteX1-281" fmla="*/ 451945 w 3731172"/>
                    <a:gd name="connsiteY1-282" fmla="*/ 0 h 1418896"/>
                    <a:gd name="connsiteX2-283" fmla="*/ 1881352 w 3731172"/>
                    <a:gd name="connsiteY2-284" fmla="*/ 599089 h 1418896"/>
                    <a:gd name="connsiteX3-285" fmla="*/ 3363310 w 3731172"/>
                    <a:gd name="connsiteY3-286" fmla="*/ 0 h 1418896"/>
                    <a:gd name="connsiteX4-287" fmla="*/ 3584027 w 3731172"/>
                    <a:gd name="connsiteY4-288" fmla="*/ 73572 h 1418896"/>
                    <a:gd name="connsiteX5-289" fmla="*/ 2627586 w 3731172"/>
                    <a:gd name="connsiteY5-290" fmla="*/ 441434 h 1418896"/>
                    <a:gd name="connsiteX6-291" fmla="*/ 2596055 w 3731172"/>
                    <a:gd name="connsiteY6-292" fmla="*/ 914400 h 1418896"/>
                    <a:gd name="connsiteX7-293" fmla="*/ 3731172 w 3731172"/>
                    <a:gd name="connsiteY7-294" fmla="*/ 1345324 h 1418896"/>
                    <a:gd name="connsiteX8-295" fmla="*/ 3447393 w 3731172"/>
                    <a:gd name="connsiteY8-296" fmla="*/ 1408386 h 1418896"/>
                    <a:gd name="connsiteX9-297" fmla="*/ 1870841 w 3731172"/>
                    <a:gd name="connsiteY9-298" fmla="*/ 746234 h 1418896"/>
                    <a:gd name="connsiteX10-299" fmla="*/ 262758 w 3731172"/>
                    <a:gd name="connsiteY10-300" fmla="*/ 1418896 h 1418896"/>
                    <a:gd name="connsiteX11-301" fmla="*/ 0 w 3731172"/>
                    <a:gd name="connsiteY11-302" fmla="*/ 1324303 h 1418896"/>
                    <a:gd name="connsiteX12-303" fmla="*/ 1145627 w 3731172"/>
                    <a:gd name="connsiteY12-304" fmla="*/ 903890 h 1418896"/>
                    <a:gd name="connsiteX13-305" fmla="*/ 1145626 w 3731172"/>
                    <a:gd name="connsiteY13-306" fmla="*/ 451945 h 1418896"/>
                    <a:gd name="connsiteX14-307" fmla="*/ 189185 w 3731172"/>
                    <a:gd name="connsiteY14-308" fmla="*/ 84081 h 1418896"/>
                    <a:gd name="connsiteX15-309" fmla="*/ 168165 w 3731172"/>
                    <a:gd name="connsiteY15-310" fmla="*/ 73572 h 1418896"/>
                    <a:gd name="connsiteX0-311" fmla="*/ 147144 w 3710151"/>
                    <a:gd name="connsiteY0-312" fmla="*/ 73572 h 1418896"/>
                    <a:gd name="connsiteX1-313" fmla="*/ 430924 w 3710151"/>
                    <a:gd name="connsiteY1-314" fmla="*/ 0 h 1418896"/>
                    <a:gd name="connsiteX2-315" fmla="*/ 1860331 w 3710151"/>
                    <a:gd name="connsiteY2-316" fmla="*/ 599089 h 1418896"/>
                    <a:gd name="connsiteX3-317" fmla="*/ 3342289 w 3710151"/>
                    <a:gd name="connsiteY3-318" fmla="*/ 0 h 1418896"/>
                    <a:gd name="connsiteX4-319" fmla="*/ 3563006 w 3710151"/>
                    <a:gd name="connsiteY4-320" fmla="*/ 73572 h 1418896"/>
                    <a:gd name="connsiteX5-321" fmla="*/ 2606565 w 3710151"/>
                    <a:gd name="connsiteY5-322" fmla="*/ 441434 h 1418896"/>
                    <a:gd name="connsiteX6-323" fmla="*/ 2575034 w 3710151"/>
                    <a:gd name="connsiteY6-324" fmla="*/ 914400 h 1418896"/>
                    <a:gd name="connsiteX7-325" fmla="*/ 3710151 w 3710151"/>
                    <a:gd name="connsiteY7-326" fmla="*/ 1345324 h 1418896"/>
                    <a:gd name="connsiteX8-327" fmla="*/ 3426372 w 3710151"/>
                    <a:gd name="connsiteY8-328" fmla="*/ 1408386 h 1418896"/>
                    <a:gd name="connsiteX9-329" fmla="*/ 1849820 w 3710151"/>
                    <a:gd name="connsiteY9-330" fmla="*/ 746234 h 1418896"/>
                    <a:gd name="connsiteX10-331" fmla="*/ 241737 w 3710151"/>
                    <a:gd name="connsiteY10-332" fmla="*/ 1418896 h 1418896"/>
                    <a:gd name="connsiteX11-333" fmla="*/ 0 w 3710151"/>
                    <a:gd name="connsiteY11-334" fmla="*/ 1334814 h 1418896"/>
                    <a:gd name="connsiteX12-335" fmla="*/ 1124606 w 3710151"/>
                    <a:gd name="connsiteY12-336" fmla="*/ 903890 h 1418896"/>
                    <a:gd name="connsiteX13-337" fmla="*/ 1124605 w 3710151"/>
                    <a:gd name="connsiteY13-338" fmla="*/ 451945 h 1418896"/>
                    <a:gd name="connsiteX14-339" fmla="*/ 168164 w 3710151"/>
                    <a:gd name="connsiteY14-340" fmla="*/ 84081 h 1418896"/>
                    <a:gd name="connsiteX15-341" fmla="*/ 147144 w 3710151"/>
                    <a:gd name="connsiteY15-342" fmla="*/ 73572 h 1418896"/>
                    <a:gd name="connsiteX0-343" fmla="*/ 147144 w 3710151"/>
                    <a:gd name="connsiteY0-344" fmla="*/ 73572 h 1418896"/>
                    <a:gd name="connsiteX1-345" fmla="*/ 430924 w 3710151"/>
                    <a:gd name="connsiteY1-346" fmla="*/ 0 h 1418896"/>
                    <a:gd name="connsiteX2-347" fmla="*/ 1860331 w 3710151"/>
                    <a:gd name="connsiteY2-348" fmla="*/ 599089 h 1418896"/>
                    <a:gd name="connsiteX3-349" fmla="*/ 3342289 w 3710151"/>
                    <a:gd name="connsiteY3-350" fmla="*/ 0 h 1418896"/>
                    <a:gd name="connsiteX4-351" fmla="*/ 3563006 w 3710151"/>
                    <a:gd name="connsiteY4-352" fmla="*/ 73572 h 1418896"/>
                    <a:gd name="connsiteX5-353" fmla="*/ 2606565 w 3710151"/>
                    <a:gd name="connsiteY5-354" fmla="*/ 441434 h 1418896"/>
                    <a:gd name="connsiteX6-355" fmla="*/ 2606565 w 3710151"/>
                    <a:gd name="connsiteY6-356" fmla="*/ 924910 h 1418896"/>
                    <a:gd name="connsiteX7-357" fmla="*/ 3710151 w 3710151"/>
                    <a:gd name="connsiteY7-358" fmla="*/ 1345324 h 1418896"/>
                    <a:gd name="connsiteX8-359" fmla="*/ 3426372 w 3710151"/>
                    <a:gd name="connsiteY8-360" fmla="*/ 1408386 h 1418896"/>
                    <a:gd name="connsiteX9-361" fmla="*/ 1849820 w 3710151"/>
                    <a:gd name="connsiteY9-362" fmla="*/ 746234 h 1418896"/>
                    <a:gd name="connsiteX10-363" fmla="*/ 241737 w 3710151"/>
                    <a:gd name="connsiteY10-364" fmla="*/ 1418896 h 1418896"/>
                    <a:gd name="connsiteX11-365" fmla="*/ 0 w 3710151"/>
                    <a:gd name="connsiteY11-366" fmla="*/ 1334814 h 1418896"/>
                    <a:gd name="connsiteX12-367" fmla="*/ 1124606 w 3710151"/>
                    <a:gd name="connsiteY12-368" fmla="*/ 903890 h 1418896"/>
                    <a:gd name="connsiteX13-369" fmla="*/ 1124605 w 3710151"/>
                    <a:gd name="connsiteY13-370" fmla="*/ 451945 h 1418896"/>
                    <a:gd name="connsiteX14-371" fmla="*/ 168164 w 3710151"/>
                    <a:gd name="connsiteY14-372" fmla="*/ 84081 h 1418896"/>
                    <a:gd name="connsiteX15-373" fmla="*/ 147144 w 3710151"/>
                    <a:gd name="connsiteY15-374" fmla="*/ 73572 h 1418896"/>
                    <a:gd name="connsiteX0-375" fmla="*/ 147144 w 3710151"/>
                    <a:gd name="connsiteY0-376" fmla="*/ 73572 h 1418896"/>
                    <a:gd name="connsiteX1-377" fmla="*/ 430924 w 3710151"/>
                    <a:gd name="connsiteY1-378" fmla="*/ 0 h 1418896"/>
                    <a:gd name="connsiteX2-379" fmla="*/ 1860331 w 3710151"/>
                    <a:gd name="connsiteY2-380" fmla="*/ 599089 h 1418896"/>
                    <a:gd name="connsiteX3-381" fmla="*/ 3342289 w 3710151"/>
                    <a:gd name="connsiteY3-382" fmla="*/ 0 h 1418896"/>
                    <a:gd name="connsiteX4-383" fmla="*/ 3563006 w 3710151"/>
                    <a:gd name="connsiteY4-384" fmla="*/ 73572 h 1418896"/>
                    <a:gd name="connsiteX5-385" fmla="*/ 2606565 w 3710151"/>
                    <a:gd name="connsiteY5-386" fmla="*/ 441434 h 1418896"/>
                    <a:gd name="connsiteX6-387" fmla="*/ 2610282 w 3710151"/>
                    <a:gd name="connsiteY6-388" fmla="*/ 902607 h 1418896"/>
                    <a:gd name="connsiteX7-389" fmla="*/ 3710151 w 3710151"/>
                    <a:gd name="connsiteY7-390" fmla="*/ 1345324 h 1418896"/>
                    <a:gd name="connsiteX8-391" fmla="*/ 3426372 w 3710151"/>
                    <a:gd name="connsiteY8-392" fmla="*/ 1408386 h 1418896"/>
                    <a:gd name="connsiteX9-393" fmla="*/ 1849820 w 3710151"/>
                    <a:gd name="connsiteY9-394" fmla="*/ 746234 h 1418896"/>
                    <a:gd name="connsiteX10-395" fmla="*/ 241737 w 3710151"/>
                    <a:gd name="connsiteY10-396" fmla="*/ 1418896 h 1418896"/>
                    <a:gd name="connsiteX11-397" fmla="*/ 0 w 3710151"/>
                    <a:gd name="connsiteY11-398" fmla="*/ 1334814 h 1418896"/>
                    <a:gd name="connsiteX12-399" fmla="*/ 1124606 w 3710151"/>
                    <a:gd name="connsiteY12-400" fmla="*/ 903890 h 1418896"/>
                    <a:gd name="connsiteX13-401" fmla="*/ 1124605 w 3710151"/>
                    <a:gd name="connsiteY13-402" fmla="*/ 451945 h 1418896"/>
                    <a:gd name="connsiteX14-403" fmla="*/ 168164 w 3710151"/>
                    <a:gd name="connsiteY14-404" fmla="*/ 84081 h 1418896"/>
                    <a:gd name="connsiteX15-405" fmla="*/ 147144 w 3710151"/>
                    <a:gd name="connsiteY15-406" fmla="*/ 73572 h 1418896"/>
                    <a:gd name="connsiteX0-407" fmla="*/ 147144 w 3710151"/>
                    <a:gd name="connsiteY0-408" fmla="*/ 73572 h 1418896"/>
                    <a:gd name="connsiteX1-409" fmla="*/ 430924 w 3710151"/>
                    <a:gd name="connsiteY1-410" fmla="*/ 0 h 1418896"/>
                    <a:gd name="connsiteX2-411" fmla="*/ 1860331 w 3710151"/>
                    <a:gd name="connsiteY2-412" fmla="*/ 599089 h 1418896"/>
                    <a:gd name="connsiteX3-413" fmla="*/ 3342289 w 3710151"/>
                    <a:gd name="connsiteY3-414" fmla="*/ 0 h 1418896"/>
                    <a:gd name="connsiteX4-415" fmla="*/ 3563006 w 3710151"/>
                    <a:gd name="connsiteY4-416" fmla="*/ 73572 h 1418896"/>
                    <a:gd name="connsiteX5-417" fmla="*/ 2617717 w 3710151"/>
                    <a:gd name="connsiteY5-418" fmla="*/ 445151 h 1418896"/>
                    <a:gd name="connsiteX6-419" fmla="*/ 2610282 w 3710151"/>
                    <a:gd name="connsiteY6-420" fmla="*/ 902607 h 1418896"/>
                    <a:gd name="connsiteX7-421" fmla="*/ 3710151 w 3710151"/>
                    <a:gd name="connsiteY7-422" fmla="*/ 1345324 h 1418896"/>
                    <a:gd name="connsiteX8-423" fmla="*/ 3426372 w 3710151"/>
                    <a:gd name="connsiteY8-424" fmla="*/ 1408386 h 1418896"/>
                    <a:gd name="connsiteX9-425" fmla="*/ 1849820 w 3710151"/>
                    <a:gd name="connsiteY9-426" fmla="*/ 746234 h 1418896"/>
                    <a:gd name="connsiteX10-427" fmla="*/ 241737 w 3710151"/>
                    <a:gd name="connsiteY10-428" fmla="*/ 1418896 h 1418896"/>
                    <a:gd name="connsiteX11-429" fmla="*/ 0 w 3710151"/>
                    <a:gd name="connsiteY11-430" fmla="*/ 1334814 h 1418896"/>
                    <a:gd name="connsiteX12-431" fmla="*/ 1124606 w 3710151"/>
                    <a:gd name="connsiteY12-432" fmla="*/ 903890 h 1418896"/>
                    <a:gd name="connsiteX13-433" fmla="*/ 1124605 w 3710151"/>
                    <a:gd name="connsiteY13-434" fmla="*/ 451945 h 1418896"/>
                    <a:gd name="connsiteX14-435" fmla="*/ 168164 w 3710151"/>
                    <a:gd name="connsiteY14-436" fmla="*/ 84081 h 1418896"/>
                    <a:gd name="connsiteX15-437" fmla="*/ 147144 w 3710151"/>
                    <a:gd name="connsiteY15-438" fmla="*/ 73572 h 1418896"/>
                    <a:gd name="connsiteX0-439" fmla="*/ 147144 w 3710151"/>
                    <a:gd name="connsiteY0-440" fmla="*/ 73572 h 1418896"/>
                    <a:gd name="connsiteX1-441" fmla="*/ 430924 w 3710151"/>
                    <a:gd name="connsiteY1-442" fmla="*/ 0 h 1418896"/>
                    <a:gd name="connsiteX2-443" fmla="*/ 1860331 w 3710151"/>
                    <a:gd name="connsiteY2-444" fmla="*/ 599089 h 1418896"/>
                    <a:gd name="connsiteX3-445" fmla="*/ 3342289 w 3710151"/>
                    <a:gd name="connsiteY3-446" fmla="*/ 0 h 1418896"/>
                    <a:gd name="connsiteX4-447" fmla="*/ 3563006 w 3710151"/>
                    <a:gd name="connsiteY4-448" fmla="*/ 73572 h 1418896"/>
                    <a:gd name="connsiteX5-449" fmla="*/ 2617717 w 3710151"/>
                    <a:gd name="connsiteY5-450" fmla="*/ 448868 h 1418896"/>
                    <a:gd name="connsiteX6-451" fmla="*/ 2610282 w 3710151"/>
                    <a:gd name="connsiteY6-452" fmla="*/ 902607 h 1418896"/>
                    <a:gd name="connsiteX7-453" fmla="*/ 3710151 w 3710151"/>
                    <a:gd name="connsiteY7-454" fmla="*/ 1345324 h 1418896"/>
                    <a:gd name="connsiteX8-455" fmla="*/ 3426372 w 3710151"/>
                    <a:gd name="connsiteY8-456" fmla="*/ 1408386 h 1418896"/>
                    <a:gd name="connsiteX9-457" fmla="*/ 1849820 w 3710151"/>
                    <a:gd name="connsiteY9-458" fmla="*/ 746234 h 1418896"/>
                    <a:gd name="connsiteX10-459" fmla="*/ 241737 w 3710151"/>
                    <a:gd name="connsiteY10-460" fmla="*/ 1418896 h 1418896"/>
                    <a:gd name="connsiteX11-461" fmla="*/ 0 w 3710151"/>
                    <a:gd name="connsiteY11-462" fmla="*/ 1334814 h 1418896"/>
                    <a:gd name="connsiteX12-463" fmla="*/ 1124606 w 3710151"/>
                    <a:gd name="connsiteY12-464" fmla="*/ 903890 h 1418896"/>
                    <a:gd name="connsiteX13-465" fmla="*/ 1124605 w 3710151"/>
                    <a:gd name="connsiteY13-466" fmla="*/ 451945 h 1418896"/>
                    <a:gd name="connsiteX14-467" fmla="*/ 168164 w 3710151"/>
                    <a:gd name="connsiteY14-468" fmla="*/ 84081 h 1418896"/>
                    <a:gd name="connsiteX15-469" fmla="*/ 147144 w 3710151"/>
                    <a:gd name="connsiteY15-470" fmla="*/ 73572 h 1418896"/>
                    <a:gd name="connsiteX0-471" fmla="*/ 147144 w 3710151"/>
                    <a:gd name="connsiteY0-472" fmla="*/ 73572 h 1418896"/>
                    <a:gd name="connsiteX1-473" fmla="*/ 430924 w 3710151"/>
                    <a:gd name="connsiteY1-474" fmla="*/ 0 h 1418896"/>
                    <a:gd name="connsiteX2-475" fmla="*/ 1838028 w 3710151"/>
                    <a:gd name="connsiteY2-476" fmla="*/ 591655 h 1418896"/>
                    <a:gd name="connsiteX3-477" fmla="*/ 3342289 w 3710151"/>
                    <a:gd name="connsiteY3-478" fmla="*/ 0 h 1418896"/>
                    <a:gd name="connsiteX4-479" fmla="*/ 3563006 w 3710151"/>
                    <a:gd name="connsiteY4-480" fmla="*/ 73572 h 1418896"/>
                    <a:gd name="connsiteX5-481" fmla="*/ 2617717 w 3710151"/>
                    <a:gd name="connsiteY5-482" fmla="*/ 448868 h 1418896"/>
                    <a:gd name="connsiteX6-483" fmla="*/ 2610282 w 3710151"/>
                    <a:gd name="connsiteY6-484" fmla="*/ 902607 h 1418896"/>
                    <a:gd name="connsiteX7-485" fmla="*/ 3710151 w 3710151"/>
                    <a:gd name="connsiteY7-486" fmla="*/ 1345324 h 1418896"/>
                    <a:gd name="connsiteX8-487" fmla="*/ 3426372 w 3710151"/>
                    <a:gd name="connsiteY8-488" fmla="*/ 1408386 h 1418896"/>
                    <a:gd name="connsiteX9-489" fmla="*/ 1849820 w 3710151"/>
                    <a:gd name="connsiteY9-490" fmla="*/ 746234 h 1418896"/>
                    <a:gd name="connsiteX10-491" fmla="*/ 241737 w 3710151"/>
                    <a:gd name="connsiteY10-492" fmla="*/ 1418896 h 1418896"/>
                    <a:gd name="connsiteX11-493" fmla="*/ 0 w 3710151"/>
                    <a:gd name="connsiteY11-494" fmla="*/ 1334814 h 1418896"/>
                    <a:gd name="connsiteX12-495" fmla="*/ 1124606 w 3710151"/>
                    <a:gd name="connsiteY12-496" fmla="*/ 903890 h 1418896"/>
                    <a:gd name="connsiteX13-497" fmla="*/ 1124605 w 3710151"/>
                    <a:gd name="connsiteY13-498" fmla="*/ 451945 h 1418896"/>
                    <a:gd name="connsiteX14-499" fmla="*/ 168164 w 3710151"/>
                    <a:gd name="connsiteY14-500" fmla="*/ 84081 h 1418896"/>
                    <a:gd name="connsiteX15-501" fmla="*/ 147144 w 3710151"/>
                    <a:gd name="connsiteY15-502" fmla="*/ 73572 h 1418896"/>
                    <a:gd name="connsiteX0-503" fmla="*/ 147144 w 3710151"/>
                    <a:gd name="connsiteY0-504" fmla="*/ 73572 h 1418896"/>
                    <a:gd name="connsiteX1-505" fmla="*/ 430924 w 3710151"/>
                    <a:gd name="connsiteY1-506" fmla="*/ 0 h 1418896"/>
                    <a:gd name="connsiteX2-507" fmla="*/ 1838028 w 3710151"/>
                    <a:gd name="connsiteY2-508" fmla="*/ 591655 h 1418896"/>
                    <a:gd name="connsiteX3-509" fmla="*/ 3342289 w 3710151"/>
                    <a:gd name="connsiteY3-510" fmla="*/ 0 h 1418896"/>
                    <a:gd name="connsiteX4-511" fmla="*/ 3563006 w 3710151"/>
                    <a:gd name="connsiteY4-512" fmla="*/ 73572 h 1418896"/>
                    <a:gd name="connsiteX5-513" fmla="*/ 2617717 w 3710151"/>
                    <a:gd name="connsiteY5-514" fmla="*/ 448868 h 1418896"/>
                    <a:gd name="connsiteX6-515" fmla="*/ 2610282 w 3710151"/>
                    <a:gd name="connsiteY6-516" fmla="*/ 902607 h 1418896"/>
                    <a:gd name="connsiteX7-517" fmla="*/ 3710151 w 3710151"/>
                    <a:gd name="connsiteY7-518" fmla="*/ 1345324 h 1418896"/>
                    <a:gd name="connsiteX8-519" fmla="*/ 3426372 w 3710151"/>
                    <a:gd name="connsiteY8-520" fmla="*/ 1408386 h 1418896"/>
                    <a:gd name="connsiteX9-521" fmla="*/ 1849820 w 3710151"/>
                    <a:gd name="connsiteY9-522" fmla="*/ 746234 h 1418896"/>
                    <a:gd name="connsiteX10-523" fmla="*/ 241737 w 3710151"/>
                    <a:gd name="connsiteY10-524" fmla="*/ 1418896 h 1418896"/>
                    <a:gd name="connsiteX11-525" fmla="*/ 0 w 3710151"/>
                    <a:gd name="connsiteY11-526" fmla="*/ 1334814 h 1418896"/>
                    <a:gd name="connsiteX12-527" fmla="*/ 1124606 w 3710151"/>
                    <a:gd name="connsiteY12-528" fmla="*/ 903890 h 1418896"/>
                    <a:gd name="connsiteX13-529" fmla="*/ 1087434 w 3710151"/>
                    <a:gd name="connsiteY13-530" fmla="*/ 451945 h 1418896"/>
                    <a:gd name="connsiteX14-531" fmla="*/ 168164 w 3710151"/>
                    <a:gd name="connsiteY14-532" fmla="*/ 84081 h 1418896"/>
                    <a:gd name="connsiteX15-533" fmla="*/ 147144 w 3710151"/>
                    <a:gd name="connsiteY15-534" fmla="*/ 73572 h 1418896"/>
                    <a:gd name="connsiteX0-535" fmla="*/ 147144 w 3710151"/>
                    <a:gd name="connsiteY0-536" fmla="*/ 73572 h 1418896"/>
                    <a:gd name="connsiteX1-537" fmla="*/ 430924 w 3710151"/>
                    <a:gd name="connsiteY1-538" fmla="*/ 0 h 1418896"/>
                    <a:gd name="connsiteX2-539" fmla="*/ 1838028 w 3710151"/>
                    <a:gd name="connsiteY2-540" fmla="*/ 591655 h 1418896"/>
                    <a:gd name="connsiteX3-541" fmla="*/ 3342289 w 3710151"/>
                    <a:gd name="connsiteY3-542" fmla="*/ 0 h 1418896"/>
                    <a:gd name="connsiteX4-543" fmla="*/ 3563006 w 3710151"/>
                    <a:gd name="connsiteY4-544" fmla="*/ 73572 h 1418896"/>
                    <a:gd name="connsiteX5-545" fmla="*/ 2617717 w 3710151"/>
                    <a:gd name="connsiteY5-546" fmla="*/ 448868 h 1418896"/>
                    <a:gd name="connsiteX6-547" fmla="*/ 2610282 w 3710151"/>
                    <a:gd name="connsiteY6-548" fmla="*/ 902607 h 1418896"/>
                    <a:gd name="connsiteX7-549" fmla="*/ 3710151 w 3710151"/>
                    <a:gd name="connsiteY7-550" fmla="*/ 1345324 h 1418896"/>
                    <a:gd name="connsiteX8-551" fmla="*/ 3426372 w 3710151"/>
                    <a:gd name="connsiteY8-552" fmla="*/ 1408386 h 1418896"/>
                    <a:gd name="connsiteX9-553" fmla="*/ 1849820 w 3710151"/>
                    <a:gd name="connsiteY9-554" fmla="*/ 746234 h 1418896"/>
                    <a:gd name="connsiteX10-555" fmla="*/ 241737 w 3710151"/>
                    <a:gd name="connsiteY10-556" fmla="*/ 1418896 h 1418896"/>
                    <a:gd name="connsiteX11-557" fmla="*/ 0 w 3710151"/>
                    <a:gd name="connsiteY11-558" fmla="*/ 1334814 h 1418896"/>
                    <a:gd name="connsiteX12-559" fmla="*/ 1098586 w 3710151"/>
                    <a:gd name="connsiteY12-560" fmla="*/ 903890 h 1418896"/>
                    <a:gd name="connsiteX13-561" fmla="*/ 1087434 w 3710151"/>
                    <a:gd name="connsiteY13-562" fmla="*/ 451945 h 1418896"/>
                    <a:gd name="connsiteX14-563" fmla="*/ 168164 w 3710151"/>
                    <a:gd name="connsiteY14-564" fmla="*/ 84081 h 1418896"/>
                    <a:gd name="connsiteX15-565" fmla="*/ 147144 w 3710151"/>
                    <a:gd name="connsiteY15-566" fmla="*/ 73572 h 1418896"/>
                    <a:gd name="connsiteX0-567" fmla="*/ 162012 w 3725019"/>
                    <a:gd name="connsiteY0-568" fmla="*/ 73572 h 1418896"/>
                    <a:gd name="connsiteX1-569" fmla="*/ 445792 w 3725019"/>
                    <a:gd name="connsiteY1-570" fmla="*/ 0 h 1418896"/>
                    <a:gd name="connsiteX2-571" fmla="*/ 1852896 w 3725019"/>
                    <a:gd name="connsiteY2-572" fmla="*/ 591655 h 1418896"/>
                    <a:gd name="connsiteX3-573" fmla="*/ 3357157 w 3725019"/>
                    <a:gd name="connsiteY3-574" fmla="*/ 0 h 1418896"/>
                    <a:gd name="connsiteX4-575" fmla="*/ 3577874 w 3725019"/>
                    <a:gd name="connsiteY4-576" fmla="*/ 73572 h 1418896"/>
                    <a:gd name="connsiteX5-577" fmla="*/ 2632585 w 3725019"/>
                    <a:gd name="connsiteY5-578" fmla="*/ 448868 h 1418896"/>
                    <a:gd name="connsiteX6-579" fmla="*/ 2625150 w 3725019"/>
                    <a:gd name="connsiteY6-580" fmla="*/ 902607 h 1418896"/>
                    <a:gd name="connsiteX7-581" fmla="*/ 3725019 w 3725019"/>
                    <a:gd name="connsiteY7-582" fmla="*/ 1345324 h 1418896"/>
                    <a:gd name="connsiteX8-583" fmla="*/ 3441240 w 3725019"/>
                    <a:gd name="connsiteY8-584" fmla="*/ 1408386 h 1418896"/>
                    <a:gd name="connsiteX9-585" fmla="*/ 1864688 w 3725019"/>
                    <a:gd name="connsiteY9-586" fmla="*/ 746234 h 1418896"/>
                    <a:gd name="connsiteX10-587" fmla="*/ 256605 w 3725019"/>
                    <a:gd name="connsiteY10-588" fmla="*/ 1418896 h 1418896"/>
                    <a:gd name="connsiteX11-589" fmla="*/ 0 w 3725019"/>
                    <a:gd name="connsiteY11-590" fmla="*/ 1331097 h 1418896"/>
                    <a:gd name="connsiteX12-591" fmla="*/ 1113454 w 3725019"/>
                    <a:gd name="connsiteY12-592" fmla="*/ 903890 h 1418896"/>
                    <a:gd name="connsiteX13-593" fmla="*/ 1102302 w 3725019"/>
                    <a:gd name="connsiteY13-594" fmla="*/ 451945 h 1418896"/>
                    <a:gd name="connsiteX14-595" fmla="*/ 183032 w 3725019"/>
                    <a:gd name="connsiteY14-596" fmla="*/ 84081 h 1418896"/>
                    <a:gd name="connsiteX15-597" fmla="*/ 162012 w 3725019"/>
                    <a:gd name="connsiteY15-598" fmla="*/ 73572 h 141889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54" name="Group 44"/>
            <p:cNvGrpSpPr/>
            <p:nvPr/>
          </p:nvGrpSpPr>
          <p:grpSpPr bwMode="auto">
            <a:xfrm>
              <a:off x="9438940" y="2593196"/>
              <a:ext cx="903288" cy="727075"/>
              <a:chOff x="-44" y="1473"/>
              <a:chExt cx="981" cy="1105"/>
            </a:xfrm>
          </p:grpSpPr>
          <p:pic>
            <p:nvPicPr>
              <p:cNvPr id="155" name="Picture 45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6" name="Freeform 46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296 w 356"/>
                  <a:gd name="T3" fmla="*/ 69 h 368"/>
                  <a:gd name="T4" fmla="*/ 1537 w 356"/>
                  <a:gd name="T5" fmla="*/ 1447 h 368"/>
                  <a:gd name="T6" fmla="*/ 339 w 356"/>
                  <a:gd name="T7" fmla="*/ 1810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9" name="Group 906"/>
            <p:cNvGrpSpPr/>
            <p:nvPr/>
          </p:nvGrpSpPr>
          <p:grpSpPr bwMode="auto">
            <a:xfrm>
              <a:off x="8550931" y="2782976"/>
              <a:ext cx="469569" cy="865434"/>
              <a:chOff x="4140" y="429"/>
              <a:chExt cx="1425" cy="2396"/>
            </a:xfrm>
          </p:grpSpPr>
          <p:sp>
            <p:nvSpPr>
              <p:cNvPr id="20" name="Freeform 907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1 w 354"/>
                  <a:gd name="T1" fmla="*/ 0 h 2742"/>
                  <a:gd name="T2" fmla="*/ 116 w 354"/>
                  <a:gd name="T3" fmla="*/ 137 h 2742"/>
                  <a:gd name="T4" fmla="*/ 114 w 354"/>
                  <a:gd name="T5" fmla="*/ 1057 h 2742"/>
                  <a:gd name="T6" fmla="*/ 0 w 354"/>
                  <a:gd name="T7" fmla="*/ 1105 h 2742"/>
                  <a:gd name="T8" fmla="*/ 21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1" name="Rectangle 908"/>
              <p:cNvSpPr>
                <a:spLocks noChangeArrowheads="1"/>
              </p:cNvSpPr>
              <p:nvPr/>
            </p:nvSpPr>
            <p:spPr bwMode="auto">
              <a:xfrm>
                <a:off x="4208" y="429"/>
                <a:ext cx="1043" cy="2284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2" name="Freeform 909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0 w 211"/>
                  <a:gd name="T3" fmla="*/ 88 h 2537"/>
                  <a:gd name="T4" fmla="*/ 2 w 211"/>
                  <a:gd name="T5" fmla="*/ 1007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3" name="Freeform 910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09 w 328"/>
                  <a:gd name="T3" fmla="*/ 52 h 226"/>
                  <a:gd name="T4" fmla="*/ 108 w 328"/>
                  <a:gd name="T5" fmla="*/ 92 h 226"/>
                  <a:gd name="T6" fmla="*/ 0 w 328"/>
                  <a:gd name="T7" fmla="*/ 41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4" name="Rectangle 911"/>
              <p:cNvSpPr>
                <a:spLocks noChangeArrowheads="1"/>
              </p:cNvSpPr>
              <p:nvPr/>
            </p:nvSpPr>
            <p:spPr bwMode="auto">
              <a:xfrm>
                <a:off x="4214" y="692"/>
                <a:ext cx="592" cy="46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5" name="Group 912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50" name="AutoShape 913"/>
                <p:cNvSpPr>
                  <a:spLocks noChangeArrowheads="1"/>
                </p:cNvSpPr>
                <p:nvPr/>
              </p:nvSpPr>
              <p:spPr bwMode="auto">
                <a:xfrm>
                  <a:off x="616" y="2565"/>
                  <a:ext cx="724" cy="12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51" name="AutoShape 914"/>
                <p:cNvSpPr>
                  <a:spLocks noChangeArrowheads="1"/>
                </p:cNvSpPr>
                <p:nvPr/>
              </p:nvSpPr>
              <p:spPr bwMode="auto">
                <a:xfrm>
                  <a:off x="632" y="2584"/>
                  <a:ext cx="693" cy="101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6" name="Rectangle 915"/>
              <p:cNvSpPr>
                <a:spLocks noChangeArrowheads="1"/>
              </p:cNvSpPr>
              <p:nvPr/>
            </p:nvSpPr>
            <p:spPr bwMode="auto">
              <a:xfrm>
                <a:off x="4226" y="1020"/>
                <a:ext cx="592" cy="46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7" name="Group 916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48" name="AutoShape 917"/>
                <p:cNvSpPr>
                  <a:spLocks noChangeArrowheads="1"/>
                </p:cNvSpPr>
                <p:nvPr/>
              </p:nvSpPr>
              <p:spPr bwMode="auto">
                <a:xfrm>
                  <a:off x="611" y="2568"/>
                  <a:ext cx="731" cy="13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49" name="AutoShape 918"/>
                <p:cNvSpPr>
                  <a:spLocks noChangeArrowheads="1"/>
                </p:cNvSpPr>
                <p:nvPr/>
              </p:nvSpPr>
              <p:spPr bwMode="auto">
                <a:xfrm>
                  <a:off x="626" y="2581"/>
                  <a:ext cx="700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8" name="Rectangle 919"/>
              <p:cNvSpPr>
                <a:spLocks noChangeArrowheads="1"/>
              </p:cNvSpPr>
              <p:nvPr/>
            </p:nvSpPr>
            <p:spPr bwMode="auto">
              <a:xfrm>
                <a:off x="4214" y="1361"/>
                <a:ext cx="598" cy="46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9" name="Rectangle 920"/>
              <p:cNvSpPr>
                <a:spLocks noChangeArrowheads="1"/>
              </p:cNvSpPr>
              <p:nvPr/>
            </p:nvSpPr>
            <p:spPr bwMode="auto">
              <a:xfrm>
                <a:off x="4226" y="1657"/>
                <a:ext cx="598" cy="46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30" name="Group 921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46" name="AutoShape 922"/>
                <p:cNvSpPr>
                  <a:spLocks noChangeArrowheads="1"/>
                </p:cNvSpPr>
                <p:nvPr/>
              </p:nvSpPr>
              <p:spPr bwMode="auto">
                <a:xfrm>
                  <a:off x="611" y="2571"/>
                  <a:ext cx="730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47" name="AutoShape 923"/>
                <p:cNvSpPr>
                  <a:spLocks noChangeArrowheads="1"/>
                </p:cNvSpPr>
                <p:nvPr/>
              </p:nvSpPr>
              <p:spPr bwMode="auto">
                <a:xfrm>
                  <a:off x="626" y="2589"/>
                  <a:ext cx="699" cy="115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31" name="Freeform 924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09 w 328"/>
                  <a:gd name="T3" fmla="*/ 51 h 226"/>
                  <a:gd name="T4" fmla="*/ 108 w 328"/>
                  <a:gd name="T5" fmla="*/ 90 h 226"/>
                  <a:gd name="T6" fmla="*/ 0 w 328"/>
                  <a:gd name="T7" fmla="*/ 39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32" name="Group 925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44" name="AutoShape 926"/>
                <p:cNvSpPr>
                  <a:spLocks noChangeArrowheads="1"/>
                </p:cNvSpPr>
                <p:nvPr/>
              </p:nvSpPr>
              <p:spPr bwMode="auto">
                <a:xfrm>
                  <a:off x="613" y="2569"/>
                  <a:ext cx="715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45" name="AutoShape 927"/>
                <p:cNvSpPr>
                  <a:spLocks noChangeArrowheads="1"/>
                </p:cNvSpPr>
                <p:nvPr/>
              </p:nvSpPr>
              <p:spPr bwMode="auto">
                <a:xfrm>
                  <a:off x="629" y="2582"/>
                  <a:ext cx="692" cy="105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33" name="Rectangle 928"/>
              <p:cNvSpPr>
                <a:spLocks noChangeArrowheads="1"/>
              </p:cNvSpPr>
              <p:nvPr/>
            </p:nvSpPr>
            <p:spPr bwMode="auto">
              <a:xfrm>
                <a:off x="5250" y="429"/>
                <a:ext cx="68" cy="2291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4" name="Freeform 929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96 w 296"/>
                  <a:gd name="T3" fmla="*/ 57 h 256"/>
                  <a:gd name="T4" fmla="*/ 98 w 296"/>
                  <a:gd name="T5" fmla="*/ 102 h 256"/>
                  <a:gd name="T6" fmla="*/ 0 w 296"/>
                  <a:gd name="T7" fmla="*/ 39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5" name="Freeform 930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01 w 304"/>
                  <a:gd name="T3" fmla="*/ 66 h 288"/>
                  <a:gd name="T4" fmla="*/ 95 w 304"/>
                  <a:gd name="T5" fmla="*/ 116 h 288"/>
                  <a:gd name="T6" fmla="*/ 2 w 304"/>
                  <a:gd name="T7" fmla="*/ 5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6" name="Oval 931"/>
              <p:cNvSpPr>
                <a:spLocks noChangeArrowheads="1"/>
              </p:cNvSpPr>
              <p:nvPr/>
            </p:nvSpPr>
            <p:spPr bwMode="auto">
              <a:xfrm>
                <a:off x="5516" y="2608"/>
                <a:ext cx="49" cy="98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7" name="Freeform 932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43 h 240"/>
                  <a:gd name="T2" fmla="*/ 2 w 306"/>
                  <a:gd name="T3" fmla="*/ 97 h 240"/>
                  <a:gd name="T4" fmla="*/ 101 w 306"/>
                  <a:gd name="T5" fmla="*/ 44 h 240"/>
                  <a:gd name="T6" fmla="*/ 98 w 306"/>
                  <a:gd name="T7" fmla="*/ 0 h 240"/>
                  <a:gd name="T8" fmla="*/ 0 w 306"/>
                  <a:gd name="T9" fmla="*/ 43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8" name="AutoShape 933"/>
              <p:cNvSpPr>
                <a:spLocks noChangeArrowheads="1"/>
              </p:cNvSpPr>
              <p:nvPr/>
            </p:nvSpPr>
            <p:spPr bwMode="auto">
              <a:xfrm>
                <a:off x="4140" y="2681"/>
                <a:ext cx="1197" cy="144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9" name="AutoShape 934"/>
              <p:cNvSpPr>
                <a:spLocks noChangeArrowheads="1"/>
              </p:cNvSpPr>
              <p:nvPr/>
            </p:nvSpPr>
            <p:spPr bwMode="auto">
              <a:xfrm>
                <a:off x="4208" y="2713"/>
                <a:ext cx="1067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40" name="Oval 935"/>
              <p:cNvSpPr>
                <a:spLocks noChangeArrowheads="1"/>
              </p:cNvSpPr>
              <p:nvPr/>
            </p:nvSpPr>
            <p:spPr bwMode="auto">
              <a:xfrm>
                <a:off x="4307" y="2385"/>
                <a:ext cx="160" cy="138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41" name="Oval 936"/>
              <p:cNvSpPr>
                <a:spLocks noChangeArrowheads="1"/>
              </p:cNvSpPr>
              <p:nvPr/>
            </p:nvSpPr>
            <p:spPr bwMode="auto">
              <a:xfrm>
                <a:off x="4485" y="2385"/>
                <a:ext cx="160" cy="14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42" name="Oval 937"/>
              <p:cNvSpPr>
                <a:spLocks noChangeArrowheads="1"/>
              </p:cNvSpPr>
              <p:nvPr/>
            </p:nvSpPr>
            <p:spPr bwMode="auto">
              <a:xfrm>
                <a:off x="4664" y="2379"/>
                <a:ext cx="154" cy="144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43" name="Rectangle 938"/>
              <p:cNvSpPr>
                <a:spLocks noChangeArrowheads="1"/>
              </p:cNvSpPr>
              <p:nvPr/>
            </p:nvSpPr>
            <p:spPr bwMode="auto">
              <a:xfrm>
                <a:off x="5059" y="1834"/>
                <a:ext cx="86" cy="761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3" name="Group 2"/>
          <p:cNvGrpSpPr/>
          <p:nvPr/>
        </p:nvGrpSpPr>
        <p:grpSpPr>
          <a:xfrm>
            <a:off x="1075288" y="2941500"/>
            <a:ext cx="1106491" cy="2052752"/>
            <a:chOff x="1075288" y="2941500"/>
            <a:chExt cx="1106491" cy="2052752"/>
          </a:xfrm>
        </p:grpSpPr>
        <p:sp>
          <p:nvSpPr>
            <p:cNvPr id="177" name="Freeform 75"/>
            <p:cNvSpPr/>
            <p:nvPr/>
          </p:nvSpPr>
          <p:spPr bwMode="auto">
            <a:xfrm flipH="1">
              <a:off x="1999310" y="2941500"/>
              <a:ext cx="45719" cy="2052752"/>
            </a:xfrm>
            <a:custGeom>
              <a:avLst/>
              <a:gdLst>
                <a:gd name="T0" fmla="*/ 0 w 1"/>
                <a:gd name="T1" fmla="*/ 0 h 1044"/>
                <a:gd name="T2" fmla="*/ 0 w 1"/>
                <a:gd name="T3" fmla="*/ 1044 h 10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044">
                  <a:moveTo>
                    <a:pt x="0" y="0"/>
                  </a:moveTo>
                  <a:lnTo>
                    <a:pt x="0" y="1044"/>
                  </a:lnTo>
                </a:path>
              </a:pathLst>
            </a:custGeom>
            <a:noFill/>
            <a:ln w="38100">
              <a:solidFill>
                <a:srgbClr val="C00000"/>
              </a:solidFill>
              <a:round/>
              <a:headEnd type="none" w="med" len="med"/>
              <a:tailEnd type="triangle" w="med" len="med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dirty="0">
                <a:latin typeface="Arial" panose="020B0604020202020204"/>
                <a:cs typeface="Arial" panose="020B0604020202020204"/>
              </a:endParaRPr>
            </a:p>
          </p:txBody>
        </p:sp>
        <p:grpSp>
          <p:nvGrpSpPr>
            <p:cNvPr id="178" name="Group 148"/>
            <p:cNvGrpSpPr/>
            <p:nvPr/>
          </p:nvGrpSpPr>
          <p:grpSpPr bwMode="auto">
            <a:xfrm>
              <a:off x="1075288" y="3208525"/>
              <a:ext cx="1106491" cy="369888"/>
              <a:chOff x="3754" y="460"/>
              <a:chExt cx="697" cy="233"/>
            </a:xfrm>
          </p:grpSpPr>
          <p:sp>
            <p:nvSpPr>
              <p:cNvPr id="179" name="Rectangle 87"/>
              <p:cNvSpPr>
                <a:spLocks noChangeArrowheads="1"/>
              </p:cNvSpPr>
              <p:nvPr/>
            </p:nvSpPr>
            <p:spPr bwMode="auto">
              <a:xfrm>
                <a:off x="3754" y="472"/>
                <a:ext cx="675" cy="211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chemeClr val="tx1">
                    <a:lumMod val="65000"/>
                    <a:lumOff val="35000"/>
                  </a:schemeClr>
                </a:solidFill>
                <a:miter lim="800000"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/>
              <a:lstStyle/>
              <a:p>
                <a:pPr>
                  <a:defRPr/>
                </a:pPr>
                <a:endParaRPr lang="en-US" dirty="0"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180" name="Text Box 86"/>
              <p:cNvSpPr txBox="1">
                <a:spLocks noChangeArrowheads="1"/>
              </p:cNvSpPr>
              <p:nvPr/>
            </p:nvSpPr>
            <p:spPr bwMode="auto">
              <a:xfrm>
                <a:off x="3771" y="460"/>
                <a:ext cx="680" cy="23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>
                <a:spAutoFit/>
              </a:bodyPr>
              <a:lstStyle/>
              <a:p>
                <a:pPr>
                  <a:spcBef>
                    <a:spcPct val="50000"/>
                  </a:spcBef>
                  <a:defRPr/>
                </a:pPr>
                <a:r>
                  <a:rPr lang="en-US" dirty="0">
                    <a:solidFill>
                      <a:srgbClr val="C00000"/>
                    </a:solidFill>
                    <a:latin typeface="Arial" panose="020B0604020202020204"/>
                    <a:cs typeface="Arial" panose="020B0604020202020204"/>
                  </a:rPr>
                  <a:t>request</a:t>
                </a:r>
                <a:endParaRPr lang="en-US" dirty="0">
                  <a:solidFill>
                    <a:srgbClr val="C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</p:grpSp>
      </p:grpSp>
      <p:grpSp>
        <p:nvGrpSpPr>
          <p:cNvPr id="181" name="Group 180"/>
          <p:cNvGrpSpPr/>
          <p:nvPr/>
        </p:nvGrpSpPr>
        <p:grpSpPr bwMode="auto">
          <a:xfrm>
            <a:off x="2110287" y="2903775"/>
            <a:ext cx="1181009" cy="2046515"/>
            <a:chOff x="9419685" y="773929"/>
            <a:chExt cx="1181009" cy="2046515"/>
          </a:xfrm>
        </p:grpSpPr>
        <p:sp>
          <p:nvSpPr>
            <p:cNvPr id="182" name="Freeform 89"/>
            <p:cNvSpPr/>
            <p:nvPr/>
          </p:nvSpPr>
          <p:spPr bwMode="auto">
            <a:xfrm>
              <a:off x="9820387" y="773929"/>
              <a:ext cx="91993" cy="2046515"/>
            </a:xfrm>
            <a:custGeom>
              <a:avLst/>
              <a:gdLst>
                <a:gd name="T0" fmla="*/ 0 w 1"/>
                <a:gd name="T1" fmla="*/ 0 h 1044"/>
                <a:gd name="T2" fmla="*/ 0 w 1"/>
                <a:gd name="T3" fmla="*/ 1044 h 10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044">
                  <a:moveTo>
                    <a:pt x="0" y="0"/>
                  </a:moveTo>
                  <a:lnTo>
                    <a:pt x="0" y="1044"/>
                  </a:lnTo>
                </a:path>
              </a:pathLst>
            </a:custGeom>
            <a:noFill/>
            <a:ln w="38100">
              <a:solidFill>
                <a:srgbClr val="C00000"/>
              </a:solidFill>
              <a:round/>
              <a:headEnd type="triangl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dirty="0"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183" name="Rectangle 91"/>
            <p:cNvSpPr>
              <a:spLocks noChangeArrowheads="1"/>
            </p:cNvSpPr>
            <p:nvPr/>
          </p:nvSpPr>
          <p:spPr bwMode="auto">
            <a:xfrm>
              <a:off x="9460582" y="2111739"/>
              <a:ext cx="1041606" cy="38735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en-US" dirty="0"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184" name="Text Box 92"/>
            <p:cNvSpPr txBox="1">
              <a:spLocks noChangeArrowheads="1"/>
            </p:cNvSpPr>
            <p:nvPr/>
          </p:nvSpPr>
          <p:spPr bwMode="auto">
            <a:xfrm>
              <a:off x="9419685" y="2108274"/>
              <a:ext cx="1181009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  <a:defRPr/>
              </a:pPr>
              <a:r>
                <a:rPr lang="en-US" dirty="0">
                  <a:solidFill>
                    <a:srgbClr val="CC0000"/>
                  </a:solidFill>
                  <a:latin typeface="Arial" panose="020B0604020202020204"/>
                  <a:cs typeface="Arial" panose="020B0604020202020204"/>
                </a:rPr>
                <a:t>response</a:t>
              </a:r>
              <a:endParaRPr lang="en-US" dirty="0">
                <a:solidFill>
                  <a:srgbClr val="CC0000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302" name="Group 301"/>
          <p:cNvGrpSpPr/>
          <p:nvPr/>
        </p:nvGrpSpPr>
        <p:grpSpPr bwMode="auto">
          <a:xfrm>
            <a:off x="6479874" y="2985066"/>
            <a:ext cx="1651834" cy="2046515"/>
            <a:chOff x="8948861" y="773929"/>
            <a:chExt cx="1651834" cy="2046515"/>
          </a:xfrm>
        </p:grpSpPr>
        <p:sp>
          <p:nvSpPr>
            <p:cNvPr id="303" name="Freeform 89"/>
            <p:cNvSpPr/>
            <p:nvPr/>
          </p:nvSpPr>
          <p:spPr bwMode="auto">
            <a:xfrm>
              <a:off x="9820387" y="773929"/>
              <a:ext cx="91993" cy="2046515"/>
            </a:xfrm>
            <a:custGeom>
              <a:avLst/>
              <a:gdLst>
                <a:gd name="T0" fmla="*/ 0 w 1"/>
                <a:gd name="T1" fmla="*/ 0 h 1044"/>
                <a:gd name="T2" fmla="*/ 0 w 1"/>
                <a:gd name="T3" fmla="*/ 1044 h 10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044">
                  <a:moveTo>
                    <a:pt x="0" y="0"/>
                  </a:moveTo>
                  <a:lnTo>
                    <a:pt x="0" y="1044"/>
                  </a:lnTo>
                </a:path>
              </a:pathLst>
            </a:custGeom>
            <a:noFill/>
            <a:ln w="38100">
              <a:solidFill>
                <a:srgbClr val="C00000"/>
              </a:solidFill>
              <a:round/>
              <a:headEnd type="triangl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dirty="0"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304" name="Rectangle 91"/>
            <p:cNvSpPr>
              <a:spLocks noChangeArrowheads="1"/>
            </p:cNvSpPr>
            <p:nvPr/>
          </p:nvSpPr>
          <p:spPr bwMode="auto">
            <a:xfrm>
              <a:off x="8955511" y="2111739"/>
              <a:ext cx="1546677" cy="38735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en-US" dirty="0"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305" name="Text Box 92"/>
            <p:cNvSpPr txBox="1">
              <a:spLocks noChangeArrowheads="1"/>
            </p:cNvSpPr>
            <p:nvPr/>
          </p:nvSpPr>
          <p:spPr bwMode="auto">
            <a:xfrm>
              <a:off x="8948861" y="2108274"/>
              <a:ext cx="1651834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  <a:defRPr/>
              </a:pPr>
              <a:r>
                <a:rPr lang="en-US" dirty="0">
                  <a:solidFill>
                    <a:srgbClr val="CC0000"/>
                  </a:solidFill>
                  <a:latin typeface="Arial" panose="020B0604020202020204"/>
                  <a:cs typeface="Arial" panose="020B0604020202020204"/>
                </a:rPr>
                <a:t>trap message</a:t>
              </a:r>
              <a:endParaRPr lang="en-US" dirty="0">
                <a:solidFill>
                  <a:srgbClr val="CC0000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sp>
        <p:nvSpPr>
          <p:cNvPr id="306" name="Rectangle 3"/>
          <p:cNvSpPr txBox="1">
            <a:spLocks noChangeArrowheads="1"/>
          </p:cNvSpPr>
          <p:nvPr/>
        </p:nvSpPr>
        <p:spPr>
          <a:xfrm>
            <a:off x="798263" y="1390980"/>
            <a:ext cx="7772400" cy="603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charset="0"/>
              <a:buNone/>
              <a:defRPr/>
            </a:pPr>
            <a:r>
              <a:rPr lang="en-US" dirty="0"/>
              <a:t>Two ways to convey MIB info, commands:</a:t>
            </a:r>
            <a:endParaRPr lang="en-US" sz="3200" dirty="0"/>
          </a:p>
        </p:txBody>
      </p:sp>
      <p:sp>
        <p:nvSpPr>
          <p:cNvPr id="307" name="Text Box 149"/>
          <p:cNvSpPr txBox="1">
            <a:spLocks noChangeArrowheads="1"/>
          </p:cNvSpPr>
          <p:nvPr/>
        </p:nvSpPr>
        <p:spPr bwMode="auto">
          <a:xfrm>
            <a:off x="2926216" y="6150032"/>
            <a:ext cx="2609872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99"/>
                </a:solidFill>
                <a:latin typeface="Arial" panose="020B0604020202020204"/>
                <a:cs typeface="Arial" panose="020B0604020202020204"/>
              </a:rPr>
              <a:t>request/response mode</a:t>
            </a:r>
            <a:endParaRPr lang="en-US" dirty="0">
              <a:solidFill>
                <a:srgbClr val="000099"/>
              </a:solidFill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729466" y="2010860"/>
            <a:ext cx="4230478" cy="4504240"/>
            <a:chOff x="6729466" y="2010860"/>
            <a:chExt cx="4230478" cy="4504240"/>
          </a:xfrm>
        </p:grpSpPr>
        <p:grpSp>
          <p:nvGrpSpPr>
            <p:cNvPr id="186" name="Group 185"/>
            <p:cNvGrpSpPr/>
            <p:nvPr/>
          </p:nvGrpSpPr>
          <p:grpSpPr>
            <a:xfrm>
              <a:off x="6729466" y="2010860"/>
              <a:ext cx="4230478" cy="4057421"/>
              <a:chOff x="6588086" y="2144903"/>
              <a:chExt cx="4230478" cy="4057421"/>
            </a:xfrm>
          </p:grpSpPr>
          <p:sp>
            <p:nvSpPr>
              <p:cNvPr id="187" name="Freeform 2"/>
              <p:cNvSpPr/>
              <p:nvPr/>
            </p:nvSpPr>
            <p:spPr bwMode="auto">
              <a:xfrm rot="16383367">
                <a:off x="7427686" y="2947494"/>
                <a:ext cx="4057421" cy="2452239"/>
              </a:xfrm>
              <a:custGeom>
                <a:avLst/>
                <a:gdLst>
                  <a:gd name="T0" fmla="*/ 6 w 1794"/>
                  <a:gd name="T1" fmla="*/ 483 h 933"/>
                  <a:gd name="T2" fmla="*/ 108 w 1794"/>
                  <a:gd name="T3" fmla="*/ 125 h 933"/>
                  <a:gd name="T4" fmla="*/ 559 w 1794"/>
                  <a:gd name="T5" fmla="*/ 100 h 933"/>
                  <a:gd name="T6" fmla="*/ 1128 w 1794"/>
                  <a:gd name="T7" fmla="*/ 29 h 933"/>
                  <a:gd name="T8" fmla="*/ 1716 w 1794"/>
                  <a:gd name="T9" fmla="*/ 275 h 933"/>
                  <a:gd name="T10" fmla="*/ 1596 w 1794"/>
                  <a:gd name="T11" fmla="*/ 827 h 933"/>
                  <a:gd name="T12" fmla="*/ 1380 w 1794"/>
                  <a:gd name="T13" fmla="*/ 911 h 933"/>
                  <a:gd name="T14" fmla="*/ 840 w 1794"/>
                  <a:gd name="T15" fmla="*/ 929 h 933"/>
                  <a:gd name="T16" fmla="*/ 414 w 1794"/>
                  <a:gd name="T17" fmla="*/ 911 h 933"/>
                  <a:gd name="T18" fmla="*/ 143 w 1794"/>
                  <a:gd name="T19" fmla="*/ 832 h 933"/>
                  <a:gd name="T20" fmla="*/ 6 w 1794"/>
                  <a:gd name="T21" fmla="*/ 483 h 93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794"/>
                  <a:gd name="T34" fmla="*/ 0 h 933"/>
                  <a:gd name="T35" fmla="*/ 1794 w 1794"/>
                  <a:gd name="T36" fmla="*/ 933 h 93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794" h="933">
                    <a:moveTo>
                      <a:pt x="6" y="483"/>
                    </a:moveTo>
                    <a:cubicBezTo>
                      <a:pt x="0" y="365"/>
                      <a:pt x="16" y="189"/>
                      <a:pt x="108" y="125"/>
                    </a:cubicBezTo>
                    <a:cubicBezTo>
                      <a:pt x="200" y="61"/>
                      <a:pt x="389" y="116"/>
                      <a:pt x="559" y="100"/>
                    </a:cubicBezTo>
                    <a:cubicBezTo>
                      <a:pt x="729" y="84"/>
                      <a:pt x="935" y="0"/>
                      <a:pt x="1128" y="29"/>
                    </a:cubicBezTo>
                    <a:cubicBezTo>
                      <a:pt x="1321" y="58"/>
                      <a:pt x="1638" y="142"/>
                      <a:pt x="1716" y="275"/>
                    </a:cubicBezTo>
                    <a:cubicBezTo>
                      <a:pt x="1794" y="408"/>
                      <a:pt x="1652" y="721"/>
                      <a:pt x="1596" y="827"/>
                    </a:cubicBezTo>
                    <a:cubicBezTo>
                      <a:pt x="1540" y="933"/>
                      <a:pt x="1506" y="894"/>
                      <a:pt x="1380" y="911"/>
                    </a:cubicBezTo>
                    <a:cubicBezTo>
                      <a:pt x="1254" y="928"/>
                      <a:pt x="1001" y="929"/>
                      <a:pt x="840" y="929"/>
                    </a:cubicBezTo>
                    <a:cubicBezTo>
                      <a:pt x="679" y="929"/>
                      <a:pt x="530" y="927"/>
                      <a:pt x="414" y="911"/>
                    </a:cubicBezTo>
                    <a:cubicBezTo>
                      <a:pt x="298" y="895"/>
                      <a:pt x="211" y="903"/>
                      <a:pt x="143" y="832"/>
                    </a:cubicBezTo>
                    <a:cubicBezTo>
                      <a:pt x="75" y="761"/>
                      <a:pt x="4" y="624"/>
                      <a:pt x="6" y="483"/>
                    </a:cubicBezTo>
                    <a:close/>
                  </a:path>
                </a:pathLst>
              </a:custGeom>
              <a:solidFill>
                <a:srgbClr val="9CE0FA"/>
              </a:solidFill>
              <a:ln>
                <a:noFill/>
              </a:ln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dirty="0">
                  <a:solidFill>
                    <a:srgbClr val="000000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endParaRPr>
              </a:p>
            </p:txBody>
          </p:sp>
          <p:sp>
            <p:nvSpPr>
              <p:cNvPr id="188" name="Line 252"/>
              <p:cNvSpPr>
                <a:spLocks noChangeShapeType="1"/>
              </p:cNvSpPr>
              <p:nvPr/>
            </p:nvSpPr>
            <p:spPr bwMode="auto">
              <a:xfrm flipV="1">
                <a:off x="9496090" y="3180571"/>
                <a:ext cx="338138" cy="1042987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89" name="Line 254"/>
              <p:cNvSpPr>
                <a:spLocks noChangeShapeType="1"/>
              </p:cNvSpPr>
              <p:nvPr/>
            </p:nvSpPr>
            <p:spPr bwMode="auto">
              <a:xfrm flipV="1">
                <a:off x="9726589" y="4134658"/>
                <a:ext cx="290202" cy="251486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90" name="Line 272"/>
              <p:cNvSpPr>
                <a:spLocks noChangeShapeType="1"/>
              </p:cNvSpPr>
              <p:nvPr/>
            </p:nvSpPr>
            <p:spPr bwMode="auto">
              <a:xfrm>
                <a:off x="9729453" y="4625196"/>
                <a:ext cx="373062" cy="554037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91" name="Line 272"/>
              <p:cNvSpPr>
                <a:spLocks noChangeShapeType="1"/>
              </p:cNvSpPr>
              <p:nvPr/>
            </p:nvSpPr>
            <p:spPr bwMode="auto">
              <a:xfrm>
                <a:off x="8921415" y="3675871"/>
                <a:ext cx="371475" cy="554037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92" name="Line 272"/>
              <p:cNvSpPr>
                <a:spLocks noChangeShapeType="1"/>
              </p:cNvSpPr>
              <p:nvPr/>
            </p:nvSpPr>
            <p:spPr bwMode="auto">
              <a:xfrm flipH="1">
                <a:off x="9135728" y="4614083"/>
                <a:ext cx="309562" cy="1023938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93" name="Text Box 333"/>
              <p:cNvSpPr txBox="1">
                <a:spLocks noChangeArrowheads="1"/>
              </p:cNvSpPr>
              <p:nvPr/>
            </p:nvSpPr>
            <p:spPr bwMode="auto">
              <a:xfrm>
                <a:off x="7442257" y="5831180"/>
                <a:ext cx="1497526" cy="307777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sz="1400" dirty="0">
                    <a:solidFill>
                      <a:srgbClr val="000000"/>
                    </a:solidFill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managed device</a:t>
                </a:r>
                <a:endParaRPr lang="en-US" sz="1400" dirty="0">
                  <a:solidFill>
                    <a:srgbClr val="000000"/>
                  </a:solidFill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194" name="Group 906"/>
              <p:cNvGrpSpPr/>
              <p:nvPr/>
            </p:nvGrpSpPr>
            <p:grpSpPr bwMode="auto">
              <a:xfrm>
                <a:off x="9973928" y="5172883"/>
                <a:ext cx="366712" cy="579438"/>
                <a:chOff x="4140" y="429"/>
                <a:chExt cx="1425" cy="2396"/>
              </a:xfrm>
            </p:grpSpPr>
            <p:sp>
              <p:nvSpPr>
                <p:cNvPr id="270" name="Freeform 907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21 w 354"/>
                    <a:gd name="T1" fmla="*/ 0 h 2742"/>
                    <a:gd name="T2" fmla="*/ 116 w 354"/>
                    <a:gd name="T3" fmla="*/ 137 h 2742"/>
                    <a:gd name="T4" fmla="*/ 114 w 354"/>
                    <a:gd name="T5" fmla="*/ 1057 h 2742"/>
                    <a:gd name="T6" fmla="*/ 0 w 354"/>
                    <a:gd name="T7" fmla="*/ 1105 h 2742"/>
                    <a:gd name="T8" fmla="*/ 21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71" name="Rectangle 908"/>
                <p:cNvSpPr>
                  <a:spLocks noChangeArrowheads="1"/>
                </p:cNvSpPr>
                <p:nvPr/>
              </p:nvSpPr>
              <p:spPr bwMode="auto">
                <a:xfrm>
                  <a:off x="4208" y="429"/>
                  <a:ext cx="1043" cy="2284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72" name="Freeform 909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70 w 211"/>
                    <a:gd name="T3" fmla="*/ 88 h 2537"/>
                    <a:gd name="T4" fmla="*/ 2 w 211"/>
                    <a:gd name="T5" fmla="*/ 1007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73" name="Freeform 910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09 w 328"/>
                    <a:gd name="T3" fmla="*/ 52 h 226"/>
                    <a:gd name="T4" fmla="*/ 108 w 328"/>
                    <a:gd name="T5" fmla="*/ 92 h 226"/>
                    <a:gd name="T6" fmla="*/ 0 w 328"/>
                    <a:gd name="T7" fmla="*/ 41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74" name="Rectangle 911"/>
                <p:cNvSpPr>
                  <a:spLocks noChangeArrowheads="1"/>
                </p:cNvSpPr>
                <p:nvPr/>
              </p:nvSpPr>
              <p:spPr bwMode="auto">
                <a:xfrm>
                  <a:off x="4214" y="692"/>
                  <a:ext cx="592" cy="46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75" name="Group 912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300" name="AutoShape 913"/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65"/>
                    <a:ext cx="724" cy="126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301" name="AutoShape 914"/>
                  <p:cNvSpPr>
                    <a:spLocks noChangeArrowheads="1"/>
                  </p:cNvSpPr>
                  <p:nvPr/>
                </p:nvSpPr>
                <p:spPr bwMode="auto">
                  <a:xfrm>
                    <a:off x="632" y="2584"/>
                    <a:ext cx="693" cy="101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76" name="Rectangle 915"/>
                <p:cNvSpPr>
                  <a:spLocks noChangeArrowheads="1"/>
                </p:cNvSpPr>
                <p:nvPr/>
              </p:nvSpPr>
              <p:spPr bwMode="auto">
                <a:xfrm>
                  <a:off x="4226" y="1020"/>
                  <a:ext cx="592" cy="46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77" name="Group 916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298" name="AutoShape 917"/>
                  <p:cNvSpPr>
                    <a:spLocks noChangeArrowheads="1"/>
                  </p:cNvSpPr>
                  <p:nvPr/>
                </p:nvSpPr>
                <p:spPr bwMode="auto">
                  <a:xfrm>
                    <a:off x="611" y="2568"/>
                    <a:ext cx="731" cy="136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99" name="AutoShape 918"/>
                  <p:cNvSpPr>
                    <a:spLocks noChangeArrowheads="1"/>
                  </p:cNvSpPr>
                  <p:nvPr/>
                </p:nvSpPr>
                <p:spPr bwMode="auto">
                  <a:xfrm>
                    <a:off x="626" y="2581"/>
                    <a:ext cx="700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78" name="Rectangle 919"/>
                <p:cNvSpPr>
                  <a:spLocks noChangeArrowheads="1"/>
                </p:cNvSpPr>
                <p:nvPr/>
              </p:nvSpPr>
              <p:spPr bwMode="auto">
                <a:xfrm>
                  <a:off x="4214" y="1361"/>
                  <a:ext cx="598" cy="46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79" name="Rectangle 920"/>
                <p:cNvSpPr>
                  <a:spLocks noChangeArrowheads="1"/>
                </p:cNvSpPr>
                <p:nvPr/>
              </p:nvSpPr>
              <p:spPr bwMode="auto">
                <a:xfrm>
                  <a:off x="4226" y="1657"/>
                  <a:ext cx="598" cy="46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80" name="Group 921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296" name="AutoShape 922"/>
                  <p:cNvSpPr>
                    <a:spLocks noChangeArrowheads="1"/>
                  </p:cNvSpPr>
                  <p:nvPr/>
                </p:nvSpPr>
                <p:spPr bwMode="auto">
                  <a:xfrm>
                    <a:off x="611" y="2571"/>
                    <a:ext cx="730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97" name="AutoShape 923"/>
                  <p:cNvSpPr>
                    <a:spLocks noChangeArrowheads="1"/>
                  </p:cNvSpPr>
                  <p:nvPr/>
                </p:nvSpPr>
                <p:spPr bwMode="auto">
                  <a:xfrm>
                    <a:off x="626" y="2589"/>
                    <a:ext cx="699" cy="115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81" name="Freeform 924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09 w 328"/>
                    <a:gd name="T3" fmla="*/ 51 h 226"/>
                    <a:gd name="T4" fmla="*/ 108 w 328"/>
                    <a:gd name="T5" fmla="*/ 90 h 226"/>
                    <a:gd name="T6" fmla="*/ 0 w 328"/>
                    <a:gd name="T7" fmla="*/ 39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282" name="Group 925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294" name="AutoShape 926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9"/>
                    <a:ext cx="715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95" name="AutoShape 927"/>
                  <p:cNvSpPr>
                    <a:spLocks noChangeArrowheads="1"/>
                  </p:cNvSpPr>
                  <p:nvPr/>
                </p:nvSpPr>
                <p:spPr bwMode="auto">
                  <a:xfrm>
                    <a:off x="629" y="2582"/>
                    <a:ext cx="692" cy="105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83" name="Rectangle 928"/>
                <p:cNvSpPr>
                  <a:spLocks noChangeArrowheads="1"/>
                </p:cNvSpPr>
                <p:nvPr/>
              </p:nvSpPr>
              <p:spPr bwMode="auto">
                <a:xfrm>
                  <a:off x="5250" y="429"/>
                  <a:ext cx="68" cy="2291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84" name="Freeform 929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96 w 296"/>
                    <a:gd name="T3" fmla="*/ 57 h 256"/>
                    <a:gd name="T4" fmla="*/ 98 w 296"/>
                    <a:gd name="T5" fmla="*/ 102 h 256"/>
                    <a:gd name="T6" fmla="*/ 0 w 296"/>
                    <a:gd name="T7" fmla="*/ 39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85" name="Freeform 930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01 w 304"/>
                    <a:gd name="T3" fmla="*/ 66 h 288"/>
                    <a:gd name="T4" fmla="*/ 95 w 304"/>
                    <a:gd name="T5" fmla="*/ 116 h 288"/>
                    <a:gd name="T6" fmla="*/ 2 w 304"/>
                    <a:gd name="T7" fmla="*/ 5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86" name="Oval 931"/>
                <p:cNvSpPr>
                  <a:spLocks noChangeArrowheads="1"/>
                </p:cNvSpPr>
                <p:nvPr/>
              </p:nvSpPr>
              <p:spPr bwMode="auto">
                <a:xfrm>
                  <a:off x="5516" y="2608"/>
                  <a:ext cx="49" cy="98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87" name="Freeform 932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43 h 240"/>
                    <a:gd name="T2" fmla="*/ 2 w 306"/>
                    <a:gd name="T3" fmla="*/ 97 h 240"/>
                    <a:gd name="T4" fmla="*/ 101 w 306"/>
                    <a:gd name="T5" fmla="*/ 44 h 240"/>
                    <a:gd name="T6" fmla="*/ 98 w 306"/>
                    <a:gd name="T7" fmla="*/ 0 h 240"/>
                    <a:gd name="T8" fmla="*/ 0 w 306"/>
                    <a:gd name="T9" fmla="*/ 43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88" name="AutoShape 933"/>
                <p:cNvSpPr>
                  <a:spLocks noChangeArrowheads="1"/>
                </p:cNvSpPr>
                <p:nvPr/>
              </p:nvSpPr>
              <p:spPr bwMode="auto">
                <a:xfrm>
                  <a:off x="4140" y="2681"/>
                  <a:ext cx="1197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rgbClr val="000000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89" name="AutoShape 934"/>
                <p:cNvSpPr>
                  <a:spLocks noChangeArrowheads="1"/>
                </p:cNvSpPr>
                <p:nvPr/>
              </p:nvSpPr>
              <p:spPr bwMode="auto">
                <a:xfrm>
                  <a:off x="4208" y="2713"/>
                  <a:ext cx="1067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00"/>
                    </a:gs>
                    <a:gs pos="100000">
                      <a:srgbClr val="808080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90" name="Oval 935"/>
                <p:cNvSpPr>
                  <a:spLocks noChangeArrowheads="1"/>
                </p:cNvSpPr>
                <p:nvPr/>
              </p:nvSpPr>
              <p:spPr bwMode="auto">
                <a:xfrm>
                  <a:off x="4307" y="2385"/>
                  <a:ext cx="160" cy="138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91" name="Oval 936"/>
                <p:cNvSpPr>
                  <a:spLocks noChangeArrowheads="1"/>
                </p:cNvSpPr>
                <p:nvPr/>
              </p:nvSpPr>
              <p:spPr bwMode="auto">
                <a:xfrm>
                  <a:off x="4485" y="2385"/>
                  <a:ext cx="160" cy="14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92" name="Oval 937"/>
                <p:cNvSpPr>
                  <a:spLocks noChangeArrowheads="1"/>
                </p:cNvSpPr>
                <p:nvPr/>
              </p:nvSpPr>
              <p:spPr bwMode="auto">
                <a:xfrm>
                  <a:off x="4664" y="2379"/>
                  <a:ext cx="154" cy="144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93" name="Rectangle 938"/>
                <p:cNvSpPr>
                  <a:spLocks noChangeArrowheads="1"/>
                </p:cNvSpPr>
                <p:nvPr/>
              </p:nvSpPr>
              <p:spPr bwMode="auto">
                <a:xfrm>
                  <a:off x="5059" y="1834"/>
                  <a:ext cx="86" cy="761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rgbClr val="000000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grpSp>
            <p:nvGrpSpPr>
              <p:cNvPr id="195" name="Group 194"/>
              <p:cNvGrpSpPr/>
              <p:nvPr/>
            </p:nvGrpSpPr>
            <p:grpSpPr>
              <a:xfrm>
                <a:off x="8732734" y="5561377"/>
                <a:ext cx="683116" cy="378456"/>
                <a:chOff x="7493876" y="2774731"/>
                <a:chExt cx="1481958" cy="894622"/>
              </a:xfrm>
            </p:grpSpPr>
            <p:sp>
              <p:nvSpPr>
                <p:cNvPr id="263" name="Freeform 262"/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-1" fmla="*/ 8187558 w 8187558"/>
                    <a:gd name="connsiteY0-2" fmla="*/ 0 h 2617076"/>
                    <a:gd name="connsiteX1-3" fmla="*/ 8187558 w 8187558"/>
                    <a:gd name="connsiteY1-4" fmla="*/ 1271752 h 2617076"/>
                    <a:gd name="connsiteX2-5" fmla="*/ 4025462 w 8187558"/>
                    <a:gd name="connsiteY2-6" fmla="*/ 2617076 h 2617076"/>
                    <a:gd name="connsiteX3-7" fmla="*/ 0 w 8187558"/>
                    <a:gd name="connsiteY3-8" fmla="*/ 1229711 h 2617076"/>
                    <a:gd name="connsiteX4-9" fmla="*/ 31531 w 8187558"/>
                    <a:gd name="connsiteY4-10" fmla="*/ 147145 h 2617076"/>
                    <a:gd name="connsiteX5-11" fmla="*/ 4046482 w 8187558"/>
                    <a:gd name="connsiteY5-12" fmla="*/ 1576552 h 2617076"/>
                    <a:gd name="connsiteX6-13" fmla="*/ 8187558 w 8187558"/>
                    <a:gd name="connsiteY6-14" fmla="*/ 0 h 2617076"/>
                    <a:gd name="connsiteX0-15" fmla="*/ 8187558 w 8187558"/>
                    <a:gd name="connsiteY0-16" fmla="*/ 0 h 2617076"/>
                    <a:gd name="connsiteX1-17" fmla="*/ 8187558 w 8187558"/>
                    <a:gd name="connsiteY1-18" fmla="*/ 1271752 h 2617076"/>
                    <a:gd name="connsiteX2-19" fmla="*/ 4025462 w 8187558"/>
                    <a:gd name="connsiteY2-20" fmla="*/ 2617076 h 2617076"/>
                    <a:gd name="connsiteX3-21" fmla="*/ 0 w 8187558"/>
                    <a:gd name="connsiteY3-22" fmla="*/ 1229711 h 2617076"/>
                    <a:gd name="connsiteX4-23" fmla="*/ 31531 w 8187558"/>
                    <a:gd name="connsiteY4-24" fmla="*/ 147145 h 2617076"/>
                    <a:gd name="connsiteX5-25" fmla="*/ 4046482 w 8187558"/>
                    <a:gd name="connsiteY5-26" fmla="*/ 1576552 h 2617076"/>
                    <a:gd name="connsiteX6-27" fmla="*/ 8187558 w 8187558"/>
                    <a:gd name="connsiteY6-28" fmla="*/ 0 h 2617076"/>
                    <a:gd name="connsiteX0-29" fmla="*/ 8187558 w 8187558"/>
                    <a:gd name="connsiteY0-30" fmla="*/ 0 h 2617076"/>
                    <a:gd name="connsiteX1-31" fmla="*/ 8187558 w 8187558"/>
                    <a:gd name="connsiteY1-32" fmla="*/ 1271752 h 2617076"/>
                    <a:gd name="connsiteX2-33" fmla="*/ 4025462 w 8187558"/>
                    <a:gd name="connsiteY2-34" fmla="*/ 2617076 h 2617076"/>
                    <a:gd name="connsiteX3-35" fmla="*/ 0 w 8187558"/>
                    <a:gd name="connsiteY3-36" fmla="*/ 1229711 h 2617076"/>
                    <a:gd name="connsiteX4-37" fmla="*/ 31531 w 8187558"/>
                    <a:gd name="connsiteY4-38" fmla="*/ 147145 h 2617076"/>
                    <a:gd name="connsiteX5-39" fmla="*/ 4046482 w 8187558"/>
                    <a:gd name="connsiteY5-40" fmla="*/ 1576552 h 2617076"/>
                    <a:gd name="connsiteX6-41" fmla="*/ 8187558 w 8187558"/>
                    <a:gd name="connsiteY6-42" fmla="*/ 0 h 2617076"/>
                    <a:gd name="connsiteX0-43" fmla="*/ 8187558 w 8187558"/>
                    <a:gd name="connsiteY0-44" fmla="*/ 0 h 2617076"/>
                    <a:gd name="connsiteX1-45" fmla="*/ 8187558 w 8187558"/>
                    <a:gd name="connsiteY1-46" fmla="*/ 1271752 h 2617076"/>
                    <a:gd name="connsiteX2-47" fmla="*/ 4025462 w 8187558"/>
                    <a:gd name="connsiteY2-48" fmla="*/ 2617076 h 2617076"/>
                    <a:gd name="connsiteX3-49" fmla="*/ 0 w 8187558"/>
                    <a:gd name="connsiteY3-50" fmla="*/ 1229711 h 2617076"/>
                    <a:gd name="connsiteX4-51" fmla="*/ 31531 w 8187558"/>
                    <a:gd name="connsiteY4-52" fmla="*/ 147145 h 2617076"/>
                    <a:gd name="connsiteX5-53" fmla="*/ 4046482 w 8187558"/>
                    <a:gd name="connsiteY5-54" fmla="*/ 1576552 h 2617076"/>
                    <a:gd name="connsiteX6-55" fmla="*/ 8187558 w 8187558"/>
                    <a:gd name="connsiteY6-56" fmla="*/ 0 h 2617076"/>
                    <a:gd name="connsiteX0-57" fmla="*/ 8187558 w 8187558"/>
                    <a:gd name="connsiteY0-58" fmla="*/ 0 h 2617076"/>
                    <a:gd name="connsiteX1-59" fmla="*/ 8187558 w 8187558"/>
                    <a:gd name="connsiteY1-60" fmla="*/ 1271752 h 2617076"/>
                    <a:gd name="connsiteX2-61" fmla="*/ 4025462 w 8187558"/>
                    <a:gd name="connsiteY2-62" fmla="*/ 2617076 h 2617076"/>
                    <a:gd name="connsiteX3-63" fmla="*/ 0 w 8187558"/>
                    <a:gd name="connsiteY3-64" fmla="*/ 1229711 h 2617076"/>
                    <a:gd name="connsiteX4-65" fmla="*/ 31531 w 8187558"/>
                    <a:gd name="connsiteY4-66" fmla="*/ 147145 h 2617076"/>
                    <a:gd name="connsiteX5-67" fmla="*/ 4046482 w 8187558"/>
                    <a:gd name="connsiteY5-68" fmla="*/ 1576552 h 2617076"/>
                    <a:gd name="connsiteX6-69" fmla="*/ 8187558 w 8187558"/>
                    <a:gd name="connsiteY6-70" fmla="*/ 0 h 2617076"/>
                    <a:gd name="connsiteX0-71" fmla="*/ 8187558 w 8187558"/>
                    <a:gd name="connsiteY0-72" fmla="*/ 0 h 2617076"/>
                    <a:gd name="connsiteX1-73" fmla="*/ 8187558 w 8187558"/>
                    <a:gd name="connsiteY1-74" fmla="*/ 1271752 h 2617076"/>
                    <a:gd name="connsiteX2-75" fmla="*/ 4025462 w 8187558"/>
                    <a:gd name="connsiteY2-76" fmla="*/ 2617076 h 2617076"/>
                    <a:gd name="connsiteX3-77" fmla="*/ 0 w 8187558"/>
                    <a:gd name="connsiteY3-78" fmla="*/ 1229711 h 2617076"/>
                    <a:gd name="connsiteX4-79" fmla="*/ 31531 w 8187558"/>
                    <a:gd name="connsiteY4-80" fmla="*/ 147145 h 2617076"/>
                    <a:gd name="connsiteX5-81" fmla="*/ 4046482 w 8187558"/>
                    <a:gd name="connsiteY5-82" fmla="*/ 1576552 h 2617076"/>
                    <a:gd name="connsiteX6-83" fmla="*/ 8187558 w 8187558"/>
                    <a:gd name="connsiteY6-84" fmla="*/ 0 h 2617076"/>
                    <a:gd name="connsiteX0-85" fmla="*/ 8187558 w 8187558"/>
                    <a:gd name="connsiteY0-86" fmla="*/ 0 h 2638097"/>
                    <a:gd name="connsiteX1-87" fmla="*/ 8187558 w 8187558"/>
                    <a:gd name="connsiteY1-88" fmla="*/ 1271752 h 2638097"/>
                    <a:gd name="connsiteX2-89" fmla="*/ 4099035 w 8187558"/>
                    <a:gd name="connsiteY2-90" fmla="*/ 2638097 h 2638097"/>
                    <a:gd name="connsiteX3-91" fmla="*/ 0 w 8187558"/>
                    <a:gd name="connsiteY3-92" fmla="*/ 1229711 h 2638097"/>
                    <a:gd name="connsiteX4-93" fmla="*/ 31531 w 8187558"/>
                    <a:gd name="connsiteY4-94" fmla="*/ 147145 h 2638097"/>
                    <a:gd name="connsiteX5-95" fmla="*/ 4046482 w 8187558"/>
                    <a:gd name="connsiteY5-96" fmla="*/ 1576552 h 2638097"/>
                    <a:gd name="connsiteX6-97" fmla="*/ 8187558 w 8187558"/>
                    <a:gd name="connsiteY6-98" fmla="*/ 0 h 2638097"/>
                    <a:gd name="connsiteX0-99" fmla="*/ 8187558 w 8187558"/>
                    <a:gd name="connsiteY0-100" fmla="*/ 0 h 2638097"/>
                    <a:gd name="connsiteX1-101" fmla="*/ 8187558 w 8187558"/>
                    <a:gd name="connsiteY1-102" fmla="*/ 1271752 h 2638097"/>
                    <a:gd name="connsiteX2-103" fmla="*/ 4099035 w 8187558"/>
                    <a:gd name="connsiteY2-104" fmla="*/ 2638097 h 2638097"/>
                    <a:gd name="connsiteX3-105" fmla="*/ 0 w 8187558"/>
                    <a:gd name="connsiteY3-106" fmla="*/ 1229711 h 2638097"/>
                    <a:gd name="connsiteX4-107" fmla="*/ 31531 w 8187558"/>
                    <a:gd name="connsiteY4-108" fmla="*/ 147145 h 2638097"/>
                    <a:gd name="connsiteX5-109" fmla="*/ 4046482 w 8187558"/>
                    <a:gd name="connsiteY5-110" fmla="*/ 1576552 h 2638097"/>
                    <a:gd name="connsiteX6-111" fmla="*/ 8187558 w 8187558"/>
                    <a:gd name="connsiteY6-112" fmla="*/ 0 h 2638097"/>
                    <a:gd name="connsiteX0-113" fmla="*/ 8187558 w 8187558"/>
                    <a:gd name="connsiteY0-114" fmla="*/ 0 h 2638097"/>
                    <a:gd name="connsiteX1-115" fmla="*/ 8187558 w 8187558"/>
                    <a:gd name="connsiteY1-116" fmla="*/ 1271752 h 2638097"/>
                    <a:gd name="connsiteX2-117" fmla="*/ 4099035 w 8187558"/>
                    <a:gd name="connsiteY2-118" fmla="*/ 2638097 h 2638097"/>
                    <a:gd name="connsiteX3-119" fmla="*/ 0 w 8187558"/>
                    <a:gd name="connsiteY3-120" fmla="*/ 1229711 h 2638097"/>
                    <a:gd name="connsiteX4-121" fmla="*/ 31531 w 8187558"/>
                    <a:gd name="connsiteY4-122" fmla="*/ 147145 h 2638097"/>
                    <a:gd name="connsiteX5-123" fmla="*/ 4046482 w 8187558"/>
                    <a:gd name="connsiteY5-124" fmla="*/ 1576552 h 2638097"/>
                    <a:gd name="connsiteX6-125" fmla="*/ 8187558 w 8187558"/>
                    <a:gd name="connsiteY6-126" fmla="*/ 0 h 2638097"/>
                    <a:gd name="connsiteX0-127" fmla="*/ 8187558 w 8187558"/>
                    <a:gd name="connsiteY0-128" fmla="*/ 0 h 2638097"/>
                    <a:gd name="connsiteX1-129" fmla="*/ 8187558 w 8187558"/>
                    <a:gd name="connsiteY1-130" fmla="*/ 1271752 h 2638097"/>
                    <a:gd name="connsiteX2-131" fmla="*/ 4099035 w 8187558"/>
                    <a:gd name="connsiteY2-132" fmla="*/ 2638097 h 2638097"/>
                    <a:gd name="connsiteX3-133" fmla="*/ 0 w 8187558"/>
                    <a:gd name="connsiteY3-134" fmla="*/ 1229711 h 2638097"/>
                    <a:gd name="connsiteX4-135" fmla="*/ 31531 w 8187558"/>
                    <a:gd name="connsiteY4-136" fmla="*/ 147145 h 2638097"/>
                    <a:gd name="connsiteX5-137" fmla="*/ 4046482 w 8187558"/>
                    <a:gd name="connsiteY5-138" fmla="*/ 1576552 h 2638097"/>
                    <a:gd name="connsiteX6-139" fmla="*/ 8187558 w 8187558"/>
                    <a:gd name="connsiteY6-140" fmla="*/ 0 h 2638097"/>
                    <a:gd name="connsiteX0-141" fmla="*/ 8187558 w 8187558"/>
                    <a:gd name="connsiteY0-142" fmla="*/ 0 h 2638097"/>
                    <a:gd name="connsiteX1-143" fmla="*/ 8187558 w 8187558"/>
                    <a:gd name="connsiteY1-144" fmla="*/ 1271752 h 2638097"/>
                    <a:gd name="connsiteX2-145" fmla="*/ 4099035 w 8187558"/>
                    <a:gd name="connsiteY2-146" fmla="*/ 2638097 h 2638097"/>
                    <a:gd name="connsiteX3-147" fmla="*/ 0 w 8187558"/>
                    <a:gd name="connsiteY3-148" fmla="*/ 1229711 h 2638097"/>
                    <a:gd name="connsiteX4-149" fmla="*/ 31531 w 8187558"/>
                    <a:gd name="connsiteY4-150" fmla="*/ 147145 h 2638097"/>
                    <a:gd name="connsiteX5-151" fmla="*/ 4088524 w 8187558"/>
                    <a:gd name="connsiteY5-152" fmla="*/ 1597573 h 2638097"/>
                    <a:gd name="connsiteX6-153" fmla="*/ 8187558 w 8187558"/>
                    <a:gd name="connsiteY6-154" fmla="*/ 0 h 2638097"/>
                    <a:gd name="connsiteX0-155" fmla="*/ 8187558 w 8187558"/>
                    <a:gd name="connsiteY0-156" fmla="*/ 0 h 2638097"/>
                    <a:gd name="connsiteX1-157" fmla="*/ 8187558 w 8187558"/>
                    <a:gd name="connsiteY1-158" fmla="*/ 1271752 h 2638097"/>
                    <a:gd name="connsiteX2-159" fmla="*/ 4099035 w 8187558"/>
                    <a:gd name="connsiteY2-160" fmla="*/ 2638097 h 2638097"/>
                    <a:gd name="connsiteX3-161" fmla="*/ 0 w 8187558"/>
                    <a:gd name="connsiteY3-162" fmla="*/ 1229711 h 2638097"/>
                    <a:gd name="connsiteX4-163" fmla="*/ 31531 w 8187558"/>
                    <a:gd name="connsiteY4-164" fmla="*/ 147145 h 2638097"/>
                    <a:gd name="connsiteX5-165" fmla="*/ 4088524 w 8187558"/>
                    <a:gd name="connsiteY5-166" fmla="*/ 1597573 h 2638097"/>
                    <a:gd name="connsiteX6-167" fmla="*/ 8187558 w 8187558"/>
                    <a:gd name="connsiteY6-168" fmla="*/ 0 h 2638097"/>
                    <a:gd name="connsiteX0-169" fmla="*/ 8187558 w 8187558"/>
                    <a:gd name="connsiteY0-170" fmla="*/ 0 h 2638097"/>
                    <a:gd name="connsiteX1-171" fmla="*/ 8187558 w 8187558"/>
                    <a:gd name="connsiteY1-172" fmla="*/ 1271752 h 2638097"/>
                    <a:gd name="connsiteX2-173" fmla="*/ 4099035 w 8187558"/>
                    <a:gd name="connsiteY2-174" fmla="*/ 2638097 h 2638097"/>
                    <a:gd name="connsiteX3-175" fmla="*/ 0 w 8187558"/>
                    <a:gd name="connsiteY3-176" fmla="*/ 1229711 h 2638097"/>
                    <a:gd name="connsiteX4-177" fmla="*/ 31531 w 8187558"/>
                    <a:gd name="connsiteY4-178" fmla="*/ 147145 h 2638097"/>
                    <a:gd name="connsiteX5-179" fmla="*/ 4099035 w 8187558"/>
                    <a:gd name="connsiteY5-180" fmla="*/ 1566042 h 2638097"/>
                    <a:gd name="connsiteX6-181" fmla="*/ 8187558 w 8187558"/>
                    <a:gd name="connsiteY6-182" fmla="*/ 0 h 2638097"/>
                    <a:gd name="connsiteX0-183" fmla="*/ 8187558 w 8187558"/>
                    <a:gd name="connsiteY0-184" fmla="*/ 0 h 2638097"/>
                    <a:gd name="connsiteX1-185" fmla="*/ 8187558 w 8187558"/>
                    <a:gd name="connsiteY1-186" fmla="*/ 1271752 h 2638097"/>
                    <a:gd name="connsiteX2-187" fmla="*/ 4099035 w 8187558"/>
                    <a:gd name="connsiteY2-188" fmla="*/ 2638097 h 2638097"/>
                    <a:gd name="connsiteX3-189" fmla="*/ 0 w 8187558"/>
                    <a:gd name="connsiteY3-190" fmla="*/ 1229711 h 2638097"/>
                    <a:gd name="connsiteX4-191" fmla="*/ 31531 w 8187558"/>
                    <a:gd name="connsiteY4-192" fmla="*/ 147145 h 2638097"/>
                    <a:gd name="connsiteX5-193" fmla="*/ 4099035 w 8187558"/>
                    <a:gd name="connsiteY5-194" fmla="*/ 1566042 h 2638097"/>
                    <a:gd name="connsiteX6-195" fmla="*/ 8187558 w 8187558"/>
                    <a:gd name="connsiteY6-196" fmla="*/ 0 h 2638097"/>
                    <a:gd name="connsiteX0-197" fmla="*/ 8187558 w 8187558"/>
                    <a:gd name="connsiteY0-198" fmla="*/ 0 h 2638097"/>
                    <a:gd name="connsiteX1-199" fmla="*/ 8187558 w 8187558"/>
                    <a:gd name="connsiteY1-200" fmla="*/ 1271752 h 2638097"/>
                    <a:gd name="connsiteX2-201" fmla="*/ 4099035 w 8187558"/>
                    <a:gd name="connsiteY2-202" fmla="*/ 2638097 h 2638097"/>
                    <a:gd name="connsiteX3-203" fmla="*/ 0 w 8187558"/>
                    <a:gd name="connsiteY3-204" fmla="*/ 1229711 h 2638097"/>
                    <a:gd name="connsiteX4-205" fmla="*/ 31531 w 8187558"/>
                    <a:gd name="connsiteY4-206" fmla="*/ 147145 h 2638097"/>
                    <a:gd name="connsiteX5-207" fmla="*/ 4099035 w 8187558"/>
                    <a:gd name="connsiteY5-208" fmla="*/ 1566042 h 2638097"/>
                    <a:gd name="connsiteX6-209" fmla="*/ 8187558 w 8187558"/>
                    <a:gd name="connsiteY6-210" fmla="*/ 0 h 2638097"/>
                    <a:gd name="connsiteX0-211" fmla="*/ 8187558 w 8187558"/>
                    <a:gd name="connsiteY0-212" fmla="*/ 0 h 2638097"/>
                    <a:gd name="connsiteX1-213" fmla="*/ 8187558 w 8187558"/>
                    <a:gd name="connsiteY1-214" fmla="*/ 1271752 h 2638097"/>
                    <a:gd name="connsiteX2-215" fmla="*/ 4099035 w 8187558"/>
                    <a:gd name="connsiteY2-216" fmla="*/ 2638097 h 2638097"/>
                    <a:gd name="connsiteX3-217" fmla="*/ 0 w 8187558"/>
                    <a:gd name="connsiteY3-218" fmla="*/ 1229711 h 2638097"/>
                    <a:gd name="connsiteX4-219" fmla="*/ 31531 w 8187558"/>
                    <a:gd name="connsiteY4-220" fmla="*/ 147145 h 2638097"/>
                    <a:gd name="connsiteX5-221" fmla="*/ 4099035 w 8187558"/>
                    <a:gd name="connsiteY5-222" fmla="*/ 1566042 h 2638097"/>
                    <a:gd name="connsiteX6-223" fmla="*/ 8187558 w 8187558"/>
                    <a:gd name="connsiteY6-224" fmla="*/ 0 h 2638097"/>
                    <a:gd name="connsiteX0-225" fmla="*/ 8187558 w 8187558"/>
                    <a:gd name="connsiteY0-226" fmla="*/ 0 h 2638097"/>
                    <a:gd name="connsiteX1-227" fmla="*/ 8187558 w 8187558"/>
                    <a:gd name="connsiteY1-228" fmla="*/ 1271752 h 2638097"/>
                    <a:gd name="connsiteX2-229" fmla="*/ 4099035 w 8187558"/>
                    <a:gd name="connsiteY2-230" fmla="*/ 2638097 h 2638097"/>
                    <a:gd name="connsiteX3-231" fmla="*/ 0 w 8187558"/>
                    <a:gd name="connsiteY3-232" fmla="*/ 1229711 h 2638097"/>
                    <a:gd name="connsiteX4-233" fmla="*/ 31531 w 8187558"/>
                    <a:gd name="connsiteY4-234" fmla="*/ 147145 h 2638097"/>
                    <a:gd name="connsiteX5-235" fmla="*/ 4099035 w 8187558"/>
                    <a:gd name="connsiteY5-236" fmla="*/ 1566042 h 2638097"/>
                    <a:gd name="connsiteX6-237" fmla="*/ 8187558 w 8187558"/>
                    <a:gd name="connsiteY6-238" fmla="*/ 0 h 2638097"/>
                    <a:gd name="connsiteX0-239" fmla="*/ 8187558 w 8187558"/>
                    <a:gd name="connsiteY0-240" fmla="*/ 0 h 2638097"/>
                    <a:gd name="connsiteX1-241" fmla="*/ 8187558 w 8187558"/>
                    <a:gd name="connsiteY1-242" fmla="*/ 1271752 h 2638097"/>
                    <a:gd name="connsiteX2-243" fmla="*/ 4099035 w 8187558"/>
                    <a:gd name="connsiteY2-244" fmla="*/ 2638097 h 2638097"/>
                    <a:gd name="connsiteX3-245" fmla="*/ 0 w 8187558"/>
                    <a:gd name="connsiteY3-246" fmla="*/ 1229711 h 2638097"/>
                    <a:gd name="connsiteX4-247" fmla="*/ 31531 w 8187558"/>
                    <a:gd name="connsiteY4-248" fmla="*/ 147145 h 2638097"/>
                    <a:gd name="connsiteX5-249" fmla="*/ 4099035 w 8187558"/>
                    <a:gd name="connsiteY5-250" fmla="*/ 1566042 h 2638097"/>
                    <a:gd name="connsiteX6-251" fmla="*/ 8187558 w 8187558"/>
                    <a:gd name="connsiteY6-252" fmla="*/ 0 h 2638097"/>
                    <a:gd name="connsiteX0-253" fmla="*/ 8187558 w 8187558"/>
                    <a:gd name="connsiteY0-254" fmla="*/ 0 h 2638097"/>
                    <a:gd name="connsiteX1-255" fmla="*/ 8187558 w 8187558"/>
                    <a:gd name="connsiteY1-256" fmla="*/ 1271752 h 2638097"/>
                    <a:gd name="connsiteX2-257" fmla="*/ 4099035 w 8187558"/>
                    <a:gd name="connsiteY2-258" fmla="*/ 2638097 h 2638097"/>
                    <a:gd name="connsiteX3-259" fmla="*/ 0 w 8187558"/>
                    <a:gd name="connsiteY3-260" fmla="*/ 1229711 h 2638097"/>
                    <a:gd name="connsiteX4-261" fmla="*/ 31531 w 8187558"/>
                    <a:gd name="connsiteY4-262" fmla="*/ 147145 h 2638097"/>
                    <a:gd name="connsiteX5-263" fmla="*/ 4099035 w 8187558"/>
                    <a:gd name="connsiteY5-264" fmla="*/ 1566042 h 2638097"/>
                    <a:gd name="connsiteX6-265" fmla="*/ 8187558 w 8187558"/>
                    <a:gd name="connsiteY6-266" fmla="*/ 0 h 2638097"/>
                    <a:gd name="connsiteX0-267" fmla="*/ 8187558 w 8187558"/>
                    <a:gd name="connsiteY0-268" fmla="*/ 0 h 2638097"/>
                    <a:gd name="connsiteX1-269" fmla="*/ 8187558 w 8187558"/>
                    <a:gd name="connsiteY1-270" fmla="*/ 1271752 h 2638097"/>
                    <a:gd name="connsiteX2-271" fmla="*/ 4099035 w 8187558"/>
                    <a:gd name="connsiteY2-272" fmla="*/ 2638097 h 2638097"/>
                    <a:gd name="connsiteX3-273" fmla="*/ 0 w 8187558"/>
                    <a:gd name="connsiteY3-274" fmla="*/ 1229711 h 2638097"/>
                    <a:gd name="connsiteX4-275" fmla="*/ 31531 w 8187558"/>
                    <a:gd name="connsiteY4-276" fmla="*/ 147145 h 2638097"/>
                    <a:gd name="connsiteX5-277" fmla="*/ 4099035 w 8187558"/>
                    <a:gd name="connsiteY5-278" fmla="*/ 1566042 h 2638097"/>
                    <a:gd name="connsiteX6-279" fmla="*/ 8187558 w 8187558"/>
                    <a:gd name="connsiteY6-280" fmla="*/ 0 h 2638097"/>
                    <a:gd name="connsiteX0-281" fmla="*/ 8187558 w 8187558"/>
                    <a:gd name="connsiteY0-282" fmla="*/ 0 h 2638097"/>
                    <a:gd name="connsiteX1-283" fmla="*/ 8187558 w 8187558"/>
                    <a:gd name="connsiteY1-284" fmla="*/ 1271752 h 2638097"/>
                    <a:gd name="connsiteX2-285" fmla="*/ 4099035 w 8187558"/>
                    <a:gd name="connsiteY2-286" fmla="*/ 2638097 h 2638097"/>
                    <a:gd name="connsiteX3-287" fmla="*/ 0 w 8187558"/>
                    <a:gd name="connsiteY3-288" fmla="*/ 1229711 h 2638097"/>
                    <a:gd name="connsiteX4-289" fmla="*/ 31531 w 8187558"/>
                    <a:gd name="connsiteY4-290" fmla="*/ 147145 h 2638097"/>
                    <a:gd name="connsiteX5-291" fmla="*/ 4099035 w 8187558"/>
                    <a:gd name="connsiteY5-292" fmla="*/ 1566042 h 2638097"/>
                    <a:gd name="connsiteX6-293" fmla="*/ 8187558 w 8187558"/>
                    <a:gd name="connsiteY6-294" fmla="*/ 0 h 2638097"/>
                    <a:gd name="connsiteX0-295" fmla="*/ 8176538 w 8176538"/>
                    <a:gd name="connsiteY0-296" fmla="*/ 0 h 2638097"/>
                    <a:gd name="connsiteX1-297" fmla="*/ 8176538 w 8176538"/>
                    <a:gd name="connsiteY1-298" fmla="*/ 1271752 h 2638097"/>
                    <a:gd name="connsiteX2-299" fmla="*/ 4088015 w 8176538"/>
                    <a:gd name="connsiteY2-300" fmla="*/ 2638097 h 2638097"/>
                    <a:gd name="connsiteX3-301" fmla="*/ 0 w 8176538"/>
                    <a:gd name="connsiteY3-302" fmla="*/ 1269888 h 2638097"/>
                    <a:gd name="connsiteX4-303" fmla="*/ 20511 w 8176538"/>
                    <a:gd name="connsiteY4-304" fmla="*/ 147145 h 2638097"/>
                    <a:gd name="connsiteX5-305" fmla="*/ 4088015 w 8176538"/>
                    <a:gd name="connsiteY5-306" fmla="*/ 1566042 h 2638097"/>
                    <a:gd name="connsiteX6-307" fmla="*/ 8176538 w 8176538"/>
                    <a:gd name="connsiteY6-308" fmla="*/ 0 h 2638097"/>
                    <a:gd name="connsiteX0-309" fmla="*/ 8176538 w 8176538"/>
                    <a:gd name="connsiteY0-310" fmla="*/ 0 h 2772020"/>
                    <a:gd name="connsiteX1-311" fmla="*/ 8176538 w 8176538"/>
                    <a:gd name="connsiteY1-312" fmla="*/ 1271752 h 2772020"/>
                    <a:gd name="connsiteX2-313" fmla="*/ 4099034 w 8176538"/>
                    <a:gd name="connsiteY2-314" fmla="*/ 2772020 h 2772020"/>
                    <a:gd name="connsiteX3-315" fmla="*/ 0 w 8176538"/>
                    <a:gd name="connsiteY3-316" fmla="*/ 1269888 h 2772020"/>
                    <a:gd name="connsiteX4-317" fmla="*/ 20511 w 8176538"/>
                    <a:gd name="connsiteY4-318" fmla="*/ 147145 h 2772020"/>
                    <a:gd name="connsiteX5-319" fmla="*/ 4088015 w 8176538"/>
                    <a:gd name="connsiteY5-320" fmla="*/ 1566042 h 2772020"/>
                    <a:gd name="connsiteX6-321" fmla="*/ 8176538 w 8176538"/>
                    <a:gd name="connsiteY6-322" fmla="*/ 0 h 2772020"/>
                    <a:gd name="connsiteX0-323" fmla="*/ 8176538 w 8176538"/>
                    <a:gd name="connsiteY0-324" fmla="*/ 0 h 2772339"/>
                    <a:gd name="connsiteX1-325" fmla="*/ 8176538 w 8176538"/>
                    <a:gd name="connsiteY1-326" fmla="*/ 1378890 h 2772339"/>
                    <a:gd name="connsiteX2-327" fmla="*/ 4099034 w 8176538"/>
                    <a:gd name="connsiteY2-328" fmla="*/ 2772020 h 2772339"/>
                    <a:gd name="connsiteX3-329" fmla="*/ 0 w 8176538"/>
                    <a:gd name="connsiteY3-330" fmla="*/ 1269888 h 2772339"/>
                    <a:gd name="connsiteX4-331" fmla="*/ 20511 w 8176538"/>
                    <a:gd name="connsiteY4-332" fmla="*/ 147145 h 2772339"/>
                    <a:gd name="connsiteX5-333" fmla="*/ 4088015 w 8176538"/>
                    <a:gd name="connsiteY5-334" fmla="*/ 1566042 h 2772339"/>
                    <a:gd name="connsiteX6-335" fmla="*/ 8176538 w 8176538"/>
                    <a:gd name="connsiteY6-336" fmla="*/ 0 h 2772339"/>
                    <a:gd name="connsiteX0-337" fmla="*/ 8176538 w 8176538"/>
                    <a:gd name="connsiteY0-338" fmla="*/ 0 h 2825888"/>
                    <a:gd name="connsiteX1-339" fmla="*/ 8176538 w 8176538"/>
                    <a:gd name="connsiteY1-340" fmla="*/ 1378890 h 2825888"/>
                    <a:gd name="connsiteX2-341" fmla="*/ 4099034 w 8176538"/>
                    <a:gd name="connsiteY2-342" fmla="*/ 2825590 h 2825888"/>
                    <a:gd name="connsiteX3-343" fmla="*/ 0 w 8176538"/>
                    <a:gd name="connsiteY3-344" fmla="*/ 1269888 h 2825888"/>
                    <a:gd name="connsiteX4-345" fmla="*/ 20511 w 8176538"/>
                    <a:gd name="connsiteY4-346" fmla="*/ 147145 h 2825888"/>
                    <a:gd name="connsiteX5-347" fmla="*/ 4088015 w 8176538"/>
                    <a:gd name="connsiteY5-348" fmla="*/ 1566042 h 2825888"/>
                    <a:gd name="connsiteX6-349" fmla="*/ 8176538 w 8176538"/>
                    <a:gd name="connsiteY6-350" fmla="*/ 0 h 2825888"/>
                    <a:gd name="connsiteX0-351" fmla="*/ 8165518 w 8165518"/>
                    <a:gd name="connsiteY0-352" fmla="*/ 0 h 2825606"/>
                    <a:gd name="connsiteX1-353" fmla="*/ 8165518 w 8165518"/>
                    <a:gd name="connsiteY1-354" fmla="*/ 1378890 h 2825606"/>
                    <a:gd name="connsiteX2-355" fmla="*/ 4088014 w 8165518"/>
                    <a:gd name="connsiteY2-356" fmla="*/ 2825590 h 2825606"/>
                    <a:gd name="connsiteX3-357" fmla="*/ 0 w 8165518"/>
                    <a:gd name="connsiteY3-358" fmla="*/ 1403811 h 2825606"/>
                    <a:gd name="connsiteX4-359" fmla="*/ 9491 w 8165518"/>
                    <a:gd name="connsiteY4-360" fmla="*/ 147145 h 2825606"/>
                    <a:gd name="connsiteX5-361" fmla="*/ 4076995 w 8165518"/>
                    <a:gd name="connsiteY5-362" fmla="*/ 1566042 h 2825606"/>
                    <a:gd name="connsiteX6-363" fmla="*/ 8165518 w 8165518"/>
                    <a:gd name="connsiteY6-364" fmla="*/ 0 h 2825606"/>
                    <a:gd name="connsiteX0-365" fmla="*/ 8165518 w 8165518"/>
                    <a:gd name="connsiteY0-366" fmla="*/ 0 h 2879174"/>
                    <a:gd name="connsiteX1-367" fmla="*/ 8165518 w 8165518"/>
                    <a:gd name="connsiteY1-368" fmla="*/ 1378890 h 2879174"/>
                    <a:gd name="connsiteX2-369" fmla="*/ 4132092 w 8165518"/>
                    <a:gd name="connsiteY2-370" fmla="*/ 2879159 h 2879174"/>
                    <a:gd name="connsiteX3-371" fmla="*/ 0 w 8165518"/>
                    <a:gd name="connsiteY3-372" fmla="*/ 1403811 h 2879174"/>
                    <a:gd name="connsiteX4-373" fmla="*/ 9491 w 8165518"/>
                    <a:gd name="connsiteY4-374" fmla="*/ 147145 h 2879174"/>
                    <a:gd name="connsiteX5-375" fmla="*/ 4076995 w 8165518"/>
                    <a:gd name="connsiteY5-376" fmla="*/ 1566042 h 2879174"/>
                    <a:gd name="connsiteX6-377" fmla="*/ 8165518 w 8165518"/>
                    <a:gd name="connsiteY6-378" fmla="*/ 0 h 2879174"/>
                    <a:gd name="connsiteX0-379" fmla="*/ 8165518 w 8176537"/>
                    <a:gd name="connsiteY0-380" fmla="*/ 0 h 2879410"/>
                    <a:gd name="connsiteX1-381" fmla="*/ 8176537 w 8176537"/>
                    <a:gd name="connsiteY1-382" fmla="*/ 1499420 h 2879410"/>
                    <a:gd name="connsiteX2-383" fmla="*/ 4132092 w 8176537"/>
                    <a:gd name="connsiteY2-384" fmla="*/ 2879159 h 2879410"/>
                    <a:gd name="connsiteX3-385" fmla="*/ 0 w 8176537"/>
                    <a:gd name="connsiteY3-386" fmla="*/ 1403811 h 2879410"/>
                    <a:gd name="connsiteX4-387" fmla="*/ 9491 w 8176537"/>
                    <a:gd name="connsiteY4-388" fmla="*/ 147145 h 2879410"/>
                    <a:gd name="connsiteX5-389" fmla="*/ 4076995 w 8176537"/>
                    <a:gd name="connsiteY5-390" fmla="*/ 1566042 h 2879410"/>
                    <a:gd name="connsiteX6-391" fmla="*/ 8165518 w 8176537"/>
                    <a:gd name="connsiteY6-392" fmla="*/ 0 h 2879410"/>
                    <a:gd name="connsiteX0-393" fmla="*/ 8165518 w 8176537"/>
                    <a:gd name="connsiteY0-394" fmla="*/ 0 h 2879262"/>
                    <a:gd name="connsiteX1-395" fmla="*/ 8176537 w 8176537"/>
                    <a:gd name="connsiteY1-396" fmla="*/ 1499420 h 2879262"/>
                    <a:gd name="connsiteX2-397" fmla="*/ 4132092 w 8176537"/>
                    <a:gd name="connsiteY2-398" fmla="*/ 2879159 h 2879262"/>
                    <a:gd name="connsiteX3-399" fmla="*/ 0 w 8176537"/>
                    <a:gd name="connsiteY3-400" fmla="*/ 1403811 h 2879262"/>
                    <a:gd name="connsiteX4-401" fmla="*/ 9491 w 8176537"/>
                    <a:gd name="connsiteY4-402" fmla="*/ 147145 h 2879262"/>
                    <a:gd name="connsiteX5-403" fmla="*/ 4076995 w 8176537"/>
                    <a:gd name="connsiteY5-404" fmla="*/ 1566042 h 2879262"/>
                    <a:gd name="connsiteX6-405" fmla="*/ 8165518 w 8176537"/>
                    <a:gd name="connsiteY6-406" fmla="*/ 0 h 2879262"/>
                    <a:gd name="connsiteX0-407" fmla="*/ 8165518 w 8176537"/>
                    <a:gd name="connsiteY0-408" fmla="*/ 0 h 2879163"/>
                    <a:gd name="connsiteX1-409" fmla="*/ 8176537 w 8176537"/>
                    <a:gd name="connsiteY1-410" fmla="*/ 1499420 h 2879163"/>
                    <a:gd name="connsiteX2-411" fmla="*/ 4132092 w 8176537"/>
                    <a:gd name="connsiteY2-412" fmla="*/ 2879159 h 2879163"/>
                    <a:gd name="connsiteX3-413" fmla="*/ 0 w 8176537"/>
                    <a:gd name="connsiteY3-414" fmla="*/ 1510948 h 2879163"/>
                    <a:gd name="connsiteX4-415" fmla="*/ 9491 w 8176537"/>
                    <a:gd name="connsiteY4-416" fmla="*/ 147145 h 2879163"/>
                    <a:gd name="connsiteX5-417" fmla="*/ 4076995 w 8176537"/>
                    <a:gd name="connsiteY5-418" fmla="*/ 1566042 h 2879163"/>
                    <a:gd name="connsiteX6-419" fmla="*/ 8165518 w 8176537"/>
                    <a:gd name="connsiteY6-420" fmla="*/ 0 h 2879163"/>
                    <a:gd name="connsiteX0-421" fmla="*/ 8165518 w 8198577"/>
                    <a:gd name="connsiteY0-422" fmla="*/ 0 h 2879451"/>
                    <a:gd name="connsiteX1-423" fmla="*/ 8198577 w 8198577"/>
                    <a:gd name="connsiteY1-424" fmla="*/ 1606558 h 2879451"/>
                    <a:gd name="connsiteX2-425" fmla="*/ 4132092 w 8198577"/>
                    <a:gd name="connsiteY2-426" fmla="*/ 2879159 h 2879451"/>
                    <a:gd name="connsiteX3-427" fmla="*/ 0 w 8198577"/>
                    <a:gd name="connsiteY3-428" fmla="*/ 1510948 h 2879451"/>
                    <a:gd name="connsiteX4-429" fmla="*/ 9491 w 8198577"/>
                    <a:gd name="connsiteY4-430" fmla="*/ 147145 h 2879451"/>
                    <a:gd name="connsiteX5-431" fmla="*/ 4076995 w 8198577"/>
                    <a:gd name="connsiteY5-432" fmla="*/ 1566042 h 2879451"/>
                    <a:gd name="connsiteX6-433" fmla="*/ 8165518 w 8198577"/>
                    <a:gd name="connsiteY6-434" fmla="*/ 0 h 2879451"/>
                    <a:gd name="connsiteX0-435" fmla="*/ 8165518 w 8165518"/>
                    <a:gd name="connsiteY0-436" fmla="*/ 0 h 2880066"/>
                    <a:gd name="connsiteX1-437" fmla="*/ 8165518 w 8165518"/>
                    <a:gd name="connsiteY1-438" fmla="*/ 1673520 h 2880066"/>
                    <a:gd name="connsiteX2-439" fmla="*/ 4132092 w 8165518"/>
                    <a:gd name="connsiteY2-440" fmla="*/ 2879159 h 2880066"/>
                    <a:gd name="connsiteX3-441" fmla="*/ 0 w 8165518"/>
                    <a:gd name="connsiteY3-442" fmla="*/ 1510948 h 2880066"/>
                    <a:gd name="connsiteX4-443" fmla="*/ 9491 w 8165518"/>
                    <a:gd name="connsiteY4-444" fmla="*/ 147145 h 2880066"/>
                    <a:gd name="connsiteX5-445" fmla="*/ 4076995 w 8165518"/>
                    <a:gd name="connsiteY5-446" fmla="*/ 1566042 h 2880066"/>
                    <a:gd name="connsiteX6-447" fmla="*/ 8165518 w 8165518"/>
                    <a:gd name="connsiteY6-448" fmla="*/ 0 h 2880066"/>
                    <a:gd name="connsiteX0-449" fmla="*/ 8156794 w 8156794"/>
                    <a:gd name="connsiteY0-450" fmla="*/ 0 h 2879270"/>
                    <a:gd name="connsiteX1-451" fmla="*/ 8156794 w 8156794"/>
                    <a:gd name="connsiteY1-452" fmla="*/ 1673520 h 2879270"/>
                    <a:gd name="connsiteX2-453" fmla="*/ 4123368 w 8156794"/>
                    <a:gd name="connsiteY2-454" fmla="*/ 2879159 h 2879270"/>
                    <a:gd name="connsiteX3-455" fmla="*/ 2295 w 8156794"/>
                    <a:gd name="connsiteY3-456" fmla="*/ 1618086 h 2879270"/>
                    <a:gd name="connsiteX4-457" fmla="*/ 767 w 8156794"/>
                    <a:gd name="connsiteY4-458" fmla="*/ 147145 h 2879270"/>
                    <a:gd name="connsiteX5-459" fmla="*/ 4068271 w 8156794"/>
                    <a:gd name="connsiteY5-460" fmla="*/ 1566042 h 2879270"/>
                    <a:gd name="connsiteX6-461" fmla="*/ 8156794 w 8156794"/>
                    <a:gd name="connsiteY6-462" fmla="*/ 0 h 2879270"/>
                    <a:gd name="connsiteX0-463" fmla="*/ 8156794 w 8156794"/>
                    <a:gd name="connsiteY0-464" fmla="*/ 0 h 2973000"/>
                    <a:gd name="connsiteX1-465" fmla="*/ 8156794 w 8156794"/>
                    <a:gd name="connsiteY1-466" fmla="*/ 1673520 h 2973000"/>
                    <a:gd name="connsiteX2-467" fmla="*/ 4134388 w 8156794"/>
                    <a:gd name="connsiteY2-468" fmla="*/ 2972904 h 2973000"/>
                    <a:gd name="connsiteX3-469" fmla="*/ 2295 w 8156794"/>
                    <a:gd name="connsiteY3-470" fmla="*/ 1618086 h 2973000"/>
                    <a:gd name="connsiteX4-471" fmla="*/ 767 w 8156794"/>
                    <a:gd name="connsiteY4-472" fmla="*/ 147145 h 2973000"/>
                    <a:gd name="connsiteX5-473" fmla="*/ 4068271 w 8156794"/>
                    <a:gd name="connsiteY5-474" fmla="*/ 1566042 h 2973000"/>
                    <a:gd name="connsiteX6-475" fmla="*/ 8156794 w 8156794"/>
                    <a:gd name="connsiteY6-476" fmla="*/ 0 h 2973000"/>
                    <a:gd name="connsiteX0-477" fmla="*/ 8156794 w 8156794"/>
                    <a:gd name="connsiteY0-478" fmla="*/ 0 h 2973000"/>
                    <a:gd name="connsiteX1-479" fmla="*/ 8156794 w 8156794"/>
                    <a:gd name="connsiteY1-480" fmla="*/ 1673520 h 2973000"/>
                    <a:gd name="connsiteX2-481" fmla="*/ 4134388 w 8156794"/>
                    <a:gd name="connsiteY2-482" fmla="*/ 2972904 h 2973000"/>
                    <a:gd name="connsiteX3-483" fmla="*/ 2295 w 8156794"/>
                    <a:gd name="connsiteY3-484" fmla="*/ 1618086 h 2973000"/>
                    <a:gd name="connsiteX4-485" fmla="*/ 767 w 8156794"/>
                    <a:gd name="connsiteY4-486" fmla="*/ 147145 h 2973000"/>
                    <a:gd name="connsiteX5-487" fmla="*/ 4068271 w 8156794"/>
                    <a:gd name="connsiteY5-488" fmla="*/ 1566042 h 2973000"/>
                    <a:gd name="connsiteX6-489" fmla="*/ 8156794 w 8156794"/>
                    <a:gd name="connsiteY6-490" fmla="*/ 0 h 2973000"/>
                    <a:gd name="connsiteX0-491" fmla="*/ 8156794 w 8156794"/>
                    <a:gd name="connsiteY0-492" fmla="*/ 0 h 2973000"/>
                    <a:gd name="connsiteX1-493" fmla="*/ 8156794 w 8156794"/>
                    <a:gd name="connsiteY1-494" fmla="*/ 1673520 h 2973000"/>
                    <a:gd name="connsiteX2-495" fmla="*/ 4134388 w 8156794"/>
                    <a:gd name="connsiteY2-496" fmla="*/ 2972904 h 2973000"/>
                    <a:gd name="connsiteX3-497" fmla="*/ 2295 w 8156794"/>
                    <a:gd name="connsiteY3-498" fmla="*/ 1618086 h 2973000"/>
                    <a:gd name="connsiteX4-499" fmla="*/ 767 w 8156794"/>
                    <a:gd name="connsiteY4-500" fmla="*/ 147145 h 2973000"/>
                    <a:gd name="connsiteX5-501" fmla="*/ 4068271 w 8156794"/>
                    <a:gd name="connsiteY5-502" fmla="*/ 1566042 h 2973000"/>
                    <a:gd name="connsiteX6-503" fmla="*/ 8156794 w 8156794"/>
                    <a:gd name="connsiteY6-504" fmla="*/ 0 h 2973000"/>
                    <a:gd name="connsiteX0-505" fmla="*/ 8156794 w 8156794"/>
                    <a:gd name="connsiteY0-506" fmla="*/ 0 h 2973020"/>
                    <a:gd name="connsiteX1-507" fmla="*/ 8156794 w 8156794"/>
                    <a:gd name="connsiteY1-508" fmla="*/ 1673520 h 2973020"/>
                    <a:gd name="connsiteX2-509" fmla="*/ 4134388 w 8156794"/>
                    <a:gd name="connsiteY2-510" fmla="*/ 2972904 h 2973020"/>
                    <a:gd name="connsiteX3-511" fmla="*/ 2295 w 8156794"/>
                    <a:gd name="connsiteY3-512" fmla="*/ 1618086 h 2973020"/>
                    <a:gd name="connsiteX4-513" fmla="*/ 767 w 8156794"/>
                    <a:gd name="connsiteY4-514" fmla="*/ 147145 h 2973020"/>
                    <a:gd name="connsiteX5-515" fmla="*/ 4068271 w 8156794"/>
                    <a:gd name="connsiteY5-516" fmla="*/ 1566042 h 2973020"/>
                    <a:gd name="connsiteX6-517" fmla="*/ 8156794 w 8156794"/>
                    <a:gd name="connsiteY6-518" fmla="*/ 0 h 2973020"/>
                    <a:gd name="connsiteX0-519" fmla="*/ 8156794 w 8156794"/>
                    <a:gd name="connsiteY0-520" fmla="*/ 0 h 2973021"/>
                    <a:gd name="connsiteX1-521" fmla="*/ 8156794 w 8156794"/>
                    <a:gd name="connsiteY1-522" fmla="*/ 1673520 h 2973021"/>
                    <a:gd name="connsiteX2-523" fmla="*/ 4134388 w 8156794"/>
                    <a:gd name="connsiteY2-524" fmla="*/ 2972904 h 2973021"/>
                    <a:gd name="connsiteX3-525" fmla="*/ 2295 w 8156794"/>
                    <a:gd name="connsiteY3-526" fmla="*/ 1618086 h 2973021"/>
                    <a:gd name="connsiteX4-527" fmla="*/ 767 w 8156794"/>
                    <a:gd name="connsiteY4-528" fmla="*/ 147145 h 2973021"/>
                    <a:gd name="connsiteX5-529" fmla="*/ 4068271 w 8156794"/>
                    <a:gd name="connsiteY5-530" fmla="*/ 1566042 h 2973021"/>
                    <a:gd name="connsiteX6-531" fmla="*/ 8156794 w 8156794"/>
                    <a:gd name="connsiteY6-532" fmla="*/ 0 h 2973021"/>
                    <a:gd name="connsiteX0-533" fmla="*/ 8156794 w 8156794"/>
                    <a:gd name="connsiteY0-534" fmla="*/ 0 h 2973021"/>
                    <a:gd name="connsiteX1-535" fmla="*/ 8156794 w 8156794"/>
                    <a:gd name="connsiteY1-536" fmla="*/ 1673520 h 2973021"/>
                    <a:gd name="connsiteX2-537" fmla="*/ 4134388 w 8156794"/>
                    <a:gd name="connsiteY2-538" fmla="*/ 2972904 h 2973021"/>
                    <a:gd name="connsiteX3-539" fmla="*/ 2295 w 8156794"/>
                    <a:gd name="connsiteY3-540" fmla="*/ 1618086 h 2973021"/>
                    <a:gd name="connsiteX4-541" fmla="*/ 767 w 8156794"/>
                    <a:gd name="connsiteY4-542" fmla="*/ 147145 h 2973021"/>
                    <a:gd name="connsiteX5-543" fmla="*/ 4068271 w 8156794"/>
                    <a:gd name="connsiteY5-544" fmla="*/ 1566042 h 2973021"/>
                    <a:gd name="connsiteX6-545" fmla="*/ 8156794 w 8156794"/>
                    <a:gd name="connsiteY6-546" fmla="*/ 0 h 2973021"/>
                    <a:gd name="connsiteX0-547" fmla="*/ 8156794 w 8156794"/>
                    <a:gd name="connsiteY0-548" fmla="*/ 0 h 2973021"/>
                    <a:gd name="connsiteX1-549" fmla="*/ 8156794 w 8156794"/>
                    <a:gd name="connsiteY1-550" fmla="*/ 1673520 h 2973021"/>
                    <a:gd name="connsiteX2-551" fmla="*/ 4134388 w 8156794"/>
                    <a:gd name="connsiteY2-552" fmla="*/ 2972904 h 2973021"/>
                    <a:gd name="connsiteX3-553" fmla="*/ 2295 w 8156794"/>
                    <a:gd name="connsiteY3-554" fmla="*/ 1618086 h 2973021"/>
                    <a:gd name="connsiteX4-555" fmla="*/ 767 w 8156794"/>
                    <a:gd name="connsiteY4-556" fmla="*/ 147145 h 2973021"/>
                    <a:gd name="connsiteX5-557" fmla="*/ 4068271 w 8156794"/>
                    <a:gd name="connsiteY5-558" fmla="*/ 1566042 h 2973021"/>
                    <a:gd name="connsiteX6-559" fmla="*/ 8156794 w 8156794"/>
                    <a:gd name="connsiteY6-560" fmla="*/ 0 h 2973021"/>
                    <a:gd name="connsiteX0-561" fmla="*/ 8156794 w 8156794"/>
                    <a:gd name="connsiteY0-562" fmla="*/ 0 h 2973021"/>
                    <a:gd name="connsiteX1-563" fmla="*/ 8156794 w 8156794"/>
                    <a:gd name="connsiteY1-564" fmla="*/ 1673520 h 2973021"/>
                    <a:gd name="connsiteX2-565" fmla="*/ 4134388 w 8156794"/>
                    <a:gd name="connsiteY2-566" fmla="*/ 2972904 h 2973021"/>
                    <a:gd name="connsiteX3-567" fmla="*/ 2295 w 8156794"/>
                    <a:gd name="connsiteY3-568" fmla="*/ 1618086 h 2973021"/>
                    <a:gd name="connsiteX4-569" fmla="*/ 767 w 8156794"/>
                    <a:gd name="connsiteY4-570" fmla="*/ 147145 h 2973021"/>
                    <a:gd name="connsiteX5-571" fmla="*/ 4068271 w 8156794"/>
                    <a:gd name="connsiteY5-572" fmla="*/ 1566042 h 2973021"/>
                    <a:gd name="connsiteX6-573" fmla="*/ 8156794 w 8156794"/>
                    <a:gd name="connsiteY6-574" fmla="*/ 0 h 2973021"/>
                    <a:gd name="connsiteX0-575" fmla="*/ 8156794 w 8156794"/>
                    <a:gd name="connsiteY0-576" fmla="*/ 0 h 2973141"/>
                    <a:gd name="connsiteX1-577" fmla="*/ 8156794 w 8156794"/>
                    <a:gd name="connsiteY1-578" fmla="*/ 1673520 h 2973141"/>
                    <a:gd name="connsiteX2-579" fmla="*/ 4134388 w 8156794"/>
                    <a:gd name="connsiteY2-580" fmla="*/ 2972904 h 2973141"/>
                    <a:gd name="connsiteX3-581" fmla="*/ 2295 w 8156794"/>
                    <a:gd name="connsiteY3-582" fmla="*/ 1618086 h 2973141"/>
                    <a:gd name="connsiteX4-583" fmla="*/ 767 w 8156794"/>
                    <a:gd name="connsiteY4-584" fmla="*/ 147145 h 2973141"/>
                    <a:gd name="connsiteX5-585" fmla="*/ 4068271 w 8156794"/>
                    <a:gd name="connsiteY5-586" fmla="*/ 1566042 h 2973141"/>
                    <a:gd name="connsiteX6-587" fmla="*/ 8156794 w 8156794"/>
                    <a:gd name="connsiteY6-588" fmla="*/ 0 h 2973141"/>
                    <a:gd name="connsiteX0-589" fmla="*/ 8156794 w 8156794"/>
                    <a:gd name="connsiteY0-590" fmla="*/ 0 h 3066827"/>
                    <a:gd name="connsiteX1-591" fmla="*/ 8156794 w 8156794"/>
                    <a:gd name="connsiteY1-592" fmla="*/ 1673520 h 3066827"/>
                    <a:gd name="connsiteX2-593" fmla="*/ 4123353 w 8156794"/>
                    <a:gd name="connsiteY2-594" fmla="*/ 3066650 h 3066827"/>
                    <a:gd name="connsiteX3-595" fmla="*/ 2295 w 8156794"/>
                    <a:gd name="connsiteY3-596" fmla="*/ 1618086 h 3066827"/>
                    <a:gd name="connsiteX4-597" fmla="*/ 767 w 8156794"/>
                    <a:gd name="connsiteY4-598" fmla="*/ 147145 h 3066827"/>
                    <a:gd name="connsiteX5-599" fmla="*/ 4068271 w 8156794"/>
                    <a:gd name="connsiteY5-600" fmla="*/ 1566042 h 3066827"/>
                    <a:gd name="connsiteX6-601" fmla="*/ 8156794 w 8156794"/>
                    <a:gd name="connsiteY6-602" fmla="*/ 0 h 3066827"/>
                    <a:gd name="connsiteX0-603" fmla="*/ 8123689 w 8156794"/>
                    <a:gd name="connsiteY0-604" fmla="*/ 0 h 2999866"/>
                    <a:gd name="connsiteX1-605" fmla="*/ 8156794 w 8156794"/>
                    <a:gd name="connsiteY1-606" fmla="*/ 1606559 h 2999866"/>
                    <a:gd name="connsiteX2-607" fmla="*/ 4123353 w 8156794"/>
                    <a:gd name="connsiteY2-608" fmla="*/ 2999689 h 2999866"/>
                    <a:gd name="connsiteX3-609" fmla="*/ 2295 w 8156794"/>
                    <a:gd name="connsiteY3-610" fmla="*/ 1551125 h 2999866"/>
                    <a:gd name="connsiteX4-611" fmla="*/ 767 w 8156794"/>
                    <a:gd name="connsiteY4-612" fmla="*/ 80184 h 2999866"/>
                    <a:gd name="connsiteX5-613" fmla="*/ 4068271 w 8156794"/>
                    <a:gd name="connsiteY5-614" fmla="*/ 1499081 h 2999866"/>
                    <a:gd name="connsiteX6-615" fmla="*/ 8123689 w 8156794"/>
                    <a:gd name="connsiteY6-616" fmla="*/ 0 h 2999866"/>
                    <a:gd name="connsiteX0-617" fmla="*/ 8167828 w 8167828"/>
                    <a:gd name="connsiteY0-618" fmla="*/ 0 h 3026651"/>
                    <a:gd name="connsiteX1-619" fmla="*/ 8156794 w 8167828"/>
                    <a:gd name="connsiteY1-620" fmla="*/ 1633344 h 3026651"/>
                    <a:gd name="connsiteX2-621" fmla="*/ 4123353 w 8167828"/>
                    <a:gd name="connsiteY2-622" fmla="*/ 3026474 h 3026651"/>
                    <a:gd name="connsiteX3-623" fmla="*/ 2295 w 8167828"/>
                    <a:gd name="connsiteY3-624" fmla="*/ 1577910 h 3026651"/>
                    <a:gd name="connsiteX4-625" fmla="*/ 767 w 8167828"/>
                    <a:gd name="connsiteY4-626" fmla="*/ 106969 h 3026651"/>
                    <a:gd name="connsiteX5-627" fmla="*/ 4068271 w 8167828"/>
                    <a:gd name="connsiteY5-628" fmla="*/ 1525866 h 3026651"/>
                    <a:gd name="connsiteX6-629" fmla="*/ 8167828 w 8167828"/>
                    <a:gd name="connsiteY6-630" fmla="*/ 0 h 3026651"/>
                    <a:gd name="connsiteX0-631" fmla="*/ 8167828 w 8167828"/>
                    <a:gd name="connsiteY0-632" fmla="*/ 0 h 3027228"/>
                    <a:gd name="connsiteX1-633" fmla="*/ 8145760 w 8167828"/>
                    <a:gd name="connsiteY1-634" fmla="*/ 1686913 h 3027228"/>
                    <a:gd name="connsiteX2-635" fmla="*/ 4123353 w 8167828"/>
                    <a:gd name="connsiteY2-636" fmla="*/ 3026474 h 3027228"/>
                    <a:gd name="connsiteX3-637" fmla="*/ 2295 w 8167828"/>
                    <a:gd name="connsiteY3-638" fmla="*/ 1577910 h 3027228"/>
                    <a:gd name="connsiteX4-639" fmla="*/ 767 w 8167828"/>
                    <a:gd name="connsiteY4-640" fmla="*/ 106969 h 3027228"/>
                    <a:gd name="connsiteX5-641" fmla="*/ 4068271 w 8167828"/>
                    <a:gd name="connsiteY5-642" fmla="*/ 1525866 h 3027228"/>
                    <a:gd name="connsiteX6-643" fmla="*/ 8167828 w 8167828"/>
                    <a:gd name="connsiteY6-644" fmla="*/ 0 h 3027228"/>
                    <a:gd name="connsiteX0-645" fmla="*/ 8156794 w 8156794"/>
                    <a:gd name="connsiteY0-646" fmla="*/ 0 h 2933483"/>
                    <a:gd name="connsiteX1-647" fmla="*/ 8145760 w 8156794"/>
                    <a:gd name="connsiteY1-648" fmla="*/ 1593168 h 2933483"/>
                    <a:gd name="connsiteX2-649" fmla="*/ 4123353 w 8156794"/>
                    <a:gd name="connsiteY2-650" fmla="*/ 2932729 h 2933483"/>
                    <a:gd name="connsiteX3-651" fmla="*/ 2295 w 8156794"/>
                    <a:gd name="connsiteY3-652" fmla="*/ 1484165 h 2933483"/>
                    <a:gd name="connsiteX4-653" fmla="*/ 767 w 8156794"/>
                    <a:gd name="connsiteY4-654" fmla="*/ 13224 h 2933483"/>
                    <a:gd name="connsiteX5-655" fmla="*/ 4068271 w 8156794"/>
                    <a:gd name="connsiteY5-656" fmla="*/ 1432121 h 2933483"/>
                    <a:gd name="connsiteX6-657" fmla="*/ 8156794 w 8156794"/>
                    <a:gd name="connsiteY6-658" fmla="*/ 0 h 2933483"/>
                    <a:gd name="connsiteX0-659" fmla="*/ 8156794 w 8156794"/>
                    <a:gd name="connsiteY0-660" fmla="*/ 0 h 2933483"/>
                    <a:gd name="connsiteX1-661" fmla="*/ 8145760 w 8156794"/>
                    <a:gd name="connsiteY1-662" fmla="*/ 1593168 h 2933483"/>
                    <a:gd name="connsiteX2-663" fmla="*/ 4123353 w 8156794"/>
                    <a:gd name="connsiteY2-664" fmla="*/ 2932729 h 2933483"/>
                    <a:gd name="connsiteX3-665" fmla="*/ 2295 w 8156794"/>
                    <a:gd name="connsiteY3-666" fmla="*/ 1484165 h 2933483"/>
                    <a:gd name="connsiteX4-667" fmla="*/ 767 w 8156794"/>
                    <a:gd name="connsiteY4-668" fmla="*/ 13224 h 2933483"/>
                    <a:gd name="connsiteX5-669" fmla="*/ 4068271 w 8156794"/>
                    <a:gd name="connsiteY5-670" fmla="*/ 1432121 h 2933483"/>
                    <a:gd name="connsiteX6-671" fmla="*/ 8156794 w 8156794"/>
                    <a:gd name="connsiteY6-672" fmla="*/ 0 h 2933483"/>
                    <a:gd name="connsiteX0-673" fmla="*/ 8123689 w 8145760"/>
                    <a:gd name="connsiteY0-674" fmla="*/ 13560 h 2920259"/>
                    <a:gd name="connsiteX1-675" fmla="*/ 8145760 w 8145760"/>
                    <a:gd name="connsiteY1-676" fmla="*/ 1579944 h 2920259"/>
                    <a:gd name="connsiteX2-677" fmla="*/ 4123353 w 8145760"/>
                    <a:gd name="connsiteY2-678" fmla="*/ 2919505 h 2920259"/>
                    <a:gd name="connsiteX3-679" fmla="*/ 2295 w 8145760"/>
                    <a:gd name="connsiteY3-680" fmla="*/ 1470941 h 2920259"/>
                    <a:gd name="connsiteX4-681" fmla="*/ 767 w 8145760"/>
                    <a:gd name="connsiteY4-682" fmla="*/ 0 h 2920259"/>
                    <a:gd name="connsiteX5-683" fmla="*/ 4068271 w 8145760"/>
                    <a:gd name="connsiteY5-684" fmla="*/ 1418897 h 2920259"/>
                    <a:gd name="connsiteX6-685" fmla="*/ 8123689 w 8145760"/>
                    <a:gd name="connsiteY6-686" fmla="*/ 13560 h 2920259"/>
                    <a:gd name="connsiteX0-687" fmla="*/ 8178863 w 8178863"/>
                    <a:gd name="connsiteY0-688" fmla="*/ 26952 h 2920259"/>
                    <a:gd name="connsiteX1-689" fmla="*/ 8145760 w 8178863"/>
                    <a:gd name="connsiteY1-690" fmla="*/ 1579944 h 2920259"/>
                    <a:gd name="connsiteX2-691" fmla="*/ 4123353 w 8178863"/>
                    <a:gd name="connsiteY2-692" fmla="*/ 2919505 h 2920259"/>
                    <a:gd name="connsiteX3-693" fmla="*/ 2295 w 8178863"/>
                    <a:gd name="connsiteY3-694" fmla="*/ 1470941 h 2920259"/>
                    <a:gd name="connsiteX4-695" fmla="*/ 767 w 8178863"/>
                    <a:gd name="connsiteY4-696" fmla="*/ 0 h 2920259"/>
                    <a:gd name="connsiteX5-697" fmla="*/ 4068271 w 8178863"/>
                    <a:gd name="connsiteY5-698" fmla="*/ 1418897 h 2920259"/>
                    <a:gd name="connsiteX6-699" fmla="*/ 8178863 w 8178863"/>
                    <a:gd name="connsiteY6-700" fmla="*/ 26952 h 2920259"/>
                    <a:gd name="connsiteX0-701" fmla="*/ 8167827 w 8167827"/>
                    <a:gd name="connsiteY0-702" fmla="*/ 40343 h 2920259"/>
                    <a:gd name="connsiteX1-703" fmla="*/ 8145760 w 8167827"/>
                    <a:gd name="connsiteY1-704" fmla="*/ 1579944 h 2920259"/>
                    <a:gd name="connsiteX2-705" fmla="*/ 4123353 w 8167827"/>
                    <a:gd name="connsiteY2-706" fmla="*/ 2919505 h 2920259"/>
                    <a:gd name="connsiteX3-707" fmla="*/ 2295 w 8167827"/>
                    <a:gd name="connsiteY3-708" fmla="*/ 1470941 h 2920259"/>
                    <a:gd name="connsiteX4-709" fmla="*/ 767 w 8167827"/>
                    <a:gd name="connsiteY4-710" fmla="*/ 0 h 2920259"/>
                    <a:gd name="connsiteX5-711" fmla="*/ 4068271 w 8167827"/>
                    <a:gd name="connsiteY5-712" fmla="*/ 1418897 h 2920259"/>
                    <a:gd name="connsiteX6-713" fmla="*/ 8167827 w 8167827"/>
                    <a:gd name="connsiteY6-714" fmla="*/ 40343 h 2920259"/>
                    <a:gd name="connsiteX0-715" fmla="*/ 8123687 w 8145760"/>
                    <a:gd name="connsiteY0-716" fmla="*/ 53735 h 2920259"/>
                    <a:gd name="connsiteX1-717" fmla="*/ 8145760 w 8145760"/>
                    <a:gd name="connsiteY1-718" fmla="*/ 1579944 h 2920259"/>
                    <a:gd name="connsiteX2-719" fmla="*/ 4123353 w 8145760"/>
                    <a:gd name="connsiteY2-720" fmla="*/ 2919505 h 2920259"/>
                    <a:gd name="connsiteX3-721" fmla="*/ 2295 w 8145760"/>
                    <a:gd name="connsiteY3-722" fmla="*/ 1470941 h 2920259"/>
                    <a:gd name="connsiteX4-723" fmla="*/ 767 w 8145760"/>
                    <a:gd name="connsiteY4-724" fmla="*/ 0 h 2920259"/>
                    <a:gd name="connsiteX5-725" fmla="*/ 4068271 w 8145760"/>
                    <a:gd name="connsiteY5-726" fmla="*/ 1418897 h 2920259"/>
                    <a:gd name="connsiteX6-727" fmla="*/ 8123687 w 8145760"/>
                    <a:gd name="connsiteY6-728" fmla="*/ 53735 h 2920259"/>
                    <a:gd name="connsiteX0-729" fmla="*/ 8161918 w 8161918"/>
                    <a:gd name="connsiteY0-730" fmla="*/ 0 h 2943855"/>
                    <a:gd name="connsiteX1-731" fmla="*/ 8145760 w 8161918"/>
                    <a:gd name="connsiteY1-732" fmla="*/ 1603540 h 2943855"/>
                    <a:gd name="connsiteX2-733" fmla="*/ 4123353 w 8161918"/>
                    <a:gd name="connsiteY2-734" fmla="*/ 2943101 h 2943855"/>
                    <a:gd name="connsiteX3-735" fmla="*/ 2295 w 8161918"/>
                    <a:gd name="connsiteY3-736" fmla="*/ 1494537 h 2943855"/>
                    <a:gd name="connsiteX4-737" fmla="*/ 767 w 8161918"/>
                    <a:gd name="connsiteY4-738" fmla="*/ 23596 h 2943855"/>
                    <a:gd name="connsiteX5-739" fmla="*/ 4068271 w 8161918"/>
                    <a:gd name="connsiteY5-740" fmla="*/ 1442493 h 2943855"/>
                    <a:gd name="connsiteX6-741" fmla="*/ 8161918 w 8161918"/>
                    <a:gd name="connsiteY6-742" fmla="*/ 0 h 2943855"/>
                    <a:gd name="connsiteX0-743" fmla="*/ 8144926 w 8145760"/>
                    <a:gd name="connsiteY0-744" fmla="*/ 43424 h 2920259"/>
                    <a:gd name="connsiteX1-745" fmla="*/ 8145760 w 8145760"/>
                    <a:gd name="connsiteY1-746" fmla="*/ 1579944 h 2920259"/>
                    <a:gd name="connsiteX2-747" fmla="*/ 4123353 w 8145760"/>
                    <a:gd name="connsiteY2-748" fmla="*/ 2919505 h 2920259"/>
                    <a:gd name="connsiteX3-749" fmla="*/ 2295 w 8145760"/>
                    <a:gd name="connsiteY3-750" fmla="*/ 1470941 h 2920259"/>
                    <a:gd name="connsiteX4-751" fmla="*/ 767 w 8145760"/>
                    <a:gd name="connsiteY4-752" fmla="*/ 0 h 2920259"/>
                    <a:gd name="connsiteX5-753" fmla="*/ 4068271 w 8145760"/>
                    <a:gd name="connsiteY5-754" fmla="*/ 1418897 h 2920259"/>
                    <a:gd name="connsiteX6-755" fmla="*/ 8144926 w 8145760"/>
                    <a:gd name="connsiteY6-756" fmla="*/ 43424 h 2920259"/>
                    <a:gd name="connsiteX0-757" fmla="*/ 8161918 w 8161918"/>
                    <a:gd name="connsiteY0-758" fmla="*/ 0 h 2959321"/>
                    <a:gd name="connsiteX1-759" fmla="*/ 8145760 w 8161918"/>
                    <a:gd name="connsiteY1-760" fmla="*/ 1619006 h 2959321"/>
                    <a:gd name="connsiteX2-761" fmla="*/ 4123353 w 8161918"/>
                    <a:gd name="connsiteY2-762" fmla="*/ 2958567 h 2959321"/>
                    <a:gd name="connsiteX3-763" fmla="*/ 2295 w 8161918"/>
                    <a:gd name="connsiteY3-764" fmla="*/ 1510003 h 2959321"/>
                    <a:gd name="connsiteX4-765" fmla="*/ 767 w 8161918"/>
                    <a:gd name="connsiteY4-766" fmla="*/ 39062 h 2959321"/>
                    <a:gd name="connsiteX5-767" fmla="*/ 4068271 w 8161918"/>
                    <a:gd name="connsiteY5-768" fmla="*/ 1457959 h 2959321"/>
                    <a:gd name="connsiteX6-769" fmla="*/ 8161918 w 8161918"/>
                    <a:gd name="connsiteY6-770" fmla="*/ 0 h 2959321"/>
                    <a:gd name="connsiteX0-771" fmla="*/ 8161918 w 8162752"/>
                    <a:gd name="connsiteY0-772" fmla="*/ 0 h 2959488"/>
                    <a:gd name="connsiteX1-773" fmla="*/ 8162752 w 8162752"/>
                    <a:gd name="connsiteY1-774" fmla="*/ 1629317 h 2959488"/>
                    <a:gd name="connsiteX2-775" fmla="*/ 4123353 w 8162752"/>
                    <a:gd name="connsiteY2-776" fmla="*/ 2958567 h 2959488"/>
                    <a:gd name="connsiteX3-777" fmla="*/ 2295 w 8162752"/>
                    <a:gd name="connsiteY3-778" fmla="*/ 1510003 h 2959488"/>
                    <a:gd name="connsiteX4-779" fmla="*/ 767 w 8162752"/>
                    <a:gd name="connsiteY4-780" fmla="*/ 39062 h 2959488"/>
                    <a:gd name="connsiteX5-781" fmla="*/ 4068271 w 8162752"/>
                    <a:gd name="connsiteY5-782" fmla="*/ 1457959 h 2959488"/>
                    <a:gd name="connsiteX6-783" fmla="*/ 8161918 w 8162752"/>
                    <a:gd name="connsiteY6-784" fmla="*/ 0 h 2959488"/>
                    <a:gd name="connsiteX0-785" fmla="*/ 8165930 w 8166764"/>
                    <a:gd name="connsiteY0-786" fmla="*/ 7337 h 2966825"/>
                    <a:gd name="connsiteX1-787" fmla="*/ 8166764 w 8166764"/>
                    <a:gd name="connsiteY1-788" fmla="*/ 1636654 h 2966825"/>
                    <a:gd name="connsiteX2-789" fmla="*/ 4127365 w 8166764"/>
                    <a:gd name="connsiteY2-790" fmla="*/ 2965904 h 2966825"/>
                    <a:gd name="connsiteX3-791" fmla="*/ 6307 w 8166764"/>
                    <a:gd name="connsiteY3-792" fmla="*/ 1517340 h 2966825"/>
                    <a:gd name="connsiteX4-793" fmla="*/ 532 w 8166764"/>
                    <a:gd name="connsiteY4-794" fmla="*/ 0 h 2966825"/>
                    <a:gd name="connsiteX5-795" fmla="*/ 4072283 w 8166764"/>
                    <a:gd name="connsiteY5-796" fmla="*/ 1465296 h 2966825"/>
                    <a:gd name="connsiteX6-797" fmla="*/ 8165930 w 8166764"/>
                    <a:gd name="connsiteY6-798" fmla="*/ 7337 h 2966825"/>
                    <a:gd name="connsiteX0-799" fmla="*/ 8168119 w 8168953"/>
                    <a:gd name="connsiteY0-800" fmla="*/ 7337 h 2966682"/>
                    <a:gd name="connsiteX1-801" fmla="*/ 8168953 w 8168953"/>
                    <a:gd name="connsiteY1-802" fmla="*/ 1636654 h 2966682"/>
                    <a:gd name="connsiteX2-803" fmla="*/ 4129554 w 8168953"/>
                    <a:gd name="connsiteY2-804" fmla="*/ 2965904 h 2966682"/>
                    <a:gd name="connsiteX3-805" fmla="*/ 0 w 8168953"/>
                    <a:gd name="connsiteY3-806" fmla="*/ 1527651 h 2966682"/>
                    <a:gd name="connsiteX4-807" fmla="*/ 2721 w 8168953"/>
                    <a:gd name="connsiteY4-808" fmla="*/ 0 h 2966682"/>
                    <a:gd name="connsiteX5-809" fmla="*/ 4074472 w 8168953"/>
                    <a:gd name="connsiteY5-810" fmla="*/ 1465296 h 2966682"/>
                    <a:gd name="connsiteX6-811" fmla="*/ 8168119 w 8168953"/>
                    <a:gd name="connsiteY6-812" fmla="*/ 7337 h 2966682"/>
                    <a:gd name="connsiteX0-813" fmla="*/ 8168119 w 8168953"/>
                    <a:gd name="connsiteY0-814" fmla="*/ 7337 h 3100377"/>
                    <a:gd name="connsiteX1-815" fmla="*/ 8168953 w 8168953"/>
                    <a:gd name="connsiteY1-816" fmla="*/ 1636654 h 3100377"/>
                    <a:gd name="connsiteX2-817" fmla="*/ 4118520 w 8168953"/>
                    <a:gd name="connsiteY2-818" fmla="*/ 3099826 h 3100377"/>
                    <a:gd name="connsiteX3-819" fmla="*/ 0 w 8168953"/>
                    <a:gd name="connsiteY3-820" fmla="*/ 1527651 h 3100377"/>
                    <a:gd name="connsiteX4-821" fmla="*/ 2721 w 8168953"/>
                    <a:gd name="connsiteY4-822" fmla="*/ 0 h 3100377"/>
                    <a:gd name="connsiteX5-823" fmla="*/ 4074472 w 8168953"/>
                    <a:gd name="connsiteY5-824" fmla="*/ 1465296 h 3100377"/>
                    <a:gd name="connsiteX6-825" fmla="*/ 8168119 w 8168953"/>
                    <a:gd name="connsiteY6-826" fmla="*/ 7337 h 3100377"/>
                    <a:gd name="connsiteX0-827" fmla="*/ 8168119 w 8168953"/>
                    <a:gd name="connsiteY0-828" fmla="*/ 7337 h 3100429"/>
                    <a:gd name="connsiteX1-829" fmla="*/ 8168953 w 8168953"/>
                    <a:gd name="connsiteY1-830" fmla="*/ 1636654 h 3100429"/>
                    <a:gd name="connsiteX2-831" fmla="*/ 4118520 w 8168953"/>
                    <a:gd name="connsiteY2-832" fmla="*/ 3099826 h 3100429"/>
                    <a:gd name="connsiteX3-833" fmla="*/ 0 w 8168953"/>
                    <a:gd name="connsiteY3-834" fmla="*/ 1527651 h 3100429"/>
                    <a:gd name="connsiteX4-835" fmla="*/ 2721 w 8168953"/>
                    <a:gd name="connsiteY4-836" fmla="*/ 0 h 3100429"/>
                    <a:gd name="connsiteX5-837" fmla="*/ 4074472 w 8168953"/>
                    <a:gd name="connsiteY5-838" fmla="*/ 1465296 h 3100429"/>
                    <a:gd name="connsiteX6-839" fmla="*/ 8168119 w 8168953"/>
                    <a:gd name="connsiteY6-840" fmla="*/ 7337 h 3100429"/>
                    <a:gd name="connsiteX0-841" fmla="*/ 8165849 w 8166683"/>
                    <a:gd name="connsiteY0-842" fmla="*/ 7337 h 3099826"/>
                    <a:gd name="connsiteX1-843" fmla="*/ 8166683 w 8166683"/>
                    <a:gd name="connsiteY1-844" fmla="*/ 1636654 h 3099826"/>
                    <a:gd name="connsiteX2-845" fmla="*/ 4116250 w 8166683"/>
                    <a:gd name="connsiteY2-846" fmla="*/ 3099826 h 3099826"/>
                    <a:gd name="connsiteX3-847" fmla="*/ 8764 w 8166683"/>
                    <a:gd name="connsiteY3-848" fmla="*/ 1634789 h 3099826"/>
                    <a:gd name="connsiteX4-849" fmla="*/ 451 w 8166683"/>
                    <a:gd name="connsiteY4-850" fmla="*/ 0 h 3099826"/>
                    <a:gd name="connsiteX5-851" fmla="*/ 4072202 w 8166683"/>
                    <a:gd name="connsiteY5-852" fmla="*/ 1465296 h 3099826"/>
                    <a:gd name="connsiteX6-853" fmla="*/ 8165849 w 8166683"/>
                    <a:gd name="connsiteY6-854" fmla="*/ 7337 h 3099826"/>
                    <a:gd name="connsiteX0-855" fmla="*/ 8165849 w 8166683"/>
                    <a:gd name="connsiteY0-856" fmla="*/ 7337 h 3099826"/>
                    <a:gd name="connsiteX1-857" fmla="*/ 8166683 w 8166683"/>
                    <a:gd name="connsiteY1-858" fmla="*/ 1636654 h 3099826"/>
                    <a:gd name="connsiteX2-859" fmla="*/ 4116250 w 8166683"/>
                    <a:gd name="connsiteY2-860" fmla="*/ 3099826 h 3099826"/>
                    <a:gd name="connsiteX3-861" fmla="*/ 8764 w 8166683"/>
                    <a:gd name="connsiteY3-862" fmla="*/ 1634789 h 3099826"/>
                    <a:gd name="connsiteX4-863" fmla="*/ 451 w 8166683"/>
                    <a:gd name="connsiteY4-864" fmla="*/ 0 h 3099826"/>
                    <a:gd name="connsiteX5-865" fmla="*/ 4072202 w 8166683"/>
                    <a:gd name="connsiteY5-866" fmla="*/ 1465296 h 3099826"/>
                    <a:gd name="connsiteX6-867" fmla="*/ 8165849 w 8166683"/>
                    <a:gd name="connsiteY6-868" fmla="*/ 7337 h 3099826"/>
                    <a:gd name="connsiteX0-869" fmla="*/ 8165849 w 8166683"/>
                    <a:gd name="connsiteY0-870" fmla="*/ 7337 h 3099826"/>
                    <a:gd name="connsiteX1-871" fmla="*/ 8166683 w 8166683"/>
                    <a:gd name="connsiteY1-872" fmla="*/ 1636654 h 3099826"/>
                    <a:gd name="connsiteX2-873" fmla="*/ 4116250 w 8166683"/>
                    <a:gd name="connsiteY2-874" fmla="*/ 3099826 h 3099826"/>
                    <a:gd name="connsiteX3-875" fmla="*/ 8764 w 8166683"/>
                    <a:gd name="connsiteY3-876" fmla="*/ 1634789 h 3099826"/>
                    <a:gd name="connsiteX4-877" fmla="*/ 451 w 8166683"/>
                    <a:gd name="connsiteY4-878" fmla="*/ 0 h 3099826"/>
                    <a:gd name="connsiteX5-879" fmla="*/ 4061168 w 8166683"/>
                    <a:gd name="connsiteY5-880" fmla="*/ 1438511 h 3099826"/>
                    <a:gd name="connsiteX6-881" fmla="*/ 8165849 w 8166683"/>
                    <a:gd name="connsiteY6-882" fmla="*/ 7337 h 3099826"/>
                    <a:gd name="connsiteX0-883" fmla="*/ 8165849 w 8166683"/>
                    <a:gd name="connsiteY0-884" fmla="*/ 7337 h 3099826"/>
                    <a:gd name="connsiteX1-885" fmla="*/ 8166683 w 8166683"/>
                    <a:gd name="connsiteY1-886" fmla="*/ 1636654 h 3099826"/>
                    <a:gd name="connsiteX2-887" fmla="*/ 4116250 w 8166683"/>
                    <a:gd name="connsiteY2-888" fmla="*/ 3099826 h 3099826"/>
                    <a:gd name="connsiteX3-889" fmla="*/ 8764 w 8166683"/>
                    <a:gd name="connsiteY3-890" fmla="*/ 1634789 h 3099826"/>
                    <a:gd name="connsiteX4-891" fmla="*/ 451 w 8166683"/>
                    <a:gd name="connsiteY4-892" fmla="*/ 0 h 3099826"/>
                    <a:gd name="connsiteX5-893" fmla="*/ 4061168 w 8166683"/>
                    <a:gd name="connsiteY5-894" fmla="*/ 1438511 h 3099826"/>
                    <a:gd name="connsiteX6-895" fmla="*/ 8165849 w 8166683"/>
                    <a:gd name="connsiteY6-896" fmla="*/ 7337 h 309982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4" name="Oval 263"/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65" name="Group 264"/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266" name="Freeform 265"/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-1" fmla="*/ 3725333 w 4641485"/>
                      <a:gd name="connsiteY0-2" fmla="*/ 0 h 1049866"/>
                      <a:gd name="connsiteX1-3" fmla="*/ 4641485 w 4641485"/>
                      <a:gd name="connsiteY1-4" fmla="*/ 239402 h 1049866"/>
                      <a:gd name="connsiteX2-5" fmla="*/ 3962400 w 4641485"/>
                      <a:gd name="connsiteY2-6" fmla="*/ 541866 h 1049866"/>
                      <a:gd name="connsiteX3-7" fmla="*/ 3742267 w 4641485"/>
                      <a:gd name="connsiteY3-8" fmla="*/ 457200 h 1049866"/>
                      <a:gd name="connsiteX4-9" fmla="*/ 2269067 w 4641485"/>
                      <a:gd name="connsiteY4-10" fmla="*/ 1049866 h 1049866"/>
                      <a:gd name="connsiteX5-11" fmla="*/ 880533 w 4641485"/>
                      <a:gd name="connsiteY5-12" fmla="*/ 457200 h 1049866"/>
                      <a:gd name="connsiteX6-13" fmla="*/ 592667 w 4641485"/>
                      <a:gd name="connsiteY6-14" fmla="*/ 541866 h 1049866"/>
                      <a:gd name="connsiteX7-15" fmla="*/ 0 w 4641485"/>
                      <a:gd name="connsiteY7-16" fmla="*/ 254000 h 1049866"/>
                      <a:gd name="connsiteX8-17" fmla="*/ 880533 w 4641485"/>
                      <a:gd name="connsiteY8-18" fmla="*/ 16933 h 1049866"/>
                      <a:gd name="connsiteX9-19" fmla="*/ 2302933 w 4641485"/>
                      <a:gd name="connsiteY9-20" fmla="*/ 626533 h 1049866"/>
                      <a:gd name="connsiteX10-21" fmla="*/ 3725333 w 4641485"/>
                      <a:gd name="connsiteY10-22" fmla="*/ 0 h 1049866"/>
                      <a:gd name="connsiteX0-23" fmla="*/ 3756864 w 4673016"/>
                      <a:gd name="connsiteY0-24" fmla="*/ 0 h 1049866"/>
                      <a:gd name="connsiteX1-25" fmla="*/ 4673016 w 4673016"/>
                      <a:gd name="connsiteY1-26" fmla="*/ 239402 h 1049866"/>
                      <a:gd name="connsiteX2-27" fmla="*/ 3993931 w 4673016"/>
                      <a:gd name="connsiteY2-28" fmla="*/ 541866 h 1049866"/>
                      <a:gd name="connsiteX3-29" fmla="*/ 3773798 w 4673016"/>
                      <a:gd name="connsiteY3-30" fmla="*/ 457200 h 1049866"/>
                      <a:gd name="connsiteX4-31" fmla="*/ 2300598 w 4673016"/>
                      <a:gd name="connsiteY4-32" fmla="*/ 1049866 h 1049866"/>
                      <a:gd name="connsiteX5-33" fmla="*/ 912064 w 4673016"/>
                      <a:gd name="connsiteY5-34" fmla="*/ 457200 h 1049866"/>
                      <a:gd name="connsiteX6-35" fmla="*/ 624198 w 4673016"/>
                      <a:gd name="connsiteY6-36" fmla="*/ 541866 h 1049866"/>
                      <a:gd name="connsiteX7-37" fmla="*/ 0 w 4673016"/>
                      <a:gd name="connsiteY7-38" fmla="*/ 232979 h 1049866"/>
                      <a:gd name="connsiteX8-39" fmla="*/ 912064 w 4673016"/>
                      <a:gd name="connsiteY8-40" fmla="*/ 16933 h 1049866"/>
                      <a:gd name="connsiteX9-41" fmla="*/ 2334464 w 4673016"/>
                      <a:gd name="connsiteY9-42" fmla="*/ 626533 h 1049866"/>
                      <a:gd name="connsiteX10-43" fmla="*/ 3756864 w 4673016"/>
                      <a:gd name="connsiteY10-44" fmla="*/ 0 h 1049866"/>
                      <a:gd name="connsiteX0-45" fmla="*/ 3756864 w 4673016"/>
                      <a:gd name="connsiteY0-46" fmla="*/ 0 h 1049866"/>
                      <a:gd name="connsiteX1-47" fmla="*/ 4673016 w 4673016"/>
                      <a:gd name="connsiteY1-48" fmla="*/ 239402 h 1049866"/>
                      <a:gd name="connsiteX2-49" fmla="*/ 3993931 w 4673016"/>
                      <a:gd name="connsiteY2-50" fmla="*/ 541866 h 1049866"/>
                      <a:gd name="connsiteX3-51" fmla="*/ 3784308 w 4673016"/>
                      <a:gd name="connsiteY3-52" fmla="*/ 404648 h 1049866"/>
                      <a:gd name="connsiteX4-53" fmla="*/ 2300598 w 4673016"/>
                      <a:gd name="connsiteY4-54" fmla="*/ 1049866 h 1049866"/>
                      <a:gd name="connsiteX5-55" fmla="*/ 912064 w 4673016"/>
                      <a:gd name="connsiteY5-56" fmla="*/ 457200 h 1049866"/>
                      <a:gd name="connsiteX6-57" fmla="*/ 624198 w 4673016"/>
                      <a:gd name="connsiteY6-58" fmla="*/ 541866 h 1049866"/>
                      <a:gd name="connsiteX7-59" fmla="*/ 0 w 4673016"/>
                      <a:gd name="connsiteY7-60" fmla="*/ 232979 h 1049866"/>
                      <a:gd name="connsiteX8-61" fmla="*/ 912064 w 4673016"/>
                      <a:gd name="connsiteY8-62" fmla="*/ 16933 h 1049866"/>
                      <a:gd name="connsiteX9-63" fmla="*/ 2334464 w 4673016"/>
                      <a:gd name="connsiteY9-64" fmla="*/ 626533 h 1049866"/>
                      <a:gd name="connsiteX10-65" fmla="*/ 3756864 w 4673016"/>
                      <a:gd name="connsiteY10-66" fmla="*/ 0 h 1049866"/>
                      <a:gd name="connsiteX0-67" fmla="*/ 3756864 w 4673016"/>
                      <a:gd name="connsiteY0-68" fmla="*/ 0 h 1049866"/>
                      <a:gd name="connsiteX1-69" fmla="*/ 4673016 w 4673016"/>
                      <a:gd name="connsiteY1-70" fmla="*/ 239402 h 1049866"/>
                      <a:gd name="connsiteX2-71" fmla="*/ 3993931 w 4673016"/>
                      <a:gd name="connsiteY2-72" fmla="*/ 541866 h 1049866"/>
                      <a:gd name="connsiteX3-73" fmla="*/ 3794818 w 4673016"/>
                      <a:gd name="connsiteY3-74" fmla="*/ 436179 h 1049866"/>
                      <a:gd name="connsiteX4-75" fmla="*/ 2300598 w 4673016"/>
                      <a:gd name="connsiteY4-76" fmla="*/ 1049866 h 1049866"/>
                      <a:gd name="connsiteX5-77" fmla="*/ 912064 w 4673016"/>
                      <a:gd name="connsiteY5-78" fmla="*/ 457200 h 1049866"/>
                      <a:gd name="connsiteX6-79" fmla="*/ 624198 w 4673016"/>
                      <a:gd name="connsiteY6-80" fmla="*/ 541866 h 1049866"/>
                      <a:gd name="connsiteX7-81" fmla="*/ 0 w 4673016"/>
                      <a:gd name="connsiteY7-82" fmla="*/ 232979 h 1049866"/>
                      <a:gd name="connsiteX8-83" fmla="*/ 912064 w 4673016"/>
                      <a:gd name="connsiteY8-84" fmla="*/ 16933 h 1049866"/>
                      <a:gd name="connsiteX9-85" fmla="*/ 2334464 w 4673016"/>
                      <a:gd name="connsiteY9-86" fmla="*/ 626533 h 1049866"/>
                      <a:gd name="connsiteX10-87" fmla="*/ 3756864 w 4673016"/>
                      <a:gd name="connsiteY10-88" fmla="*/ 0 h 1049866"/>
                      <a:gd name="connsiteX0-89" fmla="*/ 3756864 w 4673016"/>
                      <a:gd name="connsiteY0-90" fmla="*/ 0 h 1049866"/>
                      <a:gd name="connsiteX1-91" fmla="*/ 4673016 w 4673016"/>
                      <a:gd name="connsiteY1-92" fmla="*/ 239402 h 1049866"/>
                      <a:gd name="connsiteX2-93" fmla="*/ 3993931 w 4673016"/>
                      <a:gd name="connsiteY2-94" fmla="*/ 541866 h 1049866"/>
                      <a:gd name="connsiteX3-95" fmla="*/ 3794818 w 4673016"/>
                      <a:gd name="connsiteY3-96" fmla="*/ 436179 h 1049866"/>
                      <a:gd name="connsiteX4-97" fmla="*/ 2300598 w 4673016"/>
                      <a:gd name="connsiteY4-98" fmla="*/ 1049866 h 1049866"/>
                      <a:gd name="connsiteX5-99" fmla="*/ 912064 w 4673016"/>
                      <a:gd name="connsiteY5-100" fmla="*/ 457200 h 1049866"/>
                      <a:gd name="connsiteX6-101" fmla="*/ 624198 w 4673016"/>
                      <a:gd name="connsiteY6-102" fmla="*/ 541866 h 1049866"/>
                      <a:gd name="connsiteX7-103" fmla="*/ 0 w 4673016"/>
                      <a:gd name="connsiteY7-104" fmla="*/ 232979 h 1049866"/>
                      <a:gd name="connsiteX8-105" fmla="*/ 912064 w 4673016"/>
                      <a:gd name="connsiteY8-106" fmla="*/ 16933 h 1049866"/>
                      <a:gd name="connsiteX9-107" fmla="*/ 2323954 w 4673016"/>
                      <a:gd name="connsiteY9-108" fmla="*/ 616023 h 1049866"/>
                      <a:gd name="connsiteX10-109" fmla="*/ 3756864 w 4673016"/>
                      <a:gd name="connsiteY10-110" fmla="*/ 0 h 1049866"/>
                      <a:gd name="connsiteX0-111" fmla="*/ 3756864 w 4673016"/>
                      <a:gd name="connsiteY0-112" fmla="*/ 0 h 1049866"/>
                      <a:gd name="connsiteX1-113" fmla="*/ 4673016 w 4673016"/>
                      <a:gd name="connsiteY1-114" fmla="*/ 239402 h 1049866"/>
                      <a:gd name="connsiteX2-115" fmla="*/ 3993931 w 4673016"/>
                      <a:gd name="connsiteY2-116" fmla="*/ 541866 h 1049866"/>
                      <a:gd name="connsiteX3-117" fmla="*/ 3794818 w 4673016"/>
                      <a:gd name="connsiteY3-118" fmla="*/ 436179 h 1049866"/>
                      <a:gd name="connsiteX4-119" fmla="*/ 2300598 w 4673016"/>
                      <a:gd name="connsiteY4-120" fmla="*/ 1049866 h 1049866"/>
                      <a:gd name="connsiteX5-121" fmla="*/ 912064 w 4673016"/>
                      <a:gd name="connsiteY5-122" fmla="*/ 457200 h 1049866"/>
                      <a:gd name="connsiteX6-123" fmla="*/ 624198 w 4673016"/>
                      <a:gd name="connsiteY6-124" fmla="*/ 541866 h 1049866"/>
                      <a:gd name="connsiteX7-125" fmla="*/ 0 w 4673016"/>
                      <a:gd name="connsiteY7-126" fmla="*/ 275021 h 1049866"/>
                      <a:gd name="connsiteX8-127" fmla="*/ 912064 w 4673016"/>
                      <a:gd name="connsiteY8-128" fmla="*/ 16933 h 1049866"/>
                      <a:gd name="connsiteX9-129" fmla="*/ 2323954 w 4673016"/>
                      <a:gd name="connsiteY9-130" fmla="*/ 616023 h 1049866"/>
                      <a:gd name="connsiteX10-131" fmla="*/ 3756864 w 4673016"/>
                      <a:gd name="connsiteY10-132" fmla="*/ 0 h 1049866"/>
                      <a:gd name="connsiteX0-133" fmla="*/ 3756864 w 4673016"/>
                      <a:gd name="connsiteY0-134" fmla="*/ 0 h 1049866"/>
                      <a:gd name="connsiteX1-135" fmla="*/ 4673016 w 4673016"/>
                      <a:gd name="connsiteY1-136" fmla="*/ 239402 h 1049866"/>
                      <a:gd name="connsiteX2-137" fmla="*/ 3993931 w 4673016"/>
                      <a:gd name="connsiteY2-138" fmla="*/ 541866 h 1049866"/>
                      <a:gd name="connsiteX3-139" fmla="*/ 3815839 w 4673016"/>
                      <a:gd name="connsiteY3-140" fmla="*/ 467710 h 1049866"/>
                      <a:gd name="connsiteX4-141" fmla="*/ 2300598 w 4673016"/>
                      <a:gd name="connsiteY4-142" fmla="*/ 1049866 h 1049866"/>
                      <a:gd name="connsiteX5-143" fmla="*/ 912064 w 4673016"/>
                      <a:gd name="connsiteY5-144" fmla="*/ 457200 h 1049866"/>
                      <a:gd name="connsiteX6-145" fmla="*/ 624198 w 4673016"/>
                      <a:gd name="connsiteY6-146" fmla="*/ 541866 h 1049866"/>
                      <a:gd name="connsiteX7-147" fmla="*/ 0 w 4673016"/>
                      <a:gd name="connsiteY7-148" fmla="*/ 275021 h 1049866"/>
                      <a:gd name="connsiteX8-149" fmla="*/ 912064 w 4673016"/>
                      <a:gd name="connsiteY8-150" fmla="*/ 16933 h 1049866"/>
                      <a:gd name="connsiteX9-151" fmla="*/ 2323954 w 4673016"/>
                      <a:gd name="connsiteY9-152" fmla="*/ 616023 h 1049866"/>
                      <a:gd name="connsiteX10-153" fmla="*/ 3756864 w 4673016"/>
                      <a:gd name="connsiteY10-154" fmla="*/ 0 h 1049866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7" name="Freeform 266"/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8" name="Freeform 267"/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9" name="Freeform 268"/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-1" fmla="*/ 168165 w 3731172"/>
                      <a:gd name="connsiteY0-2" fmla="*/ 73572 h 1418896"/>
                      <a:gd name="connsiteX1-3" fmla="*/ 451945 w 3731172"/>
                      <a:gd name="connsiteY1-4" fmla="*/ 0 h 1418896"/>
                      <a:gd name="connsiteX2-5" fmla="*/ 1881352 w 3731172"/>
                      <a:gd name="connsiteY2-6" fmla="*/ 599089 h 1418896"/>
                      <a:gd name="connsiteX3-7" fmla="*/ 3363310 w 3731172"/>
                      <a:gd name="connsiteY3-8" fmla="*/ 0 h 1418896"/>
                      <a:gd name="connsiteX4-9" fmla="*/ 3584027 w 3731172"/>
                      <a:gd name="connsiteY4-10" fmla="*/ 73572 h 1418896"/>
                      <a:gd name="connsiteX5-11" fmla="*/ 2627586 w 3731172"/>
                      <a:gd name="connsiteY5-12" fmla="*/ 441434 h 1418896"/>
                      <a:gd name="connsiteX6-13" fmla="*/ 2596055 w 3731172"/>
                      <a:gd name="connsiteY6-14" fmla="*/ 914400 h 1418896"/>
                      <a:gd name="connsiteX7-15" fmla="*/ 3731172 w 3731172"/>
                      <a:gd name="connsiteY7-16" fmla="*/ 1345324 h 1418896"/>
                      <a:gd name="connsiteX8-17" fmla="*/ 3447393 w 3731172"/>
                      <a:gd name="connsiteY8-18" fmla="*/ 1408386 h 1418896"/>
                      <a:gd name="connsiteX9-19" fmla="*/ 1870841 w 3731172"/>
                      <a:gd name="connsiteY9-20" fmla="*/ 746234 h 1418896"/>
                      <a:gd name="connsiteX10-21" fmla="*/ 262758 w 3731172"/>
                      <a:gd name="connsiteY10-22" fmla="*/ 1418896 h 1418896"/>
                      <a:gd name="connsiteX11-23" fmla="*/ 0 w 3731172"/>
                      <a:gd name="connsiteY11-24" fmla="*/ 1324303 h 1418896"/>
                      <a:gd name="connsiteX12-25" fmla="*/ 1145627 w 3731172"/>
                      <a:gd name="connsiteY12-26" fmla="*/ 882869 h 1418896"/>
                      <a:gd name="connsiteX13-27" fmla="*/ 1114096 w 3731172"/>
                      <a:gd name="connsiteY13-28" fmla="*/ 409903 h 1418896"/>
                      <a:gd name="connsiteX14-29" fmla="*/ 441434 w 3731172"/>
                      <a:gd name="connsiteY14-30" fmla="*/ 10510 h 1418896"/>
                      <a:gd name="connsiteX15-31" fmla="*/ 441434 w 3731172"/>
                      <a:gd name="connsiteY15-32" fmla="*/ 10510 h 1418896"/>
                      <a:gd name="connsiteX0-33" fmla="*/ 168165 w 3731172"/>
                      <a:gd name="connsiteY0-34" fmla="*/ 73572 h 1418896"/>
                      <a:gd name="connsiteX1-35" fmla="*/ 451945 w 3731172"/>
                      <a:gd name="connsiteY1-36" fmla="*/ 0 h 1418896"/>
                      <a:gd name="connsiteX2-37" fmla="*/ 1881352 w 3731172"/>
                      <a:gd name="connsiteY2-38" fmla="*/ 599089 h 1418896"/>
                      <a:gd name="connsiteX3-39" fmla="*/ 3363310 w 3731172"/>
                      <a:gd name="connsiteY3-40" fmla="*/ 0 h 1418896"/>
                      <a:gd name="connsiteX4-41" fmla="*/ 3584027 w 3731172"/>
                      <a:gd name="connsiteY4-42" fmla="*/ 73572 h 1418896"/>
                      <a:gd name="connsiteX5-43" fmla="*/ 2627586 w 3731172"/>
                      <a:gd name="connsiteY5-44" fmla="*/ 441434 h 1418896"/>
                      <a:gd name="connsiteX6-45" fmla="*/ 2596055 w 3731172"/>
                      <a:gd name="connsiteY6-46" fmla="*/ 914400 h 1418896"/>
                      <a:gd name="connsiteX7-47" fmla="*/ 3731172 w 3731172"/>
                      <a:gd name="connsiteY7-48" fmla="*/ 1345324 h 1418896"/>
                      <a:gd name="connsiteX8-49" fmla="*/ 3447393 w 3731172"/>
                      <a:gd name="connsiteY8-50" fmla="*/ 1408386 h 1418896"/>
                      <a:gd name="connsiteX9-51" fmla="*/ 1870841 w 3731172"/>
                      <a:gd name="connsiteY9-52" fmla="*/ 746234 h 1418896"/>
                      <a:gd name="connsiteX10-53" fmla="*/ 262758 w 3731172"/>
                      <a:gd name="connsiteY10-54" fmla="*/ 1418896 h 1418896"/>
                      <a:gd name="connsiteX11-55" fmla="*/ 0 w 3731172"/>
                      <a:gd name="connsiteY11-56" fmla="*/ 1324303 h 1418896"/>
                      <a:gd name="connsiteX12-57" fmla="*/ 1145627 w 3731172"/>
                      <a:gd name="connsiteY12-58" fmla="*/ 882869 h 1418896"/>
                      <a:gd name="connsiteX13-59" fmla="*/ 1114096 w 3731172"/>
                      <a:gd name="connsiteY13-60" fmla="*/ 409903 h 1418896"/>
                      <a:gd name="connsiteX14-61" fmla="*/ 441434 w 3731172"/>
                      <a:gd name="connsiteY14-62" fmla="*/ 10510 h 1418896"/>
                      <a:gd name="connsiteX0-63" fmla="*/ 168165 w 3731172"/>
                      <a:gd name="connsiteY0-64" fmla="*/ 73572 h 1418896"/>
                      <a:gd name="connsiteX1-65" fmla="*/ 451945 w 3731172"/>
                      <a:gd name="connsiteY1-66" fmla="*/ 0 h 1418896"/>
                      <a:gd name="connsiteX2-67" fmla="*/ 1881352 w 3731172"/>
                      <a:gd name="connsiteY2-68" fmla="*/ 599089 h 1418896"/>
                      <a:gd name="connsiteX3-69" fmla="*/ 3363310 w 3731172"/>
                      <a:gd name="connsiteY3-70" fmla="*/ 0 h 1418896"/>
                      <a:gd name="connsiteX4-71" fmla="*/ 3584027 w 3731172"/>
                      <a:gd name="connsiteY4-72" fmla="*/ 73572 h 1418896"/>
                      <a:gd name="connsiteX5-73" fmla="*/ 2627586 w 3731172"/>
                      <a:gd name="connsiteY5-74" fmla="*/ 441434 h 1418896"/>
                      <a:gd name="connsiteX6-75" fmla="*/ 2596055 w 3731172"/>
                      <a:gd name="connsiteY6-76" fmla="*/ 914400 h 1418896"/>
                      <a:gd name="connsiteX7-77" fmla="*/ 3731172 w 3731172"/>
                      <a:gd name="connsiteY7-78" fmla="*/ 1345324 h 1418896"/>
                      <a:gd name="connsiteX8-79" fmla="*/ 3447393 w 3731172"/>
                      <a:gd name="connsiteY8-80" fmla="*/ 1408386 h 1418896"/>
                      <a:gd name="connsiteX9-81" fmla="*/ 1870841 w 3731172"/>
                      <a:gd name="connsiteY9-82" fmla="*/ 746234 h 1418896"/>
                      <a:gd name="connsiteX10-83" fmla="*/ 262758 w 3731172"/>
                      <a:gd name="connsiteY10-84" fmla="*/ 1418896 h 1418896"/>
                      <a:gd name="connsiteX11-85" fmla="*/ 0 w 3731172"/>
                      <a:gd name="connsiteY11-86" fmla="*/ 1324303 h 1418896"/>
                      <a:gd name="connsiteX12-87" fmla="*/ 1145627 w 3731172"/>
                      <a:gd name="connsiteY12-88" fmla="*/ 882869 h 1418896"/>
                      <a:gd name="connsiteX13-89" fmla="*/ 1114096 w 3731172"/>
                      <a:gd name="connsiteY13-90" fmla="*/ 409903 h 1418896"/>
                      <a:gd name="connsiteX14-91" fmla="*/ 357351 w 3731172"/>
                      <a:gd name="connsiteY14-92" fmla="*/ 115613 h 1418896"/>
                      <a:gd name="connsiteX0-93" fmla="*/ 168165 w 3731172"/>
                      <a:gd name="connsiteY0-94" fmla="*/ 73572 h 1418896"/>
                      <a:gd name="connsiteX1-95" fmla="*/ 451945 w 3731172"/>
                      <a:gd name="connsiteY1-96" fmla="*/ 0 h 1418896"/>
                      <a:gd name="connsiteX2-97" fmla="*/ 1881352 w 3731172"/>
                      <a:gd name="connsiteY2-98" fmla="*/ 599089 h 1418896"/>
                      <a:gd name="connsiteX3-99" fmla="*/ 3363310 w 3731172"/>
                      <a:gd name="connsiteY3-100" fmla="*/ 0 h 1418896"/>
                      <a:gd name="connsiteX4-101" fmla="*/ 3584027 w 3731172"/>
                      <a:gd name="connsiteY4-102" fmla="*/ 73572 h 1418896"/>
                      <a:gd name="connsiteX5-103" fmla="*/ 2627586 w 3731172"/>
                      <a:gd name="connsiteY5-104" fmla="*/ 441434 h 1418896"/>
                      <a:gd name="connsiteX6-105" fmla="*/ 2596055 w 3731172"/>
                      <a:gd name="connsiteY6-106" fmla="*/ 914400 h 1418896"/>
                      <a:gd name="connsiteX7-107" fmla="*/ 3731172 w 3731172"/>
                      <a:gd name="connsiteY7-108" fmla="*/ 1345324 h 1418896"/>
                      <a:gd name="connsiteX8-109" fmla="*/ 3447393 w 3731172"/>
                      <a:gd name="connsiteY8-110" fmla="*/ 1408386 h 1418896"/>
                      <a:gd name="connsiteX9-111" fmla="*/ 1870841 w 3731172"/>
                      <a:gd name="connsiteY9-112" fmla="*/ 746234 h 1418896"/>
                      <a:gd name="connsiteX10-113" fmla="*/ 262758 w 3731172"/>
                      <a:gd name="connsiteY10-114" fmla="*/ 1418896 h 1418896"/>
                      <a:gd name="connsiteX11-115" fmla="*/ 0 w 3731172"/>
                      <a:gd name="connsiteY11-116" fmla="*/ 1324303 h 1418896"/>
                      <a:gd name="connsiteX12-117" fmla="*/ 1145627 w 3731172"/>
                      <a:gd name="connsiteY12-118" fmla="*/ 882869 h 1418896"/>
                      <a:gd name="connsiteX13-119" fmla="*/ 1114096 w 3731172"/>
                      <a:gd name="connsiteY13-120" fmla="*/ 409903 h 1418896"/>
                      <a:gd name="connsiteX14-121" fmla="*/ 147144 w 3731172"/>
                      <a:gd name="connsiteY14-122" fmla="*/ 63061 h 1418896"/>
                      <a:gd name="connsiteX0-123" fmla="*/ 168165 w 3731172"/>
                      <a:gd name="connsiteY0-124" fmla="*/ 73572 h 1418896"/>
                      <a:gd name="connsiteX1-125" fmla="*/ 451945 w 3731172"/>
                      <a:gd name="connsiteY1-126" fmla="*/ 0 h 1418896"/>
                      <a:gd name="connsiteX2-127" fmla="*/ 1881352 w 3731172"/>
                      <a:gd name="connsiteY2-128" fmla="*/ 599089 h 1418896"/>
                      <a:gd name="connsiteX3-129" fmla="*/ 3363310 w 3731172"/>
                      <a:gd name="connsiteY3-130" fmla="*/ 0 h 1418896"/>
                      <a:gd name="connsiteX4-131" fmla="*/ 3584027 w 3731172"/>
                      <a:gd name="connsiteY4-132" fmla="*/ 73572 h 1418896"/>
                      <a:gd name="connsiteX5-133" fmla="*/ 2627586 w 3731172"/>
                      <a:gd name="connsiteY5-134" fmla="*/ 441434 h 1418896"/>
                      <a:gd name="connsiteX6-135" fmla="*/ 2596055 w 3731172"/>
                      <a:gd name="connsiteY6-136" fmla="*/ 914400 h 1418896"/>
                      <a:gd name="connsiteX7-137" fmla="*/ 3731172 w 3731172"/>
                      <a:gd name="connsiteY7-138" fmla="*/ 1345324 h 1418896"/>
                      <a:gd name="connsiteX8-139" fmla="*/ 3447393 w 3731172"/>
                      <a:gd name="connsiteY8-140" fmla="*/ 1408386 h 1418896"/>
                      <a:gd name="connsiteX9-141" fmla="*/ 1870841 w 3731172"/>
                      <a:gd name="connsiteY9-142" fmla="*/ 746234 h 1418896"/>
                      <a:gd name="connsiteX10-143" fmla="*/ 262758 w 3731172"/>
                      <a:gd name="connsiteY10-144" fmla="*/ 1418896 h 1418896"/>
                      <a:gd name="connsiteX11-145" fmla="*/ 0 w 3731172"/>
                      <a:gd name="connsiteY11-146" fmla="*/ 1324303 h 1418896"/>
                      <a:gd name="connsiteX12-147" fmla="*/ 1145627 w 3731172"/>
                      <a:gd name="connsiteY12-148" fmla="*/ 882869 h 1418896"/>
                      <a:gd name="connsiteX13-149" fmla="*/ 1114096 w 3731172"/>
                      <a:gd name="connsiteY13-150" fmla="*/ 420413 h 1418896"/>
                      <a:gd name="connsiteX14-151" fmla="*/ 147144 w 3731172"/>
                      <a:gd name="connsiteY14-152" fmla="*/ 63061 h 1418896"/>
                      <a:gd name="connsiteX0-153" fmla="*/ 168165 w 3731172"/>
                      <a:gd name="connsiteY0-154" fmla="*/ 73572 h 1418896"/>
                      <a:gd name="connsiteX1-155" fmla="*/ 451945 w 3731172"/>
                      <a:gd name="connsiteY1-156" fmla="*/ 0 h 1418896"/>
                      <a:gd name="connsiteX2-157" fmla="*/ 1881352 w 3731172"/>
                      <a:gd name="connsiteY2-158" fmla="*/ 599089 h 1418896"/>
                      <a:gd name="connsiteX3-159" fmla="*/ 3363310 w 3731172"/>
                      <a:gd name="connsiteY3-160" fmla="*/ 0 h 1418896"/>
                      <a:gd name="connsiteX4-161" fmla="*/ 3584027 w 3731172"/>
                      <a:gd name="connsiteY4-162" fmla="*/ 73572 h 1418896"/>
                      <a:gd name="connsiteX5-163" fmla="*/ 2627586 w 3731172"/>
                      <a:gd name="connsiteY5-164" fmla="*/ 441434 h 1418896"/>
                      <a:gd name="connsiteX6-165" fmla="*/ 2596055 w 3731172"/>
                      <a:gd name="connsiteY6-166" fmla="*/ 914400 h 1418896"/>
                      <a:gd name="connsiteX7-167" fmla="*/ 3731172 w 3731172"/>
                      <a:gd name="connsiteY7-168" fmla="*/ 1345324 h 1418896"/>
                      <a:gd name="connsiteX8-169" fmla="*/ 3447393 w 3731172"/>
                      <a:gd name="connsiteY8-170" fmla="*/ 1408386 h 1418896"/>
                      <a:gd name="connsiteX9-171" fmla="*/ 1870841 w 3731172"/>
                      <a:gd name="connsiteY9-172" fmla="*/ 746234 h 1418896"/>
                      <a:gd name="connsiteX10-173" fmla="*/ 262758 w 3731172"/>
                      <a:gd name="connsiteY10-174" fmla="*/ 1418896 h 1418896"/>
                      <a:gd name="connsiteX11-175" fmla="*/ 0 w 3731172"/>
                      <a:gd name="connsiteY11-176" fmla="*/ 1324303 h 1418896"/>
                      <a:gd name="connsiteX12-177" fmla="*/ 1145627 w 3731172"/>
                      <a:gd name="connsiteY12-178" fmla="*/ 882869 h 1418896"/>
                      <a:gd name="connsiteX13-179" fmla="*/ 1114096 w 3731172"/>
                      <a:gd name="connsiteY13-180" fmla="*/ 420413 h 1418896"/>
                      <a:gd name="connsiteX14-181" fmla="*/ 189185 w 3731172"/>
                      <a:gd name="connsiteY14-182" fmla="*/ 84081 h 1418896"/>
                      <a:gd name="connsiteX0-183" fmla="*/ 168165 w 3731172"/>
                      <a:gd name="connsiteY0-184" fmla="*/ 73572 h 1418896"/>
                      <a:gd name="connsiteX1-185" fmla="*/ 451945 w 3731172"/>
                      <a:gd name="connsiteY1-186" fmla="*/ 0 h 1418896"/>
                      <a:gd name="connsiteX2-187" fmla="*/ 1881352 w 3731172"/>
                      <a:gd name="connsiteY2-188" fmla="*/ 599089 h 1418896"/>
                      <a:gd name="connsiteX3-189" fmla="*/ 3363310 w 3731172"/>
                      <a:gd name="connsiteY3-190" fmla="*/ 0 h 1418896"/>
                      <a:gd name="connsiteX4-191" fmla="*/ 3584027 w 3731172"/>
                      <a:gd name="connsiteY4-192" fmla="*/ 73572 h 1418896"/>
                      <a:gd name="connsiteX5-193" fmla="*/ 2627586 w 3731172"/>
                      <a:gd name="connsiteY5-194" fmla="*/ 441434 h 1418896"/>
                      <a:gd name="connsiteX6-195" fmla="*/ 2596055 w 3731172"/>
                      <a:gd name="connsiteY6-196" fmla="*/ 914400 h 1418896"/>
                      <a:gd name="connsiteX7-197" fmla="*/ 3731172 w 3731172"/>
                      <a:gd name="connsiteY7-198" fmla="*/ 1345324 h 1418896"/>
                      <a:gd name="connsiteX8-199" fmla="*/ 3447393 w 3731172"/>
                      <a:gd name="connsiteY8-200" fmla="*/ 1408386 h 1418896"/>
                      <a:gd name="connsiteX9-201" fmla="*/ 1870841 w 3731172"/>
                      <a:gd name="connsiteY9-202" fmla="*/ 746234 h 1418896"/>
                      <a:gd name="connsiteX10-203" fmla="*/ 262758 w 3731172"/>
                      <a:gd name="connsiteY10-204" fmla="*/ 1418896 h 1418896"/>
                      <a:gd name="connsiteX11-205" fmla="*/ 0 w 3731172"/>
                      <a:gd name="connsiteY11-206" fmla="*/ 1324303 h 1418896"/>
                      <a:gd name="connsiteX12-207" fmla="*/ 1145627 w 3731172"/>
                      <a:gd name="connsiteY12-208" fmla="*/ 882869 h 1418896"/>
                      <a:gd name="connsiteX13-209" fmla="*/ 1114096 w 3731172"/>
                      <a:gd name="connsiteY13-210" fmla="*/ 420413 h 1418896"/>
                      <a:gd name="connsiteX14-211" fmla="*/ 189185 w 3731172"/>
                      <a:gd name="connsiteY14-212" fmla="*/ 84081 h 1418896"/>
                      <a:gd name="connsiteX15-213" fmla="*/ 168165 w 3731172"/>
                      <a:gd name="connsiteY15-214" fmla="*/ 73572 h 1418896"/>
                      <a:gd name="connsiteX0-215" fmla="*/ 168165 w 3731172"/>
                      <a:gd name="connsiteY0-216" fmla="*/ 73572 h 1418896"/>
                      <a:gd name="connsiteX1-217" fmla="*/ 451945 w 3731172"/>
                      <a:gd name="connsiteY1-218" fmla="*/ 0 h 1418896"/>
                      <a:gd name="connsiteX2-219" fmla="*/ 1881352 w 3731172"/>
                      <a:gd name="connsiteY2-220" fmla="*/ 599089 h 1418896"/>
                      <a:gd name="connsiteX3-221" fmla="*/ 3363310 w 3731172"/>
                      <a:gd name="connsiteY3-222" fmla="*/ 0 h 1418896"/>
                      <a:gd name="connsiteX4-223" fmla="*/ 3584027 w 3731172"/>
                      <a:gd name="connsiteY4-224" fmla="*/ 73572 h 1418896"/>
                      <a:gd name="connsiteX5-225" fmla="*/ 2627586 w 3731172"/>
                      <a:gd name="connsiteY5-226" fmla="*/ 441434 h 1418896"/>
                      <a:gd name="connsiteX6-227" fmla="*/ 2596055 w 3731172"/>
                      <a:gd name="connsiteY6-228" fmla="*/ 914400 h 1418896"/>
                      <a:gd name="connsiteX7-229" fmla="*/ 3731172 w 3731172"/>
                      <a:gd name="connsiteY7-230" fmla="*/ 1345324 h 1418896"/>
                      <a:gd name="connsiteX8-231" fmla="*/ 3447393 w 3731172"/>
                      <a:gd name="connsiteY8-232" fmla="*/ 1408386 h 1418896"/>
                      <a:gd name="connsiteX9-233" fmla="*/ 1870841 w 3731172"/>
                      <a:gd name="connsiteY9-234" fmla="*/ 746234 h 1418896"/>
                      <a:gd name="connsiteX10-235" fmla="*/ 262758 w 3731172"/>
                      <a:gd name="connsiteY10-236" fmla="*/ 1418896 h 1418896"/>
                      <a:gd name="connsiteX11-237" fmla="*/ 0 w 3731172"/>
                      <a:gd name="connsiteY11-238" fmla="*/ 1324303 h 1418896"/>
                      <a:gd name="connsiteX12-239" fmla="*/ 1145627 w 3731172"/>
                      <a:gd name="connsiteY12-240" fmla="*/ 882869 h 1418896"/>
                      <a:gd name="connsiteX13-241" fmla="*/ 1156137 w 3731172"/>
                      <a:gd name="connsiteY13-242" fmla="*/ 441434 h 1418896"/>
                      <a:gd name="connsiteX14-243" fmla="*/ 189185 w 3731172"/>
                      <a:gd name="connsiteY14-244" fmla="*/ 84081 h 1418896"/>
                      <a:gd name="connsiteX15-245" fmla="*/ 168165 w 3731172"/>
                      <a:gd name="connsiteY15-246" fmla="*/ 73572 h 1418896"/>
                      <a:gd name="connsiteX0-247" fmla="*/ 168165 w 3731172"/>
                      <a:gd name="connsiteY0-248" fmla="*/ 73572 h 1418896"/>
                      <a:gd name="connsiteX1-249" fmla="*/ 451945 w 3731172"/>
                      <a:gd name="connsiteY1-250" fmla="*/ 0 h 1418896"/>
                      <a:gd name="connsiteX2-251" fmla="*/ 1881352 w 3731172"/>
                      <a:gd name="connsiteY2-252" fmla="*/ 599089 h 1418896"/>
                      <a:gd name="connsiteX3-253" fmla="*/ 3363310 w 3731172"/>
                      <a:gd name="connsiteY3-254" fmla="*/ 0 h 1418896"/>
                      <a:gd name="connsiteX4-255" fmla="*/ 3584027 w 3731172"/>
                      <a:gd name="connsiteY4-256" fmla="*/ 73572 h 1418896"/>
                      <a:gd name="connsiteX5-257" fmla="*/ 2627586 w 3731172"/>
                      <a:gd name="connsiteY5-258" fmla="*/ 441434 h 1418896"/>
                      <a:gd name="connsiteX6-259" fmla="*/ 2596055 w 3731172"/>
                      <a:gd name="connsiteY6-260" fmla="*/ 914400 h 1418896"/>
                      <a:gd name="connsiteX7-261" fmla="*/ 3731172 w 3731172"/>
                      <a:gd name="connsiteY7-262" fmla="*/ 1345324 h 1418896"/>
                      <a:gd name="connsiteX8-263" fmla="*/ 3447393 w 3731172"/>
                      <a:gd name="connsiteY8-264" fmla="*/ 1408386 h 1418896"/>
                      <a:gd name="connsiteX9-265" fmla="*/ 1870841 w 3731172"/>
                      <a:gd name="connsiteY9-266" fmla="*/ 746234 h 1418896"/>
                      <a:gd name="connsiteX10-267" fmla="*/ 262758 w 3731172"/>
                      <a:gd name="connsiteY10-268" fmla="*/ 1418896 h 1418896"/>
                      <a:gd name="connsiteX11-269" fmla="*/ 0 w 3731172"/>
                      <a:gd name="connsiteY11-270" fmla="*/ 1324303 h 1418896"/>
                      <a:gd name="connsiteX12-271" fmla="*/ 1145627 w 3731172"/>
                      <a:gd name="connsiteY12-272" fmla="*/ 882869 h 1418896"/>
                      <a:gd name="connsiteX13-273" fmla="*/ 1145626 w 3731172"/>
                      <a:gd name="connsiteY13-274" fmla="*/ 451945 h 1418896"/>
                      <a:gd name="connsiteX14-275" fmla="*/ 189185 w 3731172"/>
                      <a:gd name="connsiteY14-276" fmla="*/ 84081 h 1418896"/>
                      <a:gd name="connsiteX15-277" fmla="*/ 168165 w 3731172"/>
                      <a:gd name="connsiteY15-278" fmla="*/ 73572 h 1418896"/>
                      <a:gd name="connsiteX0-279" fmla="*/ 168165 w 3731172"/>
                      <a:gd name="connsiteY0-280" fmla="*/ 73572 h 1418896"/>
                      <a:gd name="connsiteX1-281" fmla="*/ 451945 w 3731172"/>
                      <a:gd name="connsiteY1-282" fmla="*/ 0 h 1418896"/>
                      <a:gd name="connsiteX2-283" fmla="*/ 1881352 w 3731172"/>
                      <a:gd name="connsiteY2-284" fmla="*/ 599089 h 1418896"/>
                      <a:gd name="connsiteX3-285" fmla="*/ 3363310 w 3731172"/>
                      <a:gd name="connsiteY3-286" fmla="*/ 0 h 1418896"/>
                      <a:gd name="connsiteX4-287" fmla="*/ 3584027 w 3731172"/>
                      <a:gd name="connsiteY4-288" fmla="*/ 73572 h 1418896"/>
                      <a:gd name="connsiteX5-289" fmla="*/ 2627586 w 3731172"/>
                      <a:gd name="connsiteY5-290" fmla="*/ 441434 h 1418896"/>
                      <a:gd name="connsiteX6-291" fmla="*/ 2596055 w 3731172"/>
                      <a:gd name="connsiteY6-292" fmla="*/ 914400 h 1418896"/>
                      <a:gd name="connsiteX7-293" fmla="*/ 3731172 w 3731172"/>
                      <a:gd name="connsiteY7-294" fmla="*/ 1345324 h 1418896"/>
                      <a:gd name="connsiteX8-295" fmla="*/ 3447393 w 3731172"/>
                      <a:gd name="connsiteY8-296" fmla="*/ 1408386 h 1418896"/>
                      <a:gd name="connsiteX9-297" fmla="*/ 1870841 w 3731172"/>
                      <a:gd name="connsiteY9-298" fmla="*/ 746234 h 1418896"/>
                      <a:gd name="connsiteX10-299" fmla="*/ 262758 w 3731172"/>
                      <a:gd name="connsiteY10-300" fmla="*/ 1418896 h 1418896"/>
                      <a:gd name="connsiteX11-301" fmla="*/ 0 w 3731172"/>
                      <a:gd name="connsiteY11-302" fmla="*/ 1324303 h 1418896"/>
                      <a:gd name="connsiteX12-303" fmla="*/ 1145627 w 3731172"/>
                      <a:gd name="connsiteY12-304" fmla="*/ 903890 h 1418896"/>
                      <a:gd name="connsiteX13-305" fmla="*/ 1145626 w 3731172"/>
                      <a:gd name="connsiteY13-306" fmla="*/ 451945 h 1418896"/>
                      <a:gd name="connsiteX14-307" fmla="*/ 189185 w 3731172"/>
                      <a:gd name="connsiteY14-308" fmla="*/ 84081 h 1418896"/>
                      <a:gd name="connsiteX15-309" fmla="*/ 168165 w 3731172"/>
                      <a:gd name="connsiteY15-310" fmla="*/ 73572 h 1418896"/>
                      <a:gd name="connsiteX0-311" fmla="*/ 147144 w 3710151"/>
                      <a:gd name="connsiteY0-312" fmla="*/ 73572 h 1418896"/>
                      <a:gd name="connsiteX1-313" fmla="*/ 430924 w 3710151"/>
                      <a:gd name="connsiteY1-314" fmla="*/ 0 h 1418896"/>
                      <a:gd name="connsiteX2-315" fmla="*/ 1860331 w 3710151"/>
                      <a:gd name="connsiteY2-316" fmla="*/ 599089 h 1418896"/>
                      <a:gd name="connsiteX3-317" fmla="*/ 3342289 w 3710151"/>
                      <a:gd name="connsiteY3-318" fmla="*/ 0 h 1418896"/>
                      <a:gd name="connsiteX4-319" fmla="*/ 3563006 w 3710151"/>
                      <a:gd name="connsiteY4-320" fmla="*/ 73572 h 1418896"/>
                      <a:gd name="connsiteX5-321" fmla="*/ 2606565 w 3710151"/>
                      <a:gd name="connsiteY5-322" fmla="*/ 441434 h 1418896"/>
                      <a:gd name="connsiteX6-323" fmla="*/ 2575034 w 3710151"/>
                      <a:gd name="connsiteY6-324" fmla="*/ 914400 h 1418896"/>
                      <a:gd name="connsiteX7-325" fmla="*/ 3710151 w 3710151"/>
                      <a:gd name="connsiteY7-326" fmla="*/ 1345324 h 1418896"/>
                      <a:gd name="connsiteX8-327" fmla="*/ 3426372 w 3710151"/>
                      <a:gd name="connsiteY8-328" fmla="*/ 1408386 h 1418896"/>
                      <a:gd name="connsiteX9-329" fmla="*/ 1849820 w 3710151"/>
                      <a:gd name="connsiteY9-330" fmla="*/ 746234 h 1418896"/>
                      <a:gd name="connsiteX10-331" fmla="*/ 241737 w 3710151"/>
                      <a:gd name="connsiteY10-332" fmla="*/ 1418896 h 1418896"/>
                      <a:gd name="connsiteX11-333" fmla="*/ 0 w 3710151"/>
                      <a:gd name="connsiteY11-334" fmla="*/ 1334814 h 1418896"/>
                      <a:gd name="connsiteX12-335" fmla="*/ 1124606 w 3710151"/>
                      <a:gd name="connsiteY12-336" fmla="*/ 903890 h 1418896"/>
                      <a:gd name="connsiteX13-337" fmla="*/ 1124605 w 3710151"/>
                      <a:gd name="connsiteY13-338" fmla="*/ 451945 h 1418896"/>
                      <a:gd name="connsiteX14-339" fmla="*/ 168164 w 3710151"/>
                      <a:gd name="connsiteY14-340" fmla="*/ 84081 h 1418896"/>
                      <a:gd name="connsiteX15-341" fmla="*/ 147144 w 3710151"/>
                      <a:gd name="connsiteY15-342" fmla="*/ 73572 h 1418896"/>
                      <a:gd name="connsiteX0-343" fmla="*/ 147144 w 3710151"/>
                      <a:gd name="connsiteY0-344" fmla="*/ 73572 h 1418896"/>
                      <a:gd name="connsiteX1-345" fmla="*/ 430924 w 3710151"/>
                      <a:gd name="connsiteY1-346" fmla="*/ 0 h 1418896"/>
                      <a:gd name="connsiteX2-347" fmla="*/ 1860331 w 3710151"/>
                      <a:gd name="connsiteY2-348" fmla="*/ 599089 h 1418896"/>
                      <a:gd name="connsiteX3-349" fmla="*/ 3342289 w 3710151"/>
                      <a:gd name="connsiteY3-350" fmla="*/ 0 h 1418896"/>
                      <a:gd name="connsiteX4-351" fmla="*/ 3563006 w 3710151"/>
                      <a:gd name="connsiteY4-352" fmla="*/ 73572 h 1418896"/>
                      <a:gd name="connsiteX5-353" fmla="*/ 2606565 w 3710151"/>
                      <a:gd name="connsiteY5-354" fmla="*/ 441434 h 1418896"/>
                      <a:gd name="connsiteX6-355" fmla="*/ 2606565 w 3710151"/>
                      <a:gd name="connsiteY6-356" fmla="*/ 924910 h 1418896"/>
                      <a:gd name="connsiteX7-357" fmla="*/ 3710151 w 3710151"/>
                      <a:gd name="connsiteY7-358" fmla="*/ 1345324 h 1418896"/>
                      <a:gd name="connsiteX8-359" fmla="*/ 3426372 w 3710151"/>
                      <a:gd name="connsiteY8-360" fmla="*/ 1408386 h 1418896"/>
                      <a:gd name="connsiteX9-361" fmla="*/ 1849820 w 3710151"/>
                      <a:gd name="connsiteY9-362" fmla="*/ 746234 h 1418896"/>
                      <a:gd name="connsiteX10-363" fmla="*/ 241737 w 3710151"/>
                      <a:gd name="connsiteY10-364" fmla="*/ 1418896 h 1418896"/>
                      <a:gd name="connsiteX11-365" fmla="*/ 0 w 3710151"/>
                      <a:gd name="connsiteY11-366" fmla="*/ 1334814 h 1418896"/>
                      <a:gd name="connsiteX12-367" fmla="*/ 1124606 w 3710151"/>
                      <a:gd name="connsiteY12-368" fmla="*/ 903890 h 1418896"/>
                      <a:gd name="connsiteX13-369" fmla="*/ 1124605 w 3710151"/>
                      <a:gd name="connsiteY13-370" fmla="*/ 451945 h 1418896"/>
                      <a:gd name="connsiteX14-371" fmla="*/ 168164 w 3710151"/>
                      <a:gd name="connsiteY14-372" fmla="*/ 84081 h 1418896"/>
                      <a:gd name="connsiteX15-373" fmla="*/ 147144 w 3710151"/>
                      <a:gd name="connsiteY15-374" fmla="*/ 73572 h 1418896"/>
                      <a:gd name="connsiteX0-375" fmla="*/ 147144 w 3710151"/>
                      <a:gd name="connsiteY0-376" fmla="*/ 73572 h 1418896"/>
                      <a:gd name="connsiteX1-377" fmla="*/ 430924 w 3710151"/>
                      <a:gd name="connsiteY1-378" fmla="*/ 0 h 1418896"/>
                      <a:gd name="connsiteX2-379" fmla="*/ 1860331 w 3710151"/>
                      <a:gd name="connsiteY2-380" fmla="*/ 599089 h 1418896"/>
                      <a:gd name="connsiteX3-381" fmla="*/ 3342289 w 3710151"/>
                      <a:gd name="connsiteY3-382" fmla="*/ 0 h 1418896"/>
                      <a:gd name="connsiteX4-383" fmla="*/ 3563006 w 3710151"/>
                      <a:gd name="connsiteY4-384" fmla="*/ 73572 h 1418896"/>
                      <a:gd name="connsiteX5-385" fmla="*/ 2606565 w 3710151"/>
                      <a:gd name="connsiteY5-386" fmla="*/ 441434 h 1418896"/>
                      <a:gd name="connsiteX6-387" fmla="*/ 2610282 w 3710151"/>
                      <a:gd name="connsiteY6-388" fmla="*/ 902607 h 1418896"/>
                      <a:gd name="connsiteX7-389" fmla="*/ 3710151 w 3710151"/>
                      <a:gd name="connsiteY7-390" fmla="*/ 1345324 h 1418896"/>
                      <a:gd name="connsiteX8-391" fmla="*/ 3426372 w 3710151"/>
                      <a:gd name="connsiteY8-392" fmla="*/ 1408386 h 1418896"/>
                      <a:gd name="connsiteX9-393" fmla="*/ 1849820 w 3710151"/>
                      <a:gd name="connsiteY9-394" fmla="*/ 746234 h 1418896"/>
                      <a:gd name="connsiteX10-395" fmla="*/ 241737 w 3710151"/>
                      <a:gd name="connsiteY10-396" fmla="*/ 1418896 h 1418896"/>
                      <a:gd name="connsiteX11-397" fmla="*/ 0 w 3710151"/>
                      <a:gd name="connsiteY11-398" fmla="*/ 1334814 h 1418896"/>
                      <a:gd name="connsiteX12-399" fmla="*/ 1124606 w 3710151"/>
                      <a:gd name="connsiteY12-400" fmla="*/ 903890 h 1418896"/>
                      <a:gd name="connsiteX13-401" fmla="*/ 1124605 w 3710151"/>
                      <a:gd name="connsiteY13-402" fmla="*/ 451945 h 1418896"/>
                      <a:gd name="connsiteX14-403" fmla="*/ 168164 w 3710151"/>
                      <a:gd name="connsiteY14-404" fmla="*/ 84081 h 1418896"/>
                      <a:gd name="connsiteX15-405" fmla="*/ 147144 w 3710151"/>
                      <a:gd name="connsiteY15-406" fmla="*/ 73572 h 1418896"/>
                      <a:gd name="connsiteX0-407" fmla="*/ 147144 w 3710151"/>
                      <a:gd name="connsiteY0-408" fmla="*/ 73572 h 1418896"/>
                      <a:gd name="connsiteX1-409" fmla="*/ 430924 w 3710151"/>
                      <a:gd name="connsiteY1-410" fmla="*/ 0 h 1418896"/>
                      <a:gd name="connsiteX2-411" fmla="*/ 1860331 w 3710151"/>
                      <a:gd name="connsiteY2-412" fmla="*/ 599089 h 1418896"/>
                      <a:gd name="connsiteX3-413" fmla="*/ 3342289 w 3710151"/>
                      <a:gd name="connsiteY3-414" fmla="*/ 0 h 1418896"/>
                      <a:gd name="connsiteX4-415" fmla="*/ 3563006 w 3710151"/>
                      <a:gd name="connsiteY4-416" fmla="*/ 73572 h 1418896"/>
                      <a:gd name="connsiteX5-417" fmla="*/ 2617717 w 3710151"/>
                      <a:gd name="connsiteY5-418" fmla="*/ 445151 h 1418896"/>
                      <a:gd name="connsiteX6-419" fmla="*/ 2610282 w 3710151"/>
                      <a:gd name="connsiteY6-420" fmla="*/ 902607 h 1418896"/>
                      <a:gd name="connsiteX7-421" fmla="*/ 3710151 w 3710151"/>
                      <a:gd name="connsiteY7-422" fmla="*/ 1345324 h 1418896"/>
                      <a:gd name="connsiteX8-423" fmla="*/ 3426372 w 3710151"/>
                      <a:gd name="connsiteY8-424" fmla="*/ 1408386 h 1418896"/>
                      <a:gd name="connsiteX9-425" fmla="*/ 1849820 w 3710151"/>
                      <a:gd name="connsiteY9-426" fmla="*/ 746234 h 1418896"/>
                      <a:gd name="connsiteX10-427" fmla="*/ 241737 w 3710151"/>
                      <a:gd name="connsiteY10-428" fmla="*/ 1418896 h 1418896"/>
                      <a:gd name="connsiteX11-429" fmla="*/ 0 w 3710151"/>
                      <a:gd name="connsiteY11-430" fmla="*/ 1334814 h 1418896"/>
                      <a:gd name="connsiteX12-431" fmla="*/ 1124606 w 3710151"/>
                      <a:gd name="connsiteY12-432" fmla="*/ 903890 h 1418896"/>
                      <a:gd name="connsiteX13-433" fmla="*/ 1124605 w 3710151"/>
                      <a:gd name="connsiteY13-434" fmla="*/ 451945 h 1418896"/>
                      <a:gd name="connsiteX14-435" fmla="*/ 168164 w 3710151"/>
                      <a:gd name="connsiteY14-436" fmla="*/ 84081 h 1418896"/>
                      <a:gd name="connsiteX15-437" fmla="*/ 147144 w 3710151"/>
                      <a:gd name="connsiteY15-438" fmla="*/ 73572 h 1418896"/>
                      <a:gd name="connsiteX0-439" fmla="*/ 147144 w 3710151"/>
                      <a:gd name="connsiteY0-440" fmla="*/ 73572 h 1418896"/>
                      <a:gd name="connsiteX1-441" fmla="*/ 430924 w 3710151"/>
                      <a:gd name="connsiteY1-442" fmla="*/ 0 h 1418896"/>
                      <a:gd name="connsiteX2-443" fmla="*/ 1860331 w 3710151"/>
                      <a:gd name="connsiteY2-444" fmla="*/ 599089 h 1418896"/>
                      <a:gd name="connsiteX3-445" fmla="*/ 3342289 w 3710151"/>
                      <a:gd name="connsiteY3-446" fmla="*/ 0 h 1418896"/>
                      <a:gd name="connsiteX4-447" fmla="*/ 3563006 w 3710151"/>
                      <a:gd name="connsiteY4-448" fmla="*/ 73572 h 1418896"/>
                      <a:gd name="connsiteX5-449" fmla="*/ 2617717 w 3710151"/>
                      <a:gd name="connsiteY5-450" fmla="*/ 448868 h 1418896"/>
                      <a:gd name="connsiteX6-451" fmla="*/ 2610282 w 3710151"/>
                      <a:gd name="connsiteY6-452" fmla="*/ 902607 h 1418896"/>
                      <a:gd name="connsiteX7-453" fmla="*/ 3710151 w 3710151"/>
                      <a:gd name="connsiteY7-454" fmla="*/ 1345324 h 1418896"/>
                      <a:gd name="connsiteX8-455" fmla="*/ 3426372 w 3710151"/>
                      <a:gd name="connsiteY8-456" fmla="*/ 1408386 h 1418896"/>
                      <a:gd name="connsiteX9-457" fmla="*/ 1849820 w 3710151"/>
                      <a:gd name="connsiteY9-458" fmla="*/ 746234 h 1418896"/>
                      <a:gd name="connsiteX10-459" fmla="*/ 241737 w 3710151"/>
                      <a:gd name="connsiteY10-460" fmla="*/ 1418896 h 1418896"/>
                      <a:gd name="connsiteX11-461" fmla="*/ 0 w 3710151"/>
                      <a:gd name="connsiteY11-462" fmla="*/ 1334814 h 1418896"/>
                      <a:gd name="connsiteX12-463" fmla="*/ 1124606 w 3710151"/>
                      <a:gd name="connsiteY12-464" fmla="*/ 903890 h 1418896"/>
                      <a:gd name="connsiteX13-465" fmla="*/ 1124605 w 3710151"/>
                      <a:gd name="connsiteY13-466" fmla="*/ 451945 h 1418896"/>
                      <a:gd name="connsiteX14-467" fmla="*/ 168164 w 3710151"/>
                      <a:gd name="connsiteY14-468" fmla="*/ 84081 h 1418896"/>
                      <a:gd name="connsiteX15-469" fmla="*/ 147144 w 3710151"/>
                      <a:gd name="connsiteY15-470" fmla="*/ 73572 h 1418896"/>
                      <a:gd name="connsiteX0-471" fmla="*/ 147144 w 3710151"/>
                      <a:gd name="connsiteY0-472" fmla="*/ 73572 h 1418896"/>
                      <a:gd name="connsiteX1-473" fmla="*/ 430924 w 3710151"/>
                      <a:gd name="connsiteY1-474" fmla="*/ 0 h 1418896"/>
                      <a:gd name="connsiteX2-475" fmla="*/ 1838028 w 3710151"/>
                      <a:gd name="connsiteY2-476" fmla="*/ 591655 h 1418896"/>
                      <a:gd name="connsiteX3-477" fmla="*/ 3342289 w 3710151"/>
                      <a:gd name="connsiteY3-478" fmla="*/ 0 h 1418896"/>
                      <a:gd name="connsiteX4-479" fmla="*/ 3563006 w 3710151"/>
                      <a:gd name="connsiteY4-480" fmla="*/ 73572 h 1418896"/>
                      <a:gd name="connsiteX5-481" fmla="*/ 2617717 w 3710151"/>
                      <a:gd name="connsiteY5-482" fmla="*/ 448868 h 1418896"/>
                      <a:gd name="connsiteX6-483" fmla="*/ 2610282 w 3710151"/>
                      <a:gd name="connsiteY6-484" fmla="*/ 902607 h 1418896"/>
                      <a:gd name="connsiteX7-485" fmla="*/ 3710151 w 3710151"/>
                      <a:gd name="connsiteY7-486" fmla="*/ 1345324 h 1418896"/>
                      <a:gd name="connsiteX8-487" fmla="*/ 3426372 w 3710151"/>
                      <a:gd name="connsiteY8-488" fmla="*/ 1408386 h 1418896"/>
                      <a:gd name="connsiteX9-489" fmla="*/ 1849820 w 3710151"/>
                      <a:gd name="connsiteY9-490" fmla="*/ 746234 h 1418896"/>
                      <a:gd name="connsiteX10-491" fmla="*/ 241737 w 3710151"/>
                      <a:gd name="connsiteY10-492" fmla="*/ 1418896 h 1418896"/>
                      <a:gd name="connsiteX11-493" fmla="*/ 0 w 3710151"/>
                      <a:gd name="connsiteY11-494" fmla="*/ 1334814 h 1418896"/>
                      <a:gd name="connsiteX12-495" fmla="*/ 1124606 w 3710151"/>
                      <a:gd name="connsiteY12-496" fmla="*/ 903890 h 1418896"/>
                      <a:gd name="connsiteX13-497" fmla="*/ 1124605 w 3710151"/>
                      <a:gd name="connsiteY13-498" fmla="*/ 451945 h 1418896"/>
                      <a:gd name="connsiteX14-499" fmla="*/ 168164 w 3710151"/>
                      <a:gd name="connsiteY14-500" fmla="*/ 84081 h 1418896"/>
                      <a:gd name="connsiteX15-501" fmla="*/ 147144 w 3710151"/>
                      <a:gd name="connsiteY15-502" fmla="*/ 73572 h 1418896"/>
                      <a:gd name="connsiteX0-503" fmla="*/ 147144 w 3710151"/>
                      <a:gd name="connsiteY0-504" fmla="*/ 73572 h 1418896"/>
                      <a:gd name="connsiteX1-505" fmla="*/ 430924 w 3710151"/>
                      <a:gd name="connsiteY1-506" fmla="*/ 0 h 1418896"/>
                      <a:gd name="connsiteX2-507" fmla="*/ 1838028 w 3710151"/>
                      <a:gd name="connsiteY2-508" fmla="*/ 591655 h 1418896"/>
                      <a:gd name="connsiteX3-509" fmla="*/ 3342289 w 3710151"/>
                      <a:gd name="connsiteY3-510" fmla="*/ 0 h 1418896"/>
                      <a:gd name="connsiteX4-511" fmla="*/ 3563006 w 3710151"/>
                      <a:gd name="connsiteY4-512" fmla="*/ 73572 h 1418896"/>
                      <a:gd name="connsiteX5-513" fmla="*/ 2617717 w 3710151"/>
                      <a:gd name="connsiteY5-514" fmla="*/ 448868 h 1418896"/>
                      <a:gd name="connsiteX6-515" fmla="*/ 2610282 w 3710151"/>
                      <a:gd name="connsiteY6-516" fmla="*/ 902607 h 1418896"/>
                      <a:gd name="connsiteX7-517" fmla="*/ 3710151 w 3710151"/>
                      <a:gd name="connsiteY7-518" fmla="*/ 1345324 h 1418896"/>
                      <a:gd name="connsiteX8-519" fmla="*/ 3426372 w 3710151"/>
                      <a:gd name="connsiteY8-520" fmla="*/ 1408386 h 1418896"/>
                      <a:gd name="connsiteX9-521" fmla="*/ 1849820 w 3710151"/>
                      <a:gd name="connsiteY9-522" fmla="*/ 746234 h 1418896"/>
                      <a:gd name="connsiteX10-523" fmla="*/ 241737 w 3710151"/>
                      <a:gd name="connsiteY10-524" fmla="*/ 1418896 h 1418896"/>
                      <a:gd name="connsiteX11-525" fmla="*/ 0 w 3710151"/>
                      <a:gd name="connsiteY11-526" fmla="*/ 1334814 h 1418896"/>
                      <a:gd name="connsiteX12-527" fmla="*/ 1124606 w 3710151"/>
                      <a:gd name="connsiteY12-528" fmla="*/ 903890 h 1418896"/>
                      <a:gd name="connsiteX13-529" fmla="*/ 1087434 w 3710151"/>
                      <a:gd name="connsiteY13-530" fmla="*/ 451945 h 1418896"/>
                      <a:gd name="connsiteX14-531" fmla="*/ 168164 w 3710151"/>
                      <a:gd name="connsiteY14-532" fmla="*/ 84081 h 1418896"/>
                      <a:gd name="connsiteX15-533" fmla="*/ 147144 w 3710151"/>
                      <a:gd name="connsiteY15-534" fmla="*/ 73572 h 1418896"/>
                      <a:gd name="connsiteX0-535" fmla="*/ 147144 w 3710151"/>
                      <a:gd name="connsiteY0-536" fmla="*/ 73572 h 1418896"/>
                      <a:gd name="connsiteX1-537" fmla="*/ 430924 w 3710151"/>
                      <a:gd name="connsiteY1-538" fmla="*/ 0 h 1418896"/>
                      <a:gd name="connsiteX2-539" fmla="*/ 1838028 w 3710151"/>
                      <a:gd name="connsiteY2-540" fmla="*/ 591655 h 1418896"/>
                      <a:gd name="connsiteX3-541" fmla="*/ 3342289 w 3710151"/>
                      <a:gd name="connsiteY3-542" fmla="*/ 0 h 1418896"/>
                      <a:gd name="connsiteX4-543" fmla="*/ 3563006 w 3710151"/>
                      <a:gd name="connsiteY4-544" fmla="*/ 73572 h 1418896"/>
                      <a:gd name="connsiteX5-545" fmla="*/ 2617717 w 3710151"/>
                      <a:gd name="connsiteY5-546" fmla="*/ 448868 h 1418896"/>
                      <a:gd name="connsiteX6-547" fmla="*/ 2610282 w 3710151"/>
                      <a:gd name="connsiteY6-548" fmla="*/ 902607 h 1418896"/>
                      <a:gd name="connsiteX7-549" fmla="*/ 3710151 w 3710151"/>
                      <a:gd name="connsiteY7-550" fmla="*/ 1345324 h 1418896"/>
                      <a:gd name="connsiteX8-551" fmla="*/ 3426372 w 3710151"/>
                      <a:gd name="connsiteY8-552" fmla="*/ 1408386 h 1418896"/>
                      <a:gd name="connsiteX9-553" fmla="*/ 1849820 w 3710151"/>
                      <a:gd name="connsiteY9-554" fmla="*/ 746234 h 1418896"/>
                      <a:gd name="connsiteX10-555" fmla="*/ 241737 w 3710151"/>
                      <a:gd name="connsiteY10-556" fmla="*/ 1418896 h 1418896"/>
                      <a:gd name="connsiteX11-557" fmla="*/ 0 w 3710151"/>
                      <a:gd name="connsiteY11-558" fmla="*/ 1334814 h 1418896"/>
                      <a:gd name="connsiteX12-559" fmla="*/ 1098586 w 3710151"/>
                      <a:gd name="connsiteY12-560" fmla="*/ 903890 h 1418896"/>
                      <a:gd name="connsiteX13-561" fmla="*/ 1087434 w 3710151"/>
                      <a:gd name="connsiteY13-562" fmla="*/ 451945 h 1418896"/>
                      <a:gd name="connsiteX14-563" fmla="*/ 168164 w 3710151"/>
                      <a:gd name="connsiteY14-564" fmla="*/ 84081 h 1418896"/>
                      <a:gd name="connsiteX15-565" fmla="*/ 147144 w 3710151"/>
                      <a:gd name="connsiteY15-566" fmla="*/ 73572 h 1418896"/>
                      <a:gd name="connsiteX0-567" fmla="*/ 162012 w 3725019"/>
                      <a:gd name="connsiteY0-568" fmla="*/ 73572 h 1418896"/>
                      <a:gd name="connsiteX1-569" fmla="*/ 445792 w 3725019"/>
                      <a:gd name="connsiteY1-570" fmla="*/ 0 h 1418896"/>
                      <a:gd name="connsiteX2-571" fmla="*/ 1852896 w 3725019"/>
                      <a:gd name="connsiteY2-572" fmla="*/ 591655 h 1418896"/>
                      <a:gd name="connsiteX3-573" fmla="*/ 3357157 w 3725019"/>
                      <a:gd name="connsiteY3-574" fmla="*/ 0 h 1418896"/>
                      <a:gd name="connsiteX4-575" fmla="*/ 3577874 w 3725019"/>
                      <a:gd name="connsiteY4-576" fmla="*/ 73572 h 1418896"/>
                      <a:gd name="connsiteX5-577" fmla="*/ 2632585 w 3725019"/>
                      <a:gd name="connsiteY5-578" fmla="*/ 448868 h 1418896"/>
                      <a:gd name="connsiteX6-579" fmla="*/ 2625150 w 3725019"/>
                      <a:gd name="connsiteY6-580" fmla="*/ 902607 h 1418896"/>
                      <a:gd name="connsiteX7-581" fmla="*/ 3725019 w 3725019"/>
                      <a:gd name="connsiteY7-582" fmla="*/ 1345324 h 1418896"/>
                      <a:gd name="connsiteX8-583" fmla="*/ 3441240 w 3725019"/>
                      <a:gd name="connsiteY8-584" fmla="*/ 1408386 h 1418896"/>
                      <a:gd name="connsiteX9-585" fmla="*/ 1864688 w 3725019"/>
                      <a:gd name="connsiteY9-586" fmla="*/ 746234 h 1418896"/>
                      <a:gd name="connsiteX10-587" fmla="*/ 256605 w 3725019"/>
                      <a:gd name="connsiteY10-588" fmla="*/ 1418896 h 1418896"/>
                      <a:gd name="connsiteX11-589" fmla="*/ 0 w 3725019"/>
                      <a:gd name="connsiteY11-590" fmla="*/ 1331097 h 1418896"/>
                      <a:gd name="connsiteX12-591" fmla="*/ 1113454 w 3725019"/>
                      <a:gd name="connsiteY12-592" fmla="*/ 903890 h 1418896"/>
                      <a:gd name="connsiteX13-593" fmla="*/ 1102302 w 3725019"/>
                      <a:gd name="connsiteY13-594" fmla="*/ 451945 h 1418896"/>
                      <a:gd name="connsiteX14-595" fmla="*/ 183032 w 3725019"/>
                      <a:gd name="connsiteY14-596" fmla="*/ 84081 h 1418896"/>
                      <a:gd name="connsiteX15-597" fmla="*/ 162012 w 3725019"/>
                      <a:gd name="connsiteY15-598" fmla="*/ 73572 h 1418896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  <a:cxn ang="0">
                        <a:pos x="connsiteX15-31" y="connsiteY15-32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cxnSp>
            <p:nvCxnSpPr>
              <p:cNvPr id="196" name="Straight Connector 195"/>
              <p:cNvCxnSpPr/>
              <p:nvPr/>
            </p:nvCxnSpPr>
            <p:spPr>
              <a:xfrm>
                <a:off x="10652863" y="4065510"/>
                <a:ext cx="165701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>
              <a:xfrm>
                <a:off x="9251576" y="5941812"/>
                <a:ext cx="237507" cy="237507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98" name="Group 197"/>
              <p:cNvGrpSpPr/>
              <p:nvPr/>
            </p:nvGrpSpPr>
            <p:grpSpPr>
              <a:xfrm>
                <a:off x="7082865" y="5130332"/>
                <a:ext cx="1784742" cy="783771"/>
                <a:chOff x="3623562" y="5108298"/>
                <a:chExt cx="1784742" cy="783771"/>
              </a:xfrm>
            </p:grpSpPr>
            <p:sp>
              <p:nvSpPr>
                <p:cNvPr id="257" name="Freeform 256"/>
                <p:cNvSpPr/>
                <p:nvPr/>
              </p:nvSpPr>
              <p:spPr>
                <a:xfrm flipH="1">
                  <a:off x="4018890" y="5238925"/>
                  <a:ext cx="1389414" cy="653144"/>
                </a:xfrm>
                <a:custGeom>
                  <a:avLst/>
                  <a:gdLst>
                    <a:gd name="connsiteX0" fmla="*/ 0 w 1615044"/>
                    <a:gd name="connsiteY0" fmla="*/ 641268 h 890650"/>
                    <a:gd name="connsiteX1" fmla="*/ 285007 w 1615044"/>
                    <a:gd name="connsiteY1" fmla="*/ 0 h 890650"/>
                    <a:gd name="connsiteX2" fmla="*/ 1615044 w 1615044"/>
                    <a:gd name="connsiteY2" fmla="*/ 83128 h 890650"/>
                    <a:gd name="connsiteX3" fmla="*/ 166254 w 1615044"/>
                    <a:gd name="connsiteY3" fmla="*/ 890650 h 890650"/>
                    <a:gd name="connsiteX4" fmla="*/ 0 w 1615044"/>
                    <a:gd name="connsiteY4" fmla="*/ 641268 h 890650"/>
                    <a:gd name="connsiteX0-1" fmla="*/ 0 w 1615044"/>
                    <a:gd name="connsiteY0-2" fmla="*/ 641268 h 890650"/>
                    <a:gd name="connsiteX1-3" fmla="*/ 285007 w 1615044"/>
                    <a:gd name="connsiteY1-4" fmla="*/ 0 h 890650"/>
                    <a:gd name="connsiteX2-5" fmla="*/ 1615044 w 1615044"/>
                    <a:gd name="connsiteY2-6" fmla="*/ 83128 h 890650"/>
                    <a:gd name="connsiteX3-7" fmla="*/ 166254 w 1615044"/>
                    <a:gd name="connsiteY3-8" fmla="*/ 890650 h 890650"/>
                    <a:gd name="connsiteX4-9" fmla="*/ 0 w 1615044"/>
                    <a:gd name="connsiteY4-10" fmla="*/ 641268 h 890650"/>
                    <a:gd name="connsiteX0-11" fmla="*/ 0 w 1615044"/>
                    <a:gd name="connsiteY0-12" fmla="*/ 641268 h 890650"/>
                    <a:gd name="connsiteX1-13" fmla="*/ 285007 w 1615044"/>
                    <a:gd name="connsiteY1-14" fmla="*/ 0 h 890650"/>
                    <a:gd name="connsiteX2-15" fmla="*/ 1615044 w 1615044"/>
                    <a:gd name="connsiteY2-16" fmla="*/ 83128 h 890650"/>
                    <a:gd name="connsiteX3-17" fmla="*/ 166254 w 1615044"/>
                    <a:gd name="connsiteY3-18" fmla="*/ 890650 h 890650"/>
                    <a:gd name="connsiteX4-19" fmla="*/ 0 w 1615044"/>
                    <a:gd name="connsiteY4-20" fmla="*/ 641268 h 890650"/>
                    <a:gd name="connsiteX0-21" fmla="*/ 0 w 1615044"/>
                    <a:gd name="connsiteY0-22" fmla="*/ 641268 h 890650"/>
                    <a:gd name="connsiteX1-23" fmla="*/ 285007 w 1615044"/>
                    <a:gd name="connsiteY1-24" fmla="*/ 0 h 890650"/>
                    <a:gd name="connsiteX2-25" fmla="*/ 1615044 w 1615044"/>
                    <a:gd name="connsiteY2-26" fmla="*/ 83128 h 890650"/>
                    <a:gd name="connsiteX3-27" fmla="*/ 166254 w 1615044"/>
                    <a:gd name="connsiteY3-28" fmla="*/ 890650 h 890650"/>
                    <a:gd name="connsiteX4-29" fmla="*/ 0 w 1615044"/>
                    <a:gd name="connsiteY4-30" fmla="*/ 641268 h 890650"/>
                    <a:gd name="connsiteX0-31" fmla="*/ 0 w 1615044"/>
                    <a:gd name="connsiteY0-32" fmla="*/ 641268 h 890650"/>
                    <a:gd name="connsiteX1-33" fmla="*/ 285007 w 1615044"/>
                    <a:gd name="connsiteY1-34" fmla="*/ 0 h 890650"/>
                    <a:gd name="connsiteX2-35" fmla="*/ 1615044 w 1615044"/>
                    <a:gd name="connsiteY2-36" fmla="*/ 83128 h 890650"/>
                    <a:gd name="connsiteX3-37" fmla="*/ 166254 w 1615044"/>
                    <a:gd name="connsiteY3-38" fmla="*/ 890650 h 890650"/>
                    <a:gd name="connsiteX4-39" fmla="*/ 0 w 1615044"/>
                    <a:gd name="connsiteY4-40" fmla="*/ 641268 h 890650"/>
                    <a:gd name="connsiteX0-41" fmla="*/ 0 w 1615044"/>
                    <a:gd name="connsiteY0-42" fmla="*/ 463138 h 890650"/>
                    <a:gd name="connsiteX1-43" fmla="*/ 285007 w 1615044"/>
                    <a:gd name="connsiteY1-44" fmla="*/ 0 h 890650"/>
                    <a:gd name="connsiteX2-45" fmla="*/ 1615044 w 1615044"/>
                    <a:gd name="connsiteY2-46" fmla="*/ 83128 h 890650"/>
                    <a:gd name="connsiteX3-47" fmla="*/ 166254 w 1615044"/>
                    <a:gd name="connsiteY3-48" fmla="*/ 890650 h 890650"/>
                    <a:gd name="connsiteX4-49" fmla="*/ 0 w 1615044"/>
                    <a:gd name="connsiteY4-50" fmla="*/ 463138 h 890650"/>
                    <a:gd name="connsiteX0-51" fmla="*/ 0 w 1615044"/>
                    <a:gd name="connsiteY0-52" fmla="*/ 463138 h 890650"/>
                    <a:gd name="connsiteX1-53" fmla="*/ 285007 w 1615044"/>
                    <a:gd name="connsiteY1-54" fmla="*/ 0 h 890650"/>
                    <a:gd name="connsiteX2-55" fmla="*/ 1615044 w 1615044"/>
                    <a:gd name="connsiteY2-56" fmla="*/ 83128 h 890650"/>
                    <a:gd name="connsiteX3-57" fmla="*/ 166254 w 1615044"/>
                    <a:gd name="connsiteY3-58" fmla="*/ 890650 h 890650"/>
                    <a:gd name="connsiteX4-59" fmla="*/ 0 w 1615044"/>
                    <a:gd name="connsiteY4-60" fmla="*/ 463138 h 890650"/>
                    <a:gd name="connsiteX0-61" fmla="*/ 59377 w 1674421"/>
                    <a:gd name="connsiteY0-62" fmla="*/ 463138 h 700645"/>
                    <a:gd name="connsiteX1-63" fmla="*/ 344384 w 1674421"/>
                    <a:gd name="connsiteY1-64" fmla="*/ 0 h 700645"/>
                    <a:gd name="connsiteX2-65" fmla="*/ 1674421 w 1674421"/>
                    <a:gd name="connsiteY2-66" fmla="*/ 83128 h 700645"/>
                    <a:gd name="connsiteX3-67" fmla="*/ 0 w 1674421"/>
                    <a:gd name="connsiteY3-68" fmla="*/ 700645 h 700645"/>
                    <a:gd name="connsiteX4-69" fmla="*/ 59377 w 1674421"/>
                    <a:gd name="connsiteY4-70" fmla="*/ 463138 h 700645"/>
                    <a:gd name="connsiteX0-71" fmla="*/ 59377 w 1674421"/>
                    <a:gd name="connsiteY0-72" fmla="*/ 463138 h 700645"/>
                    <a:gd name="connsiteX1-73" fmla="*/ 344384 w 1674421"/>
                    <a:gd name="connsiteY1-74" fmla="*/ 0 h 700645"/>
                    <a:gd name="connsiteX2-75" fmla="*/ 1674421 w 1674421"/>
                    <a:gd name="connsiteY2-76" fmla="*/ 83128 h 700645"/>
                    <a:gd name="connsiteX3-77" fmla="*/ 0 w 1674421"/>
                    <a:gd name="connsiteY3-78" fmla="*/ 700645 h 700645"/>
                    <a:gd name="connsiteX4-79" fmla="*/ 59377 w 1674421"/>
                    <a:gd name="connsiteY4-80" fmla="*/ 463138 h 700645"/>
                    <a:gd name="connsiteX0-81" fmla="*/ 59377 w 1294411"/>
                    <a:gd name="connsiteY0-82" fmla="*/ 463138 h 700645"/>
                    <a:gd name="connsiteX1-83" fmla="*/ 344384 w 1294411"/>
                    <a:gd name="connsiteY1-84" fmla="*/ 0 h 700645"/>
                    <a:gd name="connsiteX2-85" fmla="*/ 1294411 w 1294411"/>
                    <a:gd name="connsiteY2-86" fmla="*/ 296884 h 700645"/>
                    <a:gd name="connsiteX3-87" fmla="*/ 0 w 1294411"/>
                    <a:gd name="connsiteY3-88" fmla="*/ 700645 h 700645"/>
                    <a:gd name="connsiteX4-89" fmla="*/ 59377 w 1294411"/>
                    <a:gd name="connsiteY4-90" fmla="*/ 463138 h 700645"/>
                    <a:gd name="connsiteX0-91" fmla="*/ 59377 w 1294411"/>
                    <a:gd name="connsiteY0-92" fmla="*/ 463138 h 700645"/>
                    <a:gd name="connsiteX1-93" fmla="*/ 344384 w 1294411"/>
                    <a:gd name="connsiteY1-94" fmla="*/ 0 h 700645"/>
                    <a:gd name="connsiteX2-95" fmla="*/ 1294411 w 1294411"/>
                    <a:gd name="connsiteY2-96" fmla="*/ 296884 h 700645"/>
                    <a:gd name="connsiteX3-97" fmla="*/ 0 w 1294411"/>
                    <a:gd name="connsiteY3-98" fmla="*/ 700645 h 700645"/>
                    <a:gd name="connsiteX4-99" fmla="*/ 59377 w 1294411"/>
                    <a:gd name="connsiteY4-100" fmla="*/ 463138 h 700645"/>
                    <a:gd name="connsiteX0-101" fmla="*/ 59377 w 1389414"/>
                    <a:gd name="connsiteY0-102" fmla="*/ 463138 h 700645"/>
                    <a:gd name="connsiteX1-103" fmla="*/ 344384 w 1389414"/>
                    <a:gd name="connsiteY1-104" fmla="*/ 0 h 700645"/>
                    <a:gd name="connsiteX2-105" fmla="*/ 1389414 w 1389414"/>
                    <a:gd name="connsiteY2-106" fmla="*/ 439388 h 700645"/>
                    <a:gd name="connsiteX3-107" fmla="*/ 0 w 1389414"/>
                    <a:gd name="connsiteY3-108" fmla="*/ 700645 h 700645"/>
                    <a:gd name="connsiteX4-109" fmla="*/ 59377 w 1389414"/>
                    <a:gd name="connsiteY4-110" fmla="*/ 463138 h 700645"/>
                    <a:gd name="connsiteX0-111" fmla="*/ 59377 w 1389414"/>
                    <a:gd name="connsiteY0-112" fmla="*/ 463138 h 700645"/>
                    <a:gd name="connsiteX1-113" fmla="*/ 344384 w 1389414"/>
                    <a:gd name="connsiteY1-114" fmla="*/ 0 h 700645"/>
                    <a:gd name="connsiteX2-115" fmla="*/ 1389414 w 1389414"/>
                    <a:gd name="connsiteY2-116" fmla="*/ 439388 h 700645"/>
                    <a:gd name="connsiteX3-117" fmla="*/ 0 w 1389414"/>
                    <a:gd name="connsiteY3-118" fmla="*/ 700645 h 700645"/>
                    <a:gd name="connsiteX4-119" fmla="*/ 59377 w 1389414"/>
                    <a:gd name="connsiteY4-120" fmla="*/ 463138 h 700645"/>
                    <a:gd name="connsiteX0-121" fmla="*/ 59377 w 1389414"/>
                    <a:gd name="connsiteY0-122" fmla="*/ 415637 h 653144"/>
                    <a:gd name="connsiteX1-123" fmla="*/ 605641 w 1389414"/>
                    <a:gd name="connsiteY1-124" fmla="*/ 0 h 653144"/>
                    <a:gd name="connsiteX2-125" fmla="*/ 1389414 w 1389414"/>
                    <a:gd name="connsiteY2-126" fmla="*/ 391887 h 653144"/>
                    <a:gd name="connsiteX3-127" fmla="*/ 0 w 1389414"/>
                    <a:gd name="connsiteY3-128" fmla="*/ 653144 h 653144"/>
                    <a:gd name="connsiteX4-129" fmla="*/ 59377 w 1389414"/>
                    <a:gd name="connsiteY4-130" fmla="*/ 415637 h 653144"/>
                    <a:gd name="connsiteX0-131" fmla="*/ 59377 w 1389414"/>
                    <a:gd name="connsiteY0-132" fmla="*/ 415637 h 653144"/>
                    <a:gd name="connsiteX1-133" fmla="*/ 605641 w 1389414"/>
                    <a:gd name="connsiteY1-134" fmla="*/ 0 h 653144"/>
                    <a:gd name="connsiteX2-135" fmla="*/ 1389414 w 1389414"/>
                    <a:gd name="connsiteY2-136" fmla="*/ 391887 h 653144"/>
                    <a:gd name="connsiteX3-137" fmla="*/ 0 w 1389414"/>
                    <a:gd name="connsiteY3-138" fmla="*/ 653144 h 653144"/>
                    <a:gd name="connsiteX4-139" fmla="*/ 59377 w 1389414"/>
                    <a:gd name="connsiteY4-140" fmla="*/ 415637 h 653144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89414" h="653144">
                      <a:moveTo>
                        <a:pt x="59377" y="415637"/>
                      </a:moveTo>
                      <a:cubicBezTo>
                        <a:pt x="285008" y="332510"/>
                        <a:pt x="320635" y="320634"/>
                        <a:pt x="605641" y="0"/>
                      </a:cubicBezTo>
                      <a:lnTo>
                        <a:pt x="1389414" y="391887"/>
                      </a:lnTo>
                      <a:cubicBezTo>
                        <a:pt x="395845" y="482932"/>
                        <a:pt x="601683" y="407720"/>
                        <a:pt x="0" y="653144"/>
                      </a:cubicBezTo>
                      <a:lnTo>
                        <a:pt x="59377" y="41563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bg1">
                        <a:alpha val="56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8" name="Oval 306"/>
                <p:cNvSpPr>
                  <a:spLocks noChangeArrowheads="1"/>
                </p:cNvSpPr>
                <p:nvPr/>
              </p:nvSpPr>
              <p:spPr bwMode="auto">
                <a:xfrm>
                  <a:off x="3623562" y="5108298"/>
                  <a:ext cx="1293812" cy="545006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59" name="Text Box 302"/>
                <p:cNvSpPr txBox="1">
                  <a:spLocks noChangeArrowheads="1"/>
                </p:cNvSpPr>
                <p:nvPr/>
              </p:nvSpPr>
              <p:spPr bwMode="auto">
                <a:xfrm>
                  <a:off x="3656136" y="5229255"/>
                  <a:ext cx="633945" cy="30777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rPr>
                    <a:t>agent</a:t>
                  </a:r>
                  <a:endPara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60" name="Group 259"/>
                <p:cNvGrpSpPr/>
                <p:nvPr/>
              </p:nvGrpSpPr>
              <p:grpSpPr>
                <a:xfrm>
                  <a:off x="4254952" y="5203301"/>
                  <a:ext cx="533735" cy="344384"/>
                  <a:chOff x="7290003" y="1864426"/>
                  <a:chExt cx="533735" cy="344384"/>
                </a:xfrm>
              </p:grpSpPr>
              <p:sp>
                <p:nvSpPr>
                  <p:cNvPr id="261" name="Can 260"/>
                  <p:cNvSpPr/>
                  <p:nvPr/>
                </p:nvSpPr>
                <p:spPr>
                  <a:xfrm>
                    <a:off x="7338951" y="1864426"/>
                    <a:ext cx="427511" cy="344384"/>
                  </a:xfrm>
                  <a:prstGeom prst="can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>
                    <a:solidFill>
                      <a:schemeClr val="bg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62" name="Text Box 305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7290003" y="1889518"/>
                    <a:ext cx="533735" cy="307649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none">
                    <a:spAutoFit/>
                  </a:bodyPr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A8"/>
                        </a:solidFill>
                        <a:effectLst/>
                        <a:uLnTx/>
                        <a:uFillTx/>
                        <a:latin typeface="Arial" panose="020B0604020202020204"/>
                        <a:ea typeface="MS PGothic" panose="020B0600070205080204" pitchFamily="34" charset="-128"/>
                        <a:cs typeface="Arial" panose="020B0604020202020204"/>
                      </a:rPr>
                      <a:t>data</a:t>
                    </a:r>
                    <a:endPara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</p:grpSp>
          <p:grpSp>
            <p:nvGrpSpPr>
              <p:cNvPr id="199" name="Group 198"/>
              <p:cNvGrpSpPr/>
              <p:nvPr/>
            </p:nvGrpSpPr>
            <p:grpSpPr>
              <a:xfrm>
                <a:off x="9109072" y="4201055"/>
                <a:ext cx="736270" cy="422596"/>
                <a:chOff x="3668110" y="2448910"/>
                <a:chExt cx="3794234" cy="2165130"/>
              </a:xfrm>
            </p:grpSpPr>
            <p:sp>
              <p:nvSpPr>
                <p:cNvPr id="250" name="Rectangle 249"/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1" name="Freeform 250"/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52" name="Group 251"/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253" name="Freeform 252"/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-1" fmla="*/ 3725333 w 4641485"/>
                      <a:gd name="connsiteY0-2" fmla="*/ 0 h 1049866"/>
                      <a:gd name="connsiteX1-3" fmla="*/ 4641485 w 4641485"/>
                      <a:gd name="connsiteY1-4" fmla="*/ 239402 h 1049866"/>
                      <a:gd name="connsiteX2-5" fmla="*/ 3962400 w 4641485"/>
                      <a:gd name="connsiteY2-6" fmla="*/ 541866 h 1049866"/>
                      <a:gd name="connsiteX3-7" fmla="*/ 3742267 w 4641485"/>
                      <a:gd name="connsiteY3-8" fmla="*/ 457200 h 1049866"/>
                      <a:gd name="connsiteX4-9" fmla="*/ 2269067 w 4641485"/>
                      <a:gd name="connsiteY4-10" fmla="*/ 1049866 h 1049866"/>
                      <a:gd name="connsiteX5-11" fmla="*/ 880533 w 4641485"/>
                      <a:gd name="connsiteY5-12" fmla="*/ 457200 h 1049866"/>
                      <a:gd name="connsiteX6-13" fmla="*/ 592667 w 4641485"/>
                      <a:gd name="connsiteY6-14" fmla="*/ 541866 h 1049866"/>
                      <a:gd name="connsiteX7-15" fmla="*/ 0 w 4641485"/>
                      <a:gd name="connsiteY7-16" fmla="*/ 254000 h 1049866"/>
                      <a:gd name="connsiteX8-17" fmla="*/ 880533 w 4641485"/>
                      <a:gd name="connsiteY8-18" fmla="*/ 16933 h 1049866"/>
                      <a:gd name="connsiteX9-19" fmla="*/ 2302933 w 4641485"/>
                      <a:gd name="connsiteY9-20" fmla="*/ 626533 h 1049866"/>
                      <a:gd name="connsiteX10-21" fmla="*/ 3725333 w 4641485"/>
                      <a:gd name="connsiteY10-22" fmla="*/ 0 h 1049866"/>
                      <a:gd name="connsiteX0-23" fmla="*/ 3756864 w 4673016"/>
                      <a:gd name="connsiteY0-24" fmla="*/ 0 h 1049866"/>
                      <a:gd name="connsiteX1-25" fmla="*/ 4673016 w 4673016"/>
                      <a:gd name="connsiteY1-26" fmla="*/ 239402 h 1049866"/>
                      <a:gd name="connsiteX2-27" fmla="*/ 3993931 w 4673016"/>
                      <a:gd name="connsiteY2-28" fmla="*/ 541866 h 1049866"/>
                      <a:gd name="connsiteX3-29" fmla="*/ 3773798 w 4673016"/>
                      <a:gd name="connsiteY3-30" fmla="*/ 457200 h 1049866"/>
                      <a:gd name="connsiteX4-31" fmla="*/ 2300598 w 4673016"/>
                      <a:gd name="connsiteY4-32" fmla="*/ 1049866 h 1049866"/>
                      <a:gd name="connsiteX5-33" fmla="*/ 912064 w 4673016"/>
                      <a:gd name="connsiteY5-34" fmla="*/ 457200 h 1049866"/>
                      <a:gd name="connsiteX6-35" fmla="*/ 624198 w 4673016"/>
                      <a:gd name="connsiteY6-36" fmla="*/ 541866 h 1049866"/>
                      <a:gd name="connsiteX7-37" fmla="*/ 0 w 4673016"/>
                      <a:gd name="connsiteY7-38" fmla="*/ 232979 h 1049866"/>
                      <a:gd name="connsiteX8-39" fmla="*/ 912064 w 4673016"/>
                      <a:gd name="connsiteY8-40" fmla="*/ 16933 h 1049866"/>
                      <a:gd name="connsiteX9-41" fmla="*/ 2334464 w 4673016"/>
                      <a:gd name="connsiteY9-42" fmla="*/ 626533 h 1049866"/>
                      <a:gd name="connsiteX10-43" fmla="*/ 3756864 w 4673016"/>
                      <a:gd name="connsiteY10-44" fmla="*/ 0 h 1049866"/>
                      <a:gd name="connsiteX0-45" fmla="*/ 3756864 w 4673016"/>
                      <a:gd name="connsiteY0-46" fmla="*/ 0 h 1049866"/>
                      <a:gd name="connsiteX1-47" fmla="*/ 4673016 w 4673016"/>
                      <a:gd name="connsiteY1-48" fmla="*/ 239402 h 1049866"/>
                      <a:gd name="connsiteX2-49" fmla="*/ 3993931 w 4673016"/>
                      <a:gd name="connsiteY2-50" fmla="*/ 541866 h 1049866"/>
                      <a:gd name="connsiteX3-51" fmla="*/ 3784308 w 4673016"/>
                      <a:gd name="connsiteY3-52" fmla="*/ 404648 h 1049866"/>
                      <a:gd name="connsiteX4-53" fmla="*/ 2300598 w 4673016"/>
                      <a:gd name="connsiteY4-54" fmla="*/ 1049866 h 1049866"/>
                      <a:gd name="connsiteX5-55" fmla="*/ 912064 w 4673016"/>
                      <a:gd name="connsiteY5-56" fmla="*/ 457200 h 1049866"/>
                      <a:gd name="connsiteX6-57" fmla="*/ 624198 w 4673016"/>
                      <a:gd name="connsiteY6-58" fmla="*/ 541866 h 1049866"/>
                      <a:gd name="connsiteX7-59" fmla="*/ 0 w 4673016"/>
                      <a:gd name="connsiteY7-60" fmla="*/ 232979 h 1049866"/>
                      <a:gd name="connsiteX8-61" fmla="*/ 912064 w 4673016"/>
                      <a:gd name="connsiteY8-62" fmla="*/ 16933 h 1049866"/>
                      <a:gd name="connsiteX9-63" fmla="*/ 2334464 w 4673016"/>
                      <a:gd name="connsiteY9-64" fmla="*/ 626533 h 1049866"/>
                      <a:gd name="connsiteX10-65" fmla="*/ 3756864 w 4673016"/>
                      <a:gd name="connsiteY10-66" fmla="*/ 0 h 1049866"/>
                      <a:gd name="connsiteX0-67" fmla="*/ 3756864 w 4673016"/>
                      <a:gd name="connsiteY0-68" fmla="*/ 0 h 1049866"/>
                      <a:gd name="connsiteX1-69" fmla="*/ 4673016 w 4673016"/>
                      <a:gd name="connsiteY1-70" fmla="*/ 239402 h 1049866"/>
                      <a:gd name="connsiteX2-71" fmla="*/ 3993931 w 4673016"/>
                      <a:gd name="connsiteY2-72" fmla="*/ 541866 h 1049866"/>
                      <a:gd name="connsiteX3-73" fmla="*/ 3794818 w 4673016"/>
                      <a:gd name="connsiteY3-74" fmla="*/ 436179 h 1049866"/>
                      <a:gd name="connsiteX4-75" fmla="*/ 2300598 w 4673016"/>
                      <a:gd name="connsiteY4-76" fmla="*/ 1049866 h 1049866"/>
                      <a:gd name="connsiteX5-77" fmla="*/ 912064 w 4673016"/>
                      <a:gd name="connsiteY5-78" fmla="*/ 457200 h 1049866"/>
                      <a:gd name="connsiteX6-79" fmla="*/ 624198 w 4673016"/>
                      <a:gd name="connsiteY6-80" fmla="*/ 541866 h 1049866"/>
                      <a:gd name="connsiteX7-81" fmla="*/ 0 w 4673016"/>
                      <a:gd name="connsiteY7-82" fmla="*/ 232979 h 1049866"/>
                      <a:gd name="connsiteX8-83" fmla="*/ 912064 w 4673016"/>
                      <a:gd name="connsiteY8-84" fmla="*/ 16933 h 1049866"/>
                      <a:gd name="connsiteX9-85" fmla="*/ 2334464 w 4673016"/>
                      <a:gd name="connsiteY9-86" fmla="*/ 626533 h 1049866"/>
                      <a:gd name="connsiteX10-87" fmla="*/ 3756864 w 4673016"/>
                      <a:gd name="connsiteY10-88" fmla="*/ 0 h 1049866"/>
                      <a:gd name="connsiteX0-89" fmla="*/ 3756864 w 4673016"/>
                      <a:gd name="connsiteY0-90" fmla="*/ 0 h 1049866"/>
                      <a:gd name="connsiteX1-91" fmla="*/ 4673016 w 4673016"/>
                      <a:gd name="connsiteY1-92" fmla="*/ 239402 h 1049866"/>
                      <a:gd name="connsiteX2-93" fmla="*/ 3993931 w 4673016"/>
                      <a:gd name="connsiteY2-94" fmla="*/ 541866 h 1049866"/>
                      <a:gd name="connsiteX3-95" fmla="*/ 3794818 w 4673016"/>
                      <a:gd name="connsiteY3-96" fmla="*/ 436179 h 1049866"/>
                      <a:gd name="connsiteX4-97" fmla="*/ 2300598 w 4673016"/>
                      <a:gd name="connsiteY4-98" fmla="*/ 1049866 h 1049866"/>
                      <a:gd name="connsiteX5-99" fmla="*/ 912064 w 4673016"/>
                      <a:gd name="connsiteY5-100" fmla="*/ 457200 h 1049866"/>
                      <a:gd name="connsiteX6-101" fmla="*/ 624198 w 4673016"/>
                      <a:gd name="connsiteY6-102" fmla="*/ 541866 h 1049866"/>
                      <a:gd name="connsiteX7-103" fmla="*/ 0 w 4673016"/>
                      <a:gd name="connsiteY7-104" fmla="*/ 232979 h 1049866"/>
                      <a:gd name="connsiteX8-105" fmla="*/ 912064 w 4673016"/>
                      <a:gd name="connsiteY8-106" fmla="*/ 16933 h 1049866"/>
                      <a:gd name="connsiteX9-107" fmla="*/ 2323954 w 4673016"/>
                      <a:gd name="connsiteY9-108" fmla="*/ 616023 h 1049866"/>
                      <a:gd name="connsiteX10-109" fmla="*/ 3756864 w 4673016"/>
                      <a:gd name="connsiteY10-110" fmla="*/ 0 h 1049866"/>
                      <a:gd name="connsiteX0-111" fmla="*/ 3756864 w 4673016"/>
                      <a:gd name="connsiteY0-112" fmla="*/ 0 h 1049866"/>
                      <a:gd name="connsiteX1-113" fmla="*/ 4673016 w 4673016"/>
                      <a:gd name="connsiteY1-114" fmla="*/ 239402 h 1049866"/>
                      <a:gd name="connsiteX2-115" fmla="*/ 3993931 w 4673016"/>
                      <a:gd name="connsiteY2-116" fmla="*/ 541866 h 1049866"/>
                      <a:gd name="connsiteX3-117" fmla="*/ 3794818 w 4673016"/>
                      <a:gd name="connsiteY3-118" fmla="*/ 436179 h 1049866"/>
                      <a:gd name="connsiteX4-119" fmla="*/ 2300598 w 4673016"/>
                      <a:gd name="connsiteY4-120" fmla="*/ 1049866 h 1049866"/>
                      <a:gd name="connsiteX5-121" fmla="*/ 912064 w 4673016"/>
                      <a:gd name="connsiteY5-122" fmla="*/ 457200 h 1049866"/>
                      <a:gd name="connsiteX6-123" fmla="*/ 624198 w 4673016"/>
                      <a:gd name="connsiteY6-124" fmla="*/ 541866 h 1049866"/>
                      <a:gd name="connsiteX7-125" fmla="*/ 0 w 4673016"/>
                      <a:gd name="connsiteY7-126" fmla="*/ 275021 h 1049866"/>
                      <a:gd name="connsiteX8-127" fmla="*/ 912064 w 4673016"/>
                      <a:gd name="connsiteY8-128" fmla="*/ 16933 h 1049866"/>
                      <a:gd name="connsiteX9-129" fmla="*/ 2323954 w 4673016"/>
                      <a:gd name="connsiteY9-130" fmla="*/ 616023 h 1049866"/>
                      <a:gd name="connsiteX10-131" fmla="*/ 3756864 w 4673016"/>
                      <a:gd name="connsiteY10-132" fmla="*/ 0 h 1049866"/>
                      <a:gd name="connsiteX0-133" fmla="*/ 3756864 w 4673016"/>
                      <a:gd name="connsiteY0-134" fmla="*/ 0 h 1049866"/>
                      <a:gd name="connsiteX1-135" fmla="*/ 4673016 w 4673016"/>
                      <a:gd name="connsiteY1-136" fmla="*/ 239402 h 1049866"/>
                      <a:gd name="connsiteX2-137" fmla="*/ 3993931 w 4673016"/>
                      <a:gd name="connsiteY2-138" fmla="*/ 541866 h 1049866"/>
                      <a:gd name="connsiteX3-139" fmla="*/ 3815839 w 4673016"/>
                      <a:gd name="connsiteY3-140" fmla="*/ 467710 h 1049866"/>
                      <a:gd name="connsiteX4-141" fmla="*/ 2300598 w 4673016"/>
                      <a:gd name="connsiteY4-142" fmla="*/ 1049866 h 1049866"/>
                      <a:gd name="connsiteX5-143" fmla="*/ 912064 w 4673016"/>
                      <a:gd name="connsiteY5-144" fmla="*/ 457200 h 1049866"/>
                      <a:gd name="connsiteX6-145" fmla="*/ 624198 w 4673016"/>
                      <a:gd name="connsiteY6-146" fmla="*/ 541866 h 1049866"/>
                      <a:gd name="connsiteX7-147" fmla="*/ 0 w 4673016"/>
                      <a:gd name="connsiteY7-148" fmla="*/ 275021 h 1049866"/>
                      <a:gd name="connsiteX8-149" fmla="*/ 912064 w 4673016"/>
                      <a:gd name="connsiteY8-150" fmla="*/ 16933 h 1049866"/>
                      <a:gd name="connsiteX9-151" fmla="*/ 2323954 w 4673016"/>
                      <a:gd name="connsiteY9-152" fmla="*/ 616023 h 1049866"/>
                      <a:gd name="connsiteX10-153" fmla="*/ 3756864 w 4673016"/>
                      <a:gd name="connsiteY10-154" fmla="*/ 0 h 1049866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4" name="Freeform 253"/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5" name="Freeform 254"/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6" name="Freeform 255"/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-1" fmla="*/ 168165 w 3731172"/>
                      <a:gd name="connsiteY0-2" fmla="*/ 73572 h 1418896"/>
                      <a:gd name="connsiteX1-3" fmla="*/ 451945 w 3731172"/>
                      <a:gd name="connsiteY1-4" fmla="*/ 0 h 1418896"/>
                      <a:gd name="connsiteX2-5" fmla="*/ 1881352 w 3731172"/>
                      <a:gd name="connsiteY2-6" fmla="*/ 599089 h 1418896"/>
                      <a:gd name="connsiteX3-7" fmla="*/ 3363310 w 3731172"/>
                      <a:gd name="connsiteY3-8" fmla="*/ 0 h 1418896"/>
                      <a:gd name="connsiteX4-9" fmla="*/ 3584027 w 3731172"/>
                      <a:gd name="connsiteY4-10" fmla="*/ 73572 h 1418896"/>
                      <a:gd name="connsiteX5-11" fmla="*/ 2627586 w 3731172"/>
                      <a:gd name="connsiteY5-12" fmla="*/ 441434 h 1418896"/>
                      <a:gd name="connsiteX6-13" fmla="*/ 2596055 w 3731172"/>
                      <a:gd name="connsiteY6-14" fmla="*/ 914400 h 1418896"/>
                      <a:gd name="connsiteX7-15" fmla="*/ 3731172 w 3731172"/>
                      <a:gd name="connsiteY7-16" fmla="*/ 1345324 h 1418896"/>
                      <a:gd name="connsiteX8-17" fmla="*/ 3447393 w 3731172"/>
                      <a:gd name="connsiteY8-18" fmla="*/ 1408386 h 1418896"/>
                      <a:gd name="connsiteX9-19" fmla="*/ 1870841 w 3731172"/>
                      <a:gd name="connsiteY9-20" fmla="*/ 746234 h 1418896"/>
                      <a:gd name="connsiteX10-21" fmla="*/ 262758 w 3731172"/>
                      <a:gd name="connsiteY10-22" fmla="*/ 1418896 h 1418896"/>
                      <a:gd name="connsiteX11-23" fmla="*/ 0 w 3731172"/>
                      <a:gd name="connsiteY11-24" fmla="*/ 1324303 h 1418896"/>
                      <a:gd name="connsiteX12-25" fmla="*/ 1145627 w 3731172"/>
                      <a:gd name="connsiteY12-26" fmla="*/ 882869 h 1418896"/>
                      <a:gd name="connsiteX13-27" fmla="*/ 1114096 w 3731172"/>
                      <a:gd name="connsiteY13-28" fmla="*/ 409903 h 1418896"/>
                      <a:gd name="connsiteX14-29" fmla="*/ 441434 w 3731172"/>
                      <a:gd name="connsiteY14-30" fmla="*/ 10510 h 1418896"/>
                      <a:gd name="connsiteX15-31" fmla="*/ 441434 w 3731172"/>
                      <a:gd name="connsiteY15-32" fmla="*/ 10510 h 1418896"/>
                      <a:gd name="connsiteX0-33" fmla="*/ 168165 w 3731172"/>
                      <a:gd name="connsiteY0-34" fmla="*/ 73572 h 1418896"/>
                      <a:gd name="connsiteX1-35" fmla="*/ 451945 w 3731172"/>
                      <a:gd name="connsiteY1-36" fmla="*/ 0 h 1418896"/>
                      <a:gd name="connsiteX2-37" fmla="*/ 1881352 w 3731172"/>
                      <a:gd name="connsiteY2-38" fmla="*/ 599089 h 1418896"/>
                      <a:gd name="connsiteX3-39" fmla="*/ 3363310 w 3731172"/>
                      <a:gd name="connsiteY3-40" fmla="*/ 0 h 1418896"/>
                      <a:gd name="connsiteX4-41" fmla="*/ 3584027 w 3731172"/>
                      <a:gd name="connsiteY4-42" fmla="*/ 73572 h 1418896"/>
                      <a:gd name="connsiteX5-43" fmla="*/ 2627586 w 3731172"/>
                      <a:gd name="connsiteY5-44" fmla="*/ 441434 h 1418896"/>
                      <a:gd name="connsiteX6-45" fmla="*/ 2596055 w 3731172"/>
                      <a:gd name="connsiteY6-46" fmla="*/ 914400 h 1418896"/>
                      <a:gd name="connsiteX7-47" fmla="*/ 3731172 w 3731172"/>
                      <a:gd name="connsiteY7-48" fmla="*/ 1345324 h 1418896"/>
                      <a:gd name="connsiteX8-49" fmla="*/ 3447393 w 3731172"/>
                      <a:gd name="connsiteY8-50" fmla="*/ 1408386 h 1418896"/>
                      <a:gd name="connsiteX9-51" fmla="*/ 1870841 w 3731172"/>
                      <a:gd name="connsiteY9-52" fmla="*/ 746234 h 1418896"/>
                      <a:gd name="connsiteX10-53" fmla="*/ 262758 w 3731172"/>
                      <a:gd name="connsiteY10-54" fmla="*/ 1418896 h 1418896"/>
                      <a:gd name="connsiteX11-55" fmla="*/ 0 w 3731172"/>
                      <a:gd name="connsiteY11-56" fmla="*/ 1324303 h 1418896"/>
                      <a:gd name="connsiteX12-57" fmla="*/ 1145627 w 3731172"/>
                      <a:gd name="connsiteY12-58" fmla="*/ 882869 h 1418896"/>
                      <a:gd name="connsiteX13-59" fmla="*/ 1114096 w 3731172"/>
                      <a:gd name="connsiteY13-60" fmla="*/ 409903 h 1418896"/>
                      <a:gd name="connsiteX14-61" fmla="*/ 441434 w 3731172"/>
                      <a:gd name="connsiteY14-62" fmla="*/ 10510 h 1418896"/>
                      <a:gd name="connsiteX0-63" fmla="*/ 168165 w 3731172"/>
                      <a:gd name="connsiteY0-64" fmla="*/ 73572 h 1418896"/>
                      <a:gd name="connsiteX1-65" fmla="*/ 451945 w 3731172"/>
                      <a:gd name="connsiteY1-66" fmla="*/ 0 h 1418896"/>
                      <a:gd name="connsiteX2-67" fmla="*/ 1881352 w 3731172"/>
                      <a:gd name="connsiteY2-68" fmla="*/ 599089 h 1418896"/>
                      <a:gd name="connsiteX3-69" fmla="*/ 3363310 w 3731172"/>
                      <a:gd name="connsiteY3-70" fmla="*/ 0 h 1418896"/>
                      <a:gd name="connsiteX4-71" fmla="*/ 3584027 w 3731172"/>
                      <a:gd name="connsiteY4-72" fmla="*/ 73572 h 1418896"/>
                      <a:gd name="connsiteX5-73" fmla="*/ 2627586 w 3731172"/>
                      <a:gd name="connsiteY5-74" fmla="*/ 441434 h 1418896"/>
                      <a:gd name="connsiteX6-75" fmla="*/ 2596055 w 3731172"/>
                      <a:gd name="connsiteY6-76" fmla="*/ 914400 h 1418896"/>
                      <a:gd name="connsiteX7-77" fmla="*/ 3731172 w 3731172"/>
                      <a:gd name="connsiteY7-78" fmla="*/ 1345324 h 1418896"/>
                      <a:gd name="connsiteX8-79" fmla="*/ 3447393 w 3731172"/>
                      <a:gd name="connsiteY8-80" fmla="*/ 1408386 h 1418896"/>
                      <a:gd name="connsiteX9-81" fmla="*/ 1870841 w 3731172"/>
                      <a:gd name="connsiteY9-82" fmla="*/ 746234 h 1418896"/>
                      <a:gd name="connsiteX10-83" fmla="*/ 262758 w 3731172"/>
                      <a:gd name="connsiteY10-84" fmla="*/ 1418896 h 1418896"/>
                      <a:gd name="connsiteX11-85" fmla="*/ 0 w 3731172"/>
                      <a:gd name="connsiteY11-86" fmla="*/ 1324303 h 1418896"/>
                      <a:gd name="connsiteX12-87" fmla="*/ 1145627 w 3731172"/>
                      <a:gd name="connsiteY12-88" fmla="*/ 882869 h 1418896"/>
                      <a:gd name="connsiteX13-89" fmla="*/ 1114096 w 3731172"/>
                      <a:gd name="connsiteY13-90" fmla="*/ 409903 h 1418896"/>
                      <a:gd name="connsiteX14-91" fmla="*/ 357351 w 3731172"/>
                      <a:gd name="connsiteY14-92" fmla="*/ 115613 h 1418896"/>
                      <a:gd name="connsiteX0-93" fmla="*/ 168165 w 3731172"/>
                      <a:gd name="connsiteY0-94" fmla="*/ 73572 h 1418896"/>
                      <a:gd name="connsiteX1-95" fmla="*/ 451945 w 3731172"/>
                      <a:gd name="connsiteY1-96" fmla="*/ 0 h 1418896"/>
                      <a:gd name="connsiteX2-97" fmla="*/ 1881352 w 3731172"/>
                      <a:gd name="connsiteY2-98" fmla="*/ 599089 h 1418896"/>
                      <a:gd name="connsiteX3-99" fmla="*/ 3363310 w 3731172"/>
                      <a:gd name="connsiteY3-100" fmla="*/ 0 h 1418896"/>
                      <a:gd name="connsiteX4-101" fmla="*/ 3584027 w 3731172"/>
                      <a:gd name="connsiteY4-102" fmla="*/ 73572 h 1418896"/>
                      <a:gd name="connsiteX5-103" fmla="*/ 2627586 w 3731172"/>
                      <a:gd name="connsiteY5-104" fmla="*/ 441434 h 1418896"/>
                      <a:gd name="connsiteX6-105" fmla="*/ 2596055 w 3731172"/>
                      <a:gd name="connsiteY6-106" fmla="*/ 914400 h 1418896"/>
                      <a:gd name="connsiteX7-107" fmla="*/ 3731172 w 3731172"/>
                      <a:gd name="connsiteY7-108" fmla="*/ 1345324 h 1418896"/>
                      <a:gd name="connsiteX8-109" fmla="*/ 3447393 w 3731172"/>
                      <a:gd name="connsiteY8-110" fmla="*/ 1408386 h 1418896"/>
                      <a:gd name="connsiteX9-111" fmla="*/ 1870841 w 3731172"/>
                      <a:gd name="connsiteY9-112" fmla="*/ 746234 h 1418896"/>
                      <a:gd name="connsiteX10-113" fmla="*/ 262758 w 3731172"/>
                      <a:gd name="connsiteY10-114" fmla="*/ 1418896 h 1418896"/>
                      <a:gd name="connsiteX11-115" fmla="*/ 0 w 3731172"/>
                      <a:gd name="connsiteY11-116" fmla="*/ 1324303 h 1418896"/>
                      <a:gd name="connsiteX12-117" fmla="*/ 1145627 w 3731172"/>
                      <a:gd name="connsiteY12-118" fmla="*/ 882869 h 1418896"/>
                      <a:gd name="connsiteX13-119" fmla="*/ 1114096 w 3731172"/>
                      <a:gd name="connsiteY13-120" fmla="*/ 409903 h 1418896"/>
                      <a:gd name="connsiteX14-121" fmla="*/ 147144 w 3731172"/>
                      <a:gd name="connsiteY14-122" fmla="*/ 63061 h 1418896"/>
                      <a:gd name="connsiteX0-123" fmla="*/ 168165 w 3731172"/>
                      <a:gd name="connsiteY0-124" fmla="*/ 73572 h 1418896"/>
                      <a:gd name="connsiteX1-125" fmla="*/ 451945 w 3731172"/>
                      <a:gd name="connsiteY1-126" fmla="*/ 0 h 1418896"/>
                      <a:gd name="connsiteX2-127" fmla="*/ 1881352 w 3731172"/>
                      <a:gd name="connsiteY2-128" fmla="*/ 599089 h 1418896"/>
                      <a:gd name="connsiteX3-129" fmla="*/ 3363310 w 3731172"/>
                      <a:gd name="connsiteY3-130" fmla="*/ 0 h 1418896"/>
                      <a:gd name="connsiteX4-131" fmla="*/ 3584027 w 3731172"/>
                      <a:gd name="connsiteY4-132" fmla="*/ 73572 h 1418896"/>
                      <a:gd name="connsiteX5-133" fmla="*/ 2627586 w 3731172"/>
                      <a:gd name="connsiteY5-134" fmla="*/ 441434 h 1418896"/>
                      <a:gd name="connsiteX6-135" fmla="*/ 2596055 w 3731172"/>
                      <a:gd name="connsiteY6-136" fmla="*/ 914400 h 1418896"/>
                      <a:gd name="connsiteX7-137" fmla="*/ 3731172 w 3731172"/>
                      <a:gd name="connsiteY7-138" fmla="*/ 1345324 h 1418896"/>
                      <a:gd name="connsiteX8-139" fmla="*/ 3447393 w 3731172"/>
                      <a:gd name="connsiteY8-140" fmla="*/ 1408386 h 1418896"/>
                      <a:gd name="connsiteX9-141" fmla="*/ 1870841 w 3731172"/>
                      <a:gd name="connsiteY9-142" fmla="*/ 746234 h 1418896"/>
                      <a:gd name="connsiteX10-143" fmla="*/ 262758 w 3731172"/>
                      <a:gd name="connsiteY10-144" fmla="*/ 1418896 h 1418896"/>
                      <a:gd name="connsiteX11-145" fmla="*/ 0 w 3731172"/>
                      <a:gd name="connsiteY11-146" fmla="*/ 1324303 h 1418896"/>
                      <a:gd name="connsiteX12-147" fmla="*/ 1145627 w 3731172"/>
                      <a:gd name="connsiteY12-148" fmla="*/ 882869 h 1418896"/>
                      <a:gd name="connsiteX13-149" fmla="*/ 1114096 w 3731172"/>
                      <a:gd name="connsiteY13-150" fmla="*/ 420413 h 1418896"/>
                      <a:gd name="connsiteX14-151" fmla="*/ 147144 w 3731172"/>
                      <a:gd name="connsiteY14-152" fmla="*/ 63061 h 1418896"/>
                      <a:gd name="connsiteX0-153" fmla="*/ 168165 w 3731172"/>
                      <a:gd name="connsiteY0-154" fmla="*/ 73572 h 1418896"/>
                      <a:gd name="connsiteX1-155" fmla="*/ 451945 w 3731172"/>
                      <a:gd name="connsiteY1-156" fmla="*/ 0 h 1418896"/>
                      <a:gd name="connsiteX2-157" fmla="*/ 1881352 w 3731172"/>
                      <a:gd name="connsiteY2-158" fmla="*/ 599089 h 1418896"/>
                      <a:gd name="connsiteX3-159" fmla="*/ 3363310 w 3731172"/>
                      <a:gd name="connsiteY3-160" fmla="*/ 0 h 1418896"/>
                      <a:gd name="connsiteX4-161" fmla="*/ 3584027 w 3731172"/>
                      <a:gd name="connsiteY4-162" fmla="*/ 73572 h 1418896"/>
                      <a:gd name="connsiteX5-163" fmla="*/ 2627586 w 3731172"/>
                      <a:gd name="connsiteY5-164" fmla="*/ 441434 h 1418896"/>
                      <a:gd name="connsiteX6-165" fmla="*/ 2596055 w 3731172"/>
                      <a:gd name="connsiteY6-166" fmla="*/ 914400 h 1418896"/>
                      <a:gd name="connsiteX7-167" fmla="*/ 3731172 w 3731172"/>
                      <a:gd name="connsiteY7-168" fmla="*/ 1345324 h 1418896"/>
                      <a:gd name="connsiteX8-169" fmla="*/ 3447393 w 3731172"/>
                      <a:gd name="connsiteY8-170" fmla="*/ 1408386 h 1418896"/>
                      <a:gd name="connsiteX9-171" fmla="*/ 1870841 w 3731172"/>
                      <a:gd name="connsiteY9-172" fmla="*/ 746234 h 1418896"/>
                      <a:gd name="connsiteX10-173" fmla="*/ 262758 w 3731172"/>
                      <a:gd name="connsiteY10-174" fmla="*/ 1418896 h 1418896"/>
                      <a:gd name="connsiteX11-175" fmla="*/ 0 w 3731172"/>
                      <a:gd name="connsiteY11-176" fmla="*/ 1324303 h 1418896"/>
                      <a:gd name="connsiteX12-177" fmla="*/ 1145627 w 3731172"/>
                      <a:gd name="connsiteY12-178" fmla="*/ 882869 h 1418896"/>
                      <a:gd name="connsiteX13-179" fmla="*/ 1114096 w 3731172"/>
                      <a:gd name="connsiteY13-180" fmla="*/ 420413 h 1418896"/>
                      <a:gd name="connsiteX14-181" fmla="*/ 189185 w 3731172"/>
                      <a:gd name="connsiteY14-182" fmla="*/ 84081 h 1418896"/>
                      <a:gd name="connsiteX0-183" fmla="*/ 168165 w 3731172"/>
                      <a:gd name="connsiteY0-184" fmla="*/ 73572 h 1418896"/>
                      <a:gd name="connsiteX1-185" fmla="*/ 451945 w 3731172"/>
                      <a:gd name="connsiteY1-186" fmla="*/ 0 h 1418896"/>
                      <a:gd name="connsiteX2-187" fmla="*/ 1881352 w 3731172"/>
                      <a:gd name="connsiteY2-188" fmla="*/ 599089 h 1418896"/>
                      <a:gd name="connsiteX3-189" fmla="*/ 3363310 w 3731172"/>
                      <a:gd name="connsiteY3-190" fmla="*/ 0 h 1418896"/>
                      <a:gd name="connsiteX4-191" fmla="*/ 3584027 w 3731172"/>
                      <a:gd name="connsiteY4-192" fmla="*/ 73572 h 1418896"/>
                      <a:gd name="connsiteX5-193" fmla="*/ 2627586 w 3731172"/>
                      <a:gd name="connsiteY5-194" fmla="*/ 441434 h 1418896"/>
                      <a:gd name="connsiteX6-195" fmla="*/ 2596055 w 3731172"/>
                      <a:gd name="connsiteY6-196" fmla="*/ 914400 h 1418896"/>
                      <a:gd name="connsiteX7-197" fmla="*/ 3731172 w 3731172"/>
                      <a:gd name="connsiteY7-198" fmla="*/ 1345324 h 1418896"/>
                      <a:gd name="connsiteX8-199" fmla="*/ 3447393 w 3731172"/>
                      <a:gd name="connsiteY8-200" fmla="*/ 1408386 h 1418896"/>
                      <a:gd name="connsiteX9-201" fmla="*/ 1870841 w 3731172"/>
                      <a:gd name="connsiteY9-202" fmla="*/ 746234 h 1418896"/>
                      <a:gd name="connsiteX10-203" fmla="*/ 262758 w 3731172"/>
                      <a:gd name="connsiteY10-204" fmla="*/ 1418896 h 1418896"/>
                      <a:gd name="connsiteX11-205" fmla="*/ 0 w 3731172"/>
                      <a:gd name="connsiteY11-206" fmla="*/ 1324303 h 1418896"/>
                      <a:gd name="connsiteX12-207" fmla="*/ 1145627 w 3731172"/>
                      <a:gd name="connsiteY12-208" fmla="*/ 882869 h 1418896"/>
                      <a:gd name="connsiteX13-209" fmla="*/ 1114096 w 3731172"/>
                      <a:gd name="connsiteY13-210" fmla="*/ 420413 h 1418896"/>
                      <a:gd name="connsiteX14-211" fmla="*/ 189185 w 3731172"/>
                      <a:gd name="connsiteY14-212" fmla="*/ 84081 h 1418896"/>
                      <a:gd name="connsiteX15-213" fmla="*/ 168165 w 3731172"/>
                      <a:gd name="connsiteY15-214" fmla="*/ 73572 h 1418896"/>
                      <a:gd name="connsiteX0-215" fmla="*/ 168165 w 3731172"/>
                      <a:gd name="connsiteY0-216" fmla="*/ 73572 h 1418896"/>
                      <a:gd name="connsiteX1-217" fmla="*/ 451945 w 3731172"/>
                      <a:gd name="connsiteY1-218" fmla="*/ 0 h 1418896"/>
                      <a:gd name="connsiteX2-219" fmla="*/ 1881352 w 3731172"/>
                      <a:gd name="connsiteY2-220" fmla="*/ 599089 h 1418896"/>
                      <a:gd name="connsiteX3-221" fmla="*/ 3363310 w 3731172"/>
                      <a:gd name="connsiteY3-222" fmla="*/ 0 h 1418896"/>
                      <a:gd name="connsiteX4-223" fmla="*/ 3584027 w 3731172"/>
                      <a:gd name="connsiteY4-224" fmla="*/ 73572 h 1418896"/>
                      <a:gd name="connsiteX5-225" fmla="*/ 2627586 w 3731172"/>
                      <a:gd name="connsiteY5-226" fmla="*/ 441434 h 1418896"/>
                      <a:gd name="connsiteX6-227" fmla="*/ 2596055 w 3731172"/>
                      <a:gd name="connsiteY6-228" fmla="*/ 914400 h 1418896"/>
                      <a:gd name="connsiteX7-229" fmla="*/ 3731172 w 3731172"/>
                      <a:gd name="connsiteY7-230" fmla="*/ 1345324 h 1418896"/>
                      <a:gd name="connsiteX8-231" fmla="*/ 3447393 w 3731172"/>
                      <a:gd name="connsiteY8-232" fmla="*/ 1408386 h 1418896"/>
                      <a:gd name="connsiteX9-233" fmla="*/ 1870841 w 3731172"/>
                      <a:gd name="connsiteY9-234" fmla="*/ 746234 h 1418896"/>
                      <a:gd name="connsiteX10-235" fmla="*/ 262758 w 3731172"/>
                      <a:gd name="connsiteY10-236" fmla="*/ 1418896 h 1418896"/>
                      <a:gd name="connsiteX11-237" fmla="*/ 0 w 3731172"/>
                      <a:gd name="connsiteY11-238" fmla="*/ 1324303 h 1418896"/>
                      <a:gd name="connsiteX12-239" fmla="*/ 1145627 w 3731172"/>
                      <a:gd name="connsiteY12-240" fmla="*/ 882869 h 1418896"/>
                      <a:gd name="connsiteX13-241" fmla="*/ 1156137 w 3731172"/>
                      <a:gd name="connsiteY13-242" fmla="*/ 441434 h 1418896"/>
                      <a:gd name="connsiteX14-243" fmla="*/ 189185 w 3731172"/>
                      <a:gd name="connsiteY14-244" fmla="*/ 84081 h 1418896"/>
                      <a:gd name="connsiteX15-245" fmla="*/ 168165 w 3731172"/>
                      <a:gd name="connsiteY15-246" fmla="*/ 73572 h 1418896"/>
                      <a:gd name="connsiteX0-247" fmla="*/ 168165 w 3731172"/>
                      <a:gd name="connsiteY0-248" fmla="*/ 73572 h 1418896"/>
                      <a:gd name="connsiteX1-249" fmla="*/ 451945 w 3731172"/>
                      <a:gd name="connsiteY1-250" fmla="*/ 0 h 1418896"/>
                      <a:gd name="connsiteX2-251" fmla="*/ 1881352 w 3731172"/>
                      <a:gd name="connsiteY2-252" fmla="*/ 599089 h 1418896"/>
                      <a:gd name="connsiteX3-253" fmla="*/ 3363310 w 3731172"/>
                      <a:gd name="connsiteY3-254" fmla="*/ 0 h 1418896"/>
                      <a:gd name="connsiteX4-255" fmla="*/ 3584027 w 3731172"/>
                      <a:gd name="connsiteY4-256" fmla="*/ 73572 h 1418896"/>
                      <a:gd name="connsiteX5-257" fmla="*/ 2627586 w 3731172"/>
                      <a:gd name="connsiteY5-258" fmla="*/ 441434 h 1418896"/>
                      <a:gd name="connsiteX6-259" fmla="*/ 2596055 w 3731172"/>
                      <a:gd name="connsiteY6-260" fmla="*/ 914400 h 1418896"/>
                      <a:gd name="connsiteX7-261" fmla="*/ 3731172 w 3731172"/>
                      <a:gd name="connsiteY7-262" fmla="*/ 1345324 h 1418896"/>
                      <a:gd name="connsiteX8-263" fmla="*/ 3447393 w 3731172"/>
                      <a:gd name="connsiteY8-264" fmla="*/ 1408386 h 1418896"/>
                      <a:gd name="connsiteX9-265" fmla="*/ 1870841 w 3731172"/>
                      <a:gd name="connsiteY9-266" fmla="*/ 746234 h 1418896"/>
                      <a:gd name="connsiteX10-267" fmla="*/ 262758 w 3731172"/>
                      <a:gd name="connsiteY10-268" fmla="*/ 1418896 h 1418896"/>
                      <a:gd name="connsiteX11-269" fmla="*/ 0 w 3731172"/>
                      <a:gd name="connsiteY11-270" fmla="*/ 1324303 h 1418896"/>
                      <a:gd name="connsiteX12-271" fmla="*/ 1145627 w 3731172"/>
                      <a:gd name="connsiteY12-272" fmla="*/ 882869 h 1418896"/>
                      <a:gd name="connsiteX13-273" fmla="*/ 1145626 w 3731172"/>
                      <a:gd name="connsiteY13-274" fmla="*/ 451945 h 1418896"/>
                      <a:gd name="connsiteX14-275" fmla="*/ 189185 w 3731172"/>
                      <a:gd name="connsiteY14-276" fmla="*/ 84081 h 1418896"/>
                      <a:gd name="connsiteX15-277" fmla="*/ 168165 w 3731172"/>
                      <a:gd name="connsiteY15-278" fmla="*/ 73572 h 1418896"/>
                      <a:gd name="connsiteX0-279" fmla="*/ 168165 w 3731172"/>
                      <a:gd name="connsiteY0-280" fmla="*/ 73572 h 1418896"/>
                      <a:gd name="connsiteX1-281" fmla="*/ 451945 w 3731172"/>
                      <a:gd name="connsiteY1-282" fmla="*/ 0 h 1418896"/>
                      <a:gd name="connsiteX2-283" fmla="*/ 1881352 w 3731172"/>
                      <a:gd name="connsiteY2-284" fmla="*/ 599089 h 1418896"/>
                      <a:gd name="connsiteX3-285" fmla="*/ 3363310 w 3731172"/>
                      <a:gd name="connsiteY3-286" fmla="*/ 0 h 1418896"/>
                      <a:gd name="connsiteX4-287" fmla="*/ 3584027 w 3731172"/>
                      <a:gd name="connsiteY4-288" fmla="*/ 73572 h 1418896"/>
                      <a:gd name="connsiteX5-289" fmla="*/ 2627586 w 3731172"/>
                      <a:gd name="connsiteY5-290" fmla="*/ 441434 h 1418896"/>
                      <a:gd name="connsiteX6-291" fmla="*/ 2596055 w 3731172"/>
                      <a:gd name="connsiteY6-292" fmla="*/ 914400 h 1418896"/>
                      <a:gd name="connsiteX7-293" fmla="*/ 3731172 w 3731172"/>
                      <a:gd name="connsiteY7-294" fmla="*/ 1345324 h 1418896"/>
                      <a:gd name="connsiteX8-295" fmla="*/ 3447393 w 3731172"/>
                      <a:gd name="connsiteY8-296" fmla="*/ 1408386 h 1418896"/>
                      <a:gd name="connsiteX9-297" fmla="*/ 1870841 w 3731172"/>
                      <a:gd name="connsiteY9-298" fmla="*/ 746234 h 1418896"/>
                      <a:gd name="connsiteX10-299" fmla="*/ 262758 w 3731172"/>
                      <a:gd name="connsiteY10-300" fmla="*/ 1418896 h 1418896"/>
                      <a:gd name="connsiteX11-301" fmla="*/ 0 w 3731172"/>
                      <a:gd name="connsiteY11-302" fmla="*/ 1324303 h 1418896"/>
                      <a:gd name="connsiteX12-303" fmla="*/ 1145627 w 3731172"/>
                      <a:gd name="connsiteY12-304" fmla="*/ 903890 h 1418896"/>
                      <a:gd name="connsiteX13-305" fmla="*/ 1145626 w 3731172"/>
                      <a:gd name="connsiteY13-306" fmla="*/ 451945 h 1418896"/>
                      <a:gd name="connsiteX14-307" fmla="*/ 189185 w 3731172"/>
                      <a:gd name="connsiteY14-308" fmla="*/ 84081 h 1418896"/>
                      <a:gd name="connsiteX15-309" fmla="*/ 168165 w 3731172"/>
                      <a:gd name="connsiteY15-310" fmla="*/ 73572 h 1418896"/>
                      <a:gd name="connsiteX0-311" fmla="*/ 147144 w 3710151"/>
                      <a:gd name="connsiteY0-312" fmla="*/ 73572 h 1418896"/>
                      <a:gd name="connsiteX1-313" fmla="*/ 430924 w 3710151"/>
                      <a:gd name="connsiteY1-314" fmla="*/ 0 h 1418896"/>
                      <a:gd name="connsiteX2-315" fmla="*/ 1860331 w 3710151"/>
                      <a:gd name="connsiteY2-316" fmla="*/ 599089 h 1418896"/>
                      <a:gd name="connsiteX3-317" fmla="*/ 3342289 w 3710151"/>
                      <a:gd name="connsiteY3-318" fmla="*/ 0 h 1418896"/>
                      <a:gd name="connsiteX4-319" fmla="*/ 3563006 w 3710151"/>
                      <a:gd name="connsiteY4-320" fmla="*/ 73572 h 1418896"/>
                      <a:gd name="connsiteX5-321" fmla="*/ 2606565 w 3710151"/>
                      <a:gd name="connsiteY5-322" fmla="*/ 441434 h 1418896"/>
                      <a:gd name="connsiteX6-323" fmla="*/ 2575034 w 3710151"/>
                      <a:gd name="connsiteY6-324" fmla="*/ 914400 h 1418896"/>
                      <a:gd name="connsiteX7-325" fmla="*/ 3710151 w 3710151"/>
                      <a:gd name="connsiteY7-326" fmla="*/ 1345324 h 1418896"/>
                      <a:gd name="connsiteX8-327" fmla="*/ 3426372 w 3710151"/>
                      <a:gd name="connsiteY8-328" fmla="*/ 1408386 h 1418896"/>
                      <a:gd name="connsiteX9-329" fmla="*/ 1849820 w 3710151"/>
                      <a:gd name="connsiteY9-330" fmla="*/ 746234 h 1418896"/>
                      <a:gd name="connsiteX10-331" fmla="*/ 241737 w 3710151"/>
                      <a:gd name="connsiteY10-332" fmla="*/ 1418896 h 1418896"/>
                      <a:gd name="connsiteX11-333" fmla="*/ 0 w 3710151"/>
                      <a:gd name="connsiteY11-334" fmla="*/ 1334814 h 1418896"/>
                      <a:gd name="connsiteX12-335" fmla="*/ 1124606 w 3710151"/>
                      <a:gd name="connsiteY12-336" fmla="*/ 903890 h 1418896"/>
                      <a:gd name="connsiteX13-337" fmla="*/ 1124605 w 3710151"/>
                      <a:gd name="connsiteY13-338" fmla="*/ 451945 h 1418896"/>
                      <a:gd name="connsiteX14-339" fmla="*/ 168164 w 3710151"/>
                      <a:gd name="connsiteY14-340" fmla="*/ 84081 h 1418896"/>
                      <a:gd name="connsiteX15-341" fmla="*/ 147144 w 3710151"/>
                      <a:gd name="connsiteY15-342" fmla="*/ 73572 h 1418896"/>
                      <a:gd name="connsiteX0-343" fmla="*/ 147144 w 3710151"/>
                      <a:gd name="connsiteY0-344" fmla="*/ 73572 h 1418896"/>
                      <a:gd name="connsiteX1-345" fmla="*/ 430924 w 3710151"/>
                      <a:gd name="connsiteY1-346" fmla="*/ 0 h 1418896"/>
                      <a:gd name="connsiteX2-347" fmla="*/ 1860331 w 3710151"/>
                      <a:gd name="connsiteY2-348" fmla="*/ 599089 h 1418896"/>
                      <a:gd name="connsiteX3-349" fmla="*/ 3342289 w 3710151"/>
                      <a:gd name="connsiteY3-350" fmla="*/ 0 h 1418896"/>
                      <a:gd name="connsiteX4-351" fmla="*/ 3563006 w 3710151"/>
                      <a:gd name="connsiteY4-352" fmla="*/ 73572 h 1418896"/>
                      <a:gd name="connsiteX5-353" fmla="*/ 2606565 w 3710151"/>
                      <a:gd name="connsiteY5-354" fmla="*/ 441434 h 1418896"/>
                      <a:gd name="connsiteX6-355" fmla="*/ 2606565 w 3710151"/>
                      <a:gd name="connsiteY6-356" fmla="*/ 924910 h 1418896"/>
                      <a:gd name="connsiteX7-357" fmla="*/ 3710151 w 3710151"/>
                      <a:gd name="connsiteY7-358" fmla="*/ 1345324 h 1418896"/>
                      <a:gd name="connsiteX8-359" fmla="*/ 3426372 w 3710151"/>
                      <a:gd name="connsiteY8-360" fmla="*/ 1408386 h 1418896"/>
                      <a:gd name="connsiteX9-361" fmla="*/ 1849820 w 3710151"/>
                      <a:gd name="connsiteY9-362" fmla="*/ 746234 h 1418896"/>
                      <a:gd name="connsiteX10-363" fmla="*/ 241737 w 3710151"/>
                      <a:gd name="connsiteY10-364" fmla="*/ 1418896 h 1418896"/>
                      <a:gd name="connsiteX11-365" fmla="*/ 0 w 3710151"/>
                      <a:gd name="connsiteY11-366" fmla="*/ 1334814 h 1418896"/>
                      <a:gd name="connsiteX12-367" fmla="*/ 1124606 w 3710151"/>
                      <a:gd name="connsiteY12-368" fmla="*/ 903890 h 1418896"/>
                      <a:gd name="connsiteX13-369" fmla="*/ 1124605 w 3710151"/>
                      <a:gd name="connsiteY13-370" fmla="*/ 451945 h 1418896"/>
                      <a:gd name="connsiteX14-371" fmla="*/ 168164 w 3710151"/>
                      <a:gd name="connsiteY14-372" fmla="*/ 84081 h 1418896"/>
                      <a:gd name="connsiteX15-373" fmla="*/ 147144 w 3710151"/>
                      <a:gd name="connsiteY15-374" fmla="*/ 73572 h 1418896"/>
                      <a:gd name="connsiteX0-375" fmla="*/ 147144 w 3710151"/>
                      <a:gd name="connsiteY0-376" fmla="*/ 73572 h 1418896"/>
                      <a:gd name="connsiteX1-377" fmla="*/ 430924 w 3710151"/>
                      <a:gd name="connsiteY1-378" fmla="*/ 0 h 1418896"/>
                      <a:gd name="connsiteX2-379" fmla="*/ 1860331 w 3710151"/>
                      <a:gd name="connsiteY2-380" fmla="*/ 599089 h 1418896"/>
                      <a:gd name="connsiteX3-381" fmla="*/ 3342289 w 3710151"/>
                      <a:gd name="connsiteY3-382" fmla="*/ 0 h 1418896"/>
                      <a:gd name="connsiteX4-383" fmla="*/ 3563006 w 3710151"/>
                      <a:gd name="connsiteY4-384" fmla="*/ 73572 h 1418896"/>
                      <a:gd name="connsiteX5-385" fmla="*/ 2606565 w 3710151"/>
                      <a:gd name="connsiteY5-386" fmla="*/ 441434 h 1418896"/>
                      <a:gd name="connsiteX6-387" fmla="*/ 2610282 w 3710151"/>
                      <a:gd name="connsiteY6-388" fmla="*/ 902607 h 1418896"/>
                      <a:gd name="connsiteX7-389" fmla="*/ 3710151 w 3710151"/>
                      <a:gd name="connsiteY7-390" fmla="*/ 1345324 h 1418896"/>
                      <a:gd name="connsiteX8-391" fmla="*/ 3426372 w 3710151"/>
                      <a:gd name="connsiteY8-392" fmla="*/ 1408386 h 1418896"/>
                      <a:gd name="connsiteX9-393" fmla="*/ 1849820 w 3710151"/>
                      <a:gd name="connsiteY9-394" fmla="*/ 746234 h 1418896"/>
                      <a:gd name="connsiteX10-395" fmla="*/ 241737 w 3710151"/>
                      <a:gd name="connsiteY10-396" fmla="*/ 1418896 h 1418896"/>
                      <a:gd name="connsiteX11-397" fmla="*/ 0 w 3710151"/>
                      <a:gd name="connsiteY11-398" fmla="*/ 1334814 h 1418896"/>
                      <a:gd name="connsiteX12-399" fmla="*/ 1124606 w 3710151"/>
                      <a:gd name="connsiteY12-400" fmla="*/ 903890 h 1418896"/>
                      <a:gd name="connsiteX13-401" fmla="*/ 1124605 w 3710151"/>
                      <a:gd name="connsiteY13-402" fmla="*/ 451945 h 1418896"/>
                      <a:gd name="connsiteX14-403" fmla="*/ 168164 w 3710151"/>
                      <a:gd name="connsiteY14-404" fmla="*/ 84081 h 1418896"/>
                      <a:gd name="connsiteX15-405" fmla="*/ 147144 w 3710151"/>
                      <a:gd name="connsiteY15-406" fmla="*/ 73572 h 1418896"/>
                      <a:gd name="connsiteX0-407" fmla="*/ 147144 w 3710151"/>
                      <a:gd name="connsiteY0-408" fmla="*/ 73572 h 1418896"/>
                      <a:gd name="connsiteX1-409" fmla="*/ 430924 w 3710151"/>
                      <a:gd name="connsiteY1-410" fmla="*/ 0 h 1418896"/>
                      <a:gd name="connsiteX2-411" fmla="*/ 1860331 w 3710151"/>
                      <a:gd name="connsiteY2-412" fmla="*/ 599089 h 1418896"/>
                      <a:gd name="connsiteX3-413" fmla="*/ 3342289 w 3710151"/>
                      <a:gd name="connsiteY3-414" fmla="*/ 0 h 1418896"/>
                      <a:gd name="connsiteX4-415" fmla="*/ 3563006 w 3710151"/>
                      <a:gd name="connsiteY4-416" fmla="*/ 73572 h 1418896"/>
                      <a:gd name="connsiteX5-417" fmla="*/ 2617717 w 3710151"/>
                      <a:gd name="connsiteY5-418" fmla="*/ 445151 h 1418896"/>
                      <a:gd name="connsiteX6-419" fmla="*/ 2610282 w 3710151"/>
                      <a:gd name="connsiteY6-420" fmla="*/ 902607 h 1418896"/>
                      <a:gd name="connsiteX7-421" fmla="*/ 3710151 w 3710151"/>
                      <a:gd name="connsiteY7-422" fmla="*/ 1345324 h 1418896"/>
                      <a:gd name="connsiteX8-423" fmla="*/ 3426372 w 3710151"/>
                      <a:gd name="connsiteY8-424" fmla="*/ 1408386 h 1418896"/>
                      <a:gd name="connsiteX9-425" fmla="*/ 1849820 w 3710151"/>
                      <a:gd name="connsiteY9-426" fmla="*/ 746234 h 1418896"/>
                      <a:gd name="connsiteX10-427" fmla="*/ 241737 w 3710151"/>
                      <a:gd name="connsiteY10-428" fmla="*/ 1418896 h 1418896"/>
                      <a:gd name="connsiteX11-429" fmla="*/ 0 w 3710151"/>
                      <a:gd name="connsiteY11-430" fmla="*/ 1334814 h 1418896"/>
                      <a:gd name="connsiteX12-431" fmla="*/ 1124606 w 3710151"/>
                      <a:gd name="connsiteY12-432" fmla="*/ 903890 h 1418896"/>
                      <a:gd name="connsiteX13-433" fmla="*/ 1124605 w 3710151"/>
                      <a:gd name="connsiteY13-434" fmla="*/ 451945 h 1418896"/>
                      <a:gd name="connsiteX14-435" fmla="*/ 168164 w 3710151"/>
                      <a:gd name="connsiteY14-436" fmla="*/ 84081 h 1418896"/>
                      <a:gd name="connsiteX15-437" fmla="*/ 147144 w 3710151"/>
                      <a:gd name="connsiteY15-438" fmla="*/ 73572 h 1418896"/>
                      <a:gd name="connsiteX0-439" fmla="*/ 147144 w 3710151"/>
                      <a:gd name="connsiteY0-440" fmla="*/ 73572 h 1418896"/>
                      <a:gd name="connsiteX1-441" fmla="*/ 430924 w 3710151"/>
                      <a:gd name="connsiteY1-442" fmla="*/ 0 h 1418896"/>
                      <a:gd name="connsiteX2-443" fmla="*/ 1860331 w 3710151"/>
                      <a:gd name="connsiteY2-444" fmla="*/ 599089 h 1418896"/>
                      <a:gd name="connsiteX3-445" fmla="*/ 3342289 w 3710151"/>
                      <a:gd name="connsiteY3-446" fmla="*/ 0 h 1418896"/>
                      <a:gd name="connsiteX4-447" fmla="*/ 3563006 w 3710151"/>
                      <a:gd name="connsiteY4-448" fmla="*/ 73572 h 1418896"/>
                      <a:gd name="connsiteX5-449" fmla="*/ 2617717 w 3710151"/>
                      <a:gd name="connsiteY5-450" fmla="*/ 448868 h 1418896"/>
                      <a:gd name="connsiteX6-451" fmla="*/ 2610282 w 3710151"/>
                      <a:gd name="connsiteY6-452" fmla="*/ 902607 h 1418896"/>
                      <a:gd name="connsiteX7-453" fmla="*/ 3710151 w 3710151"/>
                      <a:gd name="connsiteY7-454" fmla="*/ 1345324 h 1418896"/>
                      <a:gd name="connsiteX8-455" fmla="*/ 3426372 w 3710151"/>
                      <a:gd name="connsiteY8-456" fmla="*/ 1408386 h 1418896"/>
                      <a:gd name="connsiteX9-457" fmla="*/ 1849820 w 3710151"/>
                      <a:gd name="connsiteY9-458" fmla="*/ 746234 h 1418896"/>
                      <a:gd name="connsiteX10-459" fmla="*/ 241737 w 3710151"/>
                      <a:gd name="connsiteY10-460" fmla="*/ 1418896 h 1418896"/>
                      <a:gd name="connsiteX11-461" fmla="*/ 0 w 3710151"/>
                      <a:gd name="connsiteY11-462" fmla="*/ 1334814 h 1418896"/>
                      <a:gd name="connsiteX12-463" fmla="*/ 1124606 w 3710151"/>
                      <a:gd name="connsiteY12-464" fmla="*/ 903890 h 1418896"/>
                      <a:gd name="connsiteX13-465" fmla="*/ 1124605 w 3710151"/>
                      <a:gd name="connsiteY13-466" fmla="*/ 451945 h 1418896"/>
                      <a:gd name="connsiteX14-467" fmla="*/ 168164 w 3710151"/>
                      <a:gd name="connsiteY14-468" fmla="*/ 84081 h 1418896"/>
                      <a:gd name="connsiteX15-469" fmla="*/ 147144 w 3710151"/>
                      <a:gd name="connsiteY15-470" fmla="*/ 73572 h 1418896"/>
                      <a:gd name="connsiteX0-471" fmla="*/ 147144 w 3710151"/>
                      <a:gd name="connsiteY0-472" fmla="*/ 73572 h 1418896"/>
                      <a:gd name="connsiteX1-473" fmla="*/ 430924 w 3710151"/>
                      <a:gd name="connsiteY1-474" fmla="*/ 0 h 1418896"/>
                      <a:gd name="connsiteX2-475" fmla="*/ 1838028 w 3710151"/>
                      <a:gd name="connsiteY2-476" fmla="*/ 591655 h 1418896"/>
                      <a:gd name="connsiteX3-477" fmla="*/ 3342289 w 3710151"/>
                      <a:gd name="connsiteY3-478" fmla="*/ 0 h 1418896"/>
                      <a:gd name="connsiteX4-479" fmla="*/ 3563006 w 3710151"/>
                      <a:gd name="connsiteY4-480" fmla="*/ 73572 h 1418896"/>
                      <a:gd name="connsiteX5-481" fmla="*/ 2617717 w 3710151"/>
                      <a:gd name="connsiteY5-482" fmla="*/ 448868 h 1418896"/>
                      <a:gd name="connsiteX6-483" fmla="*/ 2610282 w 3710151"/>
                      <a:gd name="connsiteY6-484" fmla="*/ 902607 h 1418896"/>
                      <a:gd name="connsiteX7-485" fmla="*/ 3710151 w 3710151"/>
                      <a:gd name="connsiteY7-486" fmla="*/ 1345324 h 1418896"/>
                      <a:gd name="connsiteX8-487" fmla="*/ 3426372 w 3710151"/>
                      <a:gd name="connsiteY8-488" fmla="*/ 1408386 h 1418896"/>
                      <a:gd name="connsiteX9-489" fmla="*/ 1849820 w 3710151"/>
                      <a:gd name="connsiteY9-490" fmla="*/ 746234 h 1418896"/>
                      <a:gd name="connsiteX10-491" fmla="*/ 241737 w 3710151"/>
                      <a:gd name="connsiteY10-492" fmla="*/ 1418896 h 1418896"/>
                      <a:gd name="connsiteX11-493" fmla="*/ 0 w 3710151"/>
                      <a:gd name="connsiteY11-494" fmla="*/ 1334814 h 1418896"/>
                      <a:gd name="connsiteX12-495" fmla="*/ 1124606 w 3710151"/>
                      <a:gd name="connsiteY12-496" fmla="*/ 903890 h 1418896"/>
                      <a:gd name="connsiteX13-497" fmla="*/ 1124605 w 3710151"/>
                      <a:gd name="connsiteY13-498" fmla="*/ 451945 h 1418896"/>
                      <a:gd name="connsiteX14-499" fmla="*/ 168164 w 3710151"/>
                      <a:gd name="connsiteY14-500" fmla="*/ 84081 h 1418896"/>
                      <a:gd name="connsiteX15-501" fmla="*/ 147144 w 3710151"/>
                      <a:gd name="connsiteY15-502" fmla="*/ 73572 h 1418896"/>
                      <a:gd name="connsiteX0-503" fmla="*/ 147144 w 3710151"/>
                      <a:gd name="connsiteY0-504" fmla="*/ 73572 h 1418896"/>
                      <a:gd name="connsiteX1-505" fmla="*/ 430924 w 3710151"/>
                      <a:gd name="connsiteY1-506" fmla="*/ 0 h 1418896"/>
                      <a:gd name="connsiteX2-507" fmla="*/ 1838028 w 3710151"/>
                      <a:gd name="connsiteY2-508" fmla="*/ 591655 h 1418896"/>
                      <a:gd name="connsiteX3-509" fmla="*/ 3342289 w 3710151"/>
                      <a:gd name="connsiteY3-510" fmla="*/ 0 h 1418896"/>
                      <a:gd name="connsiteX4-511" fmla="*/ 3563006 w 3710151"/>
                      <a:gd name="connsiteY4-512" fmla="*/ 73572 h 1418896"/>
                      <a:gd name="connsiteX5-513" fmla="*/ 2617717 w 3710151"/>
                      <a:gd name="connsiteY5-514" fmla="*/ 448868 h 1418896"/>
                      <a:gd name="connsiteX6-515" fmla="*/ 2610282 w 3710151"/>
                      <a:gd name="connsiteY6-516" fmla="*/ 902607 h 1418896"/>
                      <a:gd name="connsiteX7-517" fmla="*/ 3710151 w 3710151"/>
                      <a:gd name="connsiteY7-518" fmla="*/ 1345324 h 1418896"/>
                      <a:gd name="connsiteX8-519" fmla="*/ 3426372 w 3710151"/>
                      <a:gd name="connsiteY8-520" fmla="*/ 1408386 h 1418896"/>
                      <a:gd name="connsiteX9-521" fmla="*/ 1849820 w 3710151"/>
                      <a:gd name="connsiteY9-522" fmla="*/ 746234 h 1418896"/>
                      <a:gd name="connsiteX10-523" fmla="*/ 241737 w 3710151"/>
                      <a:gd name="connsiteY10-524" fmla="*/ 1418896 h 1418896"/>
                      <a:gd name="connsiteX11-525" fmla="*/ 0 w 3710151"/>
                      <a:gd name="connsiteY11-526" fmla="*/ 1334814 h 1418896"/>
                      <a:gd name="connsiteX12-527" fmla="*/ 1124606 w 3710151"/>
                      <a:gd name="connsiteY12-528" fmla="*/ 903890 h 1418896"/>
                      <a:gd name="connsiteX13-529" fmla="*/ 1087434 w 3710151"/>
                      <a:gd name="connsiteY13-530" fmla="*/ 451945 h 1418896"/>
                      <a:gd name="connsiteX14-531" fmla="*/ 168164 w 3710151"/>
                      <a:gd name="connsiteY14-532" fmla="*/ 84081 h 1418896"/>
                      <a:gd name="connsiteX15-533" fmla="*/ 147144 w 3710151"/>
                      <a:gd name="connsiteY15-534" fmla="*/ 73572 h 1418896"/>
                      <a:gd name="connsiteX0-535" fmla="*/ 147144 w 3710151"/>
                      <a:gd name="connsiteY0-536" fmla="*/ 73572 h 1418896"/>
                      <a:gd name="connsiteX1-537" fmla="*/ 430924 w 3710151"/>
                      <a:gd name="connsiteY1-538" fmla="*/ 0 h 1418896"/>
                      <a:gd name="connsiteX2-539" fmla="*/ 1838028 w 3710151"/>
                      <a:gd name="connsiteY2-540" fmla="*/ 591655 h 1418896"/>
                      <a:gd name="connsiteX3-541" fmla="*/ 3342289 w 3710151"/>
                      <a:gd name="connsiteY3-542" fmla="*/ 0 h 1418896"/>
                      <a:gd name="connsiteX4-543" fmla="*/ 3563006 w 3710151"/>
                      <a:gd name="connsiteY4-544" fmla="*/ 73572 h 1418896"/>
                      <a:gd name="connsiteX5-545" fmla="*/ 2617717 w 3710151"/>
                      <a:gd name="connsiteY5-546" fmla="*/ 448868 h 1418896"/>
                      <a:gd name="connsiteX6-547" fmla="*/ 2610282 w 3710151"/>
                      <a:gd name="connsiteY6-548" fmla="*/ 902607 h 1418896"/>
                      <a:gd name="connsiteX7-549" fmla="*/ 3710151 w 3710151"/>
                      <a:gd name="connsiteY7-550" fmla="*/ 1345324 h 1418896"/>
                      <a:gd name="connsiteX8-551" fmla="*/ 3426372 w 3710151"/>
                      <a:gd name="connsiteY8-552" fmla="*/ 1408386 h 1418896"/>
                      <a:gd name="connsiteX9-553" fmla="*/ 1849820 w 3710151"/>
                      <a:gd name="connsiteY9-554" fmla="*/ 746234 h 1418896"/>
                      <a:gd name="connsiteX10-555" fmla="*/ 241737 w 3710151"/>
                      <a:gd name="connsiteY10-556" fmla="*/ 1418896 h 1418896"/>
                      <a:gd name="connsiteX11-557" fmla="*/ 0 w 3710151"/>
                      <a:gd name="connsiteY11-558" fmla="*/ 1334814 h 1418896"/>
                      <a:gd name="connsiteX12-559" fmla="*/ 1098586 w 3710151"/>
                      <a:gd name="connsiteY12-560" fmla="*/ 903890 h 1418896"/>
                      <a:gd name="connsiteX13-561" fmla="*/ 1087434 w 3710151"/>
                      <a:gd name="connsiteY13-562" fmla="*/ 451945 h 1418896"/>
                      <a:gd name="connsiteX14-563" fmla="*/ 168164 w 3710151"/>
                      <a:gd name="connsiteY14-564" fmla="*/ 84081 h 1418896"/>
                      <a:gd name="connsiteX15-565" fmla="*/ 147144 w 3710151"/>
                      <a:gd name="connsiteY15-566" fmla="*/ 73572 h 1418896"/>
                      <a:gd name="connsiteX0-567" fmla="*/ 162012 w 3725019"/>
                      <a:gd name="connsiteY0-568" fmla="*/ 73572 h 1418896"/>
                      <a:gd name="connsiteX1-569" fmla="*/ 445792 w 3725019"/>
                      <a:gd name="connsiteY1-570" fmla="*/ 0 h 1418896"/>
                      <a:gd name="connsiteX2-571" fmla="*/ 1852896 w 3725019"/>
                      <a:gd name="connsiteY2-572" fmla="*/ 591655 h 1418896"/>
                      <a:gd name="connsiteX3-573" fmla="*/ 3357157 w 3725019"/>
                      <a:gd name="connsiteY3-574" fmla="*/ 0 h 1418896"/>
                      <a:gd name="connsiteX4-575" fmla="*/ 3577874 w 3725019"/>
                      <a:gd name="connsiteY4-576" fmla="*/ 73572 h 1418896"/>
                      <a:gd name="connsiteX5-577" fmla="*/ 2632585 w 3725019"/>
                      <a:gd name="connsiteY5-578" fmla="*/ 448868 h 1418896"/>
                      <a:gd name="connsiteX6-579" fmla="*/ 2625150 w 3725019"/>
                      <a:gd name="connsiteY6-580" fmla="*/ 902607 h 1418896"/>
                      <a:gd name="connsiteX7-581" fmla="*/ 3725019 w 3725019"/>
                      <a:gd name="connsiteY7-582" fmla="*/ 1345324 h 1418896"/>
                      <a:gd name="connsiteX8-583" fmla="*/ 3441240 w 3725019"/>
                      <a:gd name="connsiteY8-584" fmla="*/ 1408386 h 1418896"/>
                      <a:gd name="connsiteX9-585" fmla="*/ 1864688 w 3725019"/>
                      <a:gd name="connsiteY9-586" fmla="*/ 746234 h 1418896"/>
                      <a:gd name="connsiteX10-587" fmla="*/ 256605 w 3725019"/>
                      <a:gd name="connsiteY10-588" fmla="*/ 1418896 h 1418896"/>
                      <a:gd name="connsiteX11-589" fmla="*/ 0 w 3725019"/>
                      <a:gd name="connsiteY11-590" fmla="*/ 1331097 h 1418896"/>
                      <a:gd name="connsiteX12-591" fmla="*/ 1113454 w 3725019"/>
                      <a:gd name="connsiteY12-592" fmla="*/ 903890 h 1418896"/>
                      <a:gd name="connsiteX13-593" fmla="*/ 1102302 w 3725019"/>
                      <a:gd name="connsiteY13-594" fmla="*/ 451945 h 1418896"/>
                      <a:gd name="connsiteX14-595" fmla="*/ 183032 w 3725019"/>
                      <a:gd name="connsiteY14-596" fmla="*/ 84081 h 1418896"/>
                      <a:gd name="connsiteX15-597" fmla="*/ 162012 w 3725019"/>
                      <a:gd name="connsiteY15-598" fmla="*/ 73572 h 1418896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  <a:cxn ang="0">
                        <a:pos x="connsiteX15-31" y="connsiteY15-32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200" name="Freeform 199"/>
              <p:cNvSpPr/>
              <p:nvPr/>
            </p:nvSpPr>
            <p:spPr>
              <a:xfrm flipH="1">
                <a:off x="6990267" y="2857446"/>
                <a:ext cx="1644149" cy="664161"/>
              </a:xfrm>
              <a:custGeom>
                <a:avLst/>
                <a:gdLst>
                  <a:gd name="connsiteX0" fmla="*/ 0 w 1615044"/>
                  <a:gd name="connsiteY0" fmla="*/ 641268 h 890650"/>
                  <a:gd name="connsiteX1" fmla="*/ 285007 w 1615044"/>
                  <a:gd name="connsiteY1" fmla="*/ 0 h 890650"/>
                  <a:gd name="connsiteX2" fmla="*/ 1615044 w 1615044"/>
                  <a:gd name="connsiteY2" fmla="*/ 83128 h 890650"/>
                  <a:gd name="connsiteX3" fmla="*/ 166254 w 1615044"/>
                  <a:gd name="connsiteY3" fmla="*/ 890650 h 890650"/>
                  <a:gd name="connsiteX4" fmla="*/ 0 w 1615044"/>
                  <a:gd name="connsiteY4" fmla="*/ 641268 h 890650"/>
                  <a:gd name="connsiteX0-1" fmla="*/ 0 w 1615044"/>
                  <a:gd name="connsiteY0-2" fmla="*/ 641268 h 890650"/>
                  <a:gd name="connsiteX1-3" fmla="*/ 285007 w 1615044"/>
                  <a:gd name="connsiteY1-4" fmla="*/ 0 h 890650"/>
                  <a:gd name="connsiteX2-5" fmla="*/ 1615044 w 1615044"/>
                  <a:gd name="connsiteY2-6" fmla="*/ 83128 h 890650"/>
                  <a:gd name="connsiteX3-7" fmla="*/ 166254 w 1615044"/>
                  <a:gd name="connsiteY3-8" fmla="*/ 890650 h 890650"/>
                  <a:gd name="connsiteX4-9" fmla="*/ 0 w 1615044"/>
                  <a:gd name="connsiteY4-10" fmla="*/ 641268 h 890650"/>
                  <a:gd name="connsiteX0-11" fmla="*/ 0 w 1615044"/>
                  <a:gd name="connsiteY0-12" fmla="*/ 641268 h 890650"/>
                  <a:gd name="connsiteX1-13" fmla="*/ 285007 w 1615044"/>
                  <a:gd name="connsiteY1-14" fmla="*/ 0 h 890650"/>
                  <a:gd name="connsiteX2-15" fmla="*/ 1615044 w 1615044"/>
                  <a:gd name="connsiteY2-16" fmla="*/ 83128 h 890650"/>
                  <a:gd name="connsiteX3-17" fmla="*/ 166254 w 1615044"/>
                  <a:gd name="connsiteY3-18" fmla="*/ 890650 h 890650"/>
                  <a:gd name="connsiteX4-19" fmla="*/ 0 w 1615044"/>
                  <a:gd name="connsiteY4-20" fmla="*/ 641268 h 890650"/>
                  <a:gd name="connsiteX0-21" fmla="*/ 0 w 1615044"/>
                  <a:gd name="connsiteY0-22" fmla="*/ 641268 h 890650"/>
                  <a:gd name="connsiteX1-23" fmla="*/ 285007 w 1615044"/>
                  <a:gd name="connsiteY1-24" fmla="*/ 0 h 890650"/>
                  <a:gd name="connsiteX2-25" fmla="*/ 1615044 w 1615044"/>
                  <a:gd name="connsiteY2-26" fmla="*/ 83128 h 890650"/>
                  <a:gd name="connsiteX3-27" fmla="*/ 166254 w 1615044"/>
                  <a:gd name="connsiteY3-28" fmla="*/ 890650 h 890650"/>
                  <a:gd name="connsiteX4-29" fmla="*/ 0 w 1615044"/>
                  <a:gd name="connsiteY4-30" fmla="*/ 641268 h 890650"/>
                  <a:gd name="connsiteX0-31" fmla="*/ 0 w 1615044"/>
                  <a:gd name="connsiteY0-32" fmla="*/ 641268 h 890650"/>
                  <a:gd name="connsiteX1-33" fmla="*/ 285007 w 1615044"/>
                  <a:gd name="connsiteY1-34" fmla="*/ 0 h 890650"/>
                  <a:gd name="connsiteX2-35" fmla="*/ 1615044 w 1615044"/>
                  <a:gd name="connsiteY2-36" fmla="*/ 83128 h 890650"/>
                  <a:gd name="connsiteX3-37" fmla="*/ 166254 w 1615044"/>
                  <a:gd name="connsiteY3-38" fmla="*/ 890650 h 890650"/>
                  <a:gd name="connsiteX4-39" fmla="*/ 0 w 1615044"/>
                  <a:gd name="connsiteY4-40" fmla="*/ 641268 h 890650"/>
                  <a:gd name="connsiteX0-41" fmla="*/ 0 w 1615044"/>
                  <a:gd name="connsiteY0-42" fmla="*/ 463138 h 890650"/>
                  <a:gd name="connsiteX1-43" fmla="*/ 285007 w 1615044"/>
                  <a:gd name="connsiteY1-44" fmla="*/ 0 h 890650"/>
                  <a:gd name="connsiteX2-45" fmla="*/ 1615044 w 1615044"/>
                  <a:gd name="connsiteY2-46" fmla="*/ 83128 h 890650"/>
                  <a:gd name="connsiteX3-47" fmla="*/ 166254 w 1615044"/>
                  <a:gd name="connsiteY3-48" fmla="*/ 890650 h 890650"/>
                  <a:gd name="connsiteX4-49" fmla="*/ 0 w 1615044"/>
                  <a:gd name="connsiteY4-50" fmla="*/ 463138 h 890650"/>
                  <a:gd name="connsiteX0-51" fmla="*/ 0 w 1615044"/>
                  <a:gd name="connsiteY0-52" fmla="*/ 463138 h 890650"/>
                  <a:gd name="connsiteX1-53" fmla="*/ 285007 w 1615044"/>
                  <a:gd name="connsiteY1-54" fmla="*/ 0 h 890650"/>
                  <a:gd name="connsiteX2-55" fmla="*/ 1615044 w 1615044"/>
                  <a:gd name="connsiteY2-56" fmla="*/ 83128 h 890650"/>
                  <a:gd name="connsiteX3-57" fmla="*/ 166254 w 1615044"/>
                  <a:gd name="connsiteY3-58" fmla="*/ 890650 h 890650"/>
                  <a:gd name="connsiteX4-59" fmla="*/ 0 w 1615044"/>
                  <a:gd name="connsiteY4-60" fmla="*/ 463138 h 890650"/>
                  <a:gd name="connsiteX0-61" fmla="*/ 59377 w 1674421"/>
                  <a:gd name="connsiteY0-62" fmla="*/ 463138 h 700645"/>
                  <a:gd name="connsiteX1-63" fmla="*/ 344384 w 1674421"/>
                  <a:gd name="connsiteY1-64" fmla="*/ 0 h 700645"/>
                  <a:gd name="connsiteX2-65" fmla="*/ 1674421 w 1674421"/>
                  <a:gd name="connsiteY2-66" fmla="*/ 83128 h 700645"/>
                  <a:gd name="connsiteX3-67" fmla="*/ 0 w 1674421"/>
                  <a:gd name="connsiteY3-68" fmla="*/ 700645 h 700645"/>
                  <a:gd name="connsiteX4-69" fmla="*/ 59377 w 1674421"/>
                  <a:gd name="connsiteY4-70" fmla="*/ 463138 h 700645"/>
                  <a:gd name="connsiteX0-71" fmla="*/ 59377 w 1674421"/>
                  <a:gd name="connsiteY0-72" fmla="*/ 463138 h 700645"/>
                  <a:gd name="connsiteX1-73" fmla="*/ 344384 w 1674421"/>
                  <a:gd name="connsiteY1-74" fmla="*/ 0 h 700645"/>
                  <a:gd name="connsiteX2-75" fmla="*/ 1674421 w 1674421"/>
                  <a:gd name="connsiteY2-76" fmla="*/ 83128 h 700645"/>
                  <a:gd name="connsiteX3-77" fmla="*/ 0 w 1674421"/>
                  <a:gd name="connsiteY3-78" fmla="*/ 700645 h 700645"/>
                  <a:gd name="connsiteX4-79" fmla="*/ 59377 w 1674421"/>
                  <a:gd name="connsiteY4-80" fmla="*/ 463138 h 700645"/>
                  <a:gd name="connsiteX0-81" fmla="*/ 59377 w 1294411"/>
                  <a:gd name="connsiteY0-82" fmla="*/ 463138 h 700645"/>
                  <a:gd name="connsiteX1-83" fmla="*/ 344384 w 1294411"/>
                  <a:gd name="connsiteY1-84" fmla="*/ 0 h 700645"/>
                  <a:gd name="connsiteX2-85" fmla="*/ 1294411 w 1294411"/>
                  <a:gd name="connsiteY2-86" fmla="*/ 296884 h 700645"/>
                  <a:gd name="connsiteX3-87" fmla="*/ 0 w 1294411"/>
                  <a:gd name="connsiteY3-88" fmla="*/ 700645 h 700645"/>
                  <a:gd name="connsiteX4-89" fmla="*/ 59377 w 1294411"/>
                  <a:gd name="connsiteY4-90" fmla="*/ 463138 h 700645"/>
                  <a:gd name="connsiteX0-91" fmla="*/ 59377 w 1294411"/>
                  <a:gd name="connsiteY0-92" fmla="*/ 463138 h 700645"/>
                  <a:gd name="connsiteX1-93" fmla="*/ 344384 w 1294411"/>
                  <a:gd name="connsiteY1-94" fmla="*/ 0 h 700645"/>
                  <a:gd name="connsiteX2-95" fmla="*/ 1294411 w 1294411"/>
                  <a:gd name="connsiteY2-96" fmla="*/ 296884 h 700645"/>
                  <a:gd name="connsiteX3-97" fmla="*/ 0 w 1294411"/>
                  <a:gd name="connsiteY3-98" fmla="*/ 700645 h 700645"/>
                  <a:gd name="connsiteX4-99" fmla="*/ 59377 w 1294411"/>
                  <a:gd name="connsiteY4-100" fmla="*/ 463138 h 700645"/>
                  <a:gd name="connsiteX0-101" fmla="*/ 59377 w 1389414"/>
                  <a:gd name="connsiteY0-102" fmla="*/ 463138 h 700645"/>
                  <a:gd name="connsiteX1-103" fmla="*/ 344384 w 1389414"/>
                  <a:gd name="connsiteY1-104" fmla="*/ 0 h 700645"/>
                  <a:gd name="connsiteX2-105" fmla="*/ 1389414 w 1389414"/>
                  <a:gd name="connsiteY2-106" fmla="*/ 439388 h 700645"/>
                  <a:gd name="connsiteX3-107" fmla="*/ 0 w 1389414"/>
                  <a:gd name="connsiteY3-108" fmla="*/ 700645 h 700645"/>
                  <a:gd name="connsiteX4-109" fmla="*/ 59377 w 1389414"/>
                  <a:gd name="connsiteY4-110" fmla="*/ 463138 h 700645"/>
                  <a:gd name="connsiteX0-111" fmla="*/ 59377 w 1389414"/>
                  <a:gd name="connsiteY0-112" fmla="*/ 463138 h 700645"/>
                  <a:gd name="connsiteX1-113" fmla="*/ 344384 w 1389414"/>
                  <a:gd name="connsiteY1-114" fmla="*/ 0 h 700645"/>
                  <a:gd name="connsiteX2-115" fmla="*/ 1389414 w 1389414"/>
                  <a:gd name="connsiteY2-116" fmla="*/ 439388 h 700645"/>
                  <a:gd name="connsiteX3-117" fmla="*/ 0 w 1389414"/>
                  <a:gd name="connsiteY3-118" fmla="*/ 700645 h 700645"/>
                  <a:gd name="connsiteX4-119" fmla="*/ 59377 w 1389414"/>
                  <a:gd name="connsiteY4-120" fmla="*/ 463138 h 700645"/>
                  <a:gd name="connsiteX0-121" fmla="*/ 59377 w 1389414"/>
                  <a:gd name="connsiteY0-122" fmla="*/ 415637 h 653144"/>
                  <a:gd name="connsiteX1-123" fmla="*/ 605641 w 1389414"/>
                  <a:gd name="connsiteY1-124" fmla="*/ 0 h 653144"/>
                  <a:gd name="connsiteX2-125" fmla="*/ 1389414 w 1389414"/>
                  <a:gd name="connsiteY2-126" fmla="*/ 391887 h 653144"/>
                  <a:gd name="connsiteX3-127" fmla="*/ 0 w 1389414"/>
                  <a:gd name="connsiteY3-128" fmla="*/ 653144 h 653144"/>
                  <a:gd name="connsiteX4-129" fmla="*/ 59377 w 1389414"/>
                  <a:gd name="connsiteY4-130" fmla="*/ 415637 h 653144"/>
                  <a:gd name="connsiteX0-131" fmla="*/ 59377 w 1389414"/>
                  <a:gd name="connsiteY0-132" fmla="*/ 415637 h 653144"/>
                  <a:gd name="connsiteX1-133" fmla="*/ 605641 w 1389414"/>
                  <a:gd name="connsiteY1-134" fmla="*/ 0 h 653144"/>
                  <a:gd name="connsiteX2-135" fmla="*/ 1389414 w 1389414"/>
                  <a:gd name="connsiteY2-136" fmla="*/ 391887 h 653144"/>
                  <a:gd name="connsiteX3-137" fmla="*/ 0 w 1389414"/>
                  <a:gd name="connsiteY3-138" fmla="*/ 653144 h 653144"/>
                  <a:gd name="connsiteX4-139" fmla="*/ 59377 w 1389414"/>
                  <a:gd name="connsiteY4-140" fmla="*/ 415637 h 653144"/>
                  <a:gd name="connsiteX0-141" fmla="*/ 59377 w 1389414"/>
                  <a:gd name="connsiteY0-142" fmla="*/ 591907 h 829414"/>
                  <a:gd name="connsiteX1-143" fmla="*/ 429371 w 1389414"/>
                  <a:gd name="connsiteY1-144" fmla="*/ 0 h 829414"/>
                  <a:gd name="connsiteX2-145" fmla="*/ 1389414 w 1389414"/>
                  <a:gd name="connsiteY2-146" fmla="*/ 568157 h 829414"/>
                  <a:gd name="connsiteX3-147" fmla="*/ 0 w 1389414"/>
                  <a:gd name="connsiteY3-148" fmla="*/ 829414 h 829414"/>
                  <a:gd name="connsiteX4-149" fmla="*/ 59377 w 1389414"/>
                  <a:gd name="connsiteY4-150" fmla="*/ 591907 h 829414"/>
                  <a:gd name="connsiteX0-151" fmla="*/ 59377 w 1786022"/>
                  <a:gd name="connsiteY0-152" fmla="*/ 591907 h 829414"/>
                  <a:gd name="connsiteX1-153" fmla="*/ 429371 w 1786022"/>
                  <a:gd name="connsiteY1-154" fmla="*/ 0 h 829414"/>
                  <a:gd name="connsiteX2-155" fmla="*/ 1786022 w 1786022"/>
                  <a:gd name="connsiteY2-156" fmla="*/ 369854 h 829414"/>
                  <a:gd name="connsiteX3-157" fmla="*/ 0 w 1786022"/>
                  <a:gd name="connsiteY3-158" fmla="*/ 829414 h 829414"/>
                  <a:gd name="connsiteX4-159" fmla="*/ 59377 w 1786022"/>
                  <a:gd name="connsiteY4-160" fmla="*/ 591907 h 829414"/>
                  <a:gd name="connsiteX0-161" fmla="*/ 59377 w 1786022"/>
                  <a:gd name="connsiteY0-162" fmla="*/ 591907 h 829414"/>
                  <a:gd name="connsiteX1-163" fmla="*/ 429371 w 1786022"/>
                  <a:gd name="connsiteY1-164" fmla="*/ 0 h 829414"/>
                  <a:gd name="connsiteX2-165" fmla="*/ 1786022 w 1786022"/>
                  <a:gd name="connsiteY2-166" fmla="*/ 369854 h 829414"/>
                  <a:gd name="connsiteX3-167" fmla="*/ 0 w 1786022"/>
                  <a:gd name="connsiteY3-168" fmla="*/ 829414 h 829414"/>
                  <a:gd name="connsiteX4-169" fmla="*/ 59377 w 1786022"/>
                  <a:gd name="connsiteY4-170" fmla="*/ 591907 h 829414"/>
                  <a:gd name="connsiteX0-171" fmla="*/ 59377 w 1786022"/>
                  <a:gd name="connsiteY0-172" fmla="*/ 591907 h 829414"/>
                  <a:gd name="connsiteX1-173" fmla="*/ 429371 w 1786022"/>
                  <a:gd name="connsiteY1-174" fmla="*/ 0 h 829414"/>
                  <a:gd name="connsiteX2-175" fmla="*/ 1786022 w 1786022"/>
                  <a:gd name="connsiteY2-176" fmla="*/ 369854 h 829414"/>
                  <a:gd name="connsiteX3-177" fmla="*/ 0 w 1786022"/>
                  <a:gd name="connsiteY3-178" fmla="*/ 829414 h 829414"/>
                  <a:gd name="connsiteX4-179" fmla="*/ 59377 w 1786022"/>
                  <a:gd name="connsiteY4-180" fmla="*/ 591907 h 829414"/>
                  <a:gd name="connsiteX0-181" fmla="*/ 59377 w 1786022"/>
                  <a:gd name="connsiteY0-182" fmla="*/ 591907 h 829414"/>
                  <a:gd name="connsiteX1-183" fmla="*/ 429371 w 1786022"/>
                  <a:gd name="connsiteY1-184" fmla="*/ 0 h 829414"/>
                  <a:gd name="connsiteX2-185" fmla="*/ 1786022 w 1786022"/>
                  <a:gd name="connsiteY2-186" fmla="*/ 369854 h 829414"/>
                  <a:gd name="connsiteX3-187" fmla="*/ 0 w 1786022"/>
                  <a:gd name="connsiteY3-188" fmla="*/ 829414 h 829414"/>
                  <a:gd name="connsiteX4-189" fmla="*/ 59377 w 1786022"/>
                  <a:gd name="connsiteY4-190" fmla="*/ 591907 h 829414"/>
                  <a:gd name="connsiteX0-191" fmla="*/ 59377 w 1786022"/>
                  <a:gd name="connsiteY0-192" fmla="*/ 591907 h 829414"/>
                  <a:gd name="connsiteX1-193" fmla="*/ 429371 w 1786022"/>
                  <a:gd name="connsiteY1-194" fmla="*/ 0 h 829414"/>
                  <a:gd name="connsiteX2-195" fmla="*/ 1786022 w 1786022"/>
                  <a:gd name="connsiteY2-196" fmla="*/ 369854 h 829414"/>
                  <a:gd name="connsiteX3-197" fmla="*/ 0 w 1786022"/>
                  <a:gd name="connsiteY3-198" fmla="*/ 829414 h 829414"/>
                  <a:gd name="connsiteX4-199" fmla="*/ 59377 w 1786022"/>
                  <a:gd name="connsiteY4-200" fmla="*/ 591907 h 829414"/>
                  <a:gd name="connsiteX0-201" fmla="*/ 81411 w 1786022"/>
                  <a:gd name="connsiteY0-202" fmla="*/ 393603 h 829414"/>
                  <a:gd name="connsiteX1-203" fmla="*/ 429371 w 1786022"/>
                  <a:gd name="connsiteY1-204" fmla="*/ 0 h 829414"/>
                  <a:gd name="connsiteX2-205" fmla="*/ 1786022 w 1786022"/>
                  <a:gd name="connsiteY2-206" fmla="*/ 369854 h 829414"/>
                  <a:gd name="connsiteX3-207" fmla="*/ 0 w 1786022"/>
                  <a:gd name="connsiteY3-208" fmla="*/ 829414 h 829414"/>
                  <a:gd name="connsiteX4-209" fmla="*/ 81411 w 1786022"/>
                  <a:gd name="connsiteY4-210" fmla="*/ 393603 h 829414"/>
                  <a:gd name="connsiteX0-211" fmla="*/ 81411 w 1786022"/>
                  <a:gd name="connsiteY0-212" fmla="*/ 393603 h 829414"/>
                  <a:gd name="connsiteX1-213" fmla="*/ 429371 w 1786022"/>
                  <a:gd name="connsiteY1-214" fmla="*/ 0 h 829414"/>
                  <a:gd name="connsiteX2-215" fmla="*/ 1786022 w 1786022"/>
                  <a:gd name="connsiteY2-216" fmla="*/ 369854 h 829414"/>
                  <a:gd name="connsiteX3-217" fmla="*/ 0 w 1786022"/>
                  <a:gd name="connsiteY3-218" fmla="*/ 829414 h 829414"/>
                  <a:gd name="connsiteX4-219" fmla="*/ 81411 w 1786022"/>
                  <a:gd name="connsiteY4-220" fmla="*/ 393603 h 829414"/>
                  <a:gd name="connsiteX0-221" fmla="*/ 81411 w 1786022"/>
                  <a:gd name="connsiteY0-222" fmla="*/ 393603 h 829414"/>
                  <a:gd name="connsiteX1-223" fmla="*/ 429371 w 1786022"/>
                  <a:gd name="connsiteY1-224" fmla="*/ 0 h 829414"/>
                  <a:gd name="connsiteX2-225" fmla="*/ 1786022 w 1786022"/>
                  <a:gd name="connsiteY2-226" fmla="*/ 325786 h 829414"/>
                  <a:gd name="connsiteX3-227" fmla="*/ 0 w 1786022"/>
                  <a:gd name="connsiteY3-228" fmla="*/ 829414 h 829414"/>
                  <a:gd name="connsiteX4-229" fmla="*/ 81411 w 1786022"/>
                  <a:gd name="connsiteY4-230" fmla="*/ 393603 h 829414"/>
                  <a:gd name="connsiteX0-231" fmla="*/ 81411 w 1665100"/>
                  <a:gd name="connsiteY0-232" fmla="*/ 393603 h 829414"/>
                  <a:gd name="connsiteX1-233" fmla="*/ 429371 w 1665100"/>
                  <a:gd name="connsiteY1-234" fmla="*/ 0 h 829414"/>
                  <a:gd name="connsiteX2-235" fmla="*/ 1665100 w 1665100"/>
                  <a:gd name="connsiteY2-236" fmla="*/ 303752 h 829414"/>
                  <a:gd name="connsiteX3-237" fmla="*/ 0 w 1665100"/>
                  <a:gd name="connsiteY3-238" fmla="*/ 829414 h 829414"/>
                  <a:gd name="connsiteX4-239" fmla="*/ 81411 w 1665100"/>
                  <a:gd name="connsiteY4-240" fmla="*/ 393603 h 829414"/>
                  <a:gd name="connsiteX0-241" fmla="*/ 81411 w 1665100"/>
                  <a:gd name="connsiteY0-242" fmla="*/ 228350 h 664161"/>
                  <a:gd name="connsiteX1-243" fmla="*/ 419294 w 1665100"/>
                  <a:gd name="connsiteY1-244" fmla="*/ 0 h 664161"/>
                  <a:gd name="connsiteX2-245" fmla="*/ 1665100 w 1665100"/>
                  <a:gd name="connsiteY2-246" fmla="*/ 138499 h 664161"/>
                  <a:gd name="connsiteX3-247" fmla="*/ 0 w 1665100"/>
                  <a:gd name="connsiteY3-248" fmla="*/ 664161 h 664161"/>
                  <a:gd name="connsiteX4-249" fmla="*/ 81411 w 1665100"/>
                  <a:gd name="connsiteY4-250" fmla="*/ 228350 h 664161"/>
                  <a:gd name="connsiteX0-251" fmla="*/ 81411 w 1503869"/>
                  <a:gd name="connsiteY0-252" fmla="*/ 228350 h 664161"/>
                  <a:gd name="connsiteX1-253" fmla="*/ 419294 w 1503869"/>
                  <a:gd name="connsiteY1-254" fmla="*/ 0 h 664161"/>
                  <a:gd name="connsiteX2-255" fmla="*/ 1503869 w 1503869"/>
                  <a:gd name="connsiteY2-256" fmla="*/ 105448 h 664161"/>
                  <a:gd name="connsiteX3-257" fmla="*/ 0 w 1503869"/>
                  <a:gd name="connsiteY3-258" fmla="*/ 664161 h 664161"/>
                  <a:gd name="connsiteX4-259" fmla="*/ 81411 w 1503869"/>
                  <a:gd name="connsiteY4-260" fmla="*/ 228350 h 664161"/>
                  <a:gd name="connsiteX0-261" fmla="*/ 81411 w 1503869"/>
                  <a:gd name="connsiteY0-262" fmla="*/ 228350 h 664161"/>
                  <a:gd name="connsiteX1-263" fmla="*/ 419294 w 1503869"/>
                  <a:gd name="connsiteY1-264" fmla="*/ 0 h 664161"/>
                  <a:gd name="connsiteX2-265" fmla="*/ 1503869 w 1503869"/>
                  <a:gd name="connsiteY2-266" fmla="*/ 105448 h 664161"/>
                  <a:gd name="connsiteX3-267" fmla="*/ 0 w 1503869"/>
                  <a:gd name="connsiteY3-268" fmla="*/ 664161 h 664161"/>
                  <a:gd name="connsiteX4-269" fmla="*/ 81411 w 1503869"/>
                  <a:gd name="connsiteY4-270" fmla="*/ 228350 h 664161"/>
                  <a:gd name="connsiteX0-271" fmla="*/ 81411 w 1503869"/>
                  <a:gd name="connsiteY0-272" fmla="*/ 228350 h 664161"/>
                  <a:gd name="connsiteX1-273" fmla="*/ 419294 w 1503869"/>
                  <a:gd name="connsiteY1-274" fmla="*/ 0 h 664161"/>
                  <a:gd name="connsiteX2-275" fmla="*/ 1503869 w 1503869"/>
                  <a:gd name="connsiteY2-276" fmla="*/ 105448 h 664161"/>
                  <a:gd name="connsiteX3-277" fmla="*/ 0 w 1503869"/>
                  <a:gd name="connsiteY3-278" fmla="*/ 664161 h 664161"/>
                  <a:gd name="connsiteX4-279" fmla="*/ 81411 w 1503869"/>
                  <a:gd name="connsiteY4-280" fmla="*/ 228350 h 664161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503869" h="664161">
                    <a:moveTo>
                      <a:pt x="81411" y="228350"/>
                    </a:moveTo>
                    <a:cubicBezTo>
                      <a:pt x="307042" y="145223"/>
                      <a:pt x="255473" y="210465"/>
                      <a:pt x="419294" y="0"/>
                    </a:cubicBezTo>
                    <a:cubicBezTo>
                      <a:pt x="706258" y="244471"/>
                      <a:pt x="774088" y="202501"/>
                      <a:pt x="1503869" y="105448"/>
                    </a:cubicBezTo>
                    <a:cubicBezTo>
                      <a:pt x="712253" y="306662"/>
                      <a:pt x="601683" y="418737"/>
                      <a:pt x="0" y="664161"/>
                    </a:cubicBezTo>
                    <a:lnTo>
                      <a:pt x="81411" y="228350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56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1" name="Oval 280"/>
              <p:cNvSpPr>
                <a:spLocks noChangeArrowheads="1"/>
              </p:cNvSpPr>
              <p:nvPr/>
            </p:nvSpPr>
            <p:spPr bwMode="auto">
              <a:xfrm>
                <a:off x="6588086" y="2335576"/>
                <a:ext cx="1853311" cy="6846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02" name="Text Box 276"/>
              <p:cNvSpPr txBox="1">
                <a:spLocks noChangeArrowheads="1"/>
              </p:cNvSpPr>
              <p:nvPr/>
            </p:nvSpPr>
            <p:spPr bwMode="auto">
              <a:xfrm>
                <a:off x="6610120" y="2378207"/>
                <a:ext cx="1795750" cy="56528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eaLnBrk="0" fontAlgn="base" latinLnBrk="0" hangingPunct="0">
                  <a:lnSpc>
                    <a:spcPct val="85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  <a:cs typeface="Arial" panose="020B0604020202020204"/>
                  </a:rPr>
                  <a:t>managing</a:t>
                </a:r>
                <a:endPara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Arial" panose="020B0604020202020204"/>
                </a:endParaRPr>
              </a:p>
              <a:p>
                <a:pPr marL="0" marR="0" lvl="0" indent="0" algn="ctr" defTabSz="914400" eaLnBrk="0" fontAlgn="base" latinLnBrk="0" hangingPunct="0">
                  <a:lnSpc>
                    <a:spcPct val="85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  <a:cs typeface="Arial" panose="020B0604020202020204"/>
                  </a:rPr>
                  <a:t>server/controller</a:t>
                </a:r>
                <a:endPara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03" name="Group 202"/>
              <p:cNvGrpSpPr/>
              <p:nvPr/>
            </p:nvGrpSpPr>
            <p:grpSpPr>
              <a:xfrm>
                <a:off x="7972177" y="2226911"/>
                <a:ext cx="897159" cy="395103"/>
                <a:chOff x="7338951" y="1864426"/>
                <a:chExt cx="427511" cy="344384"/>
              </a:xfrm>
            </p:grpSpPr>
            <p:sp>
              <p:nvSpPr>
                <p:cNvPr id="248" name="Can 247"/>
                <p:cNvSpPr/>
                <p:nvPr/>
              </p:nvSpPr>
              <p:spPr>
                <a:xfrm>
                  <a:off x="7338951" y="1864426"/>
                  <a:ext cx="427511" cy="344384"/>
                </a:xfrm>
                <a:prstGeom prst="can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9" name="Text Box 305"/>
                <p:cNvSpPr txBox="1">
                  <a:spLocks noChangeArrowheads="1"/>
                </p:cNvSpPr>
                <p:nvPr/>
              </p:nvSpPr>
              <p:spPr bwMode="auto">
                <a:xfrm>
                  <a:off x="7404793" y="1927928"/>
                  <a:ext cx="281197" cy="26826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rPr>
                    <a:t>data</a:t>
                  </a:r>
                  <a:endPara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9957872" y="3853309"/>
                <a:ext cx="683116" cy="378456"/>
                <a:chOff x="7493876" y="2774731"/>
                <a:chExt cx="1481958" cy="894622"/>
              </a:xfrm>
            </p:grpSpPr>
            <p:sp>
              <p:nvSpPr>
                <p:cNvPr id="241" name="Freeform 240"/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-1" fmla="*/ 8187558 w 8187558"/>
                    <a:gd name="connsiteY0-2" fmla="*/ 0 h 2617076"/>
                    <a:gd name="connsiteX1-3" fmla="*/ 8187558 w 8187558"/>
                    <a:gd name="connsiteY1-4" fmla="*/ 1271752 h 2617076"/>
                    <a:gd name="connsiteX2-5" fmla="*/ 4025462 w 8187558"/>
                    <a:gd name="connsiteY2-6" fmla="*/ 2617076 h 2617076"/>
                    <a:gd name="connsiteX3-7" fmla="*/ 0 w 8187558"/>
                    <a:gd name="connsiteY3-8" fmla="*/ 1229711 h 2617076"/>
                    <a:gd name="connsiteX4-9" fmla="*/ 31531 w 8187558"/>
                    <a:gd name="connsiteY4-10" fmla="*/ 147145 h 2617076"/>
                    <a:gd name="connsiteX5-11" fmla="*/ 4046482 w 8187558"/>
                    <a:gd name="connsiteY5-12" fmla="*/ 1576552 h 2617076"/>
                    <a:gd name="connsiteX6-13" fmla="*/ 8187558 w 8187558"/>
                    <a:gd name="connsiteY6-14" fmla="*/ 0 h 2617076"/>
                    <a:gd name="connsiteX0-15" fmla="*/ 8187558 w 8187558"/>
                    <a:gd name="connsiteY0-16" fmla="*/ 0 h 2617076"/>
                    <a:gd name="connsiteX1-17" fmla="*/ 8187558 w 8187558"/>
                    <a:gd name="connsiteY1-18" fmla="*/ 1271752 h 2617076"/>
                    <a:gd name="connsiteX2-19" fmla="*/ 4025462 w 8187558"/>
                    <a:gd name="connsiteY2-20" fmla="*/ 2617076 h 2617076"/>
                    <a:gd name="connsiteX3-21" fmla="*/ 0 w 8187558"/>
                    <a:gd name="connsiteY3-22" fmla="*/ 1229711 h 2617076"/>
                    <a:gd name="connsiteX4-23" fmla="*/ 31531 w 8187558"/>
                    <a:gd name="connsiteY4-24" fmla="*/ 147145 h 2617076"/>
                    <a:gd name="connsiteX5-25" fmla="*/ 4046482 w 8187558"/>
                    <a:gd name="connsiteY5-26" fmla="*/ 1576552 h 2617076"/>
                    <a:gd name="connsiteX6-27" fmla="*/ 8187558 w 8187558"/>
                    <a:gd name="connsiteY6-28" fmla="*/ 0 h 2617076"/>
                    <a:gd name="connsiteX0-29" fmla="*/ 8187558 w 8187558"/>
                    <a:gd name="connsiteY0-30" fmla="*/ 0 h 2617076"/>
                    <a:gd name="connsiteX1-31" fmla="*/ 8187558 w 8187558"/>
                    <a:gd name="connsiteY1-32" fmla="*/ 1271752 h 2617076"/>
                    <a:gd name="connsiteX2-33" fmla="*/ 4025462 w 8187558"/>
                    <a:gd name="connsiteY2-34" fmla="*/ 2617076 h 2617076"/>
                    <a:gd name="connsiteX3-35" fmla="*/ 0 w 8187558"/>
                    <a:gd name="connsiteY3-36" fmla="*/ 1229711 h 2617076"/>
                    <a:gd name="connsiteX4-37" fmla="*/ 31531 w 8187558"/>
                    <a:gd name="connsiteY4-38" fmla="*/ 147145 h 2617076"/>
                    <a:gd name="connsiteX5-39" fmla="*/ 4046482 w 8187558"/>
                    <a:gd name="connsiteY5-40" fmla="*/ 1576552 h 2617076"/>
                    <a:gd name="connsiteX6-41" fmla="*/ 8187558 w 8187558"/>
                    <a:gd name="connsiteY6-42" fmla="*/ 0 h 2617076"/>
                    <a:gd name="connsiteX0-43" fmla="*/ 8187558 w 8187558"/>
                    <a:gd name="connsiteY0-44" fmla="*/ 0 h 2617076"/>
                    <a:gd name="connsiteX1-45" fmla="*/ 8187558 w 8187558"/>
                    <a:gd name="connsiteY1-46" fmla="*/ 1271752 h 2617076"/>
                    <a:gd name="connsiteX2-47" fmla="*/ 4025462 w 8187558"/>
                    <a:gd name="connsiteY2-48" fmla="*/ 2617076 h 2617076"/>
                    <a:gd name="connsiteX3-49" fmla="*/ 0 w 8187558"/>
                    <a:gd name="connsiteY3-50" fmla="*/ 1229711 h 2617076"/>
                    <a:gd name="connsiteX4-51" fmla="*/ 31531 w 8187558"/>
                    <a:gd name="connsiteY4-52" fmla="*/ 147145 h 2617076"/>
                    <a:gd name="connsiteX5-53" fmla="*/ 4046482 w 8187558"/>
                    <a:gd name="connsiteY5-54" fmla="*/ 1576552 h 2617076"/>
                    <a:gd name="connsiteX6-55" fmla="*/ 8187558 w 8187558"/>
                    <a:gd name="connsiteY6-56" fmla="*/ 0 h 2617076"/>
                    <a:gd name="connsiteX0-57" fmla="*/ 8187558 w 8187558"/>
                    <a:gd name="connsiteY0-58" fmla="*/ 0 h 2617076"/>
                    <a:gd name="connsiteX1-59" fmla="*/ 8187558 w 8187558"/>
                    <a:gd name="connsiteY1-60" fmla="*/ 1271752 h 2617076"/>
                    <a:gd name="connsiteX2-61" fmla="*/ 4025462 w 8187558"/>
                    <a:gd name="connsiteY2-62" fmla="*/ 2617076 h 2617076"/>
                    <a:gd name="connsiteX3-63" fmla="*/ 0 w 8187558"/>
                    <a:gd name="connsiteY3-64" fmla="*/ 1229711 h 2617076"/>
                    <a:gd name="connsiteX4-65" fmla="*/ 31531 w 8187558"/>
                    <a:gd name="connsiteY4-66" fmla="*/ 147145 h 2617076"/>
                    <a:gd name="connsiteX5-67" fmla="*/ 4046482 w 8187558"/>
                    <a:gd name="connsiteY5-68" fmla="*/ 1576552 h 2617076"/>
                    <a:gd name="connsiteX6-69" fmla="*/ 8187558 w 8187558"/>
                    <a:gd name="connsiteY6-70" fmla="*/ 0 h 2617076"/>
                    <a:gd name="connsiteX0-71" fmla="*/ 8187558 w 8187558"/>
                    <a:gd name="connsiteY0-72" fmla="*/ 0 h 2617076"/>
                    <a:gd name="connsiteX1-73" fmla="*/ 8187558 w 8187558"/>
                    <a:gd name="connsiteY1-74" fmla="*/ 1271752 h 2617076"/>
                    <a:gd name="connsiteX2-75" fmla="*/ 4025462 w 8187558"/>
                    <a:gd name="connsiteY2-76" fmla="*/ 2617076 h 2617076"/>
                    <a:gd name="connsiteX3-77" fmla="*/ 0 w 8187558"/>
                    <a:gd name="connsiteY3-78" fmla="*/ 1229711 h 2617076"/>
                    <a:gd name="connsiteX4-79" fmla="*/ 31531 w 8187558"/>
                    <a:gd name="connsiteY4-80" fmla="*/ 147145 h 2617076"/>
                    <a:gd name="connsiteX5-81" fmla="*/ 4046482 w 8187558"/>
                    <a:gd name="connsiteY5-82" fmla="*/ 1576552 h 2617076"/>
                    <a:gd name="connsiteX6-83" fmla="*/ 8187558 w 8187558"/>
                    <a:gd name="connsiteY6-84" fmla="*/ 0 h 2617076"/>
                    <a:gd name="connsiteX0-85" fmla="*/ 8187558 w 8187558"/>
                    <a:gd name="connsiteY0-86" fmla="*/ 0 h 2638097"/>
                    <a:gd name="connsiteX1-87" fmla="*/ 8187558 w 8187558"/>
                    <a:gd name="connsiteY1-88" fmla="*/ 1271752 h 2638097"/>
                    <a:gd name="connsiteX2-89" fmla="*/ 4099035 w 8187558"/>
                    <a:gd name="connsiteY2-90" fmla="*/ 2638097 h 2638097"/>
                    <a:gd name="connsiteX3-91" fmla="*/ 0 w 8187558"/>
                    <a:gd name="connsiteY3-92" fmla="*/ 1229711 h 2638097"/>
                    <a:gd name="connsiteX4-93" fmla="*/ 31531 w 8187558"/>
                    <a:gd name="connsiteY4-94" fmla="*/ 147145 h 2638097"/>
                    <a:gd name="connsiteX5-95" fmla="*/ 4046482 w 8187558"/>
                    <a:gd name="connsiteY5-96" fmla="*/ 1576552 h 2638097"/>
                    <a:gd name="connsiteX6-97" fmla="*/ 8187558 w 8187558"/>
                    <a:gd name="connsiteY6-98" fmla="*/ 0 h 2638097"/>
                    <a:gd name="connsiteX0-99" fmla="*/ 8187558 w 8187558"/>
                    <a:gd name="connsiteY0-100" fmla="*/ 0 h 2638097"/>
                    <a:gd name="connsiteX1-101" fmla="*/ 8187558 w 8187558"/>
                    <a:gd name="connsiteY1-102" fmla="*/ 1271752 h 2638097"/>
                    <a:gd name="connsiteX2-103" fmla="*/ 4099035 w 8187558"/>
                    <a:gd name="connsiteY2-104" fmla="*/ 2638097 h 2638097"/>
                    <a:gd name="connsiteX3-105" fmla="*/ 0 w 8187558"/>
                    <a:gd name="connsiteY3-106" fmla="*/ 1229711 h 2638097"/>
                    <a:gd name="connsiteX4-107" fmla="*/ 31531 w 8187558"/>
                    <a:gd name="connsiteY4-108" fmla="*/ 147145 h 2638097"/>
                    <a:gd name="connsiteX5-109" fmla="*/ 4046482 w 8187558"/>
                    <a:gd name="connsiteY5-110" fmla="*/ 1576552 h 2638097"/>
                    <a:gd name="connsiteX6-111" fmla="*/ 8187558 w 8187558"/>
                    <a:gd name="connsiteY6-112" fmla="*/ 0 h 2638097"/>
                    <a:gd name="connsiteX0-113" fmla="*/ 8187558 w 8187558"/>
                    <a:gd name="connsiteY0-114" fmla="*/ 0 h 2638097"/>
                    <a:gd name="connsiteX1-115" fmla="*/ 8187558 w 8187558"/>
                    <a:gd name="connsiteY1-116" fmla="*/ 1271752 h 2638097"/>
                    <a:gd name="connsiteX2-117" fmla="*/ 4099035 w 8187558"/>
                    <a:gd name="connsiteY2-118" fmla="*/ 2638097 h 2638097"/>
                    <a:gd name="connsiteX3-119" fmla="*/ 0 w 8187558"/>
                    <a:gd name="connsiteY3-120" fmla="*/ 1229711 h 2638097"/>
                    <a:gd name="connsiteX4-121" fmla="*/ 31531 w 8187558"/>
                    <a:gd name="connsiteY4-122" fmla="*/ 147145 h 2638097"/>
                    <a:gd name="connsiteX5-123" fmla="*/ 4046482 w 8187558"/>
                    <a:gd name="connsiteY5-124" fmla="*/ 1576552 h 2638097"/>
                    <a:gd name="connsiteX6-125" fmla="*/ 8187558 w 8187558"/>
                    <a:gd name="connsiteY6-126" fmla="*/ 0 h 2638097"/>
                    <a:gd name="connsiteX0-127" fmla="*/ 8187558 w 8187558"/>
                    <a:gd name="connsiteY0-128" fmla="*/ 0 h 2638097"/>
                    <a:gd name="connsiteX1-129" fmla="*/ 8187558 w 8187558"/>
                    <a:gd name="connsiteY1-130" fmla="*/ 1271752 h 2638097"/>
                    <a:gd name="connsiteX2-131" fmla="*/ 4099035 w 8187558"/>
                    <a:gd name="connsiteY2-132" fmla="*/ 2638097 h 2638097"/>
                    <a:gd name="connsiteX3-133" fmla="*/ 0 w 8187558"/>
                    <a:gd name="connsiteY3-134" fmla="*/ 1229711 h 2638097"/>
                    <a:gd name="connsiteX4-135" fmla="*/ 31531 w 8187558"/>
                    <a:gd name="connsiteY4-136" fmla="*/ 147145 h 2638097"/>
                    <a:gd name="connsiteX5-137" fmla="*/ 4046482 w 8187558"/>
                    <a:gd name="connsiteY5-138" fmla="*/ 1576552 h 2638097"/>
                    <a:gd name="connsiteX6-139" fmla="*/ 8187558 w 8187558"/>
                    <a:gd name="connsiteY6-140" fmla="*/ 0 h 2638097"/>
                    <a:gd name="connsiteX0-141" fmla="*/ 8187558 w 8187558"/>
                    <a:gd name="connsiteY0-142" fmla="*/ 0 h 2638097"/>
                    <a:gd name="connsiteX1-143" fmla="*/ 8187558 w 8187558"/>
                    <a:gd name="connsiteY1-144" fmla="*/ 1271752 h 2638097"/>
                    <a:gd name="connsiteX2-145" fmla="*/ 4099035 w 8187558"/>
                    <a:gd name="connsiteY2-146" fmla="*/ 2638097 h 2638097"/>
                    <a:gd name="connsiteX3-147" fmla="*/ 0 w 8187558"/>
                    <a:gd name="connsiteY3-148" fmla="*/ 1229711 h 2638097"/>
                    <a:gd name="connsiteX4-149" fmla="*/ 31531 w 8187558"/>
                    <a:gd name="connsiteY4-150" fmla="*/ 147145 h 2638097"/>
                    <a:gd name="connsiteX5-151" fmla="*/ 4088524 w 8187558"/>
                    <a:gd name="connsiteY5-152" fmla="*/ 1597573 h 2638097"/>
                    <a:gd name="connsiteX6-153" fmla="*/ 8187558 w 8187558"/>
                    <a:gd name="connsiteY6-154" fmla="*/ 0 h 2638097"/>
                    <a:gd name="connsiteX0-155" fmla="*/ 8187558 w 8187558"/>
                    <a:gd name="connsiteY0-156" fmla="*/ 0 h 2638097"/>
                    <a:gd name="connsiteX1-157" fmla="*/ 8187558 w 8187558"/>
                    <a:gd name="connsiteY1-158" fmla="*/ 1271752 h 2638097"/>
                    <a:gd name="connsiteX2-159" fmla="*/ 4099035 w 8187558"/>
                    <a:gd name="connsiteY2-160" fmla="*/ 2638097 h 2638097"/>
                    <a:gd name="connsiteX3-161" fmla="*/ 0 w 8187558"/>
                    <a:gd name="connsiteY3-162" fmla="*/ 1229711 h 2638097"/>
                    <a:gd name="connsiteX4-163" fmla="*/ 31531 w 8187558"/>
                    <a:gd name="connsiteY4-164" fmla="*/ 147145 h 2638097"/>
                    <a:gd name="connsiteX5-165" fmla="*/ 4088524 w 8187558"/>
                    <a:gd name="connsiteY5-166" fmla="*/ 1597573 h 2638097"/>
                    <a:gd name="connsiteX6-167" fmla="*/ 8187558 w 8187558"/>
                    <a:gd name="connsiteY6-168" fmla="*/ 0 h 2638097"/>
                    <a:gd name="connsiteX0-169" fmla="*/ 8187558 w 8187558"/>
                    <a:gd name="connsiteY0-170" fmla="*/ 0 h 2638097"/>
                    <a:gd name="connsiteX1-171" fmla="*/ 8187558 w 8187558"/>
                    <a:gd name="connsiteY1-172" fmla="*/ 1271752 h 2638097"/>
                    <a:gd name="connsiteX2-173" fmla="*/ 4099035 w 8187558"/>
                    <a:gd name="connsiteY2-174" fmla="*/ 2638097 h 2638097"/>
                    <a:gd name="connsiteX3-175" fmla="*/ 0 w 8187558"/>
                    <a:gd name="connsiteY3-176" fmla="*/ 1229711 h 2638097"/>
                    <a:gd name="connsiteX4-177" fmla="*/ 31531 w 8187558"/>
                    <a:gd name="connsiteY4-178" fmla="*/ 147145 h 2638097"/>
                    <a:gd name="connsiteX5-179" fmla="*/ 4099035 w 8187558"/>
                    <a:gd name="connsiteY5-180" fmla="*/ 1566042 h 2638097"/>
                    <a:gd name="connsiteX6-181" fmla="*/ 8187558 w 8187558"/>
                    <a:gd name="connsiteY6-182" fmla="*/ 0 h 2638097"/>
                    <a:gd name="connsiteX0-183" fmla="*/ 8187558 w 8187558"/>
                    <a:gd name="connsiteY0-184" fmla="*/ 0 h 2638097"/>
                    <a:gd name="connsiteX1-185" fmla="*/ 8187558 w 8187558"/>
                    <a:gd name="connsiteY1-186" fmla="*/ 1271752 h 2638097"/>
                    <a:gd name="connsiteX2-187" fmla="*/ 4099035 w 8187558"/>
                    <a:gd name="connsiteY2-188" fmla="*/ 2638097 h 2638097"/>
                    <a:gd name="connsiteX3-189" fmla="*/ 0 w 8187558"/>
                    <a:gd name="connsiteY3-190" fmla="*/ 1229711 h 2638097"/>
                    <a:gd name="connsiteX4-191" fmla="*/ 31531 w 8187558"/>
                    <a:gd name="connsiteY4-192" fmla="*/ 147145 h 2638097"/>
                    <a:gd name="connsiteX5-193" fmla="*/ 4099035 w 8187558"/>
                    <a:gd name="connsiteY5-194" fmla="*/ 1566042 h 2638097"/>
                    <a:gd name="connsiteX6-195" fmla="*/ 8187558 w 8187558"/>
                    <a:gd name="connsiteY6-196" fmla="*/ 0 h 2638097"/>
                    <a:gd name="connsiteX0-197" fmla="*/ 8187558 w 8187558"/>
                    <a:gd name="connsiteY0-198" fmla="*/ 0 h 2638097"/>
                    <a:gd name="connsiteX1-199" fmla="*/ 8187558 w 8187558"/>
                    <a:gd name="connsiteY1-200" fmla="*/ 1271752 h 2638097"/>
                    <a:gd name="connsiteX2-201" fmla="*/ 4099035 w 8187558"/>
                    <a:gd name="connsiteY2-202" fmla="*/ 2638097 h 2638097"/>
                    <a:gd name="connsiteX3-203" fmla="*/ 0 w 8187558"/>
                    <a:gd name="connsiteY3-204" fmla="*/ 1229711 h 2638097"/>
                    <a:gd name="connsiteX4-205" fmla="*/ 31531 w 8187558"/>
                    <a:gd name="connsiteY4-206" fmla="*/ 147145 h 2638097"/>
                    <a:gd name="connsiteX5-207" fmla="*/ 4099035 w 8187558"/>
                    <a:gd name="connsiteY5-208" fmla="*/ 1566042 h 2638097"/>
                    <a:gd name="connsiteX6-209" fmla="*/ 8187558 w 8187558"/>
                    <a:gd name="connsiteY6-210" fmla="*/ 0 h 2638097"/>
                    <a:gd name="connsiteX0-211" fmla="*/ 8187558 w 8187558"/>
                    <a:gd name="connsiteY0-212" fmla="*/ 0 h 2638097"/>
                    <a:gd name="connsiteX1-213" fmla="*/ 8187558 w 8187558"/>
                    <a:gd name="connsiteY1-214" fmla="*/ 1271752 h 2638097"/>
                    <a:gd name="connsiteX2-215" fmla="*/ 4099035 w 8187558"/>
                    <a:gd name="connsiteY2-216" fmla="*/ 2638097 h 2638097"/>
                    <a:gd name="connsiteX3-217" fmla="*/ 0 w 8187558"/>
                    <a:gd name="connsiteY3-218" fmla="*/ 1229711 h 2638097"/>
                    <a:gd name="connsiteX4-219" fmla="*/ 31531 w 8187558"/>
                    <a:gd name="connsiteY4-220" fmla="*/ 147145 h 2638097"/>
                    <a:gd name="connsiteX5-221" fmla="*/ 4099035 w 8187558"/>
                    <a:gd name="connsiteY5-222" fmla="*/ 1566042 h 2638097"/>
                    <a:gd name="connsiteX6-223" fmla="*/ 8187558 w 8187558"/>
                    <a:gd name="connsiteY6-224" fmla="*/ 0 h 2638097"/>
                    <a:gd name="connsiteX0-225" fmla="*/ 8187558 w 8187558"/>
                    <a:gd name="connsiteY0-226" fmla="*/ 0 h 2638097"/>
                    <a:gd name="connsiteX1-227" fmla="*/ 8187558 w 8187558"/>
                    <a:gd name="connsiteY1-228" fmla="*/ 1271752 h 2638097"/>
                    <a:gd name="connsiteX2-229" fmla="*/ 4099035 w 8187558"/>
                    <a:gd name="connsiteY2-230" fmla="*/ 2638097 h 2638097"/>
                    <a:gd name="connsiteX3-231" fmla="*/ 0 w 8187558"/>
                    <a:gd name="connsiteY3-232" fmla="*/ 1229711 h 2638097"/>
                    <a:gd name="connsiteX4-233" fmla="*/ 31531 w 8187558"/>
                    <a:gd name="connsiteY4-234" fmla="*/ 147145 h 2638097"/>
                    <a:gd name="connsiteX5-235" fmla="*/ 4099035 w 8187558"/>
                    <a:gd name="connsiteY5-236" fmla="*/ 1566042 h 2638097"/>
                    <a:gd name="connsiteX6-237" fmla="*/ 8187558 w 8187558"/>
                    <a:gd name="connsiteY6-238" fmla="*/ 0 h 2638097"/>
                    <a:gd name="connsiteX0-239" fmla="*/ 8187558 w 8187558"/>
                    <a:gd name="connsiteY0-240" fmla="*/ 0 h 2638097"/>
                    <a:gd name="connsiteX1-241" fmla="*/ 8187558 w 8187558"/>
                    <a:gd name="connsiteY1-242" fmla="*/ 1271752 h 2638097"/>
                    <a:gd name="connsiteX2-243" fmla="*/ 4099035 w 8187558"/>
                    <a:gd name="connsiteY2-244" fmla="*/ 2638097 h 2638097"/>
                    <a:gd name="connsiteX3-245" fmla="*/ 0 w 8187558"/>
                    <a:gd name="connsiteY3-246" fmla="*/ 1229711 h 2638097"/>
                    <a:gd name="connsiteX4-247" fmla="*/ 31531 w 8187558"/>
                    <a:gd name="connsiteY4-248" fmla="*/ 147145 h 2638097"/>
                    <a:gd name="connsiteX5-249" fmla="*/ 4099035 w 8187558"/>
                    <a:gd name="connsiteY5-250" fmla="*/ 1566042 h 2638097"/>
                    <a:gd name="connsiteX6-251" fmla="*/ 8187558 w 8187558"/>
                    <a:gd name="connsiteY6-252" fmla="*/ 0 h 2638097"/>
                    <a:gd name="connsiteX0-253" fmla="*/ 8187558 w 8187558"/>
                    <a:gd name="connsiteY0-254" fmla="*/ 0 h 2638097"/>
                    <a:gd name="connsiteX1-255" fmla="*/ 8187558 w 8187558"/>
                    <a:gd name="connsiteY1-256" fmla="*/ 1271752 h 2638097"/>
                    <a:gd name="connsiteX2-257" fmla="*/ 4099035 w 8187558"/>
                    <a:gd name="connsiteY2-258" fmla="*/ 2638097 h 2638097"/>
                    <a:gd name="connsiteX3-259" fmla="*/ 0 w 8187558"/>
                    <a:gd name="connsiteY3-260" fmla="*/ 1229711 h 2638097"/>
                    <a:gd name="connsiteX4-261" fmla="*/ 31531 w 8187558"/>
                    <a:gd name="connsiteY4-262" fmla="*/ 147145 h 2638097"/>
                    <a:gd name="connsiteX5-263" fmla="*/ 4099035 w 8187558"/>
                    <a:gd name="connsiteY5-264" fmla="*/ 1566042 h 2638097"/>
                    <a:gd name="connsiteX6-265" fmla="*/ 8187558 w 8187558"/>
                    <a:gd name="connsiteY6-266" fmla="*/ 0 h 2638097"/>
                    <a:gd name="connsiteX0-267" fmla="*/ 8187558 w 8187558"/>
                    <a:gd name="connsiteY0-268" fmla="*/ 0 h 2638097"/>
                    <a:gd name="connsiteX1-269" fmla="*/ 8187558 w 8187558"/>
                    <a:gd name="connsiteY1-270" fmla="*/ 1271752 h 2638097"/>
                    <a:gd name="connsiteX2-271" fmla="*/ 4099035 w 8187558"/>
                    <a:gd name="connsiteY2-272" fmla="*/ 2638097 h 2638097"/>
                    <a:gd name="connsiteX3-273" fmla="*/ 0 w 8187558"/>
                    <a:gd name="connsiteY3-274" fmla="*/ 1229711 h 2638097"/>
                    <a:gd name="connsiteX4-275" fmla="*/ 31531 w 8187558"/>
                    <a:gd name="connsiteY4-276" fmla="*/ 147145 h 2638097"/>
                    <a:gd name="connsiteX5-277" fmla="*/ 4099035 w 8187558"/>
                    <a:gd name="connsiteY5-278" fmla="*/ 1566042 h 2638097"/>
                    <a:gd name="connsiteX6-279" fmla="*/ 8187558 w 8187558"/>
                    <a:gd name="connsiteY6-280" fmla="*/ 0 h 2638097"/>
                    <a:gd name="connsiteX0-281" fmla="*/ 8187558 w 8187558"/>
                    <a:gd name="connsiteY0-282" fmla="*/ 0 h 2638097"/>
                    <a:gd name="connsiteX1-283" fmla="*/ 8187558 w 8187558"/>
                    <a:gd name="connsiteY1-284" fmla="*/ 1271752 h 2638097"/>
                    <a:gd name="connsiteX2-285" fmla="*/ 4099035 w 8187558"/>
                    <a:gd name="connsiteY2-286" fmla="*/ 2638097 h 2638097"/>
                    <a:gd name="connsiteX3-287" fmla="*/ 0 w 8187558"/>
                    <a:gd name="connsiteY3-288" fmla="*/ 1229711 h 2638097"/>
                    <a:gd name="connsiteX4-289" fmla="*/ 31531 w 8187558"/>
                    <a:gd name="connsiteY4-290" fmla="*/ 147145 h 2638097"/>
                    <a:gd name="connsiteX5-291" fmla="*/ 4099035 w 8187558"/>
                    <a:gd name="connsiteY5-292" fmla="*/ 1566042 h 2638097"/>
                    <a:gd name="connsiteX6-293" fmla="*/ 8187558 w 8187558"/>
                    <a:gd name="connsiteY6-294" fmla="*/ 0 h 2638097"/>
                    <a:gd name="connsiteX0-295" fmla="*/ 8176538 w 8176538"/>
                    <a:gd name="connsiteY0-296" fmla="*/ 0 h 2638097"/>
                    <a:gd name="connsiteX1-297" fmla="*/ 8176538 w 8176538"/>
                    <a:gd name="connsiteY1-298" fmla="*/ 1271752 h 2638097"/>
                    <a:gd name="connsiteX2-299" fmla="*/ 4088015 w 8176538"/>
                    <a:gd name="connsiteY2-300" fmla="*/ 2638097 h 2638097"/>
                    <a:gd name="connsiteX3-301" fmla="*/ 0 w 8176538"/>
                    <a:gd name="connsiteY3-302" fmla="*/ 1269888 h 2638097"/>
                    <a:gd name="connsiteX4-303" fmla="*/ 20511 w 8176538"/>
                    <a:gd name="connsiteY4-304" fmla="*/ 147145 h 2638097"/>
                    <a:gd name="connsiteX5-305" fmla="*/ 4088015 w 8176538"/>
                    <a:gd name="connsiteY5-306" fmla="*/ 1566042 h 2638097"/>
                    <a:gd name="connsiteX6-307" fmla="*/ 8176538 w 8176538"/>
                    <a:gd name="connsiteY6-308" fmla="*/ 0 h 2638097"/>
                    <a:gd name="connsiteX0-309" fmla="*/ 8176538 w 8176538"/>
                    <a:gd name="connsiteY0-310" fmla="*/ 0 h 2772020"/>
                    <a:gd name="connsiteX1-311" fmla="*/ 8176538 w 8176538"/>
                    <a:gd name="connsiteY1-312" fmla="*/ 1271752 h 2772020"/>
                    <a:gd name="connsiteX2-313" fmla="*/ 4099034 w 8176538"/>
                    <a:gd name="connsiteY2-314" fmla="*/ 2772020 h 2772020"/>
                    <a:gd name="connsiteX3-315" fmla="*/ 0 w 8176538"/>
                    <a:gd name="connsiteY3-316" fmla="*/ 1269888 h 2772020"/>
                    <a:gd name="connsiteX4-317" fmla="*/ 20511 w 8176538"/>
                    <a:gd name="connsiteY4-318" fmla="*/ 147145 h 2772020"/>
                    <a:gd name="connsiteX5-319" fmla="*/ 4088015 w 8176538"/>
                    <a:gd name="connsiteY5-320" fmla="*/ 1566042 h 2772020"/>
                    <a:gd name="connsiteX6-321" fmla="*/ 8176538 w 8176538"/>
                    <a:gd name="connsiteY6-322" fmla="*/ 0 h 2772020"/>
                    <a:gd name="connsiteX0-323" fmla="*/ 8176538 w 8176538"/>
                    <a:gd name="connsiteY0-324" fmla="*/ 0 h 2772339"/>
                    <a:gd name="connsiteX1-325" fmla="*/ 8176538 w 8176538"/>
                    <a:gd name="connsiteY1-326" fmla="*/ 1378890 h 2772339"/>
                    <a:gd name="connsiteX2-327" fmla="*/ 4099034 w 8176538"/>
                    <a:gd name="connsiteY2-328" fmla="*/ 2772020 h 2772339"/>
                    <a:gd name="connsiteX3-329" fmla="*/ 0 w 8176538"/>
                    <a:gd name="connsiteY3-330" fmla="*/ 1269888 h 2772339"/>
                    <a:gd name="connsiteX4-331" fmla="*/ 20511 w 8176538"/>
                    <a:gd name="connsiteY4-332" fmla="*/ 147145 h 2772339"/>
                    <a:gd name="connsiteX5-333" fmla="*/ 4088015 w 8176538"/>
                    <a:gd name="connsiteY5-334" fmla="*/ 1566042 h 2772339"/>
                    <a:gd name="connsiteX6-335" fmla="*/ 8176538 w 8176538"/>
                    <a:gd name="connsiteY6-336" fmla="*/ 0 h 2772339"/>
                    <a:gd name="connsiteX0-337" fmla="*/ 8176538 w 8176538"/>
                    <a:gd name="connsiteY0-338" fmla="*/ 0 h 2825888"/>
                    <a:gd name="connsiteX1-339" fmla="*/ 8176538 w 8176538"/>
                    <a:gd name="connsiteY1-340" fmla="*/ 1378890 h 2825888"/>
                    <a:gd name="connsiteX2-341" fmla="*/ 4099034 w 8176538"/>
                    <a:gd name="connsiteY2-342" fmla="*/ 2825590 h 2825888"/>
                    <a:gd name="connsiteX3-343" fmla="*/ 0 w 8176538"/>
                    <a:gd name="connsiteY3-344" fmla="*/ 1269888 h 2825888"/>
                    <a:gd name="connsiteX4-345" fmla="*/ 20511 w 8176538"/>
                    <a:gd name="connsiteY4-346" fmla="*/ 147145 h 2825888"/>
                    <a:gd name="connsiteX5-347" fmla="*/ 4088015 w 8176538"/>
                    <a:gd name="connsiteY5-348" fmla="*/ 1566042 h 2825888"/>
                    <a:gd name="connsiteX6-349" fmla="*/ 8176538 w 8176538"/>
                    <a:gd name="connsiteY6-350" fmla="*/ 0 h 2825888"/>
                    <a:gd name="connsiteX0-351" fmla="*/ 8165518 w 8165518"/>
                    <a:gd name="connsiteY0-352" fmla="*/ 0 h 2825606"/>
                    <a:gd name="connsiteX1-353" fmla="*/ 8165518 w 8165518"/>
                    <a:gd name="connsiteY1-354" fmla="*/ 1378890 h 2825606"/>
                    <a:gd name="connsiteX2-355" fmla="*/ 4088014 w 8165518"/>
                    <a:gd name="connsiteY2-356" fmla="*/ 2825590 h 2825606"/>
                    <a:gd name="connsiteX3-357" fmla="*/ 0 w 8165518"/>
                    <a:gd name="connsiteY3-358" fmla="*/ 1403811 h 2825606"/>
                    <a:gd name="connsiteX4-359" fmla="*/ 9491 w 8165518"/>
                    <a:gd name="connsiteY4-360" fmla="*/ 147145 h 2825606"/>
                    <a:gd name="connsiteX5-361" fmla="*/ 4076995 w 8165518"/>
                    <a:gd name="connsiteY5-362" fmla="*/ 1566042 h 2825606"/>
                    <a:gd name="connsiteX6-363" fmla="*/ 8165518 w 8165518"/>
                    <a:gd name="connsiteY6-364" fmla="*/ 0 h 2825606"/>
                    <a:gd name="connsiteX0-365" fmla="*/ 8165518 w 8165518"/>
                    <a:gd name="connsiteY0-366" fmla="*/ 0 h 2879174"/>
                    <a:gd name="connsiteX1-367" fmla="*/ 8165518 w 8165518"/>
                    <a:gd name="connsiteY1-368" fmla="*/ 1378890 h 2879174"/>
                    <a:gd name="connsiteX2-369" fmla="*/ 4132092 w 8165518"/>
                    <a:gd name="connsiteY2-370" fmla="*/ 2879159 h 2879174"/>
                    <a:gd name="connsiteX3-371" fmla="*/ 0 w 8165518"/>
                    <a:gd name="connsiteY3-372" fmla="*/ 1403811 h 2879174"/>
                    <a:gd name="connsiteX4-373" fmla="*/ 9491 w 8165518"/>
                    <a:gd name="connsiteY4-374" fmla="*/ 147145 h 2879174"/>
                    <a:gd name="connsiteX5-375" fmla="*/ 4076995 w 8165518"/>
                    <a:gd name="connsiteY5-376" fmla="*/ 1566042 h 2879174"/>
                    <a:gd name="connsiteX6-377" fmla="*/ 8165518 w 8165518"/>
                    <a:gd name="connsiteY6-378" fmla="*/ 0 h 2879174"/>
                    <a:gd name="connsiteX0-379" fmla="*/ 8165518 w 8176537"/>
                    <a:gd name="connsiteY0-380" fmla="*/ 0 h 2879410"/>
                    <a:gd name="connsiteX1-381" fmla="*/ 8176537 w 8176537"/>
                    <a:gd name="connsiteY1-382" fmla="*/ 1499420 h 2879410"/>
                    <a:gd name="connsiteX2-383" fmla="*/ 4132092 w 8176537"/>
                    <a:gd name="connsiteY2-384" fmla="*/ 2879159 h 2879410"/>
                    <a:gd name="connsiteX3-385" fmla="*/ 0 w 8176537"/>
                    <a:gd name="connsiteY3-386" fmla="*/ 1403811 h 2879410"/>
                    <a:gd name="connsiteX4-387" fmla="*/ 9491 w 8176537"/>
                    <a:gd name="connsiteY4-388" fmla="*/ 147145 h 2879410"/>
                    <a:gd name="connsiteX5-389" fmla="*/ 4076995 w 8176537"/>
                    <a:gd name="connsiteY5-390" fmla="*/ 1566042 h 2879410"/>
                    <a:gd name="connsiteX6-391" fmla="*/ 8165518 w 8176537"/>
                    <a:gd name="connsiteY6-392" fmla="*/ 0 h 2879410"/>
                    <a:gd name="connsiteX0-393" fmla="*/ 8165518 w 8176537"/>
                    <a:gd name="connsiteY0-394" fmla="*/ 0 h 2879262"/>
                    <a:gd name="connsiteX1-395" fmla="*/ 8176537 w 8176537"/>
                    <a:gd name="connsiteY1-396" fmla="*/ 1499420 h 2879262"/>
                    <a:gd name="connsiteX2-397" fmla="*/ 4132092 w 8176537"/>
                    <a:gd name="connsiteY2-398" fmla="*/ 2879159 h 2879262"/>
                    <a:gd name="connsiteX3-399" fmla="*/ 0 w 8176537"/>
                    <a:gd name="connsiteY3-400" fmla="*/ 1403811 h 2879262"/>
                    <a:gd name="connsiteX4-401" fmla="*/ 9491 w 8176537"/>
                    <a:gd name="connsiteY4-402" fmla="*/ 147145 h 2879262"/>
                    <a:gd name="connsiteX5-403" fmla="*/ 4076995 w 8176537"/>
                    <a:gd name="connsiteY5-404" fmla="*/ 1566042 h 2879262"/>
                    <a:gd name="connsiteX6-405" fmla="*/ 8165518 w 8176537"/>
                    <a:gd name="connsiteY6-406" fmla="*/ 0 h 2879262"/>
                    <a:gd name="connsiteX0-407" fmla="*/ 8165518 w 8176537"/>
                    <a:gd name="connsiteY0-408" fmla="*/ 0 h 2879163"/>
                    <a:gd name="connsiteX1-409" fmla="*/ 8176537 w 8176537"/>
                    <a:gd name="connsiteY1-410" fmla="*/ 1499420 h 2879163"/>
                    <a:gd name="connsiteX2-411" fmla="*/ 4132092 w 8176537"/>
                    <a:gd name="connsiteY2-412" fmla="*/ 2879159 h 2879163"/>
                    <a:gd name="connsiteX3-413" fmla="*/ 0 w 8176537"/>
                    <a:gd name="connsiteY3-414" fmla="*/ 1510948 h 2879163"/>
                    <a:gd name="connsiteX4-415" fmla="*/ 9491 w 8176537"/>
                    <a:gd name="connsiteY4-416" fmla="*/ 147145 h 2879163"/>
                    <a:gd name="connsiteX5-417" fmla="*/ 4076995 w 8176537"/>
                    <a:gd name="connsiteY5-418" fmla="*/ 1566042 h 2879163"/>
                    <a:gd name="connsiteX6-419" fmla="*/ 8165518 w 8176537"/>
                    <a:gd name="connsiteY6-420" fmla="*/ 0 h 2879163"/>
                    <a:gd name="connsiteX0-421" fmla="*/ 8165518 w 8198577"/>
                    <a:gd name="connsiteY0-422" fmla="*/ 0 h 2879451"/>
                    <a:gd name="connsiteX1-423" fmla="*/ 8198577 w 8198577"/>
                    <a:gd name="connsiteY1-424" fmla="*/ 1606558 h 2879451"/>
                    <a:gd name="connsiteX2-425" fmla="*/ 4132092 w 8198577"/>
                    <a:gd name="connsiteY2-426" fmla="*/ 2879159 h 2879451"/>
                    <a:gd name="connsiteX3-427" fmla="*/ 0 w 8198577"/>
                    <a:gd name="connsiteY3-428" fmla="*/ 1510948 h 2879451"/>
                    <a:gd name="connsiteX4-429" fmla="*/ 9491 w 8198577"/>
                    <a:gd name="connsiteY4-430" fmla="*/ 147145 h 2879451"/>
                    <a:gd name="connsiteX5-431" fmla="*/ 4076995 w 8198577"/>
                    <a:gd name="connsiteY5-432" fmla="*/ 1566042 h 2879451"/>
                    <a:gd name="connsiteX6-433" fmla="*/ 8165518 w 8198577"/>
                    <a:gd name="connsiteY6-434" fmla="*/ 0 h 2879451"/>
                    <a:gd name="connsiteX0-435" fmla="*/ 8165518 w 8165518"/>
                    <a:gd name="connsiteY0-436" fmla="*/ 0 h 2880066"/>
                    <a:gd name="connsiteX1-437" fmla="*/ 8165518 w 8165518"/>
                    <a:gd name="connsiteY1-438" fmla="*/ 1673520 h 2880066"/>
                    <a:gd name="connsiteX2-439" fmla="*/ 4132092 w 8165518"/>
                    <a:gd name="connsiteY2-440" fmla="*/ 2879159 h 2880066"/>
                    <a:gd name="connsiteX3-441" fmla="*/ 0 w 8165518"/>
                    <a:gd name="connsiteY3-442" fmla="*/ 1510948 h 2880066"/>
                    <a:gd name="connsiteX4-443" fmla="*/ 9491 w 8165518"/>
                    <a:gd name="connsiteY4-444" fmla="*/ 147145 h 2880066"/>
                    <a:gd name="connsiteX5-445" fmla="*/ 4076995 w 8165518"/>
                    <a:gd name="connsiteY5-446" fmla="*/ 1566042 h 2880066"/>
                    <a:gd name="connsiteX6-447" fmla="*/ 8165518 w 8165518"/>
                    <a:gd name="connsiteY6-448" fmla="*/ 0 h 2880066"/>
                    <a:gd name="connsiteX0-449" fmla="*/ 8156794 w 8156794"/>
                    <a:gd name="connsiteY0-450" fmla="*/ 0 h 2879270"/>
                    <a:gd name="connsiteX1-451" fmla="*/ 8156794 w 8156794"/>
                    <a:gd name="connsiteY1-452" fmla="*/ 1673520 h 2879270"/>
                    <a:gd name="connsiteX2-453" fmla="*/ 4123368 w 8156794"/>
                    <a:gd name="connsiteY2-454" fmla="*/ 2879159 h 2879270"/>
                    <a:gd name="connsiteX3-455" fmla="*/ 2295 w 8156794"/>
                    <a:gd name="connsiteY3-456" fmla="*/ 1618086 h 2879270"/>
                    <a:gd name="connsiteX4-457" fmla="*/ 767 w 8156794"/>
                    <a:gd name="connsiteY4-458" fmla="*/ 147145 h 2879270"/>
                    <a:gd name="connsiteX5-459" fmla="*/ 4068271 w 8156794"/>
                    <a:gd name="connsiteY5-460" fmla="*/ 1566042 h 2879270"/>
                    <a:gd name="connsiteX6-461" fmla="*/ 8156794 w 8156794"/>
                    <a:gd name="connsiteY6-462" fmla="*/ 0 h 2879270"/>
                    <a:gd name="connsiteX0-463" fmla="*/ 8156794 w 8156794"/>
                    <a:gd name="connsiteY0-464" fmla="*/ 0 h 2973000"/>
                    <a:gd name="connsiteX1-465" fmla="*/ 8156794 w 8156794"/>
                    <a:gd name="connsiteY1-466" fmla="*/ 1673520 h 2973000"/>
                    <a:gd name="connsiteX2-467" fmla="*/ 4134388 w 8156794"/>
                    <a:gd name="connsiteY2-468" fmla="*/ 2972904 h 2973000"/>
                    <a:gd name="connsiteX3-469" fmla="*/ 2295 w 8156794"/>
                    <a:gd name="connsiteY3-470" fmla="*/ 1618086 h 2973000"/>
                    <a:gd name="connsiteX4-471" fmla="*/ 767 w 8156794"/>
                    <a:gd name="connsiteY4-472" fmla="*/ 147145 h 2973000"/>
                    <a:gd name="connsiteX5-473" fmla="*/ 4068271 w 8156794"/>
                    <a:gd name="connsiteY5-474" fmla="*/ 1566042 h 2973000"/>
                    <a:gd name="connsiteX6-475" fmla="*/ 8156794 w 8156794"/>
                    <a:gd name="connsiteY6-476" fmla="*/ 0 h 2973000"/>
                    <a:gd name="connsiteX0-477" fmla="*/ 8156794 w 8156794"/>
                    <a:gd name="connsiteY0-478" fmla="*/ 0 h 2973000"/>
                    <a:gd name="connsiteX1-479" fmla="*/ 8156794 w 8156794"/>
                    <a:gd name="connsiteY1-480" fmla="*/ 1673520 h 2973000"/>
                    <a:gd name="connsiteX2-481" fmla="*/ 4134388 w 8156794"/>
                    <a:gd name="connsiteY2-482" fmla="*/ 2972904 h 2973000"/>
                    <a:gd name="connsiteX3-483" fmla="*/ 2295 w 8156794"/>
                    <a:gd name="connsiteY3-484" fmla="*/ 1618086 h 2973000"/>
                    <a:gd name="connsiteX4-485" fmla="*/ 767 w 8156794"/>
                    <a:gd name="connsiteY4-486" fmla="*/ 147145 h 2973000"/>
                    <a:gd name="connsiteX5-487" fmla="*/ 4068271 w 8156794"/>
                    <a:gd name="connsiteY5-488" fmla="*/ 1566042 h 2973000"/>
                    <a:gd name="connsiteX6-489" fmla="*/ 8156794 w 8156794"/>
                    <a:gd name="connsiteY6-490" fmla="*/ 0 h 2973000"/>
                    <a:gd name="connsiteX0-491" fmla="*/ 8156794 w 8156794"/>
                    <a:gd name="connsiteY0-492" fmla="*/ 0 h 2973000"/>
                    <a:gd name="connsiteX1-493" fmla="*/ 8156794 w 8156794"/>
                    <a:gd name="connsiteY1-494" fmla="*/ 1673520 h 2973000"/>
                    <a:gd name="connsiteX2-495" fmla="*/ 4134388 w 8156794"/>
                    <a:gd name="connsiteY2-496" fmla="*/ 2972904 h 2973000"/>
                    <a:gd name="connsiteX3-497" fmla="*/ 2295 w 8156794"/>
                    <a:gd name="connsiteY3-498" fmla="*/ 1618086 h 2973000"/>
                    <a:gd name="connsiteX4-499" fmla="*/ 767 w 8156794"/>
                    <a:gd name="connsiteY4-500" fmla="*/ 147145 h 2973000"/>
                    <a:gd name="connsiteX5-501" fmla="*/ 4068271 w 8156794"/>
                    <a:gd name="connsiteY5-502" fmla="*/ 1566042 h 2973000"/>
                    <a:gd name="connsiteX6-503" fmla="*/ 8156794 w 8156794"/>
                    <a:gd name="connsiteY6-504" fmla="*/ 0 h 2973000"/>
                    <a:gd name="connsiteX0-505" fmla="*/ 8156794 w 8156794"/>
                    <a:gd name="connsiteY0-506" fmla="*/ 0 h 2973020"/>
                    <a:gd name="connsiteX1-507" fmla="*/ 8156794 w 8156794"/>
                    <a:gd name="connsiteY1-508" fmla="*/ 1673520 h 2973020"/>
                    <a:gd name="connsiteX2-509" fmla="*/ 4134388 w 8156794"/>
                    <a:gd name="connsiteY2-510" fmla="*/ 2972904 h 2973020"/>
                    <a:gd name="connsiteX3-511" fmla="*/ 2295 w 8156794"/>
                    <a:gd name="connsiteY3-512" fmla="*/ 1618086 h 2973020"/>
                    <a:gd name="connsiteX4-513" fmla="*/ 767 w 8156794"/>
                    <a:gd name="connsiteY4-514" fmla="*/ 147145 h 2973020"/>
                    <a:gd name="connsiteX5-515" fmla="*/ 4068271 w 8156794"/>
                    <a:gd name="connsiteY5-516" fmla="*/ 1566042 h 2973020"/>
                    <a:gd name="connsiteX6-517" fmla="*/ 8156794 w 8156794"/>
                    <a:gd name="connsiteY6-518" fmla="*/ 0 h 2973020"/>
                    <a:gd name="connsiteX0-519" fmla="*/ 8156794 w 8156794"/>
                    <a:gd name="connsiteY0-520" fmla="*/ 0 h 2973021"/>
                    <a:gd name="connsiteX1-521" fmla="*/ 8156794 w 8156794"/>
                    <a:gd name="connsiteY1-522" fmla="*/ 1673520 h 2973021"/>
                    <a:gd name="connsiteX2-523" fmla="*/ 4134388 w 8156794"/>
                    <a:gd name="connsiteY2-524" fmla="*/ 2972904 h 2973021"/>
                    <a:gd name="connsiteX3-525" fmla="*/ 2295 w 8156794"/>
                    <a:gd name="connsiteY3-526" fmla="*/ 1618086 h 2973021"/>
                    <a:gd name="connsiteX4-527" fmla="*/ 767 w 8156794"/>
                    <a:gd name="connsiteY4-528" fmla="*/ 147145 h 2973021"/>
                    <a:gd name="connsiteX5-529" fmla="*/ 4068271 w 8156794"/>
                    <a:gd name="connsiteY5-530" fmla="*/ 1566042 h 2973021"/>
                    <a:gd name="connsiteX6-531" fmla="*/ 8156794 w 8156794"/>
                    <a:gd name="connsiteY6-532" fmla="*/ 0 h 2973021"/>
                    <a:gd name="connsiteX0-533" fmla="*/ 8156794 w 8156794"/>
                    <a:gd name="connsiteY0-534" fmla="*/ 0 h 2973021"/>
                    <a:gd name="connsiteX1-535" fmla="*/ 8156794 w 8156794"/>
                    <a:gd name="connsiteY1-536" fmla="*/ 1673520 h 2973021"/>
                    <a:gd name="connsiteX2-537" fmla="*/ 4134388 w 8156794"/>
                    <a:gd name="connsiteY2-538" fmla="*/ 2972904 h 2973021"/>
                    <a:gd name="connsiteX3-539" fmla="*/ 2295 w 8156794"/>
                    <a:gd name="connsiteY3-540" fmla="*/ 1618086 h 2973021"/>
                    <a:gd name="connsiteX4-541" fmla="*/ 767 w 8156794"/>
                    <a:gd name="connsiteY4-542" fmla="*/ 147145 h 2973021"/>
                    <a:gd name="connsiteX5-543" fmla="*/ 4068271 w 8156794"/>
                    <a:gd name="connsiteY5-544" fmla="*/ 1566042 h 2973021"/>
                    <a:gd name="connsiteX6-545" fmla="*/ 8156794 w 8156794"/>
                    <a:gd name="connsiteY6-546" fmla="*/ 0 h 2973021"/>
                    <a:gd name="connsiteX0-547" fmla="*/ 8156794 w 8156794"/>
                    <a:gd name="connsiteY0-548" fmla="*/ 0 h 2973021"/>
                    <a:gd name="connsiteX1-549" fmla="*/ 8156794 w 8156794"/>
                    <a:gd name="connsiteY1-550" fmla="*/ 1673520 h 2973021"/>
                    <a:gd name="connsiteX2-551" fmla="*/ 4134388 w 8156794"/>
                    <a:gd name="connsiteY2-552" fmla="*/ 2972904 h 2973021"/>
                    <a:gd name="connsiteX3-553" fmla="*/ 2295 w 8156794"/>
                    <a:gd name="connsiteY3-554" fmla="*/ 1618086 h 2973021"/>
                    <a:gd name="connsiteX4-555" fmla="*/ 767 w 8156794"/>
                    <a:gd name="connsiteY4-556" fmla="*/ 147145 h 2973021"/>
                    <a:gd name="connsiteX5-557" fmla="*/ 4068271 w 8156794"/>
                    <a:gd name="connsiteY5-558" fmla="*/ 1566042 h 2973021"/>
                    <a:gd name="connsiteX6-559" fmla="*/ 8156794 w 8156794"/>
                    <a:gd name="connsiteY6-560" fmla="*/ 0 h 2973021"/>
                    <a:gd name="connsiteX0-561" fmla="*/ 8156794 w 8156794"/>
                    <a:gd name="connsiteY0-562" fmla="*/ 0 h 2973021"/>
                    <a:gd name="connsiteX1-563" fmla="*/ 8156794 w 8156794"/>
                    <a:gd name="connsiteY1-564" fmla="*/ 1673520 h 2973021"/>
                    <a:gd name="connsiteX2-565" fmla="*/ 4134388 w 8156794"/>
                    <a:gd name="connsiteY2-566" fmla="*/ 2972904 h 2973021"/>
                    <a:gd name="connsiteX3-567" fmla="*/ 2295 w 8156794"/>
                    <a:gd name="connsiteY3-568" fmla="*/ 1618086 h 2973021"/>
                    <a:gd name="connsiteX4-569" fmla="*/ 767 w 8156794"/>
                    <a:gd name="connsiteY4-570" fmla="*/ 147145 h 2973021"/>
                    <a:gd name="connsiteX5-571" fmla="*/ 4068271 w 8156794"/>
                    <a:gd name="connsiteY5-572" fmla="*/ 1566042 h 2973021"/>
                    <a:gd name="connsiteX6-573" fmla="*/ 8156794 w 8156794"/>
                    <a:gd name="connsiteY6-574" fmla="*/ 0 h 2973021"/>
                    <a:gd name="connsiteX0-575" fmla="*/ 8156794 w 8156794"/>
                    <a:gd name="connsiteY0-576" fmla="*/ 0 h 2973141"/>
                    <a:gd name="connsiteX1-577" fmla="*/ 8156794 w 8156794"/>
                    <a:gd name="connsiteY1-578" fmla="*/ 1673520 h 2973141"/>
                    <a:gd name="connsiteX2-579" fmla="*/ 4134388 w 8156794"/>
                    <a:gd name="connsiteY2-580" fmla="*/ 2972904 h 2973141"/>
                    <a:gd name="connsiteX3-581" fmla="*/ 2295 w 8156794"/>
                    <a:gd name="connsiteY3-582" fmla="*/ 1618086 h 2973141"/>
                    <a:gd name="connsiteX4-583" fmla="*/ 767 w 8156794"/>
                    <a:gd name="connsiteY4-584" fmla="*/ 147145 h 2973141"/>
                    <a:gd name="connsiteX5-585" fmla="*/ 4068271 w 8156794"/>
                    <a:gd name="connsiteY5-586" fmla="*/ 1566042 h 2973141"/>
                    <a:gd name="connsiteX6-587" fmla="*/ 8156794 w 8156794"/>
                    <a:gd name="connsiteY6-588" fmla="*/ 0 h 2973141"/>
                    <a:gd name="connsiteX0-589" fmla="*/ 8156794 w 8156794"/>
                    <a:gd name="connsiteY0-590" fmla="*/ 0 h 3066827"/>
                    <a:gd name="connsiteX1-591" fmla="*/ 8156794 w 8156794"/>
                    <a:gd name="connsiteY1-592" fmla="*/ 1673520 h 3066827"/>
                    <a:gd name="connsiteX2-593" fmla="*/ 4123353 w 8156794"/>
                    <a:gd name="connsiteY2-594" fmla="*/ 3066650 h 3066827"/>
                    <a:gd name="connsiteX3-595" fmla="*/ 2295 w 8156794"/>
                    <a:gd name="connsiteY3-596" fmla="*/ 1618086 h 3066827"/>
                    <a:gd name="connsiteX4-597" fmla="*/ 767 w 8156794"/>
                    <a:gd name="connsiteY4-598" fmla="*/ 147145 h 3066827"/>
                    <a:gd name="connsiteX5-599" fmla="*/ 4068271 w 8156794"/>
                    <a:gd name="connsiteY5-600" fmla="*/ 1566042 h 3066827"/>
                    <a:gd name="connsiteX6-601" fmla="*/ 8156794 w 8156794"/>
                    <a:gd name="connsiteY6-602" fmla="*/ 0 h 3066827"/>
                    <a:gd name="connsiteX0-603" fmla="*/ 8123689 w 8156794"/>
                    <a:gd name="connsiteY0-604" fmla="*/ 0 h 2999866"/>
                    <a:gd name="connsiteX1-605" fmla="*/ 8156794 w 8156794"/>
                    <a:gd name="connsiteY1-606" fmla="*/ 1606559 h 2999866"/>
                    <a:gd name="connsiteX2-607" fmla="*/ 4123353 w 8156794"/>
                    <a:gd name="connsiteY2-608" fmla="*/ 2999689 h 2999866"/>
                    <a:gd name="connsiteX3-609" fmla="*/ 2295 w 8156794"/>
                    <a:gd name="connsiteY3-610" fmla="*/ 1551125 h 2999866"/>
                    <a:gd name="connsiteX4-611" fmla="*/ 767 w 8156794"/>
                    <a:gd name="connsiteY4-612" fmla="*/ 80184 h 2999866"/>
                    <a:gd name="connsiteX5-613" fmla="*/ 4068271 w 8156794"/>
                    <a:gd name="connsiteY5-614" fmla="*/ 1499081 h 2999866"/>
                    <a:gd name="connsiteX6-615" fmla="*/ 8123689 w 8156794"/>
                    <a:gd name="connsiteY6-616" fmla="*/ 0 h 2999866"/>
                    <a:gd name="connsiteX0-617" fmla="*/ 8167828 w 8167828"/>
                    <a:gd name="connsiteY0-618" fmla="*/ 0 h 3026651"/>
                    <a:gd name="connsiteX1-619" fmla="*/ 8156794 w 8167828"/>
                    <a:gd name="connsiteY1-620" fmla="*/ 1633344 h 3026651"/>
                    <a:gd name="connsiteX2-621" fmla="*/ 4123353 w 8167828"/>
                    <a:gd name="connsiteY2-622" fmla="*/ 3026474 h 3026651"/>
                    <a:gd name="connsiteX3-623" fmla="*/ 2295 w 8167828"/>
                    <a:gd name="connsiteY3-624" fmla="*/ 1577910 h 3026651"/>
                    <a:gd name="connsiteX4-625" fmla="*/ 767 w 8167828"/>
                    <a:gd name="connsiteY4-626" fmla="*/ 106969 h 3026651"/>
                    <a:gd name="connsiteX5-627" fmla="*/ 4068271 w 8167828"/>
                    <a:gd name="connsiteY5-628" fmla="*/ 1525866 h 3026651"/>
                    <a:gd name="connsiteX6-629" fmla="*/ 8167828 w 8167828"/>
                    <a:gd name="connsiteY6-630" fmla="*/ 0 h 3026651"/>
                    <a:gd name="connsiteX0-631" fmla="*/ 8167828 w 8167828"/>
                    <a:gd name="connsiteY0-632" fmla="*/ 0 h 3027228"/>
                    <a:gd name="connsiteX1-633" fmla="*/ 8145760 w 8167828"/>
                    <a:gd name="connsiteY1-634" fmla="*/ 1686913 h 3027228"/>
                    <a:gd name="connsiteX2-635" fmla="*/ 4123353 w 8167828"/>
                    <a:gd name="connsiteY2-636" fmla="*/ 3026474 h 3027228"/>
                    <a:gd name="connsiteX3-637" fmla="*/ 2295 w 8167828"/>
                    <a:gd name="connsiteY3-638" fmla="*/ 1577910 h 3027228"/>
                    <a:gd name="connsiteX4-639" fmla="*/ 767 w 8167828"/>
                    <a:gd name="connsiteY4-640" fmla="*/ 106969 h 3027228"/>
                    <a:gd name="connsiteX5-641" fmla="*/ 4068271 w 8167828"/>
                    <a:gd name="connsiteY5-642" fmla="*/ 1525866 h 3027228"/>
                    <a:gd name="connsiteX6-643" fmla="*/ 8167828 w 8167828"/>
                    <a:gd name="connsiteY6-644" fmla="*/ 0 h 3027228"/>
                    <a:gd name="connsiteX0-645" fmla="*/ 8156794 w 8156794"/>
                    <a:gd name="connsiteY0-646" fmla="*/ 0 h 2933483"/>
                    <a:gd name="connsiteX1-647" fmla="*/ 8145760 w 8156794"/>
                    <a:gd name="connsiteY1-648" fmla="*/ 1593168 h 2933483"/>
                    <a:gd name="connsiteX2-649" fmla="*/ 4123353 w 8156794"/>
                    <a:gd name="connsiteY2-650" fmla="*/ 2932729 h 2933483"/>
                    <a:gd name="connsiteX3-651" fmla="*/ 2295 w 8156794"/>
                    <a:gd name="connsiteY3-652" fmla="*/ 1484165 h 2933483"/>
                    <a:gd name="connsiteX4-653" fmla="*/ 767 w 8156794"/>
                    <a:gd name="connsiteY4-654" fmla="*/ 13224 h 2933483"/>
                    <a:gd name="connsiteX5-655" fmla="*/ 4068271 w 8156794"/>
                    <a:gd name="connsiteY5-656" fmla="*/ 1432121 h 2933483"/>
                    <a:gd name="connsiteX6-657" fmla="*/ 8156794 w 8156794"/>
                    <a:gd name="connsiteY6-658" fmla="*/ 0 h 2933483"/>
                    <a:gd name="connsiteX0-659" fmla="*/ 8156794 w 8156794"/>
                    <a:gd name="connsiteY0-660" fmla="*/ 0 h 2933483"/>
                    <a:gd name="connsiteX1-661" fmla="*/ 8145760 w 8156794"/>
                    <a:gd name="connsiteY1-662" fmla="*/ 1593168 h 2933483"/>
                    <a:gd name="connsiteX2-663" fmla="*/ 4123353 w 8156794"/>
                    <a:gd name="connsiteY2-664" fmla="*/ 2932729 h 2933483"/>
                    <a:gd name="connsiteX3-665" fmla="*/ 2295 w 8156794"/>
                    <a:gd name="connsiteY3-666" fmla="*/ 1484165 h 2933483"/>
                    <a:gd name="connsiteX4-667" fmla="*/ 767 w 8156794"/>
                    <a:gd name="connsiteY4-668" fmla="*/ 13224 h 2933483"/>
                    <a:gd name="connsiteX5-669" fmla="*/ 4068271 w 8156794"/>
                    <a:gd name="connsiteY5-670" fmla="*/ 1432121 h 2933483"/>
                    <a:gd name="connsiteX6-671" fmla="*/ 8156794 w 8156794"/>
                    <a:gd name="connsiteY6-672" fmla="*/ 0 h 2933483"/>
                    <a:gd name="connsiteX0-673" fmla="*/ 8123689 w 8145760"/>
                    <a:gd name="connsiteY0-674" fmla="*/ 13560 h 2920259"/>
                    <a:gd name="connsiteX1-675" fmla="*/ 8145760 w 8145760"/>
                    <a:gd name="connsiteY1-676" fmla="*/ 1579944 h 2920259"/>
                    <a:gd name="connsiteX2-677" fmla="*/ 4123353 w 8145760"/>
                    <a:gd name="connsiteY2-678" fmla="*/ 2919505 h 2920259"/>
                    <a:gd name="connsiteX3-679" fmla="*/ 2295 w 8145760"/>
                    <a:gd name="connsiteY3-680" fmla="*/ 1470941 h 2920259"/>
                    <a:gd name="connsiteX4-681" fmla="*/ 767 w 8145760"/>
                    <a:gd name="connsiteY4-682" fmla="*/ 0 h 2920259"/>
                    <a:gd name="connsiteX5-683" fmla="*/ 4068271 w 8145760"/>
                    <a:gd name="connsiteY5-684" fmla="*/ 1418897 h 2920259"/>
                    <a:gd name="connsiteX6-685" fmla="*/ 8123689 w 8145760"/>
                    <a:gd name="connsiteY6-686" fmla="*/ 13560 h 2920259"/>
                    <a:gd name="connsiteX0-687" fmla="*/ 8178863 w 8178863"/>
                    <a:gd name="connsiteY0-688" fmla="*/ 26952 h 2920259"/>
                    <a:gd name="connsiteX1-689" fmla="*/ 8145760 w 8178863"/>
                    <a:gd name="connsiteY1-690" fmla="*/ 1579944 h 2920259"/>
                    <a:gd name="connsiteX2-691" fmla="*/ 4123353 w 8178863"/>
                    <a:gd name="connsiteY2-692" fmla="*/ 2919505 h 2920259"/>
                    <a:gd name="connsiteX3-693" fmla="*/ 2295 w 8178863"/>
                    <a:gd name="connsiteY3-694" fmla="*/ 1470941 h 2920259"/>
                    <a:gd name="connsiteX4-695" fmla="*/ 767 w 8178863"/>
                    <a:gd name="connsiteY4-696" fmla="*/ 0 h 2920259"/>
                    <a:gd name="connsiteX5-697" fmla="*/ 4068271 w 8178863"/>
                    <a:gd name="connsiteY5-698" fmla="*/ 1418897 h 2920259"/>
                    <a:gd name="connsiteX6-699" fmla="*/ 8178863 w 8178863"/>
                    <a:gd name="connsiteY6-700" fmla="*/ 26952 h 2920259"/>
                    <a:gd name="connsiteX0-701" fmla="*/ 8167827 w 8167827"/>
                    <a:gd name="connsiteY0-702" fmla="*/ 40343 h 2920259"/>
                    <a:gd name="connsiteX1-703" fmla="*/ 8145760 w 8167827"/>
                    <a:gd name="connsiteY1-704" fmla="*/ 1579944 h 2920259"/>
                    <a:gd name="connsiteX2-705" fmla="*/ 4123353 w 8167827"/>
                    <a:gd name="connsiteY2-706" fmla="*/ 2919505 h 2920259"/>
                    <a:gd name="connsiteX3-707" fmla="*/ 2295 w 8167827"/>
                    <a:gd name="connsiteY3-708" fmla="*/ 1470941 h 2920259"/>
                    <a:gd name="connsiteX4-709" fmla="*/ 767 w 8167827"/>
                    <a:gd name="connsiteY4-710" fmla="*/ 0 h 2920259"/>
                    <a:gd name="connsiteX5-711" fmla="*/ 4068271 w 8167827"/>
                    <a:gd name="connsiteY5-712" fmla="*/ 1418897 h 2920259"/>
                    <a:gd name="connsiteX6-713" fmla="*/ 8167827 w 8167827"/>
                    <a:gd name="connsiteY6-714" fmla="*/ 40343 h 2920259"/>
                    <a:gd name="connsiteX0-715" fmla="*/ 8123687 w 8145760"/>
                    <a:gd name="connsiteY0-716" fmla="*/ 53735 h 2920259"/>
                    <a:gd name="connsiteX1-717" fmla="*/ 8145760 w 8145760"/>
                    <a:gd name="connsiteY1-718" fmla="*/ 1579944 h 2920259"/>
                    <a:gd name="connsiteX2-719" fmla="*/ 4123353 w 8145760"/>
                    <a:gd name="connsiteY2-720" fmla="*/ 2919505 h 2920259"/>
                    <a:gd name="connsiteX3-721" fmla="*/ 2295 w 8145760"/>
                    <a:gd name="connsiteY3-722" fmla="*/ 1470941 h 2920259"/>
                    <a:gd name="connsiteX4-723" fmla="*/ 767 w 8145760"/>
                    <a:gd name="connsiteY4-724" fmla="*/ 0 h 2920259"/>
                    <a:gd name="connsiteX5-725" fmla="*/ 4068271 w 8145760"/>
                    <a:gd name="connsiteY5-726" fmla="*/ 1418897 h 2920259"/>
                    <a:gd name="connsiteX6-727" fmla="*/ 8123687 w 8145760"/>
                    <a:gd name="connsiteY6-728" fmla="*/ 53735 h 2920259"/>
                    <a:gd name="connsiteX0-729" fmla="*/ 8161918 w 8161918"/>
                    <a:gd name="connsiteY0-730" fmla="*/ 0 h 2943855"/>
                    <a:gd name="connsiteX1-731" fmla="*/ 8145760 w 8161918"/>
                    <a:gd name="connsiteY1-732" fmla="*/ 1603540 h 2943855"/>
                    <a:gd name="connsiteX2-733" fmla="*/ 4123353 w 8161918"/>
                    <a:gd name="connsiteY2-734" fmla="*/ 2943101 h 2943855"/>
                    <a:gd name="connsiteX3-735" fmla="*/ 2295 w 8161918"/>
                    <a:gd name="connsiteY3-736" fmla="*/ 1494537 h 2943855"/>
                    <a:gd name="connsiteX4-737" fmla="*/ 767 w 8161918"/>
                    <a:gd name="connsiteY4-738" fmla="*/ 23596 h 2943855"/>
                    <a:gd name="connsiteX5-739" fmla="*/ 4068271 w 8161918"/>
                    <a:gd name="connsiteY5-740" fmla="*/ 1442493 h 2943855"/>
                    <a:gd name="connsiteX6-741" fmla="*/ 8161918 w 8161918"/>
                    <a:gd name="connsiteY6-742" fmla="*/ 0 h 2943855"/>
                    <a:gd name="connsiteX0-743" fmla="*/ 8144926 w 8145760"/>
                    <a:gd name="connsiteY0-744" fmla="*/ 43424 h 2920259"/>
                    <a:gd name="connsiteX1-745" fmla="*/ 8145760 w 8145760"/>
                    <a:gd name="connsiteY1-746" fmla="*/ 1579944 h 2920259"/>
                    <a:gd name="connsiteX2-747" fmla="*/ 4123353 w 8145760"/>
                    <a:gd name="connsiteY2-748" fmla="*/ 2919505 h 2920259"/>
                    <a:gd name="connsiteX3-749" fmla="*/ 2295 w 8145760"/>
                    <a:gd name="connsiteY3-750" fmla="*/ 1470941 h 2920259"/>
                    <a:gd name="connsiteX4-751" fmla="*/ 767 w 8145760"/>
                    <a:gd name="connsiteY4-752" fmla="*/ 0 h 2920259"/>
                    <a:gd name="connsiteX5-753" fmla="*/ 4068271 w 8145760"/>
                    <a:gd name="connsiteY5-754" fmla="*/ 1418897 h 2920259"/>
                    <a:gd name="connsiteX6-755" fmla="*/ 8144926 w 8145760"/>
                    <a:gd name="connsiteY6-756" fmla="*/ 43424 h 2920259"/>
                    <a:gd name="connsiteX0-757" fmla="*/ 8161918 w 8161918"/>
                    <a:gd name="connsiteY0-758" fmla="*/ 0 h 2959321"/>
                    <a:gd name="connsiteX1-759" fmla="*/ 8145760 w 8161918"/>
                    <a:gd name="connsiteY1-760" fmla="*/ 1619006 h 2959321"/>
                    <a:gd name="connsiteX2-761" fmla="*/ 4123353 w 8161918"/>
                    <a:gd name="connsiteY2-762" fmla="*/ 2958567 h 2959321"/>
                    <a:gd name="connsiteX3-763" fmla="*/ 2295 w 8161918"/>
                    <a:gd name="connsiteY3-764" fmla="*/ 1510003 h 2959321"/>
                    <a:gd name="connsiteX4-765" fmla="*/ 767 w 8161918"/>
                    <a:gd name="connsiteY4-766" fmla="*/ 39062 h 2959321"/>
                    <a:gd name="connsiteX5-767" fmla="*/ 4068271 w 8161918"/>
                    <a:gd name="connsiteY5-768" fmla="*/ 1457959 h 2959321"/>
                    <a:gd name="connsiteX6-769" fmla="*/ 8161918 w 8161918"/>
                    <a:gd name="connsiteY6-770" fmla="*/ 0 h 2959321"/>
                    <a:gd name="connsiteX0-771" fmla="*/ 8161918 w 8162752"/>
                    <a:gd name="connsiteY0-772" fmla="*/ 0 h 2959488"/>
                    <a:gd name="connsiteX1-773" fmla="*/ 8162752 w 8162752"/>
                    <a:gd name="connsiteY1-774" fmla="*/ 1629317 h 2959488"/>
                    <a:gd name="connsiteX2-775" fmla="*/ 4123353 w 8162752"/>
                    <a:gd name="connsiteY2-776" fmla="*/ 2958567 h 2959488"/>
                    <a:gd name="connsiteX3-777" fmla="*/ 2295 w 8162752"/>
                    <a:gd name="connsiteY3-778" fmla="*/ 1510003 h 2959488"/>
                    <a:gd name="connsiteX4-779" fmla="*/ 767 w 8162752"/>
                    <a:gd name="connsiteY4-780" fmla="*/ 39062 h 2959488"/>
                    <a:gd name="connsiteX5-781" fmla="*/ 4068271 w 8162752"/>
                    <a:gd name="connsiteY5-782" fmla="*/ 1457959 h 2959488"/>
                    <a:gd name="connsiteX6-783" fmla="*/ 8161918 w 8162752"/>
                    <a:gd name="connsiteY6-784" fmla="*/ 0 h 2959488"/>
                    <a:gd name="connsiteX0-785" fmla="*/ 8165930 w 8166764"/>
                    <a:gd name="connsiteY0-786" fmla="*/ 7337 h 2966825"/>
                    <a:gd name="connsiteX1-787" fmla="*/ 8166764 w 8166764"/>
                    <a:gd name="connsiteY1-788" fmla="*/ 1636654 h 2966825"/>
                    <a:gd name="connsiteX2-789" fmla="*/ 4127365 w 8166764"/>
                    <a:gd name="connsiteY2-790" fmla="*/ 2965904 h 2966825"/>
                    <a:gd name="connsiteX3-791" fmla="*/ 6307 w 8166764"/>
                    <a:gd name="connsiteY3-792" fmla="*/ 1517340 h 2966825"/>
                    <a:gd name="connsiteX4-793" fmla="*/ 532 w 8166764"/>
                    <a:gd name="connsiteY4-794" fmla="*/ 0 h 2966825"/>
                    <a:gd name="connsiteX5-795" fmla="*/ 4072283 w 8166764"/>
                    <a:gd name="connsiteY5-796" fmla="*/ 1465296 h 2966825"/>
                    <a:gd name="connsiteX6-797" fmla="*/ 8165930 w 8166764"/>
                    <a:gd name="connsiteY6-798" fmla="*/ 7337 h 2966825"/>
                    <a:gd name="connsiteX0-799" fmla="*/ 8168119 w 8168953"/>
                    <a:gd name="connsiteY0-800" fmla="*/ 7337 h 2966682"/>
                    <a:gd name="connsiteX1-801" fmla="*/ 8168953 w 8168953"/>
                    <a:gd name="connsiteY1-802" fmla="*/ 1636654 h 2966682"/>
                    <a:gd name="connsiteX2-803" fmla="*/ 4129554 w 8168953"/>
                    <a:gd name="connsiteY2-804" fmla="*/ 2965904 h 2966682"/>
                    <a:gd name="connsiteX3-805" fmla="*/ 0 w 8168953"/>
                    <a:gd name="connsiteY3-806" fmla="*/ 1527651 h 2966682"/>
                    <a:gd name="connsiteX4-807" fmla="*/ 2721 w 8168953"/>
                    <a:gd name="connsiteY4-808" fmla="*/ 0 h 2966682"/>
                    <a:gd name="connsiteX5-809" fmla="*/ 4074472 w 8168953"/>
                    <a:gd name="connsiteY5-810" fmla="*/ 1465296 h 2966682"/>
                    <a:gd name="connsiteX6-811" fmla="*/ 8168119 w 8168953"/>
                    <a:gd name="connsiteY6-812" fmla="*/ 7337 h 2966682"/>
                    <a:gd name="connsiteX0-813" fmla="*/ 8168119 w 8168953"/>
                    <a:gd name="connsiteY0-814" fmla="*/ 7337 h 3100377"/>
                    <a:gd name="connsiteX1-815" fmla="*/ 8168953 w 8168953"/>
                    <a:gd name="connsiteY1-816" fmla="*/ 1636654 h 3100377"/>
                    <a:gd name="connsiteX2-817" fmla="*/ 4118520 w 8168953"/>
                    <a:gd name="connsiteY2-818" fmla="*/ 3099826 h 3100377"/>
                    <a:gd name="connsiteX3-819" fmla="*/ 0 w 8168953"/>
                    <a:gd name="connsiteY3-820" fmla="*/ 1527651 h 3100377"/>
                    <a:gd name="connsiteX4-821" fmla="*/ 2721 w 8168953"/>
                    <a:gd name="connsiteY4-822" fmla="*/ 0 h 3100377"/>
                    <a:gd name="connsiteX5-823" fmla="*/ 4074472 w 8168953"/>
                    <a:gd name="connsiteY5-824" fmla="*/ 1465296 h 3100377"/>
                    <a:gd name="connsiteX6-825" fmla="*/ 8168119 w 8168953"/>
                    <a:gd name="connsiteY6-826" fmla="*/ 7337 h 3100377"/>
                    <a:gd name="connsiteX0-827" fmla="*/ 8168119 w 8168953"/>
                    <a:gd name="connsiteY0-828" fmla="*/ 7337 h 3100429"/>
                    <a:gd name="connsiteX1-829" fmla="*/ 8168953 w 8168953"/>
                    <a:gd name="connsiteY1-830" fmla="*/ 1636654 h 3100429"/>
                    <a:gd name="connsiteX2-831" fmla="*/ 4118520 w 8168953"/>
                    <a:gd name="connsiteY2-832" fmla="*/ 3099826 h 3100429"/>
                    <a:gd name="connsiteX3-833" fmla="*/ 0 w 8168953"/>
                    <a:gd name="connsiteY3-834" fmla="*/ 1527651 h 3100429"/>
                    <a:gd name="connsiteX4-835" fmla="*/ 2721 w 8168953"/>
                    <a:gd name="connsiteY4-836" fmla="*/ 0 h 3100429"/>
                    <a:gd name="connsiteX5-837" fmla="*/ 4074472 w 8168953"/>
                    <a:gd name="connsiteY5-838" fmla="*/ 1465296 h 3100429"/>
                    <a:gd name="connsiteX6-839" fmla="*/ 8168119 w 8168953"/>
                    <a:gd name="connsiteY6-840" fmla="*/ 7337 h 3100429"/>
                    <a:gd name="connsiteX0-841" fmla="*/ 8165849 w 8166683"/>
                    <a:gd name="connsiteY0-842" fmla="*/ 7337 h 3099826"/>
                    <a:gd name="connsiteX1-843" fmla="*/ 8166683 w 8166683"/>
                    <a:gd name="connsiteY1-844" fmla="*/ 1636654 h 3099826"/>
                    <a:gd name="connsiteX2-845" fmla="*/ 4116250 w 8166683"/>
                    <a:gd name="connsiteY2-846" fmla="*/ 3099826 h 3099826"/>
                    <a:gd name="connsiteX3-847" fmla="*/ 8764 w 8166683"/>
                    <a:gd name="connsiteY3-848" fmla="*/ 1634789 h 3099826"/>
                    <a:gd name="connsiteX4-849" fmla="*/ 451 w 8166683"/>
                    <a:gd name="connsiteY4-850" fmla="*/ 0 h 3099826"/>
                    <a:gd name="connsiteX5-851" fmla="*/ 4072202 w 8166683"/>
                    <a:gd name="connsiteY5-852" fmla="*/ 1465296 h 3099826"/>
                    <a:gd name="connsiteX6-853" fmla="*/ 8165849 w 8166683"/>
                    <a:gd name="connsiteY6-854" fmla="*/ 7337 h 3099826"/>
                    <a:gd name="connsiteX0-855" fmla="*/ 8165849 w 8166683"/>
                    <a:gd name="connsiteY0-856" fmla="*/ 7337 h 3099826"/>
                    <a:gd name="connsiteX1-857" fmla="*/ 8166683 w 8166683"/>
                    <a:gd name="connsiteY1-858" fmla="*/ 1636654 h 3099826"/>
                    <a:gd name="connsiteX2-859" fmla="*/ 4116250 w 8166683"/>
                    <a:gd name="connsiteY2-860" fmla="*/ 3099826 h 3099826"/>
                    <a:gd name="connsiteX3-861" fmla="*/ 8764 w 8166683"/>
                    <a:gd name="connsiteY3-862" fmla="*/ 1634789 h 3099826"/>
                    <a:gd name="connsiteX4-863" fmla="*/ 451 w 8166683"/>
                    <a:gd name="connsiteY4-864" fmla="*/ 0 h 3099826"/>
                    <a:gd name="connsiteX5-865" fmla="*/ 4072202 w 8166683"/>
                    <a:gd name="connsiteY5-866" fmla="*/ 1465296 h 3099826"/>
                    <a:gd name="connsiteX6-867" fmla="*/ 8165849 w 8166683"/>
                    <a:gd name="connsiteY6-868" fmla="*/ 7337 h 3099826"/>
                    <a:gd name="connsiteX0-869" fmla="*/ 8165849 w 8166683"/>
                    <a:gd name="connsiteY0-870" fmla="*/ 7337 h 3099826"/>
                    <a:gd name="connsiteX1-871" fmla="*/ 8166683 w 8166683"/>
                    <a:gd name="connsiteY1-872" fmla="*/ 1636654 h 3099826"/>
                    <a:gd name="connsiteX2-873" fmla="*/ 4116250 w 8166683"/>
                    <a:gd name="connsiteY2-874" fmla="*/ 3099826 h 3099826"/>
                    <a:gd name="connsiteX3-875" fmla="*/ 8764 w 8166683"/>
                    <a:gd name="connsiteY3-876" fmla="*/ 1634789 h 3099826"/>
                    <a:gd name="connsiteX4-877" fmla="*/ 451 w 8166683"/>
                    <a:gd name="connsiteY4-878" fmla="*/ 0 h 3099826"/>
                    <a:gd name="connsiteX5-879" fmla="*/ 4061168 w 8166683"/>
                    <a:gd name="connsiteY5-880" fmla="*/ 1438511 h 3099826"/>
                    <a:gd name="connsiteX6-881" fmla="*/ 8165849 w 8166683"/>
                    <a:gd name="connsiteY6-882" fmla="*/ 7337 h 3099826"/>
                    <a:gd name="connsiteX0-883" fmla="*/ 8165849 w 8166683"/>
                    <a:gd name="connsiteY0-884" fmla="*/ 7337 h 3099826"/>
                    <a:gd name="connsiteX1-885" fmla="*/ 8166683 w 8166683"/>
                    <a:gd name="connsiteY1-886" fmla="*/ 1636654 h 3099826"/>
                    <a:gd name="connsiteX2-887" fmla="*/ 4116250 w 8166683"/>
                    <a:gd name="connsiteY2-888" fmla="*/ 3099826 h 3099826"/>
                    <a:gd name="connsiteX3-889" fmla="*/ 8764 w 8166683"/>
                    <a:gd name="connsiteY3-890" fmla="*/ 1634789 h 3099826"/>
                    <a:gd name="connsiteX4-891" fmla="*/ 451 w 8166683"/>
                    <a:gd name="connsiteY4-892" fmla="*/ 0 h 3099826"/>
                    <a:gd name="connsiteX5-893" fmla="*/ 4061168 w 8166683"/>
                    <a:gd name="connsiteY5-894" fmla="*/ 1438511 h 3099826"/>
                    <a:gd name="connsiteX6-895" fmla="*/ 8165849 w 8166683"/>
                    <a:gd name="connsiteY6-896" fmla="*/ 7337 h 309982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2" name="Oval 241"/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43" name="Group 242"/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244" name="Freeform 243"/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-1" fmla="*/ 3725333 w 4641485"/>
                      <a:gd name="connsiteY0-2" fmla="*/ 0 h 1049866"/>
                      <a:gd name="connsiteX1-3" fmla="*/ 4641485 w 4641485"/>
                      <a:gd name="connsiteY1-4" fmla="*/ 239402 h 1049866"/>
                      <a:gd name="connsiteX2-5" fmla="*/ 3962400 w 4641485"/>
                      <a:gd name="connsiteY2-6" fmla="*/ 541866 h 1049866"/>
                      <a:gd name="connsiteX3-7" fmla="*/ 3742267 w 4641485"/>
                      <a:gd name="connsiteY3-8" fmla="*/ 457200 h 1049866"/>
                      <a:gd name="connsiteX4-9" fmla="*/ 2269067 w 4641485"/>
                      <a:gd name="connsiteY4-10" fmla="*/ 1049866 h 1049866"/>
                      <a:gd name="connsiteX5-11" fmla="*/ 880533 w 4641485"/>
                      <a:gd name="connsiteY5-12" fmla="*/ 457200 h 1049866"/>
                      <a:gd name="connsiteX6-13" fmla="*/ 592667 w 4641485"/>
                      <a:gd name="connsiteY6-14" fmla="*/ 541866 h 1049866"/>
                      <a:gd name="connsiteX7-15" fmla="*/ 0 w 4641485"/>
                      <a:gd name="connsiteY7-16" fmla="*/ 254000 h 1049866"/>
                      <a:gd name="connsiteX8-17" fmla="*/ 880533 w 4641485"/>
                      <a:gd name="connsiteY8-18" fmla="*/ 16933 h 1049866"/>
                      <a:gd name="connsiteX9-19" fmla="*/ 2302933 w 4641485"/>
                      <a:gd name="connsiteY9-20" fmla="*/ 626533 h 1049866"/>
                      <a:gd name="connsiteX10-21" fmla="*/ 3725333 w 4641485"/>
                      <a:gd name="connsiteY10-22" fmla="*/ 0 h 1049866"/>
                      <a:gd name="connsiteX0-23" fmla="*/ 3756864 w 4673016"/>
                      <a:gd name="connsiteY0-24" fmla="*/ 0 h 1049866"/>
                      <a:gd name="connsiteX1-25" fmla="*/ 4673016 w 4673016"/>
                      <a:gd name="connsiteY1-26" fmla="*/ 239402 h 1049866"/>
                      <a:gd name="connsiteX2-27" fmla="*/ 3993931 w 4673016"/>
                      <a:gd name="connsiteY2-28" fmla="*/ 541866 h 1049866"/>
                      <a:gd name="connsiteX3-29" fmla="*/ 3773798 w 4673016"/>
                      <a:gd name="connsiteY3-30" fmla="*/ 457200 h 1049866"/>
                      <a:gd name="connsiteX4-31" fmla="*/ 2300598 w 4673016"/>
                      <a:gd name="connsiteY4-32" fmla="*/ 1049866 h 1049866"/>
                      <a:gd name="connsiteX5-33" fmla="*/ 912064 w 4673016"/>
                      <a:gd name="connsiteY5-34" fmla="*/ 457200 h 1049866"/>
                      <a:gd name="connsiteX6-35" fmla="*/ 624198 w 4673016"/>
                      <a:gd name="connsiteY6-36" fmla="*/ 541866 h 1049866"/>
                      <a:gd name="connsiteX7-37" fmla="*/ 0 w 4673016"/>
                      <a:gd name="connsiteY7-38" fmla="*/ 232979 h 1049866"/>
                      <a:gd name="connsiteX8-39" fmla="*/ 912064 w 4673016"/>
                      <a:gd name="connsiteY8-40" fmla="*/ 16933 h 1049866"/>
                      <a:gd name="connsiteX9-41" fmla="*/ 2334464 w 4673016"/>
                      <a:gd name="connsiteY9-42" fmla="*/ 626533 h 1049866"/>
                      <a:gd name="connsiteX10-43" fmla="*/ 3756864 w 4673016"/>
                      <a:gd name="connsiteY10-44" fmla="*/ 0 h 1049866"/>
                      <a:gd name="connsiteX0-45" fmla="*/ 3756864 w 4673016"/>
                      <a:gd name="connsiteY0-46" fmla="*/ 0 h 1049866"/>
                      <a:gd name="connsiteX1-47" fmla="*/ 4673016 w 4673016"/>
                      <a:gd name="connsiteY1-48" fmla="*/ 239402 h 1049866"/>
                      <a:gd name="connsiteX2-49" fmla="*/ 3993931 w 4673016"/>
                      <a:gd name="connsiteY2-50" fmla="*/ 541866 h 1049866"/>
                      <a:gd name="connsiteX3-51" fmla="*/ 3784308 w 4673016"/>
                      <a:gd name="connsiteY3-52" fmla="*/ 404648 h 1049866"/>
                      <a:gd name="connsiteX4-53" fmla="*/ 2300598 w 4673016"/>
                      <a:gd name="connsiteY4-54" fmla="*/ 1049866 h 1049866"/>
                      <a:gd name="connsiteX5-55" fmla="*/ 912064 w 4673016"/>
                      <a:gd name="connsiteY5-56" fmla="*/ 457200 h 1049866"/>
                      <a:gd name="connsiteX6-57" fmla="*/ 624198 w 4673016"/>
                      <a:gd name="connsiteY6-58" fmla="*/ 541866 h 1049866"/>
                      <a:gd name="connsiteX7-59" fmla="*/ 0 w 4673016"/>
                      <a:gd name="connsiteY7-60" fmla="*/ 232979 h 1049866"/>
                      <a:gd name="connsiteX8-61" fmla="*/ 912064 w 4673016"/>
                      <a:gd name="connsiteY8-62" fmla="*/ 16933 h 1049866"/>
                      <a:gd name="connsiteX9-63" fmla="*/ 2334464 w 4673016"/>
                      <a:gd name="connsiteY9-64" fmla="*/ 626533 h 1049866"/>
                      <a:gd name="connsiteX10-65" fmla="*/ 3756864 w 4673016"/>
                      <a:gd name="connsiteY10-66" fmla="*/ 0 h 1049866"/>
                      <a:gd name="connsiteX0-67" fmla="*/ 3756864 w 4673016"/>
                      <a:gd name="connsiteY0-68" fmla="*/ 0 h 1049866"/>
                      <a:gd name="connsiteX1-69" fmla="*/ 4673016 w 4673016"/>
                      <a:gd name="connsiteY1-70" fmla="*/ 239402 h 1049866"/>
                      <a:gd name="connsiteX2-71" fmla="*/ 3993931 w 4673016"/>
                      <a:gd name="connsiteY2-72" fmla="*/ 541866 h 1049866"/>
                      <a:gd name="connsiteX3-73" fmla="*/ 3794818 w 4673016"/>
                      <a:gd name="connsiteY3-74" fmla="*/ 436179 h 1049866"/>
                      <a:gd name="connsiteX4-75" fmla="*/ 2300598 w 4673016"/>
                      <a:gd name="connsiteY4-76" fmla="*/ 1049866 h 1049866"/>
                      <a:gd name="connsiteX5-77" fmla="*/ 912064 w 4673016"/>
                      <a:gd name="connsiteY5-78" fmla="*/ 457200 h 1049866"/>
                      <a:gd name="connsiteX6-79" fmla="*/ 624198 w 4673016"/>
                      <a:gd name="connsiteY6-80" fmla="*/ 541866 h 1049866"/>
                      <a:gd name="connsiteX7-81" fmla="*/ 0 w 4673016"/>
                      <a:gd name="connsiteY7-82" fmla="*/ 232979 h 1049866"/>
                      <a:gd name="connsiteX8-83" fmla="*/ 912064 w 4673016"/>
                      <a:gd name="connsiteY8-84" fmla="*/ 16933 h 1049866"/>
                      <a:gd name="connsiteX9-85" fmla="*/ 2334464 w 4673016"/>
                      <a:gd name="connsiteY9-86" fmla="*/ 626533 h 1049866"/>
                      <a:gd name="connsiteX10-87" fmla="*/ 3756864 w 4673016"/>
                      <a:gd name="connsiteY10-88" fmla="*/ 0 h 1049866"/>
                      <a:gd name="connsiteX0-89" fmla="*/ 3756864 w 4673016"/>
                      <a:gd name="connsiteY0-90" fmla="*/ 0 h 1049866"/>
                      <a:gd name="connsiteX1-91" fmla="*/ 4673016 w 4673016"/>
                      <a:gd name="connsiteY1-92" fmla="*/ 239402 h 1049866"/>
                      <a:gd name="connsiteX2-93" fmla="*/ 3993931 w 4673016"/>
                      <a:gd name="connsiteY2-94" fmla="*/ 541866 h 1049866"/>
                      <a:gd name="connsiteX3-95" fmla="*/ 3794818 w 4673016"/>
                      <a:gd name="connsiteY3-96" fmla="*/ 436179 h 1049866"/>
                      <a:gd name="connsiteX4-97" fmla="*/ 2300598 w 4673016"/>
                      <a:gd name="connsiteY4-98" fmla="*/ 1049866 h 1049866"/>
                      <a:gd name="connsiteX5-99" fmla="*/ 912064 w 4673016"/>
                      <a:gd name="connsiteY5-100" fmla="*/ 457200 h 1049866"/>
                      <a:gd name="connsiteX6-101" fmla="*/ 624198 w 4673016"/>
                      <a:gd name="connsiteY6-102" fmla="*/ 541866 h 1049866"/>
                      <a:gd name="connsiteX7-103" fmla="*/ 0 w 4673016"/>
                      <a:gd name="connsiteY7-104" fmla="*/ 232979 h 1049866"/>
                      <a:gd name="connsiteX8-105" fmla="*/ 912064 w 4673016"/>
                      <a:gd name="connsiteY8-106" fmla="*/ 16933 h 1049866"/>
                      <a:gd name="connsiteX9-107" fmla="*/ 2323954 w 4673016"/>
                      <a:gd name="connsiteY9-108" fmla="*/ 616023 h 1049866"/>
                      <a:gd name="connsiteX10-109" fmla="*/ 3756864 w 4673016"/>
                      <a:gd name="connsiteY10-110" fmla="*/ 0 h 1049866"/>
                      <a:gd name="connsiteX0-111" fmla="*/ 3756864 w 4673016"/>
                      <a:gd name="connsiteY0-112" fmla="*/ 0 h 1049866"/>
                      <a:gd name="connsiteX1-113" fmla="*/ 4673016 w 4673016"/>
                      <a:gd name="connsiteY1-114" fmla="*/ 239402 h 1049866"/>
                      <a:gd name="connsiteX2-115" fmla="*/ 3993931 w 4673016"/>
                      <a:gd name="connsiteY2-116" fmla="*/ 541866 h 1049866"/>
                      <a:gd name="connsiteX3-117" fmla="*/ 3794818 w 4673016"/>
                      <a:gd name="connsiteY3-118" fmla="*/ 436179 h 1049866"/>
                      <a:gd name="connsiteX4-119" fmla="*/ 2300598 w 4673016"/>
                      <a:gd name="connsiteY4-120" fmla="*/ 1049866 h 1049866"/>
                      <a:gd name="connsiteX5-121" fmla="*/ 912064 w 4673016"/>
                      <a:gd name="connsiteY5-122" fmla="*/ 457200 h 1049866"/>
                      <a:gd name="connsiteX6-123" fmla="*/ 624198 w 4673016"/>
                      <a:gd name="connsiteY6-124" fmla="*/ 541866 h 1049866"/>
                      <a:gd name="connsiteX7-125" fmla="*/ 0 w 4673016"/>
                      <a:gd name="connsiteY7-126" fmla="*/ 275021 h 1049866"/>
                      <a:gd name="connsiteX8-127" fmla="*/ 912064 w 4673016"/>
                      <a:gd name="connsiteY8-128" fmla="*/ 16933 h 1049866"/>
                      <a:gd name="connsiteX9-129" fmla="*/ 2323954 w 4673016"/>
                      <a:gd name="connsiteY9-130" fmla="*/ 616023 h 1049866"/>
                      <a:gd name="connsiteX10-131" fmla="*/ 3756864 w 4673016"/>
                      <a:gd name="connsiteY10-132" fmla="*/ 0 h 1049866"/>
                      <a:gd name="connsiteX0-133" fmla="*/ 3756864 w 4673016"/>
                      <a:gd name="connsiteY0-134" fmla="*/ 0 h 1049866"/>
                      <a:gd name="connsiteX1-135" fmla="*/ 4673016 w 4673016"/>
                      <a:gd name="connsiteY1-136" fmla="*/ 239402 h 1049866"/>
                      <a:gd name="connsiteX2-137" fmla="*/ 3993931 w 4673016"/>
                      <a:gd name="connsiteY2-138" fmla="*/ 541866 h 1049866"/>
                      <a:gd name="connsiteX3-139" fmla="*/ 3815839 w 4673016"/>
                      <a:gd name="connsiteY3-140" fmla="*/ 467710 h 1049866"/>
                      <a:gd name="connsiteX4-141" fmla="*/ 2300598 w 4673016"/>
                      <a:gd name="connsiteY4-142" fmla="*/ 1049866 h 1049866"/>
                      <a:gd name="connsiteX5-143" fmla="*/ 912064 w 4673016"/>
                      <a:gd name="connsiteY5-144" fmla="*/ 457200 h 1049866"/>
                      <a:gd name="connsiteX6-145" fmla="*/ 624198 w 4673016"/>
                      <a:gd name="connsiteY6-146" fmla="*/ 541866 h 1049866"/>
                      <a:gd name="connsiteX7-147" fmla="*/ 0 w 4673016"/>
                      <a:gd name="connsiteY7-148" fmla="*/ 275021 h 1049866"/>
                      <a:gd name="connsiteX8-149" fmla="*/ 912064 w 4673016"/>
                      <a:gd name="connsiteY8-150" fmla="*/ 16933 h 1049866"/>
                      <a:gd name="connsiteX9-151" fmla="*/ 2323954 w 4673016"/>
                      <a:gd name="connsiteY9-152" fmla="*/ 616023 h 1049866"/>
                      <a:gd name="connsiteX10-153" fmla="*/ 3756864 w 4673016"/>
                      <a:gd name="connsiteY10-154" fmla="*/ 0 h 1049866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45" name="Freeform 244"/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46" name="Freeform 245"/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47" name="Freeform 246"/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-1" fmla="*/ 168165 w 3731172"/>
                      <a:gd name="connsiteY0-2" fmla="*/ 73572 h 1418896"/>
                      <a:gd name="connsiteX1-3" fmla="*/ 451945 w 3731172"/>
                      <a:gd name="connsiteY1-4" fmla="*/ 0 h 1418896"/>
                      <a:gd name="connsiteX2-5" fmla="*/ 1881352 w 3731172"/>
                      <a:gd name="connsiteY2-6" fmla="*/ 599089 h 1418896"/>
                      <a:gd name="connsiteX3-7" fmla="*/ 3363310 w 3731172"/>
                      <a:gd name="connsiteY3-8" fmla="*/ 0 h 1418896"/>
                      <a:gd name="connsiteX4-9" fmla="*/ 3584027 w 3731172"/>
                      <a:gd name="connsiteY4-10" fmla="*/ 73572 h 1418896"/>
                      <a:gd name="connsiteX5-11" fmla="*/ 2627586 w 3731172"/>
                      <a:gd name="connsiteY5-12" fmla="*/ 441434 h 1418896"/>
                      <a:gd name="connsiteX6-13" fmla="*/ 2596055 w 3731172"/>
                      <a:gd name="connsiteY6-14" fmla="*/ 914400 h 1418896"/>
                      <a:gd name="connsiteX7-15" fmla="*/ 3731172 w 3731172"/>
                      <a:gd name="connsiteY7-16" fmla="*/ 1345324 h 1418896"/>
                      <a:gd name="connsiteX8-17" fmla="*/ 3447393 w 3731172"/>
                      <a:gd name="connsiteY8-18" fmla="*/ 1408386 h 1418896"/>
                      <a:gd name="connsiteX9-19" fmla="*/ 1870841 w 3731172"/>
                      <a:gd name="connsiteY9-20" fmla="*/ 746234 h 1418896"/>
                      <a:gd name="connsiteX10-21" fmla="*/ 262758 w 3731172"/>
                      <a:gd name="connsiteY10-22" fmla="*/ 1418896 h 1418896"/>
                      <a:gd name="connsiteX11-23" fmla="*/ 0 w 3731172"/>
                      <a:gd name="connsiteY11-24" fmla="*/ 1324303 h 1418896"/>
                      <a:gd name="connsiteX12-25" fmla="*/ 1145627 w 3731172"/>
                      <a:gd name="connsiteY12-26" fmla="*/ 882869 h 1418896"/>
                      <a:gd name="connsiteX13-27" fmla="*/ 1114096 w 3731172"/>
                      <a:gd name="connsiteY13-28" fmla="*/ 409903 h 1418896"/>
                      <a:gd name="connsiteX14-29" fmla="*/ 441434 w 3731172"/>
                      <a:gd name="connsiteY14-30" fmla="*/ 10510 h 1418896"/>
                      <a:gd name="connsiteX15-31" fmla="*/ 441434 w 3731172"/>
                      <a:gd name="connsiteY15-32" fmla="*/ 10510 h 1418896"/>
                      <a:gd name="connsiteX0-33" fmla="*/ 168165 w 3731172"/>
                      <a:gd name="connsiteY0-34" fmla="*/ 73572 h 1418896"/>
                      <a:gd name="connsiteX1-35" fmla="*/ 451945 w 3731172"/>
                      <a:gd name="connsiteY1-36" fmla="*/ 0 h 1418896"/>
                      <a:gd name="connsiteX2-37" fmla="*/ 1881352 w 3731172"/>
                      <a:gd name="connsiteY2-38" fmla="*/ 599089 h 1418896"/>
                      <a:gd name="connsiteX3-39" fmla="*/ 3363310 w 3731172"/>
                      <a:gd name="connsiteY3-40" fmla="*/ 0 h 1418896"/>
                      <a:gd name="connsiteX4-41" fmla="*/ 3584027 w 3731172"/>
                      <a:gd name="connsiteY4-42" fmla="*/ 73572 h 1418896"/>
                      <a:gd name="connsiteX5-43" fmla="*/ 2627586 w 3731172"/>
                      <a:gd name="connsiteY5-44" fmla="*/ 441434 h 1418896"/>
                      <a:gd name="connsiteX6-45" fmla="*/ 2596055 w 3731172"/>
                      <a:gd name="connsiteY6-46" fmla="*/ 914400 h 1418896"/>
                      <a:gd name="connsiteX7-47" fmla="*/ 3731172 w 3731172"/>
                      <a:gd name="connsiteY7-48" fmla="*/ 1345324 h 1418896"/>
                      <a:gd name="connsiteX8-49" fmla="*/ 3447393 w 3731172"/>
                      <a:gd name="connsiteY8-50" fmla="*/ 1408386 h 1418896"/>
                      <a:gd name="connsiteX9-51" fmla="*/ 1870841 w 3731172"/>
                      <a:gd name="connsiteY9-52" fmla="*/ 746234 h 1418896"/>
                      <a:gd name="connsiteX10-53" fmla="*/ 262758 w 3731172"/>
                      <a:gd name="connsiteY10-54" fmla="*/ 1418896 h 1418896"/>
                      <a:gd name="connsiteX11-55" fmla="*/ 0 w 3731172"/>
                      <a:gd name="connsiteY11-56" fmla="*/ 1324303 h 1418896"/>
                      <a:gd name="connsiteX12-57" fmla="*/ 1145627 w 3731172"/>
                      <a:gd name="connsiteY12-58" fmla="*/ 882869 h 1418896"/>
                      <a:gd name="connsiteX13-59" fmla="*/ 1114096 w 3731172"/>
                      <a:gd name="connsiteY13-60" fmla="*/ 409903 h 1418896"/>
                      <a:gd name="connsiteX14-61" fmla="*/ 441434 w 3731172"/>
                      <a:gd name="connsiteY14-62" fmla="*/ 10510 h 1418896"/>
                      <a:gd name="connsiteX0-63" fmla="*/ 168165 w 3731172"/>
                      <a:gd name="connsiteY0-64" fmla="*/ 73572 h 1418896"/>
                      <a:gd name="connsiteX1-65" fmla="*/ 451945 w 3731172"/>
                      <a:gd name="connsiteY1-66" fmla="*/ 0 h 1418896"/>
                      <a:gd name="connsiteX2-67" fmla="*/ 1881352 w 3731172"/>
                      <a:gd name="connsiteY2-68" fmla="*/ 599089 h 1418896"/>
                      <a:gd name="connsiteX3-69" fmla="*/ 3363310 w 3731172"/>
                      <a:gd name="connsiteY3-70" fmla="*/ 0 h 1418896"/>
                      <a:gd name="connsiteX4-71" fmla="*/ 3584027 w 3731172"/>
                      <a:gd name="connsiteY4-72" fmla="*/ 73572 h 1418896"/>
                      <a:gd name="connsiteX5-73" fmla="*/ 2627586 w 3731172"/>
                      <a:gd name="connsiteY5-74" fmla="*/ 441434 h 1418896"/>
                      <a:gd name="connsiteX6-75" fmla="*/ 2596055 w 3731172"/>
                      <a:gd name="connsiteY6-76" fmla="*/ 914400 h 1418896"/>
                      <a:gd name="connsiteX7-77" fmla="*/ 3731172 w 3731172"/>
                      <a:gd name="connsiteY7-78" fmla="*/ 1345324 h 1418896"/>
                      <a:gd name="connsiteX8-79" fmla="*/ 3447393 w 3731172"/>
                      <a:gd name="connsiteY8-80" fmla="*/ 1408386 h 1418896"/>
                      <a:gd name="connsiteX9-81" fmla="*/ 1870841 w 3731172"/>
                      <a:gd name="connsiteY9-82" fmla="*/ 746234 h 1418896"/>
                      <a:gd name="connsiteX10-83" fmla="*/ 262758 w 3731172"/>
                      <a:gd name="connsiteY10-84" fmla="*/ 1418896 h 1418896"/>
                      <a:gd name="connsiteX11-85" fmla="*/ 0 w 3731172"/>
                      <a:gd name="connsiteY11-86" fmla="*/ 1324303 h 1418896"/>
                      <a:gd name="connsiteX12-87" fmla="*/ 1145627 w 3731172"/>
                      <a:gd name="connsiteY12-88" fmla="*/ 882869 h 1418896"/>
                      <a:gd name="connsiteX13-89" fmla="*/ 1114096 w 3731172"/>
                      <a:gd name="connsiteY13-90" fmla="*/ 409903 h 1418896"/>
                      <a:gd name="connsiteX14-91" fmla="*/ 357351 w 3731172"/>
                      <a:gd name="connsiteY14-92" fmla="*/ 115613 h 1418896"/>
                      <a:gd name="connsiteX0-93" fmla="*/ 168165 w 3731172"/>
                      <a:gd name="connsiteY0-94" fmla="*/ 73572 h 1418896"/>
                      <a:gd name="connsiteX1-95" fmla="*/ 451945 w 3731172"/>
                      <a:gd name="connsiteY1-96" fmla="*/ 0 h 1418896"/>
                      <a:gd name="connsiteX2-97" fmla="*/ 1881352 w 3731172"/>
                      <a:gd name="connsiteY2-98" fmla="*/ 599089 h 1418896"/>
                      <a:gd name="connsiteX3-99" fmla="*/ 3363310 w 3731172"/>
                      <a:gd name="connsiteY3-100" fmla="*/ 0 h 1418896"/>
                      <a:gd name="connsiteX4-101" fmla="*/ 3584027 w 3731172"/>
                      <a:gd name="connsiteY4-102" fmla="*/ 73572 h 1418896"/>
                      <a:gd name="connsiteX5-103" fmla="*/ 2627586 w 3731172"/>
                      <a:gd name="connsiteY5-104" fmla="*/ 441434 h 1418896"/>
                      <a:gd name="connsiteX6-105" fmla="*/ 2596055 w 3731172"/>
                      <a:gd name="connsiteY6-106" fmla="*/ 914400 h 1418896"/>
                      <a:gd name="connsiteX7-107" fmla="*/ 3731172 w 3731172"/>
                      <a:gd name="connsiteY7-108" fmla="*/ 1345324 h 1418896"/>
                      <a:gd name="connsiteX8-109" fmla="*/ 3447393 w 3731172"/>
                      <a:gd name="connsiteY8-110" fmla="*/ 1408386 h 1418896"/>
                      <a:gd name="connsiteX9-111" fmla="*/ 1870841 w 3731172"/>
                      <a:gd name="connsiteY9-112" fmla="*/ 746234 h 1418896"/>
                      <a:gd name="connsiteX10-113" fmla="*/ 262758 w 3731172"/>
                      <a:gd name="connsiteY10-114" fmla="*/ 1418896 h 1418896"/>
                      <a:gd name="connsiteX11-115" fmla="*/ 0 w 3731172"/>
                      <a:gd name="connsiteY11-116" fmla="*/ 1324303 h 1418896"/>
                      <a:gd name="connsiteX12-117" fmla="*/ 1145627 w 3731172"/>
                      <a:gd name="connsiteY12-118" fmla="*/ 882869 h 1418896"/>
                      <a:gd name="connsiteX13-119" fmla="*/ 1114096 w 3731172"/>
                      <a:gd name="connsiteY13-120" fmla="*/ 409903 h 1418896"/>
                      <a:gd name="connsiteX14-121" fmla="*/ 147144 w 3731172"/>
                      <a:gd name="connsiteY14-122" fmla="*/ 63061 h 1418896"/>
                      <a:gd name="connsiteX0-123" fmla="*/ 168165 w 3731172"/>
                      <a:gd name="connsiteY0-124" fmla="*/ 73572 h 1418896"/>
                      <a:gd name="connsiteX1-125" fmla="*/ 451945 w 3731172"/>
                      <a:gd name="connsiteY1-126" fmla="*/ 0 h 1418896"/>
                      <a:gd name="connsiteX2-127" fmla="*/ 1881352 w 3731172"/>
                      <a:gd name="connsiteY2-128" fmla="*/ 599089 h 1418896"/>
                      <a:gd name="connsiteX3-129" fmla="*/ 3363310 w 3731172"/>
                      <a:gd name="connsiteY3-130" fmla="*/ 0 h 1418896"/>
                      <a:gd name="connsiteX4-131" fmla="*/ 3584027 w 3731172"/>
                      <a:gd name="connsiteY4-132" fmla="*/ 73572 h 1418896"/>
                      <a:gd name="connsiteX5-133" fmla="*/ 2627586 w 3731172"/>
                      <a:gd name="connsiteY5-134" fmla="*/ 441434 h 1418896"/>
                      <a:gd name="connsiteX6-135" fmla="*/ 2596055 w 3731172"/>
                      <a:gd name="connsiteY6-136" fmla="*/ 914400 h 1418896"/>
                      <a:gd name="connsiteX7-137" fmla="*/ 3731172 w 3731172"/>
                      <a:gd name="connsiteY7-138" fmla="*/ 1345324 h 1418896"/>
                      <a:gd name="connsiteX8-139" fmla="*/ 3447393 w 3731172"/>
                      <a:gd name="connsiteY8-140" fmla="*/ 1408386 h 1418896"/>
                      <a:gd name="connsiteX9-141" fmla="*/ 1870841 w 3731172"/>
                      <a:gd name="connsiteY9-142" fmla="*/ 746234 h 1418896"/>
                      <a:gd name="connsiteX10-143" fmla="*/ 262758 w 3731172"/>
                      <a:gd name="connsiteY10-144" fmla="*/ 1418896 h 1418896"/>
                      <a:gd name="connsiteX11-145" fmla="*/ 0 w 3731172"/>
                      <a:gd name="connsiteY11-146" fmla="*/ 1324303 h 1418896"/>
                      <a:gd name="connsiteX12-147" fmla="*/ 1145627 w 3731172"/>
                      <a:gd name="connsiteY12-148" fmla="*/ 882869 h 1418896"/>
                      <a:gd name="connsiteX13-149" fmla="*/ 1114096 w 3731172"/>
                      <a:gd name="connsiteY13-150" fmla="*/ 420413 h 1418896"/>
                      <a:gd name="connsiteX14-151" fmla="*/ 147144 w 3731172"/>
                      <a:gd name="connsiteY14-152" fmla="*/ 63061 h 1418896"/>
                      <a:gd name="connsiteX0-153" fmla="*/ 168165 w 3731172"/>
                      <a:gd name="connsiteY0-154" fmla="*/ 73572 h 1418896"/>
                      <a:gd name="connsiteX1-155" fmla="*/ 451945 w 3731172"/>
                      <a:gd name="connsiteY1-156" fmla="*/ 0 h 1418896"/>
                      <a:gd name="connsiteX2-157" fmla="*/ 1881352 w 3731172"/>
                      <a:gd name="connsiteY2-158" fmla="*/ 599089 h 1418896"/>
                      <a:gd name="connsiteX3-159" fmla="*/ 3363310 w 3731172"/>
                      <a:gd name="connsiteY3-160" fmla="*/ 0 h 1418896"/>
                      <a:gd name="connsiteX4-161" fmla="*/ 3584027 w 3731172"/>
                      <a:gd name="connsiteY4-162" fmla="*/ 73572 h 1418896"/>
                      <a:gd name="connsiteX5-163" fmla="*/ 2627586 w 3731172"/>
                      <a:gd name="connsiteY5-164" fmla="*/ 441434 h 1418896"/>
                      <a:gd name="connsiteX6-165" fmla="*/ 2596055 w 3731172"/>
                      <a:gd name="connsiteY6-166" fmla="*/ 914400 h 1418896"/>
                      <a:gd name="connsiteX7-167" fmla="*/ 3731172 w 3731172"/>
                      <a:gd name="connsiteY7-168" fmla="*/ 1345324 h 1418896"/>
                      <a:gd name="connsiteX8-169" fmla="*/ 3447393 w 3731172"/>
                      <a:gd name="connsiteY8-170" fmla="*/ 1408386 h 1418896"/>
                      <a:gd name="connsiteX9-171" fmla="*/ 1870841 w 3731172"/>
                      <a:gd name="connsiteY9-172" fmla="*/ 746234 h 1418896"/>
                      <a:gd name="connsiteX10-173" fmla="*/ 262758 w 3731172"/>
                      <a:gd name="connsiteY10-174" fmla="*/ 1418896 h 1418896"/>
                      <a:gd name="connsiteX11-175" fmla="*/ 0 w 3731172"/>
                      <a:gd name="connsiteY11-176" fmla="*/ 1324303 h 1418896"/>
                      <a:gd name="connsiteX12-177" fmla="*/ 1145627 w 3731172"/>
                      <a:gd name="connsiteY12-178" fmla="*/ 882869 h 1418896"/>
                      <a:gd name="connsiteX13-179" fmla="*/ 1114096 w 3731172"/>
                      <a:gd name="connsiteY13-180" fmla="*/ 420413 h 1418896"/>
                      <a:gd name="connsiteX14-181" fmla="*/ 189185 w 3731172"/>
                      <a:gd name="connsiteY14-182" fmla="*/ 84081 h 1418896"/>
                      <a:gd name="connsiteX0-183" fmla="*/ 168165 w 3731172"/>
                      <a:gd name="connsiteY0-184" fmla="*/ 73572 h 1418896"/>
                      <a:gd name="connsiteX1-185" fmla="*/ 451945 w 3731172"/>
                      <a:gd name="connsiteY1-186" fmla="*/ 0 h 1418896"/>
                      <a:gd name="connsiteX2-187" fmla="*/ 1881352 w 3731172"/>
                      <a:gd name="connsiteY2-188" fmla="*/ 599089 h 1418896"/>
                      <a:gd name="connsiteX3-189" fmla="*/ 3363310 w 3731172"/>
                      <a:gd name="connsiteY3-190" fmla="*/ 0 h 1418896"/>
                      <a:gd name="connsiteX4-191" fmla="*/ 3584027 w 3731172"/>
                      <a:gd name="connsiteY4-192" fmla="*/ 73572 h 1418896"/>
                      <a:gd name="connsiteX5-193" fmla="*/ 2627586 w 3731172"/>
                      <a:gd name="connsiteY5-194" fmla="*/ 441434 h 1418896"/>
                      <a:gd name="connsiteX6-195" fmla="*/ 2596055 w 3731172"/>
                      <a:gd name="connsiteY6-196" fmla="*/ 914400 h 1418896"/>
                      <a:gd name="connsiteX7-197" fmla="*/ 3731172 w 3731172"/>
                      <a:gd name="connsiteY7-198" fmla="*/ 1345324 h 1418896"/>
                      <a:gd name="connsiteX8-199" fmla="*/ 3447393 w 3731172"/>
                      <a:gd name="connsiteY8-200" fmla="*/ 1408386 h 1418896"/>
                      <a:gd name="connsiteX9-201" fmla="*/ 1870841 w 3731172"/>
                      <a:gd name="connsiteY9-202" fmla="*/ 746234 h 1418896"/>
                      <a:gd name="connsiteX10-203" fmla="*/ 262758 w 3731172"/>
                      <a:gd name="connsiteY10-204" fmla="*/ 1418896 h 1418896"/>
                      <a:gd name="connsiteX11-205" fmla="*/ 0 w 3731172"/>
                      <a:gd name="connsiteY11-206" fmla="*/ 1324303 h 1418896"/>
                      <a:gd name="connsiteX12-207" fmla="*/ 1145627 w 3731172"/>
                      <a:gd name="connsiteY12-208" fmla="*/ 882869 h 1418896"/>
                      <a:gd name="connsiteX13-209" fmla="*/ 1114096 w 3731172"/>
                      <a:gd name="connsiteY13-210" fmla="*/ 420413 h 1418896"/>
                      <a:gd name="connsiteX14-211" fmla="*/ 189185 w 3731172"/>
                      <a:gd name="connsiteY14-212" fmla="*/ 84081 h 1418896"/>
                      <a:gd name="connsiteX15-213" fmla="*/ 168165 w 3731172"/>
                      <a:gd name="connsiteY15-214" fmla="*/ 73572 h 1418896"/>
                      <a:gd name="connsiteX0-215" fmla="*/ 168165 w 3731172"/>
                      <a:gd name="connsiteY0-216" fmla="*/ 73572 h 1418896"/>
                      <a:gd name="connsiteX1-217" fmla="*/ 451945 w 3731172"/>
                      <a:gd name="connsiteY1-218" fmla="*/ 0 h 1418896"/>
                      <a:gd name="connsiteX2-219" fmla="*/ 1881352 w 3731172"/>
                      <a:gd name="connsiteY2-220" fmla="*/ 599089 h 1418896"/>
                      <a:gd name="connsiteX3-221" fmla="*/ 3363310 w 3731172"/>
                      <a:gd name="connsiteY3-222" fmla="*/ 0 h 1418896"/>
                      <a:gd name="connsiteX4-223" fmla="*/ 3584027 w 3731172"/>
                      <a:gd name="connsiteY4-224" fmla="*/ 73572 h 1418896"/>
                      <a:gd name="connsiteX5-225" fmla="*/ 2627586 w 3731172"/>
                      <a:gd name="connsiteY5-226" fmla="*/ 441434 h 1418896"/>
                      <a:gd name="connsiteX6-227" fmla="*/ 2596055 w 3731172"/>
                      <a:gd name="connsiteY6-228" fmla="*/ 914400 h 1418896"/>
                      <a:gd name="connsiteX7-229" fmla="*/ 3731172 w 3731172"/>
                      <a:gd name="connsiteY7-230" fmla="*/ 1345324 h 1418896"/>
                      <a:gd name="connsiteX8-231" fmla="*/ 3447393 w 3731172"/>
                      <a:gd name="connsiteY8-232" fmla="*/ 1408386 h 1418896"/>
                      <a:gd name="connsiteX9-233" fmla="*/ 1870841 w 3731172"/>
                      <a:gd name="connsiteY9-234" fmla="*/ 746234 h 1418896"/>
                      <a:gd name="connsiteX10-235" fmla="*/ 262758 w 3731172"/>
                      <a:gd name="connsiteY10-236" fmla="*/ 1418896 h 1418896"/>
                      <a:gd name="connsiteX11-237" fmla="*/ 0 w 3731172"/>
                      <a:gd name="connsiteY11-238" fmla="*/ 1324303 h 1418896"/>
                      <a:gd name="connsiteX12-239" fmla="*/ 1145627 w 3731172"/>
                      <a:gd name="connsiteY12-240" fmla="*/ 882869 h 1418896"/>
                      <a:gd name="connsiteX13-241" fmla="*/ 1156137 w 3731172"/>
                      <a:gd name="connsiteY13-242" fmla="*/ 441434 h 1418896"/>
                      <a:gd name="connsiteX14-243" fmla="*/ 189185 w 3731172"/>
                      <a:gd name="connsiteY14-244" fmla="*/ 84081 h 1418896"/>
                      <a:gd name="connsiteX15-245" fmla="*/ 168165 w 3731172"/>
                      <a:gd name="connsiteY15-246" fmla="*/ 73572 h 1418896"/>
                      <a:gd name="connsiteX0-247" fmla="*/ 168165 w 3731172"/>
                      <a:gd name="connsiteY0-248" fmla="*/ 73572 h 1418896"/>
                      <a:gd name="connsiteX1-249" fmla="*/ 451945 w 3731172"/>
                      <a:gd name="connsiteY1-250" fmla="*/ 0 h 1418896"/>
                      <a:gd name="connsiteX2-251" fmla="*/ 1881352 w 3731172"/>
                      <a:gd name="connsiteY2-252" fmla="*/ 599089 h 1418896"/>
                      <a:gd name="connsiteX3-253" fmla="*/ 3363310 w 3731172"/>
                      <a:gd name="connsiteY3-254" fmla="*/ 0 h 1418896"/>
                      <a:gd name="connsiteX4-255" fmla="*/ 3584027 w 3731172"/>
                      <a:gd name="connsiteY4-256" fmla="*/ 73572 h 1418896"/>
                      <a:gd name="connsiteX5-257" fmla="*/ 2627586 w 3731172"/>
                      <a:gd name="connsiteY5-258" fmla="*/ 441434 h 1418896"/>
                      <a:gd name="connsiteX6-259" fmla="*/ 2596055 w 3731172"/>
                      <a:gd name="connsiteY6-260" fmla="*/ 914400 h 1418896"/>
                      <a:gd name="connsiteX7-261" fmla="*/ 3731172 w 3731172"/>
                      <a:gd name="connsiteY7-262" fmla="*/ 1345324 h 1418896"/>
                      <a:gd name="connsiteX8-263" fmla="*/ 3447393 w 3731172"/>
                      <a:gd name="connsiteY8-264" fmla="*/ 1408386 h 1418896"/>
                      <a:gd name="connsiteX9-265" fmla="*/ 1870841 w 3731172"/>
                      <a:gd name="connsiteY9-266" fmla="*/ 746234 h 1418896"/>
                      <a:gd name="connsiteX10-267" fmla="*/ 262758 w 3731172"/>
                      <a:gd name="connsiteY10-268" fmla="*/ 1418896 h 1418896"/>
                      <a:gd name="connsiteX11-269" fmla="*/ 0 w 3731172"/>
                      <a:gd name="connsiteY11-270" fmla="*/ 1324303 h 1418896"/>
                      <a:gd name="connsiteX12-271" fmla="*/ 1145627 w 3731172"/>
                      <a:gd name="connsiteY12-272" fmla="*/ 882869 h 1418896"/>
                      <a:gd name="connsiteX13-273" fmla="*/ 1145626 w 3731172"/>
                      <a:gd name="connsiteY13-274" fmla="*/ 451945 h 1418896"/>
                      <a:gd name="connsiteX14-275" fmla="*/ 189185 w 3731172"/>
                      <a:gd name="connsiteY14-276" fmla="*/ 84081 h 1418896"/>
                      <a:gd name="connsiteX15-277" fmla="*/ 168165 w 3731172"/>
                      <a:gd name="connsiteY15-278" fmla="*/ 73572 h 1418896"/>
                      <a:gd name="connsiteX0-279" fmla="*/ 168165 w 3731172"/>
                      <a:gd name="connsiteY0-280" fmla="*/ 73572 h 1418896"/>
                      <a:gd name="connsiteX1-281" fmla="*/ 451945 w 3731172"/>
                      <a:gd name="connsiteY1-282" fmla="*/ 0 h 1418896"/>
                      <a:gd name="connsiteX2-283" fmla="*/ 1881352 w 3731172"/>
                      <a:gd name="connsiteY2-284" fmla="*/ 599089 h 1418896"/>
                      <a:gd name="connsiteX3-285" fmla="*/ 3363310 w 3731172"/>
                      <a:gd name="connsiteY3-286" fmla="*/ 0 h 1418896"/>
                      <a:gd name="connsiteX4-287" fmla="*/ 3584027 w 3731172"/>
                      <a:gd name="connsiteY4-288" fmla="*/ 73572 h 1418896"/>
                      <a:gd name="connsiteX5-289" fmla="*/ 2627586 w 3731172"/>
                      <a:gd name="connsiteY5-290" fmla="*/ 441434 h 1418896"/>
                      <a:gd name="connsiteX6-291" fmla="*/ 2596055 w 3731172"/>
                      <a:gd name="connsiteY6-292" fmla="*/ 914400 h 1418896"/>
                      <a:gd name="connsiteX7-293" fmla="*/ 3731172 w 3731172"/>
                      <a:gd name="connsiteY7-294" fmla="*/ 1345324 h 1418896"/>
                      <a:gd name="connsiteX8-295" fmla="*/ 3447393 w 3731172"/>
                      <a:gd name="connsiteY8-296" fmla="*/ 1408386 h 1418896"/>
                      <a:gd name="connsiteX9-297" fmla="*/ 1870841 w 3731172"/>
                      <a:gd name="connsiteY9-298" fmla="*/ 746234 h 1418896"/>
                      <a:gd name="connsiteX10-299" fmla="*/ 262758 w 3731172"/>
                      <a:gd name="connsiteY10-300" fmla="*/ 1418896 h 1418896"/>
                      <a:gd name="connsiteX11-301" fmla="*/ 0 w 3731172"/>
                      <a:gd name="connsiteY11-302" fmla="*/ 1324303 h 1418896"/>
                      <a:gd name="connsiteX12-303" fmla="*/ 1145627 w 3731172"/>
                      <a:gd name="connsiteY12-304" fmla="*/ 903890 h 1418896"/>
                      <a:gd name="connsiteX13-305" fmla="*/ 1145626 w 3731172"/>
                      <a:gd name="connsiteY13-306" fmla="*/ 451945 h 1418896"/>
                      <a:gd name="connsiteX14-307" fmla="*/ 189185 w 3731172"/>
                      <a:gd name="connsiteY14-308" fmla="*/ 84081 h 1418896"/>
                      <a:gd name="connsiteX15-309" fmla="*/ 168165 w 3731172"/>
                      <a:gd name="connsiteY15-310" fmla="*/ 73572 h 1418896"/>
                      <a:gd name="connsiteX0-311" fmla="*/ 147144 w 3710151"/>
                      <a:gd name="connsiteY0-312" fmla="*/ 73572 h 1418896"/>
                      <a:gd name="connsiteX1-313" fmla="*/ 430924 w 3710151"/>
                      <a:gd name="connsiteY1-314" fmla="*/ 0 h 1418896"/>
                      <a:gd name="connsiteX2-315" fmla="*/ 1860331 w 3710151"/>
                      <a:gd name="connsiteY2-316" fmla="*/ 599089 h 1418896"/>
                      <a:gd name="connsiteX3-317" fmla="*/ 3342289 w 3710151"/>
                      <a:gd name="connsiteY3-318" fmla="*/ 0 h 1418896"/>
                      <a:gd name="connsiteX4-319" fmla="*/ 3563006 w 3710151"/>
                      <a:gd name="connsiteY4-320" fmla="*/ 73572 h 1418896"/>
                      <a:gd name="connsiteX5-321" fmla="*/ 2606565 w 3710151"/>
                      <a:gd name="connsiteY5-322" fmla="*/ 441434 h 1418896"/>
                      <a:gd name="connsiteX6-323" fmla="*/ 2575034 w 3710151"/>
                      <a:gd name="connsiteY6-324" fmla="*/ 914400 h 1418896"/>
                      <a:gd name="connsiteX7-325" fmla="*/ 3710151 w 3710151"/>
                      <a:gd name="connsiteY7-326" fmla="*/ 1345324 h 1418896"/>
                      <a:gd name="connsiteX8-327" fmla="*/ 3426372 w 3710151"/>
                      <a:gd name="connsiteY8-328" fmla="*/ 1408386 h 1418896"/>
                      <a:gd name="connsiteX9-329" fmla="*/ 1849820 w 3710151"/>
                      <a:gd name="connsiteY9-330" fmla="*/ 746234 h 1418896"/>
                      <a:gd name="connsiteX10-331" fmla="*/ 241737 w 3710151"/>
                      <a:gd name="connsiteY10-332" fmla="*/ 1418896 h 1418896"/>
                      <a:gd name="connsiteX11-333" fmla="*/ 0 w 3710151"/>
                      <a:gd name="connsiteY11-334" fmla="*/ 1334814 h 1418896"/>
                      <a:gd name="connsiteX12-335" fmla="*/ 1124606 w 3710151"/>
                      <a:gd name="connsiteY12-336" fmla="*/ 903890 h 1418896"/>
                      <a:gd name="connsiteX13-337" fmla="*/ 1124605 w 3710151"/>
                      <a:gd name="connsiteY13-338" fmla="*/ 451945 h 1418896"/>
                      <a:gd name="connsiteX14-339" fmla="*/ 168164 w 3710151"/>
                      <a:gd name="connsiteY14-340" fmla="*/ 84081 h 1418896"/>
                      <a:gd name="connsiteX15-341" fmla="*/ 147144 w 3710151"/>
                      <a:gd name="connsiteY15-342" fmla="*/ 73572 h 1418896"/>
                      <a:gd name="connsiteX0-343" fmla="*/ 147144 w 3710151"/>
                      <a:gd name="connsiteY0-344" fmla="*/ 73572 h 1418896"/>
                      <a:gd name="connsiteX1-345" fmla="*/ 430924 w 3710151"/>
                      <a:gd name="connsiteY1-346" fmla="*/ 0 h 1418896"/>
                      <a:gd name="connsiteX2-347" fmla="*/ 1860331 w 3710151"/>
                      <a:gd name="connsiteY2-348" fmla="*/ 599089 h 1418896"/>
                      <a:gd name="connsiteX3-349" fmla="*/ 3342289 w 3710151"/>
                      <a:gd name="connsiteY3-350" fmla="*/ 0 h 1418896"/>
                      <a:gd name="connsiteX4-351" fmla="*/ 3563006 w 3710151"/>
                      <a:gd name="connsiteY4-352" fmla="*/ 73572 h 1418896"/>
                      <a:gd name="connsiteX5-353" fmla="*/ 2606565 w 3710151"/>
                      <a:gd name="connsiteY5-354" fmla="*/ 441434 h 1418896"/>
                      <a:gd name="connsiteX6-355" fmla="*/ 2606565 w 3710151"/>
                      <a:gd name="connsiteY6-356" fmla="*/ 924910 h 1418896"/>
                      <a:gd name="connsiteX7-357" fmla="*/ 3710151 w 3710151"/>
                      <a:gd name="connsiteY7-358" fmla="*/ 1345324 h 1418896"/>
                      <a:gd name="connsiteX8-359" fmla="*/ 3426372 w 3710151"/>
                      <a:gd name="connsiteY8-360" fmla="*/ 1408386 h 1418896"/>
                      <a:gd name="connsiteX9-361" fmla="*/ 1849820 w 3710151"/>
                      <a:gd name="connsiteY9-362" fmla="*/ 746234 h 1418896"/>
                      <a:gd name="connsiteX10-363" fmla="*/ 241737 w 3710151"/>
                      <a:gd name="connsiteY10-364" fmla="*/ 1418896 h 1418896"/>
                      <a:gd name="connsiteX11-365" fmla="*/ 0 w 3710151"/>
                      <a:gd name="connsiteY11-366" fmla="*/ 1334814 h 1418896"/>
                      <a:gd name="connsiteX12-367" fmla="*/ 1124606 w 3710151"/>
                      <a:gd name="connsiteY12-368" fmla="*/ 903890 h 1418896"/>
                      <a:gd name="connsiteX13-369" fmla="*/ 1124605 w 3710151"/>
                      <a:gd name="connsiteY13-370" fmla="*/ 451945 h 1418896"/>
                      <a:gd name="connsiteX14-371" fmla="*/ 168164 w 3710151"/>
                      <a:gd name="connsiteY14-372" fmla="*/ 84081 h 1418896"/>
                      <a:gd name="connsiteX15-373" fmla="*/ 147144 w 3710151"/>
                      <a:gd name="connsiteY15-374" fmla="*/ 73572 h 1418896"/>
                      <a:gd name="connsiteX0-375" fmla="*/ 147144 w 3710151"/>
                      <a:gd name="connsiteY0-376" fmla="*/ 73572 h 1418896"/>
                      <a:gd name="connsiteX1-377" fmla="*/ 430924 w 3710151"/>
                      <a:gd name="connsiteY1-378" fmla="*/ 0 h 1418896"/>
                      <a:gd name="connsiteX2-379" fmla="*/ 1860331 w 3710151"/>
                      <a:gd name="connsiteY2-380" fmla="*/ 599089 h 1418896"/>
                      <a:gd name="connsiteX3-381" fmla="*/ 3342289 w 3710151"/>
                      <a:gd name="connsiteY3-382" fmla="*/ 0 h 1418896"/>
                      <a:gd name="connsiteX4-383" fmla="*/ 3563006 w 3710151"/>
                      <a:gd name="connsiteY4-384" fmla="*/ 73572 h 1418896"/>
                      <a:gd name="connsiteX5-385" fmla="*/ 2606565 w 3710151"/>
                      <a:gd name="connsiteY5-386" fmla="*/ 441434 h 1418896"/>
                      <a:gd name="connsiteX6-387" fmla="*/ 2610282 w 3710151"/>
                      <a:gd name="connsiteY6-388" fmla="*/ 902607 h 1418896"/>
                      <a:gd name="connsiteX7-389" fmla="*/ 3710151 w 3710151"/>
                      <a:gd name="connsiteY7-390" fmla="*/ 1345324 h 1418896"/>
                      <a:gd name="connsiteX8-391" fmla="*/ 3426372 w 3710151"/>
                      <a:gd name="connsiteY8-392" fmla="*/ 1408386 h 1418896"/>
                      <a:gd name="connsiteX9-393" fmla="*/ 1849820 w 3710151"/>
                      <a:gd name="connsiteY9-394" fmla="*/ 746234 h 1418896"/>
                      <a:gd name="connsiteX10-395" fmla="*/ 241737 w 3710151"/>
                      <a:gd name="connsiteY10-396" fmla="*/ 1418896 h 1418896"/>
                      <a:gd name="connsiteX11-397" fmla="*/ 0 w 3710151"/>
                      <a:gd name="connsiteY11-398" fmla="*/ 1334814 h 1418896"/>
                      <a:gd name="connsiteX12-399" fmla="*/ 1124606 w 3710151"/>
                      <a:gd name="connsiteY12-400" fmla="*/ 903890 h 1418896"/>
                      <a:gd name="connsiteX13-401" fmla="*/ 1124605 w 3710151"/>
                      <a:gd name="connsiteY13-402" fmla="*/ 451945 h 1418896"/>
                      <a:gd name="connsiteX14-403" fmla="*/ 168164 w 3710151"/>
                      <a:gd name="connsiteY14-404" fmla="*/ 84081 h 1418896"/>
                      <a:gd name="connsiteX15-405" fmla="*/ 147144 w 3710151"/>
                      <a:gd name="connsiteY15-406" fmla="*/ 73572 h 1418896"/>
                      <a:gd name="connsiteX0-407" fmla="*/ 147144 w 3710151"/>
                      <a:gd name="connsiteY0-408" fmla="*/ 73572 h 1418896"/>
                      <a:gd name="connsiteX1-409" fmla="*/ 430924 w 3710151"/>
                      <a:gd name="connsiteY1-410" fmla="*/ 0 h 1418896"/>
                      <a:gd name="connsiteX2-411" fmla="*/ 1860331 w 3710151"/>
                      <a:gd name="connsiteY2-412" fmla="*/ 599089 h 1418896"/>
                      <a:gd name="connsiteX3-413" fmla="*/ 3342289 w 3710151"/>
                      <a:gd name="connsiteY3-414" fmla="*/ 0 h 1418896"/>
                      <a:gd name="connsiteX4-415" fmla="*/ 3563006 w 3710151"/>
                      <a:gd name="connsiteY4-416" fmla="*/ 73572 h 1418896"/>
                      <a:gd name="connsiteX5-417" fmla="*/ 2617717 w 3710151"/>
                      <a:gd name="connsiteY5-418" fmla="*/ 445151 h 1418896"/>
                      <a:gd name="connsiteX6-419" fmla="*/ 2610282 w 3710151"/>
                      <a:gd name="connsiteY6-420" fmla="*/ 902607 h 1418896"/>
                      <a:gd name="connsiteX7-421" fmla="*/ 3710151 w 3710151"/>
                      <a:gd name="connsiteY7-422" fmla="*/ 1345324 h 1418896"/>
                      <a:gd name="connsiteX8-423" fmla="*/ 3426372 w 3710151"/>
                      <a:gd name="connsiteY8-424" fmla="*/ 1408386 h 1418896"/>
                      <a:gd name="connsiteX9-425" fmla="*/ 1849820 w 3710151"/>
                      <a:gd name="connsiteY9-426" fmla="*/ 746234 h 1418896"/>
                      <a:gd name="connsiteX10-427" fmla="*/ 241737 w 3710151"/>
                      <a:gd name="connsiteY10-428" fmla="*/ 1418896 h 1418896"/>
                      <a:gd name="connsiteX11-429" fmla="*/ 0 w 3710151"/>
                      <a:gd name="connsiteY11-430" fmla="*/ 1334814 h 1418896"/>
                      <a:gd name="connsiteX12-431" fmla="*/ 1124606 w 3710151"/>
                      <a:gd name="connsiteY12-432" fmla="*/ 903890 h 1418896"/>
                      <a:gd name="connsiteX13-433" fmla="*/ 1124605 w 3710151"/>
                      <a:gd name="connsiteY13-434" fmla="*/ 451945 h 1418896"/>
                      <a:gd name="connsiteX14-435" fmla="*/ 168164 w 3710151"/>
                      <a:gd name="connsiteY14-436" fmla="*/ 84081 h 1418896"/>
                      <a:gd name="connsiteX15-437" fmla="*/ 147144 w 3710151"/>
                      <a:gd name="connsiteY15-438" fmla="*/ 73572 h 1418896"/>
                      <a:gd name="connsiteX0-439" fmla="*/ 147144 w 3710151"/>
                      <a:gd name="connsiteY0-440" fmla="*/ 73572 h 1418896"/>
                      <a:gd name="connsiteX1-441" fmla="*/ 430924 w 3710151"/>
                      <a:gd name="connsiteY1-442" fmla="*/ 0 h 1418896"/>
                      <a:gd name="connsiteX2-443" fmla="*/ 1860331 w 3710151"/>
                      <a:gd name="connsiteY2-444" fmla="*/ 599089 h 1418896"/>
                      <a:gd name="connsiteX3-445" fmla="*/ 3342289 w 3710151"/>
                      <a:gd name="connsiteY3-446" fmla="*/ 0 h 1418896"/>
                      <a:gd name="connsiteX4-447" fmla="*/ 3563006 w 3710151"/>
                      <a:gd name="connsiteY4-448" fmla="*/ 73572 h 1418896"/>
                      <a:gd name="connsiteX5-449" fmla="*/ 2617717 w 3710151"/>
                      <a:gd name="connsiteY5-450" fmla="*/ 448868 h 1418896"/>
                      <a:gd name="connsiteX6-451" fmla="*/ 2610282 w 3710151"/>
                      <a:gd name="connsiteY6-452" fmla="*/ 902607 h 1418896"/>
                      <a:gd name="connsiteX7-453" fmla="*/ 3710151 w 3710151"/>
                      <a:gd name="connsiteY7-454" fmla="*/ 1345324 h 1418896"/>
                      <a:gd name="connsiteX8-455" fmla="*/ 3426372 w 3710151"/>
                      <a:gd name="connsiteY8-456" fmla="*/ 1408386 h 1418896"/>
                      <a:gd name="connsiteX9-457" fmla="*/ 1849820 w 3710151"/>
                      <a:gd name="connsiteY9-458" fmla="*/ 746234 h 1418896"/>
                      <a:gd name="connsiteX10-459" fmla="*/ 241737 w 3710151"/>
                      <a:gd name="connsiteY10-460" fmla="*/ 1418896 h 1418896"/>
                      <a:gd name="connsiteX11-461" fmla="*/ 0 w 3710151"/>
                      <a:gd name="connsiteY11-462" fmla="*/ 1334814 h 1418896"/>
                      <a:gd name="connsiteX12-463" fmla="*/ 1124606 w 3710151"/>
                      <a:gd name="connsiteY12-464" fmla="*/ 903890 h 1418896"/>
                      <a:gd name="connsiteX13-465" fmla="*/ 1124605 w 3710151"/>
                      <a:gd name="connsiteY13-466" fmla="*/ 451945 h 1418896"/>
                      <a:gd name="connsiteX14-467" fmla="*/ 168164 w 3710151"/>
                      <a:gd name="connsiteY14-468" fmla="*/ 84081 h 1418896"/>
                      <a:gd name="connsiteX15-469" fmla="*/ 147144 w 3710151"/>
                      <a:gd name="connsiteY15-470" fmla="*/ 73572 h 1418896"/>
                      <a:gd name="connsiteX0-471" fmla="*/ 147144 w 3710151"/>
                      <a:gd name="connsiteY0-472" fmla="*/ 73572 h 1418896"/>
                      <a:gd name="connsiteX1-473" fmla="*/ 430924 w 3710151"/>
                      <a:gd name="connsiteY1-474" fmla="*/ 0 h 1418896"/>
                      <a:gd name="connsiteX2-475" fmla="*/ 1838028 w 3710151"/>
                      <a:gd name="connsiteY2-476" fmla="*/ 591655 h 1418896"/>
                      <a:gd name="connsiteX3-477" fmla="*/ 3342289 w 3710151"/>
                      <a:gd name="connsiteY3-478" fmla="*/ 0 h 1418896"/>
                      <a:gd name="connsiteX4-479" fmla="*/ 3563006 w 3710151"/>
                      <a:gd name="connsiteY4-480" fmla="*/ 73572 h 1418896"/>
                      <a:gd name="connsiteX5-481" fmla="*/ 2617717 w 3710151"/>
                      <a:gd name="connsiteY5-482" fmla="*/ 448868 h 1418896"/>
                      <a:gd name="connsiteX6-483" fmla="*/ 2610282 w 3710151"/>
                      <a:gd name="connsiteY6-484" fmla="*/ 902607 h 1418896"/>
                      <a:gd name="connsiteX7-485" fmla="*/ 3710151 w 3710151"/>
                      <a:gd name="connsiteY7-486" fmla="*/ 1345324 h 1418896"/>
                      <a:gd name="connsiteX8-487" fmla="*/ 3426372 w 3710151"/>
                      <a:gd name="connsiteY8-488" fmla="*/ 1408386 h 1418896"/>
                      <a:gd name="connsiteX9-489" fmla="*/ 1849820 w 3710151"/>
                      <a:gd name="connsiteY9-490" fmla="*/ 746234 h 1418896"/>
                      <a:gd name="connsiteX10-491" fmla="*/ 241737 w 3710151"/>
                      <a:gd name="connsiteY10-492" fmla="*/ 1418896 h 1418896"/>
                      <a:gd name="connsiteX11-493" fmla="*/ 0 w 3710151"/>
                      <a:gd name="connsiteY11-494" fmla="*/ 1334814 h 1418896"/>
                      <a:gd name="connsiteX12-495" fmla="*/ 1124606 w 3710151"/>
                      <a:gd name="connsiteY12-496" fmla="*/ 903890 h 1418896"/>
                      <a:gd name="connsiteX13-497" fmla="*/ 1124605 w 3710151"/>
                      <a:gd name="connsiteY13-498" fmla="*/ 451945 h 1418896"/>
                      <a:gd name="connsiteX14-499" fmla="*/ 168164 w 3710151"/>
                      <a:gd name="connsiteY14-500" fmla="*/ 84081 h 1418896"/>
                      <a:gd name="connsiteX15-501" fmla="*/ 147144 w 3710151"/>
                      <a:gd name="connsiteY15-502" fmla="*/ 73572 h 1418896"/>
                      <a:gd name="connsiteX0-503" fmla="*/ 147144 w 3710151"/>
                      <a:gd name="connsiteY0-504" fmla="*/ 73572 h 1418896"/>
                      <a:gd name="connsiteX1-505" fmla="*/ 430924 w 3710151"/>
                      <a:gd name="connsiteY1-506" fmla="*/ 0 h 1418896"/>
                      <a:gd name="connsiteX2-507" fmla="*/ 1838028 w 3710151"/>
                      <a:gd name="connsiteY2-508" fmla="*/ 591655 h 1418896"/>
                      <a:gd name="connsiteX3-509" fmla="*/ 3342289 w 3710151"/>
                      <a:gd name="connsiteY3-510" fmla="*/ 0 h 1418896"/>
                      <a:gd name="connsiteX4-511" fmla="*/ 3563006 w 3710151"/>
                      <a:gd name="connsiteY4-512" fmla="*/ 73572 h 1418896"/>
                      <a:gd name="connsiteX5-513" fmla="*/ 2617717 w 3710151"/>
                      <a:gd name="connsiteY5-514" fmla="*/ 448868 h 1418896"/>
                      <a:gd name="connsiteX6-515" fmla="*/ 2610282 w 3710151"/>
                      <a:gd name="connsiteY6-516" fmla="*/ 902607 h 1418896"/>
                      <a:gd name="connsiteX7-517" fmla="*/ 3710151 w 3710151"/>
                      <a:gd name="connsiteY7-518" fmla="*/ 1345324 h 1418896"/>
                      <a:gd name="connsiteX8-519" fmla="*/ 3426372 w 3710151"/>
                      <a:gd name="connsiteY8-520" fmla="*/ 1408386 h 1418896"/>
                      <a:gd name="connsiteX9-521" fmla="*/ 1849820 w 3710151"/>
                      <a:gd name="connsiteY9-522" fmla="*/ 746234 h 1418896"/>
                      <a:gd name="connsiteX10-523" fmla="*/ 241737 w 3710151"/>
                      <a:gd name="connsiteY10-524" fmla="*/ 1418896 h 1418896"/>
                      <a:gd name="connsiteX11-525" fmla="*/ 0 w 3710151"/>
                      <a:gd name="connsiteY11-526" fmla="*/ 1334814 h 1418896"/>
                      <a:gd name="connsiteX12-527" fmla="*/ 1124606 w 3710151"/>
                      <a:gd name="connsiteY12-528" fmla="*/ 903890 h 1418896"/>
                      <a:gd name="connsiteX13-529" fmla="*/ 1087434 w 3710151"/>
                      <a:gd name="connsiteY13-530" fmla="*/ 451945 h 1418896"/>
                      <a:gd name="connsiteX14-531" fmla="*/ 168164 w 3710151"/>
                      <a:gd name="connsiteY14-532" fmla="*/ 84081 h 1418896"/>
                      <a:gd name="connsiteX15-533" fmla="*/ 147144 w 3710151"/>
                      <a:gd name="connsiteY15-534" fmla="*/ 73572 h 1418896"/>
                      <a:gd name="connsiteX0-535" fmla="*/ 147144 w 3710151"/>
                      <a:gd name="connsiteY0-536" fmla="*/ 73572 h 1418896"/>
                      <a:gd name="connsiteX1-537" fmla="*/ 430924 w 3710151"/>
                      <a:gd name="connsiteY1-538" fmla="*/ 0 h 1418896"/>
                      <a:gd name="connsiteX2-539" fmla="*/ 1838028 w 3710151"/>
                      <a:gd name="connsiteY2-540" fmla="*/ 591655 h 1418896"/>
                      <a:gd name="connsiteX3-541" fmla="*/ 3342289 w 3710151"/>
                      <a:gd name="connsiteY3-542" fmla="*/ 0 h 1418896"/>
                      <a:gd name="connsiteX4-543" fmla="*/ 3563006 w 3710151"/>
                      <a:gd name="connsiteY4-544" fmla="*/ 73572 h 1418896"/>
                      <a:gd name="connsiteX5-545" fmla="*/ 2617717 w 3710151"/>
                      <a:gd name="connsiteY5-546" fmla="*/ 448868 h 1418896"/>
                      <a:gd name="connsiteX6-547" fmla="*/ 2610282 w 3710151"/>
                      <a:gd name="connsiteY6-548" fmla="*/ 902607 h 1418896"/>
                      <a:gd name="connsiteX7-549" fmla="*/ 3710151 w 3710151"/>
                      <a:gd name="connsiteY7-550" fmla="*/ 1345324 h 1418896"/>
                      <a:gd name="connsiteX8-551" fmla="*/ 3426372 w 3710151"/>
                      <a:gd name="connsiteY8-552" fmla="*/ 1408386 h 1418896"/>
                      <a:gd name="connsiteX9-553" fmla="*/ 1849820 w 3710151"/>
                      <a:gd name="connsiteY9-554" fmla="*/ 746234 h 1418896"/>
                      <a:gd name="connsiteX10-555" fmla="*/ 241737 w 3710151"/>
                      <a:gd name="connsiteY10-556" fmla="*/ 1418896 h 1418896"/>
                      <a:gd name="connsiteX11-557" fmla="*/ 0 w 3710151"/>
                      <a:gd name="connsiteY11-558" fmla="*/ 1334814 h 1418896"/>
                      <a:gd name="connsiteX12-559" fmla="*/ 1098586 w 3710151"/>
                      <a:gd name="connsiteY12-560" fmla="*/ 903890 h 1418896"/>
                      <a:gd name="connsiteX13-561" fmla="*/ 1087434 w 3710151"/>
                      <a:gd name="connsiteY13-562" fmla="*/ 451945 h 1418896"/>
                      <a:gd name="connsiteX14-563" fmla="*/ 168164 w 3710151"/>
                      <a:gd name="connsiteY14-564" fmla="*/ 84081 h 1418896"/>
                      <a:gd name="connsiteX15-565" fmla="*/ 147144 w 3710151"/>
                      <a:gd name="connsiteY15-566" fmla="*/ 73572 h 1418896"/>
                      <a:gd name="connsiteX0-567" fmla="*/ 162012 w 3725019"/>
                      <a:gd name="connsiteY0-568" fmla="*/ 73572 h 1418896"/>
                      <a:gd name="connsiteX1-569" fmla="*/ 445792 w 3725019"/>
                      <a:gd name="connsiteY1-570" fmla="*/ 0 h 1418896"/>
                      <a:gd name="connsiteX2-571" fmla="*/ 1852896 w 3725019"/>
                      <a:gd name="connsiteY2-572" fmla="*/ 591655 h 1418896"/>
                      <a:gd name="connsiteX3-573" fmla="*/ 3357157 w 3725019"/>
                      <a:gd name="connsiteY3-574" fmla="*/ 0 h 1418896"/>
                      <a:gd name="connsiteX4-575" fmla="*/ 3577874 w 3725019"/>
                      <a:gd name="connsiteY4-576" fmla="*/ 73572 h 1418896"/>
                      <a:gd name="connsiteX5-577" fmla="*/ 2632585 w 3725019"/>
                      <a:gd name="connsiteY5-578" fmla="*/ 448868 h 1418896"/>
                      <a:gd name="connsiteX6-579" fmla="*/ 2625150 w 3725019"/>
                      <a:gd name="connsiteY6-580" fmla="*/ 902607 h 1418896"/>
                      <a:gd name="connsiteX7-581" fmla="*/ 3725019 w 3725019"/>
                      <a:gd name="connsiteY7-582" fmla="*/ 1345324 h 1418896"/>
                      <a:gd name="connsiteX8-583" fmla="*/ 3441240 w 3725019"/>
                      <a:gd name="connsiteY8-584" fmla="*/ 1408386 h 1418896"/>
                      <a:gd name="connsiteX9-585" fmla="*/ 1864688 w 3725019"/>
                      <a:gd name="connsiteY9-586" fmla="*/ 746234 h 1418896"/>
                      <a:gd name="connsiteX10-587" fmla="*/ 256605 w 3725019"/>
                      <a:gd name="connsiteY10-588" fmla="*/ 1418896 h 1418896"/>
                      <a:gd name="connsiteX11-589" fmla="*/ 0 w 3725019"/>
                      <a:gd name="connsiteY11-590" fmla="*/ 1331097 h 1418896"/>
                      <a:gd name="connsiteX12-591" fmla="*/ 1113454 w 3725019"/>
                      <a:gd name="connsiteY12-592" fmla="*/ 903890 h 1418896"/>
                      <a:gd name="connsiteX13-593" fmla="*/ 1102302 w 3725019"/>
                      <a:gd name="connsiteY13-594" fmla="*/ 451945 h 1418896"/>
                      <a:gd name="connsiteX14-595" fmla="*/ 183032 w 3725019"/>
                      <a:gd name="connsiteY14-596" fmla="*/ 84081 h 1418896"/>
                      <a:gd name="connsiteX15-597" fmla="*/ 162012 w 3725019"/>
                      <a:gd name="connsiteY15-598" fmla="*/ 73572 h 1418896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  <a:cxn ang="0">
                        <a:pos x="connsiteX15-31" y="connsiteY15-32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05" name="Group 44"/>
              <p:cNvGrpSpPr/>
              <p:nvPr/>
            </p:nvGrpSpPr>
            <p:grpSpPr bwMode="auto">
              <a:xfrm>
                <a:off x="9438940" y="2593196"/>
                <a:ext cx="903288" cy="727075"/>
                <a:chOff x="-44" y="1473"/>
                <a:chExt cx="981" cy="1105"/>
              </a:xfrm>
            </p:grpSpPr>
            <p:pic>
              <p:nvPicPr>
                <p:cNvPr id="239" name="Picture 45" descr="desktop_computer_stylized_medium"/>
                <p:cNvPicPr>
                  <a:picLocks noChangeAspect="1" noChangeArrowheads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240" name="Freeform 46"/>
                <p:cNvSpPr/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296 w 356"/>
                    <a:gd name="T3" fmla="*/ 69 h 368"/>
                    <a:gd name="T4" fmla="*/ 1537 w 356"/>
                    <a:gd name="T5" fmla="*/ 1447 h 368"/>
                    <a:gd name="T6" fmla="*/ 339 w 356"/>
                    <a:gd name="T7" fmla="*/ 1810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</p:spPr>
              <p:txBody>
                <a:bodyPr wrap="none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06" name="Group 906"/>
              <p:cNvGrpSpPr/>
              <p:nvPr/>
            </p:nvGrpSpPr>
            <p:grpSpPr bwMode="auto">
              <a:xfrm>
                <a:off x="8550931" y="2782976"/>
                <a:ext cx="469569" cy="865434"/>
                <a:chOff x="4140" y="429"/>
                <a:chExt cx="1425" cy="2396"/>
              </a:xfrm>
            </p:grpSpPr>
            <p:sp>
              <p:nvSpPr>
                <p:cNvPr id="207" name="Freeform 907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21 w 354"/>
                    <a:gd name="T1" fmla="*/ 0 h 2742"/>
                    <a:gd name="T2" fmla="*/ 116 w 354"/>
                    <a:gd name="T3" fmla="*/ 137 h 2742"/>
                    <a:gd name="T4" fmla="*/ 114 w 354"/>
                    <a:gd name="T5" fmla="*/ 1057 h 2742"/>
                    <a:gd name="T6" fmla="*/ 0 w 354"/>
                    <a:gd name="T7" fmla="*/ 1105 h 2742"/>
                    <a:gd name="T8" fmla="*/ 21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8" name="Rectangle 908"/>
                <p:cNvSpPr>
                  <a:spLocks noChangeArrowheads="1"/>
                </p:cNvSpPr>
                <p:nvPr/>
              </p:nvSpPr>
              <p:spPr bwMode="auto">
                <a:xfrm>
                  <a:off x="4208" y="429"/>
                  <a:ext cx="1043" cy="2284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09" name="Freeform 909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70 w 211"/>
                    <a:gd name="T3" fmla="*/ 88 h 2537"/>
                    <a:gd name="T4" fmla="*/ 2 w 211"/>
                    <a:gd name="T5" fmla="*/ 1007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0" name="Freeform 910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09 w 328"/>
                    <a:gd name="T3" fmla="*/ 52 h 226"/>
                    <a:gd name="T4" fmla="*/ 108 w 328"/>
                    <a:gd name="T5" fmla="*/ 92 h 226"/>
                    <a:gd name="T6" fmla="*/ 0 w 328"/>
                    <a:gd name="T7" fmla="*/ 41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1" name="Rectangle 911"/>
                <p:cNvSpPr>
                  <a:spLocks noChangeArrowheads="1"/>
                </p:cNvSpPr>
                <p:nvPr/>
              </p:nvSpPr>
              <p:spPr bwMode="auto">
                <a:xfrm>
                  <a:off x="4214" y="692"/>
                  <a:ext cx="592" cy="46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12" name="Group 912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237" name="AutoShape 913"/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65"/>
                    <a:ext cx="724" cy="126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38" name="AutoShape 914"/>
                  <p:cNvSpPr>
                    <a:spLocks noChangeArrowheads="1"/>
                  </p:cNvSpPr>
                  <p:nvPr/>
                </p:nvSpPr>
                <p:spPr bwMode="auto">
                  <a:xfrm>
                    <a:off x="632" y="2584"/>
                    <a:ext cx="693" cy="101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13" name="Rectangle 915"/>
                <p:cNvSpPr>
                  <a:spLocks noChangeArrowheads="1"/>
                </p:cNvSpPr>
                <p:nvPr/>
              </p:nvSpPr>
              <p:spPr bwMode="auto">
                <a:xfrm>
                  <a:off x="4226" y="1020"/>
                  <a:ext cx="592" cy="46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14" name="Group 916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235" name="AutoShape 917"/>
                  <p:cNvSpPr>
                    <a:spLocks noChangeArrowheads="1"/>
                  </p:cNvSpPr>
                  <p:nvPr/>
                </p:nvSpPr>
                <p:spPr bwMode="auto">
                  <a:xfrm>
                    <a:off x="611" y="2568"/>
                    <a:ext cx="731" cy="136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36" name="AutoShape 918"/>
                  <p:cNvSpPr>
                    <a:spLocks noChangeArrowheads="1"/>
                  </p:cNvSpPr>
                  <p:nvPr/>
                </p:nvSpPr>
                <p:spPr bwMode="auto">
                  <a:xfrm>
                    <a:off x="626" y="2581"/>
                    <a:ext cx="700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15" name="Rectangle 919"/>
                <p:cNvSpPr>
                  <a:spLocks noChangeArrowheads="1"/>
                </p:cNvSpPr>
                <p:nvPr/>
              </p:nvSpPr>
              <p:spPr bwMode="auto">
                <a:xfrm>
                  <a:off x="4214" y="1361"/>
                  <a:ext cx="598" cy="46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6" name="Rectangle 920"/>
                <p:cNvSpPr>
                  <a:spLocks noChangeArrowheads="1"/>
                </p:cNvSpPr>
                <p:nvPr/>
              </p:nvSpPr>
              <p:spPr bwMode="auto">
                <a:xfrm>
                  <a:off x="4226" y="1657"/>
                  <a:ext cx="598" cy="46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17" name="Group 921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233" name="AutoShape 922"/>
                  <p:cNvSpPr>
                    <a:spLocks noChangeArrowheads="1"/>
                  </p:cNvSpPr>
                  <p:nvPr/>
                </p:nvSpPr>
                <p:spPr bwMode="auto">
                  <a:xfrm>
                    <a:off x="611" y="2571"/>
                    <a:ext cx="730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34" name="AutoShape 923"/>
                  <p:cNvSpPr>
                    <a:spLocks noChangeArrowheads="1"/>
                  </p:cNvSpPr>
                  <p:nvPr/>
                </p:nvSpPr>
                <p:spPr bwMode="auto">
                  <a:xfrm>
                    <a:off x="626" y="2589"/>
                    <a:ext cx="699" cy="115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18" name="Freeform 924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09 w 328"/>
                    <a:gd name="T3" fmla="*/ 51 h 226"/>
                    <a:gd name="T4" fmla="*/ 108 w 328"/>
                    <a:gd name="T5" fmla="*/ 90 h 226"/>
                    <a:gd name="T6" fmla="*/ 0 w 328"/>
                    <a:gd name="T7" fmla="*/ 39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219" name="Group 925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231" name="AutoShape 926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9"/>
                    <a:ext cx="715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32" name="AutoShape 927"/>
                  <p:cNvSpPr>
                    <a:spLocks noChangeArrowheads="1"/>
                  </p:cNvSpPr>
                  <p:nvPr/>
                </p:nvSpPr>
                <p:spPr bwMode="auto">
                  <a:xfrm>
                    <a:off x="629" y="2582"/>
                    <a:ext cx="692" cy="105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20" name="Rectangle 928"/>
                <p:cNvSpPr>
                  <a:spLocks noChangeArrowheads="1"/>
                </p:cNvSpPr>
                <p:nvPr/>
              </p:nvSpPr>
              <p:spPr bwMode="auto">
                <a:xfrm>
                  <a:off x="5250" y="429"/>
                  <a:ext cx="68" cy="2291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21" name="Freeform 929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96 w 296"/>
                    <a:gd name="T3" fmla="*/ 57 h 256"/>
                    <a:gd name="T4" fmla="*/ 98 w 296"/>
                    <a:gd name="T5" fmla="*/ 102 h 256"/>
                    <a:gd name="T6" fmla="*/ 0 w 296"/>
                    <a:gd name="T7" fmla="*/ 39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22" name="Freeform 930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01 w 304"/>
                    <a:gd name="T3" fmla="*/ 66 h 288"/>
                    <a:gd name="T4" fmla="*/ 95 w 304"/>
                    <a:gd name="T5" fmla="*/ 116 h 288"/>
                    <a:gd name="T6" fmla="*/ 2 w 304"/>
                    <a:gd name="T7" fmla="*/ 5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23" name="Oval 931"/>
                <p:cNvSpPr>
                  <a:spLocks noChangeArrowheads="1"/>
                </p:cNvSpPr>
                <p:nvPr/>
              </p:nvSpPr>
              <p:spPr bwMode="auto">
                <a:xfrm>
                  <a:off x="5516" y="2608"/>
                  <a:ext cx="49" cy="98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24" name="Freeform 932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43 h 240"/>
                    <a:gd name="T2" fmla="*/ 2 w 306"/>
                    <a:gd name="T3" fmla="*/ 97 h 240"/>
                    <a:gd name="T4" fmla="*/ 101 w 306"/>
                    <a:gd name="T5" fmla="*/ 44 h 240"/>
                    <a:gd name="T6" fmla="*/ 98 w 306"/>
                    <a:gd name="T7" fmla="*/ 0 h 240"/>
                    <a:gd name="T8" fmla="*/ 0 w 306"/>
                    <a:gd name="T9" fmla="*/ 43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25" name="AutoShape 933"/>
                <p:cNvSpPr>
                  <a:spLocks noChangeArrowheads="1"/>
                </p:cNvSpPr>
                <p:nvPr/>
              </p:nvSpPr>
              <p:spPr bwMode="auto">
                <a:xfrm>
                  <a:off x="4140" y="2681"/>
                  <a:ext cx="1197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rgbClr val="000000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26" name="AutoShape 934"/>
                <p:cNvSpPr>
                  <a:spLocks noChangeArrowheads="1"/>
                </p:cNvSpPr>
                <p:nvPr/>
              </p:nvSpPr>
              <p:spPr bwMode="auto">
                <a:xfrm>
                  <a:off x="4208" y="2713"/>
                  <a:ext cx="1067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00"/>
                    </a:gs>
                    <a:gs pos="100000">
                      <a:srgbClr val="808080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27" name="Oval 935"/>
                <p:cNvSpPr>
                  <a:spLocks noChangeArrowheads="1"/>
                </p:cNvSpPr>
                <p:nvPr/>
              </p:nvSpPr>
              <p:spPr bwMode="auto">
                <a:xfrm>
                  <a:off x="4307" y="2385"/>
                  <a:ext cx="160" cy="138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28" name="Oval 936"/>
                <p:cNvSpPr>
                  <a:spLocks noChangeArrowheads="1"/>
                </p:cNvSpPr>
                <p:nvPr/>
              </p:nvSpPr>
              <p:spPr bwMode="auto">
                <a:xfrm>
                  <a:off x="4485" y="2385"/>
                  <a:ext cx="160" cy="14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29" name="Oval 937"/>
                <p:cNvSpPr>
                  <a:spLocks noChangeArrowheads="1"/>
                </p:cNvSpPr>
                <p:nvPr/>
              </p:nvSpPr>
              <p:spPr bwMode="auto">
                <a:xfrm>
                  <a:off x="4664" y="2379"/>
                  <a:ext cx="154" cy="144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30" name="Rectangle 938"/>
                <p:cNvSpPr>
                  <a:spLocks noChangeArrowheads="1"/>
                </p:cNvSpPr>
                <p:nvPr/>
              </p:nvSpPr>
              <p:spPr bwMode="auto">
                <a:xfrm>
                  <a:off x="5059" y="1834"/>
                  <a:ext cx="86" cy="761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rgbClr val="000000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</p:grpSp>
        <p:sp>
          <p:nvSpPr>
            <p:cNvPr id="308" name="Text Box 150"/>
            <p:cNvSpPr txBox="1">
              <a:spLocks noChangeArrowheads="1"/>
            </p:cNvSpPr>
            <p:nvPr/>
          </p:nvSpPr>
          <p:spPr bwMode="auto">
            <a:xfrm>
              <a:off x="8965649" y="6145768"/>
              <a:ext cx="1223975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0099"/>
                  </a:solidFill>
                  <a:latin typeface="Arial" panose="020B0604020202020204"/>
                  <a:cs typeface="Arial" panose="020B0604020202020204"/>
                </a:rPr>
                <a:t>trap mode</a:t>
              </a:r>
              <a:endParaRPr lang="en-US" dirty="0">
                <a:solidFill>
                  <a:srgbClr val="000099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SNMP protocol: message types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grpSp>
        <p:nvGrpSpPr>
          <p:cNvPr id="100" name="Group 99"/>
          <p:cNvGrpSpPr/>
          <p:nvPr/>
        </p:nvGrpSpPr>
        <p:grpSpPr>
          <a:xfrm>
            <a:off x="2372315" y="1817914"/>
            <a:ext cx="7097732" cy="3820886"/>
            <a:chOff x="2002201" y="1415143"/>
            <a:chExt cx="7097732" cy="3820886"/>
          </a:xfrm>
        </p:grpSpPr>
        <p:sp>
          <p:nvSpPr>
            <p:cNvPr id="99" name="Rectangle 98"/>
            <p:cNvSpPr/>
            <p:nvPr/>
          </p:nvSpPr>
          <p:spPr>
            <a:xfrm>
              <a:off x="2013857" y="1415143"/>
              <a:ext cx="7075714" cy="674914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" name="Rectangle 1"/>
            <p:cNvSpPr/>
            <p:nvPr/>
          </p:nvSpPr>
          <p:spPr>
            <a:xfrm>
              <a:off x="2005070" y="1421700"/>
              <a:ext cx="7094863" cy="3792557"/>
            </a:xfrm>
            <a:prstGeom prst="rect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9" name="Text Box 115"/>
            <p:cNvSpPr txBox="1">
              <a:spLocks noChangeArrowheads="1"/>
            </p:cNvSpPr>
            <p:nvPr/>
          </p:nvSpPr>
          <p:spPr bwMode="auto">
            <a:xfrm>
              <a:off x="2734834" y="2145408"/>
              <a:ext cx="1892826" cy="92333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algn="r">
                <a:lnSpc>
                  <a:spcPct val="90000"/>
                </a:lnSpc>
                <a:defRPr/>
              </a:pPr>
              <a:r>
                <a:rPr lang="en-US" sz="2000" dirty="0">
                  <a:cs typeface="Arial" panose="020B0604020202020204"/>
                </a:rPr>
                <a:t>GetRequest</a:t>
              </a:r>
              <a:endParaRPr lang="en-US" sz="2000" dirty="0">
                <a:cs typeface="Arial" panose="020B0604020202020204"/>
              </a:endParaRPr>
            </a:p>
            <a:p>
              <a:pPr algn="r">
                <a:lnSpc>
                  <a:spcPct val="90000"/>
                </a:lnSpc>
                <a:defRPr/>
              </a:pPr>
              <a:r>
                <a:rPr lang="en-US" sz="2000" dirty="0">
                  <a:cs typeface="Arial" panose="020B0604020202020204"/>
                </a:rPr>
                <a:t>GetNextRequest</a:t>
              </a:r>
              <a:endParaRPr lang="en-US" sz="2000" dirty="0">
                <a:cs typeface="Arial" panose="020B0604020202020204"/>
              </a:endParaRPr>
            </a:p>
            <a:p>
              <a:pPr algn="r">
                <a:lnSpc>
                  <a:spcPct val="90000"/>
                </a:lnSpc>
                <a:defRPr/>
              </a:pPr>
              <a:r>
                <a:rPr lang="en-US" sz="2000" dirty="0">
                  <a:cs typeface="Arial" panose="020B0604020202020204"/>
                </a:rPr>
                <a:t>GetBulkRequest</a:t>
              </a:r>
              <a:endParaRPr lang="en-US" sz="2000" dirty="0">
                <a:cs typeface="Arial" panose="020B0604020202020204"/>
              </a:endParaRPr>
            </a:p>
          </p:txBody>
        </p:sp>
        <p:sp>
          <p:nvSpPr>
            <p:cNvPr id="310" name="Text Box 116"/>
            <p:cNvSpPr txBox="1">
              <a:spLocks noChangeArrowheads="1"/>
            </p:cNvSpPr>
            <p:nvPr/>
          </p:nvSpPr>
          <p:spPr bwMode="auto">
            <a:xfrm>
              <a:off x="5029144" y="2125911"/>
              <a:ext cx="3853599" cy="92333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pPr algn="l">
                <a:lnSpc>
                  <a:spcPct val="90000"/>
                </a:lnSpc>
                <a:defRPr/>
              </a:pPr>
              <a:r>
                <a:rPr lang="en-US" sz="2000" dirty="0">
                  <a:cs typeface="Arial" panose="020B0604020202020204"/>
                </a:rPr>
                <a:t>manager-to-agent: </a:t>
              </a:r>
              <a:r>
                <a:rPr lang="ja-JP" altLang="en-US" sz="2000">
                  <a:cs typeface="Arial" panose="020B0604020202020204"/>
                </a:rPr>
                <a:t>“</a:t>
              </a:r>
              <a:r>
                <a:rPr lang="en-US" sz="2000" dirty="0">
                  <a:cs typeface="Arial" panose="020B0604020202020204"/>
                </a:rPr>
                <a:t>get me data</a:t>
              </a:r>
              <a:r>
                <a:rPr lang="ja-JP" altLang="en-US" sz="2000">
                  <a:cs typeface="Arial" panose="020B0604020202020204"/>
                </a:rPr>
                <a:t>”</a:t>
              </a:r>
              <a:endParaRPr lang="en-US" sz="2000" dirty="0">
                <a:cs typeface="Arial" panose="020B0604020202020204"/>
              </a:endParaRPr>
            </a:p>
            <a:p>
              <a:pPr algn="l">
                <a:lnSpc>
                  <a:spcPct val="90000"/>
                </a:lnSpc>
                <a:defRPr/>
              </a:pPr>
              <a:r>
                <a:rPr lang="en-US" sz="2000" dirty="0">
                  <a:cs typeface="Arial" panose="020B0604020202020204"/>
                </a:rPr>
                <a:t>(data instance, next data in list, </a:t>
              </a:r>
              <a:endParaRPr lang="en-US" sz="2000" dirty="0">
                <a:cs typeface="Arial" panose="020B0604020202020204"/>
              </a:endParaRPr>
            </a:p>
            <a:p>
              <a:pPr algn="l">
                <a:lnSpc>
                  <a:spcPct val="90000"/>
                </a:lnSpc>
                <a:defRPr/>
              </a:pPr>
              <a:r>
                <a:rPr lang="en-US" sz="2000" dirty="0">
                  <a:cs typeface="Arial" panose="020B0604020202020204"/>
                </a:rPr>
                <a:t>                                 block of data). </a:t>
              </a:r>
              <a:endParaRPr lang="en-US" sz="2000" dirty="0">
                <a:cs typeface="Arial" panose="020B0604020202020204"/>
              </a:endParaRPr>
            </a:p>
          </p:txBody>
        </p:sp>
        <p:sp>
          <p:nvSpPr>
            <p:cNvPr id="311" name="Text Box 118"/>
            <p:cNvSpPr txBox="1">
              <a:spLocks noChangeArrowheads="1"/>
            </p:cNvSpPr>
            <p:nvPr/>
          </p:nvSpPr>
          <p:spPr bwMode="auto">
            <a:xfrm>
              <a:off x="2122320" y="1488161"/>
              <a:ext cx="2487990" cy="5847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algn="r">
                <a:defRPr/>
              </a:pPr>
              <a:r>
                <a:rPr lang="en-US" sz="3200" dirty="0">
                  <a:solidFill>
                    <a:srgbClr val="0000A8"/>
                  </a:solidFill>
                  <a:cs typeface="Arial" panose="020B0604020202020204"/>
                </a:rPr>
                <a:t>Message type</a:t>
              </a:r>
              <a:endParaRPr lang="en-US" sz="3200" dirty="0">
                <a:solidFill>
                  <a:srgbClr val="0000A8"/>
                </a:solidFill>
                <a:cs typeface="Arial" panose="020B0604020202020204"/>
              </a:endParaRPr>
            </a:p>
          </p:txBody>
        </p:sp>
        <p:sp>
          <p:nvSpPr>
            <p:cNvPr id="312" name="Text Box 119"/>
            <p:cNvSpPr txBox="1">
              <a:spLocks noChangeArrowheads="1"/>
            </p:cNvSpPr>
            <p:nvPr/>
          </p:nvSpPr>
          <p:spPr bwMode="auto">
            <a:xfrm>
              <a:off x="5061362" y="1490866"/>
              <a:ext cx="1645002" cy="5847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algn="l">
                <a:defRPr/>
              </a:pPr>
              <a:r>
                <a:rPr lang="en-US" sz="3200" dirty="0">
                  <a:solidFill>
                    <a:srgbClr val="0000A8"/>
                  </a:solidFill>
                  <a:cs typeface="Arial" panose="020B0604020202020204"/>
                </a:rPr>
                <a:t>Function</a:t>
              </a:r>
              <a:endParaRPr lang="en-US" sz="3200" dirty="0">
                <a:solidFill>
                  <a:srgbClr val="0000A8"/>
                </a:solidFill>
                <a:cs typeface="Arial" panose="020B0604020202020204"/>
              </a:endParaRPr>
            </a:p>
          </p:txBody>
        </p:sp>
        <p:sp>
          <p:nvSpPr>
            <p:cNvPr id="317" name="Text Box 124"/>
            <p:cNvSpPr txBox="1">
              <a:spLocks noChangeArrowheads="1"/>
            </p:cNvSpPr>
            <p:nvPr/>
          </p:nvSpPr>
          <p:spPr bwMode="auto">
            <a:xfrm>
              <a:off x="2047355" y="3213120"/>
              <a:ext cx="2578100" cy="40011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>
              <a:spAutoFit/>
            </a:bodyPr>
            <a:lstStyle/>
            <a:p>
              <a:pPr algn="r">
                <a:defRPr/>
              </a:pPr>
              <a:r>
                <a:rPr lang="en-US" sz="2000" dirty="0">
                  <a:cs typeface="Arial" panose="020B0604020202020204"/>
                </a:rPr>
                <a:t>SetRequest</a:t>
              </a:r>
              <a:endParaRPr lang="en-US" sz="2000" dirty="0">
                <a:cs typeface="Arial" panose="020B0604020202020204"/>
              </a:endParaRPr>
            </a:p>
          </p:txBody>
        </p:sp>
        <p:sp>
          <p:nvSpPr>
            <p:cNvPr id="318" name="Text Box 125"/>
            <p:cNvSpPr txBox="1">
              <a:spLocks noChangeArrowheads="1"/>
            </p:cNvSpPr>
            <p:nvPr/>
          </p:nvSpPr>
          <p:spPr bwMode="auto">
            <a:xfrm>
              <a:off x="5013593" y="3216058"/>
              <a:ext cx="3727636" cy="40011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2000" dirty="0">
                  <a:cs typeface="Arial" panose="020B0604020202020204"/>
                </a:rPr>
                <a:t>manager-to-agent: set MIB value</a:t>
              </a:r>
              <a:endParaRPr lang="en-US" sz="2000" dirty="0">
                <a:cs typeface="Arial" panose="020B0604020202020204"/>
              </a:endParaRPr>
            </a:p>
          </p:txBody>
        </p:sp>
        <p:sp>
          <p:nvSpPr>
            <p:cNvPr id="320" name="Text Box 127"/>
            <p:cNvSpPr txBox="1">
              <a:spLocks noChangeArrowheads="1"/>
            </p:cNvSpPr>
            <p:nvPr/>
          </p:nvSpPr>
          <p:spPr bwMode="auto">
            <a:xfrm>
              <a:off x="3233056" y="3762619"/>
              <a:ext cx="1402831" cy="40011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pPr algn="r">
                <a:defRPr/>
              </a:pPr>
              <a:r>
                <a:rPr lang="en-US" sz="2000" dirty="0">
                  <a:cs typeface="Arial" panose="020B0604020202020204"/>
                </a:rPr>
                <a:t>Response</a:t>
              </a:r>
              <a:endParaRPr lang="en-US" sz="2000" dirty="0">
                <a:cs typeface="Arial" panose="020B0604020202020204"/>
              </a:endParaRPr>
            </a:p>
          </p:txBody>
        </p:sp>
        <p:sp>
          <p:nvSpPr>
            <p:cNvPr id="321" name="Text Box 128"/>
            <p:cNvSpPr txBox="1">
              <a:spLocks noChangeArrowheads="1"/>
            </p:cNvSpPr>
            <p:nvPr/>
          </p:nvSpPr>
          <p:spPr bwMode="auto">
            <a:xfrm>
              <a:off x="5026411" y="3785527"/>
              <a:ext cx="3899875" cy="646331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pPr algn="l">
                <a:lnSpc>
                  <a:spcPct val="90000"/>
                </a:lnSpc>
                <a:defRPr/>
              </a:pPr>
              <a:r>
                <a:rPr lang="en-US" sz="2000" dirty="0">
                  <a:cs typeface="Arial" panose="020B0604020202020204"/>
                </a:rPr>
                <a:t>Agent-to-manager: value, response to Request</a:t>
              </a:r>
              <a:endParaRPr lang="en-US" sz="2000" dirty="0">
                <a:cs typeface="Arial" panose="020B0604020202020204"/>
              </a:endParaRPr>
            </a:p>
          </p:txBody>
        </p:sp>
        <p:sp>
          <p:nvSpPr>
            <p:cNvPr id="323" name="Text Box 130"/>
            <p:cNvSpPr txBox="1">
              <a:spLocks noChangeArrowheads="1"/>
            </p:cNvSpPr>
            <p:nvPr/>
          </p:nvSpPr>
          <p:spPr bwMode="auto">
            <a:xfrm>
              <a:off x="3298372" y="4509877"/>
              <a:ext cx="1331618" cy="40011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pPr algn="r">
                <a:defRPr/>
              </a:pPr>
              <a:r>
                <a:rPr lang="en-US" sz="2000" dirty="0">
                  <a:cs typeface="Arial" panose="020B0604020202020204"/>
                </a:rPr>
                <a:t>Trap</a:t>
              </a:r>
              <a:endParaRPr lang="en-US" sz="2000" dirty="0">
                <a:cs typeface="Arial" panose="020B0604020202020204"/>
              </a:endParaRPr>
            </a:p>
          </p:txBody>
        </p:sp>
        <p:sp>
          <p:nvSpPr>
            <p:cNvPr id="325" name="Text Box 132"/>
            <p:cNvSpPr txBox="1">
              <a:spLocks noChangeArrowheads="1"/>
            </p:cNvSpPr>
            <p:nvPr/>
          </p:nvSpPr>
          <p:spPr bwMode="auto">
            <a:xfrm>
              <a:off x="5026185" y="4542313"/>
              <a:ext cx="3900102" cy="646331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pPr algn="l">
                <a:lnSpc>
                  <a:spcPct val="90000"/>
                </a:lnSpc>
                <a:defRPr/>
              </a:pPr>
              <a:r>
                <a:rPr lang="en-US" sz="2000" dirty="0">
                  <a:cs typeface="Arial" panose="020B0604020202020204"/>
                </a:rPr>
                <a:t>Agent-to-manager: inform manager</a:t>
              </a:r>
              <a:endParaRPr lang="en-US" sz="2000" dirty="0">
                <a:cs typeface="Arial" panose="020B0604020202020204"/>
              </a:endParaRPr>
            </a:p>
            <a:p>
              <a:pPr algn="l">
                <a:lnSpc>
                  <a:spcPct val="90000"/>
                </a:lnSpc>
                <a:defRPr/>
              </a:pPr>
              <a:r>
                <a:rPr lang="en-US" sz="2000" dirty="0">
                  <a:cs typeface="Arial" panose="020B0604020202020204"/>
                </a:rPr>
                <a:t>of exceptional event</a:t>
              </a:r>
              <a:endParaRPr lang="en-US" sz="2000" dirty="0">
                <a:cs typeface="Arial" panose="020B0604020202020204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2013087" y="2090619"/>
              <a:ext cx="7083691" cy="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/>
          </p:nvCxnSpPr>
          <p:spPr>
            <a:xfrm>
              <a:off x="2013087" y="3124760"/>
              <a:ext cx="7083691" cy="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/>
          </p:nvCxnSpPr>
          <p:spPr>
            <a:xfrm>
              <a:off x="2013087" y="3712588"/>
              <a:ext cx="7083691" cy="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/>
          </p:nvCxnSpPr>
          <p:spPr>
            <a:xfrm>
              <a:off x="2002201" y="4463704"/>
              <a:ext cx="7083691" cy="0"/>
            </a:xfrm>
            <a:prstGeom prst="line">
              <a:avLst/>
            </a:prstGeom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4833259" y="1420585"/>
              <a:ext cx="0" cy="3815444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SNMP protocol: message formats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22" name="Rectangle 1"/>
          <p:cNvSpPr>
            <a:spLocks noChangeArrowheads="1"/>
          </p:cNvSpPr>
          <p:nvPr/>
        </p:nvSpPr>
        <p:spPr bwMode="auto">
          <a:xfrm>
            <a:off x="3813221" y="2111004"/>
            <a:ext cx="6943725" cy="100488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bg1"/>
            </a:solidFill>
            <a:round/>
          </a:ln>
        </p:spPr>
        <p:txBody>
          <a:bodyPr wrap="none"/>
          <a:lstStyle/>
          <a:p>
            <a:endParaRPr lang="en-US" dirty="0"/>
          </a:p>
        </p:txBody>
      </p:sp>
      <p:cxnSp>
        <p:nvCxnSpPr>
          <p:cNvPr id="23" name="Straight Connector 3"/>
          <p:cNvCxnSpPr>
            <a:cxnSpLocks noChangeShapeType="1"/>
          </p:cNvCxnSpPr>
          <p:nvPr/>
        </p:nvCxnSpPr>
        <p:spPr bwMode="auto">
          <a:xfrm>
            <a:off x="4730796" y="2115767"/>
            <a:ext cx="0" cy="1020762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sp>
        <p:nvSpPr>
          <p:cNvPr id="24" name="TextBox 39"/>
          <p:cNvSpPr txBox="1">
            <a:spLocks noChangeArrowheads="1"/>
          </p:cNvSpPr>
          <p:nvPr/>
        </p:nvSpPr>
        <p:spPr bwMode="auto">
          <a:xfrm>
            <a:off x="10260058" y="2469779"/>
            <a:ext cx="496888" cy="261938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ts val="1200"/>
              </a:lnSpc>
            </a:pPr>
            <a:r>
              <a:rPr lang="en-US" sz="16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….</a:t>
            </a:r>
            <a:endParaRPr lang="en-US" sz="1600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40"/>
          <p:cNvSpPr txBox="1">
            <a:spLocks noChangeArrowheads="1"/>
          </p:cNvSpPr>
          <p:nvPr/>
        </p:nvSpPr>
        <p:spPr bwMode="auto">
          <a:xfrm>
            <a:off x="4025946" y="2137992"/>
            <a:ext cx="584200" cy="92392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rPr>
              <a:t>PDU</a:t>
            </a:r>
            <a:endParaRPr lang="en-US" sz="1800" dirty="0">
              <a:solidFill>
                <a:schemeClr val="bg1"/>
              </a:solidFill>
              <a:latin typeface="Arial Narrow" charset="0"/>
              <a:cs typeface="Arial Narrow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rPr>
              <a:t>type</a:t>
            </a:r>
            <a:endParaRPr lang="en-US" sz="1800" dirty="0">
              <a:solidFill>
                <a:schemeClr val="bg1"/>
              </a:solidFill>
              <a:latin typeface="Arial Narrow" charset="0"/>
              <a:cs typeface="Arial Narrow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rPr>
              <a:t>(0-3)</a:t>
            </a:r>
            <a:endParaRPr lang="en-US" sz="1800" dirty="0">
              <a:solidFill>
                <a:schemeClr val="bg1"/>
              </a:solidFill>
              <a:latin typeface="Arial Narrow" charset="0"/>
              <a:cs typeface="Arial Narrow" charset="0"/>
            </a:endParaRPr>
          </a:p>
        </p:txBody>
      </p:sp>
      <p:cxnSp>
        <p:nvCxnSpPr>
          <p:cNvPr id="26" name="Straight Connector 3"/>
          <p:cNvCxnSpPr>
            <a:cxnSpLocks noChangeShapeType="1"/>
          </p:cNvCxnSpPr>
          <p:nvPr/>
        </p:nvCxnSpPr>
        <p:spPr bwMode="auto">
          <a:xfrm>
            <a:off x="5624558" y="2103067"/>
            <a:ext cx="0" cy="1019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cxnSp>
        <p:nvCxnSpPr>
          <p:cNvPr id="27" name="Straight Connector 3"/>
          <p:cNvCxnSpPr>
            <a:cxnSpLocks noChangeShapeType="1"/>
          </p:cNvCxnSpPr>
          <p:nvPr/>
        </p:nvCxnSpPr>
        <p:spPr bwMode="auto">
          <a:xfrm>
            <a:off x="6518321" y="2095129"/>
            <a:ext cx="0" cy="1019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cxnSp>
        <p:nvCxnSpPr>
          <p:cNvPr id="28" name="Straight Connector 3"/>
          <p:cNvCxnSpPr>
            <a:cxnSpLocks noChangeShapeType="1"/>
          </p:cNvCxnSpPr>
          <p:nvPr/>
        </p:nvCxnSpPr>
        <p:spPr bwMode="auto">
          <a:xfrm>
            <a:off x="7420021" y="2117354"/>
            <a:ext cx="0" cy="1019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cxnSp>
        <p:nvCxnSpPr>
          <p:cNvPr id="29" name="Straight Connector 3"/>
          <p:cNvCxnSpPr>
            <a:cxnSpLocks noChangeShapeType="1"/>
          </p:cNvCxnSpPr>
          <p:nvPr/>
        </p:nvCxnSpPr>
        <p:spPr bwMode="auto">
          <a:xfrm>
            <a:off x="8129633" y="2109417"/>
            <a:ext cx="0" cy="1019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cxnSp>
        <p:nvCxnSpPr>
          <p:cNvPr id="30" name="Straight Connector 3"/>
          <p:cNvCxnSpPr>
            <a:cxnSpLocks noChangeShapeType="1"/>
          </p:cNvCxnSpPr>
          <p:nvPr/>
        </p:nvCxnSpPr>
        <p:spPr bwMode="auto">
          <a:xfrm>
            <a:off x="8851946" y="2101479"/>
            <a:ext cx="0" cy="1019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cxnSp>
        <p:nvCxnSpPr>
          <p:cNvPr id="31" name="Straight Connector 3"/>
          <p:cNvCxnSpPr>
            <a:cxnSpLocks noChangeShapeType="1"/>
          </p:cNvCxnSpPr>
          <p:nvPr/>
        </p:nvCxnSpPr>
        <p:spPr bwMode="auto">
          <a:xfrm>
            <a:off x="9555208" y="2093542"/>
            <a:ext cx="0" cy="1019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cxnSp>
        <p:nvCxnSpPr>
          <p:cNvPr id="32" name="Straight Connector 3"/>
          <p:cNvCxnSpPr>
            <a:cxnSpLocks noChangeShapeType="1"/>
          </p:cNvCxnSpPr>
          <p:nvPr/>
        </p:nvCxnSpPr>
        <p:spPr bwMode="auto">
          <a:xfrm>
            <a:off x="10277521" y="2120529"/>
            <a:ext cx="0" cy="1019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sp>
        <p:nvSpPr>
          <p:cNvPr id="33" name="TextBox 40"/>
          <p:cNvSpPr txBox="1">
            <a:spLocks noChangeArrowheads="1"/>
          </p:cNvSpPr>
          <p:nvPr/>
        </p:nvSpPr>
        <p:spPr bwMode="auto">
          <a:xfrm>
            <a:off x="4732383" y="2285629"/>
            <a:ext cx="889000" cy="6461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rPr>
              <a:t>Request</a:t>
            </a:r>
            <a:endParaRPr lang="en-US" sz="1800" dirty="0">
              <a:solidFill>
                <a:schemeClr val="bg1"/>
              </a:solidFill>
              <a:latin typeface="Arial Narrow" charset="0"/>
              <a:cs typeface="Arial Narrow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rPr>
              <a:t>ID</a:t>
            </a:r>
            <a:endParaRPr lang="en-US" sz="1800" dirty="0">
              <a:solidFill>
                <a:schemeClr val="bg1"/>
              </a:solidFill>
              <a:latin typeface="Arial Narrow" charset="0"/>
              <a:cs typeface="Arial Narrow" charset="0"/>
            </a:endParaRPr>
          </a:p>
        </p:txBody>
      </p:sp>
      <p:sp>
        <p:nvSpPr>
          <p:cNvPr id="34" name="TextBox 40"/>
          <p:cNvSpPr txBox="1">
            <a:spLocks noChangeArrowheads="1"/>
          </p:cNvSpPr>
          <p:nvPr/>
        </p:nvSpPr>
        <p:spPr bwMode="auto">
          <a:xfrm>
            <a:off x="5716633" y="2141167"/>
            <a:ext cx="720725" cy="92233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rPr>
              <a:t>Error</a:t>
            </a:r>
            <a:endParaRPr lang="en-US" sz="1800" dirty="0">
              <a:solidFill>
                <a:schemeClr val="bg1"/>
              </a:solidFill>
              <a:latin typeface="Arial Narrow" charset="0"/>
              <a:cs typeface="Arial Narrow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rPr>
              <a:t>Status</a:t>
            </a:r>
            <a:endParaRPr lang="en-US" sz="1800" dirty="0">
              <a:solidFill>
                <a:schemeClr val="bg1"/>
              </a:solidFill>
              <a:latin typeface="Arial Narrow" charset="0"/>
              <a:cs typeface="Arial Narrow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rPr>
              <a:t>(0-5)</a:t>
            </a:r>
            <a:endParaRPr lang="en-US" sz="1800" dirty="0">
              <a:solidFill>
                <a:schemeClr val="bg1"/>
              </a:solidFill>
              <a:latin typeface="Arial Narrow" charset="0"/>
              <a:cs typeface="Arial Narrow" charset="0"/>
            </a:endParaRPr>
          </a:p>
        </p:txBody>
      </p:sp>
      <p:sp>
        <p:nvSpPr>
          <p:cNvPr id="35" name="TextBox 40"/>
          <p:cNvSpPr txBox="1">
            <a:spLocks noChangeArrowheads="1"/>
          </p:cNvSpPr>
          <p:nvPr/>
        </p:nvSpPr>
        <p:spPr bwMode="auto">
          <a:xfrm>
            <a:off x="6648496" y="2288804"/>
            <a:ext cx="647700" cy="6461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rPr>
              <a:t>Error</a:t>
            </a:r>
            <a:endParaRPr lang="en-US" sz="1800" dirty="0">
              <a:solidFill>
                <a:schemeClr val="bg1"/>
              </a:solidFill>
              <a:latin typeface="Arial Narrow" charset="0"/>
              <a:cs typeface="Arial Narrow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rPr>
              <a:t>Index</a:t>
            </a:r>
            <a:endParaRPr lang="en-US" sz="1800" dirty="0">
              <a:solidFill>
                <a:schemeClr val="bg1"/>
              </a:solidFill>
              <a:latin typeface="Arial Narrow" charset="0"/>
              <a:cs typeface="Arial Narrow" charset="0"/>
            </a:endParaRPr>
          </a:p>
        </p:txBody>
      </p:sp>
      <p:sp>
        <p:nvSpPr>
          <p:cNvPr id="36" name="TextBox 40"/>
          <p:cNvSpPr txBox="1">
            <a:spLocks noChangeArrowheads="1"/>
          </p:cNvSpPr>
          <p:nvPr/>
        </p:nvSpPr>
        <p:spPr bwMode="auto">
          <a:xfrm>
            <a:off x="7423196" y="2423742"/>
            <a:ext cx="690562" cy="3683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rPr>
              <a:t>Name</a:t>
            </a:r>
            <a:endParaRPr lang="en-US" sz="1800" dirty="0">
              <a:solidFill>
                <a:schemeClr val="bg1"/>
              </a:solidFill>
              <a:latin typeface="Arial Narrow" charset="0"/>
              <a:cs typeface="Arial Narrow" charset="0"/>
            </a:endParaRPr>
          </a:p>
        </p:txBody>
      </p:sp>
      <p:sp>
        <p:nvSpPr>
          <p:cNvPr id="37" name="TextBox 40"/>
          <p:cNvSpPr txBox="1">
            <a:spLocks noChangeArrowheads="1"/>
          </p:cNvSpPr>
          <p:nvPr/>
        </p:nvSpPr>
        <p:spPr bwMode="auto">
          <a:xfrm>
            <a:off x="8162971" y="2433267"/>
            <a:ext cx="655637" cy="36988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rPr>
              <a:t>Value</a:t>
            </a:r>
            <a:endParaRPr lang="en-US" sz="1800" dirty="0">
              <a:solidFill>
                <a:schemeClr val="bg1"/>
              </a:solidFill>
              <a:latin typeface="Arial Narrow" charset="0"/>
              <a:cs typeface="Arial Narrow" charset="0"/>
            </a:endParaRPr>
          </a:p>
        </p:txBody>
      </p:sp>
      <p:sp>
        <p:nvSpPr>
          <p:cNvPr id="38" name="TextBox 40"/>
          <p:cNvSpPr txBox="1">
            <a:spLocks noChangeArrowheads="1"/>
          </p:cNvSpPr>
          <p:nvPr/>
        </p:nvSpPr>
        <p:spPr bwMode="auto">
          <a:xfrm>
            <a:off x="8858296" y="2433267"/>
            <a:ext cx="688975" cy="36988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rPr>
              <a:t>Name</a:t>
            </a:r>
            <a:endParaRPr lang="en-US" sz="1800" dirty="0">
              <a:solidFill>
                <a:schemeClr val="bg1"/>
              </a:solidFill>
              <a:latin typeface="Arial Narrow" charset="0"/>
              <a:cs typeface="Arial Narrow" charset="0"/>
            </a:endParaRPr>
          </a:p>
        </p:txBody>
      </p:sp>
      <p:sp>
        <p:nvSpPr>
          <p:cNvPr id="39" name="TextBox 40"/>
          <p:cNvSpPr txBox="1">
            <a:spLocks noChangeArrowheads="1"/>
          </p:cNvSpPr>
          <p:nvPr/>
        </p:nvSpPr>
        <p:spPr bwMode="auto">
          <a:xfrm>
            <a:off x="9591721" y="2442792"/>
            <a:ext cx="654050" cy="36988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rPr>
              <a:t>Value</a:t>
            </a:r>
            <a:endParaRPr lang="en-US" sz="1800" dirty="0">
              <a:solidFill>
                <a:schemeClr val="bg1"/>
              </a:solidFill>
              <a:latin typeface="Arial Narrow" charset="0"/>
              <a:cs typeface="Arial Narrow" charset="0"/>
            </a:endParaRPr>
          </a:p>
        </p:txBody>
      </p:sp>
      <p:cxnSp>
        <p:nvCxnSpPr>
          <p:cNvPr id="60" name="Straight Connector 59"/>
          <p:cNvCxnSpPr/>
          <p:nvPr/>
        </p:nvCxnSpPr>
        <p:spPr bwMode="auto">
          <a:xfrm>
            <a:off x="4705396" y="1896692"/>
            <a:ext cx="2709862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rgbClr val="CC0000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61" name="Straight Connector 60"/>
          <p:cNvCxnSpPr/>
          <p:nvPr/>
        </p:nvCxnSpPr>
        <p:spPr bwMode="auto">
          <a:xfrm>
            <a:off x="7407321" y="1912567"/>
            <a:ext cx="3309937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rgbClr val="CC0000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62" name="TextBox 68612"/>
          <p:cNvSpPr txBox="1">
            <a:spLocks noChangeArrowheads="1"/>
          </p:cNvSpPr>
          <p:nvPr/>
        </p:nvSpPr>
        <p:spPr bwMode="auto">
          <a:xfrm>
            <a:off x="5275308" y="1704604"/>
            <a:ext cx="1711325" cy="3698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9pPr>
          </a:lstStyle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Get/set header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TextBox 85"/>
          <p:cNvSpPr txBox="1">
            <a:spLocks noChangeArrowheads="1"/>
          </p:cNvSpPr>
          <p:nvPr/>
        </p:nvSpPr>
        <p:spPr bwMode="auto">
          <a:xfrm>
            <a:off x="7978821" y="1701429"/>
            <a:ext cx="2157412" cy="3698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9pPr>
          </a:lstStyle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Variables to get/set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6" name="Straight Connector 65"/>
          <p:cNvCxnSpPr/>
          <p:nvPr/>
        </p:nvCxnSpPr>
        <p:spPr bwMode="auto">
          <a:xfrm>
            <a:off x="3787821" y="5584681"/>
            <a:ext cx="6932612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rgbClr val="CC0000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67" name="TextBox 91"/>
          <p:cNvSpPr txBox="1">
            <a:spLocks noChangeArrowheads="1"/>
          </p:cNvSpPr>
          <p:nvPr/>
        </p:nvSpPr>
        <p:spPr bwMode="auto">
          <a:xfrm>
            <a:off x="6515146" y="5397356"/>
            <a:ext cx="1398587" cy="3698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9pPr>
          </a:lstStyle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SNMP PDU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23256" y="2383971"/>
            <a:ext cx="2488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message types 0-3</a:t>
            </a:r>
            <a:endParaRPr lang="en-US" sz="2400" dirty="0"/>
          </a:p>
        </p:txBody>
      </p:sp>
      <p:grpSp>
        <p:nvGrpSpPr>
          <p:cNvPr id="2" name="Group 1"/>
          <p:cNvGrpSpPr/>
          <p:nvPr/>
        </p:nvGrpSpPr>
        <p:grpSpPr>
          <a:xfrm>
            <a:off x="1045026" y="3637230"/>
            <a:ext cx="9675407" cy="1472562"/>
            <a:chOff x="1045026" y="3637230"/>
            <a:chExt cx="9675407" cy="1472562"/>
          </a:xfrm>
        </p:grpSpPr>
        <p:sp>
          <p:nvSpPr>
            <p:cNvPr id="40" name="Rectangle 1"/>
            <p:cNvSpPr>
              <a:spLocks noChangeArrowheads="1"/>
            </p:cNvSpPr>
            <p:nvPr/>
          </p:nvSpPr>
          <p:spPr bwMode="auto">
            <a:xfrm>
              <a:off x="3776708" y="4084267"/>
              <a:ext cx="6943725" cy="1004887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9525">
              <a:solidFill>
                <a:schemeClr val="bg1"/>
              </a:solidFill>
              <a:round/>
            </a:ln>
          </p:spPr>
          <p:txBody>
            <a:bodyPr wrap="none"/>
            <a:lstStyle/>
            <a:p>
              <a:endParaRPr lang="en-US" dirty="0"/>
            </a:p>
          </p:txBody>
        </p:sp>
        <p:cxnSp>
          <p:nvCxnSpPr>
            <p:cNvPr id="41" name="Straight Connector 3"/>
            <p:cNvCxnSpPr>
              <a:cxnSpLocks noChangeShapeType="1"/>
            </p:cNvCxnSpPr>
            <p:nvPr/>
          </p:nvCxnSpPr>
          <p:spPr bwMode="auto">
            <a:xfrm>
              <a:off x="4694283" y="4090617"/>
              <a:ext cx="0" cy="1019175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</a:ln>
            <a:effectLst/>
          </p:spPr>
        </p:cxnSp>
        <p:sp>
          <p:nvSpPr>
            <p:cNvPr id="42" name="TextBox 39"/>
            <p:cNvSpPr txBox="1">
              <a:spLocks noChangeArrowheads="1"/>
            </p:cNvSpPr>
            <p:nvPr/>
          </p:nvSpPr>
          <p:spPr bwMode="auto">
            <a:xfrm>
              <a:off x="10223546" y="4444629"/>
              <a:ext cx="496887" cy="26035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9pPr>
            </a:lstStyle>
            <a:p>
              <a:pPr>
                <a:lnSpc>
                  <a:spcPts val="1200"/>
                </a:lnSpc>
              </a:pPr>
              <a:r>
                <a:rPr lang="en-US" sz="1600" i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….</a:t>
              </a:r>
              <a:endParaRPr lang="en-US" sz="16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TextBox 40"/>
            <p:cNvSpPr txBox="1">
              <a:spLocks noChangeArrowheads="1"/>
            </p:cNvSpPr>
            <p:nvPr/>
          </p:nvSpPr>
          <p:spPr bwMode="auto">
            <a:xfrm>
              <a:off x="3989433" y="4112842"/>
              <a:ext cx="584200" cy="92233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>
                  <a:solidFill>
                    <a:schemeClr val="bg1"/>
                  </a:solidFill>
                  <a:latin typeface="Arial Narrow" charset="0"/>
                  <a:cs typeface="Arial Narrow" charset="0"/>
                </a:rPr>
                <a:t>PDU</a:t>
              </a:r>
              <a:endPara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endParaRPr>
            </a:p>
            <a:p>
              <a:r>
                <a:rPr lang="en-US" sz="1800" dirty="0">
                  <a:solidFill>
                    <a:schemeClr val="bg1"/>
                  </a:solidFill>
                  <a:latin typeface="Arial Narrow" charset="0"/>
                  <a:cs typeface="Arial Narrow" charset="0"/>
                </a:rPr>
                <a:t>type</a:t>
              </a:r>
              <a:endPara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endParaRPr>
            </a:p>
            <a:p>
              <a:r>
                <a:rPr lang="en-US" sz="1800" dirty="0">
                  <a:solidFill>
                    <a:schemeClr val="bg1"/>
                  </a:solidFill>
                  <a:latin typeface="Arial Narrow" charset="0"/>
                  <a:cs typeface="Arial Narrow" charset="0"/>
                </a:rPr>
                <a:t>4</a:t>
              </a:r>
              <a:endPara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endParaRPr>
            </a:p>
          </p:txBody>
        </p:sp>
        <p:cxnSp>
          <p:nvCxnSpPr>
            <p:cNvPr id="44" name="Straight Connector 3"/>
            <p:cNvCxnSpPr>
              <a:cxnSpLocks noChangeShapeType="1"/>
            </p:cNvCxnSpPr>
            <p:nvPr/>
          </p:nvCxnSpPr>
          <p:spPr bwMode="auto">
            <a:xfrm>
              <a:off x="5588046" y="4076329"/>
              <a:ext cx="0" cy="1019175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</a:ln>
            <a:effectLst/>
          </p:spPr>
        </p:cxnSp>
        <p:cxnSp>
          <p:nvCxnSpPr>
            <p:cNvPr id="45" name="Straight Connector 3"/>
            <p:cNvCxnSpPr>
              <a:cxnSpLocks noChangeShapeType="1"/>
            </p:cNvCxnSpPr>
            <p:nvPr/>
          </p:nvCxnSpPr>
          <p:spPr bwMode="auto">
            <a:xfrm>
              <a:off x="6307183" y="4074742"/>
              <a:ext cx="0" cy="1020762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</a:ln>
            <a:effectLst/>
          </p:spPr>
        </p:cxnSp>
        <p:cxnSp>
          <p:nvCxnSpPr>
            <p:cNvPr id="46" name="Straight Connector 3"/>
            <p:cNvCxnSpPr>
              <a:cxnSpLocks noChangeShapeType="1"/>
            </p:cNvCxnSpPr>
            <p:nvPr/>
          </p:nvCxnSpPr>
          <p:spPr bwMode="auto">
            <a:xfrm>
              <a:off x="7200946" y="4084267"/>
              <a:ext cx="0" cy="1019175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</a:ln>
            <a:effectLst/>
          </p:spPr>
        </p:cxnSp>
        <p:cxnSp>
          <p:nvCxnSpPr>
            <p:cNvPr id="47" name="Straight Connector 3"/>
            <p:cNvCxnSpPr>
              <a:cxnSpLocks noChangeShapeType="1"/>
            </p:cNvCxnSpPr>
            <p:nvPr/>
          </p:nvCxnSpPr>
          <p:spPr bwMode="auto">
            <a:xfrm>
              <a:off x="8053433" y="4082679"/>
              <a:ext cx="0" cy="1019175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</a:ln>
            <a:effectLst/>
          </p:spPr>
        </p:cxnSp>
        <p:cxnSp>
          <p:nvCxnSpPr>
            <p:cNvPr id="48" name="Straight Connector 3"/>
            <p:cNvCxnSpPr>
              <a:cxnSpLocks noChangeShapeType="1"/>
            </p:cNvCxnSpPr>
            <p:nvPr/>
          </p:nvCxnSpPr>
          <p:spPr bwMode="auto">
            <a:xfrm>
              <a:off x="8886871" y="4074742"/>
              <a:ext cx="0" cy="1019175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</a:ln>
            <a:effectLst/>
          </p:spPr>
        </p:cxnSp>
        <p:cxnSp>
          <p:nvCxnSpPr>
            <p:cNvPr id="49" name="Straight Connector 3"/>
            <p:cNvCxnSpPr>
              <a:cxnSpLocks noChangeShapeType="1"/>
            </p:cNvCxnSpPr>
            <p:nvPr/>
          </p:nvCxnSpPr>
          <p:spPr bwMode="auto">
            <a:xfrm>
              <a:off x="9596483" y="4060454"/>
              <a:ext cx="0" cy="1019175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</a:ln>
            <a:effectLst/>
          </p:spPr>
        </p:cxnSp>
        <p:cxnSp>
          <p:nvCxnSpPr>
            <p:cNvPr id="50" name="Straight Connector 3"/>
            <p:cNvCxnSpPr>
              <a:cxnSpLocks noChangeShapeType="1"/>
            </p:cNvCxnSpPr>
            <p:nvPr/>
          </p:nvCxnSpPr>
          <p:spPr bwMode="auto">
            <a:xfrm>
              <a:off x="10247358" y="4089029"/>
              <a:ext cx="0" cy="1019175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</a:ln>
            <a:effectLst/>
          </p:spPr>
        </p:cxnSp>
        <p:sp>
          <p:nvSpPr>
            <p:cNvPr id="51" name="TextBox 40"/>
            <p:cNvSpPr txBox="1">
              <a:spLocks noChangeArrowheads="1"/>
            </p:cNvSpPr>
            <p:nvPr/>
          </p:nvSpPr>
          <p:spPr bwMode="auto">
            <a:xfrm>
              <a:off x="4662533" y="4395417"/>
              <a:ext cx="954088" cy="33813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600" dirty="0">
                  <a:solidFill>
                    <a:schemeClr val="bg1"/>
                  </a:solidFill>
                  <a:latin typeface="Arial Narrow" charset="0"/>
                  <a:cs typeface="Arial Narrow" charset="0"/>
                </a:rPr>
                <a:t>Enterprise</a:t>
              </a:r>
              <a:endParaRPr lang="en-US" sz="1600" dirty="0">
                <a:solidFill>
                  <a:schemeClr val="bg1"/>
                </a:solidFill>
                <a:latin typeface="Arial Narrow" charset="0"/>
                <a:cs typeface="Arial Narrow" charset="0"/>
              </a:endParaRPr>
            </a:p>
          </p:txBody>
        </p:sp>
        <p:sp>
          <p:nvSpPr>
            <p:cNvPr id="52" name="TextBox 40"/>
            <p:cNvSpPr txBox="1">
              <a:spLocks noChangeArrowheads="1"/>
            </p:cNvSpPr>
            <p:nvPr/>
          </p:nvSpPr>
          <p:spPr bwMode="auto">
            <a:xfrm>
              <a:off x="5622971" y="4270004"/>
              <a:ext cx="679450" cy="646113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>
                  <a:solidFill>
                    <a:schemeClr val="bg1"/>
                  </a:solidFill>
                  <a:latin typeface="Arial Narrow" charset="0"/>
                  <a:cs typeface="Arial Narrow" charset="0"/>
                </a:rPr>
                <a:t>Agent</a:t>
              </a:r>
              <a:endPara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endParaRPr>
            </a:p>
            <a:p>
              <a:r>
                <a:rPr lang="en-US" sz="1800" dirty="0">
                  <a:solidFill>
                    <a:schemeClr val="bg1"/>
                  </a:solidFill>
                  <a:latin typeface="Arial Narrow" charset="0"/>
                  <a:cs typeface="Arial Narrow" charset="0"/>
                </a:rPr>
                <a:t>Addr</a:t>
              </a:r>
              <a:endPara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endParaRPr>
            </a:p>
          </p:txBody>
        </p:sp>
        <p:sp>
          <p:nvSpPr>
            <p:cNvPr id="53" name="TextBox 40"/>
            <p:cNvSpPr txBox="1">
              <a:spLocks noChangeArrowheads="1"/>
            </p:cNvSpPr>
            <p:nvPr/>
          </p:nvSpPr>
          <p:spPr bwMode="auto">
            <a:xfrm>
              <a:off x="6437358" y="4133479"/>
              <a:ext cx="595313" cy="92233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>
                  <a:solidFill>
                    <a:schemeClr val="bg1"/>
                  </a:solidFill>
                  <a:latin typeface="Arial Narrow" charset="0"/>
                  <a:cs typeface="Arial Narrow" charset="0"/>
                </a:rPr>
                <a:t>Trap</a:t>
              </a:r>
              <a:endPara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endParaRPr>
            </a:p>
            <a:p>
              <a:r>
                <a:rPr lang="en-US" sz="1800" dirty="0">
                  <a:solidFill>
                    <a:schemeClr val="bg1"/>
                  </a:solidFill>
                  <a:latin typeface="Arial Narrow" charset="0"/>
                  <a:cs typeface="Arial Narrow" charset="0"/>
                </a:rPr>
                <a:t>Type</a:t>
              </a:r>
              <a:endPara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endParaRPr>
            </a:p>
            <a:p>
              <a:r>
                <a:rPr lang="en-US" sz="1800" dirty="0">
                  <a:solidFill>
                    <a:schemeClr val="bg1"/>
                  </a:solidFill>
                  <a:latin typeface="Arial Narrow" charset="0"/>
                  <a:cs typeface="Arial Narrow" charset="0"/>
                </a:rPr>
                <a:t>(0-7)</a:t>
              </a:r>
              <a:endPara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endParaRPr>
            </a:p>
          </p:txBody>
        </p:sp>
        <p:sp>
          <p:nvSpPr>
            <p:cNvPr id="54" name="TextBox 40"/>
            <p:cNvSpPr txBox="1">
              <a:spLocks noChangeArrowheads="1"/>
            </p:cNvSpPr>
            <p:nvPr/>
          </p:nvSpPr>
          <p:spPr bwMode="auto">
            <a:xfrm>
              <a:off x="7204121" y="4274767"/>
              <a:ext cx="847725" cy="6461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>
                  <a:solidFill>
                    <a:schemeClr val="bg1"/>
                  </a:solidFill>
                  <a:latin typeface="Arial Narrow" charset="0"/>
                  <a:cs typeface="Arial Narrow" charset="0"/>
                </a:rPr>
                <a:t>Specific</a:t>
              </a:r>
              <a:endPara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endParaRPr>
            </a:p>
            <a:p>
              <a:r>
                <a:rPr lang="en-US" sz="1800" dirty="0">
                  <a:solidFill>
                    <a:schemeClr val="bg1"/>
                  </a:solidFill>
                  <a:latin typeface="Arial Narrow" charset="0"/>
                  <a:cs typeface="Arial Narrow" charset="0"/>
                </a:rPr>
                <a:t>code</a:t>
              </a:r>
              <a:endPara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endParaRPr>
            </a:p>
          </p:txBody>
        </p:sp>
        <p:sp>
          <p:nvSpPr>
            <p:cNvPr id="55" name="TextBox 40"/>
            <p:cNvSpPr txBox="1">
              <a:spLocks noChangeArrowheads="1"/>
            </p:cNvSpPr>
            <p:nvPr/>
          </p:nvSpPr>
          <p:spPr bwMode="auto">
            <a:xfrm>
              <a:off x="8123283" y="4284292"/>
              <a:ext cx="700088" cy="6461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>
                  <a:solidFill>
                    <a:schemeClr val="bg1"/>
                  </a:solidFill>
                  <a:latin typeface="Arial Narrow" charset="0"/>
                  <a:cs typeface="Arial Narrow" charset="0"/>
                </a:rPr>
                <a:t>Time</a:t>
              </a:r>
              <a:endPara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endParaRPr>
            </a:p>
            <a:p>
              <a:r>
                <a:rPr lang="en-US" sz="1800" dirty="0">
                  <a:solidFill>
                    <a:schemeClr val="bg1"/>
                  </a:solidFill>
                  <a:latin typeface="Arial Narrow" charset="0"/>
                  <a:cs typeface="Arial Narrow" charset="0"/>
                </a:rPr>
                <a:t>stamp</a:t>
              </a:r>
              <a:endPara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endParaRPr>
            </a:p>
          </p:txBody>
        </p:sp>
        <p:sp>
          <p:nvSpPr>
            <p:cNvPr id="56" name="TextBox 40"/>
            <p:cNvSpPr txBox="1">
              <a:spLocks noChangeArrowheads="1"/>
            </p:cNvSpPr>
            <p:nvPr/>
          </p:nvSpPr>
          <p:spPr bwMode="auto">
            <a:xfrm>
              <a:off x="8905921" y="4408117"/>
              <a:ext cx="688975" cy="36830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>
                  <a:solidFill>
                    <a:schemeClr val="bg1"/>
                  </a:solidFill>
                  <a:latin typeface="Arial Narrow" charset="0"/>
                  <a:cs typeface="Arial Narrow" charset="0"/>
                </a:rPr>
                <a:t>Name</a:t>
              </a:r>
              <a:endPara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endParaRPr>
            </a:p>
          </p:txBody>
        </p:sp>
        <p:sp>
          <p:nvSpPr>
            <p:cNvPr id="57" name="TextBox 40"/>
            <p:cNvSpPr txBox="1">
              <a:spLocks noChangeArrowheads="1"/>
            </p:cNvSpPr>
            <p:nvPr/>
          </p:nvSpPr>
          <p:spPr bwMode="auto">
            <a:xfrm>
              <a:off x="9586958" y="4417642"/>
              <a:ext cx="655638" cy="36988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>
                  <a:solidFill>
                    <a:schemeClr val="bg1"/>
                  </a:solidFill>
                  <a:latin typeface="Arial Narrow" charset="0"/>
                  <a:cs typeface="Arial Narrow" charset="0"/>
                </a:rPr>
                <a:t>Value</a:t>
              </a:r>
              <a:endParaRPr lang="en-US" sz="1800" dirty="0">
                <a:solidFill>
                  <a:schemeClr val="bg1"/>
                </a:solidFill>
                <a:latin typeface="Arial Narrow" charset="0"/>
                <a:cs typeface="Arial Narrow" charset="0"/>
              </a:endParaRPr>
            </a:p>
          </p:txBody>
        </p:sp>
        <p:cxnSp>
          <p:nvCxnSpPr>
            <p:cNvPr id="58" name="Straight Connector 57"/>
            <p:cNvCxnSpPr/>
            <p:nvPr/>
          </p:nvCxnSpPr>
          <p:spPr bwMode="auto">
            <a:xfrm>
              <a:off x="4710158" y="3840430"/>
              <a:ext cx="4170363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rgbClr val="CC0000"/>
              </a:solidFill>
              <a:prstDash val="solid"/>
              <a:round/>
              <a:headEnd type="triangle" w="med" len="med"/>
              <a:tailEnd type="triangle" w="med" len="med"/>
            </a:ln>
            <a:effectLst/>
          </p:spPr>
        </p:cxnSp>
        <p:cxnSp>
          <p:nvCxnSpPr>
            <p:cNvPr id="59" name="Straight Connector 58"/>
            <p:cNvCxnSpPr/>
            <p:nvPr/>
          </p:nvCxnSpPr>
          <p:spPr bwMode="auto">
            <a:xfrm>
              <a:off x="8890046" y="3837255"/>
              <a:ext cx="1817687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rgbClr val="CC0000"/>
              </a:solidFill>
              <a:prstDash val="solid"/>
              <a:round/>
              <a:headEnd type="triangle" w="med" len="med"/>
              <a:tailEnd type="triangle" w="med" len="med"/>
            </a:ln>
            <a:effectLst/>
          </p:spPr>
        </p:cxnSp>
        <p:sp>
          <p:nvSpPr>
            <p:cNvPr id="64" name="TextBox 87"/>
            <p:cNvSpPr txBox="1">
              <a:spLocks noChangeArrowheads="1"/>
            </p:cNvSpPr>
            <p:nvPr/>
          </p:nvSpPr>
          <p:spPr bwMode="auto">
            <a:xfrm>
              <a:off x="6119858" y="3648342"/>
              <a:ext cx="1433513" cy="3683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>
                  <a:latin typeface="Arial" panose="020B0604020202020204" pitchFamily="34" charset="0"/>
                  <a:cs typeface="Arial" panose="020B0604020202020204" pitchFamily="34" charset="0"/>
                </a:rPr>
                <a:t>Trap header</a:t>
              </a:r>
              <a:endParaRPr lang="en-US" sz="1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5" name="TextBox 88"/>
            <p:cNvSpPr txBox="1">
              <a:spLocks noChangeArrowheads="1"/>
            </p:cNvSpPr>
            <p:nvPr/>
          </p:nvSpPr>
          <p:spPr bwMode="auto">
            <a:xfrm>
              <a:off x="9156746" y="3637230"/>
              <a:ext cx="1087437" cy="3698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>
                  <a:latin typeface="Arial" panose="020B0604020202020204" pitchFamily="34" charset="0"/>
                  <a:cs typeface="Arial" panose="020B0604020202020204" pitchFamily="34" charset="0"/>
                </a:rPr>
                <a:t>Trap info</a:t>
              </a:r>
              <a:endParaRPr lang="en-US" sz="1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1045026" y="4376056"/>
              <a:ext cx="21185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message type 4</a:t>
              </a:r>
              <a:endParaRPr lang="en-US" sz="2400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1663" y="1474646"/>
            <a:ext cx="10768445" cy="16426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managed device’s operational (and some configuration) data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gathered into device </a:t>
            </a:r>
            <a:r>
              <a:rPr lang="en-US" dirty="0">
                <a:solidFill>
                  <a:srgbClr val="C00000"/>
                </a:solidFill>
              </a:rPr>
              <a:t>MIB module</a:t>
            </a:r>
            <a:endParaRPr lang="en-US" dirty="0">
              <a:solidFill>
                <a:srgbClr val="C00000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dirty="0"/>
              <a:t>400 MIB modules defined in RFC’s; many more vendor-specific MIBs</a:t>
            </a: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>
              <a:solidFill>
                <a:srgbClr val="C00000"/>
              </a:solidFill>
            </a:endParaRPr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SNMP: Management Information Base (MIB)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grpSp>
        <p:nvGrpSpPr>
          <p:cNvPr id="69" name="Group 68"/>
          <p:cNvGrpSpPr/>
          <p:nvPr/>
        </p:nvGrpSpPr>
        <p:grpSpPr>
          <a:xfrm>
            <a:off x="1565565" y="4167342"/>
            <a:ext cx="10030690" cy="2178050"/>
            <a:chOff x="1440874" y="1521114"/>
            <a:chExt cx="10030690" cy="2178050"/>
          </a:xfrm>
        </p:grpSpPr>
        <p:sp>
          <p:nvSpPr>
            <p:cNvPr id="72" name="Rectangle 71"/>
            <p:cNvSpPr/>
            <p:nvPr/>
          </p:nvSpPr>
          <p:spPr>
            <a:xfrm>
              <a:off x="1440874" y="1523996"/>
              <a:ext cx="9919854" cy="217516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 Box 3"/>
            <p:cNvSpPr txBox="1">
              <a:spLocks noChangeArrowheads="1"/>
            </p:cNvSpPr>
            <p:nvPr/>
          </p:nvSpPr>
          <p:spPr bwMode="auto">
            <a:xfrm>
              <a:off x="1471180" y="1521114"/>
              <a:ext cx="10000384" cy="21698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en-US" sz="2000" b="1" dirty="0">
                  <a:solidFill>
                    <a:srgbClr val="0000A8"/>
                  </a:solidFill>
                </a:rPr>
                <a:t>Object ID           Name                      Type                  Comments</a:t>
              </a:r>
              <a:endParaRPr lang="en-US" altLang="en-US" sz="2000" b="1" dirty="0">
                <a:solidFill>
                  <a:srgbClr val="0000A8"/>
                </a:solidFill>
              </a:endParaRPr>
            </a:p>
            <a:p>
              <a:pPr algn="l">
                <a:spcBef>
                  <a:spcPts val="600"/>
                </a:spcBef>
              </a:pPr>
              <a:r>
                <a:rPr lang="en-US" altLang="en-US" dirty="0"/>
                <a:t>1.3.6.1.2.1.7.1     UDPInDatagrams     32-bit counter     total # datagrams delivered </a:t>
              </a:r>
              <a:endParaRPr lang="en-US" altLang="en-US" dirty="0"/>
            </a:p>
            <a:p>
              <a:pPr algn="l">
                <a:spcBef>
                  <a:spcPts val="600"/>
                </a:spcBef>
              </a:pPr>
              <a:r>
                <a:rPr lang="en-US" altLang="en-US" dirty="0"/>
                <a:t>1.3.6.1.2.1.7.2    UDPNoPorts              32-bit counter     # undeliverable datagrams (no application at port)</a:t>
              </a:r>
              <a:endParaRPr lang="en-US" altLang="en-US" dirty="0"/>
            </a:p>
            <a:p>
              <a:pPr>
                <a:spcBef>
                  <a:spcPts val="600"/>
                </a:spcBef>
              </a:pPr>
              <a:r>
                <a:rPr lang="en-US" altLang="en-US" dirty="0"/>
                <a:t>1.3.6.1.2.1.7.3    UDInErrors                 32-bit counter     # undeliverable datagrams (all other reasons)</a:t>
              </a:r>
              <a:endParaRPr lang="en-US" altLang="en-US" dirty="0"/>
            </a:p>
            <a:p>
              <a:pPr>
                <a:spcBef>
                  <a:spcPts val="600"/>
                </a:spcBef>
              </a:pPr>
              <a:r>
                <a:rPr lang="en-US" altLang="en-US" dirty="0"/>
                <a:t>1.3.6.1.2.1.7.4    UDPOutDatagrams   32-bit counter    total  # datagrams sent</a:t>
              </a:r>
              <a:endParaRPr lang="en-US" altLang="en-US" dirty="0"/>
            </a:p>
            <a:p>
              <a:pPr algn="l">
                <a:spcBef>
                  <a:spcPts val="600"/>
                </a:spcBef>
              </a:pPr>
              <a:r>
                <a:rPr lang="en-US" altLang="en-US" dirty="0"/>
                <a:t>1.3.6.1.2.1.7.5    udpTable	              SEQUENCE          one entry for each port currently in use</a:t>
              </a:r>
              <a:endParaRPr lang="en-US" altLang="en-US" dirty="0"/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10188122" y="1460594"/>
            <a:ext cx="1615044" cy="1104405"/>
            <a:chOff x="6599795" y="1917794"/>
            <a:chExt cx="1615044" cy="1104405"/>
          </a:xfrm>
        </p:grpSpPr>
        <p:sp>
          <p:nvSpPr>
            <p:cNvPr id="104" name="Freeform 103"/>
            <p:cNvSpPr/>
            <p:nvPr/>
          </p:nvSpPr>
          <p:spPr>
            <a:xfrm>
              <a:off x="6599795" y="2131549"/>
              <a:ext cx="1615044" cy="890650"/>
            </a:xfrm>
            <a:custGeom>
              <a:avLst/>
              <a:gdLst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-1" fmla="*/ 0 w 1615044"/>
                <a:gd name="connsiteY0-2" fmla="*/ 641268 h 890650"/>
                <a:gd name="connsiteX1-3" fmla="*/ 285007 w 1615044"/>
                <a:gd name="connsiteY1-4" fmla="*/ 0 h 890650"/>
                <a:gd name="connsiteX2-5" fmla="*/ 1615044 w 1615044"/>
                <a:gd name="connsiteY2-6" fmla="*/ 83128 h 890650"/>
                <a:gd name="connsiteX3-7" fmla="*/ 166254 w 1615044"/>
                <a:gd name="connsiteY3-8" fmla="*/ 890650 h 890650"/>
                <a:gd name="connsiteX4-9" fmla="*/ 0 w 1615044"/>
                <a:gd name="connsiteY4-10" fmla="*/ 641268 h 890650"/>
                <a:gd name="connsiteX0-11" fmla="*/ 0 w 1615044"/>
                <a:gd name="connsiteY0-12" fmla="*/ 641268 h 890650"/>
                <a:gd name="connsiteX1-13" fmla="*/ 285007 w 1615044"/>
                <a:gd name="connsiteY1-14" fmla="*/ 0 h 890650"/>
                <a:gd name="connsiteX2-15" fmla="*/ 1615044 w 1615044"/>
                <a:gd name="connsiteY2-16" fmla="*/ 83128 h 890650"/>
                <a:gd name="connsiteX3-17" fmla="*/ 166254 w 1615044"/>
                <a:gd name="connsiteY3-18" fmla="*/ 890650 h 890650"/>
                <a:gd name="connsiteX4-19" fmla="*/ 0 w 1615044"/>
                <a:gd name="connsiteY4-20" fmla="*/ 641268 h 890650"/>
                <a:gd name="connsiteX0-21" fmla="*/ 0 w 1615044"/>
                <a:gd name="connsiteY0-22" fmla="*/ 641268 h 890650"/>
                <a:gd name="connsiteX1-23" fmla="*/ 285007 w 1615044"/>
                <a:gd name="connsiteY1-24" fmla="*/ 0 h 890650"/>
                <a:gd name="connsiteX2-25" fmla="*/ 1615044 w 1615044"/>
                <a:gd name="connsiteY2-26" fmla="*/ 83128 h 890650"/>
                <a:gd name="connsiteX3-27" fmla="*/ 166254 w 1615044"/>
                <a:gd name="connsiteY3-28" fmla="*/ 890650 h 890650"/>
                <a:gd name="connsiteX4-29" fmla="*/ 0 w 1615044"/>
                <a:gd name="connsiteY4-30" fmla="*/ 641268 h 890650"/>
                <a:gd name="connsiteX0-31" fmla="*/ 0 w 1615044"/>
                <a:gd name="connsiteY0-32" fmla="*/ 641268 h 890650"/>
                <a:gd name="connsiteX1-33" fmla="*/ 285007 w 1615044"/>
                <a:gd name="connsiteY1-34" fmla="*/ 0 h 890650"/>
                <a:gd name="connsiteX2-35" fmla="*/ 1615044 w 1615044"/>
                <a:gd name="connsiteY2-36" fmla="*/ 83128 h 890650"/>
                <a:gd name="connsiteX3-37" fmla="*/ 166254 w 1615044"/>
                <a:gd name="connsiteY3-38" fmla="*/ 890650 h 890650"/>
                <a:gd name="connsiteX4-39" fmla="*/ 0 w 1615044"/>
                <a:gd name="connsiteY4-40" fmla="*/ 641268 h 8906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615044" h="890650">
                  <a:moveTo>
                    <a:pt x="0" y="641268"/>
                  </a:moveTo>
                  <a:cubicBezTo>
                    <a:pt x="320633" y="380011"/>
                    <a:pt x="308759" y="285008"/>
                    <a:pt x="285007" y="0"/>
                  </a:cubicBezTo>
                  <a:lnTo>
                    <a:pt x="1615044" y="83128"/>
                  </a:lnTo>
                  <a:cubicBezTo>
                    <a:pt x="823355" y="399803"/>
                    <a:pt x="625433" y="502723"/>
                    <a:pt x="166254" y="890650"/>
                  </a:cubicBezTo>
                  <a:lnTo>
                    <a:pt x="0" y="641268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72000"/>
                  </a:schemeClr>
                </a:gs>
                <a:gs pos="99000">
                  <a:schemeClr val="bg1">
                    <a:lumMod val="95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" name="Oval 306"/>
            <p:cNvSpPr>
              <a:spLocks noChangeArrowheads="1"/>
            </p:cNvSpPr>
            <p:nvPr/>
          </p:nvSpPr>
          <p:spPr bwMode="auto">
            <a:xfrm>
              <a:off x="6893234" y="1917794"/>
              <a:ext cx="1293812" cy="54500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06" name="Text Box 302"/>
            <p:cNvSpPr txBox="1">
              <a:spLocks noChangeArrowheads="1"/>
            </p:cNvSpPr>
            <p:nvPr/>
          </p:nvSpPr>
          <p:spPr bwMode="auto">
            <a:xfrm>
              <a:off x="6925808" y="2038751"/>
              <a:ext cx="633945" cy="30777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agent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107" name="Group 106"/>
            <p:cNvGrpSpPr/>
            <p:nvPr/>
          </p:nvGrpSpPr>
          <p:grpSpPr>
            <a:xfrm>
              <a:off x="7524624" y="2012797"/>
              <a:ext cx="533735" cy="344384"/>
              <a:chOff x="7290003" y="1864426"/>
              <a:chExt cx="533735" cy="344384"/>
            </a:xfrm>
          </p:grpSpPr>
          <p:sp>
            <p:nvSpPr>
              <p:cNvPr id="108" name="Can 107"/>
              <p:cNvSpPr/>
              <p:nvPr/>
            </p:nvSpPr>
            <p:spPr>
              <a:xfrm>
                <a:off x="7338951" y="1864426"/>
                <a:ext cx="427511" cy="344384"/>
              </a:xfrm>
              <a:prstGeom prst="can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9" name="Text Box 305"/>
              <p:cNvSpPr txBox="1">
                <a:spLocks noChangeArrowheads="1"/>
              </p:cNvSpPr>
              <p:nvPr/>
            </p:nvSpPr>
            <p:spPr bwMode="auto">
              <a:xfrm>
                <a:off x="7290003" y="1889518"/>
                <a:ext cx="533735" cy="307649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data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sp>
        <p:nvSpPr>
          <p:cNvPr id="110" name="Content Placeholder 2"/>
          <p:cNvSpPr txBox="1"/>
          <p:nvPr/>
        </p:nvSpPr>
        <p:spPr>
          <a:xfrm>
            <a:off x="831273" y="2998651"/>
            <a:ext cx="10768445" cy="1005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>
                <a:solidFill>
                  <a:srgbClr val="C00000"/>
                </a:solidFill>
              </a:rPr>
              <a:t>Structure of Management Information (SMI): </a:t>
            </a:r>
            <a:r>
              <a:rPr lang="en-US" altLang="en-US" dirty="0"/>
              <a:t>data definition language</a:t>
            </a:r>
            <a:endParaRPr lang="en-US" altLang="en-US" dirty="0"/>
          </a:p>
          <a:p>
            <a:r>
              <a:rPr lang="en-US" altLang="en-US" dirty="0"/>
              <a:t>example MIB variables for UDP protocol:</a:t>
            </a:r>
            <a:endParaRPr lang="en-US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 build="p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0099" y="1585481"/>
            <a:ext cx="10768445" cy="4746045"/>
          </a:xfrm>
        </p:spPr>
        <p:txBody>
          <a:bodyPr>
            <a:normAutofit/>
          </a:bodyPr>
          <a:lstStyle/>
          <a:p>
            <a:pPr indent="-284480"/>
            <a:r>
              <a:rPr lang="en-US" sz="3200" dirty="0">
                <a:solidFill>
                  <a:srgbClr val="C00000"/>
                </a:solidFill>
              </a:rPr>
              <a:t>goal</a:t>
            </a:r>
            <a:r>
              <a:rPr lang="en-US" dirty="0">
                <a:solidFill>
                  <a:srgbClr val="C00000"/>
                </a:solidFill>
              </a:rPr>
              <a:t>: </a:t>
            </a:r>
            <a:r>
              <a:rPr lang="en-US" dirty="0"/>
              <a:t>actively manage/</a:t>
            </a:r>
            <a:r>
              <a:rPr lang="en-US" dirty="0">
                <a:solidFill>
                  <a:srgbClr val="0000A8"/>
                </a:solidFill>
              </a:rPr>
              <a:t>configure</a:t>
            </a:r>
            <a:r>
              <a:rPr lang="en-US" dirty="0"/>
              <a:t> devices network-wide</a:t>
            </a:r>
            <a:endParaRPr lang="en-US" dirty="0"/>
          </a:p>
          <a:p>
            <a:pPr indent="-284480"/>
            <a:r>
              <a:rPr lang="en-US" dirty="0"/>
              <a:t>operates between managing server and managed network devices</a:t>
            </a:r>
            <a:endParaRPr lang="en-US" dirty="0"/>
          </a:p>
          <a:p>
            <a:pPr lvl="1"/>
            <a:r>
              <a:rPr lang="en-US" sz="2800" dirty="0"/>
              <a:t>actions: retrieve, set, modify, activate configurations</a:t>
            </a:r>
            <a:endParaRPr lang="en-US" sz="2800" dirty="0"/>
          </a:p>
          <a:p>
            <a:pPr lvl="1"/>
            <a:r>
              <a:rPr lang="en-US" sz="2800" dirty="0">
                <a:solidFill>
                  <a:srgbClr val="0000A8"/>
                </a:solidFill>
              </a:rPr>
              <a:t>atomic-commit </a:t>
            </a:r>
            <a:r>
              <a:rPr lang="en-US" sz="2800" dirty="0"/>
              <a:t>actions over multiple devices</a:t>
            </a:r>
            <a:endParaRPr lang="en-US" sz="2800" dirty="0"/>
          </a:p>
          <a:p>
            <a:pPr lvl="1"/>
            <a:r>
              <a:rPr lang="en-US" sz="2800" dirty="0"/>
              <a:t>query operational data and statistics</a:t>
            </a:r>
            <a:endParaRPr lang="en-US" sz="2800" dirty="0"/>
          </a:p>
          <a:p>
            <a:pPr lvl="1"/>
            <a:r>
              <a:rPr lang="en-US" sz="2800" dirty="0"/>
              <a:t>subscribe to notifications from devices</a:t>
            </a:r>
            <a:endParaRPr lang="en-US" sz="2800" dirty="0"/>
          </a:p>
          <a:p>
            <a:pPr indent="-284480"/>
            <a:r>
              <a:rPr lang="en-US" dirty="0"/>
              <a:t>remote procedure call (RPC) paradigm</a:t>
            </a:r>
            <a:endParaRPr lang="en-US" dirty="0"/>
          </a:p>
          <a:p>
            <a:pPr lvl="1"/>
            <a:r>
              <a:rPr lang="en-US" dirty="0"/>
              <a:t>NETCONF protocol messages encoded in XML</a:t>
            </a:r>
            <a:endParaRPr lang="en-US" dirty="0"/>
          </a:p>
          <a:p>
            <a:pPr lvl="1"/>
            <a:r>
              <a:rPr lang="en-US" dirty="0"/>
              <a:t>exchanged over secure, reliable transport </a:t>
            </a:r>
            <a:r>
              <a:rPr lang="en-US" sz="2000" dirty="0"/>
              <a:t>(e.g., TLS)</a:t>
            </a:r>
            <a:r>
              <a:rPr lang="en-US" dirty="0"/>
              <a:t> protocol</a:t>
            </a:r>
            <a:endParaRPr lang="en-US" dirty="0"/>
          </a:p>
          <a:p>
            <a:pPr lvl="1">
              <a:lnSpc>
                <a:spcPct val="100000"/>
              </a:lnSpc>
            </a:pPr>
            <a:endParaRPr lang="en-US" dirty="0">
              <a:solidFill>
                <a:srgbClr val="C00000"/>
              </a:solidFill>
            </a:endParaRPr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NETCONF overview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NETCONF initialization, exchange, close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grpSp>
        <p:nvGrpSpPr>
          <p:cNvPr id="170" name="Group 169"/>
          <p:cNvGrpSpPr/>
          <p:nvPr/>
        </p:nvGrpSpPr>
        <p:grpSpPr>
          <a:xfrm>
            <a:off x="4137461" y="1898073"/>
            <a:ext cx="5062336" cy="629033"/>
            <a:chOff x="4137461" y="1898073"/>
            <a:chExt cx="5062336" cy="629033"/>
          </a:xfrm>
        </p:grpSpPr>
        <p:cxnSp>
          <p:nvCxnSpPr>
            <p:cNvPr id="32" name="Straight Arrow Connector 31"/>
            <p:cNvCxnSpPr/>
            <p:nvPr/>
          </p:nvCxnSpPr>
          <p:spPr>
            <a:xfrm>
              <a:off x="4137461" y="2527106"/>
              <a:ext cx="5062336" cy="0"/>
            </a:xfrm>
            <a:prstGeom prst="straightConnector1">
              <a:avLst/>
            </a:prstGeom>
            <a:ln w="66675">
              <a:solidFill>
                <a:srgbClr val="00009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5238531" y="1898073"/>
              <a:ext cx="2670015" cy="5909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2000" dirty="0"/>
                <a:t>Session initiation, </a:t>
              </a:r>
              <a:endParaRPr lang="en-US" sz="2000" dirty="0"/>
            </a:p>
            <a:p>
              <a:pPr algn="ctr">
                <a:lnSpc>
                  <a:spcPct val="80000"/>
                </a:lnSpc>
              </a:pPr>
              <a:r>
                <a:rPr lang="en-US" sz="2000" dirty="0"/>
                <a:t>capabilities exchange: &lt;hello&gt;</a:t>
              </a:r>
              <a:endParaRPr lang="en-US" sz="20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4137461" y="6003287"/>
            <a:ext cx="5062336" cy="387686"/>
            <a:chOff x="1633716" y="5597854"/>
            <a:chExt cx="3310645" cy="294937"/>
          </a:xfrm>
        </p:grpSpPr>
        <p:cxnSp>
          <p:nvCxnSpPr>
            <p:cNvPr id="35" name="Straight Arrow Connector 34"/>
            <p:cNvCxnSpPr/>
            <p:nvPr/>
          </p:nvCxnSpPr>
          <p:spPr>
            <a:xfrm>
              <a:off x="1633716" y="5892791"/>
              <a:ext cx="3310645" cy="0"/>
            </a:xfrm>
            <a:prstGeom prst="straightConnector1">
              <a:avLst/>
            </a:prstGeom>
            <a:ln w="34925">
              <a:solidFill>
                <a:srgbClr val="00009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2303414" y="5597854"/>
              <a:ext cx="1782380" cy="2622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2000" dirty="0"/>
                <a:t>Session close:  &lt;close-session&gt;</a:t>
              </a:r>
              <a:endParaRPr lang="en-US" sz="2000" dirty="0"/>
            </a:p>
          </p:txBody>
        </p:sp>
      </p:grpSp>
      <p:grpSp>
        <p:nvGrpSpPr>
          <p:cNvPr id="171" name="Group 170"/>
          <p:cNvGrpSpPr/>
          <p:nvPr/>
        </p:nvGrpSpPr>
        <p:grpSpPr>
          <a:xfrm>
            <a:off x="4213036" y="2623837"/>
            <a:ext cx="5124928" cy="3405867"/>
            <a:chOff x="4213036" y="2623837"/>
            <a:chExt cx="5124928" cy="3405867"/>
          </a:xfrm>
        </p:grpSpPr>
        <p:grpSp>
          <p:nvGrpSpPr>
            <p:cNvPr id="37" name="Group 36"/>
            <p:cNvGrpSpPr/>
            <p:nvPr/>
          </p:nvGrpSpPr>
          <p:grpSpPr>
            <a:xfrm>
              <a:off x="4213036" y="2786640"/>
              <a:ext cx="5063356" cy="675820"/>
              <a:chOff x="1700781" y="3931037"/>
              <a:chExt cx="3311312" cy="599379"/>
            </a:xfrm>
          </p:grpSpPr>
          <p:cxnSp>
            <p:nvCxnSpPr>
              <p:cNvPr id="38" name="Straight Arrow Connector 37"/>
              <p:cNvCxnSpPr/>
              <p:nvPr/>
            </p:nvCxnSpPr>
            <p:spPr>
              <a:xfrm>
                <a:off x="1718381" y="4015110"/>
                <a:ext cx="3293712" cy="167310"/>
              </a:xfrm>
              <a:prstGeom prst="straightConnector1">
                <a:avLst/>
              </a:prstGeom>
              <a:ln w="34925">
                <a:solidFill>
                  <a:srgbClr val="000090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extBox 38"/>
              <p:cNvSpPr txBox="1"/>
              <p:nvPr/>
            </p:nvSpPr>
            <p:spPr>
              <a:xfrm>
                <a:off x="2979169" y="3931037"/>
                <a:ext cx="410469" cy="305720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2000" dirty="0"/>
                  <a:t>&lt;rpc&gt;</a:t>
                </a:r>
                <a:endParaRPr lang="en-US" sz="2000" dirty="0"/>
              </a:p>
            </p:txBody>
          </p:sp>
          <p:cxnSp>
            <p:nvCxnSpPr>
              <p:cNvPr id="40" name="Straight Arrow Connector 39"/>
              <p:cNvCxnSpPr/>
              <p:nvPr/>
            </p:nvCxnSpPr>
            <p:spPr>
              <a:xfrm flipH="1">
                <a:off x="1700781" y="4252510"/>
                <a:ext cx="3293712" cy="167310"/>
              </a:xfrm>
              <a:prstGeom prst="straightConnector1">
                <a:avLst/>
              </a:prstGeom>
              <a:ln w="34925">
                <a:solidFill>
                  <a:srgbClr val="000090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TextBox 40"/>
              <p:cNvSpPr txBox="1"/>
              <p:nvPr/>
            </p:nvSpPr>
            <p:spPr>
              <a:xfrm>
                <a:off x="2924153" y="4224696"/>
                <a:ext cx="729772" cy="3057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2000" dirty="0"/>
                  <a:t>&lt;rpc-reply&gt;</a:t>
                </a:r>
                <a:endParaRPr lang="en-US" sz="2000" dirty="0"/>
              </a:p>
            </p:txBody>
          </p:sp>
        </p:grpSp>
        <p:grpSp>
          <p:nvGrpSpPr>
            <p:cNvPr id="42" name="Group 41"/>
            <p:cNvGrpSpPr/>
            <p:nvPr/>
          </p:nvGrpSpPr>
          <p:grpSpPr>
            <a:xfrm>
              <a:off x="4230334" y="3746285"/>
              <a:ext cx="5063356" cy="675820"/>
              <a:chOff x="1700781" y="3931037"/>
              <a:chExt cx="3311312" cy="599379"/>
            </a:xfrm>
          </p:grpSpPr>
          <p:cxnSp>
            <p:nvCxnSpPr>
              <p:cNvPr id="43" name="Straight Arrow Connector 42"/>
              <p:cNvCxnSpPr/>
              <p:nvPr/>
            </p:nvCxnSpPr>
            <p:spPr>
              <a:xfrm>
                <a:off x="1718381" y="4015110"/>
                <a:ext cx="3293712" cy="167310"/>
              </a:xfrm>
              <a:prstGeom prst="straightConnector1">
                <a:avLst/>
              </a:prstGeom>
              <a:ln w="34925">
                <a:solidFill>
                  <a:srgbClr val="000090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TextBox 43"/>
              <p:cNvSpPr txBox="1"/>
              <p:nvPr/>
            </p:nvSpPr>
            <p:spPr>
              <a:xfrm>
                <a:off x="2979169" y="3931037"/>
                <a:ext cx="410469" cy="305720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2000" dirty="0"/>
                  <a:t>&lt;rpc&gt;</a:t>
                </a:r>
                <a:endParaRPr lang="en-US" sz="2000" dirty="0"/>
              </a:p>
            </p:txBody>
          </p:sp>
          <p:cxnSp>
            <p:nvCxnSpPr>
              <p:cNvPr id="45" name="Straight Arrow Connector 44"/>
              <p:cNvCxnSpPr/>
              <p:nvPr/>
            </p:nvCxnSpPr>
            <p:spPr>
              <a:xfrm flipH="1">
                <a:off x="1700781" y="4252510"/>
                <a:ext cx="3293712" cy="167310"/>
              </a:xfrm>
              <a:prstGeom prst="straightConnector1">
                <a:avLst/>
              </a:prstGeom>
              <a:ln w="34925">
                <a:solidFill>
                  <a:srgbClr val="000090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TextBox 45"/>
              <p:cNvSpPr txBox="1"/>
              <p:nvPr/>
            </p:nvSpPr>
            <p:spPr>
              <a:xfrm>
                <a:off x="2924153" y="4224696"/>
                <a:ext cx="729772" cy="3057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2000" dirty="0"/>
                  <a:t>&lt;rpc-reply&gt;</a:t>
                </a:r>
                <a:endParaRPr lang="en-US" sz="2000" dirty="0"/>
              </a:p>
            </p:txBody>
          </p:sp>
        </p:grpSp>
        <p:grpSp>
          <p:nvGrpSpPr>
            <p:cNvPr id="47" name="Group 46"/>
            <p:cNvGrpSpPr/>
            <p:nvPr/>
          </p:nvGrpSpPr>
          <p:grpSpPr>
            <a:xfrm>
              <a:off x="4274608" y="5100113"/>
              <a:ext cx="5063356" cy="675820"/>
              <a:chOff x="1700781" y="3931037"/>
              <a:chExt cx="3311312" cy="599379"/>
            </a:xfrm>
          </p:grpSpPr>
          <p:cxnSp>
            <p:nvCxnSpPr>
              <p:cNvPr id="48" name="Straight Arrow Connector 47"/>
              <p:cNvCxnSpPr/>
              <p:nvPr/>
            </p:nvCxnSpPr>
            <p:spPr>
              <a:xfrm>
                <a:off x="1718381" y="4015110"/>
                <a:ext cx="3293712" cy="167310"/>
              </a:xfrm>
              <a:prstGeom prst="straightConnector1">
                <a:avLst/>
              </a:prstGeom>
              <a:ln w="34925">
                <a:solidFill>
                  <a:srgbClr val="000090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TextBox 48"/>
              <p:cNvSpPr txBox="1"/>
              <p:nvPr/>
            </p:nvSpPr>
            <p:spPr>
              <a:xfrm>
                <a:off x="2979169" y="3931037"/>
                <a:ext cx="410469" cy="305720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2000" dirty="0"/>
                  <a:t>&lt;rpc&gt;</a:t>
                </a:r>
                <a:endParaRPr lang="en-US" sz="2000" dirty="0"/>
              </a:p>
            </p:txBody>
          </p:sp>
          <p:cxnSp>
            <p:nvCxnSpPr>
              <p:cNvPr id="50" name="Straight Arrow Connector 49"/>
              <p:cNvCxnSpPr/>
              <p:nvPr/>
            </p:nvCxnSpPr>
            <p:spPr>
              <a:xfrm flipH="1">
                <a:off x="1700781" y="4252510"/>
                <a:ext cx="3293712" cy="167310"/>
              </a:xfrm>
              <a:prstGeom prst="straightConnector1">
                <a:avLst/>
              </a:prstGeom>
              <a:ln w="34925">
                <a:solidFill>
                  <a:srgbClr val="000090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TextBox 50"/>
              <p:cNvSpPr txBox="1"/>
              <p:nvPr/>
            </p:nvSpPr>
            <p:spPr>
              <a:xfrm>
                <a:off x="2924153" y="4224696"/>
                <a:ext cx="729772" cy="3057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2000" dirty="0"/>
                  <a:t>&lt;rpc-reply&gt;</a:t>
                </a:r>
                <a:endParaRPr lang="en-US" sz="2000" dirty="0"/>
              </a:p>
            </p:txBody>
          </p:sp>
        </p:grpSp>
        <p:grpSp>
          <p:nvGrpSpPr>
            <p:cNvPr id="52" name="Group 51"/>
            <p:cNvGrpSpPr/>
            <p:nvPr/>
          </p:nvGrpSpPr>
          <p:grpSpPr>
            <a:xfrm>
              <a:off x="4257309" y="4633269"/>
              <a:ext cx="5036443" cy="344709"/>
              <a:chOff x="1700781" y="4224696"/>
              <a:chExt cx="3293712" cy="305720"/>
            </a:xfrm>
          </p:grpSpPr>
          <p:cxnSp>
            <p:nvCxnSpPr>
              <p:cNvPr id="53" name="Straight Arrow Connector 52"/>
              <p:cNvCxnSpPr/>
              <p:nvPr/>
            </p:nvCxnSpPr>
            <p:spPr>
              <a:xfrm flipH="1">
                <a:off x="1700781" y="4252510"/>
                <a:ext cx="3293712" cy="167310"/>
              </a:xfrm>
              <a:prstGeom prst="straightConnector1">
                <a:avLst/>
              </a:prstGeom>
              <a:ln w="34925">
                <a:solidFill>
                  <a:srgbClr val="000090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TextBox 53"/>
              <p:cNvSpPr txBox="1"/>
              <p:nvPr/>
            </p:nvSpPr>
            <p:spPr>
              <a:xfrm>
                <a:off x="2855208" y="4224696"/>
                <a:ext cx="867660" cy="3057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2000" dirty="0"/>
                  <a:t>&lt;notification&gt;</a:t>
                </a:r>
                <a:endParaRPr lang="en-US" sz="2000" dirty="0"/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8653189" y="2623837"/>
              <a:ext cx="329183" cy="3405867"/>
              <a:chOff x="4586893" y="3609012"/>
              <a:chExt cx="215278" cy="2591059"/>
            </a:xfrm>
          </p:grpSpPr>
          <p:sp>
            <p:nvSpPr>
              <p:cNvPr id="56" name="TextBox 55"/>
              <p:cNvSpPr txBox="1"/>
              <p:nvPr/>
            </p:nvSpPr>
            <p:spPr>
              <a:xfrm rot="5400000">
                <a:off x="4556147" y="4240444"/>
                <a:ext cx="274633" cy="2120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…</a:t>
                </a:r>
                <a:endParaRPr lang="en-US" sz="2000" dirty="0"/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 rot="5400000">
                <a:off x="4555592" y="4884440"/>
                <a:ext cx="274633" cy="2120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…</a:t>
                </a:r>
                <a:endParaRPr lang="en-US" sz="2000" dirty="0"/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 rot="5400000">
                <a:off x="4558839" y="5349258"/>
                <a:ext cx="274633" cy="2120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…</a:t>
                </a:r>
                <a:endParaRPr lang="en-US" sz="2000" dirty="0"/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 rot="5400000">
                <a:off x="4558839" y="5956739"/>
                <a:ext cx="274633" cy="2120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…</a:t>
                </a:r>
                <a:endParaRPr lang="en-US" sz="2000" dirty="0"/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 rot="5400000">
                <a:off x="4557804" y="3640313"/>
                <a:ext cx="274633" cy="2120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…</a:t>
                </a:r>
                <a:endParaRPr lang="en-US" sz="2000" dirty="0"/>
              </a:p>
            </p:txBody>
          </p:sp>
        </p:grpSp>
        <p:sp>
          <p:nvSpPr>
            <p:cNvPr id="61" name="TextBox 60"/>
            <p:cNvSpPr txBox="1"/>
            <p:nvPr/>
          </p:nvSpPr>
          <p:spPr>
            <a:xfrm rot="5400000">
              <a:off x="4582802" y="4403144"/>
              <a:ext cx="360997" cy="324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…</a:t>
              </a:r>
              <a:endParaRPr lang="en-US" sz="2000" dirty="0"/>
            </a:p>
          </p:txBody>
        </p:sp>
        <p:sp>
          <p:nvSpPr>
            <p:cNvPr id="62" name="TextBox 61"/>
            <p:cNvSpPr txBox="1"/>
            <p:nvPr/>
          </p:nvSpPr>
          <p:spPr>
            <a:xfrm rot="5400000">
              <a:off x="4581953" y="4867761"/>
              <a:ext cx="360997" cy="324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…</a:t>
              </a:r>
              <a:endParaRPr lang="en-US" sz="2000" dirty="0"/>
            </a:p>
          </p:txBody>
        </p:sp>
        <p:sp>
          <p:nvSpPr>
            <p:cNvPr id="63" name="TextBox 62"/>
            <p:cNvSpPr txBox="1"/>
            <p:nvPr/>
          </p:nvSpPr>
          <p:spPr>
            <a:xfrm rot="5400000">
              <a:off x="4586918" y="5682016"/>
              <a:ext cx="360997" cy="324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…</a:t>
              </a:r>
              <a:endParaRPr lang="en-US" sz="2000" dirty="0"/>
            </a:p>
          </p:txBody>
        </p:sp>
        <p:sp>
          <p:nvSpPr>
            <p:cNvPr id="64" name="TextBox 63"/>
            <p:cNvSpPr txBox="1"/>
            <p:nvPr/>
          </p:nvSpPr>
          <p:spPr>
            <a:xfrm rot="5400000">
              <a:off x="4585335" y="3435661"/>
              <a:ext cx="360997" cy="324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…</a:t>
              </a:r>
              <a:endParaRPr lang="en-US" sz="2000" dirty="0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1543246" y="1680347"/>
            <a:ext cx="2436042" cy="1273223"/>
            <a:chOff x="2739071" y="2226350"/>
            <a:chExt cx="2436042" cy="1273223"/>
          </a:xfrm>
        </p:grpSpPr>
        <p:sp>
          <p:nvSpPr>
            <p:cNvPr id="67" name="Freeform 66"/>
            <p:cNvSpPr/>
            <p:nvPr/>
          </p:nvSpPr>
          <p:spPr>
            <a:xfrm flipH="1">
              <a:off x="3389091" y="2670159"/>
              <a:ext cx="1786022" cy="829414"/>
            </a:xfrm>
            <a:custGeom>
              <a:avLst/>
              <a:gdLst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-1" fmla="*/ 0 w 1615044"/>
                <a:gd name="connsiteY0-2" fmla="*/ 641268 h 890650"/>
                <a:gd name="connsiteX1-3" fmla="*/ 285007 w 1615044"/>
                <a:gd name="connsiteY1-4" fmla="*/ 0 h 890650"/>
                <a:gd name="connsiteX2-5" fmla="*/ 1615044 w 1615044"/>
                <a:gd name="connsiteY2-6" fmla="*/ 83128 h 890650"/>
                <a:gd name="connsiteX3-7" fmla="*/ 166254 w 1615044"/>
                <a:gd name="connsiteY3-8" fmla="*/ 890650 h 890650"/>
                <a:gd name="connsiteX4-9" fmla="*/ 0 w 1615044"/>
                <a:gd name="connsiteY4-10" fmla="*/ 641268 h 890650"/>
                <a:gd name="connsiteX0-11" fmla="*/ 0 w 1615044"/>
                <a:gd name="connsiteY0-12" fmla="*/ 641268 h 890650"/>
                <a:gd name="connsiteX1-13" fmla="*/ 285007 w 1615044"/>
                <a:gd name="connsiteY1-14" fmla="*/ 0 h 890650"/>
                <a:gd name="connsiteX2-15" fmla="*/ 1615044 w 1615044"/>
                <a:gd name="connsiteY2-16" fmla="*/ 83128 h 890650"/>
                <a:gd name="connsiteX3-17" fmla="*/ 166254 w 1615044"/>
                <a:gd name="connsiteY3-18" fmla="*/ 890650 h 890650"/>
                <a:gd name="connsiteX4-19" fmla="*/ 0 w 1615044"/>
                <a:gd name="connsiteY4-20" fmla="*/ 641268 h 890650"/>
                <a:gd name="connsiteX0-21" fmla="*/ 0 w 1615044"/>
                <a:gd name="connsiteY0-22" fmla="*/ 641268 h 890650"/>
                <a:gd name="connsiteX1-23" fmla="*/ 285007 w 1615044"/>
                <a:gd name="connsiteY1-24" fmla="*/ 0 h 890650"/>
                <a:gd name="connsiteX2-25" fmla="*/ 1615044 w 1615044"/>
                <a:gd name="connsiteY2-26" fmla="*/ 83128 h 890650"/>
                <a:gd name="connsiteX3-27" fmla="*/ 166254 w 1615044"/>
                <a:gd name="connsiteY3-28" fmla="*/ 890650 h 890650"/>
                <a:gd name="connsiteX4-29" fmla="*/ 0 w 1615044"/>
                <a:gd name="connsiteY4-30" fmla="*/ 641268 h 890650"/>
                <a:gd name="connsiteX0-31" fmla="*/ 0 w 1615044"/>
                <a:gd name="connsiteY0-32" fmla="*/ 641268 h 890650"/>
                <a:gd name="connsiteX1-33" fmla="*/ 285007 w 1615044"/>
                <a:gd name="connsiteY1-34" fmla="*/ 0 h 890650"/>
                <a:gd name="connsiteX2-35" fmla="*/ 1615044 w 1615044"/>
                <a:gd name="connsiteY2-36" fmla="*/ 83128 h 890650"/>
                <a:gd name="connsiteX3-37" fmla="*/ 166254 w 1615044"/>
                <a:gd name="connsiteY3-38" fmla="*/ 890650 h 890650"/>
                <a:gd name="connsiteX4-39" fmla="*/ 0 w 1615044"/>
                <a:gd name="connsiteY4-40" fmla="*/ 641268 h 890650"/>
                <a:gd name="connsiteX0-41" fmla="*/ 0 w 1615044"/>
                <a:gd name="connsiteY0-42" fmla="*/ 463138 h 890650"/>
                <a:gd name="connsiteX1-43" fmla="*/ 285007 w 1615044"/>
                <a:gd name="connsiteY1-44" fmla="*/ 0 h 890650"/>
                <a:gd name="connsiteX2-45" fmla="*/ 1615044 w 1615044"/>
                <a:gd name="connsiteY2-46" fmla="*/ 83128 h 890650"/>
                <a:gd name="connsiteX3-47" fmla="*/ 166254 w 1615044"/>
                <a:gd name="connsiteY3-48" fmla="*/ 890650 h 890650"/>
                <a:gd name="connsiteX4-49" fmla="*/ 0 w 1615044"/>
                <a:gd name="connsiteY4-50" fmla="*/ 463138 h 890650"/>
                <a:gd name="connsiteX0-51" fmla="*/ 0 w 1615044"/>
                <a:gd name="connsiteY0-52" fmla="*/ 463138 h 890650"/>
                <a:gd name="connsiteX1-53" fmla="*/ 285007 w 1615044"/>
                <a:gd name="connsiteY1-54" fmla="*/ 0 h 890650"/>
                <a:gd name="connsiteX2-55" fmla="*/ 1615044 w 1615044"/>
                <a:gd name="connsiteY2-56" fmla="*/ 83128 h 890650"/>
                <a:gd name="connsiteX3-57" fmla="*/ 166254 w 1615044"/>
                <a:gd name="connsiteY3-58" fmla="*/ 890650 h 890650"/>
                <a:gd name="connsiteX4-59" fmla="*/ 0 w 1615044"/>
                <a:gd name="connsiteY4-60" fmla="*/ 463138 h 890650"/>
                <a:gd name="connsiteX0-61" fmla="*/ 59377 w 1674421"/>
                <a:gd name="connsiteY0-62" fmla="*/ 463138 h 700645"/>
                <a:gd name="connsiteX1-63" fmla="*/ 344384 w 1674421"/>
                <a:gd name="connsiteY1-64" fmla="*/ 0 h 700645"/>
                <a:gd name="connsiteX2-65" fmla="*/ 1674421 w 1674421"/>
                <a:gd name="connsiteY2-66" fmla="*/ 83128 h 700645"/>
                <a:gd name="connsiteX3-67" fmla="*/ 0 w 1674421"/>
                <a:gd name="connsiteY3-68" fmla="*/ 700645 h 700645"/>
                <a:gd name="connsiteX4-69" fmla="*/ 59377 w 1674421"/>
                <a:gd name="connsiteY4-70" fmla="*/ 463138 h 700645"/>
                <a:gd name="connsiteX0-71" fmla="*/ 59377 w 1674421"/>
                <a:gd name="connsiteY0-72" fmla="*/ 463138 h 700645"/>
                <a:gd name="connsiteX1-73" fmla="*/ 344384 w 1674421"/>
                <a:gd name="connsiteY1-74" fmla="*/ 0 h 700645"/>
                <a:gd name="connsiteX2-75" fmla="*/ 1674421 w 1674421"/>
                <a:gd name="connsiteY2-76" fmla="*/ 83128 h 700645"/>
                <a:gd name="connsiteX3-77" fmla="*/ 0 w 1674421"/>
                <a:gd name="connsiteY3-78" fmla="*/ 700645 h 700645"/>
                <a:gd name="connsiteX4-79" fmla="*/ 59377 w 1674421"/>
                <a:gd name="connsiteY4-80" fmla="*/ 463138 h 700645"/>
                <a:gd name="connsiteX0-81" fmla="*/ 59377 w 1294411"/>
                <a:gd name="connsiteY0-82" fmla="*/ 463138 h 700645"/>
                <a:gd name="connsiteX1-83" fmla="*/ 344384 w 1294411"/>
                <a:gd name="connsiteY1-84" fmla="*/ 0 h 700645"/>
                <a:gd name="connsiteX2-85" fmla="*/ 1294411 w 1294411"/>
                <a:gd name="connsiteY2-86" fmla="*/ 296884 h 700645"/>
                <a:gd name="connsiteX3-87" fmla="*/ 0 w 1294411"/>
                <a:gd name="connsiteY3-88" fmla="*/ 700645 h 700645"/>
                <a:gd name="connsiteX4-89" fmla="*/ 59377 w 1294411"/>
                <a:gd name="connsiteY4-90" fmla="*/ 463138 h 700645"/>
                <a:gd name="connsiteX0-91" fmla="*/ 59377 w 1294411"/>
                <a:gd name="connsiteY0-92" fmla="*/ 463138 h 700645"/>
                <a:gd name="connsiteX1-93" fmla="*/ 344384 w 1294411"/>
                <a:gd name="connsiteY1-94" fmla="*/ 0 h 700645"/>
                <a:gd name="connsiteX2-95" fmla="*/ 1294411 w 1294411"/>
                <a:gd name="connsiteY2-96" fmla="*/ 296884 h 700645"/>
                <a:gd name="connsiteX3-97" fmla="*/ 0 w 1294411"/>
                <a:gd name="connsiteY3-98" fmla="*/ 700645 h 700645"/>
                <a:gd name="connsiteX4-99" fmla="*/ 59377 w 1294411"/>
                <a:gd name="connsiteY4-100" fmla="*/ 463138 h 700645"/>
                <a:gd name="connsiteX0-101" fmla="*/ 59377 w 1389414"/>
                <a:gd name="connsiteY0-102" fmla="*/ 463138 h 700645"/>
                <a:gd name="connsiteX1-103" fmla="*/ 344384 w 1389414"/>
                <a:gd name="connsiteY1-104" fmla="*/ 0 h 700645"/>
                <a:gd name="connsiteX2-105" fmla="*/ 1389414 w 1389414"/>
                <a:gd name="connsiteY2-106" fmla="*/ 439388 h 700645"/>
                <a:gd name="connsiteX3-107" fmla="*/ 0 w 1389414"/>
                <a:gd name="connsiteY3-108" fmla="*/ 700645 h 700645"/>
                <a:gd name="connsiteX4-109" fmla="*/ 59377 w 1389414"/>
                <a:gd name="connsiteY4-110" fmla="*/ 463138 h 700645"/>
                <a:gd name="connsiteX0-111" fmla="*/ 59377 w 1389414"/>
                <a:gd name="connsiteY0-112" fmla="*/ 463138 h 700645"/>
                <a:gd name="connsiteX1-113" fmla="*/ 344384 w 1389414"/>
                <a:gd name="connsiteY1-114" fmla="*/ 0 h 700645"/>
                <a:gd name="connsiteX2-115" fmla="*/ 1389414 w 1389414"/>
                <a:gd name="connsiteY2-116" fmla="*/ 439388 h 700645"/>
                <a:gd name="connsiteX3-117" fmla="*/ 0 w 1389414"/>
                <a:gd name="connsiteY3-118" fmla="*/ 700645 h 700645"/>
                <a:gd name="connsiteX4-119" fmla="*/ 59377 w 1389414"/>
                <a:gd name="connsiteY4-120" fmla="*/ 463138 h 700645"/>
                <a:gd name="connsiteX0-121" fmla="*/ 59377 w 1389414"/>
                <a:gd name="connsiteY0-122" fmla="*/ 415637 h 653144"/>
                <a:gd name="connsiteX1-123" fmla="*/ 605641 w 1389414"/>
                <a:gd name="connsiteY1-124" fmla="*/ 0 h 653144"/>
                <a:gd name="connsiteX2-125" fmla="*/ 1389414 w 1389414"/>
                <a:gd name="connsiteY2-126" fmla="*/ 391887 h 653144"/>
                <a:gd name="connsiteX3-127" fmla="*/ 0 w 1389414"/>
                <a:gd name="connsiteY3-128" fmla="*/ 653144 h 653144"/>
                <a:gd name="connsiteX4-129" fmla="*/ 59377 w 1389414"/>
                <a:gd name="connsiteY4-130" fmla="*/ 415637 h 653144"/>
                <a:gd name="connsiteX0-131" fmla="*/ 59377 w 1389414"/>
                <a:gd name="connsiteY0-132" fmla="*/ 415637 h 653144"/>
                <a:gd name="connsiteX1-133" fmla="*/ 605641 w 1389414"/>
                <a:gd name="connsiteY1-134" fmla="*/ 0 h 653144"/>
                <a:gd name="connsiteX2-135" fmla="*/ 1389414 w 1389414"/>
                <a:gd name="connsiteY2-136" fmla="*/ 391887 h 653144"/>
                <a:gd name="connsiteX3-137" fmla="*/ 0 w 1389414"/>
                <a:gd name="connsiteY3-138" fmla="*/ 653144 h 653144"/>
                <a:gd name="connsiteX4-139" fmla="*/ 59377 w 1389414"/>
                <a:gd name="connsiteY4-140" fmla="*/ 415637 h 653144"/>
                <a:gd name="connsiteX0-141" fmla="*/ 59377 w 1389414"/>
                <a:gd name="connsiteY0-142" fmla="*/ 591907 h 829414"/>
                <a:gd name="connsiteX1-143" fmla="*/ 429371 w 1389414"/>
                <a:gd name="connsiteY1-144" fmla="*/ 0 h 829414"/>
                <a:gd name="connsiteX2-145" fmla="*/ 1389414 w 1389414"/>
                <a:gd name="connsiteY2-146" fmla="*/ 568157 h 829414"/>
                <a:gd name="connsiteX3-147" fmla="*/ 0 w 1389414"/>
                <a:gd name="connsiteY3-148" fmla="*/ 829414 h 829414"/>
                <a:gd name="connsiteX4-149" fmla="*/ 59377 w 1389414"/>
                <a:gd name="connsiteY4-150" fmla="*/ 591907 h 829414"/>
                <a:gd name="connsiteX0-151" fmla="*/ 59377 w 1786022"/>
                <a:gd name="connsiteY0-152" fmla="*/ 591907 h 829414"/>
                <a:gd name="connsiteX1-153" fmla="*/ 429371 w 1786022"/>
                <a:gd name="connsiteY1-154" fmla="*/ 0 h 829414"/>
                <a:gd name="connsiteX2-155" fmla="*/ 1786022 w 1786022"/>
                <a:gd name="connsiteY2-156" fmla="*/ 369854 h 829414"/>
                <a:gd name="connsiteX3-157" fmla="*/ 0 w 1786022"/>
                <a:gd name="connsiteY3-158" fmla="*/ 829414 h 829414"/>
                <a:gd name="connsiteX4-159" fmla="*/ 59377 w 1786022"/>
                <a:gd name="connsiteY4-160" fmla="*/ 591907 h 829414"/>
                <a:gd name="connsiteX0-161" fmla="*/ 59377 w 1786022"/>
                <a:gd name="connsiteY0-162" fmla="*/ 591907 h 829414"/>
                <a:gd name="connsiteX1-163" fmla="*/ 429371 w 1786022"/>
                <a:gd name="connsiteY1-164" fmla="*/ 0 h 829414"/>
                <a:gd name="connsiteX2-165" fmla="*/ 1786022 w 1786022"/>
                <a:gd name="connsiteY2-166" fmla="*/ 369854 h 829414"/>
                <a:gd name="connsiteX3-167" fmla="*/ 0 w 1786022"/>
                <a:gd name="connsiteY3-168" fmla="*/ 829414 h 829414"/>
                <a:gd name="connsiteX4-169" fmla="*/ 59377 w 1786022"/>
                <a:gd name="connsiteY4-170" fmla="*/ 591907 h 829414"/>
                <a:gd name="connsiteX0-171" fmla="*/ 59377 w 1786022"/>
                <a:gd name="connsiteY0-172" fmla="*/ 591907 h 829414"/>
                <a:gd name="connsiteX1-173" fmla="*/ 429371 w 1786022"/>
                <a:gd name="connsiteY1-174" fmla="*/ 0 h 829414"/>
                <a:gd name="connsiteX2-175" fmla="*/ 1786022 w 1786022"/>
                <a:gd name="connsiteY2-176" fmla="*/ 369854 h 829414"/>
                <a:gd name="connsiteX3-177" fmla="*/ 0 w 1786022"/>
                <a:gd name="connsiteY3-178" fmla="*/ 829414 h 829414"/>
                <a:gd name="connsiteX4-179" fmla="*/ 59377 w 1786022"/>
                <a:gd name="connsiteY4-180" fmla="*/ 591907 h 829414"/>
                <a:gd name="connsiteX0-181" fmla="*/ 59377 w 1786022"/>
                <a:gd name="connsiteY0-182" fmla="*/ 591907 h 829414"/>
                <a:gd name="connsiteX1-183" fmla="*/ 429371 w 1786022"/>
                <a:gd name="connsiteY1-184" fmla="*/ 0 h 829414"/>
                <a:gd name="connsiteX2-185" fmla="*/ 1786022 w 1786022"/>
                <a:gd name="connsiteY2-186" fmla="*/ 369854 h 829414"/>
                <a:gd name="connsiteX3-187" fmla="*/ 0 w 1786022"/>
                <a:gd name="connsiteY3-188" fmla="*/ 829414 h 829414"/>
                <a:gd name="connsiteX4-189" fmla="*/ 59377 w 1786022"/>
                <a:gd name="connsiteY4-190" fmla="*/ 591907 h 829414"/>
                <a:gd name="connsiteX0-191" fmla="*/ 59377 w 1786022"/>
                <a:gd name="connsiteY0-192" fmla="*/ 591907 h 829414"/>
                <a:gd name="connsiteX1-193" fmla="*/ 429371 w 1786022"/>
                <a:gd name="connsiteY1-194" fmla="*/ 0 h 829414"/>
                <a:gd name="connsiteX2-195" fmla="*/ 1786022 w 1786022"/>
                <a:gd name="connsiteY2-196" fmla="*/ 369854 h 829414"/>
                <a:gd name="connsiteX3-197" fmla="*/ 0 w 1786022"/>
                <a:gd name="connsiteY3-198" fmla="*/ 829414 h 829414"/>
                <a:gd name="connsiteX4-199" fmla="*/ 59377 w 1786022"/>
                <a:gd name="connsiteY4-200" fmla="*/ 591907 h 829414"/>
                <a:gd name="connsiteX0-201" fmla="*/ 81411 w 1786022"/>
                <a:gd name="connsiteY0-202" fmla="*/ 393603 h 829414"/>
                <a:gd name="connsiteX1-203" fmla="*/ 429371 w 1786022"/>
                <a:gd name="connsiteY1-204" fmla="*/ 0 h 829414"/>
                <a:gd name="connsiteX2-205" fmla="*/ 1786022 w 1786022"/>
                <a:gd name="connsiteY2-206" fmla="*/ 369854 h 829414"/>
                <a:gd name="connsiteX3-207" fmla="*/ 0 w 1786022"/>
                <a:gd name="connsiteY3-208" fmla="*/ 829414 h 829414"/>
                <a:gd name="connsiteX4-209" fmla="*/ 81411 w 1786022"/>
                <a:gd name="connsiteY4-210" fmla="*/ 393603 h 829414"/>
                <a:gd name="connsiteX0-211" fmla="*/ 81411 w 1786022"/>
                <a:gd name="connsiteY0-212" fmla="*/ 393603 h 829414"/>
                <a:gd name="connsiteX1-213" fmla="*/ 429371 w 1786022"/>
                <a:gd name="connsiteY1-214" fmla="*/ 0 h 829414"/>
                <a:gd name="connsiteX2-215" fmla="*/ 1786022 w 1786022"/>
                <a:gd name="connsiteY2-216" fmla="*/ 369854 h 829414"/>
                <a:gd name="connsiteX3-217" fmla="*/ 0 w 1786022"/>
                <a:gd name="connsiteY3-218" fmla="*/ 829414 h 829414"/>
                <a:gd name="connsiteX4-219" fmla="*/ 81411 w 1786022"/>
                <a:gd name="connsiteY4-220" fmla="*/ 393603 h 829414"/>
                <a:gd name="connsiteX0-221" fmla="*/ 81411 w 1786022"/>
                <a:gd name="connsiteY0-222" fmla="*/ 393603 h 829414"/>
                <a:gd name="connsiteX1-223" fmla="*/ 429371 w 1786022"/>
                <a:gd name="connsiteY1-224" fmla="*/ 0 h 829414"/>
                <a:gd name="connsiteX2-225" fmla="*/ 1786022 w 1786022"/>
                <a:gd name="connsiteY2-226" fmla="*/ 325786 h 829414"/>
                <a:gd name="connsiteX3-227" fmla="*/ 0 w 1786022"/>
                <a:gd name="connsiteY3-228" fmla="*/ 829414 h 829414"/>
                <a:gd name="connsiteX4-229" fmla="*/ 81411 w 1786022"/>
                <a:gd name="connsiteY4-230" fmla="*/ 393603 h 82941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786022" h="829414">
                  <a:moveTo>
                    <a:pt x="81411" y="393603"/>
                  </a:moveTo>
                  <a:cubicBezTo>
                    <a:pt x="307042" y="310476"/>
                    <a:pt x="265550" y="210465"/>
                    <a:pt x="429371" y="0"/>
                  </a:cubicBezTo>
                  <a:cubicBezTo>
                    <a:pt x="716335" y="244471"/>
                    <a:pt x="915164" y="290636"/>
                    <a:pt x="1786022" y="325786"/>
                  </a:cubicBezTo>
                  <a:cubicBezTo>
                    <a:pt x="561099" y="527000"/>
                    <a:pt x="601683" y="583990"/>
                    <a:pt x="0" y="829414"/>
                  </a:cubicBezTo>
                  <a:lnTo>
                    <a:pt x="81411" y="393603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56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Oval 280"/>
            <p:cNvSpPr>
              <a:spLocks noChangeArrowheads="1"/>
            </p:cNvSpPr>
            <p:nvPr/>
          </p:nvSpPr>
          <p:spPr bwMode="auto">
            <a:xfrm>
              <a:off x="2739071" y="2226350"/>
              <a:ext cx="2047875" cy="771802"/>
            </a:xfrm>
            <a:prstGeom prst="ellipse">
              <a:avLst/>
            </a:prstGeom>
            <a:solidFill>
              <a:srgbClr val="FFFFFF"/>
            </a:solidFill>
            <a:ln w="19050">
              <a:solidFill>
                <a:schemeClr val="tx1">
                  <a:lumMod val="65000"/>
                  <a:lumOff val="35000"/>
                </a:schemeClr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69" name="Text Box 276"/>
            <p:cNvSpPr txBox="1">
              <a:spLocks noChangeArrowheads="1"/>
            </p:cNvSpPr>
            <p:nvPr/>
          </p:nvSpPr>
          <p:spPr bwMode="auto">
            <a:xfrm>
              <a:off x="2891471" y="2312106"/>
              <a:ext cx="1781175" cy="56535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Arial" panose="020B0604020202020204"/>
                </a:rPr>
                <a:t>managing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  <a:cs typeface="Arial" panose="020B0604020202020204"/>
              </a:endParaRPr>
            </a:p>
            <a:p>
              <a:pPr marL="0" marR="0" lvl="0" indent="0" algn="ctr" defTabSz="91440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Arial" panose="020B0604020202020204"/>
                </a:rPr>
                <a:t>server/controller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70" name="Group 69"/>
            <p:cNvGrpSpPr/>
            <p:nvPr/>
          </p:nvGrpSpPr>
          <p:grpSpPr>
            <a:xfrm>
              <a:off x="2936918" y="2788771"/>
              <a:ext cx="820613" cy="395103"/>
              <a:chOff x="7338951" y="1864426"/>
              <a:chExt cx="427511" cy="344384"/>
            </a:xfrm>
          </p:grpSpPr>
          <p:sp>
            <p:nvSpPr>
              <p:cNvPr id="71" name="Can 70"/>
              <p:cNvSpPr/>
              <p:nvPr/>
            </p:nvSpPr>
            <p:spPr>
              <a:xfrm>
                <a:off x="7338951" y="1864426"/>
                <a:ext cx="427511" cy="344384"/>
              </a:xfrm>
              <a:prstGeom prst="can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2" name="Text Box 305"/>
              <p:cNvSpPr txBox="1">
                <a:spLocks noChangeArrowheads="1"/>
              </p:cNvSpPr>
              <p:nvPr/>
            </p:nvSpPr>
            <p:spPr bwMode="auto">
              <a:xfrm>
                <a:off x="7404793" y="1927928"/>
                <a:ext cx="281197" cy="26826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data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85" name="Group 84"/>
          <p:cNvGrpSpPr/>
          <p:nvPr/>
        </p:nvGrpSpPr>
        <p:grpSpPr>
          <a:xfrm>
            <a:off x="9675504" y="1612994"/>
            <a:ext cx="1615044" cy="1104405"/>
            <a:chOff x="6599795" y="1917794"/>
            <a:chExt cx="1615044" cy="1104405"/>
          </a:xfrm>
        </p:grpSpPr>
        <p:sp>
          <p:nvSpPr>
            <p:cNvPr id="86" name="Freeform 85"/>
            <p:cNvSpPr/>
            <p:nvPr/>
          </p:nvSpPr>
          <p:spPr>
            <a:xfrm>
              <a:off x="6599795" y="2131549"/>
              <a:ext cx="1615044" cy="890650"/>
            </a:xfrm>
            <a:custGeom>
              <a:avLst/>
              <a:gdLst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-1" fmla="*/ 0 w 1615044"/>
                <a:gd name="connsiteY0-2" fmla="*/ 641268 h 890650"/>
                <a:gd name="connsiteX1-3" fmla="*/ 285007 w 1615044"/>
                <a:gd name="connsiteY1-4" fmla="*/ 0 h 890650"/>
                <a:gd name="connsiteX2-5" fmla="*/ 1615044 w 1615044"/>
                <a:gd name="connsiteY2-6" fmla="*/ 83128 h 890650"/>
                <a:gd name="connsiteX3-7" fmla="*/ 166254 w 1615044"/>
                <a:gd name="connsiteY3-8" fmla="*/ 890650 h 890650"/>
                <a:gd name="connsiteX4-9" fmla="*/ 0 w 1615044"/>
                <a:gd name="connsiteY4-10" fmla="*/ 641268 h 890650"/>
                <a:gd name="connsiteX0-11" fmla="*/ 0 w 1615044"/>
                <a:gd name="connsiteY0-12" fmla="*/ 641268 h 890650"/>
                <a:gd name="connsiteX1-13" fmla="*/ 285007 w 1615044"/>
                <a:gd name="connsiteY1-14" fmla="*/ 0 h 890650"/>
                <a:gd name="connsiteX2-15" fmla="*/ 1615044 w 1615044"/>
                <a:gd name="connsiteY2-16" fmla="*/ 83128 h 890650"/>
                <a:gd name="connsiteX3-17" fmla="*/ 166254 w 1615044"/>
                <a:gd name="connsiteY3-18" fmla="*/ 890650 h 890650"/>
                <a:gd name="connsiteX4-19" fmla="*/ 0 w 1615044"/>
                <a:gd name="connsiteY4-20" fmla="*/ 641268 h 890650"/>
                <a:gd name="connsiteX0-21" fmla="*/ 0 w 1615044"/>
                <a:gd name="connsiteY0-22" fmla="*/ 641268 h 890650"/>
                <a:gd name="connsiteX1-23" fmla="*/ 285007 w 1615044"/>
                <a:gd name="connsiteY1-24" fmla="*/ 0 h 890650"/>
                <a:gd name="connsiteX2-25" fmla="*/ 1615044 w 1615044"/>
                <a:gd name="connsiteY2-26" fmla="*/ 83128 h 890650"/>
                <a:gd name="connsiteX3-27" fmla="*/ 166254 w 1615044"/>
                <a:gd name="connsiteY3-28" fmla="*/ 890650 h 890650"/>
                <a:gd name="connsiteX4-29" fmla="*/ 0 w 1615044"/>
                <a:gd name="connsiteY4-30" fmla="*/ 641268 h 890650"/>
                <a:gd name="connsiteX0-31" fmla="*/ 0 w 1615044"/>
                <a:gd name="connsiteY0-32" fmla="*/ 641268 h 890650"/>
                <a:gd name="connsiteX1-33" fmla="*/ 285007 w 1615044"/>
                <a:gd name="connsiteY1-34" fmla="*/ 0 h 890650"/>
                <a:gd name="connsiteX2-35" fmla="*/ 1615044 w 1615044"/>
                <a:gd name="connsiteY2-36" fmla="*/ 83128 h 890650"/>
                <a:gd name="connsiteX3-37" fmla="*/ 166254 w 1615044"/>
                <a:gd name="connsiteY3-38" fmla="*/ 890650 h 890650"/>
                <a:gd name="connsiteX4-39" fmla="*/ 0 w 1615044"/>
                <a:gd name="connsiteY4-40" fmla="*/ 641268 h 8906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615044" h="890650">
                  <a:moveTo>
                    <a:pt x="0" y="641268"/>
                  </a:moveTo>
                  <a:cubicBezTo>
                    <a:pt x="320633" y="380011"/>
                    <a:pt x="308759" y="285008"/>
                    <a:pt x="285007" y="0"/>
                  </a:cubicBezTo>
                  <a:lnTo>
                    <a:pt x="1615044" y="83128"/>
                  </a:lnTo>
                  <a:cubicBezTo>
                    <a:pt x="823355" y="399803"/>
                    <a:pt x="625433" y="502723"/>
                    <a:pt x="166254" y="890650"/>
                  </a:cubicBezTo>
                  <a:lnTo>
                    <a:pt x="0" y="641268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72000"/>
                  </a:schemeClr>
                </a:gs>
                <a:gs pos="99000">
                  <a:schemeClr val="bg1">
                    <a:lumMod val="95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7" name="Oval 306"/>
            <p:cNvSpPr>
              <a:spLocks noChangeArrowheads="1"/>
            </p:cNvSpPr>
            <p:nvPr/>
          </p:nvSpPr>
          <p:spPr bwMode="auto">
            <a:xfrm>
              <a:off x="6893234" y="1917794"/>
              <a:ext cx="1293812" cy="54500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88" name="Text Box 302"/>
            <p:cNvSpPr txBox="1">
              <a:spLocks noChangeArrowheads="1"/>
            </p:cNvSpPr>
            <p:nvPr/>
          </p:nvSpPr>
          <p:spPr bwMode="auto">
            <a:xfrm>
              <a:off x="6925808" y="2038751"/>
              <a:ext cx="633945" cy="30777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agent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89" name="Group 88"/>
            <p:cNvGrpSpPr/>
            <p:nvPr/>
          </p:nvGrpSpPr>
          <p:grpSpPr>
            <a:xfrm>
              <a:off x="7524624" y="2012797"/>
              <a:ext cx="533735" cy="344384"/>
              <a:chOff x="7290003" y="1864426"/>
              <a:chExt cx="533735" cy="344384"/>
            </a:xfrm>
          </p:grpSpPr>
          <p:sp>
            <p:nvSpPr>
              <p:cNvPr id="90" name="Can 89"/>
              <p:cNvSpPr/>
              <p:nvPr/>
            </p:nvSpPr>
            <p:spPr>
              <a:xfrm>
                <a:off x="7338951" y="1864426"/>
                <a:ext cx="427511" cy="344384"/>
              </a:xfrm>
              <a:prstGeom prst="can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1" name="Text Box 305"/>
              <p:cNvSpPr txBox="1">
                <a:spLocks noChangeArrowheads="1"/>
              </p:cNvSpPr>
              <p:nvPr/>
            </p:nvSpPr>
            <p:spPr bwMode="auto">
              <a:xfrm>
                <a:off x="7290003" y="1889518"/>
                <a:ext cx="533735" cy="307649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data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93" name="Group 950"/>
          <p:cNvGrpSpPr/>
          <p:nvPr/>
        </p:nvGrpSpPr>
        <p:grpSpPr bwMode="auto">
          <a:xfrm>
            <a:off x="3574477" y="2299853"/>
            <a:ext cx="440889" cy="845230"/>
            <a:chOff x="4140" y="429"/>
            <a:chExt cx="1425" cy="2396"/>
          </a:xfrm>
        </p:grpSpPr>
        <p:sp>
          <p:nvSpPr>
            <p:cNvPr id="138" name="Freeform 951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6 w 354"/>
                <a:gd name="T1" fmla="*/ 0 h 2742"/>
                <a:gd name="T2" fmla="*/ 30 w 354"/>
                <a:gd name="T3" fmla="*/ 46 h 2742"/>
                <a:gd name="T4" fmla="*/ 30 w 354"/>
                <a:gd name="T5" fmla="*/ 354 h 2742"/>
                <a:gd name="T6" fmla="*/ 0 w 354"/>
                <a:gd name="T7" fmla="*/ 371 h 2742"/>
                <a:gd name="T8" fmla="*/ 6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39" name="Rectangle 952"/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40" name="Freeform 953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18 w 211"/>
                <a:gd name="T3" fmla="*/ 30 h 2537"/>
                <a:gd name="T4" fmla="*/ 2 w 211"/>
                <a:gd name="T5" fmla="*/ 338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41" name="Freeform 954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29 w 328"/>
                <a:gd name="T3" fmla="*/ 18 h 226"/>
                <a:gd name="T4" fmla="*/ 29 w 328"/>
                <a:gd name="T5" fmla="*/ 32 h 226"/>
                <a:gd name="T6" fmla="*/ 0 w 328"/>
                <a:gd name="T7" fmla="*/ 13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42" name="Rectangle 955"/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143" name="Group 956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68" name="AutoShape 957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69" name="AutoShape 958"/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144" name="Rectangle 959"/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145" name="Group 960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66" name="AutoShape 961"/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67" name="AutoShape 962"/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146" name="Rectangle 963"/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47" name="Rectangle 964"/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148" name="Group 965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164" name="AutoShape 966"/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65" name="AutoShape 967"/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149" name="Freeform 968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29 w 328"/>
                <a:gd name="T3" fmla="*/ 17 h 226"/>
                <a:gd name="T4" fmla="*/ 29 w 328"/>
                <a:gd name="T5" fmla="*/ 30 h 226"/>
                <a:gd name="T6" fmla="*/ 0 w 328"/>
                <a:gd name="T7" fmla="*/ 1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150" name="Group 969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162" name="AutoShape 970"/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63" name="AutoShape 971"/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151" name="Rectangle 972"/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52" name="Freeform 973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26 w 296"/>
                <a:gd name="T3" fmla="*/ 18 h 256"/>
                <a:gd name="T4" fmla="*/ 26 w 296"/>
                <a:gd name="T5" fmla="*/ 34 h 256"/>
                <a:gd name="T6" fmla="*/ 0 w 296"/>
                <a:gd name="T7" fmla="*/ 1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53" name="Freeform 974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27 w 304"/>
                <a:gd name="T3" fmla="*/ 23 h 288"/>
                <a:gd name="T4" fmla="*/ 25 w 304"/>
                <a:gd name="T5" fmla="*/ 39 h 288"/>
                <a:gd name="T6" fmla="*/ 2 w 304"/>
                <a:gd name="T7" fmla="*/ 17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54" name="Oval 975"/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55" name="Freeform 976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5 h 240"/>
                <a:gd name="T2" fmla="*/ 2 w 306"/>
                <a:gd name="T3" fmla="*/ 33 h 240"/>
                <a:gd name="T4" fmla="*/ 27 w 306"/>
                <a:gd name="T5" fmla="*/ 15 h 240"/>
                <a:gd name="T6" fmla="*/ 26 w 306"/>
                <a:gd name="T7" fmla="*/ 0 h 240"/>
                <a:gd name="T8" fmla="*/ 0 w 306"/>
                <a:gd name="T9" fmla="*/ 15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56" name="AutoShape 977"/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57" name="AutoShape 978"/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58" name="Oval 979"/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59" name="Oval 980"/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60" name="Oval 981"/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61" name="Rectangle 982"/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9304406" y="2369415"/>
            <a:ext cx="753999" cy="373786"/>
            <a:chOff x="7493876" y="2774731"/>
            <a:chExt cx="1481958" cy="894622"/>
          </a:xfrm>
        </p:grpSpPr>
        <p:sp>
          <p:nvSpPr>
            <p:cNvPr id="131" name="Freeform 130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2" name="Oval 131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3" name="Group 132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34" name="Freeform 133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5" name="Freeform 134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6" name="Freeform 135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7" name="Freeform 136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83673" y="1551708"/>
            <a:ext cx="11000509" cy="44473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Selected NETCONF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052945" y="1659081"/>
            <a:ext cx="10737273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000250" indent="-1932305">
              <a:spcAft>
                <a:spcPts val="1200"/>
              </a:spcAft>
            </a:pPr>
            <a:r>
              <a:rPr lang="en-US" sz="2800" dirty="0"/>
              <a:t>NETCONF              Operation Description</a:t>
            </a:r>
            <a:endParaRPr lang="en-US" sz="2800" dirty="0"/>
          </a:p>
          <a:p>
            <a:pPr marL="2635250" indent="-2635250"/>
            <a:r>
              <a:rPr lang="en-US" sz="2400" dirty="0"/>
              <a:t>&lt;get-config&gt;                </a:t>
            </a:r>
            <a:r>
              <a:rPr lang="en-US" sz="2000" dirty="0"/>
              <a:t>Retrieve all or part of a given configuration. A device may have multiple configurations. </a:t>
            </a:r>
            <a:endParaRPr lang="en-US" sz="2000" dirty="0"/>
          </a:p>
          <a:p>
            <a:pPr marL="2635250" indent="-2635250">
              <a:spcBef>
                <a:spcPts val="600"/>
              </a:spcBef>
            </a:pPr>
            <a:r>
              <a:rPr lang="en-US" sz="2400" dirty="0"/>
              <a:t>&lt;get&gt;                            </a:t>
            </a:r>
            <a:r>
              <a:rPr lang="en-US" sz="2000" dirty="0"/>
              <a:t>Retrieve all or part of both configuration state and operational state data.</a:t>
            </a:r>
            <a:endParaRPr lang="en-US" sz="2000" dirty="0"/>
          </a:p>
          <a:p>
            <a:pPr marL="2635250" indent="-2635250">
              <a:spcBef>
                <a:spcPts val="600"/>
              </a:spcBef>
            </a:pPr>
            <a:r>
              <a:rPr lang="en-US" sz="2400" dirty="0"/>
              <a:t>&lt;edit-config&gt;              </a:t>
            </a:r>
            <a:r>
              <a:rPr lang="en-US" sz="2000" dirty="0"/>
              <a:t>Change specified (possibly running) configuration at managed device. Managed device &lt;rpc-reply&gt; contains &lt;ok&gt;  or &lt;rpcerror&gt; with rollback.</a:t>
            </a:r>
            <a:endParaRPr lang="en-US" sz="2000" dirty="0"/>
          </a:p>
          <a:p>
            <a:pPr marL="2635250" indent="-2635250">
              <a:spcBef>
                <a:spcPts val="600"/>
              </a:spcBef>
            </a:pPr>
            <a:r>
              <a:rPr lang="en-US" sz="2400" dirty="0"/>
              <a:t>&lt;lock&gt;, &lt;unlock&gt;        </a:t>
            </a:r>
            <a:r>
              <a:rPr lang="en-US" sz="2000" dirty="0"/>
              <a:t>Lock (unlock) configuration datastore at managed device (to lock out NETCONF, SNMP, or CLIs commands from other sources).</a:t>
            </a:r>
            <a:endParaRPr lang="en-US" sz="2000" dirty="0"/>
          </a:p>
          <a:p>
            <a:pPr marL="2635250" indent="-2635250">
              <a:spcBef>
                <a:spcPts val="600"/>
              </a:spcBef>
            </a:pPr>
            <a:r>
              <a:rPr lang="en-US" sz="2000" dirty="0"/>
              <a:t>&lt;create-subscription&gt;</a:t>
            </a:r>
            <a:r>
              <a:rPr lang="en-US" sz="2400" dirty="0"/>
              <a:t>,    </a:t>
            </a:r>
            <a:r>
              <a:rPr lang="en-US" sz="2000" dirty="0"/>
              <a:t>Enable event notification subscription from managed device</a:t>
            </a:r>
            <a:endParaRPr lang="en-US" sz="2000" dirty="0"/>
          </a:p>
          <a:p>
            <a:pPr marL="2635250" indent="-2635250"/>
            <a:r>
              <a:rPr lang="en-US" sz="2400" dirty="0"/>
              <a:t>&lt;notification&gt;</a:t>
            </a:r>
            <a:endParaRPr lang="en-US" sz="2400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983673" y="2189018"/>
            <a:ext cx="10986655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546767" y="1551709"/>
            <a:ext cx="0" cy="446116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NETCONF RPC message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9974" y="1385449"/>
            <a:ext cx="7886368" cy="5029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821382" y="1648686"/>
            <a:ext cx="1938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A8"/>
                </a:solidFill>
              </a:rPr>
              <a:t> note message id</a:t>
            </a:r>
            <a:endParaRPr lang="en-US" sz="2000" dirty="0">
              <a:solidFill>
                <a:srgbClr val="0000A8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97927" y="2770904"/>
            <a:ext cx="37364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A8"/>
                </a:solidFill>
              </a:rPr>
              <a:t>change the running configuration </a:t>
            </a:r>
            <a:endParaRPr lang="en-US" sz="2000" dirty="0">
              <a:solidFill>
                <a:srgbClr val="0000A8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010400" y="4364176"/>
            <a:ext cx="49938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A8"/>
                </a:solidFill>
              </a:rPr>
              <a:t>change MTU of Ethernet 0/0 interface to 1500</a:t>
            </a:r>
            <a:endParaRPr lang="en-US" sz="2000" dirty="0">
              <a:solidFill>
                <a:srgbClr val="0000A8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197928" y="2244432"/>
            <a:ext cx="25598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A8"/>
                </a:solidFill>
              </a:rPr>
              <a:t>change a configuration</a:t>
            </a:r>
            <a:endParaRPr lang="en-US" sz="2000" dirty="0">
              <a:solidFill>
                <a:srgbClr val="0000A8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0"/>
      <p:bldP spid="13" grpId="0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5518" y="1391517"/>
            <a:ext cx="6376555" cy="517553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data modeling language used to specify structure, syntax, semantics of NETCONF network management data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built-in data types, like SMI</a:t>
            </a:r>
            <a:endParaRPr lang="en-US" dirty="0"/>
          </a:p>
          <a:p>
            <a:r>
              <a:rPr lang="en-US" dirty="0"/>
              <a:t>XML document describing device, capabilities can be generated from YANG description</a:t>
            </a:r>
            <a:endParaRPr lang="en-US" dirty="0"/>
          </a:p>
          <a:p>
            <a:r>
              <a:rPr lang="en-US" dirty="0"/>
              <a:t>can express constraints among data that must be satisfied by a valid NETCONF configuration</a:t>
            </a:r>
            <a:endParaRPr lang="en-US" dirty="0"/>
          </a:p>
          <a:p>
            <a:pPr lvl="1"/>
            <a:r>
              <a:rPr lang="en-US" dirty="0"/>
              <a:t>ensure NETCONF configurations satisfy correctness, consistency constraints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endParaRPr lang="en-US" dirty="0">
              <a:solidFill>
                <a:srgbClr val="C00000"/>
              </a:solidFill>
            </a:endParaRPr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9663823" y="5371916"/>
            <a:ext cx="683116" cy="378456"/>
            <a:chOff x="7493876" y="2774731"/>
            <a:chExt cx="1481958" cy="894622"/>
          </a:xfrm>
        </p:grpSpPr>
        <p:sp>
          <p:nvSpPr>
            <p:cNvPr id="85" name="Freeform 84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Oval 85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87" name="Group 86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88" name="Freeform 87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Freeform 88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" name="Freeform 89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Freeform 90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0" name="Group 19"/>
          <p:cNvGrpSpPr/>
          <p:nvPr/>
        </p:nvGrpSpPr>
        <p:grpSpPr>
          <a:xfrm>
            <a:off x="8013954" y="4940871"/>
            <a:ext cx="1784742" cy="783771"/>
            <a:chOff x="3623562" y="5108298"/>
            <a:chExt cx="1784742" cy="783771"/>
          </a:xfrm>
        </p:grpSpPr>
        <p:sp>
          <p:nvSpPr>
            <p:cNvPr id="79" name="Freeform 78"/>
            <p:cNvSpPr/>
            <p:nvPr/>
          </p:nvSpPr>
          <p:spPr>
            <a:xfrm flipH="1">
              <a:off x="4018890" y="5238925"/>
              <a:ext cx="1389414" cy="653144"/>
            </a:xfrm>
            <a:custGeom>
              <a:avLst/>
              <a:gdLst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-1" fmla="*/ 0 w 1615044"/>
                <a:gd name="connsiteY0-2" fmla="*/ 641268 h 890650"/>
                <a:gd name="connsiteX1-3" fmla="*/ 285007 w 1615044"/>
                <a:gd name="connsiteY1-4" fmla="*/ 0 h 890650"/>
                <a:gd name="connsiteX2-5" fmla="*/ 1615044 w 1615044"/>
                <a:gd name="connsiteY2-6" fmla="*/ 83128 h 890650"/>
                <a:gd name="connsiteX3-7" fmla="*/ 166254 w 1615044"/>
                <a:gd name="connsiteY3-8" fmla="*/ 890650 h 890650"/>
                <a:gd name="connsiteX4-9" fmla="*/ 0 w 1615044"/>
                <a:gd name="connsiteY4-10" fmla="*/ 641268 h 890650"/>
                <a:gd name="connsiteX0-11" fmla="*/ 0 w 1615044"/>
                <a:gd name="connsiteY0-12" fmla="*/ 641268 h 890650"/>
                <a:gd name="connsiteX1-13" fmla="*/ 285007 w 1615044"/>
                <a:gd name="connsiteY1-14" fmla="*/ 0 h 890650"/>
                <a:gd name="connsiteX2-15" fmla="*/ 1615044 w 1615044"/>
                <a:gd name="connsiteY2-16" fmla="*/ 83128 h 890650"/>
                <a:gd name="connsiteX3-17" fmla="*/ 166254 w 1615044"/>
                <a:gd name="connsiteY3-18" fmla="*/ 890650 h 890650"/>
                <a:gd name="connsiteX4-19" fmla="*/ 0 w 1615044"/>
                <a:gd name="connsiteY4-20" fmla="*/ 641268 h 890650"/>
                <a:gd name="connsiteX0-21" fmla="*/ 0 w 1615044"/>
                <a:gd name="connsiteY0-22" fmla="*/ 641268 h 890650"/>
                <a:gd name="connsiteX1-23" fmla="*/ 285007 w 1615044"/>
                <a:gd name="connsiteY1-24" fmla="*/ 0 h 890650"/>
                <a:gd name="connsiteX2-25" fmla="*/ 1615044 w 1615044"/>
                <a:gd name="connsiteY2-26" fmla="*/ 83128 h 890650"/>
                <a:gd name="connsiteX3-27" fmla="*/ 166254 w 1615044"/>
                <a:gd name="connsiteY3-28" fmla="*/ 890650 h 890650"/>
                <a:gd name="connsiteX4-29" fmla="*/ 0 w 1615044"/>
                <a:gd name="connsiteY4-30" fmla="*/ 641268 h 890650"/>
                <a:gd name="connsiteX0-31" fmla="*/ 0 w 1615044"/>
                <a:gd name="connsiteY0-32" fmla="*/ 641268 h 890650"/>
                <a:gd name="connsiteX1-33" fmla="*/ 285007 w 1615044"/>
                <a:gd name="connsiteY1-34" fmla="*/ 0 h 890650"/>
                <a:gd name="connsiteX2-35" fmla="*/ 1615044 w 1615044"/>
                <a:gd name="connsiteY2-36" fmla="*/ 83128 h 890650"/>
                <a:gd name="connsiteX3-37" fmla="*/ 166254 w 1615044"/>
                <a:gd name="connsiteY3-38" fmla="*/ 890650 h 890650"/>
                <a:gd name="connsiteX4-39" fmla="*/ 0 w 1615044"/>
                <a:gd name="connsiteY4-40" fmla="*/ 641268 h 890650"/>
                <a:gd name="connsiteX0-41" fmla="*/ 0 w 1615044"/>
                <a:gd name="connsiteY0-42" fmla="*/ 463138 h 890650"/>
                <a:gd name="connsiteX1-43" fmla="*/ 285007 w 1615044"/>
                <a:gd name="connsiteY1-44" fmla="*/ 0 h 890650"/>
                <a:gd name="connsiteX2-45" fmla="*/ 1615044 w 1615044"/>
                <a:gd name="connsiteY2-46" fmla="*/ 83128 h 890650"/>
                <a:gd name="connsiteX3-47" fmla="*/ 166254 w 1615044"/>
                <a:gd name="connsiteY3-48" fmla="*/ 890650 h 890650"/>
                <a:gd name="connsiteX4-49" fmla="*/ 0 w 1615044"/>
                <a:gd name="connsiteY4-50" fmla="*/ 463138 h 890650"/>
                <a:gd name="connsiteX0-51" fmla="*/ 0 w 1615044"/>
                <a:gd name="connsiteY0-52" fmla="*/ 463138 h 890650"/>
                <a:gd name="connsiteX1-53" fmla="*/ 285007 w 1615044"/>
                <a:gd name="connsiteY1-54" fmla="*/ 0 h 890650"/>
                <a:gd name="connsiteX2-55" fmla="*/ 1615044 w 1615044"/>
                <a:gd name="connsiteY2-56" fmla="*/ 83128 h 890650"/>
                <a:gd name="connsiteX3-57" fmla="*/ 166254 w 1615044"/>
                <a:gd name="connsiteY3-58" fmla="*/ 890650 h 890650"/>
                <a:gd name="connsiteX4-59" fmla="*/ 0 w 1615044"/>
                <a:gd name="connsiteY4-60" fmla="*/ 463138 h 890650"/>
                <a:gd name="connsiteX0-61" fmla="*/ 59377 w 1674421"/>
                <a:gd name="connsiteY0-62" fmla="*/ 463138 h 700645"/>
                <a:gd name="connsiteX1-63" fmla="*/ 344384 w 1674421"/>
                <a:gd name="connsiteY1-64" fmla="*/ 0 h 700645"/>
                <a:gd name="connsiteX2-65" fmla="*/ 1674421 w 1674421"/>
                <a:gd name="connsiteY2-66" fmla="*/ 83128 h 700645"/>
                <a:gd name="connsiteX3-67" fmla="*/ 0 w 1674421"/>
                <a:gd name="connsiteY3-68" fmla="*/ 700645 h 700645"/>
                <a:gd name="connsiteX4-69" fmla="*/ 59377 w 1674421"/>
                <a:gd name="connsiteY4-70" fmla="*/ 463138 h 700645"/>
                <a:gd name="connsiteX0-71" fmla="*/ 59377 w 1674421"/>
                <a:gd name="connsiteY0-72" fmla="*/ 463138 h 700645"/>
                <a:gd name="connsiteX1-73" fmla="*/ 344384 w 1674421"/>
                <a:gd name="connsiteY1-74" fmla="*/ 0 h 700645"/>
                <a:gd name="connsiteX2-75" fmla="*/ 1674421 w 1674421"/>
                <a:gd name="connsiteY2-76" fmla="*/ 83128 h 700645"/>
                <a:gd name="connsiteX3-77" fmla="*/ 0 w 1674421"/>
                <a:gd name="connsiteY3-78" fmla="*/ 700645 h 700645"/>
                <a:gd name="connsiteX4-79" fmla="*/ 59377 w 1674421"/>
                <a:gd name="connsiteY4-80" fmla="*/ 463138 h 700645"/>
                <a:gd name="connsiteX0-81" fmla="*/ 59377 w 1294411"/>
                <a:gd name="connsiteY0-82" fmla="*/ 463138 h 700645"/>
                <a:gd name="connsiteX1-83" fmla="*/ 344384 w 1294411"/>
                <a:gd name="connsiteY1-84" fmla="*/ 0 h 700645"/>
                <a:gd name="connsiteX2-85" fmla="*/ 1294411 w 1294411"/>
                <a:gd name="connsiteY2-86" fmla="*/ 296884 h 700645"/>
                <a:gd name="connsiteX3-87" fmla="*/ 0 w 1294411"/>
                <a:gd name="connsiteY3-88" fmla="*/ 700645 h 700645"/>
                <a:gd name="connsiteX4-89" fmla="*/ 59377 w 1294411"/>
                <a:gd name="connsiteY4-90" fmla="*/ 463138 h 700645"/>
                <a:gd name="connsiteX0-91" fmla="*/ 59377 w 1294411"/>
                <a:gd name="connsiteY0-92" fmla="*/ 463138 h 700645"/>
                <a:gd name="connsiteX1-93" fmla="*/ 344384 w 1294411"/>
                <a:gd name="connsiteY1-94" fmla="*/ 0 h 700645"/>
                <a:gd name="connsiteX2-95" fmla="*/ 1294411 w 1294411"/>
                <a:gd name="connsiteY2-96" fmla="*/ 296884 h 700645"/>
                <a:gd name="connsiteX3-97" fmla="*/ 0 w 1294411"/>
                <a:gd name="connsiteY3-98" fmla="*/ 700645 h 700645"/>
                <a:gd name="connsiteX4-99" fmla="*/ 59377 w 1294411"/>
                <a:gd name="connsiteY4-100" fmla="*/ 463138 h 700645"/>
                <a:gd name="connsiteX0-101" fmla="*/ 59377 w 1389414"/>
                <a:gd name="connsiteY0-102" fmla="*/ 463138 h 700645"/>
                <a:gd name="connsiteX1-103" fmla="*/ 344384 w 1389414"/>
                <a:gd name="connsiteY1-104" fmla="*/ 0 h 700645"/>
                <a:gd name="connsiteX2-105" fmla="*/ 1389414 w 1389414"/>
                <a:gd name="connsiteY2-106" fmla="*/ 439388 h 700645"/>
                <a:gd name="connsiteX3-107" fmla="*/ 0 w 1389414"/>
                <a:gd name="connsiteY3-108" fmla="*/ 700645 h 700645"/>
                <a:gd name="connsiteX4-109" fmla="*/ 59377 w 1389414"/>
                <a:gd name="connsiteY4-110" fmla="*/ 463138 h 700645"/>
                <a:gd name="connsiteX0-111" fmla="*/ 59377 w 1389414"/>
                <a:gd name="connsiteY0-112" fmla="*/ 463138 h 700645"/>
                <a:gd name="connsiteX1-113" fmla="*/ 344384 w 1389414"/>
                <a:gd name="connsiteY1-114" fmla="*/ 0 h 700645"/>
                <a:gd name="connsiteX2-115" fmla="*/ 1389414 w 1389414"/>
                <a:gd name="connsiteY2-116" fmla="*/ 439388 h 700645"/>
                <a:gd name="connsiteX3-117" fmla="*/ 0 w 1389414"/>
                <a:gd name="connsiteY3-118" fmla="*/ 700645 h 700645"/>
                <a:gd name="connsiteX4-119" fmla="*/ 59377 w 1389414"/>
                <a:gd name="connsiteY4-120" fmla="*/ 463138 h 700645"/>
                <a:gd name="connsiteX0-121" fmla="*/ 59377 w 1389414"/>
                <a:gd name="connsiteY0-122" fmla="*/ 415637 h 653144"/>
                <a:gd name="connsiteX1-123" fmla="*/ 605641 w 1389414"/>
                <a:gd name="connsiteY1-124" fmla="*/ 0 h 653144"/>
                <a:gd name="connsiteX2-125" fmla="*/ 1389414 w 1389414"/>
                <a:gd name="connsiteY2-126" fmla="*/ 391887 h 653144"/>
                <a:gd name="connsiteX3-127" fmla="*/ 0 w 1389414"/>
                <a:gd name="connsiteY3-128" fmla="*/ 653144 h 653144"/>
                <a:gd name="connsiteX4-129" fmla="*/ 59377 w 1389414"/>
                <a:gd name="connsiteY4-130" fmla="*/ 415637 h 653144"/>
                <a:gd name="connsiteX0-131" fmla="*/ 59377 w 1389414"/>
                <a:gd name="connsiteY0-132" fmla="*/ 415637 h 653144"/>
                <a:gd name="connsiteX1-133" fmla="*/ 605641 w 1389414"/>
                <a:gd name="connsiteY1-134" fmla="*/ 0 h 653144"/>
                <a:gd name="connsiteX2-135" fmla="*/ 1389414 w 1389414"/>
                <a:gd name="connsiteY2-136" fmla="*/ 391887 h 653144"/>
                <a:gd name="connsiteX3-137" fmla="*/ 0 w 1389414"/>
                <a:gd name="connsiteY3-138" fmla="*/ 653144 h 653144"/>
                <a:gd name="connsiteX4-139" fmla="*/ 59377 w 1389414"/>
                <a:gd name="connsiteY4-140" fmla="*/ 415637 h 65314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89414" h="653144">
                  <a:moveTo>
                    <a:pt x="59377" y="415637"/>
                  </a:moveTo>
                  <a:cubicBezTo>
                    <a:pt x="285008" y="332510"/>
                    <a:pt x="320635" y="320634"/>
                    <a:pt x="605641" y="0"/>
                  </a:cubicBezTo>
                  <a:lnTo>
                    <a:pt x="1389414" y="391887"/>
                  </a:lnTo>
                  <a:cubicBezTo>
                    <a:pt x="395845" y="482932"/>
                    <a:pt x="601683" y="407720"/>
                    <a:pt x="0" y="653144"/>
                  </a:cubicBezTo>
                  <a:lnTo>
                    <a:pt x="59377" y="415637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" name="Oval 306"/>
            <p:cNvSpPr>
              <a:spLocks noChangeArrowheads="1"/>
            </p:cNvSpPr>
            <p:nvPr/>
          </p:nvSpPr>
          <p:spPr bwMode="auto">
            <a:xfrm>
              <a:off x="3623562" y="5108298"/>
              <a:ext cx="1293812" cy="54500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81" name="Text Box 302"/>
            <p:cNvSpPr txBox="1">
              <a:spLocks noChangeArrowheads="1"/>
            </p:cNvSpPr>
            <p:nvPr/>
          </p:nvSpPr>
          <p:spPr bwMode="auto">
            <a:xfrm>
              <a:off x="3656136" y="5229255"/>
              <a:ext cx="633945" cy="30777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agent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82" name="Group 81"/>
            <p:cNvGrpSpPr/>
            <p:nvPr/>
          </p:nvGrpSpPr>
          <p:grpSpPr>
            <a:xfrm>
              <a:off x="4254952" y="5203301"/>
              <a:ext cx="533735" cy="344384"/>
              <a:chOff x="7290003" y="1864426"/>
              <a:chExt cx="533735" cy="344384"/>
            </a:xfrm>
          </p:grpSpPr>
          <p:sp>
            <p:nvSpPr>
              <p:cNvPr id="83" name="Can 82"/>
              <p:cNvSpPr/>
              <p:nvPr/>
            </p:nvSpPr>
            <p:spPr>
              <a:xfrm>
                <a:off x="7338951" y="1864426"/>
                <a:ext cx="427511" cy="344384"/>
              </a:xfrm>
              <a:prstGeom prst="can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4" name="Text Box 305"/>
              <p:cNvSpPr txBox="1">
                <a:spLocks noChangeArrowheads="1"/>
              </p:cNvSpPr>
              <p:nvPr/>
            </p:nvSpPr>
            <p:spPr bwMode="auto">
              <a:xfrm>
                <a:off x="7290003" y="1889518"/>
                <a:ext cx="533735" cy="307649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data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2" name="Group 1"/>
          <p:cNvGrpSpPr/>
          <p:nvPr/>
        </p:nvGrpSpPr>
        <p:grpSpPr>
          <a:xfrm>
            <a:off x="8876921" y="1455558"/>
            <a:ext cx="2432414" cy="1421499"/>
            <a:chOff x="6729466" y="2092868"/>
            <a:chExt cx="2432414" cy="1421499"/>
          </a:xfrm>
        </p:grpSpPr>
        <p:sp>
          <p:nvSpPr>
            <p:cNvPr id="22" name="Freeform 21"/>
            <p:cNvSpPr/>
            <p:nvPr/>
          </p:nvSpPr>
          <p:spPr>
            <a:xfrm flipH="1">
              <a:off x="7131647" y="2745280"/>
              <a:ext cx="1600398" cy="585409"/>
            </a:xfrm>
            <a:custGeom>
              <a:avLst/>
              <a:gdLst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-1" fmla="*/ 0 w 1615044"/>
                <a:gd name="connsiteY0-2" fmla="*/ 641268 h 890650"/>
                <a:gd name="connsiteX1-3" fmla="*/ 285007 w 1615044"/>
                <a:gd name="connsiteY1-4" fmla="*/ 0 h 890650"/>
                <a:gd name="connsiteX2-5" fmla="*/ 1615044 w 1615044"/>
                <a:gd name="connsiteY2-6" fmla="*/ 83128 h 890650"/>
                <a:gd name="connsiteX3-7" fmla="*/ 166254 w 1615044"/>
                <a:gd name="connsiteY3-8" fmla="*/ 890650 h 890650"/>
                <a:gd name="connsiteX4-9" fmla="*/ 0 w 1615044"/>
                <a:gd name="connsiteY4-10" fmla="*/ 641268 h 890650"/>
                <a:gd name="connsiteX0-11" fmla="*/ 0 w 1615044"/>
                <a:gd name="connsiteY0-12" fmla="*/ 641268 h 890650"/>
                <a:gd name="connsiteX1-13" fmla="*/ 285007 w 1615044"/>
                <a:gd name="connsiteY1-14" fmla="*/ 0 h 890650"/>
                <a:gd name="connsiteX2-15" fmla="*/ 1615044 w 1615044"/>
                <a:gd name="connsiteY2-16" fmla="*/ 83128 h 890650"/>
                <a:gd name="connsiteX3-17" fmla="*/ 166254 w 1615044"/>
                <a:gd name="connsiteY3-18" fmla="*/ 890650 h 890650"/>
                <a:gd name="connsiteX4-19" fmla="*/ 0 w 1615044"/>
                <a:gd name="connsiteY4-20" fmla="*/ 641268 h 890650"/>
                <a:gd name="connsiteX0-21" fmla="*/ 0 w 1615044"/>
                <a:gd name="connsiteY0-22" fmla="*/ 641268 h 890650"/>
                <a:gd name="connsiteX1-23" fmla="*/ 285007 w 1615044"/>
                <a:gd name="connsiteY1-24" fmla="*/ 0 h 890650"/>
                <a:gd name="connsiteX2-25" fmla="*/ 1615044 w 1615044"/>
                <a:gd name="connsiteY2-26" fmla="*/ 83128 h 890650"/>
                <a:gd name="connsiteX3-27" fmla="*/ 166254 w 1615044"/>
                <a:gd name="connsiteY3-28" fmla="*/ 890650 h 890650"/>
                <a:gd name="connsiteX4-29" fmla="*/ 0 w 1615044"/>
                <a:gd name="connsiteY4-30" fmla="*/ 641268 h 890650"/>
                <a:gd name="connsiteX0-31" fmla="*/ 0 w 1615044"/>
                <a:gd name="connsiteY0-32" fmla="*/ 641268 h 890650"/>
                <a:gd name="connsiteX1-33" fmla="*/ 285007 w 1615044"/>
                <a:gd name="connsiteY1-34" fmla="*/ 0 h 890650"/>
                <a:gd name="connsiteX2-35" fmla="*/ 1615044 w 1615044"/>
                <a:gd name="connsiteY2-36" fmla="*/ 83128 h 890650"/>
                <a:gd name="connsiteX3-37" fmla="*/ 166254 w 1615044"/>
                <a:gd name="connsiteY3-38" fmla="*/ 890650 h 890650"/>
                <a:gd name="connsiteX4-39" fmla="*/ 0 w 1615044"/>
                <a:gd name="connsiteY4-40" fmla="*/ 641268 h 890650"/>
                <a:gd name="connsiteX0-41" fmla="*/ 0 w 1615044"/>
                <a:gd name="connsiteY0-42" fmla="*/ 463138 h 890650"/>
                <a:gd name="connsiteX1-43" fmla="*/ 285007 w 1615044"/>
                <a:gd name="connsiteY1-44" fmla="*/ 0 h 890650"/>
                <a:gd name="connsiteX2-45" fmla="*/ 1615044 w 1615044"/>
                <a:gd name="connsiteY2-46" fmla="*/ 83128 h 890650"/>
                <a:gd name="connsiteX3-47" fmla="*/ 166254 w 1615044"/>
                <a:gd name="connsiteY3-48" fmla="*/ 890650 h 890650"/>
                <a:gd name="connsiteX4-49" fmla="*/ 0 w 1615044"/>
                <a:gd name="connsiteY4-50" fmla="*/ 463138 h 890650"/>
                <a:gd name="connsiteX0-51" fmla="*/ 0 w 1615044"/>
                <a:gd name="connsiteY0-52" fmla="*/ 463138 h 890650"/>
                <a:gd name="connsiteX1-53" fmla="*/ 285007 w 1615044"/>
                <a:gd name="connsiteY1-54" fmla="*/ 0 h 890650"/>
                <a:gd name="connsiteX2-55" fmla="*/ 1615044 w 1615044"/>
                <a:gd name="connsiteY2-56" fmla="*/ 83128 h 890650"/>
                <a:gd name="connsiteX3-57" fmla="*/ 166254 w 1615044"/>
                <a:gd name="connsiteY3-58" fmla="*/ 890650 h 890650"/>
                <a:gd name="connsiteX4-59" fmla="*/ 0 w 1615044"/>
                <a:gd name="connsiteY4-60" fmla="*/ 463138 h 890650"/>
                <a:gd name="connsiteX0-61" fmla="*/ 59377 w 1674421"/>
                <a:gd name="connsiteY0-62" fmla="*/ 463138 h 700645"/>
                <a:gd name="connsiteX1-63" fmla="*/ 344384 w 1674421"/>
                <a:gd name="connsiteY1-64" fmla="*/ 0 h 700645"/>
                <a:gd name="connsiteX2-65" fmla="*/ 1674421 w 1674421"/>
                <a:gd name="connsiteY2-66" fmla="*/ 83128 h 700645"/>
                <a:gd name="connsiteX3-67" fmla="*/ 0 w 1674421"/>
                <a:gd name="connsiteY3-68" fmla="*/ 700645 h 700645"/>
                <a:gd name="connsiteX4-69" fmla="*/ 59377 w 1674421"/>
                <a:gd name="connsiteY4-70" fmla="*/ 463138 h 700645"/>
                <a:gd name="connsiteX0-71" fmla="*/ 59377 w 1674421"/>
                <a:gd name="connsiteY0-72" fmla="*/ 463138 h 700645"/>
                <a:gd name="connsiteX1-73" fmla="*/ 344384 w 1674421"/>
                <a:gd name="connsiteY1-74" fmla="*/ 0 h 700645"/>
                <a:gd name="connsiteX2-75" fmla="*/ 1674421 w 1674421"/>
                <a:gd name="connsiteY2-76" fmla="*/ 83128 h 700645"/>
                <a:gd name="connsiteX3-77" fmla="*/ 0 w 1674421"/>
                <a:gd name="connsiteY3-78" fmla="*/ 700645 h 700645"/>
                <a:gd name="connsiteX4-79" fmla="*/ 59377 w 1674421"/>
                <a:gd name="connsiteY4-80" fmla="*/ 463138 h 700645"/>
                <a:gd name="connsiteX0-81" fmla="*/ 59377 w 1294411"/>
                <a:gd name="connsiteY0-82" fmla="*/ 463138 h 700645"/>
                <a:gd name="connsiteX1-83" fmla="*/ 344384 w 1294411"/>
                <a:gd name="connsiteY1-84" fmla="*/ 0 h 700645"/>
                <a:gd name="connsiteX2-85" fmla="*/ 1294411 w 1294411"/>
                <a:gd name="connsiteY2-86" fmla="*/ 296884 h 700645"/>
                <a:gd name="connsiteX3-87" fmla="*/ 0 w 1294411"/>
                <a:gd name="connsiteY3-88" fmla="*/ 700645 h 700645"/>
                <a:gd name="connsiteX4-89" fmla="*/ 59377 w 1294411"/>
                <a:gd name="connsiteY4-90" fmla="*/ 463138 h 700645"/>
                <a:gd name="connsiteX0-91" fmla="*/ 59377 w 1294411"/>
                <a:gd name="connsiteY0-92" fmla="*/ 463138 h 700645"/>
                <a:gd name="connsiteX1-93" fmla="*/ 344384 w 1294411"/>
                <a:gd name="connsiteY1-94" fmla="*/ 0 h 700645"/>
                <a:gd name="connsiteX2-95" fmla="*/ 1294411 w 1294411"/>
                <a:gd name="connsiteY2-96" fmla="*/ 296884 h 700645"/>
                <a:gd name="connsiteX3-97" fmla="*/ 0 w 1294411"/>
                <a:gd name="connsiteY3-98" fmla="*/ 700645 h 700645"/>
                <a:gd name="connsiteX4-99" fmla="*/ 59377 w 1294411"/>
                <a:gd name="connsiteY4-100" fmla="*/ 463138 h 700645"/>
                <a:gd name="connsiteX0-101" fmla="*/ 59377 w 1389414"/>
                <a:gd name="connsiteY0-102" fmla="*/ 463138 h 700645"/>
                <a:gd name="connsiteX1-103" fmla="*/ 344384 w 1389414"/>
                <a:gd name="connsiteY1-104" fmla="*/ 0 h 700645"/>
                <a:gd name="connsiteX2-105" fmla="*/ 1389414 w 1389414"/>
                <a:gd name="connsiteY2-106" fmla="*/ 439388 h 700645"/>
                <a:gd name="connsiteX3-107" fmla="*/ 0 w 1389414"/>
                <a:gd name="connsiteY3-108" fmla="*/ 700645 h 700645"/>
                <a:gd name="connsiteX4-109" fmla="*/ 59377 w 1389414"/>
                <a:gd name="connsiteY4-110" fmla="*/ 463138 h 700645"/>
                <a:gd name="connsiteX0-111" fmla="*/ 59377 w 1389414"/>
                <a:gd name="connsiteY0-112" fmla="*/ 463138 h 700645"/>
                <a:gd name="connsiteX1-113" fmla="*/ 344384 w 1389414"/>
                <a:gd name="connsiteY1-114" fmla="*/ 0 h 700645"/>
                <a:gd name="connsiteX2-115" fmla="*/ 1389414 w 1389414"/>
                <a:gd name="connsiteY2-116" fmla="*/ 439388 h 700645"/>
                <a:gd name="connsiteX3-117" fmla="*/ 0 w 1389414"/>
                <a:gd name="connsiteY3-118" fmla="*/ 700645 h 700645"/>
                <a:gd name="connsiteX4-119" fmla="*/ 59377 w 1389414"/>
                <a:gd name="connsiteY4-120" fmla="*/ 463138 h 700645"/>
                <a:gd name="connsiteX0-121" fmla="*/ 59377 w 1389414"/>
                <a:gd name="connsiteY0-122" fmla="*/ 415637 h 653144"/>
                <a:gd name="connsiteX1-123" fmla="*/ 605641 w 1389414"/>
                <a:gd name="connsiteY1-124" fmla="*/ 0 h 653144"/>
                <a:gd name="connsiteX2-125" fmla="*/ 1389414 w 1389414"/>
                <a:gd name="connsiteY2-126" fmla="*/ 391887 h 653144"/>
                <a:gd name="connsiteX3-127" fmla="*/ 0 w 1389414"/>
                <a:gd name="connsiteY3-128" fmla="*/ 653144 h 653144"/>
                <a:gd name="connsiteX4-129" fmla="*/ 59377 w 1389414"/>
                <a:gd name="connsiteY4-130" fmla="*/ 415637 h 653144"/>
                <a:gd name="connsiteX0-131" fmla="*/ 59377 w 1389414"/>
                <a:gd name="connsiteY0-132" fmla="*/ 415637 h 653144"/>
                <a:gd name="connsiteX1-133" fmla="*/ 605641 w 1389414"/>
                <a:gd name="connsiteY1-134" fmla="*/ 0 h 653144"/>
                <a:gd name="connsiteX2-135" fmla="*/ 1389414 w 1389414"/>
                <a:gd name="connsiteY2-136" fmla="*/ 391887 h 653144"/>
                <a:gd name="connsiteX3-137" fmla="*/ 0 w 1389414"/>
                <a:gd name="connsiteY3-138" fmla="*/ 653144 h 653144"/>
                <a:gd name="connsiteX4-139" fmla="*/ 59377 w 1389414"/>
                <a:gd name="connsiteY4-140" fmla="*/ 415637 h 653144"/>
                <a:gd name="connsiteX0-141" fmla="*/ 59377 w 1389414"/>
                <a:gd name="connsiteY0-142" fmla="*/ 591907 h 829414"/>
                <a:gd name="connsiteX1-143" fmla="*/ 429371 w 1389414"/>
                <a:gd name="connsiteY1-144" fmla="*/ 0 h 829414"/>
                <a:gd name="connsiteX2-145" fmla="*/ 1389414 w 1389414"/>
                <a:gd name="connsiteY2-146" fmla="*/ 568157 h 829414"/>
                <a:gd name="connsiteX3-147" fmla="*/ 0 w 1389414"/>
                <a:gd name="connsiteY3-148" fmla="*/ 829414 h 829414"/>
                <a:gd name="connsiteX4-149" fmla="*/ 59377 w 1389414"/>
                <a:gd name="connsiteY4-150" fmla="*/ 591907 h 829414"/>
                <a:gd name="connsiteX0-151" fmla="*/ 59377 w 1786022"/>
                <a:gd name="connsiteY0-152" fmla="*/ 591907 h 829414"/>
                <a:gd name="connsiteX1-153" fmla="*/ 429371 w 1786022"/>
                <a:gd name="connsiteY1-154" fmla="*/ 0 h 829414"/>
                <a:gd name="connsiteX2-155" fmla="*/ 1786022 w 1786022"/>
                <a:gd name="connsiteY2-156" fmla="*/ 369854 h 829414"/>
                <a:gd name="connsiteX3-157" fmla="*/ 0 w 1786022"/>
                <a:gd name="connsiteY3-158" fmla="*/ 829414 h 829414"/>
                <a:gd name="connsiteX4-159" fmla="*/ 59377 w 1786022"/>
                <a:gd name="connsiteY4-160" fmla="*/ 591907 h 829414"/>
                <a:gd name="connsiteX0-161" fmla="*/ 59377 w 1786022"/>
                <a:gd name="connsiteY0-162" fmla="*/ 591907 h 829414"/>
                <a:gd name="connsiteX1-163" fmla="*/ 429371 w 1786022"/>
                <a:gd name="connsiteY1-164" fmla="*/ 0 h 829414"/>
                <a:gd name="connsiteX2-165" fmla="*/ 1786022 w 1786022"/>
                <a:gd name="connsiteY2-166" fmla="*/ 369854 h 829414"/>
                <a:gd name="connsiteX3-167" fmla="*/ 0 w 1786022"/>
                <a:gd name="connsiteY3-168" fmla="*/ 829414 h 829414"/>
                <a:gd name="connsiteX4-169" fmla="*/ 59377 w 1786022"/>
                <a:gd name="connsiteY4-170" fmla="*/ 591907 h 829414"/>
                <a:gd name="connsiteX0-171" fmla="*/ 59377 w 1786022"/>
                <a:gd name="connsiteY0-172" fmla="*/ 591907 h 829414"/>
                <a:gd name="connsiteX1-173" fmla="*/ 429371 w 1786022"/>
                <a:gd name="connsiteY1-174" fmla="*/ 0 h 829414"/>
                <a:gd name="connsiteX2-175" fmla="*/ 1786022 w 1786022"/>
                <a:gd name="connsiteY2-176" fmla="*/ 369854 h 829414"/>
                <a:gd name="connsiteX3-177" fmla="*/ 0 w 1786022"/>
                <a:gd name="connsiteY3-178" fmla="*/ 829414 h 829414"/>
                <a:gd name="connsiteX4-179" fmla="*/ 59377 w 1786022"/>
                <a:gd name="connsiteY4-180" fmla="*/ 591907 h 829414"/>
                <a:gd name="connsiteX0-181" fmla="*/ 59377 w 1786022"/>
                <a:gd name="connsiteY0-182" fmla="*/ 591907 h 829414"/>
                <a:gd name="connsiteX1-183" fmla="*/ 429371 w 1786022"/>
                <a:gd name="connsiteY1-184" fmla="*/ 0 h 829414"/>
                <a:gd name="connsiteX2-185" fmla="*/ 1786022 w 1786022"/>
                <a:gd name="connsiteY2-186" fmla="*/ 369854 h 829414"/>
                <a:gd name="connsiteX3-187" fmla="*/ 0 w 1786022"/>
                <a:gd name="connsiteY3-188" fmla="*/ 829414 h 829414"/>
                <a:gd name="connsiteX4-189" fmla="*/ 59377 w 1786022"/>
                <a:gd name="connsiteY4-190" fmla="*/ 591907 h 829414"/>
                <a:gd name="connsiteX0-191" fmla="*/ 59377 w 1786022"/>
                <a:gd name="connsiteY0-192" fmla="*/ 591907 h 829414"/>
                <a:gd name="connsiteX1-193" fmla="*/ 429371 w 1786022"/>
                <a:gd name="connsiteY1-194" fmla="*/ 0 h 829414"/>
                <a:gd name="connsiteX2-195" fmla="*/ 1786022 w 1786022"/>
                <a:gd name="connsiteY2-196" fmla="*/ 369854 h 829414"/>
                <a:gd name="connsiteX3-197" fmla="*/ 0 w 1786022"/>
                <a:gd name="connsiteY3-198" fmla="*/ 829414 h 829414"/>
                <a:gd name="connsiteX4-199" fmla="*/ 59377 w 1786022"/>
                <a:gd name="connsiteY4-200" fmla="*/ 591907 h 829414"/>
                <a:gd name="connsiteX0-201" fmla="*/ 81411 w 1786022"/>
                <a:gd name="connsiteY0-202" fmla="*/ 393603 h 829414"/>
                <a:gd name="connsiteX1-203" fmla="*/ 429371 w 1786022"/>
                <a:gd name="connsiteY1-204" fmla="*/ 0 h 829414"/>
                <a:gd name="connsiteX2-205" fmla="*/ 1786022 w 1786022"/>
                <a:gd name="connsiteY2-206" fmla="*/ 369854 h 829414"/>
                <a:gd name="connsiteX3-207" fmla="*/ 0 w 1786022"/>
                <a:gd name="connsiteY3-208" fmla="*/ 829414 h 829414"/>
                <a:gd name="connsiteX4-209" fmla="*/ 81411 w 1786022"/>
                <a:gd name="connsiteY4-210" fmla="*/ 393603 h 829414"/>
                <a:gd name="connsiteX0-211" fmla="*/ 81411 w 1786022"/>
                <a:gd name="connsiteY0-212" fmla="*/ 393603 h 829414"/>
                <a:gd name="connsiteX1-213" fmla="*/ 429371 w 1786022"/>
                <a:gd name="connsiteY1-214" fmla="*/ 0 h 829414"/>
                <a:gd name="connsiteX2-215" fmla="*/ 1786022 w 1786022"/>
                <a:gd name="connsiteY2-216" fmla="*/ 369854 h 829414"/>
                <a:gd name="connsiteX3-217" fmla="*/ 0 w 1786022"/>
                <a:gd name="connsiteY3-218" fmla="*/ 829414 h 829414"/>
                <a:gd name="connsiteX4-219" fmla="*/ 81411 w 1786022"/>
                <a:gd name="connsiteY4-220" fmla="*/ 393603 h 829414"/>
                <a:gd name="connsiteX0-221" fmla="*/ 81411 w 1786022"/>
                <a:gd name="connsiteY0-222" fmla="*/ 393603 h 829414"/>
                <a:gd name="connsiteX1-223" fmla="*/ 429371 w 1786022"/>
                <a:gd name="connsiteY1-224" fmla="*/ 0 h 829414"/>
                <a:gd name="connsiteX2-225" fmla="*/ 1786022 w 1786022"/>
                <a:gd name="connsiteY2-226" fmla="*/ 325786 h 829414"/>
                <a:gd name="connsiteX3-227" fmla="*/ 0 w 1786022"/>
                <a:gd name="connsiteY3-228" fmla="*/ 829414 h 829414"/>
                <a:gd name="connsiteX4-229" fmla="*/ 81411 w 1786022"/>
                <a:gd name="connsiteY4-230" fmla="*/ 393603 h 829414"/>
                <a:gd name="connsiteX0-231" fmla="*/ 81411 w 1665100"/>
                <a:gd name="connsiteY0-232" fmla="*/ 393603 h 829414"/>
                <a:gd name="connsiteX1-233" fmla="*/ 429371 w 1665100"/>
                <a:gd name="connsiteY1-234" fmla="*/ 0 h 829414"/>
                <a:gd name="connsiteX2-235" fmla="*/ 1665100 w 1665100"/>
                <a:gd name="connsiteY2-236" fmla="*/ 303752 h 829414"/>
                <a:gd name="connsiteX3-237" fmla="*/ 0 w 1665100"/>
                <a:gd name="connsiteY3-238" fmla="*/ 829414 h 829414"/>
                <a:gd name="connsiteX4-239" fmla="*/ 81411 w 1665100"/>
                <a:gd name="connsiteY4-240" fmla="*/ 393603 h 829414"/>
                <a:gd name="connsiteX0-241" fmla="*/ 81411 w 1665100"/>
                <a:gd name="connsiteY0-242" fmla="*/ 228350 h 664161"/>
                <a:gd name="connsiteX1-243" fmla="*/ 419294 w 1665100"/>
                <a:gd name="connsiteY1-244" fmla="*/ 0 h 664161"/>
                <a:gd name="connsiteX2-245" fmla="*/ 1665100 w 1665100"/>
                <a:gd name="connsiteY2-246" fmla="*/ 138499 h 664161"/>
                <a:gd name="connsiteX3-247" fmla="*/ 0 w 1665100"/>
                <a:gd name="connsiteY3-248" fmla="*/ 664161 h 664161"/>
                <a:gd name="connsiteX4-249" fmla="*/ 81411 w 1665100"/>
                <a:gd name="connsiteY4-250" fmla="*/ 228350 h 664161"/>
                <a:gd name="connsiteX0-251" fmla="*/ 81411 w 1503869"/>
                <a:gd name="connsiteY0-252" fmla="*/ 228350 h 664161"/>
                <a:gd name="connsiteX1-253" fmla="*/ 419294 w 1503869"/>
                <a:gd name="connsiteY1-254" fmla="*/ 0 h 664161"/>
                <a:gd name="connsiteX2-255" fmla="*/ 1503869 w 1503869"/>
                <a:gd name="connsiteY2-256" fmla="*/ 105448 h 664161"/>
                <a:gd name="connsiteX3-257" fmla="*/ 0 w 1503869"/>
                <a:gd name="connsiteY3-258" fmla="*/ 664161 h 664161"/>
                <a:gd name="connsiteX4-259" fmla="*/ 81411 w 1503869"/>
                <a:gd name="connsiteY4-260" fmla="*/ 228350 h 664161"/>
                <a:gd name="connsiteX0-261" fmla="*/ 81411 w 1503869"/>
                <a:gd name="connsiteY0-262" fmla="*/ 228350 h 664161"/>
                <a:gd name="connsiteX1-263" fmla="*/ 419294 w 1503869"/>
                <a:gd name="connsiteY1-264" fmla="*/ 0 h 664161"/>
                <a:gd name="connsiteX2-265" fmla="*/ 1503869 w 1503869"/>
                <a:gd name="connsiteY2-266" fmla="*/ 105448 h 664161"/>
                <a:gd name="connsiteX3-267" fmla="*/ 0 w 1503869"/>
                <a:gd name="connsiteY3-268" fmla="*/ 664161 h 664161"/>
                <a:gd name="connsiteX4-269" fmla="*/ 81411 w 1503869"/>
                <a:gd name="connsiteY4-270" fmla="*/ 228350 h 664161"/>
                <a:gd name="connsiteX0-271" fmla="*/ 81411 w 1503869"/>
                <a:gd name="connsiteY0-272" fmla="*/ 228350 h 664161"/>
                <a:gd name="connsiteX1-273" fmla="*/ 419294 w 1503869"/>
                <a:gd name="connsiteY1-274" fmla="*/ 0 h 664161"/>
                <a:gd name="connsiteX2-275" fmla="*/ 1503869 w 1503869"/>
                <a:gd name="connsiteY2-276" fmla="*/ 105448 h 664161"/>
                <a:gd name="connsiteX3-277" fmla="*/ 0 w 1503869"/>
                <a:gd name="connsiteY3-278" fmla="*/ 664161 h 664161"/>
                <a:gd name="connsiteX4-279" fmla="*/ 81411 w 1503869"/>
                <a:gd name="connsiteY4-280" fmla="*/ 228350 h 664161"/>
                <a:gd name="connsiteX0-281" fmla="*/ 81411 w 1503869"/>
                <a:gd name="connsiteY0-282" fmla="*/ 219599 h 655410"/>
                <a:gd name="connsiteX1-283" fmla="*/ 351263 w 1503869"/>
                <a:gd name="connsiteY1-284" fmla="*/ 0 h 655410"/>
                <a:gd name="connsiteX2-285" fmla="*/ 1503869 w 1503869"/>
                <a:gd name="connsiteY2-286" fmla="*/ 96697 h 655410"/>
                <a:gd name="connsiteX3-287" fmla="*/ 0 w 1503869"/>
                <a:gd name="connsiteY3-288" fmla="*/ 655410 h 655410"/>
                <a:gd name="connsiteX4-289" fmla="*/ 81411 w 1503869"/>
                <a:gd name="connsiteY4-290" fmla="*/ 219599 h 655410"/>
                <a:gd name="connsiteX0-291" fmla="*/ 81411 w 1503869"/>
                <a:gd name="connsiteY0-292" fmla="*/ 219599 h 655410"/>
                <a:gd name="connsiteX1-293" fmla="*/ 351263 w 1503869"/>
                <a:gd name="connsiteY1-294" fmla="*/ 0 h 655410"/>
                <a:gd name="connsiteX2-295" fmla="*/ 1503869 w 1503869"/>
                <a:gd name="connsiteY2-296" fmla="*/ 96697 h 655410"/>
                <a:gd name="connsiteX3-297" fmla="*/ 0 w 1503869"/>
                <a:gd name="connsiteY3-298" fmla="*/ 655410 h 655410"/>
                <a:gd name="connsiteX4-299" fmla="*/ 81411 w 1503869"/>
                <a:gd name="connsiteY4-300" fmla="*/ 219599 h 655410"/>
                <a:gd name="connsiteX0-301" fmla="*/ 81411 w 1503869"/>
                <a:gd name="connsiteY0-302" fmla="*/ 206474 h 642285"/>
                <a:gd name="connsiteX1-303" fmla="*/ 339258 w 1503869"/>
                <a:gd name="connsiteY1-304" fmla="*/ 0 h 642285"/>
                <a:gd name="connsiteX2-305" fmla="*/ 1503869 w 1503869"/>
                <a:gd name="connsiteY2-306" fmla="*/ 83572 h 642285"/>
                <a:gd name="connsiteX3-307" fmla="*/ 0 w 1503869"/>
                <a:gd name="connsiteY3-308" fmla="*/ 642285 h 642285"/>
                <a:gd name="connsiteX4-309" fmla="*/ 81411 w 1503869"/>
                <a:gd name="connsiteY4-310" fmla="*/ 206474 h 642285"/>
                <a:gd name="connsiteX0-311" fmla="*/ 81411 w 1503869"/>
                <a:gd name="connsiteY0-312" fmla="*/ 206474 h 642285"/>
                <a:gd name="connsiteX1-313" fmla="*/ 339258 w 1503869"/>
                <a:gd name="connsiteY1-314" fmla="*/ 0 h 642285"/>
                <a:gd name="connsiteX2-315" fmla="*/ 1503869 w 1503869"/>
                <a:gd name="connsiteY2-316" fmla="*/ 83572 h 642285"/>
                <a:gd name="connsiteX3-317" fmla="*/ 0 w 1503869"/>
                <a:gd name="connsiteY3-318" fmla="*/ 642285 h 642285"/>
                <a:gd name="connsiteX4-319" fmla="*/ 81411 w 1503869"/>
                <a:gd name="connsiteY4-320" fmla="*/ 206474 h 642285"/>
                <a:gd name="connsiteX0-321" fmla="*/ 81411 w 1503869"/>
                <a:gd name="connsiteY0-322" fmla="*/ 206474 h 642285"/>
                <a:gd name="connsiteX1-323" fmla="*/ 339258 w 1503869"/>
                <a:gd name="connsiteY1-324" fmla="*/ 0 h 642285"/>
                <a:gd name="connsiteX2-325" fmla="*/ 1503869 w 1503869"/>
                <a:gd name="connsiteY2-326" fmla="*/ 83572 h 642285"/>
                <a:gd name="connsiteX3-327" fmla="*/ 0 w 1503869"/>
                <a:gd name="connsiteY3-328" fmla="*/ 642285 h 642285"/>
                <a:gd name="connsiteX4-329" fmla="*/ 81411 w 1503869"/>
                <a:gd name="connsiteY4-330" fmla="*/ 206474 h 642285"/>
                <a:gd name="connsiteX0-331" fmla="*/ 41393 w 1463851"/>
                <a:gd name="connsiteY0-332" fmla="*/ 206474 h 585409"/>
                <a:gd name="connsiteX1-333" fmla="*/ 299240 w 1463851"/>
                <a:gd name="connsiteY1-334" fmla="*/ 0 h 585409"/>
                <a:gd name="connsiteX2-335" fmla="*/ 1463851 w 1463851"/>
                <a:gd name="connsiteY2-336" fmla="*/ 83572 h 585409"/>
                <a:gd name="connsiteX3-337" fmla="*/ 0 w 1463851"/>
                <a:gd name="connsiteY3-338" fmla="*/ 585409 h 585409"/>
                <a:gd name="connsiteX4-339" fmla="*/ 41393 w 1463851"/>
                <a:gd name="connsiteY4-340" fmla="*/ 206474 h 58540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463851" h="585409">
                  <a:moveTo>
                    <a:pt x="41393" y="206474"/>
                  </a:moveTo>
                  <a:cubicBezTo>
                    <a:pt x="186988" y="162723"/>
                    <a:pt x="239468" y="114212"/>
                    <a:pt x="299240" y="0"/>
                  </a:cubicBezTo>
                  <a:cubicBezTo>
                    <a:pt x="766287" y="135093"/>
                    <a:pt x="734070" y="180625"/>
                    <a:pt x="1463851" y="83572"/>
                  </a:cubicBezTo>
                  <a:cubicBezTo>
                    <a:pt x="672235" y="284786"/>
                    <a:pt x="601683" y="339985"/>
                    <a:pt x="0" y="585409"/>
                  </a:cubicBezTo>
                  <a:lnTo>
                    <a:pt x="41393" y="206474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68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80"/>
            <p:cNvSpPr>
              <a:spLocks noChangeArrowheads="1"/>
            </p:cNvSpPr>
            <p:nvPr/>
          </p:nvSpPr>
          <p:spPr bwMode="auto">
            <a:xfrm>
              <a:off x="6729466" y="2201533"/>
              <a:ext cx="1853311" cy="6846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>
                  <a:lumMod val="65000"/>
                  <a:lumOff val="35000"/>
                </a:schemeClr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4" name="Text Box 276"/>
            <p:cNvSpPr txBox="1">
              <a:spLocks noChangeArrowheads="1"/>
            </p:cNvSpPr>
            <p:nvPr/>
          </p:nvSpPr>
          <p:spPr bwMode="auto">
            <a:xfrm>
              <a:off x="6751500" y="2244164"/>
              <a:ext cx="1795750" cy="56528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Arial" panose="020B0604020202020204"/>
                </a:rPr>
                <a:t>managing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  <a:cs typeface="Arial" panose="020B0604020202020204"/>
              </a:endParaRPr>
            </a:p>
            <a:p>
              <a:pPr marL="0" marR="0" lvl="0" indent="0" algn="ctr" defTabSz="91440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Arial" panose="020B0604020202020204"/>
                </a:rPr>
                <a:t>server/controller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25" name="Group 24"/>
            <p:cNvGrpSpPr/>
            <p:nvPr/>
          </p:nvGrpSpPr>
          <p:grpSpPr>
            <a:xfrm>
              <a:off x="8113557" y="2092868"/>
              <a:ext cx="897159" cy="395103"/>
              <a:chOff x="7338951" y="1864426"/>
              <a:chExt cx="427511" cy="344384"/>
            </a:xfrm>
          </p:grpSpPr>
          <p:sp>
            <p:nvSpPr>
              <p:cNvPr id="70" name="Can 69"/>
              <p:cNvSpPr/>
              <p:nvPr/>
            </p:nvSpPr>
            <p:spPr>
              <a:xfrm>
                <a:off x="7338951" y="1864426"/>
                <a:ext cx="427511" cy="344384"/>
              </a:xfrm>
              <a:prstGeom prst="can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1" name="Text Box 305"/>
              <p:cNvSpPr txBox="1">
                <a:spLocks noChangeArrowheads="1"/>
              </p:cNvSpPr>
              <p:nvPr/>
            </p:nvSpPr>
            <p:spPr bwMode="auto">
              <a:xfrm>
                <a:off x="7404793" y="1927928"/>
                <a:ext cx="281197" cy="26826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data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28" name="Group 906"/>
            <p:cNvGrpSpPr/>
            <p:nvPr/>
          </p:nvGrpSpPr>
          <p:grpSpPr bwMode="auto">
            <a:xfrm>
              <a:off x="8692311" y="2648933"/>
              <a:ext cx="469569" cy="865434"/>
              <a:chOff x="4140" y="429"/>
              <a:chExt cx="1425" cy="2396"/>
            </a:xfrm>
          </p:grpSpPr>
          <p:sp>
            <p:nvSpPr>
              <p:cNvPr id="29" name="Freeform 907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1 w 354"/>
                  <a:gd name="T1" fmla="*/ 0 h 2742"/>
                  <a:gd name="T2" fmla="*/ 116 w 354"/>
                  <a:gd name="T3" fmla="*/ 137 h 2742"/>
                  <a:gd name="T4" fmla="*/ 114 w 354"/>
                  <a:gd name="T5" fmla="*/ 1057 h 2742"/>
                  <a:gd name="T6" fmla="*/ 0 w 354"/>
                  <a:gd name="T7" fmla="*/ 1105 h 2742"/>
                  <a:gd name="T8" fmla="*/ 21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0" name="Rectangle 908"/>
              <p:cNvSpPr>
                <a:spLocks noChangeArrowheads="1"/>
              </p:cNvSpPr>
              <p:nvPr/>
            </p:nvSpPr>
            <p:spPr bwMode="auto">
              <a:xfrm>
                <a:off x="4208" y="429"/>
                <a:ext cx="1043" cy="2284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1" name="Freeform 909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0 w 211"/>
                  <a:gd name="T3" fmla="*/ 88 h 2537"/>
                  <a:gd name="T4" fmla="*/ 2 w 211"/>
                  <a:gd name="T5" fmla="*/ 1007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2" name="Freeform 910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09 w 328"/>
                  <a:gd name="T3" fmla="*/ 52 h 226"/>
                  <a:gd name="T4" fmla="*/ 108 w 328"/>
                  <a:gd name="T5" fmla="*/ 92 h 226"/>
                  <a:gd name="T6" fmla="*/ 0 w 328"/>
                  <a:gd name="T7" fmla="*/ 41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3" name="Rectangle 911"/>
              <p:cNvSpPr>
                <a:spLocks noChangeArrowheads="1"/>
              </p:cNvSpPr>
              <p:nvPr/>
            </p:nvSpPr>
            <p:spPr bwMode="auto">
              <a:xfrm>
                <a:off x="4214" y="692"/>
                <a:ext cx="592" cy="46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34" name="Group 912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59" name="AutoShape 913"/>
                <p:cNvSpPr>
                  <a:spLocks noChangeArrowheads="1"/>
                </p:cNvSpPr>
                <p:nvPr/>
              </p:nvSpPr>
              <p:spPr bwMode="auto">
                <a:xfrm>
                  <a:off x="616" y="2565"/>
                  <a:ext cx="724" cy="12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60" name="AutoShape 914"/>
                <p:cNvSpPr>
                  <a:spLocks noChangeArrowheads="1"/>
                </p:cNvSpPr>
                <p:nvPr/>
              </p:nvSpPr>
              <p:spPr bwMode="auto">
                <a:xfrm>
                  <a:off x="632" y="2584"/>
                  <a:ext cx="693" cy="101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35" name="Rectangle 915"/>
              <p:cNvSpPr>
                <a:spLocks noChangeArrowheads="1"/>
              </p:cNvSpPr>
              <p:nvPr/>
            </p:nvSpPr>
            <p:spPr bwMode="auto">
              <a:xfrm>
                <a:off x="4226" y="1020"/>
                <a:ext cx="592" cy="46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36" name="Group 916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57" name="AutoShape 917"/>
                <p:cNvSpPr>
                  <a:spLocks noChangeArrowheads="1"/>
                </p:cNvSpPr>
                <p:nvPr/>
              </p:nvSpPr>
              <p:spPr bwMode="auto">
                <a:xfrm>
                  <a:off x="611" y="2568"/>
                  <a:ext cx="731" cy="13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58" name="AutoShape 918"/>
                <p:cNvSpPr>
                  <a:spLocks noChangeArrowheads="1"/>
                </p:cNvSpPr>
                <p:nvPr/>
              </p:nvSpPr>
              <p:spPr bwMode="auto">
                <a:xfrm>
                  <a:off x="626" y="2581"/>
                  <a:ext cx="700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37" name="Rectangle 919"/>
              <p:cNvSpPr>
                <a:spLocks noChangeArrowheads="1"/>
              </p:cNvSpPr>
              <p:nvPr/>
            </p:nvSpPr>
            <p:spPr bwMode="auto">
              <a:xfrm>
                <a:off x="4214" y="1361"/>
                <a:ext cx="598" cy="46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8" name="Rectangle 920"/>
              <p:cNvSpPr>
                <a:spLocks noChangeArrowheads="1"/>
              </p:cNvSpPr>
              <p:nvPr/>
            </p:nvSpPr>
            <p:spPr bwMode="auto">
              <a:xfrm>
                <a:off x="4226" y="1657"/>
                <a:ext cx="598" cy="46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39" name="Group 921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55" name="AutoShape 922"/>
                <p:cNvSpPr>
                  <a:spLocks noChangeArrowheads="1"/>
                </p:cNvSpPr>
                <p:nvPr/>
              </p:nvSpPr>
              <p:spPr bwMode="auto">
                <a:xfrm>
                  <a:off x="611" y="2571"/>
                  <a:ext cx="730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56" name="AutoShape 923"/>
                <p:cNvSpPr>
                  <a:spLocks noChangeArrowheads="1"/>
                </p:cNvSpPr>
                <p:nvPr/>
              </p:nvSpPr>
              <p:spPr bwMode="auto">
                <a:xfrm>
                  <a:off x="626" y="2589"/>
                  <a:ext cx="699" cy="115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40" name="Freeform 924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09 w 328"/>
                  <a:gd name="T3" fmla="*/ 51 h 226"/>
                  <a:gd name="T4" fmla="*/ 108 w 328"/>
                  <a:gd name="T5" fmla="*/ 90 h 226"/>
                  <a:gd name="T6" fmla="*/ 0 w 328"/>
                  <a:gd name="T7" fmla="*/ 39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41" name="Group 925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53" name="AutoShape 926"/>
                <p:cNvSpPr>
                  <a:spLocks noChangeArrowheads="1"/>
                </p:cNvSpPr>
                <p:nvPr/>
              </p:nvSpPr>
              <p:spPr bwMode="auto">
                <a:xfrm>
                  <a:off x="613" y="2569"/>
                  <a:ext cx="715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54" name="AutoShape 927"/>
                <p:cNvSpPr>
                  <a:spLocks noChangeArrowheads="1"/>
                </p:cNvSpPr>
                <p:nvPr/>
              </p:nvSpPr>
              <p:spPr bwMode="auto">
                <a:xfrm>
                  <a:off x="629" y="2582"/>
                  <a:ext cx="692" cy="105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42" name="Rectangle 928"/>
              <p:cNvSpPr>
                <a:spLocks noChangeArrowheads="1"/>
              </p:cNvSpPr>
              <p:nvPr/>
            </p:nvSpPr>
            <p:spPr bwMode="auto">
              <a:xfrm>
                <a:off x="5250" y="429"/>
                <a:ext cx="68" cy="2291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43" name="Freeform 929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96 w 296"/>
                  <a:gd name="T3" fmla="*/ 57 h 256"/>
                  <a:gd name="T4" fmla="*/ 98 w 296"/>
                  <a:gd name="T5" fmla="*/ 102 h 256"/>
                  <a:gd name="T6" fmla="*/ 0 w 296"/>
                  <a:gd name="T7" fmla="*/ 39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4" name="Freeform 930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01 w 304"/>
                  <a:gd name="T3" fmla="*/ 66 h 288"/>
                  <a:gd name="T4" fmla="*/ 95 w 304"/>
                  <a:gd name="T5" fmla="*/ 116 h 288"/>
                  <a:gd name="T6" fmla="*/ 2 w 304"/>
                  <a:gd name="T7" fmla="*/ 5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5" name="Oval 931"/>
              <p:cNvSpPr>
                <a:spLocks noChangeArrowheads="1"/>
              </p:cNvSpPr>
              <p:nvPr/>
            </p:nvSpPr>
            <p:spPr bwMode="auto">
              <a:xfrm>
                <a:off x="5516" y="2608"/>
                <a:ext cx="49" cy="98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46" name="Freeform 932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43 h 240"/>
                  <a:gd name="T2" fmla="*/ 2 w 306"/>
                  <a:gd name="T3" fmla="*/ 97 h 240"/>
                  <a:gd name="T4" fmla="*/ 101 w 306"/>
                  <a:gd name="T5" fmla="*/ 44 h 240"/>
                  <a:gd name="T6" fmla="*/ 98 w 306"/>
                  <a:gd name="T7" fmla="*/ 0 h 240"/>
                  <a:gd name="T8" fmla="*/ 0 w 306"/>
                  <a:gd name="T9" fmla="*/ 43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7" name="AutoShape 933"/>
              <p:cNvSpPr>
                <a:spLocks noChangeArrowheads="1"/>
              </p:cNvSpPr>
              <p:nvPr/>
            </p:nvSpPr>
            <p:spPr bwMode="auto">
              <a:xfrm>
                <a:off x="4140" y="2681"/>
                <a:ext cx="1197" cy="144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48" name="AutoShape 934"/>
              <p:cNvSpPr>
                <a:spLocks noChangeArrowheads="1"/>
              </p:cNvSpPr>
              <p:nvPr/>
            </p:nvSpPr>
            <p:spPr bwMode="auto">
              <a:xfrm>
                <a:off x="4208" y="2713"/>
                <a:ext cx="1067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49" name="Oval 935"/>
              <p:cNvSpPr>
                <a:spLocks noChangeArrowheads="1"/>
              </p:cNvSpPr>
              <p:nvPr/>
            </p:nvSpPr>
            <p:spPr bwMode="auto">
              <a:xfrm>
                <a:off x="4307" y="2385"/>
                <a:ext cx="160" cy="138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50" name="Oval 936"/>
              <p:cNvSpPr>
                <a:spLocks noChangeArrowheads="1"/>
              </p:cNvSpPr>
              <p:nvPr/>
            </p:nvSpPr>
            <p:spPr bwMode="auto">
              <a:xfrm>
                <a:off x="4485" y="2385"/>
                <a:ext cx="160" cy="14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51" name="Oval 937"/>
              <p:cNvSpPr>
                <a:spLocks noChangeArrowheads="1"/>
              </p:cNvSpPr>
              <p:nvPr/>
            </p:nvSpPr>
            <p:spPr bwMode="auto">
              <a:xfrm>
                <a:off x="4664" y="2379"/>
                <a:ext cx="154" cy="144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52" name="Rectangle 938"/>
              <p:cNvSpPr>
                <a:spLocks noChangeArrowheads="1"/>
              </p:cNvSpPr>
              <p:nvPr/>
            </p:nvSpPr>
            <p:spPr bwMode="auto">
              <a:xfrm>
                <a:off x="5059" y="1834"/>
                <a:ext cx="86" cy="761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sp>
        <p:nvSpPr>
          <p:cNvPr id="125" name="Right Arrow 124"/>
          <p:cNvSpPr/>
          <p:nvPr/>
        </p:nvSpPr>
        <p:spPr>
          <a:xfrm rot="6715731">
            <a:off x="9311946" y="3959296"/>
            <a:ext cx="2359727" cy="344442"/>
          </a:xfrm>
          <a:prstGeom prst="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35000">
                <a:schemeClr val="accent1">
                  <a:lumMod val="20000"/>
                  <a:lumOff val="80000"/>
                </a:schemeClr>
              </a:gs>
              <a:gs pos="68000">
                <a:schemeClr val="accent1">
                  <a:lumMod val="45000"/>
                  <a:lumOff val="55000"/>
                </a:schemeClr>
              </a:gs>
              <a:gs pos="100000">
                <a:srgbClr val="0000A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1" name="TextBox 130"/>
          <p:cNvSpPr txBox="1"/>
          <p:nvPr/>
        </p:nvSpPr>
        <p:spPr>
          <a:xfrm>
            <a:off x="7426037" y="2626200"/>
            <a:ext cx="2402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NETCONF RPC message</a:t>
            </a:r>
            <a:endParaRPr lang="en-US" dirty="0"/>
          </a:p>
        </p:txBody>
      </p:sp>
      <p:grpSp>
        <p:nvGrpSpPr>
          <p:cNvPr id="173" name="Group 172"/>
          <p:cNvGrpSpPr/>
          <p:nvPr/>
        </p:nvGrpSpPr>
        <p:grpSpPr>
          <a:xfrm>
            <a:off x="7478010" y="2992581"/>
            <a:ext cx="2778034" cy="1372199"/>
            <a:chOff x="7090083" y="2881745"/>
            <a:chExt cx="2778034" cy="1372199"/>
          </a:xfrm>
        </p:grpSpPr>
        <p:sp>
          <p:nvSpPr>
            <p:cNvPr id="132" name="Rectangle 131"/>
            <p:cNvSpPr/>
            <p:nvPr/>
          </p:nvSpPr>
          <p:spPr>
            <a:xfrm>
              <a:off x="7148945" y="2881745"/>
              <a:ext cx="2369128" cy="87283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7162800" y="2895600"/>
              <a:ext cx="240249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&lt;edit-config&gt;</a:t>
              </a:r>
              <a:endParaRPr lang="en-US" sz="16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US" dirty="0"/>
                <a:t>  YANG-generated XML</a:t>
              </a:r>
              <a:endParaRPr lang="en-US" dirty="0"/>
            </a:p>
            <a:p>
              <a:r>
                <a:rPr lang="en-US" sz="16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&lt;/edit-config&gt;</a:t>
              </a:r>
              <a:endParaRPr lang="en-US" sz="16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34" name="Freeform 133"/>
            <p:cNvSpPr/>
            <p:nvPr/>
          </p:nvSpPr>
          <p:spPr>
            <a:xfrm flipH="1">
              <a:off x="7090083" y="2948098"/>
              <a:ext cx="2778034" cy="1305846"/>
            </a:xfrm>
            <a:custGeom>
              <a:avLst/>
              <a:gdLst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-1" fmla="*/ 0 w 1615044"/>
                <a:gd name="connsiteY0-2" fmla="*/ 641268 h 890650"/>
                <a:gd name="connsiteX1-3" fmla="*/ 285007 w 1615044"/>
                <a:gd name="connsiteY1-4" fmla="*/ 0 h 890650"/>
                <a:gd name="connsiteX2-5" fmla="*/ 1615044 w 1615044"/>
                <a:gd name="connsiteY2-6" fmla="*/ 83128 h 890650"/>
                <a:gd name="connsiteX3-7" fmla="*/ 166254 w 1615044"/>
                <a:gd name="connsiteY3-8" fmla="*/ 890650 h 890650"/>
                <a:gd name="connsiteX4-9" fmla="*/ 0 w 1615044"/>
                <a:gd name="connsiteY4-10" fmla="*/ 641268 h 890650"/>
                <a:gd name="connsiteX0-11" fmla="*/ 0 w 1615044"/>
                <a:gd name="connsiteY0-12" fmla="*/ 641268 h 890650"/>
                <a:gd name="connsiteX1-13" fmla="*/ 285007 w 1615044"/>
                <a:gd name="connsiteY1-14" fmla="*/ 0 h 890650"/>
                <a:gd name="connsiteX2-15" fmla="*/ 1615044 w 1615044"/>
                <a:gd name="connsiteY2-16" fmla="*/ 83128 h 890650"/>
                <a:gd name="connsiteX3-17" fmla="*/ 166254 w 1615044"/>
                <a:gd name="connsiteY3-18" fmla="*/ 890650 h 890650"/>
                <a:gd name="connsiteX4-19" fmla="*/ 0 w 1615044"/>
                <a:gd name="connsiteY4-20" fmla="*/ 641268 h 890650"/>
                <a:gd name="connsiteX0-21" fmla="*/ 0 w 1615044"/>
                <a:gd name="connsiteY0-22" fmla="*/ 641268 h 890650"/>
                <a:gd name="connsiteX1-23" fmla="*/ 285007 w 1615044"/>
                <a:gd name="connsiteY1-24" fmla="*/ 0 h 890650"/>
                <a:gd name="connsiteX2-25" fmla="*/ 1615044 w 1615044"/>
                <a:gd name="connsiteY2-26" fmla="*/ 83128 h 890650"/>
                <a:gd name="connsiteX3-27" fmla="*/ 166254 w 1615044"/>
                <a:gd name="connsiteY3-28" fmla="*/ 890650 h 890650"/>
                <a:gd name="connsiteX4-29" fmla="*/ 0 w 1615044"/>
                <a:gd name="connsiteY4-30" fmla="*/ 641268 h 890650"/>
                <a:gd name="connsiteX0-31" fmla="*/ 0 w 1615044"/>
                <a:gd name="connsiteY0-32" fmla="*/ 641268 h 890650"/>
                <a:gd name="connsiteX1-33" fmla="*/ 285007 w 1615044"/>
                <a:gd name="connsiteY1-34" fmla="*/ 0 h 890650"/>
                <a:gd name="connsiteX2-35" fmla="*/ 1615044 w 1615044"/>
                <a:gd name="connsiteY2-36" fmla="*/ 83128 h 890650"/>
                <a:gd name="connsiteX3-37" fmla="*/ 166254 w 1615044"/>
                <a:gd name="connsiteY3-38" fmla="*/ 890650 h 890650"/>
                <a:gd name="connsiteX4-39" fmla="*/ 0 w 1615044"/>
                <a:gd name="connsiteY4-40" fmla="*/ 641268 h 890650"/>
                <a:gd name="connsiteX0-41" fmla="*/ 0 w 1615044"/>
                <a:gd name="connsiteY0-42" fmla="*/ 463138 h 890650"/>
                <a:gd name="connsiteX1-43" fmla="*/ 285007 w 1615044"/>
                <a:gd name="connsiteY1-44" fmla="*/ 0 h 890650"/>
                <a:gd name="connsiteX2-45" fmla="*/ 1615044 w 1615044"/>
                <a:gd name="connsiteY2-46" fmla="*/ 83128 h 890650"/>
                <a:gd name="connsiteX3-47" fmla="*/ 166254 w 1615044"/>
                <a:gd name="connsiteY3-48" fmla="*/ 890650 h 890650"/>
                <a:gd name="connsiteX4-49" fmla="*/ 0 w 1615044"/>
                <a:gd name="connsiteY4-50" fmla="*/ 463138 h 890650"/>
                <a:gd name="connsiteX0-51" fmla="*/ 0 w 1615044"/>
                <a:gd name="connsiteY0-52" fmla="*/ 463138 h 890650"/>
                <a:gd name="connsiteX1-53" fmla="*/ 285007 w 1615044"/>
                <a:gd name="connsiteY1-54" fmla="*/ 0 h 890650"/>
                <a:gd name="connsiteX2-55" fmla="*/ 1615044 w 1615044"/>
                <a:gd name="connsiteY2-56" fmla="*/ 83128 h 890650"/>
                <a:gd name="connsiteX3-57" fmla="*/ 166254 w 1615044"/>
                <a:gd name="connsiteY3-58" fmla="*/ 890650 h 890650"/>
                <a:gd name="connsiteX4-59" fmla="*/ 0 w 1615044"/>
                <a:gd name="connsiteY4-60" fmla="*/ 463138 h 890650"/>
                <a:gd name="connsiteX0-61" fmla="*/ 59377 w 1674421"/>
                <a:gd name="connsiteY0-62" fmla="*/ 463138 h 700645"/>
                <a:gd name="connsiteX1-63" fmla="*/ 344384 w 1674421"/>
                <a:gd name="connsiteY1-64" fmla="*/ 0 h 700645"/>
                <a:gd name="connsiteX2-65" fmla="*/ 1674421 w 1674421"/>
                <a:gd name="connsiteY2-66" fmla="*/ 83128 h 700645"/>
                <a:gd name="connsiteX3-67" fmla="*/ 0 w 1674421"/>
                <a:gd name="connsiteY3-68" fmla="*/ 700645 h 700645"/>
                <a:gd name="connsiteX4-69" fmla="*/ 59377 w 1674421"/>
                <a:gd name="connsiteY4-70" fmla="*/ 463138 h 700645"/>
                <a:gd name="connsiteX0-71" fmla="*/ 59377 w 1674421"/>
                <a:gd name="connsiteY0-72" fmla="*/ 463138 h 700645"/>
                <a:gd name="connsiteX1-73" fmla="*/ 344384 w 1674421"/>
                <a:gd name="connsiteY1-74" fmla="*/ 0 h 700645"/>
                <a:gd name="connsiteX2-75" fmla="*/ 1674421 w 1674421"/>
                <a:gd name="connsiteY2-76" fmla="*/ 83128 h 700645"/>
                <a:gd name="connsiteX3-77" fmla="*/ 0 w 1674421"/>
                <a:gd name="connsiteY3-78" fmla="*/ 700645 h 700645"/>
                <a:gd name="connsiteX4-79" fmla="*/ 59377 w 1674421"/>
                <a:gd name="connsiteY4-80" fmla="*/ 463138 h 700645"/>
                <a:gd name="connsiteX0-81" fmla="*/ 59377 w 1294411"/>
                <a:gd name="connsiteY0-82" fmla="*/ 463138 h 700645"/>
                <a:gd name="connsiteX1-83" fmla="*/ 344384 w 1294411"/>
                <a:gd name="connsiteY1-84" fmla="*/ 0 h 700645"/>
                <a:gd name="connsiteX2-85" fmla="*/ 1294411 w 1294411"/>
                <a:gd name="connsiteY2-86" fmla="*/ 296884 h 700645"/>
                <a:gd name="connsiteX3-87" fmla="*/ 0 w 1294411"/>
                <a:gd name="connsiteY3-88" fmla="*/ 700645 h 700645"/>
                <a:gd name="connsiteX4-89" fmla="*/ 59377 w 1294411"/>
                <a:gd name="connsiteY4-90" fmla="*/ 463138 h 700645"/>
                <a:gd name="connsiteX0-91" fmla="*/ 59377 w 1294411"/>
                <a:gd name="connsiteY0-92" fmla="*/ 463138 h 700645"/>
                <a:gd name="connsiteX1-93" fmla="*/ 344384 w 1294411"/>
                <a:gd name="connsiteY1-94" fmla="*/ 0 h 700645"/>
                <a:gd name="connsiteX2-95" fmla="*/ 1294411 w 1294411"/>
                <a:gd name="connsiteY2-96" fmla="*/ 296884 h 700645"/>
                <a:gd name="connsiteX3-97" fmla="*/ 0 w 1294411"/>
                <a:gd name="connsiteY3-98" fmla="*/ 700645 h 700645"/>
                <a:gd name="connsiteX4-99" fmla="*/ 59377 w 1294411"/>
                <a:gd name="connsiteY4-100" fmla="*/ 463138 h 700645"/>
                <a:gd name="connsiteX0-101" fmla="*/ 59377 w 1389414"/>
                <a:gd name="connsiteY0-102" fmla="*/ 463138 h 700645"/>
                <a:gd name="connsiteX1-103" fmla="*/ 344384 w 1389414"/>
                <a:gd name="connsiteY1-104" fmla="*/ 0 h 700645"/>
                <a:gd name="connsiteX2-105" fmla="*/ 1389414 w 1389414"/>
                <a:gd name="connsiteY2-106" fmla="*/ 439388 h 700645"/>
                <a:gd name="connsiteX3-107" fmla="*/ 0 w 1389414"/>
                <a:gd name="connsiteY3-108" fmla="*/ 700645 h 700645"/>
                <a:gd name="connsiteX4-109" fmla="*/ 59377 w 1389414"/>
                <a:gd name="connsiteY4-110" fmla="*/ 463138 h 700645"/>
                <a:gd name="connsiteX0-111" fmla="*/ 59377 w 1389414"/>
                <a:gd name="connsiteY0-112" fmla="*/ 463138 h 700645"/>
                <a:gd name="connsiteX1-113" fmla="*/ 344384 w 1389414"/>
                <a:gd name="connsiteY1-114" fmla="*/ 0 h 700645"/>
                <a:gd name="connsiteX2-115" fmla="*/ 1389414 w 1389414"/>
                <a:gd name="connsiteY2-116" fmla="*/ 439388 h 700645"/>
                <a:gd name="connsiteX3-117" fmla="*/ 0 w 1389414"/>
                <a:gd name="connsiteY3-118" fmla="*/ 700645 h 700645"/>
                <a:gd name="connsiteX4-119" fmla="*/ 59377 w 1389414"/>
                <a:gd name="connsiteY4-120" fmla="*/ 463138 h 700645"/>
                <a:gd name="connsiteX0-121" fmla="*/ 59377 w 1389414"/>
                <a:gd name="connsiteY0-122" fmla="*/ 415637 h 653144"/>
                <a:gd name="connsiteX1-123" fmla="*/ 605641 w 1389414"/>
                <a:gd name="connsiteY1-124" fmla="*/ 0 h 653144"/>
                <a:gd name="connsiteX2-125" fmla="*/ 1389414 w 1389414"/>
                <a:gd name="connsiteY2-126" fmla="*/ 391887 h 653144"/>
                <a:gd name="connsiteX3-127" fmla="*/ 0 w 1389414"/>
                <a:gd name="connsiteY3-128" fmla="*/ 653144 h 653144"/>
                <a:gd name="connsiteX4-129" fmla="*/ 59377 w 1389414"/>
                <a:gd name="connsiteY4-130" fmla="*/ 415637 h 653144"/>
                <a:gd name="connsiteX0-131" fmla="*/ 59377 w 1389414"/>
                <a:gd name="connsiteY0-132" fmla="*/ 415637 h 653144"/>
                <a:gd name="connsiteX1-133" fmla="*/ 605641 w 1389414"/>
                <a:gd name="connsiteY1-134" fmla="*/ 0 h 653144"/>
                <a:gd name="connsiteX2-135" fmla="*/ 1389414 w 1389414"/>
                <a:gd name="connsiteY2-136" fmla="*/ 391887 h 653144"/>
                <a:gd name="connsiteX3-137" fmla="*/ 0 w 1389414"/>
                <a:gd name="connsiteY3-138" fmla="*/ 653144 h 653144"/>
                <a:gd name="connsiteX4-139" fmla="*/ 59377 w 1389414"/>
                <a:gd name="connsiteY4-140" fmla="*/ 415637 h 653144"/>
                <a:gd name="connsiteX0-141" fmla="*/ 59377 w 1389414"/>
                <a:gd name="connsiteY0-142" fmla="*/ 591907 h 829414"/>
                <a:gd name="connsiteX1-143" fmla="*/ 429371 w 1389414"/>
                <a:gd name="connsiteY1-144" fmla="*/ 0 h 829414"/>
                <a:gd name="connsiteX2-145" fmla="*/ 1389414 w 1389414"/>
                <a:gd name="connsiteY2-146" fmla="*/ 568157 h 829414"/>
                <a:gd name="connsiteX3-147" fmla="*/ 0 w 1389414"/>
                <a:gd name="connsiteY3-148" fmla="*/ 829414 h 829414"/>
                <a:gd name="connsiteX4-149" fmla="*/ 59377 w 1389414"/>
                <a:gd name="connsiteY4-150" fmla="*/ 591907 h 829414"/>
                <a:gd name="connsiteX0-151" fmla="*/ 59377 w 1786022"/>
                <a:gd name="connsiteY0-152" fmla="*/ 591907 h 829414"/>
                <a:gd name="connsiteX1-153" fmla="*/ 429371 w 1786022"/>
                <a:gd name="connsiteY1-154" fmla="*/ 0 h 829414"/>
                <a:gd name="connsiteX2-155" fmla="*/ 1786022 w 1786022"/>
                <a:gd name="connsiteY2-156" fmla="*/ 369854 h 829414"/>
                <a:gd name="connsiteX3-157" fmla="*/ 0 w 1786022"/>
                <a:gd name="connsiteY3-158" fmla="*/ 829414 h 829414"/>
                <a:gd name="connsiteX4-159" fmla="*/ 59377 w 1786022"/>
                <a:gd name="connsiteY4-160" fmla="*/ 591907 h 829414"/>
                <a:gd name="connsiteX0-161" fmla="*/ 59377 w 1786022"/>
                <a:gd name="connsiteY0-162" fmla="*/ 591907 h 829414"/>
                <a:gd name="connsiteX1-163" fmla="*/ 429371 w 1786022"/>
                <a:gd name="connsiteY1-164" fmla="*/ 0 h 829414"/>
                <a:gd name="connsiteX2-165" fmla="*/ 1786022 w 1786022"/>
                <a:gd name="connsiteY2-166" fmla="*/ 369854 h 829414"/>
                <a:gd name="connsiteX3-167" fmla="*/ 0 w 1786022"/>
                <a:gd name="connsiteY3-168" fmla="*/ 829414 h 829414"/>
                <a:gd name="connsiteX4-169" fmla="*/ 59377 w 1786022"/>
                <a:gd name="connsiteY4-170" fmla="*/ 591907 h 829414"/>
                <a:gd name="connsiteX0-171" fmla="*/ 59377 w 1786022"/>
                <a:gd name="connsiteY0-172" fmla="*/ 591907 h 829414"/>
                <a:gd name="connsiteX1-173" fmla="*/ 429371 w 1786022"/>
                <a:gd name="connsiteY1-174" fmla="*/ 0 h 829414"/>
                <a:gd name="connsiteX2-175" fmla="*/ 1786022 w 1786022"/>
                <a:gd name="connsiteY2-176" fmla="*/ 369854 h 829414"/>
                <a:gd name="connsiteX3-177" fmla="*/ 0 w 1786022"/>
                <a:gd name="connsiteY3-178" fmla="*/ 829414 h 829414"/>
                <a:gd name="connsiteX4-179" fmla="*/ 59377 w 1786022"/>
                <a:gd name="connsiteY4-180" fmla="*/ 591907 h 829414"/>
                <a:gd name="connsiteX0-181" fmla="*/ 59377 w 1786022"/>
                <a:gd name="connsiteY0-182" fmla="*/ 591907 h 829414"/>
                <a:gd name="connsiteX1-183" fmla="*/ 429371 w 1786022"/>
                <a:gd name="connsiteY1-184" fmla="*/ 0 h 829414"/>
                <a:gd name="connsiteX2-185" fmla="*/ 1786022 w 1786022"/>
                <a:gd name="connsiteY2-186" fmla="*/ 369854 h 829414"/>
                <a:gd name="connsiteX3-187" fmla="*/ 0 w 1786022"/>
                <a:gd name="connsiteY3-188" fmla="*/ 829414 h 829414"/>
                <a:gd name="connsiteX4-189" fmla="*/ 59377 w 1786022"/>
                <a:gd name="connsiteY4-190" fmla="*/ 591907 h 829414"/>
                <a:gd name="connsiteX0-191" fmla="*/ 59377 w 1786022"/>
                <a:gd name="connsiteY0-192" fmla="*/ 591907 h 829414"/>
                <a:gd name="connsiteX1-193" fmla="*/ 429371 w 1786022"/>
                <a:gd name="connsiteY1-194" fmla="*/ 0 h 829414"/>
                <a:gd name="connsiteX2-195" fmla="*/ 1786022 w 1786022"/>
                <a:gd name="connsiteY2-196" fmla="*/ 369854 h 829414"/>
                <a:gd name="connsiteX3-197" fmla="*/ 0 w 1786022"/>
                <a:gd name="connsiteY3-198" fmla="*/ 829414 h 829414"/>
                <a:gd name="connsiteX4-199" fmla="*/ 59377 w 1786022"/>
                <a:gd name="connsiteY4-200" fmla="*/ 591907 h 829414"/>
                <a:gd name="connsiteX0-201" fmla="*/ 81411 w 1786022"/>
                <a:gd name="connsiteY0-202" fmla="*/ 393603 h 829414"/>
                <a:gd name="connsiteX1-203" fmla="*/ 429371 w 1786022"/>
                <a:gd name="connsiteY1-204" fmla="*/ 0 h 829414"/>
                <a:gd name="connsiteX2-205" fmla="*/ 1786022 w 1786022"/>
                <a:gd name="connsiteY2-206" fmla="*/ 369854 h 829414"/>
                <a:gd name="connsiteX3-207" fmla="*/ 0 w 1786022"/>
                <a:gd name="connsiteY3-208" fmla="*/ 829414 h 829414"/>
                <a:gd name="connsiteX4-209" fmla="*/ 81411 w 1786022"/>
                <a:gd name="connsiteY4-210" fmla="*/ 393603 h 829414"/>
                <a:gd name="connsiteX0-211" fmla="*/ 81411 w 1786022"/>
                <a:gd name="connsiteY0-212" fmla="*/ 393603 h 829414"/>
                <a:gd name="connsiteX1-213" fmla="*/ 429371 w 1786022"/>
                <a:gd name="connsiteY1-214" fmla="*/ 0 h 829414"/>
                <a:gd name="connsiteX2-215" fmla="*/ 1786022 w 1786022"/>
                <a:gd name="connsiteY2-216" fmla="*/ 369854 h 829414"/>
                <a:gd name="connsiteX3-217" fmla="*/ 0 w 1786022"/>
                <a:gd name="connsiteY3-218" fmla="*/ 829414 h 829414"/>
                <a:gd name="connsiteX4-219" fmla="*/ 81411 w 1786022"/>
                <a:gd name="connsiteY4-220" fmla="*/ 393603 h 829414"/>
                <a:gd name="connsiteX0-221" fmla="*/ 81411 w 1786022"/>
                <a:gd name="connsiteY0-222" fmla="*/ 393603 h 829414"/>
                <a:gd name="connsiteX1-223" fmla="*/ 429371 w 1786022"/>
                <a:gd name="connsiteY1-224" fmla="*/ 0 h 829414"/>
                <a:gd name="connsiteX2-225" fmla="*/ 1786022 w 1786022"/>
                <a:gd name="connsiteY2-226" fmla="*/ 325786 h 829414"/>
                <a:gd name="connsiteX3-227" fmla="*/ 0 w 1786022"/>
                <a:gd name="connsiteY3-228" fmla="*/ 829414 h 829414"/>
                <a:gd name="connsiteX4-229" fmla="*/ 81411 w 1786022"/>
                <a:gd name="connsiteY4-230" fmla="*/ 393603 h 829414"/>
                <a:gd name="connsiteX0-231" fmla="*/ 81411 w 1665100"/>
                <a:gd name="connsiteY0-232" fmla="*/ 393603 h 829414"/>
                <a:gd name="connsiteX1-233" fmla="*/ 429371 w 1665100"/>
                <a:gd name="connsiteY1-234" fmla="*/ 0 h 829414"/>
                <a:gd name="connsiteX2-235" fmla="*/ 1665100 w 1665100"/>
                <a:gd name="connsiteY2-236" fmla="*/ 303752 h 829414"/>
                <a:gd name="connsiteX3-237" fmla="*/ 0 w 1665100"/>
                <a:gd name="connsiteY3-238" fmla="*/ 829414 h 829414"/>
                <a:gd name="connsiteX4-239" fmla="*/ 81411 w 1665100"/>
                <a:gd name="connsiteY4-240" fmla="*/ 393603 h 829414"/>
                <a:gd name="connsiteX0-241" fmla="*/ 81411 w 1665100"/>
                <a:gd name="connsiteY0-242" fmla="*/ 228350 h 664161"/>
                <a:gd name="connsiteX1-243" fmla="*/ 419294 w 1665100"/>
                <a:gd name="connsiteY1-244" fmla="*/ 0 h 664161"/>
                <a:gd name="connsiteX2-245" fmla="*/ 1665100 w 1665100"/>
                <a:gd name="connsiteY2-246" fmla="*/ 138499 h 664161"/>
                <a:gd name="connsiteX3-247" fmla="*/ 0 w 1665100"/>
                <a:gd name="connsiteY3-248" fmla="*/ 664161 h 664161"/>
                <a:gd name="connsiteX4-249" fmla="*/ 81411 w 1665100"/>
                <a:gd name="connsiteY4-250" fmla="*/ 228350 h 664161"/>
                <a:gd name="connsiteX0-251" fmla="*/ 81411 w 1503869"/>
                <a:gd name="connsiteY0-252" fmla="*/ 228350 h 664161"/>
                <a:gd name="connsiteX1-253" fmla="*/ 419294 w 1503869"/>
                <a:gd name="connsiteY1-254" fmla="*/ 0 h 664161"/>
                <a:gd name="connsiteX2-255" fmla="*/ 1503869 w 1503869"/>
                <a:gd name="connsiteY2-256" fmla="*/ 105448 h 664161"/>
                <a:gd name="connsiteX3-257" fmla="*/ 0 w 1503869"/>
                <a:gd name="connsiteY3-258" fmla="*/ 664161 h 664161"/>
                <a:gd name="connsiteX4-259" fmla="*/ 81411 w 1503869"/>
                <a:gd name="connsiteY4-260" fmla="*/ 228350 h 664161"/>
                <a:gd name="connsiteX0-261" fmla="*/ 81411 w 1503869"/>
                <a:gd name="connsiteY0-262" fmla="*/ 228350 h 664161"/>
                <a:gd name="connsiteX1-263" fmla="*/ 419294 w 1503869"/>
                <a:gd name="connsiteY1-264" fmla="*/ 0 h 664161"/>
                <a:gd name="connsiteX2-265" fmla="*/ 1503869 w 1503869"/>
                <a:gd name="connsiteY2-266" fmla="*/ 105448 h 664161"/>
                <a:gd name="connsiteX3-267" fmla="*/ 0 w 1503869"/>
                <a:gd name="connsiteY3-268" fmla="*/ 664161 h 664161"/>
                <a:gd name="connsiteX4-269" fmla="*/ 81411 w 1503869"/>
                <a:gd name="connsiteY4-270" fmla="*/ 228350 h 664161"/>
                <a:gd name="connsiteX0-271" fmla="*/ 81411 w 1503869"/>
                <a:gd name="connsiteY0-272" fmla="*/ 228350 h 664161"/>
                <a:gd name="connsiteX1-273" fmla="*/ 419294 w 1503869"/>
                <a:gd name="connsiteY1-274" fmla="*/ 0 h 664161"/>
                <a:gd name="connsiteX2-275" fmla="*/ 1503869 w 1503869"/>
                <a:gd name="connsiteY2-276" fmla="*/ 105448 h 664161"/>
                <a:gd name="connsiteX3-277" fmla="*/ 0 w 1503869"/>
                <a:gd name="connsiteY3-278" fmla="*/ 664161 h 664161"/>
                <a:gd name="connsiteX4-279" fmla="*/ 81411 w 1503869"/>
                <a:gd name="connsiteY4-280" fmla="*/ 228350 h 664161"/>
                <a:gd name="connsiteX0-281" fmla="*/ 81411 w 1503869"/>
                <a:gd name="connsiteY0-282" fmla="*/ 219599 h 655410"/>
                <a:gd name="connsiteX1-283" fmla="*/ 351263 w 1503869"/>
                <a:gd name="connsiteY1-284" fmla="*/ 0 h 655410"/>
                <a:gd name="connsiteX2-285" fmla="*/ 1503869 w 1503869"/>
                <a:gd name="connsiteY2-286" fmla="*/ 96697 h 655410"/>
                <a:gd name="connsiteX3-287" fmla="*/ 0 w 1503869"/>
                <a:gd name="connsiteY3-288" fmla="*/ 655410 h 655410"/>
                <a:gd name="connsiteX4-289" fmla="*/ 81411 w 1503869"/>
                <a:gd name="connsiteY4-290" fmla="*/ 219599 h 655410"/>
                <a:gd name="connsiteX0-291" fmla="*/ 81411 w 1503869"/>
                <a:gd name="connsiteY0-292" fmla="*/ 219599 h 655410"/>
                <a:gd name="connsiteX1-293" fmla="*/ 351263 w 1503869"/>
                <a:gd name="connsiteY1-294" fmla="*/ 0 h 655410"/>
                <a:gd name="connsiteX2-295" fmla="*/ 1503869 w 1503869"/>
                <a:gd name="connsiteY2-296" fmla="*/ 96697 h 655410"/>
                <a:gd name="connsiteX3-297" fmla="*/ 0 w 1503869"/>
                <a:gd name="connsiteY3-298" fmla="*/ 655410 h 655410"/>
                <a:gd name="connsiteX4-299" fmla="*/ 81411 w 1503869"/>
                <a:gd name="connsiteY4-300" fmla="*/ 219599 h 655410"/>
                <a:gd name="connsiteX0-301" fmla="*/ 81411 w 1503869"/>
                <a:gd name="connsiteY0-302" fmla="*/ 206474 h 642285"/>
                <a:gd name="connsiteX1-303" fmla="*/ 339258 w 1503869"/>
                <a:gd name="connsiteY1-304" fmla="*/ 0 h 642285"/>
                <a:gd name="connsiteX2-305" fmla="*/ 1503869 w 1503869"/>
                <a:gd name="connsiteY2-306" fmla="*/ 83572 h 642285"/>
                <a:gd name="connsiteX3-307" fmla="*/ 0 w 1503869"/>
                <a:gd name="connsiteY3-308" fmla="*/ 642285 h 642285"/>
                <a:gd name="connsiteX4-309" fmla="*/ 81411 w 1503869"/>
                <a:gd name="connsiteY4-310" fmla="*/ 206474 h 642285"/>
                <a:gd name="connsiteX0-311" fmla="*/ 81411 w 1503869"/>
                <a:gd name="connsiteY0-312" fmla="*/ 206474 h 642285"/>
                <a:gd name="connsiteX1-313" fmla="*/ 339258 w 1503869"/>
                <a:gd name="connsiteY1-314" fmla="*/ 0 h 642285"/>
                <a:gd name="connsiteX2-315" fmla="*/ 1503869 w 1503869"/>
                <a:gd name="connsiteY2-316" fmla="*/ 83572 h 642285"/>
                <a:gd name="connsiteX3-317" fmla="*/ 0 w 1503869"/>
                <a:gd name="connsiteY3-318" fmla="*/ 642285 h 642285"/>
                <a:gd name="connsiteX4-319" fmla="*/ 81411 w 1503869"/>
                <a:gd name="connsiteY4-320" fmla="*/ 206474 h 642285"/>
                <a:gd name="connsiteX0-321" fmla="*/ 81411 w 1503869"/>
                <a:gd name="connsiteY0-322" fmla="*/ 206474 h 642285"/>
                <a:gd name="connsiteX1-323" fmla="*/ 339258 w 1503869"/>
                <a:gd name="connsiteY1-324" fmla="*/ 0 h 642285"/>
                <a:gd name="connsiteX2-325" fmla="*/ 1503869 w 1503869"/>
                <a:gd name="connsiteY2-326" fmla="*/ 83572 h 642285"/>
                <a:gd name="connsiteX3-327" fmla="*/ 0 w 1503869"/>
                <a:gd name="connsiteY3-328" fmla="*/ 642285 h 642285"/>
                <a:gd name="connsiteX4-329" fmla="*/ 81411 w 1503869"/>
                <a:gd name="connsiteY4-330" fmla="*/ 206474 h 642285"/>
                <a:gd name="connsiteX0-331" fmla="*/ 41393 w 1463851"/>
                <a:gd name="connsiteY0-332" fmla="*/ 206474 h 585409"/>
                <a:gd name="connsiteX1-333" fmla="*/ 299240 w 1463851"/>
                <a:gd name="connsiteY1-334" fmla="*/ 0 h 585409"/>
                <a:gd name="connsiteX2-335" fmla="*/ 1463851 w 1463851"/>
                <a:gd name="connsiteY2-336" fmla="*/ 83572 h 585409"/>
                <a:gd name="connsiteX3-337" fmla="*/ 0 w 1463851"/>
                <a:gd name="connsiteY3-338" fmla="*/ 585409 h 585409"/>
                <a:gd name="connsiteX4-339" fmla="*/ 41393 w 1463851"/>
                <a:gd name="connsiteY4-340" fmla="*/ 206474 h 585409"/>
                <a:gd name="connsiteX0-341" fmla="*/ 41393 w 1463851"/>
                <a:gd name="connsiteY0-342" fmla="*/ 649820 h 1028755"/>
                <a:gd name="connsiteX1-343" fmla="*/ 387948 w 1463851"/>
                <a:gd name="connsiteY1-344" fmla="*/ 0 h 1028755"/>
                <a:gd name="connsiteX2-345" fmla="*/ 1463851 w 1463851"/>
                <a:gd name="connsiteY2-346" fmla="*/ 526918 h 1028755"/>
                <a:gd name="connsiteX3-347" fmla="*/ 0 w 1463851"/>
                <a:gd name="connsiteY3-348" fmla="*/ 1028755 h 1028755"/>
                <a:gd name="connsiteX4-349" fmla="*/ 41393 w 1463851"/>
                <a:gd name="connsiteY4-350" fmla="*/ 649820 h 1028755"/>
                <a:gd name="connsiteX0-351" fmla="*/ 41393 w 1463851"/>
                <a:gd name="connsiteY0-352" fmla="*/ 649820 h 1028755"/>
                <a:gd name="connsiteX1-353" fmla="*/ 387948 w 1463851"/>
                <a:gd name="connsiteY1-354" fmla="*/ 0 h 1028755"/>
                <a:gd name="connsiteX2-355" fmla="*/ 1463851 w 1463851"/>
                <a:gd name="connsiteY2-356" fmla="*/ 526918 h 1028755"/>
                <a:gd name="connsiteX3-357" fmla="*/ 0 w 1463851"/>
                <a:gd name="connsiteY3-358" fmla="*/ 1028755 h 1028755"/>
                <a:gd name="connsiteX4-359" fmla="*/ 41393 w 1463851"/>
                <a:gd name="connsiteY4-360" fmla="*/ 649820 h 1028755"/>
                <a:gd name="connsiteX0-361" fmla="*/ 41393 w 2566355"/>
                <a:gd name="connsiteY0-362" fmla="*/ 649820 h 1028755"/>
                <a:gd name="connsiteX1-363" fmla="*/ 387948 w 2566355"/>
                <a:gd name="connsiteY1-364" fmla="*/ 0 h 1028755"/>
                <a:gd name="connsiteX2-365" fmla="*/ 2566355 w 2566355"/>
                <a:gd name="connsiteY2-366" fmla="*/ 776300 h 1028755"/>
                <a:gd name="connsiteX3-367" fmla="*/ 0 w 2566355"/>
                <a:gd name="connsiteY3-368" fmla="*/ 1028755 h 1028755"/>
                <a:gd name="connsiteX4-369" fmla="*/ 41393 w 2566355"/>
                <a:gd name="connsiteY4-370" fmla="*/ 649820 h 1028755"/>
                <a:gd name="connsiteX0-371" fmla="*/ 0 w 2524962"/>
                <a:gd name="connsiteY0-372" fmla="*/ 649820 h 1014901"/>
                <a:gd name="connsiteX1-373" fmla="*/ 346555 w 2524962"/>
                <a:gd name="connsiteY1-374" fmla="*/ 0 h 1014901"/>
                <a:gd name="connsiteX2-375" fmla="*/ 2524962 w 2524962"/>
                <a:gd name="connsiteY2-376" fmla="*/ 776300 h 1014901"/>
                <a:gd name="connsiteX3-377" fmla="*/ 9297 w 2524962"/>
                <a:gd name="connsiteY3-378" fmla="*/ 1014901 h 1014901"/>
                <a:gd name="connsiteX4-379" fmla="*/ 0 w 2524962"/>
                <a:gd name="connsiteY4-380" fmla="*/ 649820 h 1014901"/>
                <a:gd name="connsiteX0-381" fmla="*/ 16048 w 2541010"/>
                <a:gd name="connsiteY0-382" fmla="*/ 649820 h 1278137"/>
                <a:gd name="connsiteX1-383" fmla="*/ 362603 w 2541010"/>
                <a:gd name="connsiteY1-384" fmla="*/ 0 h 1278137"/>
                <a:gd name="connsiteX2-385" fmla="*/ 2541010 w 2541010"/>
                <a:gd name="connsiteY2-386" fmla="*/ 776300 h 1278137"/>
                <a:gd name="connsiteX3-387" fmla="*/ 0 w 2541010"/>
                <a:gd name="connsiteY3-388" fmla="*/ 1278137 h 1278137"/>
                <a:gd name="connsiteX4-389" fmla="*/ 16048 w 2541010"/>
                <a:gd name="connsiteY4-390" fmla="*/ 649820 h 1278137"/>
                <a:gd name="connsiteX0-391" fmla="*/ 3375 w 2541010"/>
                <a:gd name="connsiteY0-392" fmla="*/ 899202 h 1278137"/>
                <a:gd name="connsiteX1-393" fmla="*/ 362603 w 2541010"/>
                <a:gd name="connsiteY1-394" fmla="*/ 0 h 1278137"/>
                <a:gd name="connsiteX2-395" fmla="*/ 2541010 w 2541010"/>
                <a:gd name="connsiteY2-396" fmla="*/ 776300 h 1278137"/>
                <a:gd name="connsiteX3-397" fmla="*/ 0 w 2541010"/>
                <a:gd name="connsiteY3-398" fmla="*/ 1278137 h 1278137"/>
                <a:gd name="connsiteX4-399" fmla="*/ 3375 w 2541010"/>
                <a:gd name="connsiteY4-400" fmla="*/ 899202 h 1278137"/>
                <a:gd name="connsiteX0-401" fmla="*/ 3375 w 2541010"/>
                <a:gd name="connsiteY0-402" fmla="*/ 899202 h 1278137"/>
                <a:gd name="connsiteX1-403" fmla="*/ 362603 w 2541010"/>
                <a:gd name="connsiteY1-404" fmla="*/ 0 h 1278137"/>
                <a:gd name="connsiteX2-405" fmla="*/ 2541010 w 2541010"/>
                <a:gd name="connsiteY2-406" fmla="*/ 776300 h 1278137"/>
                <a:gd name="connsiteX3-407" fmla="*/ 0 w 2541010"/>
                <a:gd name="connsiteY3-408" fmla="*/ 1278137 h 1278137"/>
                <a:gd name="connsiteX4-409" fmla="*/ 3375 w 2541010"/>
                <a:gd name="connsiteY4-410" fmla="*/ 899202 h 1278137"/>
                <a:gd name="connsiteX0-411" fmla="*/ 3375 w 2541010"/>
                <a:gd name="connsiteY0-412" fmla="*/ 926911 h 1305846"/>
                <a:gd name="connsiteX1-413" fmla="*/ 337258 w 2541010"/>
                <a:gd name="connsiteY1-414" fmla="*/ 0 h 1305846"/>
                <a:gd name="connsiteX2-415" fmla="*/ 2541010 w 2541010"/>
                <a:gd name="connsiteY2-416" fmla="*/ 804009 h 1305846"/>
                <a:gd name="connsiteX3-417" fmla="*/ 0 w 2541010"/>
                <a:gd name="connsiteY3-418" fmla="*/ 1305846 h 1305846"/>
                <a:gd name="connsiteX4-419" fmla="*/ 3375 w 2541010"/>
                <a:gd name="connsiteY4-420" fmla="*/ 926911 h 1305846"/>
                <a:gd name="connsiteX0-421" fmla="*/ 3375 w 2541010"/>
                <a:gd name="connsiteY0-422" fmla="*/ 926911 h 1305846"/>
                <a:gd name="connsiteX1-423" fmla="*/ 337258 w 2541010"/>
                <a:gd name="connsiteY1-424" fmla="*/ 0 h 1305846"/>
                <a:gd name="connsiteX2-425" fmla="*/ 2541010 w 2541010"/>
                <a:gd name="connsiteY2-426" fmla="*/ 804009 h 1305846"/>
                <a:gd name="connsiteX3-427" fmla="*/ 0 w 2541010"/>
                <a:gd name="connsiteY3-428" fmla="*/ 1305846 h 1305846"/>
                <a:gd name="connsiteX4-429" fmla="*/ 3375 w 2541010"/>
                <a:gd name="connsiteY4-430" fmla="*/ 926911 h 130584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541010" h="1305846">
                  <a:moveTo>
                    <a:pt x="3375" y="926911"/>
                  </a:moveTo>
                  <a:cubicBezTo>
                    <a:pt x="148970" y="883160"/>
                    <a:pt x="277486" y="114212"/>
                    <a:pt x="337258" y="0"/>
                  </a:cubicBezTo>
                  <a:cubicBezTo>
                    <a:pt x="221372" y="1035639"/>
                    <a:pt x="455275" y="804080"/>
                    <a:pt x="2541010" y="804009"/>
                  </a:cubicBezTo>
                  <a:cubicBezTo>
                    <a:pt x="1749394" y="1005223"/>
                    <a:pt x="601683" y="1060422"/>
                    <a:pt x="0" y="1305846"/>
                  </a:cubicBezTo>
                  <a:lnTo>
                    <a:pt x="3375" y="926911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68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6" name="Group 201"/>
          <p:cNvGrpSpPr/>
          <p:nvPr/>
        </p:nvGrpSpPr>
        <p:grpSpPr bwMode="auto">
          <a:xfrm>
            <a:off x="10127673" y="3879272"/>
            <a:ext cx="587606" cy="741718"/>
            <a:chOff x="375561" y="297711"/>
            <a:chExt cx="1252683" cy="2138362"/>
          </a:xfrm>
        </p:grpSpPr>
        <p:sp>
          <p:nvSpPr>
            <p:cNvPr id="127" name="Freeform 126"/>
            <p:cNvSpPr/>
            <p:nvPr/>
          </p:nvSpPr>
          <p:spPr>
            <a:xfrm>
              <a:off x="375561" y="297711"/>
              <a:ext cx="971072" cy="2138362"/>
            </a:xfrm>
            <a:custGeom>
              <a:avLst/>
              <a:gdLst>
                <a:gd name="connsiteX0" fmla="*/ 0 w 966787"/>
                <a:gd name="connsiteY0" fmla="*/ 0 h 2138362"/>
                <a:gd name="connsiteX1" fmla="*/ 0 w 966787"/>
                <a:gd name="connsiteY1" fmla="*/ 1190625 h 2138362"/>
                <a:gd name="connsiteX2" fmla="*/ 966787 w 966787"/>
                <a:gd name="connsiteY2" fmla="*/ 2138362 h 2138362"/>
                <a:gd name="connsiteX3" fmla="*/ 962025 w 966787"/>
                <a:gd name="connsiteY3" fmla="*/ 742950 h 2138362"/>
                <a:gd name="connsiteX4" fmla="*/ 0 w 966787"/>
                <a:gd name="connsiteY4" fmla="*/ 0 h 2138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787" h="2138362">
                  <a:moveTo>
                    <a:pt x="0" y="0"/>
                  </a:moveTo>
                  <a:lnTo>
                    <a:pt x="0" y="1190625"/>
                  </a:lnTo>
                  <a:lnTo>
                    <a:pt x="966787" y="2138362"/>
                  </a:lnTo>
                  <a:cubicBezTo>
                    <a:pt x="965200" y="1673225"/>
                    <a:pt x="963612" y="1208087"/>
                    <a:pt x="962025" y="74295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128" name="Freeform 127"/>
            <p:cNvSpPr/>
            <p:nvPr/>
          </p:nvSpPr>
          <p:spPr>
            <a:xfrm>
              <a:off x="375561" y="309724"/>
              <a:ext cx="1247826" cy="768849"/>
            </a:xfrm>
            <a:custGeom>
              <a:avLst/>
              <a:gdLst>
                <a:gd name="connsiteX0" fmla="*/ 0 w 966787"/>
                <a:gd name="connsiteY0" fmla="*/ 0 h 2138362"/>
                <a:gd name="connsiteX1" fmla="*/ 0 w 966787"/>
                <a:gd name="connsiteY1" fmla="*/ 1190625 h 2138362"/>
                <a:gd name="connsiteX2" fmla="*/ 966787 w 966787"/>
                <a:gd name="connsiteY2" fmla="*/ 2138362 h 2138362"/>
                <a:gd name="connsiteX3" fmla="*/ 962025 w 966787"/>
                <a:gd name="connsiteY3" fmla="*/ 742950 h 2138362"/>
                <a:gd name="connsiteX4" fmla="*/ 0 w 966787"/>
                <a:gd name="connsiteY4" fmla="*/ 0 h 2138362"/>
                <a:gd name="connsiteX0-1" fmla="*/ 928688 w 1895475"/>
                <a:gd name="connsiteY0-2" fmla="*/ 0 h 2138362"/>
                <a:gd name="connsiteX1-3" fmla="*/ 0 w 1895475"/>
                <a:gd name="connsiteY1-4" fmla="*/ 461963 h 2138362"/>
                <a:gd name="connsiteX2-5" fmla="*/ 1895475 w 1895475"/>
                <a:gd name="connsiteY2-6" fmla="*/ 2138362 h 2138362"/>
                <a:gd name="connsiteX3-7" fmla="*/ 1890713 w 1895475"/>
                <a:gd name="connsiteY3-8" fmla="*/ 742950 h 2138362"/>
                <a:gd name="connsiteX4-9" fmla="*/ 928688 w 1895475"/>
                <a:gd name="connsiteY4-10" fmla="*/ 0 h 2138362"/>
                <a:gd name="connsiteX0-11" fmla="*/ 247650 w 1895475"/>
                <a:gd name="connsiteY0-12" fmla="*/ 0 h 1738312"/>
                <a:gd name="connsiteX1-13" fmla="*/ 0 w 1895475"/>
                <a:gd name="connsiteY1-14" fmla="*/ 61913 h 1738312"/>
                <a:gd name="connsiteX2-15" fmla="*/ 1895475 w 1895475"/>
                <a:gd name="connsiteY2-16" fmla="*/ 1738312 h 1738312"/>
                <a:gd name="connsiteX3-17" fmla="*/ 1890713 w 1895475"/>
                <a:gd name="connsiteY3-18" fmla="*/ 342900 h 1738312"/>
                <a:gd name="connsiteX4-19" fmla="*/ 247650 w 1895475"/>
                <a:gd name="connsiteY4-20" fmla="*/ 0 h 1738312"/>
                <a:gd name="connsiteX0-21" fmla="*/ 247650 w 1895475"/>
                <a:gd name="connsiteY0-22" fmla="*/ 0 h 1738312"/>
                <a:gd name="connsiteX1-23" fmla="*/ 0 w 1895475"/>
                <a:gd name="connsiteY1-24" fmla="*/ 61913 h 1738312"/>
                <a:gd name="connsiteX2-25" fmla="*/ 1895475 w 1895475"/>
                <a:gd name="connsiteY2-26" fmla="*/ 1738312 h 1738312"/>
                <a:gd name="connsiteX3-27" fmla="*/ 1143000 w 1895475"/>
                <a:gd name="connsiteY3-28" fmla="*/ 776288 h 1738312"/>
                <a:gd name="connsiteX4-29" fmla="*/ 247650 w 1895475"/>
                <a:gd name="connsiteY4-30" fmla="*/ 0 h 1738312"/>
                <a:gd name="connsiteX0-31" fmla="*/ 247650 w 1895475"/>
                <a:gd name="connsiteY0-32" fmla="*/ 0 h 1738312"/>
                <a:gd name="connsiteX1-33" fmla="*/ 0 w 1895475"/>
                <a:gd name="connsiteY1-34" fmla="*/ 61913 h 1738312"/>
                <a:gd name="connsiteX2-35" fmla="*/ 1895475 w 1895475"/>
                <a:gd name="connsiteY2-36" fmla="*/ 1738312 h 1738312"/>
                <a:gd name="connsiteX3-37" fmla="*/ 1143000 w 1895475"/>
                <a:gd name="connsiteY3-38" fmla="*/ 776288 h 1738312"/>
                <a:gd name="connsiteX4-39" fmla="*/ 247650 w 1895475"/>
                <a:gd name="connsiteY4-40" fmla="*/ 0 h 1738312"/>
                <a:gd name="connsiteX0-41" fmla="*/ 247650 w 1895475"/>
                <a:gd name="connsiteY0-42" fmla="*/ 0 h 1738312"/>
                <a:gd name="connsiteX1-43" fmla="*/ 0 w 1895475"/>
                <a:gd name="connsiteY1-44" fmla="*/ 61913 h 1738312"/>
                <a:gd name="connsiteX2-45" fmla="*/ 1895475 w 1895475"/>
                <a:gd name="connsiteY2-46" fmla="*/ 1738312 h 1738312"/>
                <a:gd name="connsiteX3-47" fmla="*/ 1238250 w 1895475"/>
                <a:gd name="connsiteY3-48" fmla="*/ 814388 h 1738312"/>
                <a:gd name="connsiteX4-49" fmla="*/ 247650 w 1895475"/>
                <a:gd name="connsiteY4-50" fmla="*/ 0 h 1738312"/>
                <a:gd name="connsiteX0-51" fmla="*/ 247650 w 1895475"/>
                <a:gd name="connsiteY0-52" fmla="*/ 0 h 1738312"/>
                <a:gd name="connsiteX1-53" fmla="*/ 0 w 1895475"/>
                <a:gd name="connsiteY1-54" fmla="*/ 61913 h 1738312"/>
                <a:gd name="connsiteX2-55" fmla="*/ 1895475 w 1895475"/>
                <a:gd name="connsiteY2-56" fmla="*/ 1738312 h 1738312"/>
                <a:gd name="connsiteX3-57" fmla="*/ 1238250 w 1895475"/>
                <a:gd name="connsiteY3-58" fmla="*/ 814388 h 1738312"/>
                <a:gd name="connsiteX4-59" fmla="*/ 247650 w 1895475"/>
                <a:gd name="connsiteY4-60" fmla="*/ 0 h 1738312"/>
                <a:gd name="connsiteX0-61" fmla="*/ 247650 w 1238250"/>
                <a:gd name="connsiteY0-62" fmla="*/ 0 h 862012"/>
                <a:gd name="connsiteX1-63" fmla="*/ 0 w 1238250"/>
                <a:gd name="connsiteY1-64" fmla="*/ 61913 h 862012"/>
                <a:gd name="connsiteX2-65" fmla="*/ 947738 w 1238250"/>
                <a:gd name="connsiteY2-66" fmla="*/ 862012 h 862012"/>
                <a:gd name="connsiteX3-67" fmla="*/ 1238250 w 1238250"/>
                <a:gd name="connsiteY3-68" fmla="*/ 814388 h 862012"/>
                <a:gd name="connsiteX4-69" fmla="*/ 247650 w 1238250"/>
                <a:gd name="connsiteY4-70" fmla="*/ 0 h 862012"/>
                <a:gd name="connsiteX0-71" fmla="*/ 247650 w 1238250"/>
                <a:gd name="connsiteY0-72" fmla="*/ 0 h 823912"/>
                <a:gd name="connsiteX1-73" fmla="*/ 0 w 1238250"/>
                <a:gd name="connsiteY1-74" fmla="*/ 61913 h 823912"/>
                <a:gd name="connsiteX2-75" fmla="*/ 952500 w 1238250"/>
                <a:gd name="connsiteY2-76" fmla="*/ 823912 h 823912"/>
                <a:gd name="connsiteX3-77" fmla="*/ 1238250 w 1238250"/>
                <a:gd name="connsiteY3-78" fmla="*/ 814388 h 823912"/>
                <a:gd name="connsiteX4-79" fmla="*/ 247650 w 1238250"/>
                <a:gd name="connsiteY4-80" fmla="*/ 0 h 823912"/>
                <a:gd name="connsiteX0-81" fmla="*/ 247650 w 1238250"/>
                <a:gd name="connsiteY0-82" fmla="*/ 0 h 823912"/>
                <a:gd name="connsiteX1-83" fmla="*/ 0 w 1238250"/>
                <a:gd name="connsiteY1-84" fmla="*/ 61913 h 823912"/>
                <a:gd name="connsiteX2-85" fmla="*/ 952500 w 1238250"/>
                <a:gd name="connsiteY2-86" fmla="*/ 823912 h 823912"/>
                <a:gd name="connsiteX3-87" fmla="*/ 1238250 w 1238250"/>
                <a:gd name="connsiteY3-88" fmla="*/ 814388 h 823912"/>
                <a:gd name="connsiteX4-89" fmla="*/ 247650 w 1238250"/>
                <a:gd name="connsiteY4-90" fmla="*/ 0 h 823912"/>
                <a:gd name="connsiteX0-91" fmla="*/ 233363 w 1238250"/>
                <a:gd name="connsiteY0-92" fmla="*/ 0 h 766762"/>
                <a:gd name="connsiteX1-93" fmla="*/ 0 w 1238250"/>
                <a:gd name="connsiteY1-94" fmla="*/ 4763 h 766762"/>
                <a:gd name="connsiteX2-95" fmla="*/ 952500 w 1238250"/>
                <a:gd name="connsiteY2-96" fmla="*/ 766762 h 766762"/>
                <a:gd name="connsiteX3-97" fmla="*/ 1238250 w 1238250"/>
                <a:gd name="connsiteY3-98" fmla="*/ 757238 h 766762"/>
                <a:gd name="connsiteX4-99" fmla="*/ 233363 w 1238250"/>
                <a:gd name="connsiteY4-100" fmla="*/ 0 h 766762"/>
                <a:gd name="connsiteX0-101" fmla="*/ 233363 w 1238250"/>
                <a:gd name="connsiteY0-102" fmla="*/ 0 h 773376"/>
                <a:gd name="connsiteX1-103" fmla="*/ 0 w 1238250"/>
                <a:gd name="connsiteY1-104" fmla="*/ 4763 h 773376"/>
                <a:gd name="connsiteX2-105" fmla="*/ 952500 w 1238250"/>
                <a:gd name="connsiteY2-106" fmla="*/ 766762 h 773376"/>
                <a:gd name="connsiteX3-107" fmla="*/ 1238250 w 1238250"/>
                <a:gd name="connsiteY3-108" fmla="*/ 771525 h 773376"/>
                <a:gd name="connsiteX4-109" fmla="*/ 233363 w 1238250"/>
                <a:gd name="connsiteY4-110" fmla="*/ 0 h 773376"/>
                <a:gd name="connsiteX0-111" fmla="*/ 233363 w 1238250"/>
                <a:gd name="connsiteY0-112" fmla="*/ 0 h 766762"/>
                <a:gd name="connsiteX1-113" fmla="*/ 0 w 1238250"/>
                <a:gd name="connsiteY1-114" fmla="*/ 4763 h 766762"/>
                <a:gd name="connsiteX2-115" fmla="*/ 952500 w 1238250"/>
                <a:gd name="connsiteY2-116" fmla="*/ 766762 h 766762"/>
                <a:gd name="connsiteX3-117" fmla="*/ 1238250 w 1238250"/>
                <a:gd name="connsiteY3-118" fmla="*/ 757236 h 766762"/>
                <a:gd name="connsiteX4-119" fmla="*/ 233363 w 1238250"/>
                <a:gd name="connsiteY4-120" fmla="*/ 0 h 766762"/>
                <a:gd name="connsiteX0-121" fmla="*/ 233363 w 1238250"/>
                <a:gd name="connsiteY0-122" fmla="*/ 0 h 773375"/>
                <a:gd name="connsiteX1-123" fmla="*/ 0 w 1238250"/>
                <a:gd name="connsiteY1-124" fmla="*/ 4763 h 773375"/>
                <a:gd name="connsiteX2-125" fmla="*/ 952500 w 1238250"/>
                <a:gd name="connsiteY2-126" fmla="*/ 766762 h 773375"/>
                <a:gd name="connsiteX3-127" fmla="*/ 1238250 w 1238250"/>
                <a:gd name="connsiteY3-128" fmla="*/ 771523 h 773375"/>
                <a:gd name="connsiteX4-129" fmla="*/ 233363 w 1238250"/>
                <a:gd name="connsiteY4-130" fmla="*/ 0 h 773375"/>
                <a:gd name="connsiteX0-131" fmla="*/ 233363 w 1238250"/>
                <a:gd name="connsiteY0-132" fmla="*/ 0 h 771523"/>
                <a:gd name="connsiteX1-133" fmla="*/ 0 w 1238250"/>
                <a:gd name="connsiteY1-134" fmla="*/ 4763 h 771523"/>
                <a:gd name="connsiteX2-135" fmla="*/ 952500 w 1238250"/>
                <a:gd name="connsiteY2-136" fmla="*/ 766762 h 771523"/>
                <a:gd name="connsiteX3-137" fmla="*/ 1238250 w 1238250"/>
                <a:gd name="connsiteY3-138" fmla="*/ 771523 h 771523"/>
                <a:gd name="connsiteX4-139" fmla="*/ 233363 w 1238250"/>
                <a:gd name="connsiteY4-140" fmla="*/ 0 h 771523"/>
                <a:gd name="connsiteX0-141" fmla="*/ 233363 w 1238250"/>
                <a:gd name="connsiteY0-142" fmla="*/ 0 h 771523"/>
                <a:gd name="connsiteX1-143" fmla="*/ 0 w 1238250"/>
                <a:gd name="connsiteY1-144" fmla="*/ 23466 h 771523"/>
                <a:gd name="connsiteX2-145" fmla="*/ 952500 w 1238250"/>
                <a:gd name="connsiteY2-146" fmla="*/ 766762 h 771523"/>
                <a:gd name="connsiteX3-147" fmla="*/ 1238250 w 1238250"/>
                <a:gd name="connsiteY3-148" fmla="*/ 771523 h 771523"/>
                <a:gd name="connsiteX4-149" fmla="*/ 233363 w 1238250"/>
                <a:gd name="connsiteY4-150" fmla="*/ 0 h 771523"/>
                <a:gd name="connsiteX0-151" fmla="*/ 233363 w 1238250"/>
                <a:gd name="connsiteY0-152" fmla="*/ 0 h 757496"/>
                <a:gd name="connsiteX1-153" fmla="*/ 0 w 1238250"/>
                <a:gd name="connsiteY1-154" fmla="*/ 9439 h 757496"/>
                <a:gd name="connsiteX2-155" fmla="*/ 952500 w 1238250"/>
                <a:gd name="connsiteY2-156" fmla="*/ 752735 h 757496"/>
                <a:gd name="connsiteX3-157" fmla="*/ 1238250 w 1238250"/>
                <a:gd name="connsiteY3-158" fmla="*/ 757496 h 757496"/>
                <a:gd name="connsiteX4-159" fmla="*/ 233363 w 1238250"/>
                <a:gd name="connsiteY4-160" fmla="*/ 0 h 757496"/>
                <a:gd name="connsiteX0-161" fmla="*/ 233363 w 1238250"/>
                <a:gd name="connsiteY0-162" fmla="*/ 0 h 757496"/>
                <a:gd name="connsiteX1-163" fmla="*/ 0 w 1238250"/>
                <a:gd name="connsiteY1-164" fmla="*/ 9439 h 757496"/>
                <a:gd name="connsiteX2-165" fmla="*/ 952500 w 1238250"/>
                <a:gd name="connsiteY2-166" fmla="*/ 752735 h 757496"/>
                <a:gd name="connsiteX3-167" fmla="*/ 1238250 w 1238250"/>
                <a:gd name="connsiteY3-168" fmla="*/ 757496 h 757496"/>
                <a:gd name="connsiteX4-169" fmla="*/ 233363 w 1238250"/>
                <a:gd name="connsiteY4-170" fmla="*/ 0 h 757496"/>
                <a:gd name="connsiteX0-171" fmla="*/ 243561 w 1248448"/>
                <a:gd name="connsiteY0-172" fmla="*/ 573 h 758069"/>
                <a:gd name="connsiteX1-173" fmla="*/ 0 w 1248448"/>
                <a:gd name="connsiteY1-174" fmla="*/ 0 h 758069"/>
                <a:gd name="connsiteX2-175" fmla="*/ 962698 w 1248448"/>
                <a:gd name="connsiteY2-176" fmla="*/ 753308 h 758069"/>
                <a:gd name="connsiteX3-177" fmla="*/ 1248448 w 1248448"/>
                <a:gd name="connsiteY3-178" fmla="*/ 758069 h 758069"/>
                <a:gd name="connsiteX4-179" fmla="*/ 243561 w 1248448"/>
                <a:gd name="connsiteY4-180" fmla="*/ 573 h 758069"/>
                <a:gd name="connsiteX0-181" fmla="*/ 243561 w 1248448"/>
                <a:gd name="connsiteY0-182" fmla="*/ 573 h 758069"/>
                <a:gd name="connsiteX1-183" fmla="*/ 0 w 1248448"/>
                <a:gd name="connsiteY1-184" fmla="*/ 0 h 758069"/>
                <a:gd name="connsiteX2-185" fmla="*/ 962698 w 1248448"/>
                <a:gd name="connsiteY2-186" fmla="*/ 753308 h 758069"/>
                <a:gd name="connsiteX3-187" fmla="*/ 1248448 w 1248448"/>
                <a:gd name="connsiteY3-188" fmla="*/ 758069 h 758069"/>
                <a:gd name="connsiteX4-189" fmla="*/ 243561 w 1248448"/>
                <a:gd name="connsiteY4-190" fmla="*/ 573 h 75806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248448" h="758069">
                  <a:moveTo>
                    <a:pt x="243561" y="573"/>
                  </a:moveTo>
                  <a:cubicBezTo>
                    <a:pt x="162374" y="382"/>
                    <a:pt x="235530" y="6639"/>
                    <a:pt x="0" y="0"/>
                  </a:cubicBezTo>
                  <a:lnTo>
                    <a:pt x="962698" y="753308"/>
                  </a:lnTo>
                  <a:cubicBezTo>
                    <a:pt x="1114838" y="758721"/>
                    <a:pt x="1045247" y="751718"/>
                    <a:pt x="1248448" y="758069"/>
                  </a:cubicBezTo>
                  <a:lnTo>
                    <a:pt x="243561" y="573"/>
                  </a:lnTo>
                  <a:close/>
                </a:path>
              </a:pathLst>
            </a:custGeom>
            <a:solidFill>
              <a:srgbClr val="0099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1332065" y="1066560"/>
              <a:ext cx="296179" cy="136350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solidFill>
                  <a:srgbClr val="FFFFFF"/>
                </a:solidFill>
                <a:ea typeface="MS PGothic" panose="020B0600070205080204" pitchFamily="34" charset="-128"/>
                <a:cs typeface="MS PGothic" panose="020B0600070205080204" pitchFamily="34" charset="-128"/>
              </a:endParaRPr>
            </a:p>
          </p:txBody>
        </p:sp>
      </p:grpSp>
      <p:grpSp>
        <p:nvGrpSpPr>
          <p:cNvPr id="185" name="Group 184"/>
          <p:cNvGrpSpPr/>
          <p:nvPr/>
        </p:nvGrpSpPr>
        <p:grpSpPr>
          <a:xfrm>
            <a:off x="9157856" y="1889496"/>
            <a:ext cx="2919145" cy="3181268"/>
            <a:chOff x="9157856" y="1889496"/>
            <a:chExt cx="2919145" cy="3181268"/>
          </a:xfrm>
        </p:grpSpPr>
        <p:sp>
          <p:nvSpPr>
            <p:cNvPr id="174" name="TextBox 173"/>
            <p:cNvSpPr txBox="1"/>
            <p:nvPr/>
          </p:nvSpPr>
          <p:spPr>
            <a:xfrm>
              <a:off x="10937009" y="3537239"/>
              <a:ext cx="113999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00A8"/>
                  </a:solidFill>
                </a:rPr>
                <a:t>YANG</a:t>
              </a:r>
              <a:endParaRPr lang="en-US" dirty="0">
                <a:solidFill>
                  <a:srgbClr val="0000A8"/>
                </a:solidFill>
              </a:endParaRPr>
            </a:p>
            <a:p>
              <a:r>
                <a:rPr lang="en-US" dirty="0">
                  <a:solidFill>
                    <a:srgbClr val="0000A8"/>
                  </a:solidFill>
                </a:rPr>
                <a:t>generated</a:t>
              </a:r>
              <a:endParaRPr lang="en-US" dirty="0">
                <a:solidFill>
                  <a:srgbClr val="0000A8"/>
                </a:solidFill>
              </a:endParaRPr>
            </a:p>
          </p:txBody>
        </p:sp>
        <p:cxnSp>
          <p:nvCxnSpPr>
            <p:cNvPr id="176" name="Straight Arrow Connector 175"/>
            <p:cNvCxnSpPr>
              <a:endCxn id="24" idx="3"/>
            </p:cNvCxnSpPr>
            <p:nvPr/>
          </p:nvCxnSpPr>
          <p:spPr>
            <a:xfrm flipH="1" flipV="1">
              <a:off x="10694705" y="1889496"/>
              <a:ext cx="305804" cy="1851231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Arrow Connector 176"/>
            <p:cNvCxnSpPr/>
            <p:nvPr/>
          </p:nvCxnSpPr>
          <p:spPr>
            <a:xfrm flipH="1">
              <a:off x="9157856" y="3743325"/>
              <a:ext cx="1843519" cy="1327439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Arrow Connector 179"/>
            <p:cNvCxnSpPr/>
            <p:nvPr/>
          </p:nvCxnSpPr>
          <p:spPr>
            <a:xfrm flipH="1" flipV="1">
              <a:off x="9754606" y="3416797"/>
              <a:ext cx="1240419" cy="323353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Network layer:  </a:t>
            </a:r>
            <a:r>
              <a:rPr lang="en-US" altLang="en-US" sz="4400" dirty="0">
                <a:solidFill>
                  <a:srgbClr val="0000A8"/>
                </a:solidFill>
                <a:cs typeface="Calibri" panose="020F0502020204030204" pitchFamily="34" charset="0"/>
              </a:rPr>
              <a:t>Summary</a:t>
            </a:r>
            <a:endParaRPr lang="en-US" sz="4400" dirty="0">
              <a:solidFill>
                <a:srgbClr val="0000A8"/>
              </a:solidFill>
            </a:endParaRP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1008481" y="1307017"/>
            <a:ext cx="9385396" cy="45376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339725">
              <a:buFont typeface="Wingdings" panose="05000000000000000000" charset="0"/>
              <a:buNone/>
              <a:defRPr/>
            </a:pPr>
            <a:r>
              <a:rPr lang="en-US" sz="3200" dirty="0">
                <a:solidFill>
                  <a:srgbClr val="CC0000"/>
                </a:solidFill>
              </a:rPr>
              <a:t>we’ve learned a lot!</a:t>
            </a:r>
            <a:endParaRPr lang="en-US" sz="3200" dirty="0"/>
          </a:p>
          <a:p>
            <a:pPr>
              <a:defRPr/>
            </a:pPr>
            <a:r>
              <a:rPr lang="en-US" dirty="0"/>
              <a:t>approaches to network control plane</a:t>
            </a:r>
            <a:endParaRPr lang="en-US" dirty="0"/>
          </a:p>
          <a:p>
            <a:pPr marL="746125" lvl="1" indent="-346075">
              <a:buClr>
                <a:srgbClr val="000090"/>
              </a:buClr>
            </a:pPr>
            <a:r>
              <a:rPr lang="en-US" dirty="0">
                <a:cs typeface="Gill Sans MT"/>
              </a:rPr>
              <a:t>per-router control (traditional)</a:t>
            </a:r>
            <a:endParaRPr lang="en-US" dirty="0">
              <a:cs typeface="Gill Sans MT"/>
            </a:endParaRPr>
          </a:p>
          <a:p>
            <a:pPr marL="746125" lvl="1" indent="-346075">
              <a:buClr>
                <a:srgbClr val="000090"/>
              </a:buClr>
            </a:pPr>
            <a:r>
              <a:rPr lang="en-US" dirty="0">
                <a:cs typeface="Gill Sans MT"/>
              </a:rPr>
              <a:t>logically centralized control (software defined networking)</a:t>
            </a:r>
            <a:endParaRPr lang="en-US" dirty="0"/>
          </a:p>
          <a:p>
            <a:pPr>
              <a:defRPr/>
            </a:pPr>
            <a:r>
              <a:rPr lang="en-US" dirty="0"/>
              <a:t>traditional routing algorithms</a:t>
            </a:r>
            <a:endParaRPr lang="en-US" dirty="0"/>
          </a:p>
          <a:p>
            <a:pPr lvl="1">
              <a:defRPr/>
            </a:pPr>
            <a:r>
              <a:rPr lang="en-US" dirty="0"/>
              <a:t>implementation in Internet: OSPF , BGP</a:t>
            </a:r>
            <a:endParaRPr lang="en-US" dirty="0"/>
          </a:p>
          <a:p>
            <a:pPr>
              <a:defRPr/>
            </a:pPr>
            <a:r>
              <a:rPr lang="en-US" dirty="0"/>
              <a:t>SDN controllers</a:t>
            </a:r>
            <a:endParaRPr lang="en-US" dirty="0"/>
          </a:p>
          <a:p>
            <a:pPr lvl="1">
              <a:defRPr/>
            </a:pPr>
            <a:r>
              <a:rPr lang="en-US" dirty="0"/>
              <a:t>implementation in practice: ODL, ONOS</a:t>
            </a:r>
            <a:endParaRPr lang="en-US" dirty="0"/>
          </a:p>
          <a:p>
            <a:pPr>
              <a:defRPr/>
            </a:pPr>
            <a:r>
              <a:rPr lang="en-US" dirty="0"/>
              <a:t>Internet Control Message Protocol</a:t>
            </a:r>
            <a:endParaRPr lang="en-US" dirty="0"/>
          </a:p>
          <a:p>
            <a:pPr>
              <a:defRPr/>
            </a:pPr>
            <a:r>
              <a:rPr lang="en-US" dirty="0"/>
              <a:t>network management</a:t>
            </a:r>
            <a:endParaRPr lang="en-US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21775" y="5643508"/>
            <a:ext cx="32028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>
                <a:solidFill>
                  <a:srgbClr val="C00000"/>
                </a:solidFill>
              </a:rPr>
              <a:t>next stop:  link layer!</a:t>
            </a:r>
            <a:endParaRPr lang="en-US" sz="2800" i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Network layer: “control plane” roadmap</a:t>
            </a:r>
            <a:endParaRPr lang="en-US" sz="4400" dirty="0"/>
          </a:p>
        </p:txBody>
      </p:sp>
      <p:pic>
        <p:nvPicPr>
          <p:cNvPr id="6" name="Picture 5" descr="A train crossing a bridge over a body of water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15288" y="1379196"/>
            <a:ext cx="3102316" cy="2326737"/>
          </a:xfrm>
          <a:prstGeom prst="rect">
            <a:avLst/>
          </a:prstGeom>
        </p:spPr>
      </p:pic>
      <p:sp>
        <p:nvSpPr>
          <p:cNvPr id="7" name="Rectangle 4"/>
          <p:cNvSpPr txBox="1">
            <a:spLocks noChangeArrowheads="1"/>
          </p:cNvSpPr>
          <p:nvPr/>
        </p:nvSpPr>
        <p:spPr>
          <a:xfrm>
            <a:off x="6761675" y="4144564"/>
            <a:ext cx="5066531" cy="1937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9575" indent="-294005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network management, configuration 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5800" lvl="1" indent="-219075">
              <a:buClr>
                <a:schemeClr val="bg1">
                  <a:lumMod val="75000"/>
                </a:schemeClr>
              </a:buClr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SNMP</a:t>
            </a:r>
            <a:endParaRPr lang="en-US" altLang="en-US" sz="28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5800" lvl="1" indent="-219075">
              <a:buClr>
                <a:schemeClr val="bg1">
                  <a:lumMod val="75000"/>
                </a:schemeClr>
              </a:buClr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NETCONF/YANG</a:t>
            </a:r>
            <a:endParaRPr lang="en-US" altLang="en-US" sz="28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lvl="1"/>
            <a:endParaRPr lang="en-US" altLang="en-US" dirty="0"/>
          </a:p>
        </p:txBody>
      </p:sp>
      <p:sp>
        <p:nvSpPr>
          <p:cNvPr id="10" name="Rectangle 4"/>
          <p:cNvSpPr txBox="1">
            <a:spLocks noChangeArrowheads="1"/>
          </p:cNvSpPr>
          <p:nvPr/>
        </p:nvSpPr>
        <p:spPr>
          <a:xfrm>
            <a:off x="622456" y="1361615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74955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introduction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74955">
              <a:spcBef>
                <a:spcPts val="600"/>
              </a:spcBef>
              <a:buClr>
                <a:srgbClr val="0000A8"/>
              </a:buClr>
            </a:pPr>
            <a:r>
              <a:rPr lang="en-US" altLang="en-US" sz="3600" dirty="0">
                <a:ea typeface="MS PGothic" panose="020B0600070205080204" pitchFamily="34" charset="-128"/>
                <a:cs typeface="Arial" panose="020B0604020202020204" pitchFamily="34" charset="0"/>
              </a:rPr>
              <a:t>routing protocols</a:t>
            </a:r>
            <a:endParaRPr lang="en-US" altLang="en-US" sz="3600" dirty="0"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746125" lvl="1" indent="-27305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altLang="en-US" sz="3200" dirty="0">
                <a:solidFill>
                  <a:srgbClr val="C00000"/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link state</a:t>
            </a:r>
            <a:endParaRPr lang="en-US" altLang="en-US" sz="3200" dirty="0">
              <a:solidFill>
                <a:srgbClr val="C00000"/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746125" lvl="1" indent="-273050">
              <a:spcBef>
                <a:spcPts val="600"/>
              </a:spcBef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distance vector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intra-ISP routing: OSPF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routing among ISPs: BGP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SDN control plane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Internet Control Message Protocol 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466725" indent="-409575">
              <a:spcBef>
                <a:spcPts val="600"/>
              </a:spcBef>
              <a:buNone/>
            </a:pPr>
            <a:endParaRPr lang="en-US" altLang="en-US" sz="3200" dirty="0"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Network layer</a:t>
            </a:r>
            <a:r>
              <a:rPr lang="en-US" altLang="en-US" dirty="0">
                <a:cs typeface="Calibri" panose="020F0502020204030204" pitchFamily="34" charset="0"/>
              </a:rPr>
              <a:t>,</a:t>
            </a:r>
            <a:r>
              <a:rPr lang="en-US" altLang="en-US" sz="4400" dirty="0">
                <a:cs typeface="Calibri" panose="020F0502020204030204" pitchFamily="34" charset="0"/>
              </a:rPr>
              <a:t> control plane:  </a:t>
            </a:r>
            <a:r>
              <a:rPr lang="en-US" altLang="en-US" sz="4400" dirty="0">
                <a:solidFill>
                  <a:srgbClr val="C00000"/>
                </a:solidFill>
                <a:cs typeface="Calibri" panose="020F0502020204030204" pitchFamily="34" charset="0"/>
              </a:rPr>
              <a:t>Done!</a:t>
            </a:r>
            <a:endParaRPr lang="en-US" sz="4400" dirty="0">
              <a:solidFill>
                <a:srgbClr val="C00000"/>
              </a:solidFill>
            </a:endParaRPr>
          </a:p>
        </p:txBody>
      </p:sp>
      <p:pic>
        <p:nvPicPr>
          <p:cNvPr id="6" name="Picture 5" descr="A train crossing a bridge over a body of water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15288" y="1379196"/>
            <a:ext cx="3102316" cy="2326737"/>
          </a:xfrm>
          <a:prstGeom prst="rect">
            <a:avLst/>
          </a:prstGeom>
        </p:spPr>
      </p:pic>
      <p:sp>
        <p:nvSpPr>
          <p:cNvPr id="7" name="Rectangle 4"/>
          <p:cNvSpPr txBox="1">
            <a:spLocks noChangeArrowheads="1"/>
          </p:cNvSpPr>
          <p:nvPr/>
        </p:nvSpPr>
        <p:spPr>
          <a:xfrm>
            <a:off x="6761675" y="4144564"/>
            <a:ext cx="5066531" cy="1937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9575" indent="-294005"/>
            <a:r>
              <a:rPr lang="en-US" altLang="en-US" sz="3200" dirty="0">
                <a:ea typeface="MS PGothic" panose="020B0600070205080204" pitchFamily="34" charset="-128"/>
                <a:cs typeface="MS PGothic" panose="020B0600070205080204" pitchFamily="34" charset="-128"/>
              </a:rPr>
              <a:t>network management, configuration </a:t>
            </a:r>
            <a:endParaRPr lang="en-US" altLang="en-US" sz="3200" dirty="0"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5800" lvl="1" indent="-219075"/>
            <a:r>
              <a:rPr lang="en-US" altLang="en-US" sz="2800" dirty="0">
                <a:ea typeface="MS PGothic" panose="020B0600070205080204" pitchFamily="34" charset="-128"/>
                <a:cs typeface="MS PGothic" panose="020B0600070205080204" pitchFamily="34" charset="-128"/>
              </a:rPr>
              <a:t>SNMP</a:t>
            </a:r>
            <a:endParaRPr lang="en-US" altLang="en-US" sz="2800" dirty="0"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5800" lvl="1" indent="-219075"/>
            <a:r>
              <a:rPr lang="en-US" altLang="en-US" sz="2800" dirty="0">
                <a:ea typeface="MS PGothic" panose="020B0600070205080204" pitchFamily="34" charset="-128"/>
                <a:cs typeface="MS PGothic" panose="020B0600070205080204" pitchFamily="34" charset="-128"/>
              </a:rPr>
              <a:t>NETCONF/YANG</a:t>
            </a:r>
            <a:endParaRPr lang="en-US" altLang="en-US" sz="2800" dirty="0"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lvl="1"/>
            <a:endParaRPr lang="en-US" altLang="en-US" dirty="0"/>
          </a:p>
        </p:txBody>
      </p:sp>
      <p:sp>
        <p:nvSpPr>
          <p:cNvPr id="10" name="Rectangle 4"/>
          <p:cNvSpPr txBox="1">
            <a:spLocks noChangeArrowheads="1"/>
          </p:cNvSpPr>
          <p:nvPr/>
        </p:nvSpPr>
        <p:spPr>
          <a:xfrm>
            <a:off x="1199399" y="1416044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74955">
              <a:spcBef>
                <a:spcPts val="600"/>
              </a:spcBef>
              <a:buClr>
                <a:srgbClr val="0000A8"/>
              </a:buClr>
            </a:pPr>
            <a:r>
              <a:rPr lang="en-US" altLang="en-US" sz="3600" dirty="0">
                <a:ea typeface="MS PGothic" panose="020B0600070205080204" pitchFamily="34" charset="-128"/>
                <a:cs typeface="Arial" panose="020B0604020202020204" pitchFamily="34" charset="0"/>
              </a:rPr>
              <a:t>introduction</a:t>
            </a:r>
            <a:endParaRPr lang="en-US" altLang="en-US" sz="3600" dirty="0"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74955">
              <a:spcBef>
                <a:spcPts val="600"/>
              </a:spcBef>
              <a:buClr>
                <a:srgbClr val="0000A8"/>
              </a:buClr>
            </a:pPr>
            <a:r>
              <a:rPr lang="en-US" altLang="en-US" sz="3200" dirty="0">
                <a:ea typeface="MS PGothic" panose="020B0600070205080204" pitchFamily="34" charset="-128"/>
                <a:cs typeface="Arial" panose="020B0604020202020204" pitchFamily="34" charset="0"/>
              </a:rPr>
              <a:t>routing protocols</a:t>
            </a:r>
            <a:endParaRPr lang="en-US" altLang="en-US" sz="3200" dirty="0"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746125" lvl="1" indent="-27305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altLang="en-US" sz="2800" dirty="0">
                <a:ea typeface="MS PGothic" panose="020B0600070205080204" pitchFamily="34" charset="-128"/>
                <a:cs typeface="Arial" panose="020B0604020202020204" pitchFamily="34" charset="0"/>
              </a:rPr>
              <a:t>link state</a:t>
            </a:r>
            <a:endParaRPr lang="en-US" altLang="en-US" sz="2800" dirty="0"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746125" lvl="1" indent="-27305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altLang="en-US" sz="2800" dirty="0">
                <a:ea typeface="MS PGothic" panose="020B0600070205080204" pitchFamily="34" charset="-128"/>
                <a:cs typeface="Arial" panose="020B0604020202020204" pitchFamily="34" charset="0"/>
              </a:rPr>
              <a:t>distance vector</a:t>
            </a:r>
            <a:endParaRPr lang="en-US" altLang="en-US" sz="2800" dirty="0"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rgbClr val="0000A8"/>
              </a:buClr>
            </a:pPr>
            <a:r>
              <a:rPr lang="en-US" altLang="en-US" sz="3200" dirty="0">
                <a:ea typeface="MS PGothic" panose="020B0600070205080204" pitchFamily="34" charset="-128"/>
                <a:cs typeface="Arial" panose="020B0604020202020204" pitchFamily="34" charset="0"/>
              </a:rPr>
              <a:t>intra-ISP routing: OSPF</a:t>
            </a:r>
            <a:endParaRPr lang="en-US" altLang="en-US" sz="3200" dirty="0"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rgbClr val="0000A8"/>
              </a:buClr>
            </a:pPr>
            <a:r>
              <a:rPr lang="en-US" altLang="en-US" sz="3200" dirty="0">
                <a:ea typeface="MS PGothic" panose="020B0600070205080204" pitchFamily="34" charset="-128"/>
                <a:cs typeface="Arial" panose="020B0604020202020204" pitchFamily="34" charset="0"/>
              </a:rPr>
              <a:t>routing among ISPs: BGP</a:t>
            </a:r>
            <a:endParaRPr lang="en-US" altLang="en-US" sz="3200" dirty="0"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rgbClr val="0000A8"/>
              </a:buClr>
            </a:pPr>
            <a:r>
              <a:rPr lang="en-US" altLang="en-US" sz="3200" dirty="0">
                <a:ea typeface="MS PGothic" panose="020B0600070205080204" pitchFamily="34" charset="-128"/>
                <a:cs typeface="Arial" panose="020B0604020202020204" pitchFamily="34" charset="0"/>
              </a:rPr>
              <a:t>SDN control plane</a:t>
            </a:r>
            <a:endParaRPr lang="en-US" altLang="en-US" sz="3200" dirty="0"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rgbClr val="0000A8"/>
              </a:buClr>
            </a:pPr>
            <a:r>
              <a:rPr lang="en-US" altLang="en-US" sz="3200" dirty="0">
                <a:ea typeface="MS PGothic" panose="020B0600070205080204" pitchFamily="34" charset="-128"/>
                <a:cs typeface="MS PGothic" panose="020B0600070205080204" pitchFamily="34" charset="-128"/>
              </a:rPr>
              <a:t>Internet Control Message Protocol </a:t>
            </a:r>
            <a:endParaRPr lang="en-US" altLang="en-US" sz="3200" dirty="0"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466725" indent="-409575">
              <a:spcBef>
                <a:spcPts val="600"/>
              </a:spcBef>
              <a:buNone/>
            </a:pPr>
            <a:endParaRPr lang="en-US" altLang="en-US" sz="3200" dirty="0"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P3</a:t>
            </a:r>
            <a:endParaRPr lang="en-US" altLang="zh-CN"/>
          </a:p>
          <a:p>
            <a:r>
              <a:rPr lang="en-US" altLang="zh-CN"/>
              <a:t>P8</a:t>
            </a:r>
            <a:endParaRPr lang="en-US" altLang="zh-CN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作业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81355" y="273685"/>
            <a:ext cx="10439400" cy="641794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8630" y="1853565"/>
            <a:ext cx="11460480" cy="23660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981689"/>
            <a:ext cx="10515600" cy="894622"/>
          </a:xfrm>
        </p:spPr>
        <p:txBody>
          <a:bodyPr>
            <a:normAutofit/>
          </a:bodyPr>
          <a:lstStyle/>
          <a:p>
            <a:pPr algn="ctr"/>
            <a:r>
              <a:rPr lang="en-US" altLang="en-US" sz="4400" dirty="0">
                <a:ea typeface="MS PGothic" panose="020B0600070205080204" pitchFamily="34" charset="-128"/>
              </a:rPr>
              <a:t>Additional Chapter 5 slides</a:t>
            </a:r>
            <a:endParaRPr lang="en-US" sz="4400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48585"/>
            <a:ext cx="9839632" cy="894622"/>
          </a:xfrm>
        </p:spPr>
        <p:txBody>
          <a:bodyPr/>
          <a:lstStyle/>
          <a:p>
            <a:r>
              <a:rPr lang="en-US" b="0" dirty="0">
                <a:latin typeface="+mn-lt"/>
              </a:rPr>
              <a:t>Dijkstra’s link-state routing algorithm</a:t>
            </a:r>
            <a:endParaRPr lang="en-US" b="0" dirty="0">
              <a:latin typeface="+mn-lt"/>
            </a:endParaRPr>
          </a:p>
        </p:txBody>
      </p:sp>
      <p:sp>
        <p:nvSpPr>
          <p:cNvPr id="54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 Layer: 5-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3"/>
          <p:cNvSpPr txBox="1">
            <a:spLocks noChangeArrowheads="1"/>
          </p:cNvSpPr>
          <p:nvPr/>
        </p:nvSpPr>
        <p:spPr>
          <a:xfrm>
            <a:off x="750989" y="1541236"/>
            <a:ext cx="5708805" cy="49037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000A8"/>
                </a:solidFill>
              </a:rPr>
              <a:t>centralized: </a:t>
            </a:r>
            <a:r>
              <a:rPr lang="en-US" dirty="0"/>
              <a:t>network topology, link costs known to </a:t>
            </a:r>
            <a:r>
              <a:rPr lang="en-US" i="1" dirty="0"/>
              <a:t>all</a:t>
            </a:r>
            <a:r>
              <a:rPr lang="en-US" dirty="0"/>
              <a:t> nodes</a:t>
            </a:r>
            <a:endParaRPr lang="en-US" dirty="0"/>
          </a:p>
          <a:p>
            <a:pPr lvl="1"/>
            <a:r>
              <a:rPr lang="en-US" dirty="0"/>
              <a:t>accomplished via “</a:t>
            </a:r>
            <a:r>
              <a:rPr lang="en-US" altLang="ja-JP" dirty="0"/>
              <a:t>link state broadcast” </a:t>
            </a:r>
            <a:endParaRPr lang="en-US" altLang="ja-JP" dirty="0"/>
          </a:p>
          <a:p>
            <a:pPr lvl="1"/>
            <a:r>
              <a:rPr lang="en-US" dirty="0"/>
              <a:t>all nodes have same info</a:t>
            </a:r>
            <a:endParaRPr lang="en-US" dirty="0"/>
          </a:p>
          <a:p>
            <a:r>
              <a:rPr lang="en-US" dirty="0"/>
              <a:t>computes least cost paths from one node (“</a:t>
            </a:r>
            <a:r>
              <a:rPr lang="en-US" altLang="ja-JP" dirty="0"/>
              <a:t>source”) to all other nodes</a:t>
            </a:r>
            <a:endParaRPr lang="en-US" altLang="ja-JP" dirty="0"/>
          </a:p>
          <a:p>
            <a:pPr lvl="1"/>
            <a:r>
              <a:rPr lang="en-US" dirty="0"/>
              <a:t>gives </a:t>
            </a:r>
            <a:r>
              <a:rPr lang="en-US" i="1" dirty="0">
                <a:solidFill>
                  <a:srgbClr val="000099"/>
                </a:solidFill>
              </a:rPr>
              <a:t>forwarding table</a:t>
            </a:r>
            <a:r>
              <a:rPr lang="en-US" dirty="0"/>
              <a:t> for that node</a:t>
            </a:r>
            <a:endParaRPr lang="en-US" dirty="0"/>
          </a:p>
          <a:p>
            <a:r>
              <a:rPr lang="en-US" dirty="0">
                <a:solidFill>
                  <a:srgbClr val="0000A8"/>
                </a:solidFill>
              </a:rPr>
              <a:t>iterative: </a:t>
            </a:r>
            <a:r>
              <a:rPr lang="en-US" dirty="0"/>
              <a:t>after </a:t>
            </a:r>
            <a:r>
              <a:rPr lang="en-US" i="1" dirty="0"/>
              <a:t>k</a:t>
            </a:r>
            <a:r>
              <a:rPr lang="en-US" dirty="0"/>
              <a:t> iterations, know least cost path to </a:t>
            </a:r>
            <a:r>
              <a:rPr lang="en-US" i="1" dirty="0"/>
              <a:t>k </a:t>
            </a:r>
            <a:r>
              <a:rPr lang="en-US" dirty="0"/>
              <a:t>destinations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7315200" y="1524000"/>
            <a:ext cx="4441371" cy="4882184"/>
            <a:chOff x="7315200" y="1524000"/>
            <a:chExt cx="4441371" cy="4882184"/>
          </a:xfrm>
        </p:grpSpPr>
        <p:sp>
          <p:nvSpPr>
            <p:cNvPr id="24" name="Rectangle 4"/>
            <p:cNvSpPr txBox="1">
              <a:spLocks noChangeArrowheads="1"/>
            </p:cNvSpPr>
            <p:nvPr/>
          </p:nvSpPr>
          <p:spPr>
            <a:xfrm>
              <a:off x="7387774" y="2168014"/>
              <a:ext cx="4310742" cy="4238170"/>
            </a:xfrm>
            <a:prstGeom prst="rect">
              <a:avLst/>
            </a:prstGeom>
          </p:spPr>
          <p:txBody>
            <a:bodyPr/>
            <a:lstStyle>
              <a:lvl1pPr marL="352425" indent="-2222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A3"/>
                </a:buClr>
                <a:buFont typeface="Wingdings" panose="05000000000000000000" pitchFamily="2" charset="2"/>
                <a:buChar char="§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95325" indent="-23177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00A8"/>
                </a:buClr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03225" indent="-273050">
                <a:lnSpc>
                  <a:spcPct val="85000"/>
                </a:lnSpc>
                <a:spcBef>
                  <a:spcPts val="600"/>
                </a:spcBef>
              </a:pPr>
              <a:r>
                <a:rPr lang="en-US" i="1" dirty="0">
                  <a:solidFill>
                    <a:srgbClr val="000099"/>
                  </a:solidFill>
                </a:rPr>
                <a:t>c</a:t>
              </a:r>
              <a:r>
                <a:rPr lang="en-US" i="1" baseline="-25000" dirty="0">
                  <a:solidFill>
                    <a:srgbClr val="000099"/>
                  </a:solidFill>
                </a:rPr>
                <a:t>x,y</a:t>
              </a:r>
              <a:r>
                <a:rPr lang="en-US" i="1" dirty="0">
                  <a:solidFill>
                    <a:srgbClr val="000099"/>
                  </a:solidFill>
                </a:rPr>
                <a:t>:</a:t>
              </a:r>
              <a:r>
                <a:rPr lang="en-US" sz="2400" i="1" dirty="0"/>
                <a:t> </a:t>
              </a:r>
              <a:r>
                <a:rPr lang="en-US" sz="2400" u="sng" dirty="0"/>
                <a:t>direct</a:t>
              </a:r>
              <a:r>
                <a:rPr lang="en-US" sz="2400" dirty="0"/>
                <a:t> link cost from node </a:t>
              </a:r>
              <a:r>
                <a:rPr lang="en-US" sz="2400" i="1" dirty="0"/>
                <a:t>x</a:t>
              </a:r>
              <a:r>
                <a:rPr lang="en-US" sz="2400" dirty="0"/>
                <a:t> to </a:t>
              </a:r>
              <a:r>
                <a:rPr lang="en-US" sz="2400" i="1" dirty="0"/>
                <a:t>y</a:t>
              </a:r>
              <a:r>
                <a:rPr lang="en-US" sz="2400" dirty="0"/>
                <a:t>;  = ∞ if not direct neighbors</a:t>
              </a:r>
              <a:endParaRPr lang="en-US" sz="2400" dirty="0"/>
            </a:p>
            <a:p>
              <a:pPr marL="403225" indent="-273050">
                <a:lnSpc>
                  <a:spcPct val="85000"/>
                </a:lnSpc>
                <a:spcBef>
                  <a:spcPts val="600"/>
                </a:spcBef>
              </a:pPr>
              <a:r>
                <a:rPr lang="en-US" i="1" dirty="0">
                  <a:solidFill>
                    <a:srgbClr val="000099"/>
                  </a:solidFill>
                </a:rPr>
                <a:t>D(v):</a:t>
              </a:r>
              <a:r>
                <a:rPr lang="en-US" sz="2400" i="1" dirty="0"/>
                <a:t> current</a:t>
              </a:r>
              <a:r>
                <a:rPr lang="en-US" sz="2400" dirty="0"/>
                <a:t> estimate of cost of least-cost-path from source to destination </a:t>
              </a:r>
              <a:r>
                <a:rPr lang="en-US" sz="2400" i="1" dirty="0"/>
                <a:t>v</a:t>
              </a:r>
              <a:endParaRPr lang="en-US" sz="2400" i="1" dirty="0"/>
            </a:p>
            <a:p>
              <a:pPr marL="403225" indent="-273050">
                <a:lnSpc>
                  <a:spcPct val="85000"/>
                </a:lnSpc>
                <a:spcBef>
                  <a:spcPts val="600"/>
                </a:spcBef>
              </a:pPr>
              <a:r>
                <a:rPr lang="en-US" i="1" dirty="0">
                  <a:solidFill>
                    <a:srgbClr val="000099"/>
                  </a:solidFill>
                </a:rPr>
                <a:t>p(v):</a:t>
              </a:r>
              <a:r>
                <a:rPr lang="en-US" sz="2400" i="1" dirty="0"/>
                <a:t> </a:t>
              </a:r>
              <a:r>
                <a:rPr lang="en-US" sz="2400" dirty="0"/>
                <a:t>predecessor node along path from source to </a:t>
              </a:r>
              <a:r>
                <a:rPr lang="en-US" sz="2400" i="1" dirty="0"/>
                <a:t>v</a:t>
              </a:r>
              <a:endParaRPr lang="en-US" sz="2400" i="1" dirty="0"/>
            </a:p>
            <a:p>
              <a:pPr marL="403225" indent="-273050">
                <a:lnSpc>
                  <a:spcPct val="85000"/>
                </a:lnSpc>
                <a:spcBef>
                  <a:spcPts val="600"/>
                </a:spcBef>
              </a:pPr>
              <a:r>
                <a:rPr lang="en-US" i="1" dirty="0">
                  <a:solidFill>
                    <a:srgbClr val="000099"/>
                  </a:solidFill>
                </a:rPr>
                <a:t>N</a:t>
              </a:r>
              <a:r>
                <a:rPr lang="en-US" i="1" dirty="0">
                  <a:solidFill>
                    <a:srgbClr val="000099"/>
                  </a:solidFill>
                  <a:cs typeface="Arial" panose="020B0604020202020204" pitchFamily="34" charset="0"/>
                </a:rPr>
                <a:t>'</a:t>
              </a:r>
              <a:r>
                <a:rPr lang="en-US" i="1" dirty="0">
                  <a:solidFill>
                    <a:srgbClr val="000099"/>
                  </a:solidFill>
                </a:rPr>
                <a:t>:</a:t>
              </a:r>
              <a:r>
                <a:rPr lang="en-US" sz="2400" i="1" dirty="0"/>
                <a:t> </a:t>
              </a:r>
              <a:r>
                <a:rPr lang="en-US" sz="2400" dirty="0"/>
                <a:t>set of nodes whose least-cost-path </a:t>
              </a:r>
              <a:r>
                <a:rPr lang="en-US" sz="2400" i="1" dirty="0"/>
                <a:t>definitively</a:t>
              </a:r>
              <a:r>
                <a:rPr lang="en-US" sz="2400" dirty="0"/>
                <a:t> known</a:t>
              </a:r>
              <a:endParaRPr lang="en-US" sz="2400" dirty="0"/>
            </a:p>
            <a:p>
              <a:pPr>
                <a:lnSpc>
                  <a:spcPct val="75000"/>
                </a:lnSpc>
              </a:pPr>
              <a:endParaRPr lang="en-US" dirty="0">
                <a:latin typeface="Gill Sans MT" panose="020B0502020104020203" pitchFamily="34" charset="0"/>
              </a:endParaRPr>
            </a:p>
          </p:txBody>
        </p:sp>
        <p:sp>
          <p:nvSpPr>
            <p:cNvPr id="2" name="Rectangle 1"/>
            <p:cNvSpPr/>
            <p:nvPr/>
          </p:nvSpPr>
          <p:spPr>
            <a:xfrm>
              <a:off x="7315200" y="1828800"/>
              <a:ext cx="4441371" cy="4339771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7823199" y="1524000"/>
              <a:ext cx="1608967" cy="58477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solidFill>
                    <a:srgbClr val="C00000"/>
                  </a:solidFill>
                </a:rPr>
                <a:t>notation</a:t>
              </a:r>
              <a:endParaRPr lang="en-US" sz="3200" dirty="0">
                <a:solidFill>
                  <a:srgbClr val="C00000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088571" y="3643090"/>
            <a:ext cx="1669144" cy="2786743"/>
            <a:chOff x="391885" y="3599543"/>
            <a:chExt cx="1669144" cy="2786743"/>
          </a:xfrm>
        </p:grpSpPr>
        <p:sp>
          <p:nvSpPr>
            <p:cNvPr id="4" name="Oval 3"/>
            <p:cNvSpPr/>
            <p:nvPr/>
          </p:nvSpPr>
          <p:spPr>
            <a:xfrm>
              <a:off x="391885" y="3599543"/>
              <a:ext cx="1480458" cy="2786743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/>
            <p:cNvSpPr/>
            <p:nvPr/>
          </p:nvSpPr>
          <p:spPr>
            <a:xfrm>
              <a:off x="1161143" y="3715658"/>
              <a:ext cx="899886" cy="25835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1377950" y="3679825"/>
              <a:ext cx="144237" cy="107497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48585"/>
            <a:ext cx="9839632" cy="894622"/>
          </a:xfrm>
        </p:spPr>
        <p:txBody>
          <a:bodyPr/>
          <a:lstStyle/>
          <a:p>
            <a:r>
              <a:rPr lang="en-US" b="0" dirty="0">
                <a:latin typeface="+mn-lt"/>
              </a:rPr>
              <a:t>Dijkstra’s link-state routing algorithm</a:t>
            </a:r>
            <a:endParaRPr lang="en-US" b="0" dirty="0">
              <a:latin typeface="+mn-lt"/>
            </a:endParaRPr>
          </a:p>
        </p:txBody>
      </p:sp>
      <p:sp>
        <p:nvSpPr>
          <p:cNvPr id="54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 Layer: 5-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2157412" y="1225689"/>
            <a:ext cx="9799235" cy="241912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000" dirty="0">
                <a:latin typeface="+mn-lt"/>
              </a:rPr>
              <a:t>1  </a:t>
            </a:r>
            <a:r>
              <a:rPr lang="en-US" i="1" dirty="0">
                <a:solidFill>
                  <a:srgbClr val="0000A8"/>
                </a:solidFill>
                <a:latin typeface="+mn-lt"/>
              </a:rPr>
              <a:t>Initialization:</a:t>
            </a:r>
            <a:r>
              <a:rPr lang="en-US" dirty="0">
                <a:solidFill>
                  <a:srgbClr val="0000A8"/>
                </a:solidFill>
                <a:latin typeface="+mn-lt"/>
              </a:rPr>
              <a:t> </a:t>
            </a:r>
            <a:endParaRPr lang="en-US" dirty="0">
              <a:solidFill>
                <a:srgbClr val="0000A8"/>
              </a:solidFill>
              <a:latin typeface="+mn-lt"/>
            </a:endParaRPr>
          </a:p>
          <a:p>
            <a:pPr>
              <a:lnSpc>
                <a:spcPct val="90000"/>
              </a:lnSpc>
            </a:pPr>
            <a:r>
              <a:rPr lang="en-US" dirty="0">
                <a:latin typeface="+mn-lt"/>
              </a:rPr>
              <a:t>2   </a:t>
            </a:r>
            <a:r>
              <a:rPr lang="en-US" i="1" dirty="0">
                <a:latin typeface="+mn-lt"/>
              </a:rPr>
              <a:t> N</a:t>
            </a:r>
            <a:r>
              <a:rPr lang="en-US" i="1" dirty="0">
                <a:latin typeface="+mn-lt"/>
                <a:cs typeface="Arial" panose="020B0604020202020204" pitchFamily="34" charset="0"/>
              </a:rPr>
              <a:t>'</a:t>
            </a:r>
            <a:r>
              <a:rPr lang="en-US" i="1" dirty="0">
                <a:latin typeface="+mn-lt"/>
              </a:rPr>
              <a:t> </a:t>
            </a:r>
            <a:r>
              <a:rPr lang="en-US" dirty="0">
                <a:latin typeface="+mn-lt"/>
              </a:rPr>
              <a:t>= {</a:t>
            </a:r>
            <a:r>
              <a:rPr lang="en-US" i="1" dirty="0">
                <a:latin typeface="+mn-lt"/>
              </a:rPr>
              <a:t>u</a:t>
            </a:r>
            <a:r>
              <a:rPr lang="en-US" dirty="0">
                <a:latin typeface="+mn-lt"/>
              </a:rPr>
              <a:t>}                              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/* compute </a:t>
            </a:r>
            <a:r>
              <a:rPr lang="en-US" sz="1600" dirty="0"/>
              <a:t>least cost path from u </a:t>
            </a:r>
            <a:r>
              <a:rPr lang="en-US" altLang="ja-JP" sz="1600" dirty="0"/>
              <a:t>to all other nodes */</a:t>
            </a:r>
            <a:endParaRPr lang="en-US" dirty="0">
              <a:latin typeface="+mn-lt"/>
            </a:endParaRPr>
          </a:p>
          <a:p>
            <a:pPr>
              <a:lnSpc>
                <a:spcPct val="90000"/>
              </a:lnSpc>
            </a:pPr>
            <a:r>
              <a:rPr lang="en-US" dirty="0">
                <a:latin typeface="+mn-lt"/>
              </a:rPr>
              <a:t>3    for all nodes </a:t>
            </a:r>
            <a:r>
              <a:rPr lang="en-US" i="1" dirty="0">
                <a:latin typeface="+mn-lt"/>
              </a:rPr>
              <a:t>v</a:t>
            </a:r>
            <a:r>
              <a:rPr lang="en-US" dirty="0">
                <a:latin typeface="+mn-lt"/>
              </a:rPr>
              <a:t> </a:t>
            </a:r>
            <a:endParaRPr lang="en-US" dirty="0">
              <a:latin typeface="+mn-lt"/>
            </a:endParaRPr>
          </a:p>
          <a:p>
            <a:pPr>
              <a:lnSpc>
                <a:spcPct val="90000"/>
              </a:lnSpc>
            </a:pPr>
            <a:r>
              <a:rPr lang="en-US" dirty="0">
                <a:latin typeface="+mn-lt"/>
              </a:rPr>
              <a:t>4      if </a:t>
            </a:r>
            <a:r>
              <a:rPr lang="en-US" i="1" dirty="0">
                <a:latin typeface="+mn-lt"/>
              </a:rPr>
              <a:t>v</a:t>
            </a:r>
            <a:r>
              <a:rPr lang="en-US" dirty="0">
                <a:latin typeface="+mn-lt"/>
              </a:rPr>
              <a:t> adjacent to </a:t>
            </a:r>
            <a:r>
              <a:rPr lang="en-US" i="1" dirty="0">
                <a:latin typeface="+mn-lt"/>
              </a:rPr>
              <a:t>u</a:t>
            </a:r>
            <a:r>
              <a:rPr lang="en-US" dirty="0">
                <a:latin typeface="+mn-lt"/>
              </a:rPr>
              <a:t>            </a:t>
            </a:r>
            <a:r>
              <a:rPr lang="en-US" sz="1800" dirty="0">
                <a:latin typeface="+mn-lt"/>
              </a:rPr>
              <a:t>/* </a:t>
            </a:r>
            <a:r>
              <a:rPr lang="en-US" sz="1800" i="1" dirty="0">
                <a:latin typeface="+mn-lt"/>
              </a:rPr>
              <a:t>u </a:t>
            </a:r>
            <a:r>
              <a:rPr lang="en-US" sz="1800" dirty="0">
                <a:latin typeface="+mn-lt"/>
              </a:rPr>
              <a:t>initially</a:t>
            </a:r>
            <a:r>
              <a:rPr lang="en-US" sz="1800" i="1" dirty="0">
                <a:latin typeface="+mn-lt"/>
              </a:rPr>
              <a:t> </a:t>
            </a:r>
            <a:r>
              <a:rPr lang="en-US" sz="1800" dirty="0">
                <a:latin typeface="+mn-lt"/>
              </a:rPr>
              <a:t>knows direct-path-cost only to  direct neighbors    */</a:t>
            </a:r>
            <a:endParaRPr lang="en-US" dirty="0">
              <a:latin typeface="+mn-lt"/>
            </a:endParaRPr>
          </a:p>
          <a:p>
            <a:pPr>
              <a:lnSpc>
                <a:spcPct val="90000"/>
              </a:lnSpc>
            </a:pPr>
            <a:r>
              <a:rPr lang="en-US" dirty="0">
                <a:latin typeface="+mn-lt"/>
              </a:rPr>
              <a:t>5          then </a:t>
            </a:r>
            <a:r>
              <a:rPr lang="en-US" i="1" dirty="0">
                <a:latin typeface="+mn-lt"/>
              </a:rPr>
              <a:t>D(v) = c</a:t>
            </a:r>
            <a:r>
              <a:rPr lang="en-US" i="1" baseline="-25000" dirty="0">
                <a:latin typeface="+mn-lt"/>
              </a:rPr>
              <a:t>u,v      </a:t>
            </a:r>
            <a:r>
              <a:rPr lang="en-US" sz="1800" baseline="-25000" dirty="0">
                <a:latin typeface="+mn-lt"/>
              </a:rPr>
              <a:t>             </a:t>
            </a:r>
            <a:r>
              <a:rPr lang="en-US" sz="1800" dirty="0">
                <a:latin typeface="+mn-lt"/>
              </a:rPr>
              <a:t>/* but may not be </a:t>
            </a:r>
            <a:r>
              <a:rPr lang="en-US" sz="1800" i="1" dirty="0">
                <a:latin typeface="+mn-lt"/>
              </a:rPr>
              <a:t>minimum</a:t>
            </a:r>
            <a:r>
              <a:rPr lang="en-US" sz="1800" dirty="0">
                <a:latin typeface="+mn-lt"/>
              </a:rPr>
              <a:t> cost!                                                    */</a:t>
            </a:r>
            <a:endParaRPr lang="en-US" sz="1800" dirty="0">
              <a:latin typeface="+mn-lt"/>
            </a:endParaRPr>
          </a:p>
          <a:p>
            <a:pPr>
              <a:lnSpc>
                <a:spcPct val="90000"/>
              </a:lnSpc>
            </a:pPr>
            <a:r>
              <a:rPr lang="en-US" dirty="0">
                <a:latin typeface="+mn-lt"/>
              </a:rPr>
              <a:t>6      else </a:t>
            </a:r>
            <a:r>
              <a:rPr lang="en-US" i="1" dirty="0">
                <a:latin typeface="+mn-lt"/>
              </a:rPr>
              <a:t>D(v) </a:t>
            </a:r>
            <a:r>
              <a:rPr lang="en-US" dirty="0">
                <a:latin typeface="+mn-lt"/>
              </a:rPr>
              <a:t>= </a:t>
            </a:r>
            <a:r>
              <a:rPr lang="en-US" dirty="0">
                <a:latin typeface="+mn-lt"/>
                <a:cs typeface="Arial" panose="020B0604020202020204" pitchFamily="34" charset="0"/>
              </a:rPr>
              <a:t>∞</a:t>
            </a:r>
            <a:r>
              <a:rPr lang="en-US" dirty="0">
                <a:latin typeface="+mn-lt"/>
              </a:rPr>
              <a:t> </a:t>
            </a:r>
            <a:endParaRPr lang="en-US" dirty="0">
              <a:latin typeface="+mn-lt"/>
            </a:endParaRPr>
          </a:p>
          <a:p>
            <a:pPr>
              <a:lnSpc>
                <a:spcPct val="90000"/>
              </a:lnSpc>
            </a:pPr>
            <a:r>
              <a:rPr lang="en-US" dirty="0">
                <a:latin typeface="+mn-lt"/>
              </a:rPr>
              <a:t>7 </a:t>
            </a:r>
            <a:endParaRPr lang="en-US" dirty="0">
              <a:latin typeface="+mn-lt"/>
            </a:endParaRPr>
          </a:p>
        </p:txBody>
      </p:sp>
      <p:sp>
        <p:nvSpPr>
          <p:cNvPr id="16" name="Text Box 3"/>
          <p:cNvSpPr txBox="1">
            <a:spLocks noChangeArrowheads="1"/>
          </p:cNvSpPr>
          <p:nvPr/>
        </p:nvSpPr>
        <p:spPr bwMode="auto">
          <a:xfrm>
            <a:off x="2179184" y="3194942"/>
            <a:ext cx="3075073" cy="341632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endParaRPr lang="en-US" dirty="0">
              <a:latin typeface="+mn-lt"/>
            </a:endParaRPr>
          </a:p>
          <a:p>
            <a:r>
              <a:rPr lang="en-US" dirty="0">
                <a:solidFill>
                  <a:srgbClr val="0000A8"/>
                </a:solidFill>
                <a:latin typeface="+mn-lt"/>
              </a:rPr>
              <a:t>8   </a:t>
            </a:r>
            <a:r>
              <a:rPr lang="en-US" i="1" dirty="0">
                <a:solidFill>
                  <a:srgbClr val="0000A8"/>
                </a:solidFill>
                <a:latin typeface="+mn-lt"/>
              </a:rPr>
              <a:t>Loop </a:t>
            </a:r>
            <a:endParaRPr lang="en-US" dirty="0">
              <a:solidFill>
                <a:srgbClr val="0000A8"/>
              </a:solidFill>
              <a:latin typeface="+mn-lt"/>
            </a:endParaRPr>
          </a:p>
          <a:p>
            <a:r>
              <a:rPr lang="en-US" dirty="0">
                <a:latin typeface="+mn-lt"/>
              </a:rPr>
              <a:t>9     </a:t>
            </a: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10    </a:t>
            </a: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11</a:t>
            </a: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12</a:t>
            </a:r>
            <a:endParaRPr lang="en-US" b="1" dirty="0">
              <a:solidFill>
                <a:srgbClr val="CC0000"/>
              </a:solidFill>
              <a:latin typeface="+mn-lt"/>
            </a:endParaRPr>
          </a:p>
          <a:p>
            <a:r>
              <a:rPr lang="en-US" dirty="0">
                <a:latin typeface="+mn-lt"/>
              </a:rPr>
              <a:t>13</a:t>
            </a: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14</a:t>
            </a:r>
            <a:endParaRPr lang="en-US" dirty="0">
              <a:latin typeface="+mn-lt"/>
            </a:endParaRPr>
          </a:p>
          <a:p>
            <a:r>
              <a:rPr lang="en-US" b="1" dirty="0">
                <a:solidFill>
                  <a:srgbClr val="0000A8"/>
                </a:solidFill>
                <a:latin typeface="+mn-lt"/>
              </a:rPr>
              <a:t>15  </a:t>
            </a:r>
            <a:r>
              <a:rPr lang="en-US" i="1" dirty="0">
                <a:solidFill>
                  <a:srgbClr val="0000A8"/>
                </a:solidFill>
                <a:latin typeface="+mn-lt"/>
              </a:rPr>
              <a:t>until all nodes in N</a:t>
            </a:r>
            <a:r>
              <a:rPr lang="en-US" i="1" dirty="0">
                <a:solidFill>
                  <a:srgbClr val="0000A8"/>
                </a:solidFill>
                <a:latin typeface="+mn-lt"/>
                <a:cs typeface="Arial" panose="020B0604020202020204" pitchFamily="34" charset="0"/>
              </a:rPr>
              <a:t>'</a:t>
            </a:r>
            <a:r>
              <a:rPr lang="en-US" dirty="0">
                <a:solidFill>
                  <a:srgbClr val="0000A8"/>
                </a:solidFill>
                <a:latin typeface="+mn-lt"/>
              </a:rPr>
              <a:t> </a:t>
            </a:r>
            <a:endParaRPr lang="en-US" dirty="0">
              <a:solidFill>
                <a:srgbClr val="0000A8"/>
              </a:solidFill>
              <a:latin typeface="+mn-lt"/>
            </a:endParaRPr>
          </a:p>
        </p:txBody>
      </p: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2767012" y="3546934"/>
            <a:ext cx="7463582" cy="2657138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find </a:t>
            </a:r>
            <a:r>
              <a:rPr lang="en-US" i="1" dirty="0">
                <a:latin typeface="+mn-lt"/>
              </a:rPr>
              <a:t>w</a:t>
            </a:r>
            <a:r>
              <a:rPr lang="en-US" dirty="0">
                <a:latin typeface="+mn-lt"/>
              </a:rPr>
              <a:t> not in </a:t>
            </a:r>
            <a:r>
              <a:rPr lang="en-US" i="1" dirty="0">
                <a:latin typeface="+mn-lt"/>
              </a:rPr>
              <a:t>N</a:t>
            </a:r>
            <a:r>
              <a:rPr lang="en-US" i="1" dirty="0">
                <a:latin typeface="+mn-lt"/>
                <a:cs typeface="Arial" panose="020B0604020202020204" pitchFamily="34" charset="0"/>
              </a:rPr>
              <a:t>'</a:t>
            </a:r>
            <a:r>
              <a:rPr lang="en-US" i="1" dirty="0">
                <a:latin typeface="+mn-lt"/>
              </a:rPr>
              <a:t> </a:t>
            </a:r>
            <a:r>
              <a:rPr lang="en-US" dirty="0">
                <a:latin typeface="+mn-lt"/>
              </a:rPr>
              <a:t>such that </a:t>
            </a:r>
            <a:r>
              <a:rPr lang="en-US" i="1" dirty="0">
                <a:latin typeface="+mn-lt"/>
              </a:rPr>
              <a:t>D(w) </a:t>
            </a:r>
            <a:r>
              <a:rPr lang="en-US" dirty="0">
                <a:latin typeface="+mn-lt"/>
              </a:rPr>
              <a:t>is a minimum </a:t>
            </a: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add </a:t>
            </a:r>
            <a:r>
              <a:rPr lang="en-US" i="1" dirty="0">
                <a:latin typeface="+mn-lt"/>
              </a:rPr>
              <a:t>w</a:t>
            </a:r>
            <a:r>
              <a:rPr lang="en-US" dirty="0">
                <a:latin typeface="+mn-lt"/>
              </a:rPr>
              <a:t> to </a:t>
            </a:r>
            <a:r>
              <a:rPr lang="en-US" i="1" dirty="0">
                <a:latin typeface="+mn-lt"/>
              </a:rPr>
              <a:t>N</a:t>
            </a:r>
            <a:r>
              <a:rPr lang="en-US" i="1" dirty="0">
                <a:latin typeface="+mn-lt"/>
                <a:cs typeface="Arial" panose="020B0604020202020204" pitchFamily="34" charset="0"/>
              </a:rPr>
              <a:t>'</a:t>
            </a:r>
            <a:r>
              <a:rPr lang="en-US" i="1" dirty="0">
                <a:latin typeface="+mn-lt"/>
              </a:rPr>
              <a:t> </a:t>
            </a:r>
            <a:endParaRPr lang="en-US" i="1" dirty="0">
              <a:latin typeface="+mn-lt"/>
            </a:endParaRPr>
          </a:p>
          <a:p>
            <a:r>
              <a:rPr lang="en-US" dirty="0">
                <a:latin typeface="+mn-lt"/>
              </a:rPr>
              <a:t>update </a:t>
            </a:r>
            <a:r>
              <a:rPr lang="en-US" i="1" dirty="0">
                <a:latin typeface="+mn-lt"/>
              </a:rPr>
              <a:t>D(v) </a:t>
            </a:r>
            <a:r>
              <a:rPr lang="en-US" dirty="0">
                <a:latin typeface="+mn-lt"/>
              </a:rPr>
              <a:t>for all</a:t>
            </a:r>
            <a:r>
              <a:rPr lang="en-US" i="1" dirty="0">
                <a:latin typeface="+mn-lt"/>
              </a:rPr>
              <a:t> v </a:t>
            </a:r>
            <a:r>
              <a:rPr lang="en-US" dirty="0">
                <a:latin typeface="+mn-lt"/>
              </a:rPr>
              <a:t>adjacent to </a:t>
            </a:r>
            <a:r>
              <a:rPr lang="en-US" i="1" dirty="0">
                <a:latin typeface="+mn-lt"/>
              </a:rPr>
              <a:t>w</a:t>
            </a:r>
            <a:r>
              <a:rPr lang="en-US" dirty="0">
                <a:latin typeface="+mn-lt"/>
              </a:rPr>
              <a:t> and not in </a:t>
            </a:r>
            <a:r>
              <a:rPr lang="en-US" i="1" dirty="0">
                <a:latin typeface="+mn-lt"/>
              </a:rPr>
              <a:t>N</a:t>
            </a:r>
            <a:r>
              <a:rPr lang="en-US" i="1" dirty="0">
                <a:latin typeface="+mn-lt"/>
                <a:cs typeface="Arial" panose="020B0604020202020204" pitchFamily="34" charset="0"/>
              </a:rPr>
              <a:t>'</a:t>
            </a:r>
            <a:r>
              <a:rPr lang="en-US" i="1" dirty="0">
                <a:latin typeface="+mn-lt"/>
              </a:rPr>
              <a:t> </a:t>
            </a:r>
            <a:r>
              <a:rPr lang="en-US" dirty="0">
                <a:latin typeface="+mn-lt"/>
              </a:rPr>
              <a:t>: </a:t>
            </a:r>
            <a:endParaRPr lang="en-US" dirty="0">
              <a:latin typeface="+mn-lt"/>
            </a:endParaRPr>
          </a:p>
          <a:p>
            <a:r>
              <a:rPr lang="en-US" b="1" i="1" dirty="0">
                <a:solidFill>
                  <a:srgbClr val="CC0000"/>
                </a:solidFill>
                <a:latin typeface="+mn-lt"/>
              </a:rPr>
              <a:t>     D(v) = </a:t>
            </a:r>
            <a:r>
              <a:rPr lang="en-US" b="1" dirty="0">
                <a:solidFill>
                  <a:srgbClr val="CC0000"/>
                </a:solidFill>
                <a:latin typeface="+mn-lt"/>
              </a:rPr>
              <a:t>min</a:t>
            </a:r>
            <a:r>
              <a:rPr lang="en-US" b="1" i="1" dirty="0">
                <a:solidFill>
                  <a:srgbClr val="CC0000"/>
                </a:solidFill>
                <a:latin typeface="+mn-lt"/>
              </a:rPr>
              <a:t> </a:t>
            </a:r>
            <a:r>
              <a:rPr lang="en-US" b="1" dirty="0">
                <a:solidFill>
                  <a:srgbClr val="CC0000"/>
                </a:solidFill>
                <a:latin typeface="+mn-lt"/>
              </a:rPr>
              <a:t>( </a:t>
            </a:r>
            <a:r>
              <a:rPr lang="en-US" b="1" i="1" dirty="0">
                <a:solidFill>
                  <a:srgbClr val="CC0000"/>
                </a:solidFill>
                <a:latin typeface="+mn-lt"/>
              </a:rPr>
              <a:t>D(v),  D(w) + c</a:t>
            </a:r>
            <a:r>
              <a:rPr lang="en-US" b="1" i="1" baseline="-25000" dirty="0">
                <a:solidFill>
                  <a:srgbClr val="CC0000"/>
                </a:solidFill>
                <a:latin typeface="+mn-lt"/>
              </a:rPr>
              <a:t>w,v  </a:t>
            </a:r>
            <a:r>
              <a:rPr lang="en-US" b="1" dirty="0">
                <a:solidFill>
                  <a:srgbClr val="CC0000"/>
                </a:solidFill>
                <a:latin typeface="+mn-lt"/>
              </a:rPr>
              <a:t>)</a:t>
            </a:r>
            <a:r>
              <a:rPr lang="en-US" b="1" i="1" dirty="0">
                <a:solidFill>
                  <a:srgbClr val="CC0000"/>
                </a:solidFill>
                <a:latin typeface="+mn-lt"/>
              </a:rPr>
              <a:t> </a:t>
            </a:r>
            <a:endParaRPr lang="en-US" b="1" i="1" dirty="0">
              <a:solidFill>
                <a:srgbClr val="CC0000"/>
              </a:solidFill>
              <a:latin typeface="+mn-lt"/>
            </a:endParaRPr>
          </a:p>
          <a:p>
            <a:pPr>
              <a:spcBef>
                <a:spcPts val="400"/>
              </a:spcBef>
            </a:pPr>
            <a:r>
              <a:rPr lang="en-US" sz="2000" dirty="0">
                <a:latin typeface="+mn-lt"/>
              </a:rPr>
              <a:t>/* new least-path-cost to </a:t>
            </a:r>
            <a:r>
              <a:rPr lang="en-US" sz="2000" i="1" dirty="0">
                <a:latin typeface="+mn-lt"/>
              </a:rPr>
              <a:t>v </a:t>
            </a:r>
            <a:r>
              <a:rPr lang="en-US" sz="2000" dirty="0">
                <a:latin typeface="+mn-lt"/>
              </a:rPr>
              <a:t>is either old least-cost-path to</a:t>
            </a:r>
            <a:r>
              <a:rPr lang="en-US" sz="2000" i="1" dirty="0">
                <a:latin typeface="+mn-lt"/>
              </a:rPr>
              <a:t> v </a:t>
            </a:r>
            <a:r>
              <a:rPr lang="en-US" sz="2000" dirty="0">
                <a:latin typeface="+mn-lt"/>
              </a:rPr>
              <a:t>or known </a:t>
            </a:r>
            <a:endParaRPr lang="en-US" sz="2000" dirty="0">
              <a:latin typeface="+mn-lt"/>
            </a:endParaRPr>
          </a:p>
          <a:p>
            <a:pPr>
              <a:spcBef>
                <a:spcPts val="400"/>
              </a:spcBef>
            </a:pPr>
            <a:r>
              <a:rPr lang="en-US" sz="2000" dirty="0">
                <a:latin typeface="+mn-lt"/>
              </a:rPr>
              <a:t>least-cost-path to </a:t>
            </a:r>
            <a:r>
              <a:rPr lang="en-US" sz="2000" i="1" dirty="0">
                <a:latin typeface="+mn-lt"/>
              </a:rPr>
              <a:t>w</a:t>
            </a:r>
            <a:r>
              <a:rPr lang="en-US" sz="2000" dirty="0">
                <a:latin typeface="+mn-lt"/>
              </a:rPr>
              <a:t> plus direct-cost from </a:t>
            </a:r>
            <a:r>
              <a:rPr lang="en-US" sz="2000" i="1" dirty="0">
                <a:latin typeface="+mn-lt"/>
              </a:rPr>
              <a:t>w</a:t>
            </a:r>
            <a:r>
              <a:rPr lang="en-US" sz="2000" dirty="0">
                <a:latin typeface="+mn-lt"/>
              </a:rPr>
              <a:t> to </a:t>
            </a:r>
            <a:r>
              <a:rPr lang="en-US" sz="2000" i="1" dirty="0">
                <a:latin typeface="+mn-lt"/>
              </a:rPr>
              <a:t>v</a:t>
            </a:r>
            <a:r>
              <a:rPr lang="en-US" sz="2000" dirty="0">
                <a:latin typeface="+mn-lt"/>
              </a:rPr>
              <a:t> */ </a:t>
            </a:r>
            <a:endParaRPr lang="en-US" sz="2000" dirty="0">
              <a:latin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  <p:bldP spid="1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199" y="354060"/>
            <a:ext cx="11179629" cy="894622"/>
          </a:xfrm>
        </p:spPr>
        <p:txBody>
          <a:bodyPr/>
          <a:lstStyle/>
          <a:p>
            <a:r>
              <a:rPr lang="en-US" b="0" dirty="0">
                <a:latin typeface="+mn-lt"/>
              </a:rPr>
              <a:t>Dijkstra’s algorithm: an example</a:t>
            </a:r>
            <a:endParaRPr lang="en-US" b="0" dirty="0">
              <a:latin typeface="+mn-lt"/>
            </a:endParaRPr>
          </a:p>
        </p:txBody>
      </p:sp>
      <p:sp>
        <p:nvSpPr>
          <p:cNvPr id="246" name="Text Box 3"/>
          <p:cNvSpPr txBox="1">
            <a:spLocks noChangeArrowheads="1"/>
          </p:cNvSpPr>
          <p:nvPr/>
        </p:nvSpPr>
        <p:spPr bwMode="auto">
          <a:xfrm>
            <a:off x="1397181" y="1647825"/>
            <a:ext cx="706437" cy="22256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Step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0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1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5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47" name="Text Box 4"/>
          <p:cNvSpPr txBox="1">
            <a:spLocks noChangeArrowheads="1"/>
          </p:cNvSpPr>
          <p:nvPr/>
        </p:nvSpPr>
        <p:spPr bwMode="auto">
          <a:xfrm>
            <a:off x="3007285" y="1657350"/>
            <a:ext cx="420308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N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48" name="Text Box 5"/>
          <p:cNvSpPr txBox="1">
            <a:spLocks noChangeArrowheads="1"/>
          </p:cNvSpPr>
          <p:nvPr/>
        </p:nvSpPr>
        <p:spPr bwMode="auto">
          <a:xfrm>
            <a:off x="3932260" y="1626727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D(v),p(v)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0" name="Text Box 7"/>
          <p:cNvSpPr txBox="1">
            <a:spLocks noChangeArrowheads="1"/>
          </p:cNvSpPr>
          <p:nvPr/>
        </p:nvSpPr>
        <p:spPr bwMode="auto">
          <a:xfrm>
            <a:off x="6534634" y="1626726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D(x),p(x)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1" name="Text Box 8"/>
          <p:cNvSpPr txBox="1">
            <a:spLocks noChangeArrowheads="1"/>
          </p:cNvSpPr>
          <p:nvPr/>
        </p:nvSpPr>
        <p:spPr bwMode="auto">
          <a:xfrm>
            <a:off x="7856559" y="1638300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D(y),p(y)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2" name="Text Box 9"/>
          <p:cNvSpPr txBox="1">
            <a:spLocks noChangeArrowheads="1"/>
          </p:cNvSpPr>
          <p:nvPr/>
        </p:nvSpPr>
        <p:spPr bwMode="auto">
          <a:xfrm>
            <a:off x="9163535" y="1638300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D(z),p(z)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3" name="Line 10"/>
          <p:cNvSpPr>
            <a:spLocks noChangeShapeType="1"/>
          </p:cNvSpPr>
          <p:nvPr/>
        </p:nvSpPr>
        <p:spPr bwMode="auto">
          <a:xfrm>
            <a:off x="1519418" y="1998662"/>
            <a:ext cx="8505825" cy="95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259" name="Group 16"/>
          <p:cNvGrpSpPr/>
          <p:nvPr/>
        </p:nvGrpSpPr>
        <p:grpSpPr bwMode="auto">
          <a:xfrm>
            <a:off x="644342" y="4117376"/>
            <a:ext cx="3571875" cy="2236788"/>
            <a:chOff x="3162" y="1071"/>
            <a:chExt cx="2250" cy="1409"/>
          </a:xfrm>
        </p:grpSpPr>
        <p:sp>
          <p:nvSpPr>
            <p:cNvPr id="260" name="Freeform 17"/>
            <p:cNvSpPr/>
            <p:nvPr/>
          </p:nvSpPr>
          <p:spPr bwMode="auto">
            <a:xfrm>
              <a:off x="3162" y="1071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1" name="Freeform 18"/>
            <p:cNvSpPr/>
            <p:nvPr/>
          </p:nvSpPr>
          <p:spPr bwMode="auto">
            <a:xfrm>
              <a:off x="3498" y="1620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2" name="Oval 19"/>
            <p:cNvSpPr>
              <a:spLocks noChangeArrowheads="1"/>
            </p:cNvSpPr>
            <p:nvPr/>
          </p:nvSpPr>
          <p:spPr bwMode="auto">
            <a:xfrm>
              <a:off x="3238" y="1862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3" name="Line 20"/>
            <p:cNvSpPr>
              <a:spLocks noChangeShapeType="1"/>
            </p:cNvSpPr>
            <p:nvPr/>
          </p:nvSpPr>
          <p:spPr bwMode="auto">
            <a:xfrm>
              <a:off x="3238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4" name="Line 21"/>
            <p:cNvSpPr>
              <a:spLocks noChangeShapeType="1"/>
            </p:cNvSpPr>
            <p:nvPr/>
          </p:nvSpPr>
          <p:spPr bwMode="auto">
            <a:xfrm>
              <a:off x="3551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5" name="Rectangle 22"/>
            <p:cNvSpPr>
              <a:spLocks noChangeArrowheads="1"/>
            </p:cNvSpPr>
            <p:nvPr/>
          </p:nvSpPr>
          <p:spPr bwMode="auto">
            <a:xfrm>
              <a:off x="3238" y="1855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6" name="Oval 23"/>
            <p:cNvSpPr>
              <a:spLocks noChangeArrowheads="1"/>
            </p:cNvSpPr>
            <p:nvPr/>
          </p:nvSpPr>
          <p:spPr bwMode="auto">
            <a:xfrm>
              <a:off x="3235" y="1796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7" name="Oval 24"/>
            <p:cNvSpPr>
              <a:spLocks noChangeArrowheads="1"/>
            </p:cNvSpPr>
            <p:nvPr/>
          </p:nvSpPr>
          <p:spPr bwMode="auto">
            <a:xfrm>
              <a:off x="3712" y="224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8" name="Line 25"/>
            <p:cNvSpPr>
              <a:spLocks noChangeShapeType="1"/>
            </p:cNvSpPr>
            <p:nvPr/>
          </p:nvSpPr>
          <p:spPr bwMode="auto">
            <a:xfrm>
              <a:off x="3712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9" name="Line 26"/>
            <p:cNvSpPr>
              <a:spLocks noChangeShapeType="1"/>
            </p:cNvSpPr>
            <p:nvPr/>
          </p:nvSpPr>
          <p:spPr bwMode="auto">
            <a:xfrm>
              <a:off x="4025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0" name="Rectangle 27"/>
            <p:cNvSpPr>
              <a:spLocks noChangeArrowheads="1"/>
            </p:cNvSpPr>
            <p:nvPr/>
          </p:nvSpPr>
          <p:spPr bwMode="auto">
            <a:xfrm>
              <a:off x="3712" y="224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1" name="Oval 28"/>
            <p:cNvSpPr>
              <a:spLocks noChangeArrowheads="1"/>
            </p:cNvSpPr>
            <p:nvPr/>
          </p:nvSpPr>
          <p:spPr bwMode="auto">
            <a:xfrm>
              <a:off x="3709" y="218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2" name="Oval 29"/>
            <p:cNvSpPr>
              <a:spLocks noChangeArrowheads="1"/>
            </p:cNvSpPr>
            <p:nvPr/>
          </p:nvSpPr>
          <p:spPr bwMode="auto">
            <a:xfrm>
              <a:off x="3708" y="155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3" name="Line 30"/>
            <p:cNvSpPr>
              <a:spLocks noChangeShapeType="1"/>
            </p:cNvSpPr>
            <p:nvPr/>
          </p:nvSpPr>
          <p:spPr bwMode="auto">
            <a:xfrm>
              <a:off x="3708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4" name="Line 31"/>
            <p:cNvSpPr>
              <a:spLocks noChangeShapeType="1"/>
            </p:cNvSpPr>
            <p:nvPr/>
          </p:nvSpPr>
          <p:spPr bwMode="auto">
            <a:xfrm>
              <a:off x="4021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5" name="Rectangle 32"/>
            <p:cNvSpPr>
              <a:spLocks noChangeArrowheads="1"/>
            </p:cNvSpPr>
            <p:nvPr/>
          </p:nvSpPr>
          <p:spPr bwMode="auto">
            <a:xfrm>
              <a:off x="3708" y="155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9" name="Oval 33"/>
            <p:cNvSpPr>
              <a:spLocks noChangeArrowheads="1"/>
            </p:cNvSpPr>
            <p:nvPr/>
          </p:nvSpPr>
          <p:spPr bwMode="auto">
            <a:xfrm>
              <a:off x="3705" y="149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05" name="Oval 34"/>
            <p:cNvSpPr>
              <a:spLocks noChangeArrowheads="1"/>
            </p:cNvSpPr>
            <p:nvPr/>
          </p:nvSpPr>
          <p:spPr bwMode="auto">
            <a:xfrm>
              <a:off x="4391" y="1555"/>
              <a:ext cx="312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06" name="Line 35"/>
            <p:cNvSpPr>
              <a:spLocks noChangeShapeType="1"/>
            </p:cNvSpPr>
            <p:nvPr/>
          </p:nvSpPr>
          <p:spPr bwMode="auto">
            <a:xfrm>
              <a:off x="4391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07" name="Line 36"/>
            <p:cNvSpPr>
              <a:spLocks noChangeShapeType="1"/>
            </p:cNvSpPr>
            <p:nvPr/>
          </p:nvSpPr>
          <p:spPr bwMode="auto">
            <a:xfrm>
              <a:off x="4703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08" name="Rectangle 37"/>
            <p:cNvSpPr>
              <a:spLocks noChangeArrowheads="1"/>
            </p:cNvSpPr>
            <p:nvPr/>
          </p:nvSpPr>
          <p:spPr bwMode="auto">
            <a:xfrm>
              <a:off x="4391" y="1548"/>
              <a:ext cx="309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3" name="Oval 38"/>
            <p:cNvSpPr>
              <a:spLocks noChangeArrowheads="1"/>
            </p:cNvSpPr>
            <p:nvPr/>
          </p:nvSpPr>
          <p:spPr bwMode="auto">
            <a:xfrm>
              <a:off x="4394" y="1492"/>
              <a:ext cx="312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4" name="Oval 39"/>
            <p:cNvSpPr>
              <a:spLocks noChangeArrowheads="1"/>
            </p:cNvSpPr>
            <p:nvPr/>
          </p:nvSpPr>
          <p:spPr bwMode="auto">
            <a:xfrm>
              <a:off x="4401" y="2246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5" name="Line 40"/>
            <p:cNvSpPr>
              <a:spLocks noChangeShapeType="1"/>
            </p:cNvSpPr>
            <p:nvPr/>
          </p:nvSpPr>
          <p:spPr bwMode="auto">
            <a:xfrm>
              <a:off x="4401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6" name="Line 41"/>
            <p:cNvSpPr>
              <a:spLocks noChangeShapeType="1"/>
            </p:cNvSpPr>
            <p:nvPr/>
          </p:nvSpPr>
          <p:spPr bwMode="auto">
            <a:xfrm>
              <a:off x="4714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7" name="Rectangle 42"/>
            <p:cNvSpPr>
              <a:spLocks noChangeArrowheads="1"/>
            </p:cNvSpPr>
            <p:nvPr/>
          </p:nvSpPr>
          <p:spPr bwMode="auto">
            <a:xfrm>
              <a:off x="4401" y="2239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8" name="Oval 43"/>
            <p:cNvSpPr>
              <a:spLocks noChangeArrowheads="1"/>
            </p:cNvSpPr>
            <p:nvPr/>
          </p:nvSpPr>
          <p:spPr bwMode="auto">
            <a:xfrm>
              <a:off x="4398" y="2180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9" name="Oval 44"/>
            <p:cNvSpPr>
              <a:spLocks noChangeArrowheads="1"/>
            </p:cNvSpPr>
            <p:nvPr/>
          </p:nvSpPr>
          <p:spPr bwMode="auto">
            <a:xfrm>
              <a:off x="4966" y="1905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23" name="Line 45"/>
            <p:cNvSpPr>
              <a:spLocks noChangeShapeType="1"/>
            </p:cNvSpPr>
            <p:nvPr/>
          </p:nvSpPr>
          <p:spPr bwMode="auto">
            <a:xfrm>
              <a:off x="4966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25" name="Line 46"/>
            <p:cNvSpPr>
              <a:spLocks noChangeShapeType="1"/>
            </p:cNvSpPr>
            <p:nvPr/>
          </p:nvSpPr>
          <p:spPr bwMode="auto">
            <a:xfrm>
              <a:off x="5279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27" name="Rectangle 47"/>
            <p:cNvSpPr>
              <a:spLocks noChangeArrowheads="1"/>
            </p:cNvSpPr>
            <p:nvPr/>
          </p:nvSpPr>
          <p:spPr bwMode="auto">
            <a:xfrm>
              <a:off x="4966" y="1898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2" name="Oval 48"/>
            <p:cNvSpPr>
              <a:spLocks noChangeArrowheads="1"/>
            </p:cNvSpPr>
            <p:nvPr/>
          </p:nvSpPr>
          <p:spPr bwMode="auto">
            <a:xfrm>
              <a:off x="4963" y="1839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3" name="Freeform 49"/>
            <p:cNvSpPr/>
            <p:nvPr/>
          </p:nvSpPr>
          <p:spPr bwMode="auto">
            <a:xfrm>
              <a:off x="4557" y="1647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8" name="Freeform 50"/>
            <p:cNvSpPr/>
            <p:nvPr/>
          </p:nvSpPr>
          <p:spPr bwMode="auto">
            <a:xfrm>
              <a:off x="3864" y="1653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3" name="Freeform 51"/>
            <p:cNvSpPr/>
            <p:nvPr/>
          </p:nvSpPr>
          <p:spPr bwMode="auto">
            <a:xfrm>
              <a:off x="4029" y="1638"/>
              <a:ext cx="504" cy="600"/>
            </a:xfrm>
            <a:custGeom>
              <a:avLst/>
              <a:gdLst>
                <a:gd name="T0" fmla="*/ 0 w 378"/>
                <a:gd name="T1" fmla="*/ 11993521 h 174"/>
                <a:gd name="T2" fmla="*/ 5035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4" name="Freeform 52"/>
            <p:cNvSpPr/>
            <p:nvPr/>
          </p:nvSpPr>
          <p:spPr bwMode="auto">
            <a:xfrm>
              <a:off x="4716" y="1986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5" name="Freeform 53"/>
            <p:cNvSpPr/>
            <p:nvPr/>
          </p:nvSpPr>
          <p:spPr bwMode="auto">
            <a:xfrm>
              <a:off x="4035" y="226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6" name="Freeform 54"/>
            <p:cNvSpPr/>
            <p:nvPr/>
          </p:nvSpPr>
          <p:spPr bwMode="auto">
            <a:xfrm>
              <a:off x="3444" y="1944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7" name="Freeform 55"/>
            <p:cNvSpPr/>
            <p:nvPr/>
          </p:nvSpPr>
          <p:spPr bwMode="auto">
            <a:xfrm>
              <a:off x="4029" y="157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8" name="Freeform 56"/>
            <p:cNvSpPr/>
            <p:nvPr/>
          </p:nvSpPr>
          <p:spPr bwMode="auto">
            <a:xfrm>
              <a:off x="4704" y="1575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9" name="Freeform 57"/>
            <p:cNvSpPr/>
            <p:nvPr/>
          </p:nvSpPr>
          <p:spPr bwMode="auto">
            <a:xfrm>
              <a:off x="3387" y="1146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50" name="Group 58"/>
            <p:cNvGrpSpPr/>
            <p:nvPr/>
          </p:nvGrpSpPr>
          <p:grpSpPr bwMode="auto">
            <a:xfrm>
              <a:off x="3287" y="1744"/>
              <a:ext cx="205" cy="250"/>
              <a:chOff x="2954" y="2425"/>
              <a:chExt cx="208" cy="250"/>
            </a:xfrm>
          </p:grpSpPr>
          <p:sp>
            <p:nvSpPr>
              <p:cNvPr id="476" name="Rectangle 5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77" name="Text Box 60"/>
              <p:cNvSpPr txBox="1">
                <a:spLocks noChangeArrowheads="1"/>
              </p:cNvSpPr>
              <p:nvPr/>
            </p:nvSpPr>
            <p:spPr bwMode="auto">
              <a:xfrm>
                <a:off x="2954" y="2425"/>
                <a:ext cx="208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u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451" name="Group 61"/>
            <p:cNvGrpSpPr/>
            <p:nvPr/>
          </p:nvGrpSpPr>
          <p:grpSpPr bwMode="auto">
            <a:xfrm>
              <a:off x="4461" y="2128"/>
              <a:ext cx="196" cy="250"/>
              <a:chOff x="2958" y="2425"/>
              <a:chExt cx="199" cy="250"/>
            </a:xfrm>
          </p:grpSpPr>
          <p:sp>
            <p:nvSpPr>
              <p:cNvPr id="474" name="Rectangle 6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75" name="Text Box 63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y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452" name="Group 64"/>
            <p:cNvGrpSpPr/>
            <p:nvPr/>
          </p:nvGrpSpPr>
          <p:grpSpPr bwMode="auto">
            <a:xfrm>
              <a:off x="3772" y="2095"/>
              <a:ext cx="212" cy="288"/>
              <a:chOff x="2951" y="2395"/>
              <a:chExt cx="213" cy="288"/>
            </a:xfrm>
          </p:grpSpPr>
          <p:sp>
            <p:nvSpPr>
              <p:cNvPr id="472" name="Rectangle 6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73" name="Text Box 66"/>
              <p:cNvSpPr txBox="1">
                <a:spLocks noChangeArrowheads="1"/>
              </p:cNvSpPr>
              <p:nvPr/>
            </p:nvSpPr>
            <p:spPr bwMode="auto">
              <a:xfrm>
                <a:off x="2951" y="2395"/>
                <a:ext cx="21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x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453" name="Group 67"/>
            <p:cNvGrpSpPr/>
            <p:nvPr/>
          </p:nvGrpSpPr>
          <p:grpSpPr bwMode="auto">
            <a:xfrm>
              <a:off x="4437" y="1438"/>
              <a:ext cx="233" cy="252"/>
              <a:chOff x="2940" y="2425"/>
              <a:chExt cx="236" cy="252"/>
            </a:xfrm>
          </p:grpSpPr>
          <p:sp>
            <p:nvSpPr>
              <p:cNvPr id="470" name="Rectangle 68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71" name="Text Box 69"/>
              <p:cNvSpPr txBox="1">
                <a:spLocks noChangeArrowheads="1"/>
              </p:cNvSpPr>
              <p:nvPr/>
            </p:nvSpPr>
            <p:spPr bwMode="auto">
              <a:xfrm>
                <a:off x="2940" y="2425"/>
                <a:ext cx="236" cy="2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w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454" name="Group 70"/>
            <p:cNvGrpSpPr/>
            <p:nvPr/>
          </p:nvGrpSpPr>
          <p:grpSpPr bwMode="auto">
            <a:xfrm>
              <a:off x="3771" y="1438"/>
              <a:ext cx="196" cy="250"/>
              <a:chOff x="2958" y="2425"/>
              <a:chExt cx="199" cy="250"/>
            </a:xfrm>
          </p:grpSpPr>
          <p:sp>
            <p:nvSpPr>
              <p:cNvPr id="468" name="Rectangle 71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69" name="Text Box 72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v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455" name="Group 73"/>
            <p:cNvGrpSpPr/>
            <p:nvPr/>
          </p:nvGrpSpPr>
          <p:grpSpPr bwMode="auto">
            <a:xfrm>
              <a:off x="5025" y="1756"/>
              <a:ext cx="212" cy="288"/>
              <a:chOff x="2949" y="2395"/>
              <a:chExt cx="214" cy="288"/>
            </a:xfrm>
          </p:grpSpPr>
          <p:sp>
            <p:nvSpPr>
              <p:cNvPr id="466" name="Rectangle 74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67" name="Text Box 75"/>
              <p:cNvSpPr txBox="1">
                <a:spLocks noChangeArrowheads="1"/>
              </p:cNvSpPr>
              <p:nvPr/>
            </p:nvSpPr>
            <p:spPr bwMode="auto">
              <a:xfrm>
                <a:off x="2949" y="2395"/>
                <a:ext cx="214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z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456" name="Text Box 76"/>
            <p:cNvSpPr txBox="1">
              <a:spLocks noChangeArrowheads="1"/>
            </p:cNvSpPr>
            <p:nvPr/>
          </p:nvSpPr>
          <p:spPr bwMode="auto">
            <a:xfrm>
              <a:off x="3493" y="1568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57" name="Text Box 77"/>
            <p:cNvSpPr txBox="1">
              <a:spLocks noChangeArrowheads="1"/>
            </p:cNvSpPr>
            <p:nvPr/>
          </p:nvSpPr>
          <p:spPr bwMode="auto">
            <a:xfrm>
              <a:off x="3841" y="1787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58" name="Text Box 78"/>
            <p:cNvSpPr txBox="1">
              <a:spLocks noChangeArrowheads="1"/>
            </p:cNvSpPr>
            <p:nvPr/>
          </p:nvSpPr>
          <p:spPr bwMode="auto">
            <a:xfrm>
              <a:off x="3406" y="200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59" name="Text Box 79"/>
            <p:cNvSpPr txBox="1">
              <a:spLocks noChangeArrowheads="1"/>
            </p:cNvSpPr>
            <p:nvPr/>
          </p:nvSpPr>
          <p:spPr bwMode="auto">
            <a:xfrm>
              <a:off x="4225" y="188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0" name="Text Box 80"/>
            <p:cNvSpPr txBox="1">
              <a:spLocks noChangeArrowheads="1"/>
            </p:cNvSpPr>
            <p:nvPr/>
          </p:nvSpPr>
          <p:spPr bwMode="auto">
            <a:xfrm>
              <a:off x="4162" y="2234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1" name="Text Box 81"/>
            <p:cNvSpPr txBox="1">
              <a:spLocks noChangeArrowheads="1"/>
            </p:cNvSpPr>
            <p:nvPr/>
          </p:nvSpPr>
          <p:spPr bwMode="auto">
            <a:xfrm>
              <a:off x="4522" y="180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2" name="Text Box 82"/>
            <p:cNvSpPr txBox="1">
              <a:spLocks noChangeArrowheads="1"/>
            </p:cNvSpPr>
            <p:nvPr/>
          </p:nvSpPr>
          <p:spPr bwMode="auto">
            <a:xfrm>
              <a:off x="4882" y="2069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3" name="Text Box 83"/>
            <p:cNvSpPr txBox="1">
              <a:spLocks noChangeArrowheads="1"/>
            </p:cNvSpPr>
            <p:nvPr/>
          </p:nvSpPr>
          <p:spPr bwMode="auto">
            <a:xfrm>
              <a:off x="4855" y="153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4" name="Text Box 84"/>
            <p:cNvSpPr txBox="1">
              <a:spLocks noChangeArrowheads="1"/>
            </p:cNvSpPr>
            <p:nvPr/>
          </p:nvSpPr>
          <p:spPr bwMode="auto">
            <a:xfrm>
              <a:off x="4120" y="138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5" name="Text Box 85"/>
            <p:cNvSpPr txBox="1">
              <a:spLocks noChangeArrowheads="1"/>
            </p:cNvSpPr>
            <p:nvPr/>
          </p:nvSpPr>
          <p:spPr bwMode="auto">
            <a:xfrm>
              <a:off x="3769" y="111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495" name="Text Box 6"/>
          <p:cNvSpPr txBox="1">
            <a:spLocks noChangeArrowheads="1"/>
          </p:cNvSpPr>
          <p:nvPr/>
        </p:nvSpPr>
        <p:spPr bwMode="auto">
          <a:xfrm>
            <a:off x="5169951" y="1633417"/>
            <a:ext cx="1295547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D(w),p(w)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8" name="Text Box 6"/>
          <p:cNvSpPr txBox="1">
            <a:spLocks noChangeArrowheads="1"/>
          </p:cNvSpPr>
          <p:nvPr/>
        </p:nvSpPr>
        <p:spPr bwMode="auto">
          <a:xfrm>
            <a:off x="13837414" y="2958717"/>
            <a:ext cx="1284288" cy="16160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D(w),p(w)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5,u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4,x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3,y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3,y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263633" y="1951300"/>
            <a:ext cx="5679281" cy="401555"/>
            <a:chOff x="4263633" y="1951300"/>
            <a:chExt cx="5679281" cy="401555"/>
          </a:xfrm>
        </p:grpSpPr>
        <p:sp>
          <p:nvSpPr>
            <p:cNvPr id="249" name="Text Box 6"/>
            <p:cNvSpPr txBox="1">
              <a:spLocks noChangeArrowheads="1"/>
            </p:cNvSpPr>
            <p:nvPr/>
          </p:nvSpPr>
          <p:spPr bwMode="auto">
            <a:xfrm>
              <a:off x="55706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83" name="Text Box 9"/>
            <p:cNvSpPr txBox="1">
              <a:spLocks noChangeArrowheads="1"/>
            </p:cNvSpPr>
            <p:nvPr/>
          </p:nvSpPr>
          <p:spPr bwMode="auto">
            <a:xfrm>
              <a:off x="9564285" y="1975894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3" name="Text Box 9"/>
            <p:cNvSpPr txBox="1">
              <a:spLocks noChangeArrowheads="1"/>
            </p:cNvSpPr>
            <p:nvPr/>
          </p:nvSpPr>
          <p:spPr bwMode="auto">
            <a:xfrm>
              <a:off x="8268885" y="1974450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4" name="Text Box 7"/>
            <p:cNvSpPr txBox="1">
              <a:spLocks noChangeArrowheads="1"/>
            </p:cNvSpPr>
            <p:nvPr/>
          </p:nvSpPr>
          <p:spPr bwMode="auto">
            <a:xfrm>
              <a:off x="68660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00" name="Text Box 5"/>
            <p:cNvSpPr txBox="1">
              <a:spLocks noChangeArrowheads="1"/>
            </p:cNvSpPr>
            <p:nvPr/>
          </p:nvSpPr>
          <p:spPr bwMode="auto">
            <a:xfrm>
              <a:off x="4263633" y="1952745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508" name="Text Box 4"/>
          <p:cNvSpPr txBox="1">
            <a:spLocks noChangeArrowheads="1"/>
          </p:cNvSpPr>
          <p:nvPr/>
        </p:nvSpPr>
        <p:spPr bwMode="auto">
          <a:xfrm>
            <a:off x="3082181" y="1941646"/>
            <a:ext cx="32733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706097" y="230336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9" name="Straight Connector 508"/>
          <p:cNvCxnSpPr/>
          <p:nvPr/>
        </p:nvCxnSpPr>
        <p:spPr>
          <a:xfrm>
            <a:off x="1714983" y="2606233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0" name="Straight Connector 509"/>
          <p:cNvCxnSpPr/>
          <p:nvPr/>
        </p:nvCxnSpPr>
        <p:spPr>
          <a:xfrm>
            <a:off x="1719251" y="291372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/>
          <p:cNvCxnSpPr/>
          <p:nvPr/>
        </p:nvCxnSpPr>
        <p:spPr>
          <a:xfrm>
            <a:off x="1718901" y="3225829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4" name="Straight Connector 513"/>
          <p:cNvCxnSpPr/>
          <p:nvPr/>
        </p:nvCxnSpPr>
        <p:spPr>
          <a:xfrm>
            <a:off x="1727787" y="3565644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4322868" y="1212035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1" name="TextBox 520"/>
          <p:cNvSpPr txBox="1"/>
          <p:nvPr/>
        </p:nvSpPr>
        <p:spPr>
          <a:xfrm>
            <a:off x="5598013" y="1206430"/>
            <a:ext cx="4411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2" name="TextBox 521"/>
          <p:cNvSpPr txBox="1"/>
          <p:nvPr/>
        </p:nvSpPr>
        <p:spPr>
          <a:xfrm>
            <a:off x="6907883" y="1200825"/>
            <a:ext cx="340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3" name="TextBox 522"/>
          <p:cNvSpPr txBox="1"/>
          <p:nvPr/>
        </p:nvSpPr>
        <p:spPr>
          <a:xfrm>
            <a:off x="8240903" y="1206795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4" name="TextBox 523"/>
          <p:cNvSpPr txBox="1"/>
          <p:nvPr/>
        </p:nvSpPr>
        <p:spPr>
          <a:xfrm>
            <a:off x="9504473" y="1224340"/>
            <a:ext cx="3257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4413452" y="4056991"/>
            <a:ext cx="6165083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13A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Initialization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(step 0):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For all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if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adjacent to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then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D(a) = c</a:t>
            </a:r>
            <a:r>
              <a:rPr kumimoji="0" 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u,a </a:t>
            </a:r>
            <a:endParaRPr kumimoji="0" lang="en-US" sz="2400" b="0" i="0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199" y="354060"/>
            <a:ext cx="11179629" cy="894622"/>
          </a:xfrm>
        </p:spPr>
        <p:txBody>
          <a:bodyPr/>
          <a:lstStyle/>
          <a:p>
            <a:r>
              <a:rPr lang="en-US" b="0" dirty="0">
                <a:latin typeface="+mn-lt"/>
              </a:rPr>
              <a:t>Dijkstra’s algorithm: an example</a:t>
            </a:r>
            <a:endParaRPr lang="en-US" b="0" dirty="0">
              <a:latin typeface="+mn-lt"/>
            </a:endParaRPr>
          </a:p>
        </p:txBody>
      </p:sp>
      <p:sp>
        <p:nvSpPr>
          <p:cNvPr id="246" name="Text Box 3"/>
          <p:cNvSpPr txBox="1">
            <a:spLocks noChangeArrowheads="1"/>
          </p:cNvSpPr>
          <p:nvPr/>
        </p:nvSpPr>
        <p:spPr bwMode="auto">
          <a:xfrm>
            <a:off x="1397181" y="1647825"/>
            <a:ext cx="706437" cy="22256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Step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0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1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5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47" name="Text Box 4"/>
          <p:cNvSpPr txBox="1">
            <a:spLocks noChangeArrowheads="1"/>
          </p:cNvSpPr>
          <p:nvPr/>
        </p:nvSpPr>
        <p:spPr bwMode="auto">
          <a:xfrm>
            <a:off x="3007285" y="1657350"/>
            <a:ext cx="420308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N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48" name="Text Box 5"/>
          <p:cNvSpPr txBox="1">
            <a:spLocks noChangeArrowheads="1"/>
          </p:cNvSpPr>
          <p:nvPr/>
        </p:nvSpPr>
        <p:spPr bwMode="auto">
          <a:xfrm>
            <a:off x="3932260" y="1626727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D(v),p(v)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0" name="Text Box 7"/>
          <p:cNvSpPr txBox="1">
            <a:spLocks noChangeArrowheads="1"/>
          </p:cNvSpPr>
          <p:nvPr/>
        </p:nvSpPr>
        <p:spPr bwMode="auto">
          <a:xfrm>
            <a:off x="6534634" y="1626726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D(x),p(x)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1" name="Text Box 8"/>
          <p:cNvSpPr txBox="1">
            <a:spLocks noChangeArrowheads="1"/>
          </p:cNvSpPr>
          <p:nvPr/>
        </p:nvSpPr>
        <p:spPr bwMode="auto">
          <a:xfrm>
            <a:off x="7856559" y="1638300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D(y),p(y)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2" name="Text Box 9"/>
          <p:cNvSpPr txBox="1">
            <a:spLocks noChangeArrowheads="1"/>
          </p:cNvSpPr>
          <p:nvPr/>
        </p:nvSpPr>
        <p:spPr bwMode="auto">
          <a:xfrm>
            <a:off x="9163535" y="1638300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D(z),p(z)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3" name="Line 10"/>
          <p:cNvSpPr>
            <a:spLocks noChangeShapeType="1"/>
          </p:cNvSpPr>
          <p:nvPr/>
        </p:nvSpPr>
        <p:spPr bwMode="auto">
          <a:xfrm>
            <a:off x="1519418" y="1998662"/>
            <a:ext cx="8505825" cy="95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95" name="Text Box 6"/>
          <p:cNvSpPr txBox="1">
            <a:spLocks noChangeArrowheads="1"/>
          </p:cNvSpPr>
          <p:nvPr/>
        </p:nvSpPr>
        <p:spPr bwMode="auto">
          <a:xfrm>
            <a:off x="5169951" y="1633417"/>
            <a:ext cx="1295547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D(w),p(</a:t>
            </a:r>
            <a:r>
              <a:rPr lang="en-US" sz="2000" kern="0" dirty="0">
                <a:solidFill>
                  <a:srgbClr val="000000"/>
                </a:solidFill>
              </a:rPr>
              <a:t>w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8" name="Text Box 6"/>
          <p:cNvSpPr txBox="1">
            <a:spLocks noChangeArrowheads="1"/>
          </p:cNvSpPr>
          <p:nvPr/>
        </p:nvSpPr>
        <p:spPr bwMode="auto">
          <a:xfrm>
            <a:off x="13837414" y="2958717"/>
            <a:ext cx="1284288" cy="16160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D(w),p(w)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5,u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4,x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3,y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3,y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263633" y="1951300"/>
            <a:ext cx="5679281" cy="401555"/>
            <a:chOff x="4263633" y="1951300"/>
            <a:chExt cx="5679281" cy="401555"/>
          </a:xfrm>
        </p:grpSpPr>
        <p:sp>
          <p:nvSpPr>
            <p:cNvPr id="249" name="Text Box 6"/>
            <p:cNvSpPr txBox="1">
              <a:spLocks noChangeArrowheads="1"/>
            </p:cNvSpPr>
            <p:nvPr/>
          </p:nvSpPr>
          <p:spPr bwMode="auto">
            <a:xfrm>
              <a:off x="55706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83" name="Text Box 9"/>
            <p:cNvSpPr txBox="1">
              <a:spLocks noChangeArrowheads="1"/>
            </p:cNvSpPr>
            <p:nvPr/>
          </p:nvSpPr>
          <p:spPr bwMode="auto">
            <a:xfrm>
              <a:off x="9564285" y="1975894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3" name="Text Box 9"/>
            <p:cNvSpPr txBox="1">
              <a:spLocks noChangeArrowheads="1"/>
            </p:cNvSpPr>
            <p:nvPr/>
          </p:nvSpPr>
          <p:spPr bwMode="auto">
            <a:xfrm>
              <a:off x="8268885" y="1974450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4" name="Text Box 7"/>
            <p:cNvSpPr txBox="1">
              <a:spLocks noChangeArrowheads="1"/>
            </p:cNvSpPr>
            <p:nvPr/>
          </p:nvSpPr>
          <p:spPr bwMode="auto">
            <a:xfrm>
              <a:off x="68660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00" name="Text Box 5"/>
            <p:cNvSpPr txBox="1">
              <a:spLocks noChangeArrowheads="1"/>
            </p:cNvSpPr>
            <p:nvPr/>
          </p:nvSpPr>
          <p:spPr bwMode="auto">
            <a:xfrm>
              <a:off x="4263633" y="1952745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508" name="Text Box 4"/>
          <p:cNvSpPr txBox="1">
            <a:spLocks noChangeArrowheads="1"/>
          </p:cNvSpPr>
          <p:nvPr/>
        </p:nvSpPr>
        <p:spPr bwMode="auto">
          <a:xfrm>
            <a:off x="3082181" y="1941646"/>
            <a:ext cx="32733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706097" y="230336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9" name="Straight Connector 508"/>
          <p:cNvCxnSpPr/>
          <p:nvPr/>
        </p:nvCxnSpPr>
        <p:spPr>
          <a:xfrm>
            <a:off x="1714983" y="2606233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0" name="Straight Connector 509"/>
          <p:cNvCxnSpPr/>
          <p:nvPr/>
        </p:nvCxnSpPr>
        <p:spPr>
          <a:xfrm>
            <a:off x="1719251" y="291372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/>
          <p:cNvCxnSpPr/>
          <p:nvPr/>
        </p:nvCxnSpPr>
        <p:spPr>
          <a:xfrm>
            <a:off x="1718901" y="3225829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4" name="Straight Connector 513"/>
          <p:cNvCxnSpPr/>
          <p:nvPr/>
        </p:nvCxnSpPr>
        <p:spPr>
          <a:xfrm>
            <a:off x="1727787" y="3565644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 Box 3"/>
          <p:cNvSpPr txBox="1">
            <a:spLocks noChangeArrowheads="1"/>
          </p:cNvSpPr>
          <p:nvPr/>
        </p:nvSpPr>
        <p:spPr bwMode="auto">
          <a:xfrm>
            <a:off x="5517465" y="3427169"/>
            <a:ext cx="1221809" cy="156966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8  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Loop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9 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10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164" name="Text Box 3"/>
          <p:cNvSpPr txBox="1">
            <a:spLocks noChangeArrowheads="1"/>
          </p:cNvSpPr>
          <p:nvPr/>
        </p:nvSpPr>
        <p:spPr bwMode="auto">
          <a:xfrm>
            <a:off x="6076265" y="3750132"/>
            <a:ext cx="5864426" cy="120032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find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not in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such that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D(a)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is a minimum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add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to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endParaRPr kumimoji="0" lang="en-US" sz="2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3119488" y="1277257"/>
            <a:ext cx="4176312" cy="1355408"/>
            <a:chOff x="3119488" y="1277257"/>
            <a:chExt cx="4176312" cy="1355408"/>
          </a:xfrm>
        </p:grpSpPr>
        <p:sp>
          <p:nvSpPr>
            <p:cNvPr id="169" name="Oval 168"/>
            <p:cNvSpPr/>
            <p:nvPr/>
          </p:nvSpPr>
          <p:spPr>
            <a:xfrm>
              <a:off x="6845203" y="1277257"/>
              <a:ext cx="450597" cy="402666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70" name="Straight Arrow Connector 169"/>
            <p:cNvCxnSpPr>
              <a:stCxn id="169" idx="2"/>
              <a:endCxn id="171" idx="6"/>
            </p:cNvCxnSpPr>
            <p:nvPr/>
          </p:nvCxnSpPr>
          <p:spPr>
            <a:xfrm flipH="1">
              <a:off x="3421705" y="1478590"/>
              <a:ext cx="3423498" cy="1006309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1" name="Oval 170"/>
            <p:cNvSpPr/>
            <p:nvPr/>
          </p:nvSpPr>
          <p:spPr>
            <a:xfrm>
              <a:off x="3119488" y="2337133"/>
              <a:ext cx="302217" cy="2955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7" name="Oval 114"/>
          <p:cNvSpPr>
            <a:spLocks noChangeArrowheads="1"/>
          </p:cNvSpPr>
          <p:nvPr/>
        </p:nvSpPr>
        <p:spPr bwMode="auto">
          <a:xfrm>
            <a:off x="6843529" y="2025568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2" name="Text Box 4"/>
          <p:cNvSpPr txBox="1">
            <a:spLocks noChangeArrowheads="1"/>
          </p:cNvSpPr>
          <p:nvPr/>
        </p:nvSpPr>
        <p:spPr bwMode="auto">
          <a:xfrm>
            <a:off x="2958516" y="2241520"/>
            <a:ext cx="45557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322868" y="1212035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5598013" y="1206430"/>
            <a:ext cx="4411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6907883" y="1200825"/>
            <a:ext cx="340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8240903" y="1206795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04473" y="1224340"/>
            <a:ext cx="3257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0" name="Group 16"/>
          <p:cNvGrpSpPr/>
          <p:nvPr/>
        </p:nvGrpSpPr>
        <p:grpSpPr bwMode="auto">
          <a:xfrm>
            <a:off x="644342" y="4117376"/>
            <a:ext cx="3571875" cy="2236788"/>
            <a:chOff x="3162" y="1071"/>
            <a:chExt cx="2250" cy="1409"/>
          </a:xfrm>
        </p:grpSpPr>
        <p:sp>
          <p:nvSpPr>
            <p:cNvPr id="121" name="Freeform 17"/>
            <p:cNvSpPr/>
            <p:nvPr/>
          </p:nvSpPr>
          <p:spPr bwMode="auto">
            <a:xfrm>
              <a:off x="3162" y="1071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2" name="Freeform 18"/>
            <p:cNvSpPr/>
            <p:nvPr/>
          </p:nvSpPr>
          <p:spPr bwMode="auto">
            <a:xfrm>
              <a:off x="3498" y="1620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3" name="Oval 19"/>
            <p:cNvSpPr>
              <a:spLocks noChangeArrowheads="1"/>
            </p:cNvSpPr>
            <p:nvPr/>
          </p:nvSpPr>
          <p:spPr bwMode="auto">
            <a:xfrm>
              <a:off x="3238" y="1862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4" name="Line 20"/>
            <p:cNvSpPr>
              <a:spLocks noChangeShapeType="1"/>
            </p:cNvSpPr>
            <p:nvPr/>
          </p:nvSpPr>
          <p:spPr bwMode="auto">
            <a:xfrm>
              <a:off x="3238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5" name="Line 21"/>
            <p:cNvSpPr>
              <a:spLocks noChangeShapeType="1"/>
            </p:cNvSpPr>
            <p:nvPr/>
          </p:nvSpPr>
          <p:spPr bwMode="auto">
            <a:xfrm>
              <a:off x="3551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6" name="Rectangle 22"/>
            <p:cNvSpPr>
              <a:spLocks noChangeArrowheads="1"/>
            </p:cNvSpPr>
            <p:nvPr/>
          </p:nvSpPr>
          <p:spPr bwMode="auto">
            <a:xfrm>
              <a:off x="3238" y="1855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7" name="Oval 23"/>
            <p:cNvSpPr>
              <a:spLocks noChangeArrowheads="1"/>
            </p:cNvSpPr>
            <p:nvPr/>
          </p:nvSpPr>
          <p:spPr bwMode="auto">
            <a:xfrm>
              <a:off x="3235" y="1796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8" name="Oval 24"/>
            <p:cNvSpPr>
              <a:spLocks noChangeArrowheads="1"/>
            </p:cNvSpPr>
            <p:nvPr/>
          </p:nvSpPr>
          <p:spPr bwMode="auto">
            <a:xfrm>
              <a:off x="3712" y="224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9" name="Line 25"/>
            <p:cNvSpPr>
              <a:spLocks noChangeShapeType="1"/>
            </p:cNvSpPr>
            <p:nvPr/>
          </p:nvSpPr>
          <p:spPr bwMode="auto">
            <a:xfrm>
              <a:off x="3712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0" name="Line 26"/>
            <p:cNvSpPr>
              <a:spLocks noChangeShapeType="1"/>
            </p:cNvSpPr>
            <p:nvPr/>
          </p:nvSpPr>
          <p:spPr bwMode="auto">
            <a:xfrm>
              <a:off x="4025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1" name="Rectangle 27"/>
            <p:cNvSpPr>
              <a:spLocks noChangeArrowheads="1"/>
            </p:cNvSpPr>
            <p:nvPr/>
          </p:nvSpPr>
          <p:spPr bwMode="auto">
            <a:xfrm>
              <a:off x="3712" y="224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2" name="Oval 28"/>
            <p:cNvSpPr>
              <a:spLocks noChangeArrowheads="1"/>
            </p:cNvSpPr>
            <p:nvPr/>
          </p:nvSpPr>
          <p:spPr bwMode="auto">
            <a:xfrm>
              <a:off x="3709" y="218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3" name="Oval 29"/>
            <p:cNvSpPr>
              <a:spLocks noChangeArrowheads="1"/>
            </p:cNvSpPr>
            <p:nvPr/>
          </p:nvSpPr>
          <p:spPr bwMode="auto">
            <a:xfrm>
              <a:off x="3708" y="155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4" name="Line 30"/>
            <p:cNvSpPr>
              <a:spLocks noChangeShapeType="1"/>
            </p:cNvSpPr>
            <p:nvPr/>
          </p:nvSpPr>
          <p:spPr bwMode="auto">
            <a:xfrm>
              <a:off x="3708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5" name="Line 31"/>
            <p:cNvSpPr>
              <a:spLocks noChangeShapeType="1"/>
            </p:cNvSpPr>
            <p:nvPr/>
          </p:nvSpPr>
          <p:spPr bwMode="auto">
            <a:xfrm>
              <a:off x="4021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6" name="Rectangle 32"/>
            <p:cNvSpPr>
              <a:spLocks noChangeArrowheads="1"/>
            </p:cNvSpPr>
            <p:nvPr/>
          </p:nvSpPr>
          <p:spPr bwMode="auto">
            <a:xfrm>
              <a:off x="3708" y="155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7" name="Oval 33"/>
            <p:cNvSpPr>
              <a:spLocks noChangeArrowheads="1"/>
            </p:cNvSpPr>
            <p:nvPr/>
          </p:nvSpPr>
          <p:spPr bwMode="auto">
            <a:xfrm>
              <a:off x="3705" y="149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8" name="Oval 34"/>
            <p:cNvSpPr>
              <a:spLocks noChangeArrowheads="1"/>
            </p:cNvSpPr>
            <p:nvPr/>
          </p:nvSpPr>
          <p:spPr bwMode="auto">
            <a:xfrm>
              <a:off x="4391" y="1555"/>
              <a:ext cx="312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9" name="Line 35"/>
            <p:cNvSpPr>
              <a:spLocks noChangeShapeType="1"/>
            </p:cNvSpPr>
            <p:nvPr/>
          </p:nvSpPr>
          <p:spPr bwMode="auto">
            <a:xfrm>
              <a:off x="4391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0" name="Line 36"/>
            <p:cNvSpPr>
              <a:spLocks noChangeShapeType="1"/>
            </p:cNvSpPr>
            <p:nvPr/>
          </p:nvSpPr>
          <p:spPr bwMode="auto">
            <a:xfrm>
              <a:off x="4703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1" name="Rectangle 37"/>
            <p:cNvSpPr>
              <a:spLocks noChangeArrowheads="1"/>
            </p:cNvSpPr>
            <p:nvPr/>
          </p:nvSpPr>
          <p:spPr bwMode="auto">
            <a:xfrm>
              <a:off x="4391" y="1548"/>
              <a:ext cx="309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2" name="Oval 38"/>
            <p:cNvSpPr>
              <a:spLocks noChangeArrowheads="1"/>
            </p:cNvSpPr>
            <p:nvPr/>
          </p:nvSpPr>
          <p:spPr bwMode="auto">
            <a:xfrm>
              <a:off x="4394" y="1492"/>
              <a:ext cx="312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3" name="Oval 39"/>
            <p:cNvSpPr>
              <a:spLocks noChangeArrowheads="1"/>
            </p:cNvSpPr>
            <p:nvPr/>
          </p:nvSpPr>
          <p:spPr bwMode="auto">
            <a:xfrm>
              <a:off x="4401" y="2246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4" name="Line 40"/>
            <p:cNvSpPr>
              <a:spLocks noChangeShapeType="1"/>
            </p:cNvSpPr>
            <p:nvPr/>
          </p:nvSpPr>
          <p:spPr bwMode="auto">
            <a:xfrm>
              <a:off x="4401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5" name="Line 41"/>
            <p:cNvSpPr>
              <a:spLocks noChangeShapeType="1"/>
            </p:cNvSpPr>
            <p:nvPr/>
          </p:nvSpPr>
          <p:spPr bwMode="auto">
            <a:xfrm>
              <a:off x="4714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6" name="Rectangle 42"/>
            <p:cNvSpPr>
              <a:spLocks noChangeArrowheads="1"/>
            </p:cNvSpPr>
            <p:nvPr/>
          </p:nvSpPr>
          <p:spPr bwMode="auto">
            <a:xfrm>
              <a:off x="4401" y="2239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7" name="Oval 43"/>
            <p:cNvSpPr>
              <a:spLocks noChangeArrowheads="1"/>
            </p:cNvSpPr>
            <p:nvPr/>
          </p:nvSpPr>
          <p:spPr bwMode="auto">
            <a:xfrm>
              <a:off x="4398" y="2180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8" name="Oval 44"/>
            <p:cNvSpPr>
              <a:spLocks noChangeArrowheads="1"/>
            </p:cNvSpPr>
            <p:nvPr/>
          </p:nvSpPr>
          <p:spPr bwMode="auto">
            <a:xfrm>
              <a:off x="4966" y="1905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9" name="Line 45"/>
            <p:cNvSpPr>
              <a:spLocks noChangeShapeType="1"/>
            </p:cNvSpPr>
            <p:nvPr/>
          </p:nvSpPr>
          <p:spPr bwMode="auto">
            <a:xfrm>
              <a:off x="4966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0" name="Line 46"/>
            <p:cNvSpPr>
              <a:spLocks noChangeShapeType="1"/>
            </p:cNvSpPr>
            <p:nvPr/>
          </p:nvSpPr>
          <p:spPr bwMode="auto">
            <a:xfrm>
              <a:off x="5279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1" name="Rectangle 47"/>
            <p:cNvSpPr>
              <a:spLocks noChangeArrowheads="1"/>
            </p:cNvSpPr>
            <p:nvPr/>
          </p:nvSpPr>
          <p:spPr bwMode="auto">
            <a:xfrm>
              <a:off x="4966" y="1898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2" name="Oval 48"/>
            <p:cNvSpPr>
              <a:spLocks noChangeArrowheads="1"/>
            </p:cNvSpPr>
            <p:nvPr/>
          </p:nvSpPr>
          <p:spPr bwMode="auto">
            <a:xfrm>
              <a:off x="4963" y="1839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3" name="Freeform 49"/>
            <p:cNvSpPr/>
            <p:nvPr/>
          </p:nvSpPr>
          <p:spPr bwMode="auto">
            <a:xfrm>
              <a:off x="4557" y="1647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4" name="Freeform 50"/>
            <p:cNvSpPr/>
            <p:nvPr/>
          </p:nvSpPr>
          <p:spPr bwMode="auto">
            <a:xfrm>
              <a:off x="3864" y="1653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5" name="Freeform 51"/>
            <p:cNvSpPr/>
            <p:nvPr/>
          </p:nvSpPr>
          <p:spPr bwMode="auto">
            <a:xfrm>
              <a:off x="4029" y="1638"/>
              <a:ext cx="504" cy="600"/>
            </a:xfrm>
            <a:custGeom>
              <a:avLst/>
              <a:gdLst>
                <a:gd name="T0" fmla="*/ 0 w 378"/>
                <a:gd name="T1" fmla="*/ 11993521 h 174"/>
                <a:gd name="T2" fmla="*/ 5035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6" name="Freeform 52"/>
            <p:cNvSpPr/>
            <p:nvPr/>
          </p:nvSpPr>
          <p:spPr bwMode="auto">
            <a:xfrm>
              <a:off x="4716" y="1986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7" name="Freeform 53"/>
            <p:cNvSpPr/>
            <p:nvPr/>
          </p:nvSpPr>
          <p:spPr bwMode="auto">
            <a:xfrm>
              <a:off x="4035" y="226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8" name="Freeform 54"/>
            <p:cNvSpPr/>
            <p:nvPr/>
          </p:nvSpPr>
          <p:spPr bwMode="auto">
            <a:xfrm>
              <a:off x="3444" y="1944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9" name="Freeform 55"/>
            <p:cNvSpPr/>
            <p:nvPr/>
          </p:nvSpPr>
          <p:spPr bwMode="auto">
            <a:xfrm>
              <a:off x="4029" y="157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0" name="Freeform 56"/>
            <p:cNvSpPr/>
            <p:nvPr/>
          </p:nvSpPr>
          <p:spPr bwMode="auto">
            <a:xfrm>
              <a:off x="4704" y="1575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1" name="Freeform 57"/>
            <p:cNvSpPr/>
            <p:nvPr/>
          </p:nvSpPr>
          <p:spPr bwMode="auto">
            <a:xfrm>
              <a:off x="3387" y="1146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62" name="Group 58"/>
            <p:cNvGrpSpPr/>
            <p:nvPr/>
          </p:nvGrpSpPr>
          <p:grpSpPr bwMode="auto">
            <a:xfrm>
              <a:off x="3287" y="1744"/>
              <a:ext cx="205" cy="250"/>
              <a:chOff x="2954" y="2425"/>
              <a:chExt cx="208" cy="250"/>
            </a:xfrm>
          </p:grpSpPr>
          <p:sp>
            <p:nvSpPr>
              <p:cNvPr id="198" name="Rectangle 5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9" name="Text Box 60"/>
              <p:cNvSpPr txBox="1">
                <a:spLocks noChangeArrowheads="1"/>
              </p:cNvSpPr>
              <p:nvPr/>
            </p:nvSpPr>
            <p:spPr bwMode="auto">
              <a:xfrm>
                <a:off x="2954" y="2425"/>
                <a:ext cx="208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u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3" name="Group 61"/>
            <p:cNvGrpSpPr/>
            <p:nvPr/>
          </p:nvGrpSpPr>
          <p:grpSpPr bwMode="auto">
            <a:xfrm>
              <a:off x="4461" y="2128"/>
              <a:ext cx="196" cy="250"/>
              <a:chOff x="2958" y="2425"/>
              <a:chExt cx="199" cy="250"/>
            </a:xfrm>
          </p:grpSpPr>
          <p:sp>
            <p:nvSpPr>
              <p:cNvPr id="196" name="Rectangle 6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7" name="Text Box 63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y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4" name="Group 64"/>
            <p:cNvGrpSpPr/>
            <p:nvPr/>
          </p:nvGrpSpPr>
          <p:grpSpPr bwMode="auto">
            <a:xfrm>
              <a:off x="3772" y="2095"/>
              <a:ext cx="212" cy="288"/>
              <a:chOff x="2951" y="2395"/>
              <a:chExt cx="213" cy="288"/>
            </a:xfrm>
          </p:grpSpPr>
          <p:sp>
            <p:nvSpPr>
              <p:cNvPr id="194" name="Rectangle 6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5" name="Text Box 66"/>
              <p:cNvSpPr txBox="1">
                <a:spLocks noChangeArrowheads="1"/>
              </p:cNvSpPr>
              <p:nvPr/>
            </p:nvSpPr>
            <p:spPr bwMode="auto">
              <a:xfrm>
                <a:off x="2951" y="2395"/>
                <a:ext cx="21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x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5" name="Group 67"/>
            <p:cNvGrpSpPr/>
            <p:nvPr/>
          </p:nvGrpSpPr>
          <p:grpSpPr bwMode="auto">
            <a:xfrm>
              <a:off x="4437" y="1438"/>
              <a:ext cx="233" cy="252"/>
              <a:chOff x="2940" y="2425"/>
              <a:chExt cx="236" cy="252"/>
            </a:xfrm>
          </p:grpSpPr>
          <p:sp>
            <p:nvSpPr>
              <p:cNvPr id="192" name="Rectangle 68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3" name="Text Box 69"/>
              <p:cNvSpPr txBox="1">
                <a:spLocks noChangeArrowheads="1"/>
              </p:cNvSpPr>
              <p:nvPr/>
            </p:nvSpPr>
            <p:spPr bwMode="auto">
              <a:xfrm>
                <a:off x="2940" y="2425"/>
                <a:ext cx="236" cy="2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w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6" name="Group 70"/>
            <p:cNvGrpSpPr/>
            <p:nvPr/>
          </p:nvGrpSpPr>
          <p:grpSpPr bwMode="auto">
            <a:xfrm>
              <a:off x="3771" y="1438"/>
              <a:ext cx="196" cy="250"/>
              <a:chOff x="2958" y="2425"/>
              <a:chExt cx="199" cy="250"/>
            </a:xfrm>
          </p:grpSpPr>
          <p:sp>
            <p:nvSpPr>
              <p:cNvPr id="190" name="Rectangle 71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1" name="Text Box 72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v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7" name="Group 73"/>
            <p:cNvGrpSpPr/>
            <p:nvPr/>
          </p:nvGrpSpPr>
          <p:grpSpPr bwMode="auto">
            <a:xfrm>
              <a:off x="5025" y="1756"/>
              <a:ext cx="212" cy="288"/>
              <a:chOff x="2949" y="2395"/>
              <a:chExt cx="214" cy="288"/>
            </a:xfrm>
          </p:grpSpPr>
          <p:sp>
            <p:nvSpPr>
              <p:cNvPr id="188" name="Rectangle 74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89" name="Text Box 75"/>
              <p:cNvSpPr txBox="1">
                <a:spLocks noChangeArrowheads="1"/>
              </p:cNvSpPr>
              <p:nvPr/>
            </p:nvSpPr>
            <p:spPr bwMode="auto">
              <a:xfrm>
                <a:off x="2949" y="2395"/>
                <a:ext cx="214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z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178" name="Text Box 76"/>
            <p:cNvSpPr txBox="1">
              <a:spLocks noChangeArrowheads="1"/>
            </p:cNvSpPr>
            <p:nvPr/>
          </p:nvSpPr>
          <p:spPr bwMode="auto">
            <a:xfrm>
              <a:off x="3493" y="1568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9" name="Text Box 77"/>
            <p:cNvSpPr txBox="1">
              <a:spLocks noChangeArrowheads="1"/>
            </p:cNvSpPr>
            <p:nvPr/>
          </p:nvSpPr>
          <p:spPr bwMode="auto">
            <a:xfrm>
              <a:off x="3841" y="1787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0" name="Text Box 78"/>
            <p:cNvSpPr txBox="1">
              <a:spLocks noChangeArrowheads="1"/>
            </p:cNvSpPr>
            <p:nvPr/>
          </p:nvSpPr>
          <p:spPr bwMode="auto">
            <a:xfrm>
              <a:off x="3406" y="200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1" name="Text Box 79"/>
            <p:cNvSpPr txBox="1">
              <a:spLocks noChangeArrowheads="1"/>
            </p:cNvSpPr>
            <p:nvPr/>
          </p:nvSpPr>
          <p:spPr bwMode="auto">
            <a:xfrm>
              <a:off x="4225" y="188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2" name="Text Box 80"/>
            <p:cNvSpPr txBox="1">
              <a:spLocks noChangeArrowheads="1"/>
            </p:cNvSpPr>
            <p:nvPr/>
          </p:nvSpPr>
          <p:spPr bwMode="auto">
            <a:xfrm>
              <a:off x="4162" y="2234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3" name="Text Box 81"/>
            <p:cNvSpPr txBox="1">
              <a:spLocks noChangeArrowheads="1"/>
            </p:cNvSpPr>
            <p:nvPr/>
          </p:nvSpPr>
          <p:spPr bwMode="auto">
            <a:xfrm>
              <a:off x="4522" y="180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4" name="Text Box 82"/>
            <p:cNvSpPr txBox="1">
              <a:spLocks noChangeArrowheads="1"/>
            </p:cNvSpPr>
            <p:nvPr/>
          </p:nvSpPr>
          <p:spPr bwMode="auto">
            <a:xfrm>
              <a:off x="4882" y="2069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5" name="Text Box 83"/>
            <p:cNvSpPr txBox="1">
              <a:spLocks noChangeArrowheads="1"/>
            </p:cNvSpPr>
            <p:nvPr/>
          </p:nvSpPr>
          <p:spPr bwMode="auto">
            <a:xfrm>
              <a:off x="4855" y="153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6" name="Text Box 84"/>
            <p:cNvSpPr txBox="1">
              <a:spLocks noChangeArrowheads="1"/>
            </p:cNvSpPr>
            <p:nvPr/>
          </p:nvSpPr>
          <p:spPr bwMode="auto">
            <a:xfrm>
              <a:off x="4120" y="138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7" name="Text Box 85"/>
            <p:cNvSpPr txBox="1">
              <a:spLocks noChangeArrowheads="1"/>
            </p:cNvSpPr>
            <p:nvPr/>
          </p:nvSpPr>
          <p:spPr bwMode="auto">
            <a:xfrm>
              <a:off x="3769" y="111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cxnSp>
        <p:nvCxnSpPr>
          <p:cNvPr id="200" name="Straight Arrow Connector 199"/>
          <p:cNvCxnSpPr/>
          <p:nvPr/>
        </p:nvCxnSpPr>
        <p:spPr>
          <a:xfrm>
            <a:off x="1118203" y="5514294"/>
            <a:ext cx="439472" cy="428799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7" grpId="0" animBg="1"/>
      <p:bldP spid="17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roup 200"/>
          <p:cNvGrpSpPr/>
          <p:nvPr/>
        </p:nvGrpSpPr>
        <p:grpSpPr>
          <a:xfrm>
            <a:off x="4454071" y="3833590"/>
            <a:ext cx="1669144" cy="2786743"/>
            <a:chOff x="391885" y="3599543"/>
            <a:chExt cx="1669144" cy="2786743"/>
          </a:xfrm>
        </p:grpSpPr>
        <p:sp>
          <p:nvSpPr>
            <p:cNvPr id="202" name="Oval 201"/>
            <p:cNvSpPr/>
            <p:nvPr/>
          </p:nvSpPr>
          <p:spPr>
            <a:xfrm>
              <a:off x="391885" y="3599543"/>
              <a:ext cx="1480458" cy="2786743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3" name="Rectangle 202"/>
            <p:cNvSpPr/>
            <p:nvPr/>
          </p:nvSpPr>
          <p:spPr>
            <a:xfrm>
              <a:off x="1161143" y="3715658"/>
              <a:ext cx="899886" cy="15112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04" name="Straight Arrow Connector 203"/>
            <p:cNvCxnSpPr/>
            <p:nvPr/>
          </p:nvCxnSpPr>
          <p:spPr>
            <a:xfrm>
              <a:off x="1377950" y="3679825"/>
              <a:ext cx="144237" cy="107497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199" y="354060"/>
            <a:ext cx="11179629" cy="894622"/>
          </a:xfrm>
        </p:spPr>
        <p:txBody>
          <a:bodyPr/>
          <a:lstStyle/>
          <a:p>
            <a:r>
              <a:rPr lang="en-US" b="0" dirty="0">
                <a:latin typeface="+mn-lt"/>
              </a:rPr>
              <a:t>Dijkstra’s algorithm: an example</a:t>
            </a:r>
            <a:endParaRPr lang="en-US" b="0" dirty="0">
              <a:latin typeface="+mn-lt"/>
            </a:endParaRPr>
          </a:p>
        </p:txBody>
      </p:sp>
      <p:sp>
        <p:nvSpPr>
          <p:cNvPr id="246" name="Text Box 3"/>
          <p:cNvSpPr txBox="1">
            <a:spLocks noChangeArrowheads="1"/>
          </p:cNvSpPr>
          <p:nvPr/>
        </p:nvSpPr>
        <p:spPr bwMode="auto">
          <a:xfrm>
            <a:off x="1397181" y="1647825"/>
            <a:ext cx="706437" cy="22256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Step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0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1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5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47" name="Text Box 4"/>
          <p:cNvSpPr txBox="1">
            <a:spLocks noChangeArrowheads="1"/>
          </p:cNvSpPr>
          <p:nvPr/>
        </p:nvSpPr>
        <p:spPr bwMode="auto">
          <a:xfrm>
            <a:off x="3007285" y="1657350"/>
            <a:ext cx="420308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N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48" name="Text Box 5"/>
          <p:cNvSpPr txBox="1">
            <a:spLocks noChangeArrowheads="1"/>
          </p:cNvSpPr>
          <p:nvPr/>
        </p:nvSpPr>
        <p:spPr bwMode="auto">
          <a:xfrm>
            <a:off x="3932260" y="1626727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D(v),p(v)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0" name="Text Box 7"/>
          <p:cNvSpPr txBox="1">
            <a:spLocks noChangeArrowheads="1"/>
          </p:cNvSpPr>
          <p:nvPr/>
        </p:nvSpPr>
        <p:spPr bwMode="auto">
          <a:xfrm>
            <a:off x="6534634" y="1626726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D(x),p(x)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1" name="Text Box 8"/>
          <p:cNvSpPr txBox="1">
            <a:spLocks noChangeArrowheads="1"/>
          </p:cNvSpPr>
          <p:nvPr/>
        </p:nvSpPr>
        <p:spPr bwMode="auto">
          <a:xfrm>
            <a:off x="7856559" y="1638300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D(y),p(y)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2" name="Text Box 9"/>
          <p:cNvSpPr txBox="1">
            <a:spLocks noChangeArrowheads="1"/>
          </p:cNvSpPr>
          <p:nvPr/>
        </p:nvSpPr>
        <p:spPr bwMode="auto">
          <a:xfrm>
            <a:off x="9163535" y="1638300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D(z),p(z)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3" name="Line 10"/>
          <p:cNvSpPr>
            <a:spLocks noChangeShapeType="1"/>
          </p:cNvSpPr>
          <p:nvPr/>
        </p:nvSpPr>
        <p:spPr bwMode="auto">
          <a:xfrm>
            <a:off x="1519418" y="1998662"/>
            <a:ext cx="8505825" cy="95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95" name="Text Box 6"/>
          <p:cNvSpPr txBox="1">
            <a:spLocks noChangeArrowheads="1"/>
          </p:cNvSpPr>
          <p:nvPr/>
        </p:nvSpPr>
        <p:spPr bwMode="auto">
          <a:xfrm>
            <a:off x="5169951" y="1633417"/>
            <a:ext cx="1295547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D(w),p(w)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8" name="Text Box 6"/>
          <p:cNvSpPr txBox="1">
            <a:spLocks noChangeArrowheads="1"/>
          </p:cNvSpPr>
          <p:nvPr/>
        </p:nvSpPr>
        <p:spPr bwMode="auto">
          <a:xfrm>
            <a:off x="13837414" y="2958717"/>
            <a:ext cx="1284288" cy="16160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D(w),p(w)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5,u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4,x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3,y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3,y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263633" y="1951300"/>
            <a:ext cx="5679281" cy="401555"/>
            <a:chOff x="4263633" y="1951300"/>
            <a:chExt cx="5679281" cy="401555"/>
          </a:xfrm>
        </p:grpSpPr>
        <p:sp>
          <p:nvSpPr>
            <p:cNvPr id="249" name="Text Box 6"/>
            <p:cNvSpPr txBox="1">
              <a:spLocks noChangeArrowheads="1"/>
            </p:cNvSpPr>
            <p:nvPr/>
          </p:nvSpPr>
          <p:spPr bwMode="auto">
            <a:xfrm>
              <a:off x="55706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83" name="Text Box 9"/>
            <p:cNvSpPr txBox="1">
              <a:spLocks noChangeArrowheads="1"/>
            </p:cNvSpPr>
            <p:nvPr/>
          </p:nvSpPr>
          <p:spPr bwMode="auto">
            <a:xfrm>
              <a:off x="9564285" y="1975894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3" name="Text Box 9"/>
            <p:cNvSpPr txBox="1">
              <a:spLocks noChangeArrowheads="1"/>
            </p:cNvSpPr>
            <p:nvPr/>
          </p:nvSpPr>
          <p:spPr bwMode="auto">
            <a:xfrm>
              <a:off x="8268885" y="1974450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4" name="Text Box 7"/>
            <p:cNvSpPr txBox="1">
              <a:spLocks noChangeArrowheads="1"/>
            </p:cNvSpPr>
            <p:nvPr/>
          </p:nvSpPr>
          <p:spPr bwMode="auto">
            <a:xfrm>
              <a:off x="68660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00" name="Text Box 5"/>
            <p:cNvSpPr txBox="1">
              <a:spLocks noChangeArrowheads="1"/>
            </p:cNvSpPr>
            <p:nvPr/>
          </p:nvSpPr>
          <p:spPr bwMode="auto">
            <a:xfrm>
              <a:off x="4263633" y="1952745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508" name="Text Box 4"/>
          <p:cNvSpPr txBox="1">
            <a:spLocks noChangeArrowheads="1"/>
          </p:cNvSpPr>
          <p:nvPr/>
        </p:nvSpPr>
        <p:spPr bwMode="auto">
          <a:xfrm>
            <a:off x="3082181" y="1941646"/>
            <a:ext cx="32733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706097" y="230336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9" name="Straight Connector 508"/>
          <p:cNvCxnSpPr/>
          <p:nvPr/>
        </p:nvCxnSpPr>
        <p:spPr>
          <a:xfrm>
            <a:off x="1714983" y="2606233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0" name="Straight Connector 509"/>
          <p:cNvCxnSpPr/>
          <p:nvPr/>
        </p:nvCxnSpPr>
        <p:spPr>
          <a:xfrm>
            <a:off x="1719251" y="291372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/>
          <p:cNvCxnSpPr/>
          <p:nvPr/>
        </p:nvCxnSpPr>
        <p:spPr>
          <a:xfrm>
            <a:off x="1718901" y="3225829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4" name="Straight Connector 513"/>
          <p:cNvCxnSpPr/>
          <p:nvPr/>
        </p:nvCxnSpPr>
        <p:spPr>
          <a:xfrm>
            <a:off x="1727787" y="3565644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 Box 3"/>
          <p:cNvSpPr txBox="1">
            <a:spLocks noChangeArrowheads="1"/>
          </p:cNvSpPr>
          <p:nvPr/>
        </p:nvSpPr>
        <p:spPr bwMode="auto">
          <a:xfrm>
            <a:off x="5517465" y="3427169"/>
            <a:ext cx="1221809" cy="193899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8  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Loop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9 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10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11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164" name="Text Box 3"/>
          <p:cNvSpPr txBox="1">
            <a:spLocks noChangeArrowheads="1"/>
          </p:cNvSpPr>
          <p:nvPr/>
        </p:nvSpPr>
        <p:spPr bwMode="auto">
          <a:xfrm>
            <a:off x="6076265" y="3750132"/>
            <a:ext cx="5864426" cy="120032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find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not in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such that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D(a)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is a minimum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add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to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endParaRPr kumimoji="0" lang="en-US" sz="2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167" name="Oval 114"/>
          <p:cNvSpPr>
            <a:spLocks noChangeArrowheads="1"/>
          </p:cNvSpPr>
          <p:nvPr/>
        </p:nvSpPr>
        <p:spPr bwMode="auto">
          <a:xfrm>
            <a:off x="6843529" y="2025568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2" name="Text Box 4"/>
          <p:cNvSpPr txBox="1">
            <a:spLocks noChangeArrowheads="1"/>
          </p:cNvSpPr>
          <p:nvPr/>
        </p:nvSpPr>
        <p:spPr bwMode="auto">
          <a:xfrm>
            <a:off x="2958516" y="2241520"/>
            <a:ext cx="45557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322868" y="1212035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5598013" y="1206430"/>
            <a:ext cx="4411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6907883" y="1200825"/>
            <a:ext cx="340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8240903" y="1206795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04473" y="1224340"/>
            <a:ext cx="3257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0" name="Group 16"/>
          <p:cNvGrpSpPr/>
          <p:nvPr/>
        </p:nvGrpSpPr>
        <p:grpSpPr bwMode="auto">
          <a:xfrm>
            <a:off x="644342" y="4117376"/>
            <a:ext cx="3571875" cy="2236788"/>
            <a:chOff x="3162" y="1071"/>
            <a:chExt cx="2250" cy="1409"/>
          </a:xfrm>
        </p:grpSpPr>
        <p:sp>
          <p:nvSpPr>
            <p:cNvPr id="121" name="Freeform 17"/>
            <p:cNvSpPr/>
            <p:nvPr/>
          </p:nvSpPr>
          <p:spPr bwMode="auto">
            <a:xfrm>
              <a:off x="3162" y="1071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2" name="Freeform 18"/>
            <p:cNvSpPr/>
            <p:nvPr/>
          </p:nvSpPr>
          <p:spPr bwMode="auto">
            <a:xfrm>
              <a:off x="3498" y="1620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3" name="Oval 19"/>
            <p:cNvSpPr>
              <a:spLocks noChangeArrowheads="1"/>
            </p:cNvSpPr>
            <p:nvPr/>
          </p:nvSpPr>
          <p:spPr bwMode="auto">
            <a:xfrm>
              <a:off x="3238" y="1862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4" name="Line 20"/>
            <p:cNvSpPr>
              <a:spLocks noChangeShapeType="1"/>
            </p:cNvSpPr>
            <p:nvPr/>
          </p:nvSpPr>
          <p:spPr bwMode="auto">
            <a:xfrm>
              <a:off x="3238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5" name="Line 21"/>
            <p:cNvSpPr>
              <a:spLocks noChangeShapeType="1"/>
            </p:cNvSpPr>
            <p:nvPr/>
          </p:nvSpPr>
          <p:spPr bwMode="auto">
            <a:xfrm>
              <a:off x="3551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6" name="Rectangle 22"/>
            <p:cNvSpPr>
              <a:spLocks noChangeArrowheads="1"/>
            </p:cNvSpPr>
            <p:nvPr/>
          </p:nvSpPr>
          <p:spPr bwMode="auto">
            <a:xfrm>
              <a:off x="3238" y="1855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7" name="Oval 23"/>
            <p:cNvSpPr>
              <a:spLocks noChangeArrowheads="1"/>
            </p:cNvSpPr>
            <p:nvPr/>
          </p:nvSpPr>
          <p:spPr bwMode="auto">
            <a:xfrm>
              <a:off x="3235" y="1796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8" name="Oval 24"/>
            <p:cNvSpPr>
              <a:spLocks noChangeArrowheads="1"/>
            </p:cNvSpPr>
            <p:nvPr/>
          </p:nvSpPr>
          <p:spPr bwMode="auto">
            <a:xfrm>
              <a:off x="3712" y="224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9" name="Line 25"/>
            <p:cNvSpPr>
              <a:spLocks noChangeShapeType="1"/>
            </p:cNvSpPr>
            <p:nvPr/>
          </p:nvSpPr>
          <p:spPr bwMode="auto">
            <a:xfrm>
              <a:off x="3712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0" name="Line 26"/>
            <p:cNvSpPr>
              <a:spLocks noChangeShapeType="1"/>
            </p:cNvSpPr>
            <p:nvPr/>
          </p:nvSpPr>
          <p:spPr bwMode="auto">
            <a:xfrm>
              <a:off x="4025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1" name="Rectangle 27"/>
            <p:cNvSpPr>
              <a:spLocks noChangeArrowheads="1"/>
            </p:cNvSpPr>
            <p:nvPr/>
          </p:nvSpPr>
          <p:spPr bwMode="auto">
            <a:xfrm>
              <a:off x="3712" y="224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2" name="Oval 28"/>
            <p:cNvSpPr>
              <a:spLocks noChangeArrowheads="1"/>
            </p:cNvSpPr>
            <p:nvPr/>
          </p:nvSpPr>
          <p:spPr bwMode="auto">
            <a:xfrm>
              <a:off x="3709" y="218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3" name="Oval 29"/>
            <p:cNvSpPr>
              <a:spLocks noChangeArrowheads="1"/>
            </p:cNvSpPr>
            <p:nvPr/>
          </p:nvSpPr>
          <p:spPr bwMode="auto">
            <a:xfrm>
              <a:off x="3708" y="155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4" name="Line 30"/>
            <p:cNvSpPr>
              <a:spLocks noChangeShapeType="1"/>
            </p:cNvSpPr>
            <p:nvPr/>
          </p:nvSpPr>
          <p:spPr bwMode="auto">
            <a:xfrm>
              <a:off x="3708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5" name="Line 31"/>
            <p:cNvSpPr>
              <a:spLocks noChangeShapeType="1"/>
            </p:cNvSpPr>
            <p:nvPr/>
          </p:nvSpPr>
          <p:spPr bwMode="auto">
            <a:xfrm>
              <a:off x="4021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6" name="Rectangle 32"/>
            <p:cNvSpPr>
              <a:spLocks noChangeArrowheads="1"/>
            </p:cNvSpPr>
            <p:nvPr/>
          </p:nvSpPr>
          <p:spPr bwMode="auto">
            <a:xfrm>
              <a:off x="3708" y="155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7" name="Oval 33"/>
            <p:cNvSpPr>
              <a:spLocks noChangeArrowheads="1"/>
            </p:cNvSpPr>
            <p:nvPr/>
          </p:nvSpPr>
          <p:spPr bwMode="auto">
            <a:xfrm>
              <a:off x="3705" y="149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8" name="Oval 34"/>
            <p:cNvSpPr>
              <a:spLocks noChangeArrowheads="1"/>
            </p:cNvSpPr>
            <p:nvPr/>
          </p:nvSpPr>
          <p:spPr bwMode="auto">
            <a:xfrm>
              <a:off x="4391" y="1555"/>
              <a:ext cx="312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9" name="Line 35"/>
            <p:cNvSpPr>
              <a:spLocks noChangeShapeType="1"/>
            </p:cNvSpPr>
            <p:nvPr/>
          </p:nvSpPr>
          <p:spPr bwMode="auto">
            <a:xfrm>
              <a:off x="4391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0" name="Line 36"/>
            <p:cNvSpPr>
              <a:spLocks noChangeShapeType="1"/>
            </p:cNvSpPr>
            <p:nvPr/>
          </p:nvSpPr>
          <p:spPr bwMode="auto">
            <a:xfrm>
              <a:off x="4703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1" name="Rectangle 37"/>
            <p:cNvSpPr>
              <a:spLocks noChangeArrowheads="1"/>
            </p:cNvSpPr>
            <p:nvPr/>
          </p:nvSpPr>
          <p:spPr bwMode="auto">
            <a:xfrm>
              <a:off x="4391" y="1548"/>
              <a:ext cx="309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2" name="Oval 38"/>
            <p:cNvSpPr>
              <a:spLocks noChangeArrowheads="1"/>
            </p:cNvSpPr>
            <p:nvPr/>
          </p:nvSpPr>
          <p:spPr bwMode="auto">
            <a:xfrm>
              <a:off x="4394" y="1492"/>
              <a:ext cx="312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3" name="Oval 39"/>
            <p:cNvSpPr>
              <a:spLocks noChangeArrowheads="1"/>
            </p:cNvSpPr>
            <p:nvPr/>
          </p:nvSpPr>
          <p:spPr bwMode="auto">
            <a:xfrm>
              <a:off x="4401" y="2246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4" name="Line 40"/>
            <p:cNvSpPr>
              <a:spLocks noChangeShapeType="1"/>
            </p:cNvSpPr>
            <p:nvPr/>
          </p:nvSpPr>
          <p:spPr bwMode="auto">
            <a:xfrm>
              <a:off x="4401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5" name="Line 41"/>
            <p:cNvSpPr>
              <a:spLocks noChangeShapeType="1"/>
            </p:cNvSpPr>
            <p:nvPr/>
          </p:nvSpPr>
          <p:spPr bwMode="auto">
            <a:xfrm>
              <a:off x="4714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6" name="Rectangle 42"/>
            <p:cNvSpPr>
              <a:spLocks noChangeArrowheads="1"/>
            </p:cNvSpPr>
            <p:nvPr/>
          </p:nvSpPr>
          <p:spPr bwMode="auto">
            <a:xfrm>
              <a:off x="4401" y="2239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7" name="Oval 43"/>
            <p:cNvSpPr>
              <a:spLocks noChangeArrowheads="1"/>
            </p:cNvSpPr>
            <p:nvPr/>
          </p:nvSpPr>
          <p:spPr bwMode="auto">
            <a:xfrm>
              <a:off x="4398" y="2180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8" name="Oval 44"/>
            <p:cNvSpPr>
              <a:spLocks noChangeArrowheads="1"/>
            </p:cNvSpPr>
            <p:nvPr/>
          </p:nvSpPr>
          <p:spPr bwMode="auto">
            <a:xfrm>
              <a:off x="4966" y="1905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9" name="Line 45"/>
            <p:cNvSpPr>
              <a:spLocks noChangeShapeType="1"/>
            </p:cNvSpPr>
            <p:nvPr/>
          </p:nvSpPr>
          <p:spPr bwMode="auto">
            <a:xfrm>
              <a:off x="4966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0" name="Line 46"/>
            <p:cNvSpPr>
              <a:spLocks noChangeShapeType="1"/>
            </p:cNvSpPr>
            <p:nvPr/>
          </p:nvSpPr>
          <p:spPr bwMode="auto">
            <a:xfrm>
              <a:off x="5279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1" name="Rectangle 47"/>
            <p:cNvSpPr>
              <a:spLocks noChangeArrowheads="1"/>
            </p:cNvSpPr>
            <p:nvPr/>
          </p:nvSpPr>
          <p:spPr bwMode="auto">
            <a:xfrm>
              <a:off x="4966" y="1898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2" name="Oval 48"/>
            <p:cNvSpPr>
              <a:spLocks noChangeArrowheads="1"/>
            </p:cNvSpPr>
            <p:nvPr/>
          </p:nvSpPr>
          <p:spPr bwMode="auto">
            <a:xfrm>
              <a:off x="4963" y="1839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3" name="Freeform 49"/>
            <p:cNvSpPr/>
            <p:nvPr/>
          </p:nvSpPr>
          <p:spPr bwMode="auto">
            <a:xfrm>
              <a:off x="4557" y="1647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4" name="Freeform 50"/>
            <p:cNvSpPr/>
            <p:nvPr/>
          </p:nvSpPr>
          <p:spPr bwMode="auto">
            <a:xfrm>
              <a:off x="3864" y="1653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5" name="Freeform 51"/>
            <p:cNvSpPr/>
            <p:nvPr/>
          </p:nvSpPr>
          <p:spPr bwMode="auto">
            <a:xfrm>
              <a:off x="4029" y="1638"/>
              <a:ext cx="504" cy="600"/>
            </a:xfrm>
            <a:custGeom>
              <a:avLst/>
              <a:gdLst>
                <a:gd name="T0" fmla="*/ 0 w 378"/>
                <a:gd name="T1" fmla="*/ 11993521 h 174"/>
                <a:gd name="T2" fmla="*/ 5035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6" name="Freeform 52"/>
            <p:cNvSpPr/>
            <p:nvPr/>
          </p:nvSpPr>
          <p:spPr bwMode="auto">
            <a:xfrm>
              <a:off x="4716" y="1986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7" name="Freeform 53"/>
            <p:cNvSpPr/>
            <p:nvPr/>
          </p:nvSpPr>
          <p:spPr bwMode="auto">
            <a:xfrm>
              <a:off x="4035" y="226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8" name="Freeform 54"/>
            <p:cNvSpPr/>
            <p:nvPr/>
          </p:nvSpPr>
          <p:spPr bwMode="auto">
            <a:xfrm>
              <a:off x="3444" y="1944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9" name="Freeform 55"/>
            <p:cNvSpPr/>
            <p:nvPr/>
          </p:nvSpPr>
          <p:spPr bwMode="auto">
            <a:xfrm>
              <a:off x="4029" y="157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0" name="Freeform 56"/>
            <p:cNvSpPr/>
            <p:nvPr/>
          </p:nvSpPr>
          <p:spPr bwMode="auto">
            <a:xfrm>
              <a:off x="4704" y="1575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1" name="Freeform 57"/>
            <p:cNvSpPr/>
            <p:nvPr/>
          </p:nvSpPr>
          <p:spPr bwMode="auto">
            <a:xfrm>
              <a:off x="3387" y="1146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62" name="Group 58"/>
            <p:cNvGrpSpPr/>
            <p:nvPr/>
          </p:nvGrpSpPr>
          <p:grpSpPr bwMode="auto">
            <a:xfrm>
              <a:off x="3287" y="1744"/>
              <a:ext cx="205" cy="250"/>
              <a:chOff x="2954" y="2425"/>
              <a:chExt cx="208" cy="250"/>
            </a:xfrm>
          </p:grpSpPr>
          <p:sp>
            <p:nvSpPr>
              <p:cNvPr id="198" name="Rectangle 5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9" name="Text Box 60"/>
              <p:cNvSpPr txBox="1">
                <a:spLocks noChangeArrowheads="1"/>
              </p:cNvSpPr>
              <p:nvPr/>
            </p:nvSpPr>
            <p:spPr bwMode="auto">
              <a:xfrm>
                <a:off x="2954" y="2425"/>
                <a:ext cx="208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u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3" name="Group 61"/>
            <p:cNvGrpSpPr/>
            <p:nvPr/>
          </p:nvGrpSpPr>
          <p:grpSpPr bwMode="auto">
            <a:xfrm>
              <a:off x="4461" y="2128"/>
              <a:ext cx="196" cy="250"/>
              <a:chOff x="2958" y="2425"/>
              <a:chExt cx="199" cy="250"/>
            </a:xfrm>
          </p:grpSpPr>
          <p:sp>
            <p:nvSpPr>
              <p:cNvPr id="196" name="Rectangle 6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7" name="Text Box 63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y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4" name="Group 64"/>
            <p:cNvGrpSpPr/>
            <p:nvPr/>
          </p:nvGrpSpPr>
          <p:grpSpPr bwMode="auto">
            <a:xfrm>
              <a:off x="3772" y="2095"/>
              <a:ext cx="212" cy="288"/>
              <a:chOff x="2951" y="2395"/>
              <a:chExt cx="213" cy="288"/>
            </a:xfrm>
          </p:grpSpPr>
          <p:sp>
            <p:nvSpPr>
              <p:cNvPr id="194" name="Rectangle 6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5" name="Text Box 66"/>
              <p:cNvSpPr txBox="1">
                <a:spLocks noChangeArrowheads="1"/>
              </p:cNvSpPr>
              <p:nvPr/>
            </p:nvSpPr>
            <p:spPr bwMode="auto">
              <a:xfrm>
                <a:off x="2951" y="2395"/>
                <a:ext cx="21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x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5" name="Group 67"/>
            <p:cNvGrpSpPr/>
            <p:nvPr/>
          </p:nvGrpSpPr>
          <p:grpSpPr bwMode="auto">
            <a:xfrm>
              <a:off x="4437" y="1438"/>
              <a:ext cx="233" cy="252"/>
              <a:chOff x="2940" y="2425"/>
              <a:chExt cx="236" cy="252"/>
            </a:xfrm>
          </p:grpSpPr>
          <p:sp>
            <p:nvSpPr>
              <p:cNvPr id="192" name="Rectangle 68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3" name="Text Box 69"/>
              <p:cNvSpPr txBox="1">
                <a:spLocks noChangeArrowheads="1"/>
              </p:cNvSpPr>
              <p:nvPr/>
            </p:nvSpPr>
            <p:spPr bwMode="auto">
              <a:xfrm>
                <a:off x="2940" y="2425"/>
                <a:ext cx="236" cy="2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w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6" name="Group 70"/>
            <p:cNvGrpSpPr/>
            <p:nvPr/>
          </p:nvGrpSpPr>
          <p:grpSpPr bwMode="auto">
            <a:xfrm>
              <a:off x="3771" y="1438"/>
              <a:ext cx="196" cy="250"/>
              <a:chOff x="2958" y="2425"/>
              <a:chExt cx="199" cy="250"/>
            </a:xfrm>
          </p:grpSpPr>
          <p:sp>
            <p:nvSpPr>
              <p:cNvPr id="190" name="Rectangle 71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1" name="Text Box 72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v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7" name="Group 73"/>
            <p:cNvGrpSpPr/>
            <p:nvPr/>
          </p:nvGrpSpPr>
          <p:grpSpPr bwMode="auto">
            <a:xfrm>
              <a:off x="5025" y="1756"/>
              <a:ext cx="212" cy="288"/>
              <a:chOff x="2949" y="2395"/>
              <a:chExt cx="214" cy="288"/>
            </a:xfrm>
          </p:grpSpPr>
          <p:sp>
            <p:nvSpPr>
              <p:cNvPr id="188" name="Rectangle 74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89" name="Text Box 75"/>
              <p:cNvSpPr txBox="1">
                <a:spLocks noChangeArrowheads="1"/>
              </p:cNvSpPr>
              <p:nvPr/>
            </p:nvSpPr>
            <p:spPr bwMode="auto">
              <a:xfrm>
                <a:off x="2949" y="2395"/>
                <a:ext cx="214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z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178" name="Text Box 76"/>
            <p:cNvSpPr txBox="1">
              <a:spLocks noChangeArrowheads="1"/>
            </p:cNvSpPr>
            <p:nvPr/>
          </p:nvSpPr>
          <p:spPr bwMode="auto">
            <a:xfrm>
              <a:off x="3493" y="1568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9" name="Text Box 77"/>
            <p:cNvSpPr txBox="1">
              <a:spLocks noChangeArrowheads="1"/>
            </p:cNvSpPr>
            <p:nvPr/>
          </p:nvSpPr>
          <p:spPr bwMode="auto">
            <a:xfrm>
              <a:off x="3841" y="1787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0" name="Text Box 78"/>
            <p:cNvSpPr txBox="1">
              <a:spLocks noChangeArrowheads="1"/>
            </p:cNvSpPr>
            <p:nvPr/>
          </p:nvSpPr>
          <p:spPr bwMode="auto">
            <a:xfrm>
              <a:off x="3406" y="200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1" name="Text Box 79"/>
            <p:cNvSpPr txBox="1">
              <a:spLocks noChangeArrowheads="1"/>
            </p:cNvSpPr>
            <p:nvPr/>
          </p:nvSpPr>
          <p:spPr bwMode="auto">
            <a:xfrm>
              <a:off x="4225" y="188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2" name="Text Box 80"/>
            <p:cNvSpPr txBox="1">
              <a:spLocks noChangeArrowheads="1"/>
            </p:cNvSpPr>
            <p:nvPr/>
          </p:nvSpPr>
          <p:spPr bwMode="auto">
            <a:xfrm>
              <a:off x="4162" y="2234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3" name="Text Box 81"/>
            <p:cNvSpPr txBox="1">
              <a:spLocks noChangeArrowheads="1"/>
            </p:cNvSpPr>
            <p:nvPr/>
          </p:nvSpPr>
          <p:spPr bwMode="auto">
            <a:xfrm>
              <a:off x="4522" y="180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4" name="Text Box 82"/>
            <p:cNvSpPr txBox="1">
              <a:spLocks noChangeArrowheads="1"/>
            </p:cNvSpPr>
            <p:nvPr/>
          </p:nvSpPr>
          <p:spPr bwMode="auto">
            <a:xfrm>
              <a:off x="4882" y="2069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5" name="Text Box 83"/>
            <p:cNvSpPr txBox="1">
              <a:spLocks noChangeArrowheads="1"/>
            </p:cNvSpPr>
            <p:nvPr/>
          </p:nvSpPr>
          <p:spPr bwMode="auto">
            <a:xfrm>
              <a:off x="4855" y="153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6" name="Text Box 84"/>
            <p:cNvSpPr txBox="1">
              <a:spLocks noChangeArrowheads="1"/>
            </p:cNvSpPr>
            <p:nvPr/>
          </p:nvSpPr>
          <p:spPr bwMode="auto">
            <a:xfrm>
              <a:off x="4120" y="138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7" name="Text Box 85"/>
            <p:cNvSpPr txBox="1">
              <a:spLocks noChangeArrowheads="1"/>
            </p:cNvSpPr>
            <p:nvPr/>
          </p:nvSpPr>
          <p:spPr bwMode="auto">
            <a:xfrm>
              <a:off x="3769" y="111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cxnSp>
        <p:nvCxnSpPr>
          <p:cNvPr id="200" name="Straight Arrow Connector 199"/>
          <p:cNvCxnSpPr/>
          <p:nvPr/>
        </p:nvCxnSpPr>
        <p:spPr>
          <a:xfrm>
            <a:off x="1118203" y="5514294"/>
            <a:ext cx="439472" cy="428799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 Box 3"/>
          <p:cNvSpPr txBox="1">
            <a:spLocks noChangeArrowheads="1"/>
          </p:cNvSpPr>
          <p:nvPr/>
        </p:nvSpPr>
        <p:spPr bwMode="auto">
          <a:xfrm>
            <a:off x="6149273" y="4882988"/>
            <a:ext cx="5767028" cy="76944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update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D(b)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for all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b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adjacent to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and not in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: 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200" b="1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    D(b) = </a:t>
            </a: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min</a:t>
            </a:r>
            <a:r>
              <a:rPr kumimoji="0" lang="en-US" sz="2200" b="1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( D(b), D(a) + c</a:t>
            </a:r>
            <a:r>
              <a:rPr kumimoji="0" lang="en-US" sz="2200" b="1" i="1" u="none" strike="noStrike" kern="1200" cap="none" spc="0" normalizeH="0" baseline="-2500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a,b </a:t>
            </a:r>
            <a:r>
              <a:rPr kumimoji="0" lang="en-US" sz="2200" b="1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) </a:t>
            </a:r>
            <a:endParaRPr kumimoji="0" lang="en-US" sz="2200" b="1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grpSp>
        <p:nvGrpSpPr>
          <p:cNvPr id="109" name="Group 108"/>
          <p:cNvGrpSpPr/>
          <p:nvPr/>
        </p:nvGrpSpPr>
        <p:grpSpPr>
          <a:xfrm>
            <a:off x="4263633" y="2255616"/>
            <a:ext cx="5679281" cy="416447"/>
            <a:chOff x="4263633" y="2255616"/>
            <a:chExt cx="5679281" cy="416447"/>
          </a:xfrm>
        </p:grpSpPr>
        <p:sp>
          <p:nvSpPr>
            <p:cNvPr id="110" name="Text Box 9"/>
            <p:cNvSpPr txBox="1">
              <a:spLocks noChangeArrowheads="1"/>
            </p:cNvSpPr>
            <p:nvPr/>
          </p:nvSpPr>
          <p:spPr bwMode="auto">
            <a:xfrm>
              <a:off x="9564285" y="2301914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1" name="Text Box 8"/>
            <p:cNvSpPr txBox="1">
              <a:spLocks noChangeArrowheads="1"/>
            </p:cNvSpPr>
            <p:nvPr/>
          </p:nvSpPr>
          <p:spPr bwMode="auto">
            <a:xfrm>
              <a:off x="8206722" y="2260378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2,x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7" name="Text Box 6"/>
            <p:cNvSpPr txBox="1">
              <a:spLocks noChangeArrowheads="1"/>
            </p:cNvSpPr>
            <p:nvPr/>
          </p:nvSpPr>
          <p:spPr bwMode="auto">
            <a:xfrm>
              <a:off x="5566247" y="2271953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4,x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8" name="Text Box 5"/>
            <p:cNvSpPr txBox="1">
              <a:spLocks noChangeArrowheads="1"/>
            </p:cNvSpPr>
            <p:nvPr/>
          </p:nvSpPr>
          <p:spPr bwMode="auto">
            <a:xfrm>
              <a:off x="4263633" y="2255616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6514034" y="5634994"/>
            <a:ext cx="5187639" cy="1034693"/>
            <a:chOff x="4625273" y="5620004"/>
            <a:chExt cx="5187639" cy="1034693"/>
          </a:xfrm>
        </p:grpSpPr>
        <p:sp>
          <p:nvSpPr>
            <p:cNvPr id="2" name="Rectangle 1"/>
            <p:cNvSpPr/>
            <p:nvPr/>
          </p:nvSpPr>
          <p:spPr>
            <a:xfrm>
              <a:off x="4661941" y="5696262"/>
              <a:ext cx="5066675" cy="929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9" name="Text Box 3"/>
            <p:cNvSpPr txBox="1">
              <a:spLocks noChangeArrowheads="1"/>
            </p:cNvSpPr>
            <p:nvPr/>
          </p:nvSpPr>
          <p:spPr bwMode="auto">
            <a:xfrm>
              <a:off x="4667745" y="5620004"/>
              <a:ext cx="4947188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D(v) = min ( D(v), D(x) + c</a:t>
              </a:r>
              <a:r>
                <a:rPr kumimoji="0" lang="en-US" sz="2000" b="0" i="1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x,v </a:t>
              </a:r>
              <a:r>
                <a:rPr kumimoji="0" 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) = min(2, 1+2) = 2 </a:t>
              </a:r>
              <a:endPara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endParaRPr>
            </a:p>
          </p:txBody>
        </p:sp>
        <p:sp>
          <p:nvSpPr>
            <p:cNvPr id="165" name="Text Box 3"/>
            <p:cNvSpPr txBox="1">
              <a:spLocks noChangeArrowheads="1"/>
            </p:cNvSpPr>
            <p:nvPr/>
          </p:nvSpPr>
          <p:spPr bwMode="auto">
            <a:xfrm>
              <a:off x="4625273" y="5937296"/>
              <a:ext cx="5187639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D(w) = min ( D(w), D(x) + c</a:t>
              </a:r>
              <a:r>
                <a:rPr kumimoji="0" lang="en-US" sz="2000" b="0" i="1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x,w </a:t>
              </a:r>
              <a:r>
                <a:rPr kumimoji="0" 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) = min (5, 1+3) = 4 </a:t>
              </a:r>
              <a:endPara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endParaRPr>
            </a:p>
          </p:txBody>
        </p:sp>
        <p:sp>
          <p:nvSpPr>
            <p:cNvPr id="166" name="Text Box 3"/>
            <p:cNvSpPr txBox="1">
              <a:spLocks noChangeArrowheads="1"/>
            </p:cNvSpPr>
            <p:nvPr/>
          </p:nvSpPr>
          <p:spPr bwMode="auto">
            <a:xfrm>
              <a:off x="4702721" y="6254587"/>
              <a:ext cx="507773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D(y) = min ( D(y), D(x) + c</a:t>
              </a:r>
              <a:r>
                <a:rPr kumimoji="0" lang="en-US" sz="2000" b="0" i="1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x,y </a:t>
              </a:r>
              <a:r>
                <a:rPr kumimoji="0" 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) = min(inf,1+1) = 2  </a:t>
              </a:r>
              <a:endPara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1325192" y="5891134"/>
            <a:ext cx="706683" cy="802632"/>
            <a:chOff x="11325192" y="5891134"/>
            <a:chExt cx="706683" cy="802632"/>
          </a:xfrm>
        </p:grpSpPr>
        <p:pic>
          <p:nvPicPr>
            <p:cNvPr id="8" name="Picture 7" descr="A picture containing object, drawing, room, lamp&#10;&#10;Description automatically generate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1533739" y="5891134"/>
              <a:ext cx="498136" cy="449706"/>
            </a:xfrm>
            <a:prstGeom prst="rect">
              <a:avLst/>
            </a:prstGeom>
          </p:spPr>
        </p:pic>
        <p:pic>
          <p:nvPicPr>
            <p:cNvPr id="168" name="Picture 167" descr="A picture containing object, drawing, room, lamp&#10;&#10;Description automatically generate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1325192" y="6244060"/>
              <a:ext cx="498136" cy="449706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199" y="354060"/>
            <a:ext cx="11179629" cy="894622"/>
          </a:xfrm>
        </p:spPr>
        <p:txBody>
          <a:bodyPr/>
          <a:lstStyle/>
          <a:p>
            <a:r>
              <a:rPr lang="en-US" b="0" dirty="0">
                <a:latin typeface="+mn-lt"/>
              </a:rPr>
              <a:t>Dijkstra’s algorithm: an example</a:t>
            </a:r>
            <a:endParaRPr lang="en-US" b="0" dirty="0">
              <a:latin typeface="+mn-lt"/>
            </a:endParaRPr>
          </a:p>
        </p:txBody>
      </p:sp>
      <p:sp>
        <p:nvSpPr>
          <p:cNvPr id="246" name="Text Box 3"/>
          <p:cNvSpPr txBox="1">
            <a:spLocks noChangeArrowheads="1"/>
          </p:cNvSpPr>
          <p:nvPr/>
        </p:nvSpPr>
        <p:spPr bwMode="auto">
          <a:xfrm>
            <a:off x="1397181" y="1647825"/>
            <a:ext cx="706437" cy="22256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Step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0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1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5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47" name="Text Box 4"/>
          <p:cNvSpPr txBox="1">
            <a:spLocks noChangeArrowheads="1"/>
          </p:cNvSpPr>
          <p:nvPr/>
        </p:nvSpPr>
        <p:spPr bwMode="auto">
          <a:xfrm>
            <a:off x="3007285" y="1657350"/>
            <a:ext cx="420308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N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48" name="Text Box 5"/>
          <p:cNvSpPr txBox="1">
            <a:spLocks noChangeArrowheads="1"/>
          </p:cNvSpPr>
          <p:nvPr/>
        </p:nvSpPr>
        <p:spPr bwMode="auto">
          <a:xfrm>
            <a:off x="3932260" y="1626727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D(v),p(v)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0" name="Text Box 7"/>
          <p:cNvSpPr txBox="1">
            <a:spLocks noChangeArrowheads="1"/>
          </p:cNvSpPr>
          <p:nvPr/>
        </p:nvSpPr>
        <p:spPr bwMode="auto">
          <a:xfrm>
            <a:off x="6534634" y="1626726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D(x),p(x)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1" name="Text Box 8"/>
          <p:cNvSpPr txBox="1">
            <a:spLocks noChangeArrowheads="1"/>
          </p:cNvSpPr>
          <p:nvPr/>
        </p:nvSpPr>
        <p:spPr bwMode="auto">
          <a:xfrm>
            <a:off x="7856559" y="1638300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D(y),p(y)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2" name="Text Box 9"/>
          <p:cNvSpPr txBox="1">
            <a:spLocks noChangeArrowheads="1"/>
          </p:cNvSpPr>
          <p:nvPr/>
        </p:nvSpPr>
        <p:spPr bwMode="auto">
          <a:xfrm>
            <a:off x="9163535" y="1638300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D(z),p(z)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3" name="Line 10"/>
          <p:cNvSpPr>
            <a:spLocks noChangeShapeType="1"/>
          </p:cNvSpPr>
          <p:nvPr/>
        </p:nvSpPr>
        <p:spPr bwMode="auto">
          <a:xfrm>
            <a:off x="1519418" y="1998662"/>
            <a:ext cx="8505825" cy="95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95" name="Text Box 6"/>
          <p:cNvSpPr txBox="1">
            <a:spLocks noChangeArrowheads="1"/>
          </p:cNvSpPr>
          <p:nvPr/>
        </p:nvSpPr>
        <p:spPr bwMode="auto">
          <a:xfrm>
            <a:off x="5169951" y="1633417"/>
            <a:ext cx="1295547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</a:t>
            </a:r>
            <a:r>
              <a:rPr lang="en-US" sz="2000" kern="0" dirty="0">
                <a:solidFill>
                  <a:srgbClr val="000000"/>
                </a:solidFill>
              </a:rPr>
              <a:t>w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),p(w)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8" name="Text Box 6"/>
          <p:cNvSpPr txBox="1">
            <a:spLocks noChangeArrowheads="1"/>
          </p:cNvSpPr>
          <p:nvPr/>
        </p:nvSpPr>
        <p:spPr bwMode="auto">
          <a:xfrm>
            <a:off x="13837414" y="2958717"/>
            <a:ext cx="1284288" cy="16160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D(w),p(w)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5,u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4,x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3,y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3,y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263633" y="1951300"/>
            <a:ext cx="5679281" cy="401555"/>
            <a:chOff x="4263633" y="1951300"/>
            <a:chExt cx="5679281" cy="401555"/>
          </a:xfrm>
        </p:grpSpPr>
        <p:sp>
          <p:nvSpPr>
            <p:cNvPr id="249" name="Text Box 6"/>
            <p:cNvSpPr txBox="1">
              <a:spLocks noChangeArrowheads="1"/>
            </p:cNvSpPr>
            <p:nvPr/>
          </p:nvSpPr>
          <p:spPr bwMode="auto">
            <a:xfrm>
              <a:off x="55706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83" name="Text Box 9"/>
            <p:cNvSpPr txBox="1">
              <a:spLocks noChangeArrowheads="1"/>
            </p:cNvSpPr>
            <p:nvPr/>
          </p:nvSpPr>
          <p:spPr bwMode="auto">
            <a:xfrm>
              <a:off x="9564285" y="1975894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3" name="Text Box 9"/>
            <p:cNvSpPr txBox="1">
              <a:spLocks noChangeArrowheads="1"/>
            </p:cNvSpPr>
            <p:nvPr/>
          </p:nvSpPr>
          <p:spPr bwMode="auto">
            <a:xfrm>
              <a:off x="8268885" y="1974450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4" name="Text Box 7"/>
            <p:cNvSpPr txBox="1">
              <a:spLocks noChangeArrowheads="1"/>
            </p:cNvSpPr>
            <p:nvPr/>
          </p:nvSpPr>
          <p:spPr bwMode="auto">
            <a:xfrm>
              <a:off x="68660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00" name="Text Box 5"/>
            <p:cNvSpPr txBox="1">
              <a:spLocks noChangeArrowheads="1"/>
            </p:cNvSpPr>
            <p:nvPr/>
          </p:nvSpPr>
          <p:spPr bwMode="auto">
            <a:xfrm>
              <a:off x="4263633" y="1952745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508" name="Text Box 4"/>
          <p:cNvSpPr txBox="1">
            <a:spLocks noChangeArrowheads="1"/>
          </p:cNvSpPr>
          <p:nvPr/>
        </p:nvSpPr>
        <p:spPr bwMode="auto">
          <a:xfrm>
            <a:off x="3082181" y="1941646"/>
            <a:ext cx="32733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706097" y="230336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9" name="Straight Connector 508"/>
          <p:cNvCxnSpPr/>
          <p:nvPr/>
        </p:nvCxnSpPr>
        <p:spPr>
          <a:xfrm>
            <a:off x="1714983" y="2606233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0" name="Straight Connector 509"/>
          <p:cNvCxnSpPr/>
          <p:nvPr/>
        </p:nvCxnSpPr>
        <p:spPr>
          <a:xfrm>
            <a:off x="1719251" y="291372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/>
          <p:cNvCxnSpPr/>
          <p:nvPr/>
        </p:nvCxnSpPr>
        <p:spPr>
          <a:xfrm>
            <a:off x="1718901" y="3225829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4" name="Straight Connector 513"/>
          <p:cNvCxnSpPr/>
          <p:nvPr/>
        </p:nvCxnSpPr>
        <p:spPr>
          <a:xfrm>
            <a:off x="1727787" y="3565644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 Box 3"/>
          <p:cNvSpPr txBox="1">
            <a:spLocks noChangeArrowheads="1"/>
          </p:cNvSpPr>
          <p:nvPr/>
        </p:nvSpPr>
        <p:spPr bwMode="auto">
          <a:xfrm>
            <a:off x="5517465" y="3427169"/>
            <a:ext cx="1221809" cy="193899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8  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Loop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9 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10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164" name="Text Box 3"/>
          <p:cNvSpPr txBox="1">
            <a:spLocks noChangeArrowheads="1"/>
          </p:cNvSpPr>
          <p:nvPr/>
        </p:nvSpPr>
        <p:spPr bwMode="auto">
          <a:xfrm>
            <a:off x="6076265" y="3750132"/>
            <a:ext cx="5864426" cy="120032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find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not in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such that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D(a)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is a minimum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add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to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endParaRPr kumimoji="0" lang="en-US" sz="2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167" name="Oval 114"/>
          <p:cNvSpPr>
            <a:spLocks noChangeArrowheads="1"/>
          </p:cNvSpPr>
          <p:nvPr/>
        </p:nvSpPr>
        <p:spPr bwMode="auto">
          <a:xfrm>
            <a:off x="6843529" y="2025568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2" name="Text Box 4"/>
          <p:cNvSpPr txBox="1">
            <a:spLocks noChangeArrowheads="1"/>
          </p:cNvSpPr>
          <p:nvPr/>
        </p:nvSpPr>
        <p:spPr bwMode="auto">
          <a:xfrm>
            <a:off x="2958516" y="2241520"/>
            <a:ext cx="45557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322868" y="1212035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5598013" y="1206430"/>
            <a:ext cx="4411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6907883" y="1200825"/>
            <a:ext cx="340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8240903" y="1206795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04473" y="1224340"/>
            <a:ext cx="3257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0" name="Group 16"/>
          <p:cNvGrpSpPr/>
          <p:nvPr/>
        </p:nvGrpSpPr>
        <p:grpSpPr bwMode="auto">
          <a:xfrm>
            <a:off x="644342" y="4117376"/>
            <a:ext cx="3571875" cy="2236788"/>
            <a:chOff x="3162" y="1071"/>
            <a:chExt cx="2250" cy="1409"/>
          </a:xfrm>
        </p:grpSpPr>
        <p:sp>
          <p:nvSpPr>
            <p:cNvPr id="121" name="Freeform 17"/>
            <p:cNvSpPr/>
            <p:nvPr/>
          </p:nvSpPr>
          <p:spPr bwMode="auto">
            <a:xfrm>
              <a:off x="3162" y="1071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2" name="Freeform 18"/>
            <p:cNvSpPr/>
            <p:nvPr/>
          </p:nvSpPr>
          <p:spPr bwMode="auto">
            <a:xfrm>
              <a:off x="3498" y="1620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3" name="Oval 19"/>
            <p:cNvSpPr>
              <a:spLocks noChangeArrowheads="1"/>
            </p:cNvSpPr>
            <p:nvPr/>
          </p:nvSpPr>
          <p:spPr bwMode="auto">
            <a:xfrm>
              <a:off x="3238" y="1862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4" name="Line 20"/>
            <p:cNvSpPr>
              <a:spLocks noChangeShapeType="1"/>
            </p:cNvSpPr>
            <p:nvPr/>
          </p:nvSpPr>
          <p:spPr bwMode="auto">
            <a:xfrm>
              <a:off x="3238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5" name="Line 21"/>
            <p:cNvSpPr>
              <a:spLocks noChangeShapeType="1"/>
            </p:cNvSpPr>
            <p:nvPr/>
          </p:nvSpPr>
          <p:spPr bwMode="auto">
            <a:xfrm>
              <a:off x="3551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6" name="Rectangle 22"/>
            <p:cNvSpPr>
              <a:spLocks noChangeArrowheads="1"/>
            </p:cNvSpPr>
            <p:nvPr/>
          </p:nvSpPr>
          <p:spPr bwMode="auto">
            <a:xfrm>
              <a:off x="3238" y="1855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7" name="Oval 23"/>
            <p:cNvSpPr>
              <a:spLocks noChangeArrowheads="1"/>
            </p:cNvSpPr>
            <p:nvPr/>
          </p:nvSpPr>
          <p:spPr bwMode="auto">
            <a:xfrm>
              <a:off x="3235" y="1796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8" name="Oval 24"/>
            <p:cNvSpPr>
              <a:spLocks noChangeArrowheads="1"/>
            </p:cNvSpPr>
            <p:nvPr/>
          </p:nvSpPr>
          <p:spPr bwMode="auto">
            <a:xfrm>
              <a:off x="3712" y="224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9" name="Line 25"/>
            <p:cNvSpPr>
              <a:spLocks noChangeShapeType="1"/>
            </p:cNvSpPr>
            <p:nvPr/>
          </p:nvSpPr>
          <p:spPr bwMode="auto">
            <a:xfrm>
              <a:off x="3712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0" name="Line 26"/>
            <p:cNvSpPr>
              <a:spLocks noChangeShapeType="1"/>
            </p:cNvSpPr>
            <p:nvPr/>
          </p:nvSpPr>
          <p:spPr bwMode="auto">
            <a:xfrm>
              <a:off x="4025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1" name="Rectangle 27"/>
            <p:cNvSpPr>
              <a:spLocks noChangeArrowheads="1"/>
            </p:cNvSpPr>
            <p:nvPr/>
          </p:nvSpPr>
          <p:spPr bwMode="auto">
            <a:xfrm>
              <a:off x="3712" y="224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2" name="Oval 28"/>
            <p:cNvSpPr>
              <a:spLocks noChangeArrowheads="1"/>
            </p:cNvSpPr>
            <p:nvPr/>
          </p:nvSpPr>
          <p:spPr bwMode="auto">
            <a:xfrm>
              <a:off x="3709" y="218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3" name="Oval 29"/>
            <p:cNvSpPr>
              <a:spLocks noChangeArrowheads="1"/>
            </p:cNvSpPr>
            <p:nvPr/>
          </p:nvSpPr>
          <p:spPr bwMode="auto">
            <a:xfrm>
              <a:off x="3708" y="155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4" name="Line 30"/>
            <p:cNvSpPr>
              <a:spLocks noChangeShapeType="1"/>
            </p:cNvSpPr>
            <p:nvPr/>
          </p:nvSpPr>
          <p:spPr bwMode="auto">
            <a:xfrm>
              <a:off x="3708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5" name="Line 31"/>
            <p:cNvSpPr>
              <a:spLocks noChangeShapeType="1"/>
            </p:cNvSpPr>
            <p:nvPr/>
          </p:nvSpPr>
          <p:spPr bwMode="auto">
            <a:xfrm>
              <a:off x="4021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6" name="Rectangle 32"/>
            <p:cNvSpPr>
              <a:spLocks noChangeArrowheads="1"/>
            </p:cNvSpPr>
            <p:nvPr/>
          </p:nvSpPr>
          <p:spPr bwMode="auto">
            <a:xfrm>
              <a:off x="3708" y="155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7" name="Oval 33"/>
            <p:cNvSpPr>
              <a:spLocks noChangeArrowheads="1"/>
            </p:cNvSpPr>
            <p:nvPr/>
          </p:nvSpPr>
          <p:spPr bwMode="auto">
            <a:xfrm>
              <a:off x="3705" y="149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8" name="Oval 34"/>
            <p:cNvSpPr>
              <a:spLocks noChangeArrowheads="1"/>
            </p:cNvSpPr>
            <p:nvPr/>
          </p:nvSpPr>
          <p:spPr bwMode="auto">
            <a:xfrm>
              <a:off x="4391" y="1555"/>
              <a:ext cx="312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9" name="Line 35"/>
            <p:cNvSpPr>
              <a:spLocks noChangeShapeType="1"/>
            </p:cNvSpPr>
            <p:nvPr/>
          </p:nvSpPr>
          <p:spPr bwMode="auto">
            <a:xfrm>
              <a:off x="4391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0" name="Line 36"/>
            <p:cNvSpPr>
              <a:spLocks noChangeShapeType="1"/>
            </p:cNvSpPr>
            <p:nvPr/>
          </p:nvSpPr>
          <p:spPr bwMode="auto">
            <a:xfrm>
              <a:off x="4703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1" name="Rectangle 37"/>
            <p:cNvSpPr>
              <a:spLocks noChangeArrowheads="1"/>
            </p:cNvSpPr>
            <p:nvPr/>
          </p:nvSpPr>
          <p:spPr bwMode="auto">
            <a:xfrm>
              <a:off x="4391" y="1548"/>
              <a:ext cx="309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2" name="Oval 38"/>
            <p:cNvSpPr>
              <a:spLocks noChangeArrowheads="1"/>
            </p:cNvSpPr>
            <p:nvPr/>
          </p:nvSpPr>
          <p:spPr bwMode="auto">
            <a:xfrm>
              <a:off x="4394" y="1492"/>
              <a:ext cx="312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3" name="Oval 39"/>
            <p:cNvSpPr>
              <a:spLocks noChangeArrowheads="1"/>
            </p:cNvSpPr>
            <p:nvPr/>
          </p:nvSpPr>
          <p:spPr bwMode="auto">
            <a:xfrm>
              <a:off x="4401" y="2246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4" name="Line 40"/>
            <p:cNvSpPr>
              <a:spLocks noChangeShapeType="1"/>
            </p:cNvSpPr>
            <p:nvPr/>
          </p:nvSpPr>
          <p:spPr bwMode="auto">
            <a:xfrm>
              <a:off x="4401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5" name="Line 41"/>
            <p:cNvSpPr>
              <a:spLocks noChangeShapeType="1"/>
            </p:cNvSpPr>
            <p:nvPr/>
          </p:nvSpPr>
          <p:spPr bwMode="auto">
            <a:xfrm>
              <a:off x="4714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6" name="Rectangle 42"/>
            <p:cNvSpPr>
              <a:spLocks noChangeArrowheads="1"/>
            </p:cNvSpPr>
            <p:nvPr/>
          </p:nvSpPr>
          <p:spPr bwMode="auto">
            <a:xfrm>
              <a:off x="4401" y="2239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7" name="Oval 43"/>
            <p:cNvSpPr>
              <a:spLocks noChangeArrowheads="1"/>
            </p:cNvSpPr>
            <p:nvPr/>
          </p:nvSpPr>
          <p:spPr bwMode="auto">
            <a:xfrm>
              <a:off x="4398" y="2180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8" name="Oval 44"/>
            <p:cNvSpPr>
              <a:spLocks noChangeArrowheads="1"/>
            </p:cNvSpPr>
            <p:nvPr/>
          </p:nvSpPr>
          <p:spPr bwMode="auto">
            <a:xfrm>
              <a:off x="4966" y="1905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9" name="Line 45"/>
            <p:cNvSpPr>
              <a:spLocks noChangeShapeType="1"/>
            </p:cNvSpPr>
            <p:nvPr/>
          </p:nvSpPr>
          <p:spPr bwMode="auto">
            <a:xfrm>
              <a:off x="4966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0" name="Line 46"/>
            <p:cNvSpPr>
              <a:spLocks noChangeShapeType="1"/>
            </p:cNvSpPr>
            <p:nvPr/>
          </p:nvSpPr>
          <p:spPr bwMode="auto">
            <a:xfrm>
              <a:off x="5279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1" name="Rectangle 47"/>
            <p:cNvSpPr>
              <a:spLocks noChangeArrowheads="1"/>
            </p:cNvSpPr>
            <p:nvPr/>
          </p:nvSpPr>
          <p:spPr bwMode="auto">
            <a:xfrm>
              <a:off x="4966" y="1898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2" name="Oval 48"/>
            <p:cNvSpPr>
              <a:spLocks noChangeArrowheads="1"/>
            </p:cNvSpPr>
            <p:nvPr/>
          </p:nvSpPr>
          <p:spPr bwMode="auto">
            <a:xfrm>
              <a:off x="4963" y="1839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3" name="Freeform 49"/>
            <p:cNvSpPr/>
            <p:nvPr/>
          </p:nvSpPr>
          <p:spPr bwMode="auto">
            <a:xfrm>
              <a:off x="4557" y="1647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4" name="Freeform 50"/>
            <p:cNvSpPr/>
            <p:nvPr/>
          </p:nvSpPr>
          <p:spPr bwMode="auto">
            <a:xfrm>
              <a:off x="3864" y="1653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5" name="Freeform 51"/>
            <p:cNvSpPr/>
            <p:nvPr/>
          </p:nvSpPr>
          <p:spPr bwMode="auto">
            <a:xfrm>
              <a:off x="4029" y="1638"/>
              <a:ext cx="504" cy="600"/>
            </a:xfrm>
            <a:custGeom>
              <a:avLst/>
              <a:gdLst>
                <a:gd name="T0" fmla="*/ 0 w 378"/>
                <a:gd name="T1" fmla="*/ 11993521 h 174"/>
                <a:gd name="T2" fmla="*/ 5035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6" name="Freeform 52"/>
            <p:cNvSpPr/>
            <p:nvPr/>
          </p:nvSpPr>
          <p:spPr bwMode="auto">
            <a:xfrm>
              <a:off x="4716" y="1986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7" name="Freeform 53"/>
            <p:cNvSpPr/>
            <p:nvPr/>
          </p:nvSpPr>
          <p:spPr bwMode="auto">
            <a:xfrm>
              <a:off x="4035" y="226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8" name="Freeform 54"/>
            <p:cNvSpPr/>
            <p:nvPr/>
          </p:nvSpPr>
          <p:spPr bwMode="auto">
            <a:xfrm>
              <a:off x="3444" y="1944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9" name="Freeform 55"/>
            <p:cNvSpPr/>
            <p:nvPr/>
          </p:nvSpPr>
          <p:spPr bwMode="auto">
            <a:xfrm>
              <a:off x="4029" y="157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0" name="Freeform 56"/>
            <p:cNvSpPr/>
            <p:nvPr/>
          </p:nvSpPr>
          <p:spPr bwMode="auto">
            <a:xfrm>
              <a:off x="4704" y="1575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1" name="Freeform 57"/>
            <p:cNvSpPr/>
            <p:nvPr/>
          </p:nvSpPr>
          <p:spPr bwMode="auto">
            <a:xfrm>
              <a:off x="3387" y="1146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62" name="Group 58"/>
            <p:cNvGrpSpPr/>
            <p:nvPr/>
          </p:nvGrpSpPr>
          <p:grpSpPr bwMode="auto">
            <a:xfrm>
              <a:off x="3287" y="1744"/>
              <a:ext cx="205" cy="250"/>
              <a:chOff x="2954" y="2425"/>
              <a:chExt cx="208" cy="250"/>
            </a:xfrm>
          </p:grpSpPr>
          <p:sp>
            <p:nvSpPr>
              <p:cNvPr id="198" name="Rectangle 5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9" name="Text Box 60"/>
              <p:cNvSpPr txBox="1">
                <a:spLocks noChangeArrowheads="1"/>
              </p:cNvSpPr>
              <p:nvPr/>
            </p:nvSpPr>
            <p:spPr bwMode="auto">
              <a:xfrm>
                <a:off x="2954" y="2425"/>
                <a:ext cx="208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u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3" name="Group 61"/>
            <p:cNvGrpSpPr/>
            <p:nvPr/>
          </p:nvGrpSpPr>
          <p:grpSpPr bwMode="auto">
            <a:xfrm>
              <a:off x="4461" y="2128"/>
              <a:ext cx="196" cy="250"/>
              <a:chOff x="2958" y="2425"/>
              <a:chExt cx="199" cy="250"/>
            </a:xfrm>
          </p:grpSpPr>
          <p:sp>
            <p:nvSpPr>
              <p:cNvPr id="196" name="Rectangle 6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7" name="Text Box 63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y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4" name="Group 64"/>
            <p:cNvGrpSpPr/>
            <p:nvPr/>
          </p:nvGrpSpPr>
          <p:grpSpPr bwMode="auto">
            <a:xfrm>
              <a:off x="3772" y="2095"/>
              <a:ext cx="212" cy="288"/>
              <a:chOff x="2951" y="2395"/>
              <a:chExt cx="213" cy="288"/>
            </a:xfrm>
          </p:grpSpPr>
          <p:sp>
            <p:nvSpPr>
              <p:cNvPr id="194" name="Rectangle 6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5" name="Text Box 66"/>
              <p:cNvSpPr txBox="1">
                <a:spLocks noChangeArrowheads="1"/>
              </p:cNvSpPr>
              <p:nvPr/>
            </p:nvSpPr>
            <p:spPr bwMode="auto">
              <a:xfrm>
                <a:off x="2951" y="2395"/>
                <a:ext cx="21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x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5" name="Group 67"/>
            <p:cNvGrpSpPr/>
            <p:nvPr/>
          </p:nvGrpSpPr>
          <p:grpSpPr bwMode="auto">
            <a:xfrm>
              <a:off x="4437" y="1438"/>
              <a:ext cx="233" cy="252"/>
              <a:chOff x="2940" y="2425"/>
              <a:chExt cx="236" cy="252"/>
            </a:xfrm>
          </p:grpSpPr>
          <p:sp>
            <p:nvSpPr>
              <p:cNvPr id="192" name="Rectangle 68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3" name="Text Box 69"/>
              <p:cNvSpPr txBox="1">
                <a:spLocks noChangeArrowheads="1"/>
              </p:cNvSpPr>
              <p:nvPr/>
            </p:nvSpPr>
            <p:spPr bwMode="auto">
              <a:xfrm>
                <a:off x="2940" y="2425"/>
                <a:ext cx="236" cy="2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w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6" name="Group 70"/>
            <p:cNvGrpSpPr/>
            <p:nvPr/>
          </p:nvGrpSpPr>
          <p:grpSpPr bwMode="auto">
            <a:xfrm>
              <a:off x="3771" y="1438"/>
              <a:ext cx="196" cy="250"/>
              <a:chOff x="2958" y="2425"/>
              <a:chExt cx="199" cy="250"/>
            </a:xfrm>
          </p:grpSpPr>
          <p:sp>
            <p:nvSpPr>
              <p:cNvPr id="190" name="Rectangle 71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1" name="Text Box 72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v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7" name="Group 73"/>
            <p:cNvGrpSpPr/>
            <p:nvPr/>
          </p:nvGrpSpPr>
          <p:grpSpPr bwMode="auto">
            <a:xfrm>
              <a:off x="5025" y="1756"/>
              <a:ext cx="212" cy="288"/>
              <a:chOff x="2949" y="2395"/>
              <a:chExt cx="214" cy="288"/>
            </a:xfrm>
          </p:grpSpPr>
          <p:sp>
            <p:nvSpPr>
              <p:cNvPr id="188" name="Rectangle 74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89" name="Text Box 75"/>
              <p:cNvSpPr txBox="1">
                <a:spLocks noChangeArrowheads="1"/>
              </p:cNvSpPr>
              <p:nvPr/>
            </p:nvSpPr>
            <p:spPr bwMode="auto">
              <a:xfrm>
                <a:off x="2949" y="2395"/>
                <a:ext cx="214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z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178" name="Text Box 76"/>
            <p:cNvSpPr txBox="1">
              <a:spLocks noChangeArrowheads="1"/>
            </p:cNvSpPr>
            <p:nvPr/>
          </p:nvSpPr>
          <p:spPr bwMode="auto">
            <a:xfrm>
              <a:off x="3493" y="1568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9" name="Text Box 77"/>
            <p:cNvSpPr txBox="1">
              <a:spLocks noChangeArrowheads="1"/>
            </p:cNvSpPr>
            <p:nvPr/>
          </p:nvSpPr>
          <p:spPr bwMode="auto">
            <a:xfrm>
              <a:off x="3841" y="1787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0" name="Text Box 78"/>
            <p:cNvSpPr txBox="1">
              <a:spLocks noChangeArrowheads="1"/>
            </p:cNvSpPr>
            <p:nvPr/>
          </p:nvSpPr>
          <p:spPr bwMode="auto">
            <a:xfrm>
              <a:off x="3406" y="200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1" name="Text Box 79"/>
            <p:cNvSpPr txBox="1">
              <a:spLocks noChangeArrowheads="1"/>
            </p:cNvSpPr>
            <p:nvPr/>
          </p:nvSpPr>
          <p:spPr bwMode="auto">
            <a:xfrm>
              <a:off x="4225" y="188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2" name="Text Box 80"/>
            <p:cNvSpPr txBox="1">
              <a:spLocks noChangeArrowheads="1"/>
            </p:cNvSpPr>
            <p:nvPr/>
          </p:nvSpPr>
          <p:spPr bwMode="auto">
            <a:xfrm>
              <a:off x="4162" y="2234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3" name="Text Box 81"/>
            <p:cNvSpPr txBox="1">
              <a:spLocks noChangeArrowheads="1"/>
            </p:cNvSpPr>
            <p:nvPr/>
          </p:nvSpPr>
          <p:spPr bwMode="auto">
            <a:xfrm>
              <a:off x="4522" y="180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4" name="Text Box 82"/>
            <p:cNvSpPr txBox="1">
              <a:spLocks noChangeArrowheads="1"/>
            </p:cNvSpPr>
            <p:nvPr/>
          </p:nvSpPr>
          <p:spPr bwMode="auto">
            <a:xfrm>
              <a:off x="4882" y="2069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5" name="Text Box 83"/>
            <p:cNvSpPr txBox="1">
              <a:spLocks noChangeArrowheads="1"/>
            </p:cNvSpPr>
            <p:nvPr/>
          </p:nvSpPr>
          <p:spPr bwMode="auto">
            <a:xfrm>
              <a:off x="4855" y="153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6" name="Text Box 84"/>
            <p:cNvSpPr txBox="1">
              <a:spLocks noChangeArrowheads="1"/>
            </p:cNvSpPr>
            <p:nvPr/>
          </p:nvSpPr>
          <p:spPr bwMode="auto">
            <a:xfrm>
              <a:off x="4120" y="138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7" name="Text Box 85"/>
            <p:cNvSpPr txBox="1">
              <a:spLocks noChangeArrowheads="1"/>
            </p:cNvSpPr>
            <p:nvPr/>
          </p:nvSpPr>
          <p:spPr bwMode="auto">
            <a:xfrm>
              <a:off x="3769" y="111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cxnSp>
        <p:nvCxnSpPr>
          <p:cNvPr id="200" name="Straight Arrow Connector 199"/>
          <p:cNvCxnSpPr/>
          <p:nvPr/>
        </p:nvCxnSpPr>
        <p:spPr>
          <a:xfrm>
            <a:off x="1118203" y="5514294"/>
            <a:ext cx="439472" cy="428799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 Box 9"/>
          <p:cNvSpPr txBox="1">
            <a:spLocks noChangeArrowheads="1"/>
          </p:cNvSpPr>
          <p:nvPr/>
        </p:nvSpPr>
        <p:spPr bwMode="auto">
          <a:xfrm>
            <a:off x="9564285" y="2301914"/>
            <a:ext cx="378629" cy="36933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702030302020204" pitchFamily="66" charset="0"/>
                <a:ea typeface="MS PGothic" panose="020B0600070205080204" pitchFamily="34" charset="-128"/>
              </a:rPr>
              <a:t>∞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11" name="Text Box 8"/>
          <p:cNvSpPr txBox="1">
            <a:spLocks noChangeArrowheads="1"/>
          </p:cNvSpPr>
          <p:nvPr/>
        </p:nvSpPr>
        <p:spPr bwMode="auto">
          <a:xfrm>
            <a:off x="8206722" y="2260378"/>
            <a:ext cx="526106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2,x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17" name="Text Box 6"/>
          <p:cNvSpPr txBox="1">
            <a:spLocks noChangeArrowheads="1"/>
          </p:cNvSpPr>
          <p:nvPr/>
        </p:nvSpPr>
        <p:spPr bwMode="auto">
          <a:xfrm>
            <a:off x="5566247" y="2271953"/>
            <a:ext cx="526105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4,x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18" name="Text Box 5"/>
          <p:cNvSpPr txBox="1">
            <a:spLocks noChangeArrowheads="1"/>
          </p:cNvSpPr>
          <p:nvPr/>
        </p:nvSpPr>
        <p:spPr bwMode="auto">
          <a:xfrm>
            <a:off x="4263633" y="2255616"/>
            <a:ext cx="540533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2,u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170" name="Group 169"/>
          <p:cNvGrpSpPr/>
          <p:nvPr/>
        </p:nvGrpSpPr>
        <p:grpSpPr>
          <a:xfrm>
            <a:off x="3117557" y="1351723"/>
            <a:ext cx="5481203" cy="1572238"/>
            <a:chOff x="-1091379" y="187714"/>
            <a:chExt cx="5481203" cy="1572238"/>
          </a:xfrm>
        </p:grpSpPr>
        <p:sp>
          <p:nvSpPr>
            <p:cNvPr id="206" name="Oval 205"/>
            <p:cNvSpPr/>
            <p:nvPr/>
          </p:nvSpPr>
          <p:spPr>
            <a:xfrm>
              <a:off x="4024279" y="187714"/>
              <a:ext cx="365545" cy="33667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07" name="Straight Arrow Connector 206"/>
            <p:cNvCxnSpPr>
              <a:stCxn id="206" idx="2"/>
              <a:endCxn id="208" idx="6"/>
            </p:cNvCxnSpPr>
            <p:nvPr/>
          </p:nvCxnSpPr>
          <p:spPr>
            <a:xfrm flipH="1">
              <a:off x="-789162" y="356054"/>
              <a:ext cx="4813441" cy="1256132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Oval 207"/>
            <p:cNvSpPr/>
            <p:nvPr/>
          </p:nvSpPr>
          <p:spPr>
            <a:xfrm>
              <a:off x="-1091379" y="1464420"/>
              <a:ext cx="302217" cy="2955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71" name="Oval 114"/>
          <p:cNvSpPr>
            <a:spLocks noChangeArrowheads="1"/>
          </p:cNvSpPr>
          <p:nvPr/>
        </p:nvSpPr>
        <p:spPr bwMode="auto">
          <a:xfrm>
            <a:off x="8195837" y="2316864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9" name="Text Box 4"/>
          <p:cNvSpPr txBox="1">
            <a:spLocks noChangeArrowheads="1"/>
          </p:cNvSpPr>
          <p:nvPr/>
        </p:nvSpPr>
        <p:spPr bwMode="auto">
          <a:xfrm>
            <a:off x="2816771" y="2546463"/>
            <a:ext cx="58381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210" name="Straight Arrow Connector 209"/>
          <p:cNvCxnSpPr/>
          <p:nvPr/>
        </p:nvCxnSpPr>
        <p:spPr>
          <a:xfrm>
            <a:off x="2017455" y="6020765"/>
            <a:ext cx="586969" cy="6484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" grpId="0" animBg="1"/>
      <p:bldP spid="20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/>
        </p:nvGrpSpPr>
        <p:grpSpPr>
          <a:xfrm>
            <a:off x="4454071" y="3833590"/>
            <a:ext cx="1669144" cy="2786743"/>
            <a:chOff x="391885" y="3599543"/>
            <a:chExt cx="1669144" cy="2786743"/>
          </a:xfrm>
        </p:grpSpPr>
        <p:sp>
          <p:nvSpPr>
            <p:cNvPr id="204" name="Oval 203"/>
            <p:cNvSpPr/>
            <p:nvPr/>
          </p:nvSpPr>
          <p:spPr>
            <a:xfrm>
              <a:off x="391885" y="3599543"/>
              <a:ext cx="1480458" cy="2786743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5" name="Rectangle 204"/>
            <p:cNvSpPr/>
            <p:nvPr/>
          </p:nvSpPr>
          <p:spPr>
            <a:xfrm>
              <a:off x="1161143" y="3715658"/>
              <a:ext cx="899886" cy="15112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10" name="Straight Arrow Connector 209"/>
            <p:cNvCxnSpPr/>
            <p:nvPr/>
          </p:nvCxnSpPr>
          <p:spPr>
            <a:xfrm>
              <a:off x="1377950" y="3679825"/>
              <a:ext cx="144237" cy="107497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199" y="354060"/>
            <a:ext cx="11179629" cy="894622"/>
          </a:xfrm>
        </p:spPr>
        <p:txBody>
          <a:bodyPr/>
          <a:lstStyle/>
          <a:p>
            <a:r>
              <a:rPr lang="en-US" b="0" dirty="0">
                <a:latin typeface="+mn-lt"/>
              </a:rPr>
              <a:t>Dijkstra’s algorithm: an example</a:t>
            </a:r>
            <a:endParaRPr lang="en-US" b="0" dirty="0">
              <a:latin typeface="+mn-lt"/>
            </a:endParaRPr>
          </a:p>
        </p:txBody>
      </p:sp>
      <p:sp>
        <p:nvSpPr>
          <p:cNvPr id="246" name="Text Box 3"/>
          <p:cNvSpPr txBox="1">
            <a:spLocks noChangeArrowheads="1"/>
          </p:cNvSpPr>
          <p:nvPr/>
        </p:nvSpPr>
        <p:spPr bwMode="auto">
          <a:xfrm>
            <a:off x="1397181" y="1647825"/>
            <a:ext cx="706437" cy="22256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Step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0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1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5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47" name="Text Box 4"/>
          <p:cNvSpPr txBox="1">
            <a:spLocks noChangeArrowheads="1"/>
          </p:cNvSpPr>
          <p:nvPr/>
        </p:nvSpPr>
        <p:spPr bwMode="auto">
          <a:xfrm>
            <a:off x="3007285" y="1657350"/>
            <a:ext cx="420308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N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48" name="Text Box 5"/>
          <p:cNvSpPr txBox="1">
            <a:spLocks noChangeArrowheads="1"/>
          </p:cNvSpPr>
          <p:nvPr/>
        </p:nvSpPr>
        <p:spPr bwMode="auto">
          <a:xfrm>
            <a:off x="3932260" y="1626727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D(v),p(v)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0" name="Text Box 7"/>
          <p:cNvSpPr txBox="1">
            <a:spLocks noChangeArrowheads="1"/>
          </p:cNvSpPr>
          <p:nvPr/>
        </p:nvSpPr>
        <p:spPr bwMode="auto">
          <a:xfrm>
            <a:off x="6534634" y="1626726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D(x),p(x)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1" name="Text Box 8"/>
          <p:cNvSpPr txBox="1">
            <a:spLocks noChangeArrowheads="1"/>
          </p:cNvSpPr>
          <p:nvPr/>
        </p:nvSpPr>
        <p:spPr bwMode="auto">
          <a:xfrm>
            <a:off x="7856559" y="1638300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D(y),p(y)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2" name="Text Box 9"/>
          <p:cNvSpPr txBox="1">
            <a:spLocks noChangeArrowheads="1"/>
          </p:cNvSpPr>
          <p:nvPr/>
        </p:nvSpPr>
        <p:spPr bwMode="auto">
          <a:xfrm>
            <a:off x="9163535" y="1638300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D(z),p(z)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3" name="Line 10"/>
          <p:cNvSpPr>
            <a:spLocks noChangeShapeType="1"/>
          </p:cNvSpPr>
          <p:nvPr/>
        </p:nvSpPr>
        <p:spPr bwMode="auto">
          <a:xfrm>
            <a:off x="1519418" y="1998662"/>
            <a:ext cx="8505825" cy="95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95" name="Text Box 6"/>
          <p:cNvSpPr txBox="1">
            <a:spLocks noChangeArrowheads="1"/>
          </p:cNvSpPr>
          <p:nvPr/>
        </p:nvSpPr>
        <p:spPr bwMode="auto">
          <a:xfrm>
            <a:off x="5169951" y="1633417"/>
            <a:ext cx="1295547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D(w),p(w)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263633" y="1951300"/>
            <a:ext cx="5679281" cy="401555"/>
            <a:chOff x="4263633" y="1951300"/>
            <a:chExt cx="5679281" cy="401555"/>
          </a:xfrm>
        </p:grpSpPr>
        <p:sp>
          <p:nvSpPr>
            <p:cNvPr id="249" name="Text Box 6"/>
            <p:cNvSpPr txBox="1">
              <a:spLocks noChangeArrowheads="1"/>
            </p:cNvSpPr>
            <p:nvPr/>
          </p:nvSpPr>
          <p:spPr bwMode="auto">
            <a:xfrm>
              <a:off x="55706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83" name="Text Box 9"/>
            <p:cNvSpPr txBox="1">
              <a:spLocks noChangeArrowheads="1"/>
            </p:cNvSpPr>
            <p:nvPr/>
          </p:nvSpPr>
          <p:spPr bwMode="auto">
            <a:xfrm>
              <a:off x="9564285" y="1975894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3" name="Text Box 9"/>
            <p:cNvSpPr txBox="1">
              <a:spLocks noChangeArrowheads="1"/>
            </p:cNvSpPr>
            <p:nvPr/>
          </p:nvSpPr>
          <p:spPr bwMode="auto">
            <a:xfrm>
              <a:off x="8268885" y="1974450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4" name="Text Box 7"/>
            <p:cNvSpPr txBox="1">
              <a:spLocks noChangeArrowheads="1"/>
            </p:cNvSpPr>
            <p:nvPr/>
          </p:nvSpPr>
          <p:spPr bwMode="auto">
            <a:xfrm>
              <a:off x="68660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00" name="Text Box 5"/>
            <p:cNvSpPr txBox="1">
              <a:spLocks noChangeArrowheads="1"/>
            </p:cNvSpPr>
            <p:nvPr/>
          </p:nvSpPr>
          <p:spPr bwMode="auto">
            <a:xfrm>
              <a:off x="4263633" y="1952745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508" name="Text Box 4"/>
          <p:cNvSpPr txBox="1">
            <a:spLocks noChangeArrowheads="1"/>
          </p:cNvSpPr>
          <p:nvPr/>
        </p:nvSpPr>
        <p:spPr bwMode="auto">
          <a:xfrm>
            <a:off x="3082181" y="1941646"/>
            <a:ext cx="32733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706097" y="230336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9" name="Straight Connector 508"/>
          <p:cNvCxnSpPr/>
          <p:nvPr/>
        </p:nvCxnSpPr>
        <p:spPr>
          <a:xfrm>
            <a:off x="1714983" y="2606233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0" name="Straight Connector 509"/>
          <p:cNvCxnSpPr/>
          <p:nvPr/>
        </p:nvCxnSpPr>
        <p:spPr>
          <a:xfrm>
            <a:off x="1719251" y="291372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/>
          <p:cNvCxnSpPr/>
          <p:nvPr/>
        </p:nvCxnSpPr>
        <p:spPr>
          <a:xfrm>
            <a:off x="1718901" y="3225829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4" name="Straight Connector 513"/>
          <p:cNvCxnSpPr/>
          <p:nvPr/>
        </p:nvCxnSpPr>
        <p:spPr>
          <a:xfrm>
            <a:off x="1727787" y="3565644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 Box 3"/>
          <p:cNvSpPr txBox="1">
            <a:spLocks noChangeArrowheads="1"/>
          </p:cNvSpPr>
          <p:nvPr/>
        </p:nvSpPr>
        <p:spPr bwMode="auto">
          <a:xfrm>
            <a:off x="5517465" y="3427169"/>
            <a:ext cx="1221809" cy="2308324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8  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Loop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9 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10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11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164" name="Text Box 3"/>
          <p:cNvSpPr txBox="1">
            <a:spLocks noChangeArrowheads="1"/>
          </p:cNvSpPr>
          <p:nvPr/>
        </p:nvSpPr>
        <p:spPr bwMode="auto">
          <a:xfrm>
            <a:off x="6076265" y="3750132"/>
            <a:ext cx="5864426" cy="120032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find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not in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such that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D(a)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is a minimum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add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to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endParaRPr kumimoji="0" lang="en-US" sz="2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167" name="Oval 114"/>
          <p:cNvSpPr>
            <a:spLocks noChangeArrowheads="1"/>
          </p:cNvSpPr>
          <p:nvPr/>
        </p:nvSpPr>
        <p:spPr bwMode="auto">
          <a:xfrm>
            <a:off x="6843529" y="2025568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2" name="Text Box 4"/>
          <p:cNvSpPr txBox="1">
            <a:spLocks noChangeArrowheads="1"/>
          </p:cNvSpPr>
          <p:nvPr/>
        </p:nvSpPr>
        <p:spPr bwMode="auto">
          <a:xfrm>
            <a:off x="2958516" y="2241520"/>
            <a:ext cx="45557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322868" y="1212035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5598013" y="1206430"/>
            <a:ext cx="4411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6907883" y="1200825"/>
            <a:ext cx="340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8240903" y="1206795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04473" y="1224340"/>
            <a:ext cx="3257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0" name="Group 16"/>
          <p:cNvGrpSpPr/>
          <p:nvPr/>
        </p:nvGrpSpPr>
        <p:grpSpPr bwMode="auto">
          <a:xfrm>
            <a:off x="644342" y="4117376"/>
            <a:ext cx="3571875" cy="2236788"/>
            <a:chOff x="3162" y="1071"/>
            <a:chExt cx="2250" cy="1409"/>
          </a:xfrm>
        </p:grpSpPr>
        <p:sp>
          <p:nvSpPr>
            <p:cNvPr id="121" name="Freeform 17"/>
            <p:cNvSpPr/>
            <p:nvPr/>
          </p:nvSpPr>
          <p:spPr bwMode="auto">
            <a:xfrm>
              <a:off x="3162" y="1071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2" name="Freeform 18"/>
            <p:cNvSpPr/>
            <p:nvPr/>
          </p:nvSpPr>
          <p:spPr bwMode="auto">
            <a:xfrm>
              <a:off x="3498" y="1620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3" name="Oval 19"/>
            <p:cNvSpPr>
              <a:spLocks noChangeArrowheads="1"/>
            </p:cNvSpPr>
            <p:nvPr/>
          </p:nvSpPr>
          <p:spPr bwMode="auto">
            <a:xfrm>
              <a:off x="3238" y="1862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4" name="Line 20"/>
            <p:cNvSpPr>
              <a:spLocks noChangeShapeType="1"/>
            </p:cNvSpPr>
            <p:nvPr/>
          </p:nvSpPr>
          <p:spPr bwMode="auto">
            <a:xfrm>
              <a:off x="3238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5" name="Line 21"/>
            <p:cNvSpPr>
              <a:spLocks noChangeShapeType="1"/>
            </p:cNvSpPr>
            <p:nvPr/>
          </p:nvSpPr>
          <p:spPr bwMode="auto">
            <a:xfrm>
              <a:off x="3551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6" name="Rectangle 22"/>
            <p:cNvSpPr>
              <a:spLocks noChangeArrowheads="1"/>
            </p:cNvSpPr>
            <p:nvPr/>
          </p:nvSpPr>
          <p:spPr bwMode="auto">
            <a:xfrm>
              <a:off x="3238" y="1855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7" name="Oval 23"/>
            <p:cNvSpPr>
              <a:spLocks noChangeArrowheads="1"/>
            </p:cNvSpPr>
            <p:nvPr/>
          </p:nvSpPr>
          <p:spPr bwMode="auto">
            <a:xfrm>
              <a:off x="3235" y="1796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8" name="Oval 24"/>
            <p:cNvSpPr>
              <a:spLocks noChangeArrowheads="1"/>
            </p:cNvSpPr>
            <p:nvPr/>
          </p:nvSpPr>
          <p:spPr bwMode="auto">
            <a:xfrm>
              <a:off x="3712" y="224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9" name="Line 25"/>
            <p:cNvSpPr>
              <a:spLocks noChangeShapeType="1"/>
            </p:cNvSpPr>
            <p:nvPr/>
          </p:nvSpPr>
          <p:spPr bwMode="auto">
            <a:xfrm>
              <a:off x="3712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0" name="Line 26"/>
            <p:cNvSpPr>
              <a:spLocks noChangeShapeType="1"/>
            </p:cNvSpPr>
            <p:nvPr/>
          </p:nvSpPr>
          <p:spPr bwMode="auto">
            <a:xfrm>
              <a:off x="4025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1" name="Rectangle 27"/>
            <p:cNvSpPr>
              <a:spLocks noChangeArrowheads="1"/>
            </p:cNvSpPr>
            <p:nvPr/>
          </p:nvSpPr>
          <p:spPr bwMode="auto">
            <a:xfrm>
              <a:off x="3712" y="224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2" name="Oval 28"/>
            <p:cNvSpPr>
              <a:spLocks noChangeArrowheads="1"/>
            </p:cNvSpPr>
            <p:nvPr/>
          </p:nvSpPr>
          <p:spPr bwMode="auto">
            <a:xfrm>
              <a:off x="3709" y="218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3" name="Oval 29"/>
            <p:cNvSpPr>
              <a:spLocks noChangeArrowheads="1"/>
            </p:cNvSpPr>
            <p:nvPr/>
          </p:nvSpPr>
          <p:spPr bwMode="auto">
            <a:xfrm>
              <a:off x="3708" y="155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4" name="Line 30"/>
            <p:cNvSpPr>
              <a:spLocks noChangeShapeType="1"/>
            </p:cNvSpPr>
            <p:nvPr/>
          </p:nvSpPr>
          <p:spPr bwMode="auto">
            <a:xfrm>
              <a:off x="3708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5" name="Line 31"/>
            <p:cNvSpPr>
              <a:spLocks noChangeShapeType="1"/>
            </p:cNvSpPr>
            <p:nvPr/>
          </p:nvSpPr>
          <p:spPr bwMode="auto">
            <a:xfrm>
              <a:off x="4021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6" name="Rectangle 32"/>
            <p:cNvSpPr>
              <a:spLocks noChangeArrowheads="1"/>
            </p:cNvSpPr>
            <p:nvPr/>
          </p:nvSpPr>
          <p:spPr bwMode="auto">
            <a:xfrm>
              <a:off x="3708" y="155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7" name="Oval 33"/>
            <p:cNvSpPr>
              <a:spLocks noChangeArrowheads="1"/>
            </p:cNvSpPr>
            <p:nvPr/>
          </p:nvSpPr>
          <p:spPr bwMode="auto">
            <a:xfrm>
              <a:off x="3705" y="149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8" name="Oval 34"/>
            <p:cNvSpPr>
              <a:spLocks noChangeArrowheads="1"/>
            </p:cNvSpPr>
            <p:nvPr/>
          </p:nvSpPr>
          <p:spPr bwMode="auto">
            <a:xfrm>
              <a:off x="4391" y="1555"/>
              <a:ext cx="312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9" name="Line 35"/>
            <p:cNvSpPr>
              <a:spLocks noChangeShapeType="1"/>
            </p:cNvSpPr>
            <p:nvPr/>
          </p:nvSpPr>
          <p:spPr bwMode="auto">
            <a:xfrm>
              <a:off x="4391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0" name="Line 36"/>
            <p:cNvSpPr>
              <a:spLocks noChangeShapeType="1"/>
            </p:cNvSpPr>
            <p:nvPr/>
          </p:nvSpPr>
          <p:spPr bwMode="auto">
            <a:xfrm>
              <a:off x="4703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1" name="Rectangle 37"/>
            <p:cNvSpPr>
              <a:spLocks noChangeArrowheads="1"/>
            </p:cNvSpPr>
            <p:nvPr/>
          </p:nvSpPr>
          <p:spPr bwMode="auto">
            <a:xfrm>
              <a:off x="4391" y="1548"/>
              <a:ext cx="309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2" name="Oval 38"/>
            <p:cNvSpPr>
              <a:spLocks noChangeArrowheads="1"/>
            </p:cNvSpPr>
            <p:nvPr/>
          </p:nvSpPr>
          <p:spPr bwMode="auto">
            <a:xfrm>
              <a:off x="4394" y="1492"/>
              <a:ext cx="312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3" name="Oval 39"/>
            <p:cNvSpPr>
              <a:spLocks noChangeArrowheads="1"/>
            </p:cNvSpPr>
            <p:nvPr/>
          </p:nvSpPr>
          <p:spPr bwMode="auto">
            <a:xfrm>
              <a:off x="4401" y="2246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4" name="Line 40"/>
            <p:cNvSpPr>
              <a:spLocks noChangeShapeType="1"/>
            </p:cNvSpPr>
            <p:nvPr/>
          </p:nvSpPr>
          <p:spPr bwMode="auto">
            <a:xfrm>
              <a:off x="4401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5" name="Line 41"/>
            <p:cNvSpPr>
              <a:spLocks noChangeShapeType="1"/>
            </p:cNvSpPr>
            <p:nvPr/>
          </p:nvSpPr>
          <p:spPr bwMode="auto">
            <a:xfrm>
              <a:off x="4714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6" name="Rectangle 42"/>
            <p:cNvSpPr>
              <a:spLocks noChangeArrowheads="1"/>
            </p:cNvSpPr>
            <p:nvPr/>
          </p:nvSpPr>
          <p:spPr bwMode="auto">
            <a:xfrm>
              <a:off x="4401" y="2239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7" name="Oval 43"/>
            <p:cNvSpPr>
              <a:spLocks noChangeArrowheads="1"/>
            </p:cNvSpPr>
            <p:nvPr/>
          </p:nvSpPr>
          <p:spPr bwMode="auto">
            <a:xfrm>
              <a:off x="4398" y="2180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8" name="Oval 44"/>
            <p:cNvSpPr>
              <a:spLocks noChangeArrowheads="1"/>
            </p:cNvSpPr>
            <p:nvPr/>
          </p:nvSpPr>
          <p:spPr bwMode="auto">
            <a:xfrm>
              <a:off x="4966" y="1905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9" name="Line 45"/>
            <p:cNvSpPr>
              <a:spLocks noChangeShapeType="1"/>
            </p:cNvSpPr>
            <p:nvPr/>
          </p:nvSpPr>
          <p:spPr bwMode="auto">
            <a:xfrm>
              <a:off x="4966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0" name="Line 46"/>
            <p:cNvSpPr>
              <a:spLocks noChangeShapeType="1"/>
            </p:cNvSpPr>
            <p:nvPr/>
          </p:nvSpPr>
          <p:spPr bwMode="auto">
            <a:xfrm>
              <a:off x="5279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1" name="Rectangle 47"/>
            <p:cNvSpPr>
              <a:spLocks noChangeArrowheads="1"/>
            </p:cNvSpPr>
            <p:nvPr/>
          </p:nvSpPr>
          <p:spPr bwMode="auto">
            <a:xfrm>
              <a:off x="4966" y="1898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2" name="Oval 48"/>
            <p:cNvSpPr>
              <a:spLocks noChangeArrowheads="1"/>
            </p:cNvSpPr>
            <p:nvPr/>
          </p:nvSpPr>
          <p:spPr bwMode="auto">
            <a:xfrm>
              <a:off x="4963" y="1839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3" name="Freeform 49"/>
            <p:cNvSpPr/>
            <p:nvPr/>
          </p:nvSpPr>
          <p:spPr bwMode="auto">
            <a:xfrm>
              <a:off x="4557" y="1647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4" name="Freeform 50"/>
            <p:cNvSpPr/>
            <p:nvPr/>
          </p:nvSpPr>
          <p:spPr bwMode="auto">
            <a:xfrm>
              <a:off x="3864" y="1653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5" name="Freeform 51"/>
            <p:cNvSpPr/>
            <p:nvPr/>
          </p:nvSpPr>
          <p:spPr bwMode="auto">
            <a:xfrm>
              <a:off x="4029" y="1638"/>
              <a:ext cx="504" cy="600"/>
            </a:xfrm>
            <a:custGeom>
              <a:avLst/>
              <a:gdLst>
                <a:gd name="T0" fmla="*/ 0 w 378"/>
                <a:gd name="T1" fmla="*/ 11993521 h 174"/>
                <a:gd name="T2" fmla="*/ 5035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6" name="Freeform 52"/>
            <p:cNvSpPr/>
            <p:nvPr/>
          </p:nvSpPr>
          <p:spPr bwMode="auto">
            <a:xfrm>
              <a:off x="4716" y="1986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7" name="Freeform 53"/>
            <p:cNvSpPr/>
            <p:nvPr/>
          </p:nvSpPr>
          <p:spPr bwMode="auto">
            <a:xfrm>
              <a:off x="4035" y="226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8" name="Freeform 54"/>
            <p:cNvSpPr/>
            <p:nvPr/>
          </p:nvSpPr>
          <p:spPr bwMode="auto">
            <a:xfrm>
              <a:off x="3444" y="1944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9" name="Freeform 55"/>
            <p:cNvSpPr/>
            <p:nvPr/>
          </p:nvSpPr>
          <p:spPr bwMode="auto">
            <a:xfrm>
              <a:off x="4029" y="157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0" name="Freeform 56"/>
            <p:cNvSpPr/>
            <p:nvPr/>
          </p:nvSpPr>
          <p:spPr bwMode="auto">
            <a:xfrm>
              <a:off x="4704" y="1575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1" name="Freeform 57"/>
            <p:cNvSpPr/>
            <p:nvPr/>
          </p:nvSpPr>
          <p:spPr bwMode="auto">
            <a:xfrm>
              <a:off x="3387" y="1146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62" name="Group 58"/>
            <p:cNvGrpSpPr/>
            <p:nvPr/>
          </p:nvGrpSpPr>
          <p:grpSpPr bwMode="auto">
            <a:xfrm>
              <a:off x="3287" y="1744"/>
              <a:ext cx="205" cy="250"/>
              <a:chOff x="2954" y="2425"/>
              <a:chExt cx="208" cy="250"/>
            </a:xfrm>
          </p:grpSpPr>
          <p:sp>
            <p:nvSpPr>
              <p:cNvPr id="198" name="Rectangle 5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9" name="Text Box 60"/>
              <p:cNvSpPr txBox="1">
                <a:spLocks noChangeArrowheads="1"/>
              </p:cNvSpPr>
              <p:nvPr/>
            </p:nvSpPr>
            <p:spPr bwMode="auto">
              <a:xfrm>
                <a:off x="2954" y="2425"/>
                <a:ext cx="208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u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3" name="Group 61"/>
            <p:cNvGrpSpPr/>
            <p:nvPr/>
          </p:nvGrpSpPr>
          <p:grpSpPr bwMode="auto">
            <a:xfrm>
              <a:off x="4461" y="2128"/>
              <a:ext cx="196" cy="250"/>
              <a:chOff x="2958" y="2425"/>
              <a:chExt cx="199" cy="250"/>
            </a:xfrm>
          </p:grpSpPr>
          <p:sp>
            <p:nvSpPr>
              <p:cNvPr id="196" name="Rectangle 6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7" name="Text Box 63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y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4" name="Group 64"/>
            <p:cNvGrpSpPr/>
            <p:nvPr/>
          </p:nvGrpSpPr>
          <p:grpSpPr bwMode="auto">
            <a:xfrm>
              <a:off x="3772" y="2095"/>
              <a:ext cx="212" cy="288"/>
              <a:chOff x="2951" y="2395"/>
              <a:chExt cx="213" cy="288"/>
            </a:xfrm>
          </p:grpSpPr>
          <p:sp>
            <p:nvSpPr>
              <p:cNvPr id="194" name="Rectangle 6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5" name="Text Box 66"/>
              <p:cNvSpPr txBox="1">
                <a:spLocks noChangeArrowheads="1"/>
              </p:cNvSpPr>
              <p:nvPr/>
            </p:nvSpPr>
            <p:spPr bwMode="auto">
              <a:xfrm>
                <a:off x="2951" y="2395"/>
                <a:ext cx="21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x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5" name="Group 67"/>
            <p:cNvGrpSpPr/>
            <p:nvPr/>
          </p:nvGrpSpPr>
          <p:grpSpPr bwMode="auto">
            <a:xfrm>
              <a:off x="4437" y="1438"/>
              <a:ext cx="233" cy="252"/>
              <a:chOff x="2940" y="2425"/>
              <a:chExt cx="236" cy="252"/>
            </a:xfrm>
          </p:grpSpPr>
          <p:sp>
            <p:nvSpPr>
              <p:cNvPr id="192" name="Rectangle 68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3" name="Text Box 69"/>
              <p:cNvSpPr txBox="1">
                <a:spLocks noChangeArrowheads="1"/>
              </p:cNvSpPr>
              <p:nvPr/>
            </p:nvSpPr>
            <p:spPr bwMode="auto">
              <a:xfrm>
                <a:off x="2940" y="2425"/>
                <a:ext cx="236" cy="2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w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6" name="Group 70"/>
            <p:cNvGrpSpPr/>
            <p:nvPr/>
          </p:nvGrpSpPr>
          <p:grpSpPr bwMode="auto">
            <a:xfrm>
              <a:off x="3771" y="1438"/>
              <a:ext cx="196" cy="250"/>
              <a:chOff x="2958" y="2425"/>
              <a:chExt cx="199" cy="250"/>
            </a:xfrm>
          </p:grpSpPr>
          <p:sp>
            <p:nvSpPr>
              <p:cNvPr id="190" name="Rectangle 71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1" name="Text Box 72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v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7" name="Group 73"/>
            <p:cNvGrpSpPr/>
            <p:nvPr/>
          </p:nvGrpSpPr>
          <p:grpSpPr bwMode="auto">
            <a:xfrm>
              <a:off x="5025" y="1756"/>
              <a:ext cx="212" cy="288"/>
              <a:chOff x="2949" y="2395"/>
              <a:chExt cx="214" cy="288"/>
            </a:xfrm>
          </p:grpSpPr>
          <p:sp>
            <p:nvSpPr>
              <p:cNvPr id="188" name="Rectangle 74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89" name="Text Box 75"/>
              <p:cNvSpPr txBox="1">
                <a:spLocks noChangeArrowheads="1"/>
              </p:cNvSpPr>
              <p:nvPr/>
            </p:nvSpPr>
            <p:spPr bwMode="auto">
              <a:xfrm>
                <a:off x="2949" y="2395"/>
                <a:ext cx="214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z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178" name="Text Box 76"/>
            <p:cNvSpPr txBox="1">
              <a:spLocks noChangeArrowheads="1"/>
            </p:cNvSpPr>
            <p:nvPr/>
          </p:nvSpPr>
          <p:spPr bwMode="auto">
            <a:xfrm>
              <a:off x="3493" y="1568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9" name="Text Box 77"/>
            <p:cNvSpPr txBox="1">
              <a:spLocks noChangeArrowheads="1"/>
            </p:cNvSpPr>
            <p:nvPr/>
          </p:nvSpPr>
          <p:spPr bwMode="auto">
            <a:xfrm>
              <a:off x="3841" y="1787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0" name="Text Box 78"/>
            <p:cNvSpPr txBox="1">
              <a:spLocks noChangeArrowheads="1"/>
            </p:cNvSpPr>
            <p:nvPr/>
          </p:nvSpPr>
          <p:spPr bwMode="auto">
            <a:xfrm>
              <a:off x="3406" y="200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1" name="Text Box 79"/>
            <p:cNvSpPr txBox="1">
              <a:spLocks noChangeArrowheads="1"/>
            </p:cNvSpPr>
            <p:nvPr/>
          </p:nvSpPr>
          <p:spPr bwMode="auto">
            <a:xfrm>
              <a:off x="4225" y="188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2" name="Text Box 80"/>
            <p:cNvSpPr txBox="1">
              <a:spLocks noChangeArrowheads="1"/>
            </p:cNvSpPr>
            <p:nvPr/>
          </p:nvSpPr>
          <p:spPr bwMode="auto">
            <a:xfrm>
              <a:off x="4162" y="2234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3" name="Text Box 81"/>
            <p:cNvSpPr txBox="1">
              <a:spLocks noChangeArrowheads="1"/>
            </p:cNvSpPr>
            <p:nvPr/>
          </p:nvSpPr>
          <p:spPr bwMode="auto">
            <a:xfrm>
              <a:off x="4522" y="180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4" name="Text Box 82"/>
            <p:cNvSpPr txBox="1">
              <a:spLocks noChangeArrowheads="1"/>
            </p:cNvSpPr>
            <p:nvPr/>
          </p:nvSpPr>
          <p:spPr bwMode="auto">
            <a:xfrm>
              <a:off x="4882" y="2069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5" name="Text Box 83"/>
            <p:cNvSpPr txBox="1">
              <a:spLocks noChangeArrowheads="1"/>
            </p:cNvSpPr>
            <p:nvPr/>
          </p:nvSpPr>
          <p:spPr bwMode="auto">
            <a:xfrm>
              <a:off x="4855" y="153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6" name="Text Box 84"/>
            <p:cNvSpPr txBox="1">
              <a:spLocks noChangeArrowheads="1"/>
            </p:cNvSpPr>
            <p:nvPr/>
          </p:nvSpPr>
          <p:spPr bwMode="auto">
            <a:xfrm>
              <a:off x="4120" y="138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7" name="Text Box 85"/>
            <p:cNvSpPr txBox="1">
              <a:spLocks noChangeArrowheads="1"/>
            </p:cNvSpPr>
            <p:nvPr/>
          </p:nvSpPr>
          <p:spPr bwMode="auto">
            <a:xfrm>
              <a:off x="3769" y="111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cxnSp>
        <p:nvCxnSpPr>
          <p:cNvPr id="200" name="Straight Arrow Connector 199"/>
          <p:cNvCxnSpPr/>
          <p:nvPr/>
        </p:nvCxnSpPr>
        <p:spPr>
          <a:xfrm>
            <a:off x="1118203" y="5514294"/>
            <a:ext cx="439472" cy="428799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/>
          <p:cNvGrpSpPr/>
          <p:nvPr/>
        </p:nvGrpSpPr>
        <p:grpSpPr>
          <a:xfrm>
            <a:off x="4263633" y="2255616"/>
            <a:ext cx="5679281" cy="416447"/>
            <a:chOff x="4263633" y="2255616"/>
            <a:chExt cx="5679281" cy="416447"/>
          </a:xfrm>
        </p:grpSpPr>
        <p:sp>
          <p:nvSpPr>
            <p:cNvPr id="110" name="Text Box 9"/>
            <p:cNvSpPr txBox="1">
              <a:spLocks noChangeArrowheads="1"/>
            </p:cNvSpPr>
            <p:nvPr/>
          </p:nvSpPr>
          <p:spPr bwMode="auto">
            <a:xfrm>
              <a:off x="9564285" y="2301914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1" name="Text Box 8"/>
            <p:cNvSpPr txBox="1">
              <a:spLocks noChangeArrowheads="1"/>
            </p:cNvSpPr>
            <p:nvPr/>
          </p:nvSpPr>
          <p:spPr bwMode="auto">
            <a:xfrm>
              <a:off x="8206722" y="2260378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2,x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7" name="Text Box 6"/>
            <p:cNvSpPr txBox="1">
              <a:spLocks noChangeArrowheads="1"/>
            </p:cNvSpPr>
            <p:nvPr/>
          </p:nvSpPr>
          <p:spPr bwMode="auto">
            <a:xfrm>
              <a:off x="5566247" y="2271953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4,x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8" name="Text Box 5"/>
            <p:cNvSpPr txBox="1">
              <a:spLocks noChangeArrowheads="1"/>
            </p:cNvSpPr>
            <p:nvPr/>
          </p:nvSpPr>
          <p:spPr bwMode="auto">
            <a:xfrm>
              <a:off x="4263633" y="2255616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171" name="Oval 114"/>
          <p:cNvSpPr>
            <a:spLocks noChangeArrowheads="1"/>
          </p:cNvSpPr>
          <p:nvPr/>
        </p:nvSpPr>
        <p:spPr bwMode="auto">
          <a:xfrm>
            <a:off x="8195837" y="2316864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9" name="Text Box 4"/>
          <p:cNvSpPr txBox="1">
            <a:spLocks noChangeArrowheads="1"/>
          </p:cNvSpPr>
          <p:nvPr/>
        </p:nvSpPr>
        <p:spPr bwMode="auto">
          <a:xfrm>
            <a:off x="2816771" y="2546463"/>
            <a:ext cx="58381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19" name="Text Box 3"/>
          <p:cNvSpPr txBox="1">
            <a:spLocks noChangeArrowheads="1"/>
          </p:cNvSpPr>
          <p:nvPr/>
        </p:nvSpPr>
        <p:spPr bwMode="auto">
          <a:xfrm>
            <a:off x="6149273" y="4882988"/>
            <a:ext cx="5767028" cy="76944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update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D(b)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for all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b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adjacent to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and not in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: 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200" b="1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    D(b) = </a:t>
            </a: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min</a:t>
            </a:r>
            <a:r>
              <a:rPr kumimoji="0" lang="en-US" sz="2200" b="1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( D(b), D(a) + c</a:t>
            </a:r>
            <a:r>
              <a:rPr kumimoji="0" lang="en-US" sz="2200" b="1" i="1" u="none" strike="noStrike" kern="1200" cap="none" spc="0" normalizeH="0" baseline="-2500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a,b </a:t>
            </a:r>
            <a:r>
              <a:rPr kumimoji="0" lang="en-US" sz="2200" b="1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) </a:t>
            </a:r>
            <a:endParaRPr kumimoji="0" lang="en-US" sz="2200" b="1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grpSp>
        <p:nvGrpSpPr>
          <p:cNvPr id="166" name="Group 165"/>
          <p:cNvGrpSpPr/>
          <p:nvPr/>
        </p:nvGrpSpPr>
        <p:grpSpPr>
          <a:xfrm>
            <a:off x="4263633" y="2546912"/>
            <a:ext cx="5753019" cy="428022"/>
            <a:chOff x="4263633" y="2546912"/>
            <a:chExt cx="5753019" cy="428022"/>
          </a:xfrm>
        </p:grpSpPr>
        <p:sp>
          <p:nvSpPr>
            <p:cNvPr id="168" name="Text Box 9"/>
            <p:cNvSpPr txBox="1">
              <a:spLocks noChangeArrowheads="1"/>
            </p:cNvSpPr>
            <p:nvPr/>
          </p:nvSpPr>
          <p:spPr bwMode="auto">
            <a:xfrm>
              <a:off x="9490547" y="2546912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01" name="Text Box 6"/>
            <p:cNvSpPr txBox="1">
              <a:spLocks noChangeArrowheads="1"/>
            </p:cNvSpPr>
            <p:nvPr/>
          </p:nvSpPr>
          <p:spPr bwMode="auto">
            <a:xfrm>
              <a:off x="5566247" y="2574824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02" name="Text Box 5"/>
            <p:cNvSpPr txBox="1">
              <a:spLocks noChangeArrowheads="1"/>
            </p:cNvSpPr>
            <p:nvPr/>
          </p:nvSpPr>
          <p:spPr bwMode="auto">
            <a:xfrm>
              <a:off x="4263633" y="2558487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211" name="Group 210"/>
          <p:cNvGrpSpPr/>
          <p:nvPr/>
        </p:nvGrpSpPr>
        <p:grpSpPr>
          <a:xfrm>
            <a:off x="6497409" y="5402237"/>
            <a:ext cx="5187639" cy="1034693"/>
            <a:chOff x="4625273" y="5620004"/>
            <a:chExt cx="5187639" cy="1034693"/>
          </a:xfrm>
        </p:grpSpPr>
        <p:sp>
          <p:nvSpPr>
            <p:cNvPr id="212" name="Rectangle 211"/>
            <p:cNvSpPr/>
            <p:nvPr/>
          </p:nvSpPr>
          <p:spPr>
            <a:xfrm>
              <a:off x="4661941" y="5934396"/>
              <a:ext cx="5066675" cy="6912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3" name="Text Box 3"/>
            <p:cNvSpPr txBox="1">
              <a:spLocks noChangeArrowheads="1"/>
            </p:cNvSpPr>
            <p:nvPr/>
          </p:nvSpPr>
          <p:spPr bwMode="auto">
            <a:xfrm>
              <a:off x="4667745" y="5620004"/>
              <a:ext cx="18473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endParaRPr>
            </a:p>
          </p:txBody>
        </p:sp>
        <p:sp>
          <p:nvSpPr>
            <p:cNvPr id="214" name="Text Box 3"/>
            <p:cNvSpPr txBox="1">
              <a:spLocks noChangeArrowheads="1"/>
            </p:cNvSpPr>
            <p:nvPr/>
          </p:nvSpPr>
          <p:spPr bwMode="auto">
            <a:xfrm>
              <a:off x="4625273" y="5937296"/>
              <a:ext cx="5187639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D(w) = min ( D(w), D(y) + </a:t>
              </a:r>
              <a:r>
                <a:rPr kumimoji="0" lang="en-US" sz="200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c</a:t>
              </a:r>
              <a:r>
                <a:rPr lang="en-US" sz="2000" i="1" baseline="-25000" dirty="0">
                  <a:solidFill>
                    <a:prstClr val="black"/>
                  </a:solidFill>
                  <a:latin typeface="Calibri" panose="020F0502020204030204"/>
                </a:rPr>
                <a:t>y</a:t>
              </a:r>
              <a:r>
                <a:rPr kumimoji="0" lang="en-US" sz="2000" i="1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,w </a:t>
              </a:r>
              <a:r>
                <a:rPr kumimoji="0" 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) = min (4, 2+1) = 3 </a:t>
              </a:r>
              <a:endPara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endParaRPr>
            </a:p>
          </p:txBody>
        </p:sp>
        <p:sp>
          <p:nvSpPr>
            <p:cNvPr id="215" name="Text Box 3"/>
            <p:cNvSpPr txBox="1">
              <a:spLocks noChangeArrowheads="1"/>
            </p:cNvSpPr>
            <p:nvPr/>
          </p:nvSpPr>
          <p:spPr bwMode="auto">
            <a:xfrm>
              <a:off x="4702721" y="6254587"/>
              <a:ext cx="504375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D(z) = min ( D(z), D(y) + c</a:t>
              </a:r>
              <a:r>
                <a:rPr kumimoji="0" lang="en-US" sz="2000" b="0" i="1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y,z </a:t>
              </a:r>
              <a:r>
                <a:rPr kumimoji="0" 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) = min(inf,2+2) = 4  </a:t>
              </a:r>
              <a:endPara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endParaRPr>
            </a:p>
          </p:txBody>
        </p:sp>
      </p:grpSp>
      <p:grpSp>
        <p:nvGrpSpPr>
          <p:cNvPr id="216" name="Group 215"/>
          <p:cNvGrpSpPr/>
          <p:nvPr/>
        </p:nvGrpSpPr>
        <p:grpSpPr>
          <a:xfrm>
            <a:off x="11325192" y="5675005"/>
            <a:ext cx="706683" cy="802632"/>
            <a:chOff x="11325192" y="5891134"/>
            <a:chExt cx="706683" cy="802632"/>
          </a:xfrm>
        </p:grpSpPr>
        <p:pic>
          <p:nvPicPr>
            <p:cNvPr id="217" name="Picture 216" descr="A picture containing object, drawing, room, lamp&#10;&#10;Description automatically generate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1533739" y="5891134"/>
              <a:ext cx="498136" cy="449706"/>
            </a:xfrm>
            <a:prstGeom prst="rect">
              <a:avLst/>
            </a:prstGeom>
          </p:spPr>
        </p:pic>
        <p:pic>
          <p:nvPicPr>
            <p:cNvPr id="218" name="Picture 217" descr="A picture containing object, drawing, room, lamp&#10;&#10;Description automatically generate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1325192" y="6244060"/>
              <a:ext cx="498136" cy="449706"/>
            </a:xfrm>
            <a:prstGeom prst="rect">
              <a:avLst/>
            </a:prstGeom>
          </p:spPr>
        </p:pic>
      </p:grpSp>
      <p:cxnSp>
        <p:nvCxnSpPr>
          <p:cNvPr id="219" name="Straight Arrow Connector 218"/>
          <p:cNvCxnSpPr/>
          <p:nvPr/>
        </p:nvCxnSpPr>
        <p:spPr>
          <a:xfrm>
            <a:off x="2017455" y="6020765"/>
            <a:ext cx="586969" cy="6484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cs typeface="Calibri" panose="020F0502020204030204" pitchFamily="34" charset="0"/>
              </a:rPr>
              <a:t>Network layer control plane: our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572572"/>
            <a:ext cx="5181600" cy="4698465"/>
          </a:xfrm>
        </p:spPr>
        <p:txBody>
          <a:bodyPr>
            <a:normAutofit/>
          </a:bodyPr>
          <a:lstStyle/>
          <a:p>
            <a:pPr marL="342900" indent="-212725">
              <a:buFont typeface="Wingdings" panose="05000000000000000000" pitchFamily="2" charset="2"/>
              <a:buChar char="§"/>
              <a:defRPr/>
            </a:pPr>
            <a:r>
              <a:rPr lang="en-US" sz="3200" dirty="0"/>
              <a:t>understand principles behind network control plane:</a:t>
            </a:r>
            <a:endParaRPr lang="en-US" sz="3200" dirty="0"/>
          </a:p>
          <a:p>
            <a:pPr lvl="1">
              <a:buFont typeface="Arial" panose="020B0604020202020204"/>
              <a:buChar char="•"/>
              <a:defRPr/>
            </a:pPr>
            <a:r>
              <a:rPr lang="en-US" sz="2800" dirty="0"/>
              <a:t>traditional routing algorithms</a:t>
            </a:r>
            <a:endParaRPr lang="en-US" sz="2800" dirty="0"/>
          </a:p>
          <a:p>
            <a:pPr lvl="1">
              <a:buFont typeface="Arial" panose="020B0604020202020204"/>
              <a:buChar char="•"/>
              <a:defRPr/>
            </a:pPr>
            <a:r>
              <a:rPr lang="en-US" sz="2800" dirty="0"/>
              <a:t>SDN controllers</a:t>
            </a:r>
            <a:endParaRPr lang="en-US" sz="2800" dirty="0"/>
          </a:p>
          <a:p>
            <a:pPr lvl="1">
              <a:buFont typeface="Arial" panose="020B0604020202020204"/>
              <a:buChar char="•"/>
              <a:defRPr/>
            </a:pPr>
            <a:r>
              <a:rPr lang="en-US" sz="2800" dirty="0"/>
              <a:t>network management, configuration</a:t>
            </a:r>
            <a:endParaRPr lang="en-US" sz="2800" dirty="0"/>
          </a:p>
          <a:p>
            <a:pPr marL="130175" indent="0">
              <a:buNone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4934" y="1602070"/>
            <a:ext cx="5584371" cy="4351338"/>
          </a:xfrm>
        </p:spPr>
        <p:txBody>
          <a:bodyPr>
            <a:normAutofit/>
          </a:bodyPr>
          <a:lstStyle/>
          <a:p>
            <a:pPr marL="408305" indent="-278130"/>
            <a:r>
              <a:rPr lang="en-US" sz="3200" dirty="0"/>
              <a:t>instantiation, implementation in the Internet:</a:t>
            </a:r>
            <a:endParaRPr lang="en-US" sz="3200" dirty="0"/>
          </a:p>
          <a:p>
            <a:pPr lvl="1"/>
            <a:r>
              <a:rPr lang="en-US" sz="2800" dirty="0"/>
              <a:t>OSPF, BGP</a:t>
            </a:r>
            <a:endParaRPr lang="en-US" sz="2800" dirty="0"/>
          </a:p>
          <a:p>
            <a:pPr lvl="1"/>
            <a:r>
              <a:rPr lang="en-US" sz="2800" dirty="0"/>
              <a:t>OpenFlow, ODL and ONOS controllers</a:t>
            </a:r>
            <a:endParaRPr lang="en-US" sz="2800" dirty="0"/>
          </a:p>
          <a:p>
            <a:pPr lvl="1"/>
            <a:r>
              <a:rPr lang="en-US" sz="2800" dirty="0"/>
              <a:t>Internet Control Message Protocol: ICMP</a:t>
            </a:r>
            <a:endParaRPr lang="en-US" sz="2800" dirty="0"/>
          </a:p>
          <a:p>
            <a:pPr lvl="1"/>
            <a:r>
              <a:rPr lang="en-US" sz="2800" dirty="0"/>
              <a:t>SNMP, YANG/NETCONF</a:t>
            </a:r>
            <a:endParaRPr lang="en-US" sz="2800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199" y="354060"/>
            <a:ext cx="11179629" cy="894622"/>
          </a:xfrm>
        </p:spPr>
        <p:txBody>
          <a:bodyPr/>
          <a:lstStyle/>
          <a:p>
            <a:r>
              <a:rPr lang="en-US" b="0" dirty="0">
                <a:latin typeface="+mn-lt"/>
              </a:rPr>
              <a:t>Dijkstra’s algorithm: an example</a:t>
            </a:r>
            <a:endParaRPr lang="en-US" b="0" dirty="0">
              <a:latin typeface="+mn-lt"/>
            </a:endParaRPr>
          </a:p>
        </p:txBody>
      </p:sp>
      <p:sp>
        <p:nvSpPr>
          <p:cNvPr id="246" name="Text Box 3"/>
          <p:cNvSpPr txBox="1">
            <a:spLocks noChangeArrowheads="1"/>
          </p:cNvSpPr>
          <p:nvPr/>
        </p:nvSpPr>
        <p:spPr bwMode="auto">
          <a:xfrm>
            <a:off x="1397181" y="1647825"/>
            <a:ext cx="706437" cy="22256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Step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0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1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5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47" name="Text Box 4"/>
          <p:cNvSpPr txBox="1">
            <a:spLocks noChangeArrowheads="1"/>
          </p:cNvSpPr>
          <p:nvPr/>
        </p:nvSpPr>
        <p:spPr bwMode="auto">
          <a:xfrm>
            <a:off x="3007285" y="1657350"/>
            <a:ext cx="420308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N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48" name="Text Box 5"/>
          <p:cNvSpPr txBox="1">
            <a:spLocks noChangeArrowheads="1"/>
          </p:cNvSpPr>
          <p:nvPr/>
        </p:nvSpPr>
        <p:spPr bwMode="auto">
          <a:xfrm>
            <a:off x="3932260" y="1626727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D(v),p(v)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0" name="Text Box 7"/>
          <p:cNvSpPr txBox="1">
            <a:spLocks noChangeArrowheads="1"/>
          </p:cNvSpPr>
          <p:nvPr/>
        </p:nvSpPr>
        <p:spPr bwMode="auto">
          <a:xfrm>
            <a:off x="6534634" y="1626726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D(x),p(x)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1" name="Text Box 8"/>
          <p:cNvSpPr txBox="1">
            <a:spLocks noChangeArrowheads="1"/>
          </p:cNvSpPr>
          <p:nvPr/>
        </p:nvSpPr>
        <p:spPr bwMode="auto">
          <a:xfrm>
            <a:off x="7856559" y="1638300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D(y),p(y)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2" name="Text Box 9"/>
          <p:cNvSpPr txBox="1">
            <a:spLocks noChangeArrowheads="1"/>
          </p:cNvSpPr>
          <p:nvPr/>
        </p:nvSpPr>
        <p:spPr bwMode="auto">
          <a:xfrm>
            <a:off x="9163535" y="1638300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D(z),p(z)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3" name="Line 10"/>
          <p:cNvSpPr>
            <a:spLocks noChangeShapeType="1"/>
          </p:cNvSpPr>
          <p:nvPr/>
        </p:nvSpPr>
        <p:spPr bwMode="auto">
          <a:xfrm>
            <a:off x="1519418" y="1998662"/>
            <a:ext cx="8505825" cy="95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95" name="Text Box 6"/>
          <p:cNvSpPr txBox="1">
            <a:spLocks noChangeArrowheads="1"/>
          </p:cNvSpPr>
          <p:nvPr/>
        </p:nvSpPr>
        <p:spPr bwMode="auto">
          <a:xfrm>
            <a:off x="5169951" y="1633417"/>
            <a:ext cx="1295547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D(w),p(w)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263633" y="1951300"/>
            <a:ext cx="5679281" cy="401555"/>
            <a:chOff x="4263633" y="1951300"/>
            <a:chExt cx="5679281" cy="401555"/>
          </a:xfrm>
        </p:grpSpPr>
        <p:sp>
          <p:nvSpPr>
            <p:cNvPr id="249" name="Text Box 6"/>
            <p:cNvSpPr txBox="1">
              <a:spLocks noChangeArrowheads="1"/>
            </p:cNvSpPr>
            <p:nvPr/>
          </p:nvSpPr>
          <p:spPr bwMode="auto">
            <a:xfrm>
              <a:off x="55706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83" name="Text Box 9"/>
            <p:cNvSpPr txBox="1">
              <a:spLocks noChangeArrowheads="1"/>
            </p:cNvSpPr>
            <p:nvPr/>
          </p:nvSpPr>
          <p:spPr bwMode="auto">
            <a:xfrm>
              <a:off x="9564285" y="1975894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3" name="Text Box 9"/>
            <p:cNvSpPr txBox="1">
              <a:spLocks noChangeArrowheads="1"/>
            </p:cNvSpPr>
            <p:nvPr/>
          </p:nvSpPr>
          <p:spPr bwMode="auto">
            <a:xfrm>
              <a:off x="8268885" y="1974450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4" name="Text Box 7"/>
            <p:cNvSpPr txBox="1">
              <a:spLocks noChangeArrowheads="1"/>
            </p:cNvSpPr>
            <p:nvPr/>
          </p:nvSpPr>
          <p:spPr bwMode="auto">
            <a:xfrm>
              <a:off x="68660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00" name="Text Box 5"/>
            <p:cNvSpPr txBox="1">
              <a:spLocks noChangeArrowheads="1"/>
            </p:cNvSpPr>
            <p:nvPr/>
          </p:nvSpPr>
          <p:spPr bwMode="auto">
            <a:xfrm>
              <a:off x="4263633" y="1952745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508" name="Text Box 4"/>
          <p:cNvSpPr txBox="1">
            <a:spLocks noChangeArrowheads="1"/>
          </p:cNvSpPr>
          <p:nvPr/>
        </p:nvSpPr>
        <p:spPr bwMode="auto">
          <a:xfrm>
            <a:off x="3082181" y="1941646"/>
            <a:ext cx="32733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706097" y="230336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9" name="Straight Connector 508"/>
          <p:cNvCxnSpPr/>
          <p:nvPr/>
        </p:nvCxnSpPr>
        <p:spPr>
          <a:xfrm>
            <a:off x="1714983" y="2606233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0" name="Straight Connector 509"/>
          <p:cNvCxnSpPr/>
          <p:nvPr/>
        </p:nvCxnSpPr>
        <p:spPr>
          <a:xfrm>
            <a:off x="1719251" y="291372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/>
          <p:cNvCxnSpPr/>
          <p:nvPr/>
        </p:nvCxnSpPr>
        <p:spPr>
          <a:xfrm>
            <a:off x="1718901" y="3225829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4" name="Straight Connector 513"/>
          <p:cNvCxnSpPr/>
          <p:nvPr/>
        </p:nvCxnSpPr>
        <p:spPr>
          <a:xfrm>
            <a:off x="1727787" y="3565644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 Box 3"/>
          <p:cNvSpPr txBox="1">
            <a:spLocks noChangeArrowheads="1"/>
          </p:cNvSpPr>
          <p:nvPr/>
        </p:nvSpPr>
        <p:spPr bwMode="auto">
          <a:xfrm>
            <a:off x="5517465" y="3427169"/>
            <a:ext cx="1221809" cy="193899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8  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Loop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9 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10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164" name="Text Box 3"/>
          <p:cNvSpPr txBox="1">
            <a:spLocks noChangeArrowheads="1"/>
          </p:cNvSpPr>
          <p:nvPr/>
        </p:nvSpPr>
        <p:spPr bwMode="auto">
          <a:xfrm>
            <a:off x="6076265" y="3750132"/>
            <a:ext cx="5864426" cy="120032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find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not in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such that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D(a)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is a minimum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add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to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endParaRPr kumimoji="0" lang="en-US" sz="2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167" name="Oval 114"/>
          <p:cNvSpPr>
            <a:spLocks noChangeArrowheads="1"/>
          </p:cNvSpPr>
          <p:nvPr/>
        </p:nvSpPr>
        <p:spPr bwMode="auto">
          <a:xfrm>
            <a:off x="6843529" y="2025568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2" name="Text Box 4"/>
          <p:cNvSpPr txBox="1">
            <a:spLocks noChangeArrowheads="1"/>
          </p:cNvSpPr>
          <p:nvPr/>
        </p:nvSpPr>
        <p:spPr bwMode="auto">
          <a:xfrm>
            <a:off x="2958516" y="2241520"/>
            <a:ext cx="45557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322868" y="1212035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5598013" y="1206430"/>
            <a:ext cx="4411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6907883" y="1200825"/>
            <a:ext cx="340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8240903" y="1206795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04473" y="1224340"/>
            <a:ext cx="3257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0" name="Group 16"/>
          <p:cNvGrpSpPr/>
          <p:nvPr/>
        </p:nvGrpSpPr>
        <p:grpSpPr bwMode="auto">
          <a:xfrm>
            <a:off x="644342" y="4117376"/>
            <a:ext cx="3571875" cy="2236788"/>
            <a:chOff x="3162" y="1071"/>
            <a:chExt cx="2250" cy="1409"/>
          </a:xfrm>
        </p:grpSpPr>
        <p:sp>
          <p:nvSpPr>
            <p:cNvPr id="121" name="Freeform 17"/>
            <p:cNvSpPr/>
            <p:nvPr/>
          </p:nvSpPr>
          <p:spPr bwMode="auto">
            <a:xfrm>
              <a:off x="3162" y="1071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2" name="Freeform 18"/>
            <p:cNvSpPr/>
            <p:nvPr/>
          </p:nvSpPr>
          <p:spPr bwMode="auto">
            <a:xfrm>
              <a:off x="3498" y="1620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3" name="Oval 19"/>
            <p:cNvSpPr>
              <a:spLocks noChangeArrowheads="1"/>
            </p:cNvSpPr>
            <p:nvPr/>
          </p:nvSpPr>
          <p:spPr bwMode="auto">
            <a:xfrm>
              <a:off x="3238" y="1862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4" name="Line 20"/>
            <p:cNvSpPr>
              <a:spLocks noChangeShapeType="1"/>
            </p:cNvSpPr>
            <p:nvPr/>
          </p:nvSpPr>
          <p:spPr bwMode="auto">
            <a:xfrm>
              <a:off x="3238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5" name="Line 21"/>
            <p:cNvSpPr>
              <a:spLocks noChangeShapeType="1"/>
            </p:cNvSpPr>
            <p:nvPr/>
          </p:nvSpPr>
          <p:spPr bwMode="auto">
            <a:xfrm>
              <a:off x="3551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6" name="Rectangle 22"/>
            <p:cNvSpPr>
              <a:spLocks noChangeArrowheads="1"/>
            </p:cNvSpPr>
            <p:nvPr/>
          </p:nvSpPr>
          <p:spPr bwMode="auto">
            <a:xfrm>
              <a:off x="3238" y="1855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7" name="Oval 23"/>
            <p:cNvSpPr>
              <a:spLocks noChangeArrowheads="1"/>
            </p:cNvSpPr>
            <p:nvPr/>
          </p:nvSpPr>
          <p:spPr bwMode="auto">
            <a:xfrm>
              <a:off x="3235" y="1796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8" name="Oval 24"/>
            <p:cNvSpPr>
              <a:spLocks noChangeArrowheads="1"/>
            </p:cNvSpPr>
            <p:nvPr/>
          </p:nvSpPr>
          <p:spPr bwMode="auto">
            <a:xfrm>
              <a:off x="3712" y="224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9" name="Line 25"/>
            <p:cNvSpPr>
              <a:spLocks noChangeShapeType="1"/>
            </p:cNvSpPr>
            <p:nvPr/>
          </p:nvSpPr>
          <p:spPr bwMode="auto">
            <a:xfrm>
              <a:off x="3712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0" name="Line 26"/>
            <p:cNvSpPr>
              <a:spLocks noChangeShapeType="1"/>
            </p:cNvSpPr>
            <p:nvPr/>
          </p:nvSpPr>
          <p:spPr bwMode="auto">
            <a:xfrm>
              <a:off x="4025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1" name="Rectangle 27"/>
            <p:cNvSpPr>
              <a:spLocks noChangeArrowheads="1"/>
            </p:cNvSpPr>
            <p:nvPr/>
          </p:nvSpPr>
          <p:spPr bwMode="auto">
            <a:xfrm>
              <a:off x="3712" y="224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2" name="Oval 28"/>
            <p:cNvSpPr>
              <a:spLocks noChangeArrowheads="1"/>
            </p:cNvSpPr>
            <p:nvPr/>
          </p:nvSpPr>
          <p:spPr bwMode="auto">
            <a:xfrm>
              <a:off x="3709" y="218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3" name="Oval 29"/>
            <p:cNvSpPr>
              <a:spLocks noChangeArrowheads="1"/>
            </p:cNvSpPr>
            <p:nvPr/>
          </p:nvSpPr>
          <p:spPr bwMode="auto">
            <a:xfrm>
              <a:off x="3708" y="155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4" name="Line 30"/>
            <p:cNvSpPr>
              <a:spLocks noChangeShapeType="1"/>
            </p:cNvSpPr>
            <p:nvPr/>
          </p:nvSpPr>
          <p:spPr bwMode="auto">
            <a:xfrm>
              <a:off x="3708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5" name="Line 31"/>
            <p:cNvSpPr>
              <a:spLocks noChangeShapeType="1"/>
            </p:cNvSpPr>
            <p:nvPr/>
          </p:nvSpPr>
          <p:spPr bwMode="auto">
            <a:xfrm>
              <a:off x="4021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6" name="Rectangle 32"/>
            <p:cNvSpPr>
              <a:spLocks noChangeArrowheads="1"/>
            </p:cNvSpPr>
            <p:nvPr/>
          </p:nvSpPr>
          <p:spPr bwMode="auto">
            <a:xfrm>
              <a:off x="3708" y="155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7" name="Oval 33"/>
            <p:cNvSpPr>
              <a:spLocks noChangeArrowheads="1"/>
            </p:cNvSpPr>
            <p:nvPr/>
          </p:nvSpPr>
          <p:spPr bwMode="auto">
            <a:xfrm>
              <a:off x="3705" y="149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8" name="Oval 34"/>
            <p:cNvSpPr>
              <a:spLocks noChangeArrowheads="1"/>
            </p:cNvSpPr>
            <p:nvPr/>
          </p:nvSpPr>
          <p:spPr bwMode="auto">
            <a:xfrm>
              <a:off x="4391" y="1555"/>
              <a:ext cx="312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9" name="Line 35"/>
            <p:cNvSpPr>
              <a:spLocks noChangeShapeType="1"/>
            </p:cNvSpPr>
            <p:nvPr/>
          </p:nvSpPr>
          <p:spPr bwMode="auto">
            <a:xfrm>
              <a:off x="4391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0" name="Line 36"/>
            <p:cNvSpPr>
              <a:spLocks noChangeShapeType="1"/>
            </p:cNvSpPr>
            <p:nvPr/>
          </p:nvSpPr>
          <p:spPr bwMode="auto">
            <a:xfrm>
              <a:off x="4703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1" name="Rectangle 37"/>
            <p:cNvSpPr>
              <a:spLocks noChangeArrowheads="1"/>
            </p:cNvSpPr>
            <p:nvPr/>
          </p:nvSpPr>
          <p:spPr bwMode="auto">
            <a:xfrm>
              <a:off x="4391" y="1548"/>
              <a:ext cx="309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2" name="Oval 38"/>
            <p:cNvSpPr>
              <a:spLocks noChangeArrowheads="1"/>
            </p:cNvSpPr>
            <p:nvPr/>
          </p:nvSpPr>
          <p:spPr bwMode="auto">
            <a:xfrm>
              <a:off x="4394" y="1492"/>
              <a:ext cx="312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3" name="Oval 39"/>
            <p:cNvSpPr>
              <a:spLocks noChangeArrowheads="1"/>
            </p:cNvSpPr>
            <p:nvPr/>
          </p:nvSpPr>
          <p:spPr bwMode="auto">
            <a:xfrm>
              <a:off x="4401" y="2246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4" name="Line 40"/>
            <p:cNvSpPr>
              <a:spLocks noChangeShapeType="1"/>
            </p:cNvSpPr>
            <p:nvPr/>
          </p:nvSpPr>
          <p:spPr bwMode="auto">
            <a:xfrm>
              <a:off x="4401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5" name="Line 41"/>
            <p:cNvSpPr>
              <a:spLocks noChangeShapeType="1"/>
            </p:cNvSpPr>
            <p:nvPr/>
          </p:nvSpPr>
          <p:spPr bwMode="auto">
            <a:xfrm>
              <a:off x="4714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6" name="Rectangle 42"/>
            <p:cNvSpPr>
              <a:spLocks noChangeArrowheads="1"/>
            </p:cNvSpPr>
            <p:nvPr/>
          </p:nvSpPr>
          <p:spPr bwMode="auto">
            <a:xfrm>
              <a:off x="4401" y="2239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7" name="Oval 43"/>
            <p:cNvSpPr>
              <a:spLocks noChangeArrowheads="1"/>
            </p:cNvSpPr>
            <p:nvPr/>
          </p:nvSpPr>
          <p:spPr bwMode="auto">
            <a:xfrm>
              <a:off x="4398" y="2180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8" name="Oval 44"/>
            <p:cNvSpPr>
              <a:spLocks noChangeArrowheads="1"/>
            </p:cNvSpPr>
            <p:nvPr/>
          </p:nvSpPr>
          <p:spPr bwMode="auto">
            <a:xfrm>
              <a:off x="4966" y="1905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9" name="Line 45"/>
            <p:cNvSpPr>
              <a:spLocks noChangeShapeType="1"/>
            </p:cNvSpPr>
            <p:nvPr/>
          </p:nvSpPr>
          <p:spPr bwMode="auto">
            <a:xfrm>
              <a:off x="4966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0" name="Line 46"/>
            <p:cNvSpPr>
              <a:spLocks noChangeShapeType="1"/>
            </p:cNvSpPr>
            <p:nvPr/>
          </p:nvSpPr>
          <p:spPr bwMode="auto">
            <a:xfrm>
              <a:off x="5279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1" name="Rectangle 47"/>
            <p:cNvSpPr>
              <a:spLocks noChangeArrowheads="1"/>
            </p:cNvSpPr>
            <p:nvPr/>
          </p:nvSpPr>
          <p:spPr bwMode="auto">
            <a:xfrm>
              <a:off x="4966" y="1898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2" name="Oval 48"/>
            <p:cNvSpPr>
              <a:spLocks noChangeArrowheads="1"/>
            </p:cNvSpPr>
            <p:nvPr/>
          </p:nvSpPr>
          <p:spPr bwMode="auto">
            <a:xfrm>
              <a:off x="4963" y="1839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3" name="Freeform 49"/>
            <p:cNvSpPr/>
            <p:nvPr/>
          </p:nvSpPr>
          <p:spPr bwMode="auto">
            <a:xfrm>
              <a:off x="4557" y="1647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4" name="Freeform 50"/>
            <p:cNvSpPr/>
            <p:nvPr/>
          </p:nvSpPr>
          <p:spPr bwMode="auto">
            <a:xfrm>
              <a:off x="3864" y="1653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5" name="Freeform 51"/>
            <p:cNvSpPr/>
            <p:nvPr/>
          </p:nvSpPr>
          <p:spPr bwMode="auto">
            <a:xfrm>
              <a:off x="4029" y="1638"/>
              <a:ext cx="504" cy="600"/>
            </a:xfrm>
            <a:custGeom>
              <a:avLst/>
              <a:gdLst>
                <a:gd name="T0" fmla="*/ 0 w 378"/>
                <a:gd name="T1" fmla="*/ 11993521 h 174"/>
                <a:gd name="T2" fmla="*/ 5035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6" name="Freeform 52"/>
            <p:cNvSpPr/>
            <p:nvPr/>
          </p:nvSpPr>
          <p:spPr bwMode="auto">
            <a:xfrm>
              <a:off x="4716" y="1986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7" name="Freeform 53"/>
            <p:cNvSpPr/>
            <p:nvPr/>
          </p:nvSpPr>
          <p:spPr bwMode="auto">
            <a:xfrm>
              <a:off x="4035" y="226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8" name="Freeform 54"/>
            <p:cNvSpPr/>
            <p:nvPr/>
          </p:nvSpPr>
          <p:spPr bwMode="auto">
            <a:xfrm>
              <a:off x="3444" y="1944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9" name="Freeform 55"/>
            <p:cNvSpPr/>
            <p:nvPr/>
          </p:nvSpPr>
          <p:spPr bwMode="auto">
            <a:xfrm>
              <a:off x="4029" y="157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0" name="Freeform 56"/>
            <p:cNvSpPr/>
            <p:nvPr/>
          </p:nvSpPr>
          <p:spPr bwMode="auto">
            <a:xfrm>
              <a:off x="4704" y="1575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1" name="Freeform 57"/>
            <p:cNvSpPr/>
            <p:nvPr/>
          </p:nvSpPr>
          <p:spPr bwMode="auto">
            <a:xfrm>
              <a:off x="3387" y="1146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62" name="Group 58"/>
            <p:cNvGrpSpPr/>
            <p:nvPr/>
          </p:nvGrpSpPr>
          <p:grpSpPr bwMode="auto">
            <a:xfrm>
              <a:off x="3287" y="1744"/>
              <a:ext cx="205" cy="250"/>
              <a:chOff x="2954" y="2425"/>
              <a:chExt cx="208" cy="250"/>
            </a:xfrm>
          </p:grpSpPr>
          <p:sp>
            <p:nvSpPr>
              <p:cNvPr id="198" name="Rectangle 5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9" name="Text Box 60"/>
              <p:cNvSpPr txBox="1">
                <a:spLocks noChangeArrowheads="1"/>
              </p:cNvSpPr>
              <p:nvPr/>
            </p:nvSpPr>
            <p:spPr bwMode="auto">
              <a:xfrm>
                <a:off x="2954" y="2425"/>
                <a:ext cx="208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u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3" name="Group 61"/>
            <p:cNvGrpSpPr/>
            <p:nvPr/>
          </p:nvGrpSpPr>
          <p:grpSpPr bwMode="auto">
            <a:xfrm>
              <a:off x="4461" y="2128"/>
              <a:ext cx="196" cy="250"/>
              <a:chOff x="2958" y="2425"/>
              <a:chExt cx="199" cy="250"/>
            </a:xfrm>
          </p:grpSpPr>
          <p:sp>
            <p:nvSpPr>
              <p:cNvPr id="196" name="Rectangle 6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7" name="Text Box 63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y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4" name="Group 64"/>
            <p:cNvGrpSpPr/>
            <p:nvPr/>
          </p:nvGrpSpPr>
          <p:grpSpPr bwMode="auto">
            <a:xfrm>
              <a:off x="3772" y="2095"/>
              <a:ext cx="212" cy="288"/>
              <a:chOff x="2951" y="2395"/>
              <a:chExt cx="213" cy="288"/>
            </a:xfrm>
          </p:grpSpPr>
          <p:sp>
            <p:nvSpPr>
              <p:cNvPr id="194" name="Rectangle 6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5" name="Text Box 66"/>
              <p:cNvSpPr txBox="1">
                <a:spLocks noChangeArrowheads="1"/>
              </p:cNvSpPr>
              <p:nvPr/>
            </p:nvSpPr>
            <p:spPr bwMode="auto">
              <a:xfrm>
                <a:off x="2951" y="2395"/>
                <a:ext cx="21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x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5" name="Group 67"/>
            <p:cNvGrpSpPr/>
            <p:nvPr/>
          </p:nvGrpSpPr>
          <p:grpSpPr bwMode="auto">
            <a:xfrm>
              <a:off x="4437" y="1438"/>
              <a:ext cx="233" cy="252"/>
              <a:chOff x="2940" y="2425"/>
              <a:chExt cx="236" cy="252"/>
            </a:xfrm>
          </p:grpSpPr>
          <p:sp>
            <p:nvSpPr>
              <p:cNvPr id="192" name="Rectangle 68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3" name="Text Box 69"/>
              <p:cNvSpPr txBox="1">
                <a:spLocks noChangeArrowheads="1"/>
              </p:cNvSpPr>
              <p:nvPr/>
            </p:nvSpPr>
            <p:spPr bwMode="auto">
              <a:xfrm>
                <a:off x="2940" y="2425"/>
                <a:ext cx="236" cy="2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w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6" name="Group 70"/>
            <p:cNvGrpSpPr/>
            <p:nvPr/>
          </p:nvGrpSpPr>
          <p:grpSpPr bwMode="auto">
            <a:xfrm>
              <a:off x="3771" y="1438"/>
              <a:ext cx="196" cy="250"/>
              <a:chOff x="2958" y="2425"/>
              <a:chExt cx="199" cy="250"/>
            </a:xfrm>
          </p:grpSpPr>
          <p:sp>
            <p:nvSpPr>
              <p:cNvPr id="190" name="Rectangle 71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1" name="Text Box 72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v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7" name="Group 73"/>
            <p:cNvGrpSpPr/>
            <p:nvPr/>
          </p:nvGrpSpPr>
          <p:grpSpPr bwMode="auto">
            <a:xfrm>
              <a:off x="5025" y="1756"/>
              <a:ext cx="212" cy="288"/>
              <a:chOff x="2949" y="2395"/>
              <a:chExt cx="214" cy="288"/>
            </a:xfrm>
          </p:grpSpPr>
          <p:sp>
            <p:nvSpPr>
              <p:cNvPr id="188" name="Rectangle 74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89" name="Text Box 75"/>
              <p:cNvSpPr txBox="1">
                <a:spLocks noChangeArrowheads="1"/>
              </p:cNvSpPr>
              <p:nvPr/>
            </p:nvSpPr>
            <p:spPr bwMode="auto">
              <a:xfrm>
                <a:off x="2949" y="2395"/>
                <a:ext cx="214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z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178" name="Text Box 76"/>
            <p:cNvSpPr txBox="1">
              <a:spLocks noChangeArrowheads="1"/>
            </p:cNvSpPr>
            <p:nvPr/>
          </p:nvSpPr>
          <p:spPr bwMode="auto">
            <a:xfrm>
              <a:off x="3493" y="1568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9" name="Text Box 77"/>
            <p:cNvSpPr txBox="1">
              <a:spLocks noChangeArrowheads="1"/>
            </p:cNvSpPr>
            <p:nvPr/>
          </p:nvSpPr>
          <p:spPr bwMode="auto">
            <a:xfrm>
              <a:off x="3841" y="1787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0" name="Text Box 78"/>
            <p:cNvSpPr txBox="1">
              <a:spLocks noChangeArrowheads="1"/>
            </p:cNvSpPr>
            <p:nvPr/>
          </p:nvSpPr>
          <p:spPr bwMode="auto">
            <a:xfrm>
              <a:off x="3406" y="200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1" name="Text Box 79"/>
            <p:cNvSpPr txBox="1">
              <a:spLocks noChangeArrowheads="1"/>
            </p:cNvSpPr>
            <p:nvPr/>
          </p:nvSpPr>
          <p:spPr bwMode="auto">
            <a:xfrm>
              <a:off x="4225" y="188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2" name="Text Box 80"/>
            <p:cNvSpPr txBox="1">
              <a:spLocks noChangeArrowheads="1"/>
            </p:cNvSpPr>
            <p:nvPr/>
          </p:nvSpPr>
          <p:spPr bwMode="auto">
            <a:xfrm>
              <a:off x="4162" y="2234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3" name="Text Box 81"/>
            <p:cNvSpPr txBox="1">
              <a:spLocks noChangeArrowheads="1"/>
            </p:cNvSpPr>
            <p:nvPr/>
          </p:nvSpPr>
          <p:spPr bwMode="auto">
            <a:xfrm>
              <a:off x="4522" y="180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4" name="Text Box 82"/>
            <p:cNvSpPr txBox="1">
              <a:spLocks noChangeArrowheads="1"/>
            </p:cNvSpPr>
            <p:nvPr/>
          </p:nvSpPr>
          <p:spPr bwMode="auto">
            <a:xfrm>
              <a:off x="4882" y="2069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5" name="Text Box 83"/>
            <p:cNvSpPr txBox="1">
              <a:spLocks noChangeArrowheads="1"/>
            </p:cNvSpPr>
            <p:nvPr/>
          </p:nvSpPr>
          <p:spPr bwMode="auto">
            <a:xfrm>
              <a:off x="4855" y="153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6" name="Text Box 84"/>
            <p:cNvSpPr txBox="1">
              <a:spLocks noChangeArrowheads="1"/>
            </p:cNvSpPr>
            <p:nvPr/>
          </p:nvSpPr>
          <p:spPr bwMode="auto">
            <a:xfrm>
              <a:off x="4120" y="138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7" name="Text Box 85"/>
            <p:cNvSpPr txBox="1">
              <a:spLocks noChangeArrowheads="1"/>
            </p:cNvSpPr>
            <p:nvPr/>
          </p:nvSpPr>
          <p:spPr bwMode="auto">
            <a:xfrm>
              <a:off x="3769" y="111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cxnSp>
        <p:nvCxnSpPr>
          <p:cNvPr id="200" name="Straight Arrow Connector 199"/>
          <p:cNvCxnSpPr/>
          <p:nvPr/>
        </p:nvCxnSpPr>
        <p:spPr>
          <a:xfrm>
            <a:off x="1118203" y="5514294"/>
            <a:ext cx="439472" cy="428799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/>
          <p:cNvGrpSpPr/>
          <p:nvPr/>
        </p:nvGrpSpPr>
        <p:grpSpPr>
          <a:xfrm>
            <a:off x="4263633" y="2255616"/>
            <a:ext cx="5679281" cy="416447"/>
            <a:chOff x="4263633" y="2255616"/>
            <a:chExt cx="5679281" cy="416447"/>
          </a:xfrm>
        </p:grpSpPr>
        <p:sp>
          <p:nvSpPr>
            <p:cNvPr id="110" name="Text Box 9"/>
            <p:cNvSpPr txBox="1">
              <a:spLocks noChangeArrowheads="1"/>
            </p:cNvSpPr>
            <p:nvPr/>
          </p:nvSpPr>
          <p:spPr bwMode="auto">
            <a:xfrm>
              <a:off x="9564285" y="2301914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1" name="Text Box 8"/>
            <p:cNvSpPr txBox="1">
              <a:spLocks noChangeArrowheads="1"/>
            </p:cNvSpPr>
            <p:nvPr/>
          </p:nvSpPr>
          <p:spPr bwMode="auto">
            <a:xfrm>
              <a:off x="8206722" y="2260378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2,x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7" name="Text Box 6"/>
            <p:cNvSpPr txBox="1">
              <a:spLocks noChangeArrowheads="1"/>
            </p:cNvSpPr>
            <p:nvPr/>
          </p:nvSpPr>
          <p:spPr bwMode="auto">
            <a:xfrm>
              <a:off x="5566247" y="2271953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4,x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8" name="Text Box 5"/>
            <p:cNvSpPr txBox="1">
              <a:spLocks noChangeArrowheads="1"/>
            </p:cNvSpPr>
            <p:nvPr/>
          </p:nvSpPr>
          <p:spPr bwMode="auto">
            <a:xfrm>
              <a:off x="4263633" y="2255616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171" name="Oval 114"/>
          <p:cNvSpPr>
            <a:spLocks noChangeArrowheads="1"/>
          </p:cNvSpPr>
          <p:nvPr/>
        </p:nvSpPr>
        <p:spPr bwMode="auto">
          <a:xfrm>
            <a:off x="8195837" y="2316864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9" name="Text Box 4"/>
          <p:cNvSpPr txBox="1">
            <a:spLocks noChangeArrowheads="1"/>
          </p:cNvSpPr>
          <p:nvPr/>
        </p:nvSpPr>
        <p:spPr bwMode="auto">
          <a:xfrm>
            <a:off x="2816771" y="2546463"/>
            <a:ext cx="58381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166" name="Group 165"/>
          <p:cNvGrpSpPr/>
          <p:nvPr/>
        </p:nvGrpSpPr>
        <p:grpSpPr>
          <a:xfrm>
            <a:off x="4263633" y="2546912"/>
            <a:ext cx="5753019" cy="428022"/>
            <a:chOff x="4263633" y="2546912"/>
            <a:chExt cx="5753019" cy="428022"/>
          </a:xfrm>
        </p:grpSpPr>
        <p:sp>
          <p:nvSpPr>
            <p:cNvPr id="168" name="Text Box 9"/>
            <p:cNvSpPr txBox="1">
              <a:spLocks noChangeArrowheads="1"/>
            </p:cNvSpPr>
            <p:nvPr/>
          </p:nvSpPr>
          <p:spPr bwMode="auto">
            <a:xfrm>
              <a:off x="9490547" y="2546912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01" name="Text Box 6"/>
            <p:cNvSpPr txBox="1">
              <a:spLocks noChangeArrowheads="1"/>
            </p:cNvSpPr>
            <p:nvPr/>
          </p:nvSpPr>
          <p:spPr bwMode="auto">
            <a:xfrm>
              <a:off x="5566247" y="2574824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02" name="Text Box 5"/>
            <p:cNvSpPr txBox="1">
              <a:spLocks noChangeArrowheads="1"/>
            </p:cNvSpPr>
            <p:nvPr/>
          </p:nvSpPr>
          <p:spPr bwMode="auto">
            <a:xfrm>
              <a:off x="4263633" y="2558487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109189" y="1355510"/>
            <a:ext cx="1542110" cy="1873826"/>
            <a:chOff x="3109189" y="1355510"/>
            <a:chExt cx="1542110" cy="1873826"/>
          </a:xfrm>
        </p:grpSpPr>
        <p:sp>
          <p:nvSpPr>
            <p:cNvPr id="207" name="Oval 206"/>
            <p:cNvSpPr/>
            <p:nvPr/>
          </p:nvSpPr>
          <p:spPr>
            <a:xfrm>
              <a:off x="4336203" y="1355510"/>
              <a:ext cx="315096" cy="2955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08" name="Straight Arrow Connector 207"/>
            <p:cNvCxnSpPr>
              <a:stCxn id="207" idx="2"/>
              <a:endCxn id="219" idx="6"/>
            </p:cNvCxnSpPr>
            <p:nvPr/>
          </p:nvCxnSpPr>
          <p:spPr>
            <a:xfrm flipH="1">
              <a:off x="3411406" y="1503276"/>
              <a:ext cx="924797" cy="1578294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9" name="Oval 218"/>
            <p:cNvSpPr/>
            <p:nvPr/>
          </p:nvSpPr>
          <p:spPr>
            <a:xfrm>
              <a:off x="3109189" y="2933804"/>
              <a:ext cx="302217" cy="2955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70" name="Oval 114"/>
          <p:cNvSpPr>
            <a:spLocks noChangeArrowheads="1"/>
          </p:cNvSpPr>
          <p:nvPr/>
        </p:nvSpPr>
        <p:spPr bwMode="auto">
          <a:xfrm>
            <a:off x="4252576" y="2608159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0" name="Text Box 4"/>
          <p:cNvSpPr txBox="1">
            <a:spLocks noChangeArrowheads="1"/>
          </p:cNvSpPr>
          <p:nvPr/>
        </p:nvSpPr>
        <p:spPr bwMode="auto">
          <a:xfrm>
            <a:off x="2698178" y="2856764"/>
            <a:ext cx="71205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uxyv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221" name="Straight Arrow Connector 220"/>
          <p:cNvCxnSpPr/>
          <p:nvPr/>
        </p:nvCxnSpPr>
        <p:spPr>
          <a:xfrm>
            <a:off x="2017455" y="6020765"/>
            <a:ext cx="586969" cy="6484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Arrow Connector 221"/>
          <p:cNvCxnSpPr/>
          <p:nvPr/>
        </p:nvCxnSpPr>
        <p:spPr>
          <a:xfrm flipV="1">
            <a:off x="1137745" y="5040040"/>
            <a:ext cx="502342" cy="281976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0" animBg="1"/>
      <p:bldP spid="22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164"/>
          <p:cNvGrpSpPr/>
          <p:nvPr/>
        </p:nvGrpSpPr>
        <p:grpSpPr>
          <a:xfrm>
            <a:off x="4454071" y="3833590"/>
            <a:ext cx="1669144" cy="2786743"/>
            <a:chOff x="391885" y="3599543"/>
            <a:chExt cx="1669144" cy="2786743"/>
          </a:xfrm>
        </p:grpSpPr>
        <p:sp>
          <p:nvSpPr>
            <p:cNvPr id="169" name="Oval 168"/>
            <p:cNvSpPr/>
            <p:nvPr/>
          </p:nvSpPr>
          <p:spPr>
            <a:xfrm>
              <a:off x="391885" y="3599543"/>
              <a:ext cx="1480458" cy="2786743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3" name="Rectangle 202"/>
            <p:cNvSpPr/>
            <p:nvPr/>
          </p:nvSpPr>
          <p:spPr>
            <a:xfrm>
              <a:off x="1161143" y="3715658"/>
              <a:ext cx="899886" cy="15112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04" name="Straight Arrow Connector 203"/>
            <p:cNvCxnSpPr/>
            <p:nvPr/>
          </p:nvCxnSpPr>
          <p:spPr>
            <a:xfrm>
              <a:off x="1377950" y="3679825"/>
              <a:ext cx="144237" cy="107497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Text Box 3"/>
          <p:cNvSpPr txBox="1">
            <a:spLocks noChangeArrowheads="1"/>
          </p:cNvSpPr>
          <p:nvPr/>
        </p:nvSpPr>
        <p:spPr bwMode="auto">
          <a:xfrm>
            <a:off x="6149273" y="4882988"/>
            <a:ext cx="5767028" cy="76944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update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D(b)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for all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b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adjacent to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and not in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: 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200" b="1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    D(b) = </a:t>
            </a: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min</a:t>
            </a:r>
            <a:r>
              <a:rPr kumimoji="0" lang="en-US" sz="2200" b="1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( D(b), D(a) + c</a:t>
            </a:r>
            <a:r>
              <a:rPr kumimoji="0" lang="en-US" sz="2200" b="1" i="1" u="none" strike="noStrike" kern="1200" cap="none" spc="0" normalizeH="0" baseline="-2500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a,b </a:t>
            </a:r>
            <a:r>
              <a:rPr kumimoji="0" lang="en-US" sz="2200" b="1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) </a:t>
            </a:r>
            <a:endParaRPr kumimoji="0" lang="en-US" sz="2200" b="1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grpSp>
        <p:nvGrpSpPr>
          <p:cNvPr id="206" name="Group 205"/>
          <p:cNvGrpSpPr/>
          <p:nvPr/>
        </p:nvGrpSpPr>
        <p:grpSpPr>
          <a:xfrm>
            <a:off x="6497409" y="5402237"/>
            <a:ext cx="5183535" cy="749181"/>
            <a:chOff x="4625273" y="5620004"/>
            <a:chExt cx="5183535" cy="749181"/>
          </a:xfrm>
        </p:grpSpPr>
        <p:sp>
          <p:nvSpPr>
            <p:cNvPr id="210" name="Rectangle 209"/>
            <p:cNvSpPr/>
            <p:nvPr/>
          </p:nvSpPr>
          <p:spPr>
            <a:xfrm>
              <a:off x="4661941" y="5934396"/>
              <a:ext cx="5066675" cy="4347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1" name="Text Box 3"/>
            <p:cNvSpPr txBox="1">
              <a:spLocks noChangeArrowheads="1"/>
            </p:cNvSpPr>
            <p:nvPr/>
          </p:nvSpPr>
          <p:spPr bwMode="auto">
            <a:xfrm>
              <a:off x="4667745" y="5620004"/>
              <a:ext cx="18473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endParaRPr>
            </a:p>
          </p:txBody>
        </p:sp>
        <p:sp>
          <p:nvSpPr>
            <p:cNvPr id="212" name="Text Box 3"/>
            <p:cNvSpPr txBox="1">
              <a:spLocks noChangeArrowheads="1"/>
            </p:cNvSpPr>
            <p:nvPr/>
          </p:nvSpPr>
          <p:spPr bwMode="auto">
            <a:xfrm>
              <a:off x="4625273" y="5937296"/>
              <a:ext cx="518353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D(w) = min ( D(w), D(v) + c</a:t>
              </a:r>
              <a:r>
                <a:rPr kumimoji="0" lang="en-US" sz="2000" b="0" i="1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v,w </a:t>
              </a:r>
              <a:r>
                <a:rPr kumimoji="0" 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) = min (3, 2+3) = 3 </a:t>
              </a:r>
              <a:endPara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endParaRPr>
            </a:p>
          </p:txBody>
        </p:sp>
      </p:grp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199" y="354060"/>
            <a:ext cx="11179629" cy="894622"/>
          </a:xfrm>
        </p:spPr>
        <p:txBody>
          <a:bodyPr/>
          <a:lstStyle/>
          <a:p>
            <a:r>
              <a:rPr lang="en-US" b="0" dirty="0">
                <a:latin typeface="+mn-lt"/>
              </a:rPr>
              <a:t>Dijkstra’s algorithm: an example</a:t>
            </a:r>
            <a:endParaRPr lang="en-US" b="0" dirty="0">
              <a:latin typeface="+mn-lt"/>
            </a:endParaRPr>
          </a:p>
        </p:txBody>
      </p:sp>
      <p:sp>
        <p:nvSpPr>
          <p:cNvPr id="246" name="Text Box 3"/>
          <p:cNvSpPr txBox="1">
            <a:spLocks noChangeArrowheads="1"/>
          </p:cNvSpPr>
          <p:nvPr/>
        </p:nvSpPr>
        <p:spPr bwMode="auto">
          <a:xfrm>
            <a:off x="1397181" y="1647825"/>
            <a:ext cx="706437" cy="22256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Step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0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1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5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47" name="Text Box 4"/>
          <p:cNvSpPr txBox="1">
            <a:spLocks noChangeArrowheads="1"/>
          </p:cNvSpPr>
          <p:nvPr/>
        </p:nvSpPr>
        <p:spPr bwMode="auto">
          <a:xfrm>
            <a:off x="3007285" y="1657350"/>
            <a:ext cx="420308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N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48" name="Text Box 5"/>
          <p:cNvSpPr txBox="1">
            <a:spLocks noChangeArrowheads="1"/>
          </p:cNvSpPr>
          <p:nvPr/>
        </p:nvSpPr>
        <p:spPr bwMode="auto">
          <a:xfrm>
            <a:off x="3932260" y="1626727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D(v),p(v)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0" name="Text Box 7"/>
          <p:cNvSpPr txBox="1">
            <a:spLocks noChangeArrowheads="1"/>
          </p:cNvSpPr>
          <p:nvPr/>
        </p:nvSpPr>
        <p:spPr bwMode="auto">
          <a:xfrm>
            <a:off x="6534634" y="1626726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D(x),p(x)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1" name="Text Box 8"/>
          <p:cNvSpPr txBox="1">
            <a:spLocks noChangeArrowheads="1"/>
          </p:cNvSpPr>
          <p:nvPr/>
        </p:nvSpPr>
        <p:spPr bwMode="auto">
          <a:xfrm>
            <a:off x="7856559" y="1638300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D(y),p(y)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2" name="Text Box 9"/>
          <p:cNvSpPr txBox="1">
            <a:spLocks noChangeArrowheads="1"/>
          </p:cNvSpPr>
          <p:nvPr/>
        </p:nvSpPr>
        <p:spPr bwMode="auto">
          <a:xfrm>
            <a:off x="9163535" y="1638300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D(z),p(z)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3" name="Line 10"/>
          <p:cNvSpPr>
            <a:spLocks noChangeShapeType="1"/>
          </p:cNvSpPr>
          <p:nvPr/>
        </p:nvSpPr>
        <p:spPr bwMode="auto">
          <a:xfrm>
            <a:off x="1519418" y="1998662"/>
            <a:ext cx="8505825" cy="95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95" name="Text Box 6"/>
          <p:cNvSpPr txBox="1">
            <a:spLocks noChangeArrowheads="1"/>
          </p:cNvSpPr>
          <p:nvPr/>
        </p:nvSpPr>
        <p:spPr bwMode="auto">
          <a:xfrm>
            <a:off x="5169951" y="1633417"/>
            <a:ext cx="1295547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D(w),p(w)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263633" y="1951300"/>
            <a:ext cx="5679281" cy="401555"/>
            <a:chOff x="4263633" y="1951300"/>
            <a:chExt cx="5679281" cy="401555"/>
          </a:xfrm>
        </p:grpSpPr>
        <p:sp>
          <p:nvSpPr>
            <p:cNvPr id="249" name="Text Box 6"/>
            <p:cNvSpPr txBox="1">
              <a:spLocks noChangeArrowheads="1"/>
            </p:cNvSpPr>
            <p:nvPr/>
          </p:nvSpPr>
          <p:spPr bwMode="auto">
            <a:xfrm>
              <a:off x="55706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83" name="Text Box 9"/>
            <p:cNvSpPr txBox="1">
              <a:spLocks noChangeArrowheads="1"/>
            </p:cNvSpPr>
            <p:nvPr/>
          </p:nvSpPr>
          <p:spPr bwMode="auto">
            <a:xfrm>
              <a:off x="9564285" y="1975894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3" name="Text Box 9"/>
            <p:cNvSpPr txBox="1">
              <a:spLocks noChangeArrowheads="1"/>
            </p:cNvSpPr>
            <p:nvPr/>
          </p:nvSpPr>
          <p:spPr bwMode="auto">
            <a:xfrm>
              <a:off x="8268885" y="1974450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4" name="Text Box 7"/>
            <p:cNvSpPr txBox="1">
              <a:spLocks noChangeArrowheads="1"/>
            </p:cNvSpPr>
            <p:nvPr/>
          </p:nvSpPr>
          <p:spPr bwMode="auto">
            <a:xfrm>
              <a:off x="68660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00" name="Text Box 5"/>
            <p:cNvSpPr txBox="1">
              <a:spLocks noChangeArrowheads="1"/>
            </p:cNvSpPr>
            <p:nvPr/>
          </p:nvSpPr>
          <p:spPr bwMode="auto">
            <a:xfrm>
              <a:off x="4263633" y="1952745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508" name="Text Box 4"/>
          <p:cNvSpPr txBox="1">
            <a:spLocks noChangeArrowheads="1"/>
          </p:cNvSpPr>
          <p:nvPr/>
        </p:nvSpPr>
        <p:spPr bwMode="auto">
          <a:xfrm>
            <a:off x="3082181" y="1941646"/>
            <a:ext cx="32733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706097" y="230336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9" name="Straight Connector 508"/>
          <p:cNvCxnSpPr/>
          <p:nvPr/>
        </p:nvCxnSpPr>
        <p:spPr>
          <a:xfrm>
            <a:off x="1714983" y="2606233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0" name="Straight Connector 509"/>
          <p:cNvCxnSpPr/>
          <p:nvPr/>
        </p:nvCxnSpPr>
        <p:spPr>
          <a:xfrm>
            <a:off x="1719251" y="291372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/>
          <p:cNvCxnSpPr/>
          <p:nvPr/>
        </p:nvCxnSpPr>
        <p:spPr>
          <a:xfrm>
            <a:off x="1718901" y="3225829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4" name="Straight Connector 513"/>
          <p:cNvCxnSpPr/>
          <p:nvPr/>
        </p:nvCxnSpPr>
        <p:spPr>
          <a:xfrm>
            <a:off x="1727787" y="3565644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 Box 3"/>
          <p:cNvSpPr txBox="1">
            <a:spLocks noChangeArrowheads="1"/>
          </p:cNvSpPr>
          <p:nvPr/>
        </p:nvSpPr>
        <p:spPr bwMode="auto">
          <a:xfrm>
            <a:off x="5517465" y="3427169"/>
            <a:ext cx="1221809" cy="2308324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8  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Loop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9 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10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11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164" name="Text Box 3"/>
          <p:cNvSpPr txBox="1">
            <a:spLocks noChangeArrowheads="1"/>
          </p:cNvSpPr>
          <p:nvPr/>
        </p:nvSpPr>
        <p:spPr bwMode="auto">
          <a:xfrm>
            <a:off x="6076265" y="3750132"/>
            <a:ext cx="5864426" cy="120032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find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not in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such that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D(a)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is a minimum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add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to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endParaRPr kumimoji="0" lang="en-US" sz="2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167" name="Oval 114"/>
          <p:cNvSpPr>
            <a:spLocks noChangeArrowheads="1"/>
          </p:cNvSpPr>
          <p:nvPr/>
        </p:nvSpPr>
        <p:spPr bwMode="auto">
          <a:xfrm>
            <a:off x="6843529" y="2025568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2" name="Text Box 4"/>
          <p:cNvSpPr txBox="1">
            <a:spLocks noChangeArrowheads="1"/>
          </p:cNvSpPr>
          <p:nvPr/>
        </p:nvSpPr>
        <p:spPr bwMode="auto">
          <a:xfrm>
            <a:off x="2958516" y="2241520"/>
            <a:ext cx="45557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322868" y="1212035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5598013" y="1206430"/>
            <a:ext cx="4411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6907883" y="1200825"/>
            <a:ext cx="340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8240903" y="1206795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04473" y="1224340"/>
            <a:ext cx="3257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0" name="Group 16"/>
          <p:cNvGrpSpPr/>
          <p:nvPr/>
        </p:nvGrpSpPr>
        <p:grpSpPr bwMode="auto">
          <a:xfrm>
            <a:off x="644342" y="4117376"/>
            <a:ext cx="3571875" cy="2236788"/>
            <a:chOff x="3162" y="1071"/>
            <a:chExt cx="2250" cy="1409"/>
          </a:xfrm>
        </p:grpSpPr>
        <p:sp>
          <p:nvSpPr>
            <p:cNvPr id="121" name="Freeform 17"/>
            <p:cNvSpPr/>
            <p:nvPr/>
          </p:nvSpPr>
          <p:spPr bwMode="auto">
            <a:xfrm>
              <a:off x="3162" y="1071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2" name="Freeform 18"/>
            <p:cNvSpPr/>
            <p:nvPr/>
          </p:nvSpPr>
          <p:spPr bwMode="auto">
            <a:xfrm>
              <a:off x="3498" y="1620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3" name="Oval 19"/>
            <p:cNvSpPr>
              <a:spLocks noChangeArrowheads="1"/>
            </p:cNvSpPr>
            <p:nvPr/>
          </p:nvSpPr>
          <p:spPr bwMode="auto">
            <a:xfrm>
              <a:off x="3238" y="1862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4" name="Line 20"/>
            <p:cNvSpPr>
              <a:spLocks noChangeShapeType="1"/>
            </p:cNvSpPr>
            <p:nvPr/>
          </p:nvSpPr>
          <p:spPr bwMode="auto">
            <a:xfrm>
              <a:off x="3238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5" name="Line 21"/>
            <p:cNvSpPr>
              <a:spLocks noChangeShapeType="1"/>
            </p:cNvSpPr>
            <p:nvPr/>
          </p:nvSpPr>
          <p:spPr bwMode="auto">
            <a:xfrm>
              <a:off x="3551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6" name="Rectangle 22"/>
            <p:cNvSpPr>
              <a:spLocks noChangeArrowheads="1"/>
            </p:cNvSpPr>
            <p:nvPr/>
          </p:nvSpPr>
          <p:spPr bwMode="auto">
            <a:xfrm>
              <a:off x="3238" y="1855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7" name="Oval 23"/>
            <p:cNvSpPr>
              <a:spLocks noChangeArrowheads="1"/>
            </p:cNvSpPr>
            <p:nvPr/>
          </p:nvSpPr>
          <p:spPr bwMode="auto">
            <a:xfrm>
              <a:off x="3235" y="1796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8" name="Oval 24"/>
            <p:cNvSpPr>
              <a:spLocks noChangeArrowheads="1"/>
            </p:cNvSpPr>
            <p:nvPr/>
          </p:nvSpPr>
          <p:spPr bwMode="auto">
            <a:xfrm>
              <a:off x="3712" y="224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9" name="Line 25"/>
            <p:cNvSpPr>
              <a:spLocks noChangeShapeType="1"/>
            </p:cNvSpPr>
            <p:nvPr/>
          </p:nvSpPr>
          <p:spPr bwMode="auto">
            <a:xfrm>
              <a:off x="3712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0" name="Line 26"/>
            <p:cNvSpPr>
              <a:spLocks noChangeShapeType="1"/>
            </p:cNvSpPr>
            <p:nvPr/>
          </p:nvSpPr>
          <p:spPr bwMode="auto">
            <a:xfrm>
              <a:off x="4025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1" name="Rectangle 27"/>
            <p:cNvSpPr>
              <a:spLocks noChangeArrowheads="1"/>
            </p:cNvSpPr>
            <p:nvPr/>
          </p:nvSpPr>
          <p:spPr bwMode="auto">
            <a:xfrm>
              <a:off x="3712" y="224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2" name="Oval 28"/>
            <p:cNvSpPr>
              <a:spLocks noChangeArrowheads="1"/>
            </p:cNvSpPr>
            <p:nvPr/>
          </p:nvSpPr>
          <p:spPr bwMode="auto">
            <a:xfrm>
              <a:off x="3709" y="218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3" name="Oval 29"/>
            <p:cNvSpPr>
              <a:spLocks noChangeArrowheads="1"/>
            </p:cNvSpPr>
            <p:nvPr/>
          </p:nvSpPr>
          <p:spPr bwMode="auto">
            <a:xfrm>
              <a:off x="3708" y="155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4" name="Line 30"/>
            <p:cNvSpPr>
              <a:spLocks noChangeShapeType="1"/>
            </p:cNvSpPr>
            <p:nvPr/>
          </p:nvSpPr>
          <p:spPr bwMode="auto">
            <a:xfrm>
              <a:off x="3708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5" name="Line 31"/>
            <p:cNvSpPr>
              <a:spLocks noChangeShapeType="1"/>
            </p:cNvSpPr>
            <p:nvPr/>
          </p:nvSpPr>
          <p:spPr bwMode="auto">
            <a:xfrm>
              <a:off x="4021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6" name="Rectangle 32"/>
            <p:cNvSpPr>
              <a:spLocks noChangeArrowheads="1"/>
            </p:cNvSpPr>
            <p:nvPr/>
          </p:nvSpPr>
          <p:spPr bwMode="auto">
            <a:xfrm>
              <a:off x="3708" y="155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7" name="Oval 33"/>
            <p:cNvSpPr>
              <a:spLocks noChangeArrowheads="1"/>
            </p:cNvSpPr>
            <p:nvPr/>
          </p:nvSpPr>
          <p:spPr bwMode="auto">
            <a:xfrm>
              <a:off x="3705" y="149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8" name="Oval 34"/>
            <p:cNvSpPr>
              <a:spLocks noChangeArrowheads="1"/>
            </p:cNvSpPr>
            <p:nvPr/>
          </p:nvSpPr>
          <p:spPr bwMode="auto">
            <a:xfrm>
              <a:off x="4391" y="1555"/>
              <a:ext cx="312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9" name="Line 35"/>
            <p:cNvSpPr>
              <a:spLocks noChangeShapeType="1"/>
            </p:cNvSpPr>
            <p:nvPr/>
          </p:nvSpPr>
          <p:spPr bwMode="auto">
            <a:xfrm>
              <a:off x="4391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0" name="Line 36"/>
            <p:cNvSpPr>
              <a:spLocks noChangeShapeType="1"/>
            </p:cNvSpPr>
            <p:nvPr/>
          </p:nvSpPr>
          <p:spPr bwMode="auto">
            <a:xfrm>
              <a:off x="4703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1" name="Rectangle 37"/>
            <p:cNvSpPr>
              <a:spLocks noChangeArrowheads="1"/>
            </p:cNvSpPr>
            <p:nvPr/>
          </p:nvSpPr>
          <p:spPr bwMode="auto">
            <a:xfrm>
              <a:off x="4391" y="1548"/>
              <a:ext cx="309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2" name="Oval 38"/>
            <p:cNvSpPr>
              <a:spLocks noChangeArrowheads="1"/>
            </p:cNvSpPr>
            <p:nvPr/>
          </p:nvSpPr>
          <p:spPr bwMode="auto">
            <a:xfrm>
              <a:off x="4394" y="1492"/>
              <a:ext cx="312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3" name="Oval 39"/>
            <p:cNvSpPr>
              <a:spLocks noChangeArrowheads="1"/>
            </p:cNvSpPr>
            <p:nvPr/>
          </p:nvSpPr>
          <p:spPr bwMode="auto">
            <a:xfrm>
              <a:off x="4401" y="2246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4" name="Line 40"/>
            <p:cNvSpPr>
              <a:spLocks noChangeShapeType="1"/>
            </p:cNvSpPr>
            <p:nvPr/>
          </p:nvSpPr>
          <p:spPr bwMode="auto">
            <a:xfrm>
              <a:off x="4401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5" name="Line 41"/>
            <p:cNvSpPr>
              <a:spLocks noChangeShapeType="1"/>
            </p:cNvSpPr>
            <p:nvPr/>
          </p:nvSpPr>
          <p:spPr bwMode="auto">
            <a:xfrm>
              <a:off x="4714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6" name="Rectangle 42"/>
            <p:cNvSpPr>
              <a:spLocks noChangeArrowheads="1"/>
            </p:cNvSpPr>
            <p:nvPr/>
          </p:nvSpPr>
          <p:spPr bwMode="auto">
            <a:xfrm>
              <a:off x="4401" y="2239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7" name="Oval 43"/>
            <p:cNvSpPr>
              <a:spLocks noChangeArrowheads="1"/>
            </p:cNvSpPr>
            <p:nvPr/>
          </p:nvSpPr>
          <p:spPr bwMode="auto">
            <a:xfrm>
              <a:off x="4398" y="2180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8" name="Oval 44"/>
            <p:cNvSpPr>
              <a:spLocks noChangeArrowheads="1"/>
            </p:cNvSpPr>
            <p:nvPr/>
          </p:nvSpPr>
          <p:spPr bwMode="auto">
            <a:xfrm>
              <a:off x="4966" y="1905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9" name="Line 45"/>
            <p:cNvSpPr>
              <a:spLocks noChangeShapeType="1"/>
            </p:cNvSpPr>
            <p:nvPr/>
          </p:nvSpPr>
          <p:spPr bwMode="auto">
            <a:xfrm>
              <a:off x="4966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0" name="Line 46"/>
            <p:cNvSpPr>
              <a:spLocks noChangeShapeType="1"/>
            </p:cNvSpPr>
            <p:nvPr/>
          </p:nvSpPr>
          <p:spPr bwMode="auto">
            <a:xfrm>
              <a:off x="5279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1" name="Rectangle 47"/>
            <p:cNvSpPr>
              <a:spLocks noChangeArrowheads="1"/>
            </p:cNvSpPr>
            <p:nvPr/>
          </p:nvSpPr>
          <p:spPr bwMode="auto">
            <a:xfrm>
              <a:off x="4966" y="1898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2" name="Oval 48"/>
            <p:cNvSpPr>
              <a:spLocks noChangeArrowheads="1"/>
            </p:cNvSpPr>
            <p:nvPr/>
          </p:nvSpPr>
          <p:spPr bwMode="auto">
            <a:xfrm>
              <a:off x="4963" y="1839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3" name="Freeform 49"/>
            <p:cNvSpPr/>
            <p:nvPr/>
          </p:nvSpPr>
          <p:spPr bwMode="auto">
            <a:xfrm>
              <a:off x="4557" y="1647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4" name="Freeform 50"/>
            <p:cNvSpPr/>
            <p:nvPr/>
          </p:nvSpPr>
          <p:spPr bwMode="auto">
            <a:xfrm>
              <a:off x="3864" y="1653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5" name="Freeform 51"/>
            <p:cNvSpPr/>
            <p:nvPr/>
          </p:nvSpPr>
          <p:spPr bwMode="auto">
            <a:xfrm>
              <a:off x="4029" y="1638"/>
              <a:ext cx="504" cy="600"/>
            </a:xfrm>
            <a:custGeom>
              <a:avLst/>
              <a:gdLst>
                <a:gd name="T0" fmla="*/ 0 w 378"/>
                <a:gd name="T1" fmla="*/ 11993521 h 174"/>
                <a:gd name="T2" fmla="*/ 5035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6" name="Freeform 52"/>
            <p:cNvSpPr/>
            <p:nvPr/>
          </p:nvSpPr>
          <p:spPr bwMode="auto">
            <a:xfrm>
              <a:off x="4716" y="1986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7" name="Freeform 53"/>
            <p:cNvSpPr/>
            <p:nvPr/>
          </p:nvSpPr>
          <p:spPr bwMode="auto">
            <a:xfrm>
              <a:off x="4035" y="226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8" name="Freeform 54"/>
            <p:cNvSpPr/>
            <p:nvPr/>
          </p:nvSpPr>
          <p:spPr bwMode="auto">
            <a:xfrm>
              <a:off x="3444" y="1944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9" name="Freeform 55"/>
            <p:cNvSpPr/>
            <p:nvPr/>
          </p:nvSpPr>
          <p:spPr bwMode="auto">
            <a:xfrm>
              <a:off x="4029" y="157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0" name="Freeform 56"/>
            <p:cNvSpPr/>
            <p:nvPr/>
          </p:nvSpPr>
          <p:spPr bwMode="auto">
            <a:xfrm>
              <a:off x="4704" y="1575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1" name="Freeform 57"/>
            <p:cNvSpPr/>
            <p:nvPr/>
          </p:nvSpPr>
          <p:spPr bwMode="auto">
            <a:xfrm>
              <a:off x="3387" y="1146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62" name="Group 58"/>
            <p:cNvGrpSpPr/>
            <p:nvPr/>
          </p:nvGrpSpPr>
          <p:grpSpPr bwMode="auto">
            <a:xfrm>
              <a:off x="3287" y="1744"/>
              <a:ext cx="205" cy="250"/>
              <a:chOff x="2954" y="2425"/>
              <a:chExt cx="208" cy="250"/>
            </a:xfrm>
          </p:grpSpPr>
          <p:sp>
            <p:nvSpPr>
              <p:cNvPr id="198" name="Rectangle 5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9" name="Text Box 60"/>
              <p:cNvSpPr txBox="1">
                <a:spLocks noChangeArrowheads="1"/>
              </p:cNvSpPr>
              <p:nvPr/>
            </p:nvSpPr>
            <p:spPr bwMode="auto">
              <a:xfrm>
                <a:off x="2954" y="2425"/>
                <a:ext cx="208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u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3" name="Group 61"/>
            <p:cNvGrpSpPr/>
            <p:nvPr/>
          </p:nvGrpSpPr>
          <p:grpSpPr bwMode="auto">
            <a:xfrm>
              <a:off x="4461" y="2128"/>
              <a:ext cx="196" cy="250"/>
              <a:chOff x="2958" y="2425"/>
              <a:chExt cx="199" cy="250"/>
            </a:xfrm>
          </p:grpSpPr>
          <p:sp>
            <p:nvSpPr>
              <p:cNvPr id="196" name="Rectangle 6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7" name="Text Box 63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y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4" name="Group 64"/>
            <p:cNvGrpSpPr/>
            <p:nvPr/>
          </p:nvGrpSpPr>
          <p:grpSpPr bwMode="auto">
            <a:xfrm>
              <a:off x="3772" y="2095"/>
              <a:ext cx="212" cy="288"/>
              <a:chOff x="2951" y="2395"/>
              <a:chExt cx="213" cy="288"/>
            </a:xfrm>
          </p:grpSpPr>
          <p:sp>
            <p:nvSpPr>
              <p:cNvPr id="194" name="Rectangle 6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5" name="Text Box 66"/>
              <p:cNvSpPr txBox="1">
                <a:spLocks noChangeArrowheads="1"/>
              </p:cNvSpPr>
              <p:nvPr/>
            </p:nvSpPr>
            <p:spPr bwMode="auto">
              <a:xfrm>
                <a:off x="2951" y="2395"/>
                <a:ext cx="21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x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5" name="Group 67"/>
            <p:cNvGrpSpPr/>
            <p:nvPr/>
          </p:nvGrpSpPr>
          <p:grpSpPr bwMode="auto">
            <a:xfrm>
              <a:off x="4437" y="1438"/>
              <a:ext cx="233" cy="252"/>
              <a:chOff x="2940" y="2425"/>
              <a:chExt cx="236" cy="252"/>
            </a:xfrm>
          </p:grpSpPr>
          <p:sp>
            <p:nvSpPr>
              <p:cNvPr id="192" name="Rectangle 68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3" name="Text Box 69"/>
              <p:cNvSpPr txBox="1">
                <a:spLocks noChangeArrowheads="1"/>
              </p:cNvSpPr>
              <p:nvPr/>
            </p:nvSpPr>
            <p:spPr bwMode="auto">
              <a:xfrm>
                <a:off x="2940" y="2425"/>
                <a:ext cx="236" cy="2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w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6" name="Group 70"/>
            <p:cNvGrpSpPr/>
            <p:nvPr/>
          </p:nvGrpSpPr>
          <p:grpSpPr bwMode="auto">
            <a:xfrm>
              <a:off x="3771" y="1438"/>
              <a:ext cx="196" cy="250"/>
              <a:chOff x="2958" y="2425"/>
              <a:chExt cx="199" cy="250"/>
            </a:xfrm>
          </p:grpSpPr>
          <p:sp>
            <p:nvSpPr>
              <p:cNvPr id="190" name="Rectangle 71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1" name="Text Box 72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v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7" name="Group 73"/>
            <p:cNvGrpSpPr/>
            <p:nvPr/>
          </p:nvGrpSpPr>
          <p:grpSpPr bwMode="auto">
            <a:xfrm>
              <a:off x="5025" y="1756"/>
              <a:ext cx="212" cy="288"/>
              <a:chOff x="2949" y="2395"/>
              <a:chExt cx="214" cy="288"/>
            </a:xfrm>
          </p:grpSpPr>
          <p:sp>
            <p:nvSpPr>
              <p:cNvPr id="188" name="Rectangle 74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89" name="Text Box 75"/>
              <p:cNvSpPr txBox="1">
                <a:spLocks noChangeArrowheads="1"/>
              </p:cNvSpPr>
              <p:nvPr/>
            </p:nvSpPr>
            <p:spPr bwMode="auto">
              <a:xfrm>
                <a:off x="2949" y="2395"/>
                <a:ext cx="214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z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178" name="Text Box 76"/>
            <p:cNvSpPr txBox="1">
              <a:spLocks noChangeArrowheads="1"/>
            </p:cNvSpPr>
            <p:nvPr/>
          </p:nvSpPr>
          <p:spPr bwMode="auto">
            <a:xfrm>
              <a:off x="3493" y="1568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9" name="Text Box 77"/>
            <p:cNvSpPr txBox="1">
              <a:spLocks noChangeArrowheads="1"/>
            </p:cNvSpPr>
            <p:nvPr/>
          </p:nvSpPr>
          <p:spPr bwMode="auto">
            <a:xfrm>
              <a:off x="3841" y="1787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0" name="Text Box 78"/>
            <p:cNvSpPr txBox="1">
              <a:spLocks noChangeArrowheads="1"/>
            </p:cNvSpPr>
            <p:nvPr/>
          </p:nvSpPr>
          <p:spPr bwMode="auto">
            <a:xfrm>
              <a:off x="3406" y="200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1" name="Text Box 79"/>
            <p:cNvSpPr txBox="1">
              <a:spLocks noChangeArrowheads="1"/>
            </p:cNvSpPr>
            <p:nvPr/>
          </p:nvSpPr>
          <p:spPr bwMode="auto">
            <a:xfrm>
              <a:off x="4225" y="188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2" name="Text Box 80"/>
            <p:cNvSpPr txBox="1">
              <a:spLocks noChangeArrowheads="1"/>
            </p:cNvSpPr>
            <p:nvPr/>
          </p:nvSpPr>
          <p:spPr bwMode="auto">
            <a:xfrm>
              <a:off x="4162" y="2234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3" name="Text Box 81"/>
            <p:cNvSpPr txBox="1">
              <a:spLocks noChangeArrowheads="1"/>
            </p:cNvSpPr>
            <p:nvPr/>
          </p:nvSpPr>
          <p:spPr bwMode="auto">
            <a:xfrm>
              <a:off x="4522" y="180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4" name="Text Box 82"/>
            <p:cNvSpPr txBox="1">
              <a:spLocks noChangeArrowheads="1"/>
            </p:cNvSpPr>
            <p:nvPr/>
          </p:nvSpPr>
          <p:spPr bwMode="auto">
            <a:xfrm>
              <a:off x="4882" y="2069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5" name="Text Box 83"/>
            <p:cNvSpPr txBox="1">
              <a:spLocks noChangeArrowheads="1"/>
            </p:cNvSpPr>
            <p:nvPr/>
          </p:nvSpPr>
          <p:spPr bwMode="auto">
            <a:xfrm>
              <a:off x="4855" y="153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6" name="Text Box 84"/>
            <p:cNvSpPr txBox="1">
              <a:spLocks noChangeArrowheads="1"/>
            </p:cNvSpPr>
            <p:nvPr/>
          </p:nvSpPr>
          <p:spPr bwMode="auto">
            <a:xfrm>
              <a:off x="4120" y="138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7" name="Text Box 85"/>
            <p:cNvSpPr txBox="1">
              <a:spLocks noChangeArrowheads="1"/>
            </p:cNvSpPr>
            <p:nvPr/>
          </p:nvSpPr>
          <p:spPr bwMode="auto">
            <a:xfrm>
              <a:off x="3769" y="111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cxnSp>
        <p:nvCxnSpPr>
          <p:cNvPr id="200" name="Straight Arrow Connector 199"/>
          <p:cNvCxnSpPr/>
          <p:nvPr/>
        </p:nvCxnSpPr>
        <p:spPr>
          <a:xfrm>
            <a:off x="1118203" y="5514294"/>
            <a:ext cx="439472" cy="428799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/>
          <p:cNvGrpSpPr/>
          <p:nvPr/>
        </p:nvGrpSpPr>
        <p:grpSpPr>
          <a:xfrm>
            <a:off x="4263633" y="2255616"/>
            <a:ext cx="5679281" cy="416447"/>
            <a:chOff x="4263633" y="2255616"/>
            <a:chExt cx="5679281" cy="416447"/>
          </a:xfrm>
        </p:grpSpPr>
        <p:sp>
          <p:nvSpPr>
            <p:cNvPr id="110" name="Text Box 9"/>
            <p:cNvSpPr txBox="1">
              <a:spLocks noChangeArrowheads="1"/>
            </p:cNvSpPr>
            <p:nvPr/>
          </p:nvSpPr>
          <p:spPr bwMode="auto">
            <a:xfrm>
              <a:off x="9564285" y="2301914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1" name="Text Box 8"/>
            <p:cNvSpPr txBox="1">
              <a:spLocks noChangeArrowheads="1"/>
            </p:cNvSpPr>
            <p:nvPr/>
          </p:nvSpPr>
          <p:spPr bwMode="auto">
            <a:xfrm>
              <a:off x="8206722" y="2260378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2,x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7" name="Text Box 6"/>
            <p:cNvSpPr txBox="1">
              <a:spLocks noChangeArrowheads="1"/>
            </p:cNvSpPr>
            <p:nvPr/>
          </p:nvSpPr>
          <p:spPr bwMode="auto">
            <a:xfrm>
              <a:off x="5566247" y="2271953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4,x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8" name="Text Box 5"/>
            <p:cNvSpPr txBox="1">
              <a:spLocks noChangeArrowheads="1"/>
            </p:cNvSpPr>
            <p:nvPr/>
          </p:nvSpPr>
          <p:spPr bwMode="auto">
            <a:xfrm>
              <a:off x="4263633" y="2255616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171" name="Oval 114"/>
          <p:cNvSpPr>
            <a:spLocks noChangeArrowheads="1"/>
          </p:cNvSpPr>
          <p:nvPr/>
        </p:nvSpPr>
        <p:spPr bwMode="auto">
          <a:xfrm>
            <a:off x="8195837" y="2316864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9" name="Text Box 4"/>
          <p:cNvSpPr txBox="1">
            <a:spLocks noChangeArrowheads="1"/>
          </p:cNvSpPr>
          <p:nvPr/>
        </p:nvSpPr>
        <p:spPr bwMode="auto">
          <a:xfrm>
            <a:off x="2816771" y="2546463"/>
            <a:ext cx="58381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166" name="Group 165"/>
          <p:cNvGrpSpPr/>
          <p:nvPr/>
        </p:nvGrpSpPr>
        <p:grpSpPr>
          <a:xfrm>
            <a:off x="4263633" y="2546912"/>
            <a:ext cx="5753019" cy="428022"/>
            <a:chOff x="4263633" y="2546912"/>
            <a:chExt cx="5753019" cy="428022"/>
          </a:xfrm>
        </p:grpSpPr>
        <p:sp>
          <p:nvSpPr>
            <p:cNvPr id="168" name="Text Box 9"/>
            <p:cNvSpPr txBox="1">
              <a:spLocks noChangeArrowheads="1"/>
            </p:cNvSpPr>
            <p:nvPr/>
          </p:nvSpPr>
          <p:spPr bwMode="auto">
            <a:xfrm>
              <a:off x="9490547" y="2546912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01" name="Text Box 6"/>
            <p:cNvSpPr txBox="1">
              <a:spLocks noChangeArrowheads="1"/>
            </p:cNvSpPr>
            <p:nvPr/>
          </p:nvSpPr>
          <p:spPr bwMode="auto">
            <a:xfrm>
              <a:off x="5566247" y="2574824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02" name="Text Box 5"/>
            <p:cNvSpPr txBox="1">
              <a:spLocks noChangeArrowheads="1"/>
            </p:cNvSpPr>
            <p:nvPr/>
          </p:nvSpPr>
          <p:spPr bwMode="auto">
            <a:xfrm>
              <a:off x="4263633" y="2558487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170" name="Oval 114"/>
          <p:cNvSpPr>
            <a:spLocks noChangeArrowheads="1"/>
          </p:cNvSpPr>
          <p:nvPr/>
        </p:nvSpPr>
        <p:spPr bwMode="auto">
          <a:xfrm>
            <a:off x="4252576" y="2608159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0" name="Text Box 4"/>
          <p:cNvSpPr txBox="1">
            <a:spLocks noChangeArrowheads="1"/>
          </p:cNvSpPr>
          <p:nvPr/>
        </p:nvSpPr>
        <p:spPr bwMode="auto">
          <a:xfrm>
            <a:off x="2698178" y="2856764"/>
            <a:ext cx="71205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uxyv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221" name="Straight Arrow Connector 220"/>
          <p:cNvCxnSpPr/>
          <p:nvPr/>
        </p:nvCxnSpPr>
        <p:spPr>
          <a:xfrm>
            <a:off x="2017455" y="6020765"/>
            <a:ext cx="586969" cy="6484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7" name="Group 216"/>
          <p:cNvGrpSpPr/>
          <p:nvPr/>
        </p:nvGrpSpPr>
        <p:grpSpPr>
          <a:xfrm>
            <a:off x="5554672" y="2866120"/>
            <a:ext cx="4461980" cy="406922"/>
            <a:chOff x="5554672" y="2866120"/>
            <a:chExt cx="4461980" cy="406922"/>
          </a:xfrm>
        </p:grpSpPr>
        <p:sp>
          <p:nvSpPr>
            <p:cNvPr id="218" name="Text Box 9"/>
            <p:cNvSpPr txBox="1">
              <a:spLocks noChangeArrowheads="1"/>
            </p:cNvSpPr>
            <p:nvPr/>
          </p:nvSpPr>
          <p:spPr bwMode="auto">
            <a:xfrm>
              <a:off x="9490547" y="2872932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22" name="Text Box 6"/>
            <p:cNvSpPr txBox="1">
              <a:spLocks noChangeArrowheads="1"/>
            </p:cNvSpPr>
            <p:nvPr/>
          </p:nvSpPr>
          <p:spPr bwMode="auto">
            <a:xfrm>
              <a:off x="5554672" y="2866120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cxnSp>
        <p:nvCxnSpPr>
          <p:cNvPr id="223" name="Straight Arrow Connector 222"/>
          <p:cNvCxnSpPr/>
          <p:nvPr/>
        </p:nvCxnSpPr>
        <p:spPr>
          <a:xfrm flipV="1">
            <a:off x="1170996" y="5023414"/>
            <a:ext cx="502342" cy="281976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199" y="354060"/>
            <a:ext cx="11179629" cy="894622"/>
          </a:xfrm>
        </p:spPr>
        <p:txBody>
          <a:bodyPr/>
          <a:lstStyle/>
          <a:p>
            <a:r>
              <a:rPr lang="en-US" b="0" dirty="0">
                <a:latin typeface="+mn-lt"/>
              </a:rPr>
              <a:t>Dijkstra’s algorithm: an example</a:t>
            </a:r>
            <a:endParaRPr lang="en-US" b="0" dirty="0">
              <a:latin typeface="+mn-lt"/>
            </a:endParaRPr>
          </a:p>
        </p:txBody>
      </p:sp>
      <p:sp>
        <p:nvSpPr>
          <p:cNvPr id="246" name="Text Box 3"/>
          <p:cNvSpPr txBox="1">
            <a:spLocks noChangeArrowheads="1"/>
          </p:cNvSpPr>
          <p:nvPr/>
        </p:nvSpPr>
        <p:spPr bwMode="auto">
          <a:xfrm>
            <a:off x="1397181" y="1647825"/>
            <a:ext cx="706437" cy="22256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Step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0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1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5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47" name="Text Box 4"/>
          <p:cNvSpPr txBox="1">
            <a:spLocks noChangeArrowheads="1"/>
          </p:cNvSpPr>
          <p:nvPr/>
        </p:nvSpPr>
        <p:spPr bwMode="auto">
          <a:xfrm>
            <a:off x="3007285" y="1657350"/>
            <a:ext cx="420308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N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48" name="Text Box 5"/>
          <p:cNvSpPr txBox="1">
            <a:spLocks noChangeArrowheads="1"/>
          </p:cNvSpPr>
          <p:nvPr/>
        </p:nvSpPr>
        <p:spPr bwMode="auto">
          <a:xfrm>
            <a:off x="3932260" y="1626727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D(v),p(v)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0" name="Text Box 7"/>
          <p:cNvSpPr txBox="1">
            <a:spLocks noChangeArrowheads="1"/>
          </p:cNvSpPr>
          <p:nvPr/>
        </p:nvSpPr>
        <p:spPr bwMode="auto">
          <a:xfrm>
            <a:off x="6534634" y="1626726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D(x),p(x)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1" name="Text Box 8"/>
          <p:cNvSpPr txBox="1">
            <a:spLocks noChangeArrowheads="1"/>
          </p:cNvSpPr>
          <p:nvPr/>
        </p:nvSpPr>
        <p:spPr bwMode="auto">
          <a:xfrm>
            <a:off x="7856559" y="1638300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D(y),p(y)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2" name="Text Box 9"/>
          <p:cNvSpPr txBox="1">
            <a:spLocks noChangeArrowheads="1"/>
          </p:cNvSpPr>
          <p:nvPr/>
        </p:nvSpPr>
        <p:spPr bwMode="auto">
          <a:xfrm>
            <a:off x="9163535" y="1638300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D(z),p(z)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3" name="Line 10"/>
          <p:cNvSpPr>
            <a:spLocks noChangeShapeType="1"/>
          </p:cNvSpPr>
          <p:nvPr/>
        </p:nvSpPr>
        <p:spPr bwMode="auto">
          <a:xfrm>
            <a:off x="1519418" y="1998662"/>
            <a:ext cx="8505825" cy="95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95" name="Text Box 6"/>
          <p:cNvSpPr txBox="1">
            <a:spLocks noChangeArrowheads="1"/>
          </p:cNvSpPr>
          <p:nvPr/>
        </p:nvSpPr>
        <p:spPr bwMode="auto">
          <a:xfrm>
            <a:off x="5169951" y="1633417"/>
            <a:ext cx="1295547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</a:t>
            </a:r>
            <a:r>
              <a:rPr lang="en-US" sz="2000" kern="0" dirty="0">
                <a:solidFill>
                  <a:srgbClr val="000000"/>
                </a:solidFill>
              </a:rPr>
              <a:t>w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),p(w)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263633" y="1951300"/>
            <a:ext cx="5679281" cy="401555"/>
            <a:chOff x="4263633" y="1951300"/>
            <a:chExt cx="5679281" cy="401555"/>
          </a:xfrm>
        </p:grpSpPr>
        <p:sp>
          <p:nvSpPr>
            <p:cNvPr id="249" name="Text Box 6"/>
            <p:cNvSpPr txBox="1">
              <a:spLocks noChangeArrowheads="1"/>
            </p:cNvSpPr>
            <p:nvPr/>
          </p:nvSpPr>
          <p:spPr bwMode="auto">
            <a:xfrm>
              <a:off x="55706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83" name="Text Box 9"/>
            <p:cNvSpPr txBox="1">
              <a:spLocks noChangeArrowheads="1"/>
            </p:cNvSpPr>
            <p:nvPr/>
          </p:nvSpPr>
          <p:spPr bwMode="auto">
            <a:xfrm>
              <a:off x="9564285" y="1975894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3" name="Text Box 9"/>
            <p:cNvSpPr txBox="1">
              <a:spLocks noChangeArrowheads="1"/>
            </p:cNvSpPr>
            <p:nvPr/>
          </p:nvSpPr>
          <p:spPr bwMode="auto">
            <a:xfrm>
              <a:off x="8268885" y="1974450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4" name="Text Box 7"/>
            <p:cNvSpPr txBox="1">
              <a:spLocks noChangeArrowheads="1"/>
            </p:cNvSpPr>
            <p:nvPr/>
          </p:nvSpPr>
          <p:spPr bwMode="auto">
            <a:xfrm>
              <a:off x="68660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00" name="Text Box 5"/>
            <p:cNvSpPr txBox="1">
              <a:spLocks noChangeArrowheads="1"/>
            </p:cNvSpPr>
            <p:nvPr/>
          </p:nvSpPr>
          <p:spPr bwMode="auto">
            <a:xfrm>
              <a:off x="4263633" y="1952745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508" name="Text Box 4"/>
          <p:cNvSpPr txBox="1">
            <a:spLocks noChangeArrowheads="1"/>
          </p:cNvSpPr>
          <p:nvPr/>
        </p:nvSpPr>
        <p:spPr bwMode="auto">
          <a:xfrm>
            <a:off x="3082181" y="1941646"/>
            <a:ext cx="32733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706097" y="230336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9" name="Straight Connector 508"/>
          <p:cNvCxnSpPr/>
          <p:nvPr/>
        </p:nvCxnSpPr>
        <p:spPr>
          <a:xfrm>
            <a:off x="1714983" y="2606233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0" name="Straight Connector 509"/>
          <p:cNvCxnSpPr/>
          <p:nvPr/>
        </p:nvCxnSpPr>
        <p:spPr>
          <a:xfrm>
            <a:off x="1719251" y="291372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/>
          <p:cNvCxnSpPr/>
          <p:nvPr/>
        </p:nvCxnSpPr>
        <p:spPr>
          <a:xfrm>
            <a:off x="1718901" y="3225829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4" name="Straight Connector 513"/>
          <p:cNvCxnSpPr/>
          <p:nvPr/>
        </p:nvCxnSpPr>
        <p:spPr>
          <a:xfrm>
            <a:off x="1727787" y="3565644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 Box 3"/>
          <p:cNvSpPr txBox="1">
            <a:spLocks noChangeArrowheads="1"/>
          </p:cNvSpPr>
          <p:nvPr/>
        </p:nvSpPr>
        <p:spPr bwMode="auto">
          <a:xfrm>
            <a:off x="5517465" y="3427169"/>
            <a:ext cx="1221809" cy="193899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8  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Loop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9 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10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164" name="Text Box 3"/>
          <p:cNvSpPr txBox="1">
            <a:spLocks noChangeArrowheads="1"/>
          </p:cNvSpPr>
          <p:nvPr/>
        </p:nvSpPr>
        <p:spPr bwMode="auto">
          <a:xfrm>
            <a:off x="6076265" y="3750132"/>
            <a:ext cx="5864426" cy="120032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find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not in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such that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D(a)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is a minimum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add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to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endParaRPr kumimoji="0" lang="en-US" sz="2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167" name="Oval 114"/>
          <p:cNvSpPr>
            <a:spLocks noChangeArrowheads="1"/>
          </p:cNvSpPr>
          <p:nvPr/>
        </p:nvSpPr>
        <p:spPr bwMode="auto">
          <a:xfrm>
            <a:off x="6843529" y="2025568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2" name="Text Box 4"/>
          <p:cNvSpPr txBox="1">
            <a:spLocks noChangeArrowheads="1"/>
          </p:cNvSpPr>
          <p:nvPr/>
        </p:nvSpPr>
        <p:spPr bwMode="auto">
          <a:xfrm>
            <a:off x="2958516" y="2241520"/>
            <a:ext cx="45557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322868" y="1212035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5598013" y="1206430"/>
            <a:ext cx="4411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6907883" y="1200825"/>
            <a:ext cx="340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8240903" y="1206795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04473" y="1224340"/>
            <a:ext cx="3257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0" name="Group 16"/>
          <p:cNvGrpSpPr/>
          <p:nvPr/>
        </p:nvGrpSpPr>
        <p:grpSpPr bwMode="auto">
          <a:xfrm>
            <a:off x="644342" y="4117376"/>
            <a:ext cx="3571875" cy="2236788"/>
            <a:chOff x="3162" y="1071"/>
            <a:chExt cx="2250" cy="1409"/>
          </a:xfrm>
        </p:grpSpPr>
        <p:sp>
          <p:nvSpPr>
            <p:cNvPr id="121" name="Freeform 17"/>
            <p:cNvSpPr/>
            <p:nvPr/>
          </p:nvSpPr>
          <p:spPr bwMode="auto">
            <a:xfrm>
              <a:off x="3162" y="1071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2" name="Freeform 18"/>
            <p:cNvSpPr/>
            <p:nvPr/>
          </p:nvSpPr>
          <p:spPr bwMode="auto">
            <a:xfrm>
              <a:off x="3498" y="1620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3" name="Oval 19"/>
            <p:cNvSpPr>
              <a:spLocks noChangeArrowheads="1"/>
            </p:cNvSpPr>
            <p:nvPr/>
          </p:nvSpPr>
          <p:spPr bwMode="auto">
            <a:xfrm>
              <a:off x="3238" y="1862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4" name="Line 20"/>
            <p:cNvSpPr>
              <a:spLocks noChangeShapeType="1"/>
            </p:cNvSpPr>
            <p:nvPr/>
          </p:nvSpPr>
          <p:spPr bwMode="auto">
            <a:xfrm>
              <a:off x="3238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5" name="Line 21"/>
            <p:cNvSpPr>
              <a:spLocks noChangeShapeType="1"/>
            </p:cNvSpPr>
            <p:nvPr/>
          </p:nvSpPr>
          <p:spPr bwMode="auto">
            <a:xfrm>
              <a:off x="3551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6" name="Rectangle 22"/>
            <p:cNvSpPr>
              <a:spLocks noChangeArrowheads="1"/>
            </p:cNvSpPr>
            <p:nvPr/>
          </p:nvSpPr>
          <p:spPr bwMode="auto">
            <a:xfrm>
              <a:off x="3238" y="1855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7" name="Oval 23"/>
            <p:cNvSpPr>
              <a:spLocks noChangeArrowheads="1"/>
            </p:cNvSpPr>
            <p:nvPr/>
          </p:nvSpPr>
          <p:spPr bwMode="auto">
            <a:xfrm>
              <a:off x="3235" y="1796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8" name="Oval 24"/>
            <p:cNvSpPr>
              <a:spLocks noChangeArrowheads="1"/>
            </p:cNvSpPr>
            <p:nvPr/>
          </p:nvSpPr>
          <p:spPr bwMode="auto">
            <a:xfrm>
              <a:off x="3712" y="224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9" name="Line 25"/>
            <p:cNvSpPr>
              <a:spLocks noChangeShapeType="1"/>
            </p:cNvSpPr>
            <p:nvPr/>
          </p:nvSpPr>
          <p:spPr bwMode="auto">
            <a:xfrm>
              <a:off x="3712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0" name="Line 26"/>
            <p:cNvSpPr>
              <a:spLocks noChangeShapeType="1"/>
            </p:cNvSpPr>
            <p:nvPr/>
          </p:nvSpPr>
          <p:spPr bwMode="auto">
            <a:xfrm>
              <a:off x="4025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1" name="Rectangle 27"/>
            <p:cNvSpPr>
              <a:spLocks noChangeArrowheads="1"/>
            </p:cNvSpPr>
            <p:nvPr/>
          </p:nvSpPr>
          <p:spPr bwMode="auto">
            <a:xfrm>
              <a:off x="3712" y="224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2" name="Oval 28"/>
            <p:cNvSpPr>
              <a:spLocks noChangeArrowheads="1"/>
            </p:cNvSpPr>
            <p:nvPr/>
          </p:nvSpPr>
          <p:spPr bwMode="auto">
            <a:xfrm>
              <a:off x="3709" y="218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3" name="Oval 29"/>
            <p:cNvSpPr>
              <a:spLocks noChangeArrowheads="1"/>
            </p:cNvSpPr>
            <p:nvPr/>
          </p:nvSpPr>
          <p:spPr bwMode="auto">
            <a:xfrm>
              <a:off x="3708" y="155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4" name="Line 30"/>
            <p:cNvSpPr>
              <a:spLocks noChangeShapeType="1"/>
            </p:cNvSpPr>
            <p:nvPr/>
          </p:nvSpPr>
          <p:spPr bwMode="auto">
            <a:xfrm>
              <a:off x="3708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5" name="Line 31"/>
            <p:cNvSpPr>
              <a:spLocks noChangeShapeType="1"/>
            </p:cNvSpPr>
            <p:nvPr/>
          </p:nvSpPr>
          <p:spPr bwMode="auto">
            <a:xfrm>
              <a:off x="4021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6" name="Rectangle 32"/>
            <p:cNvSpPr>
              <a:spLocks noChangeArrowheads="1"/>
            </p:cNvSpPr>
            <p:nvPr/>
          </p:nvSpPr>
          <p:spPr bwMode="auto">
            <a:xfrm>
              <a:off x="3708" y="155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7" name="Oval 33"/>
            <p:cNvSpPr>
              <a:spLocks noChangeArrowheads="1"/>
            </p:cNvSpPr>
            <p:nvPr/>
          </p:nvSpPr>
          <p:spPr bwMode="auto">
            <a:xfrm>
              <a:off x="3705" y="149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8" name="Oval 34"/>
            <p:cNvSpPr>
              <a:spLocks noChangeArrowheads="1"/>
            </p:cNvSpPr>
            <p:nvPr/>
          </p:nvSpPr>
          <p:spPr bwMode="auto">
            <a:xfrm>
              <a:off x="4391" y="1555"/>
              <a:ext cx="312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9" name="Line 35"/>
            <p:cNvSpPr>
              <a:spLocks noChangeShapeType="1"/>
            </p:cNvSpPr>
            <p:nvPr/>
          </p:nvSpPr>
          <p:spPr bwMode="auto">
            <a:xfrm>
              <a:off x="4391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0" name="Line 36"/>
            <p:cNvSpPr>
              <a:spLocks noChangeShapeType="1"/>
            </p:cNvSpPr>
            <p:nvPr/>
          </p:nvSpPr>
          <p:spPr bwMode="auto">
            <a:xfrm>
              <a:off x="4703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1" name="Rectangle 37"/>
            <p:cNvSpPr>
              <a:spLocks noChangeArrowheads="1"/>
            </p:cNvSpPr>
            <p:nvPr/>
          </p:nvSpPr>
          <p:spPr bwMode="auto">
            <a:xfrm>
              <a:off x="4391" y="1548"/>
              <a:ext cx="309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2" name="Oval 38"/>
            <p:cNvSpPr>
              <a:spLocks noChangeArrowheads="1"/>
            </p:cNvSpPr>
            <p:nvPr/>
          </p:nvSpPr>
          <p:spPr bwMode="auto">
            <a:xfrm>
              <a:off x="4394" y="1492"/>
              <a:ext cx="312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3" name="Oval 39"/>
            <p:cNvSpPr>
              <a:spLocks noChangeArrowheads="1"/>
            </p:cNvSpPr>
            <p:nvPr/>
          </p:nvSpPr>
          <p:spPr bwMode="auto">
            <a:xfrm>
              <a:off x="4401" y="2246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4" name="Line 40"/>
            <p:cNvSpPr>
              <a:spLocks noChangeShapeType="1"/>
            </p:cNvSpPr>
            <p:nvPr/>
          </p:nvSpPr>
          <p:spPr bwMode="auto">
            <a:xfrm>
              <a:off x="4401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5" name="Line 41"/>
            <p:cNvSpPr>
              <a:spLocks noChangeShapeType="1"/>
            </p:cNvSpPr>
            <p:nvPr/>
          </p:nvSpPr>
          <p:spPr bwMode="auto">
            <a:xfrm>
              <a:off x="4714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6" name="Rectangle 42"/>
            <p:cNvSpPr>
              <a:spLocks noChangeArrowheads="1"/>
            </p:cNvSpPr>
            <p:nvPr/>
          </p:nvSpPr>
          <p:spPr bwMode="auto">
            <a:xfrm>
              <a:off x="4401" y="2239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7" name="Oval 43"/>
            <p:cNvSpPr>
              <a:spLocks noChangeArrowheads="1"/>
            </p:cNvSpPr>
            <p:nvPr/>
          </p:nvSpPr>
          <p:spPr bwMode="auto">
            <a:xfrm>
              <a:off x="4398" y="2180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8" name="Oval 44"/>
            <p:cNvSpPr>
              <a:spLocks noChangeArrowheads="1"/>
            </p:cNvSpPr>
            <p:nvPr/>
          </p:nvSpPr>
          <p:spPr bwMode="auto">
            <a:xfrm>
              <a:off x="4966" y="1905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9" name="Line 45"/>
            <p:cNvSpPr>
              <a:spLocks noChangeShapeType="1"/>
            </p:cNvSpPr>
            <p:nvPr/>
          </p:nvSpPr>
          <p:spPr bwMode="auto">
            <a:xfrm>
              <a:off x="4966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0" name="Line 46"/>
            <p:cNvSpPr>
              <a:spLocks noChangeShapeType="1"/>
            </p:cNvSpPr>
            <p:nvPr/>
          </p:nvSpPr>
          <p:spPr bwMode="auto">
            <a:xfrm>
              <a:off x="5279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1" name="Rectangle 47"/>
            <p:cNvSpPr>
              <a:spLocks noChangeArrowheads="1"/>
            </p:cNvSpPr>
            <p:nvPr/>
          </p:nvSpPr>
          <p:spPr bwMode="auto">
            <a:xfrm>
              <a:off x="4966" y="1898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2" name="Oval 48"/>
            <p:cNvSpPr>
              <a:spLocks noChangeArrowheads="1"/>
            </p:cNvSpPr>
            <p:nvPr/>
          </p:nvSpPr>
          <p:spPr bwMode="auto">
            <a:xfrm>
              <a:off x="4963" y="1839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3" name="Freeform 49"/>
            <p:cNvSpPr/>
            <p:nvPr/>
          </p:nvSpPr>
          <p:spPr bwMode="auto">
            <a:xfrm>
              <a:off x="4557" y="1647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4" name="Freeform 50"/>
            <p:cNvSpPr/>
            <p:nvPr/>
          </p:nvSpPr>
          <p:spPr bwMode="auto">
            <a:xfrm>
              <a:off x="3864" y="1653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5" name="Freeform 51"/>
            <p:cNvSpPr/>
            <p:nvPr/>
          </p:nvSpPr>
          <p:spPr bwMode="auto">
            <a:xfrm>
              <a:off x="4029" y="1638"/>
              <a:ext cx="504" cy="600"/>
            </a:xfrm>
            <a:custGeom>
              <a:avLst/>
              <a:gdLst>
                <a:gd name="T0" fmla="*/ 0 w 378"/>
                <a:gd name="T1" fmla="*/ 11993521 h 174"/>
                <a:gd name="T2" fmla="*/ 5035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6" name="Freeform 52"/>
            <p:cNvSpPr/>
            <p:nvPr/>
          </p:nvSpPr>
          <p:spPr bwMode="auto">
            <a:xfrm>
              <a:off x="4716" y="1986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7" name="Freeform 53"/>
            <p:cNvSpPr/>
            <p:nvPr/>
          </p:nvSpPr>
          <p:spPr bwMode="auto">
            <a:xfrm>
              <a:off x="4035" y="226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8" name="Freeform 54"/>
            <p:cNvSpPr/>
            <p:nvPr/>
          </p:nvSpPr>
          <p:spPr bwMode="auto">
            <a:xfrm>
              <a:off x="3444" y="1944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9" name="Freeform 55"/>
            <p:cNvSpPr/>
            <p:nvPr/>
          </p:nvSpPr>
          <p:spPr bwMode="auto">
            <a:xfrm>
              <a:off x="4029" y="157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0" name="Freeform 56"/>
            <p:cNvSpPr/>
            <p:nvPr/>
          </p:nvSpPr>
          <p:spPr bwMode="auto">
            <a:xfrm>
              <a:off x="4704" y="1575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1" name="Freeform 57"/>
            <p:cNvSpPr/>
            <p:nvPr/>
          </p:nvSpPr>
          <p:spPr bwMode="auto">
            <a:xfrm>
              <a:off x="3387" y="1146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62" name="Group 58"/>
            <p:cNvGrpSpPr/>
            <p:nvPr/>
          </p:nvGrpSpPr>
          <p:grpSpPr bwMode="auto">
            <a:xfrm>
              <a:off x="3287" y="1744"/>
              <a:ext cx="205" cy="250"/>
              <a:chOff x="2954" y="2425"/>
              <a:chExt cx="208" cy="250"/>
            </a:xfrm>
          </p:grpSpPr>
          <p:sp>
            <p:nvSpPr>
              <p:cNvPr id="198" name="Rectangle 5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9" name="Text Box 60"/>
              <p:cNvSpPr txBox="1">
                <a:spLocks noChangeArrowheads="1"/>
              </p:cNvSpPr>
              <p:nvPr/>
            </p:nvSpPr>
            <p:spPr bwMode="auto">
              <a:xfrm>
                <a:off x="2954" y="2425"/>
                <a:ext cx="208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u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3" name="Group 61"/>
            <p:cNvGrpSpPr/>
            <p:nvPr/>
          </p:nvGrpSpPr>
          <p:grpSpPr bwMode="auto">
            <a:xfrm>
              <a:off x="4461" y="2128"/>
              <a:ext cx="196" cy="250"/>
              <a:chOff x="2958" y="2425"/>
              <a:chExt cx="199" cy="250"/>
            </a:xfrm>
          </p:grpSpPr>
          <p:sp>
            <p:nvSpPr>
              <p:cNvPr id="196" name="Rectangle 6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7" name="Text Box 63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y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4" name="Group 64"/>
            <p:cNvGrpSpPr/>
            <p:nvPr/>
          </p:nvGrpSpPr>
          <p:grpSpPr bwMode="auto">
            <a:xfrm>
              <a:off x="3772" y="2095"/>
              <a:ext cx="212" cy="288"/>
              <a:chOff x="2951" y="2395"/>
              <a:chExt cx="213" cy="288"/>
            </a:xfrm>
          </p:grpSpPr>
          <p:sp>
            <p:nvSpPr>
              <p:cNvPr id="194" name="Rectangle 6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5" name="Text Box 66"/>
              <p:cNvSpPr txBox="1">
                <a:spLocks noChangeArrowheads="1"/>
              </p:cNvSpPr>
              <p:nvPr/>
            </p:nvSpPr>
            <p:spPr bwMode="auto">
              <a:xfrm>
                <a:off x="2951" y="2395"/>
                <a:ext cx="21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x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5" name="Group 67"/>
            <p:cNvGrpSpPr/>
            <p:nvPr/>
          </p:nvGrpSpPr>
          <p:grpSpPr bwMode="auto">
            <a:xfrm>
              <a:off x="4437" y="1438"/>
              <a:ext cx="233" cy="252"/>
              <a:chOff x="2940" y="2425"/>
              <a:chExt cx="236" cy="252"/>
            </a:xfrm>
          </p:grpSpPr>
          <p:sp>
            <p:nvSpPr>
              <p:cNvPr id="192" name="Rectangle 68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3" name="Text Box 69"/>
              <p:cNvSpPr txBox="1">
                <a:spLocks noChangeArrowheads="1"/>
              </p:cNvSpPr>
              <p:nvPr/>
            </p:nvSpPr>
            <p:spPr bwMode="auto">
              <a:xfrm>
                <a:off x="2940" y="2425"/>
                <a:ext cx="236" cy="2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w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6" name="Group 70"/>
            <p:cNvGrpSpPr/>
            <p:nvPr/>
          </p:nvGrpSpPr>
          <p:grpSpPr bwMode="auto">
            <a:xfrm>
              <a:off x="3771" y="1438"/>
              <a:ext cx="196" cy="250"/>
              <a:chOff x="2958" y="2425"/>
              <a:chExt cx="199" cy="250"/>
            </a:xfrm>
          </p:grpSpPr>
          <p:sp>
            <p:nvSpPr>
              <p:cNvPr id="190" name="Rectangle 71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1" name="Text Box 72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v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7" name="Group 73"/>
            <p:cNvGrpSpPr/>
            <p:nvPr/>
          </p:nvGrpSpPr>
          <p:grpSpPr bwMode="auto">
            <a:xfrm>
              <a:off x="5025" y="1756"/>
              <a:ext cx="212" cy="288"/>
              <a:chOff x="2949" y="2395"/>
              <a:chExt cx="214" cy="288"/>
            </a:xfrm>
          </p:grpSpPr>
          <p:sp>
            <p:nvSpPr>
              <p:cNvPr id="188" name="Rectangle 74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89" name="Text Box 75"/>
              <p:cNvSpPr txBox="1">
                <a:spLocks noChangeArrowheads="1"/>
              </p:cNvSpPr>
              <p:nvPr/>
            </p:nvSpPr>
            <p:spPr bwMode="auto">
              <a:xfrm>
                <a:off x="2949" y="2395"/>
                <a:ext cx="214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z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178" name="Text Box 76"/>
            <p:cNvSpPr txBox="1">
              <a:spLocks noChangeArrowheads="1"/>
            </p:cNvSpPr>
            <p:nvPr/>
          </p:nvSpPr>
          <p:spPr bwMode="auto">
            <a:xfrm>
              <a:off x="3493" y="1568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9" name="Text Box 77"/>
            <p:cNvSpPr txBox="1">
              <a:spLocks noChangeArrowheads="1"/>
            </p:cNvSpPr>
            <p:nvPr/>
          </p:nvSpPr>
          <p:spPr bwMode="auto">
            <a:xfrm>
              <a:off x="3841" y="1787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0" name="Text Box 78"/>
            <p:cNvSpPr txBox="1">
              <a:spLocks noChangeArrowheads="1"/>
            </p:cNvSpPr>
            <p:nvPr/>
          </p:nvSpPr>
          <p:spPr bwMode="auto">
            <a:xfrm>
              <a:off x="3406" y="200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1" name="Text Box 79"/>
            <p:cNvSpPr txBox="1">
              <a:spLocks noChangeArrowheads="1"/>
            </p:cNvSpPr>
            <p:nvPr/>
          </p:nvSpPr>
          <p:spPr bwMode="auto">
            <a:xfrm>
              <a:off x="4225" y="188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2" name="Text Box 80"/>
            <p:cNvSpPr txBox="1">
              <a:spLocks noChangeArrowheads="1"/>
            </p:cNvSpPr>
            <p:nvPr/>
          </p:nvSpPr>
          <p:spPr bwMode="auto">
            <a:xfrm>
              <a:off x="4162" y="2234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3" name="Text Box 81"/>
            <p:cNvSpPr txBox="1">
              <a:spLocks noChangeArrowheads="1"/>
            </p:cNvSpPr>
            <p:nvPr/>
          </p:nvSpPr>
          <p:spPr bwMode="auto">
            <a:xfrm>
              <a:off x="4522" y="180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4" name="Text Box 82"/>
            <p:cNvSpPr txBox="1">
              <a:spLocks noChangeArrowheads="1"/>
            </p:cNvSpPr>
            <p:nvPr/>
          </p:nvSpPr>
          <p:spPr bwMode="auto">
            <a:xfrm>
              <a:off x="4882" y="2069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5" name="Text Box 83"/>
            <p:cNvSpPr txBox="1">
              <a:spLocks noChangeArrowheads="1"/>
            </p:cNvSpPr>
            <p:nvPr/>
          </p:nvSpPr>
          <p:spPr bwMode="auto">
            <a:xfrm>
              <a:off x="4855" y="153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6" name="Text Box 84"/>
            <p:cNvSpPr txBox="1">
              <a:spLocks noChangeArrowheads="1"/>
            </p:cNvSpPr>
            <p:nvPr/>
          </p:nvSpPr>
          <p:spPr bwMode="auto">
            <a:xfrm>
              <a:off x="4120" y="138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7" name="Text Box 85"/>
            <p:cNvSpPr txBox="1">
              <a:spLocks noChangeArrowheads="1"/>
            </p:cNvSpPr>
            <p:nvPr/>
          </p:nvSpPr>
          <p:spPr bwMode="auto">
            <a:xfrm>
              <a:off x="3769" y="111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cxnSp>
        <p:nvCxnSpPr>
          <p:cNvPr id="200" name="Straight Arrow Connector 199"/>
          <p:cNvCxnSpPr/>
          <p:nvPr/>
        </p:nvCxnSpPr>
        <p:spPr>
          <a:xfrm>
            <a:off x="1118203" y="5514294"/>
            <a:ext cx="439472" cy="428799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/>
          <p:cNvGrpSpPr/>
          <p:nvPr/>
        </p:nvGrpSpPr>
        <p:grpSpPr>
          <a:xfrm>
            <a:off x="4263633" y="2255616"/>
            <a:ext cx="5679281" cy="416447"/>
            <a:chOff x="4263633" y="2255616"/>
            <a:chExt cx="5679281" cy="416447"/>
          </a:xfrm>
        </p:grpSpPr>
        <p:sp>
          <p:nvSpPr>
            <p:cNvPr id="110" name="Text Box 9"/>
            <p:cNvSpPr txBox="1">
              <a:spLocks noChangeArrowheads="1"/>
            </p:cNvSpPr>
            <p:nvPr/>
          </p:nvSpPr>
          <p:spPr bwMode="auto">
            <a:xfrm>
              <a:off x="9564285" y="2301914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1" name="Text Box 8"/>
            <p:cNvSpPr txBox="1">
              <a:spLocks noChangeArrowheads="1"/>
            </p:cNvSpPr>
            <p:nvPr/>
          </p:nvSpPr>
          <p:spPr bwMode="auto">
            <a:xfrm>
              <a:off x="8206722" y="2260378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2,x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7" name="Text Box 6"/>
            <p:cNvSpPr txBox="1">
              <a:spLocks noChangeArrowheads="1"/>
            </p:cNvSpPr>
            <p:nvPr/>
          </p:nvSpPr>
          <p:spPr bwMode="auto">
            <a:xfrm>
              <a:off x="5566247" y="2271953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4,x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8" name="Text Box 5"/>
            <p:cNvSpPr txBox="1">
              <a:spLocks noChangeArrowheads="1"/>
            </p:cNvSpPr>
            <p:nvPr/>
          </p:nvSpPr>
          <p:spPr bwMode="auto">
            <a:xfrm>
              <a:off x="4263633" y="2255616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171" name="Oval 114"/>
          <p:cNvSpPr>
            <a:spLocks noChangeArrowheads="1"/>
          </p:cNvSpPr>
          <p:nvPr/>
        </p:nvSpPr>
        <p:spPr bwMode="auto">
          <a:xfrm>
            <a:off x="8195837" y="2316864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9" name="Text Box 4"/>
          <p:cNvSpPr txBox="1">
            <a:spLocks noChangeArrowheads="1"/>
          </p:cNvSpPr>
          <p:nvPr/>
        </p:nvSpPr>
        <p:spPr bwMode="auto">
          <a:xfrm>
            <a:off x="2816771" y="2546463"/>
            <a:ext cx="58381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166" name="Group 165"/>
          <p:cNvGrpSpPr/>
          <p:nvPr/>
        </p:nvGrpSpPr>
        <p:grpSpPr>
          <a:xfrm>
            <a:off x="4263633" y="2546912"/>
            <a:ext cx="5753019" cy="428022"/>
            <a:chOff x="4263633" y="2546912"/>
            <a:chExt cx="5753019" cy="428022"/>
          </a:xfrm>
        </p:grpSpPr>
        <p:sp>
          <p:nvSpPr>
            <p:cNvPr id="168" name="Text Box 9"/>
            <p:cNvSpPr txBox="1">
              <a:spLocks noChangeArrowheads="1"/>
            </p:cNvSpPr>
            <p:nvPr/>
          </p:nvSpPr>
          <p:spPr bwMode="auto">
            <a:xfrm>
              <a:off x="9490547" y="2546912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01" name="Text Box 6"/>
            <p:cNvSpPr txBox="1">
              <a:spLocks noChangeArrowheads="1"/>
            </p:cNvSpPr>
            <p:nvPr/>
          </p:nvSpPr>
          <p:spPr bwMode="auto">
            <a:xfrm>
              <a:off x="5566247" y="2574824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02" name="Text Box 5"/>
            <p:cNvSpPr txBox="1">
              <a:spLocks noChangeArrowheads="1"/>
            </p:cNvSpPr>
            <p:nvPr/>
          </p:nvSpPr>
          <p:spPr bwMode="auto">
            <a:xfrm>
              <a:off x="4263633" y="2558487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170" name="Oval 114"/>
          <p:cNvSpPr>
            <a:spLocks noChangeArrowheads="1"/>
          </p:cNvSpPr>
          <p:nvPr/>
        </p:nvSpPr>
        <p:spPr bwMode="auto">
          <a:xfrm>
            <a:off x="4252576" y="2608159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0" name="Text Box 4"/>
          <p:cNvSpPr txBox="1">
            <a:spLocks noChangeArrowheads="1"/>
          </p:cNvSpPr>
          <p:nvPr/>
        </p:nvSpPr>
        <p:spPr bwMode="auto">
          <a:xfrm>
            <a:off x="2698178" y="2856764"/>
            <a:ext cx="71205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uxyv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221" name="Straight Arrow Connector 220"/>
          <p:cNvCxnSpPr/>
          <p:nvPr/>
        </p:nvCxnSpPr>
        <p:spPr>
          <a:xfrm>
            <a:off x="2017455" y="6020765"/>
            <a:ext cx="586969" cy="6484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7" name="Group 216"/>
          <p:cNvGrpSpPr/>
          <p:nvPr/>
        </p:nvGrpSpPr>
        <p:grpSpPr>
          <a:xfrm>
            <a:off x="5554672" y="2866120"/>
            <a:ext cx="4461980" cy="406922"/>
            <a:chOff x="5554672" y="2866120"/>
            <a:chExt cx="4461980" cy="406922"/>
          </a:xfrm>
        </p:grpSpPr>
        <p:sp>
          <p:nvSpPr>
            <p:cNvPr id="218" name="Text Box 9"/>
            <p:cNvSpPr txBox="1">
              <a:spLocks noChangeArrowheads="1"/>
            </p:cNvSpPr>
            <p:nvPr/>
          </p:nvSpPr>
          <p:spPr bwMode="auto">
            <a:xfrm>
              <a:off x="9490547" y="2872932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22" name="Text Box 6"/>
            <p:cNvSpPr txBox="1">
              <a:spLocks noChangeArrowheads="1"/>
            </p:cNvSpPr>
            <p:nvPr/>
          </p:nvSpPr>
          <p:spPr bwMode="auto">
            <a:xfrm>
              <a:off x="5554672" y="2866120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cxnSp>
        <p:nvCxnSpPr>
          <p:cNvPr id="207" name="Straight Arrow Connector 206"/>
          <p:cNvCxnSpPr/>
          <p:nvPr/>
        </p:nvCxnSpPr>
        <p:spPr>
          <a:xfrm flipV="1">
            <a:off x="1170996" y="5023414"/>
            <a:ext cx="502342" cy="281976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3" name="Group 212"/>
          <p:cNvGrpSpPr/>
          <p:nvPr/>
        </p:nvGrpSpPr>
        <p:grpSpPr>
          <a:xfrm>
            <a:off x="3082834" y="1345224"/>
            <a:ext cx="2890824" cy="2192195"/>
            <a:chOff x="1559224" y="-432243"/>
            <a:chExt cx="2890824" cy="2192195"/>
          </a:xfrm>
        </p:grpSpPr>
        <p:sp>
          <p:nvSpPr>
            <p:cNvPr id="216" name="Oval 215"/>
            <p:cNvSpPr/>
            <p:nvPr/>
          </p:nvSpPr>
          <p:spPr>
            <a:xfrm>
              <a:off x="4134952" y="-432243"/>
              <a:ext cx="315096" cy="2955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19" name="Straight Arrow Connector 218"/>
            <p:cNvCxnSpPr>
              <a:stCxn id="216" idx="2"/>
              <a:endCxn id="223" idx="6"/>
            </p:cNvCxnSpPr>
            <p:nvPr/>
          </p:nvCxnSpPr>
          <p:spPr>
            <a:xfrm flipH="1">
              <a:off x="1861441" y="-284477"/>
              <a:ext cx="2273511" cy="1896663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3" name="Oval 222"/>
            <p:cNvSpPr/>
            <p:nvPr/>
          </p:nvSpPr>
          <p:spPr>
            <a:xfrm>
              <a:off x="1559224" y="1464420"/>
              <a:ext cx="302217" cy="2955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14" name="Oval 114"/>
          <p:cNvSpPr>
            <a:spLocks noChangeArrowheads="1"/>
          </p:cNvSpPr>
          <p:nvPr/>
        </p:nvSpPr>
        <p:spPr bwMode="auto">
          <a:xfrm>
            <a:off x="5545236" y="2930322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4" name="Text Box 4"/>
          <p:cNvSpPr txBox="1">
            <a:spLocks noChangeArrowheads="1"/>
          </p:cNvSpPr>
          <p:nvPr/>
        </p:nvSpPr>
        <p:spPr bwMode="auto">
          <a:xfrm>
            <a:off x="2521874" y="3178926"/>
            <a:ext cx="898003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uxyvw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225" name="Straight Arrow Connector 224"/>
          <p:cNvCxnSpPr/>
          <p:nvPr/>
        </p:nvCxnSpPr>
        <p:spPr>
          <a:xfrm flipV="1">
            <a:off x="2879488" y="5005314"/>
            <a:ext cx="0" cy="883534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 animBg="1"/>
      <p:bldP spid="22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164"/>
          <p:cNvGrpSpPr/>
          <p:nvPr/>
        </p:nvGrpSpPr>
        <p:grpSpPr>
          <a:xfrm>
            <a:off x="4454071" y="3833590"/>
            <a:ext cx="1669144" cy="2786743"/>
            <a:chOff x="391885" y="3599543"/>
            <a:chExt cx="1669144" cy="2786743"/>
          </a:xfrm>
        </p:grpSpPr>
        <p:sp>
          <p:nvSpPr>
            <p:cNvPr id="169" name="Oval 168"/>
            <p:cNvSpPr/>
            <p:nvPr/>
          </p:nvSpPr>
          <p:spPr>
            <a:xfrm>
              <a:off x="391885" y="3599543"/>
              <a:ext cx="1480458" cy="2786743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3" name="Rectangle 202"/>
            <p:cNvSpPr/>
            <p:nvPr/>
          </p:nvSpPr>
          <p:spPr>
            <a:xfrm>
              <a:off x="1161143" y="3715658"/>
              <a:ext cx="899886" cy="15112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04" name="Straight Arrow Connector 203"/>
            <p:cNvCxnSpPr/>
            <p:nvPr/>
          </p:nvCxnSpPr>
          <p:spPr>
            <a:xfrm>
              <a:off x="1377950" y="3679825"/>
              <a:ext cx="144237" cy="107497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Text Box 3"/>
          <p:cNvSpPr txBox="1">
            <a:spLocks noChangeArrowheads="1"/>
          </p:cNvSpPr>
          <p:nvPr/>
        </p:nvSpPr>
        <p:spPr bwMode="auto">
          <a:xfrm>
            <a:off x="6149273" y="4882988"/>
            <a:ext cx="5767028" cy="76944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update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D(b)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for all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b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adjacent to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and not in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: 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200" b="1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    D(b) = </a:t>
            </a: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min</a:t>
            </a:r>
            <a:r>
              <a:rPr kumimoji="0" lang="en-US" sz="2200" b="1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( D(b), D(a) + c</a:t>
            </a:r>
            <a:r>
              <a:rPr kumimoji="0" lang="en-US" sz="2200" b="1" i="1" u="none" strike="noStrike" kern="1200" cap="none" spc="0" normalizeH="0" baseline="-2500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a,b </a:t>
            </a:r>
            <a:r>
              <a:rPr kumimoji="0" lang="en-US" sz="2200" b="1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) </a:t>
            </a:r>
            <a:endParaRPr kumimoji="0" lang="en-US" sz="2200" b="1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grpSp>
        <p:nvGrpSpPr>
          <p:cNvPr id="206" name="Group 205"/>
          <p:cNvGrpSpPr/>
          <p:nvPr/>
        </p:nvGrpSpPr>
        <p:grpSpPr>
          <a:xfrm>
            <a:off x="6497409" y="5402237"/>
            <a:ext cx="5103343" cy="749181"/>
            <a:chOff x="4625273" y="5620004"/>
            <a:chExt cx="5103343" cy="749181"/>
          </a:xfrm>
        </p:grpSpPr>
        <p:sp>
          <p:nvSpPr>
            <p:cNvPr id="208" name="Rectangle 207"/>
            <p:cNvSpPr/>
            <p:nvPr/>
          </p:nvSpPr>
          <p:spPr>
            <a:xfrm>
              <a:off x="4661941" y="5934396"/>
              <a:ext cx="5066675" cy="4347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0" name="Text Box 3"/>
            <p:cNvSpPr txBox="1">
              <a:spLocks noChangeArrowheads="1"/>
            </p:cNvSpPr>
            <p:nvPr/>
          </p:nvSpPr>
          <p:spPr bwMode="auto">
            <a:xfrm>
              <a:off x="4667745" y="5620004"/>
              <a:ext cx="18473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endParaRPr>
            </a:p>
          </p:txBody>
        </p:sp>
        <p:sp>
          <p:nvSpPr>
            <p:cNvPr id="211" name="Text Box 3"/>
            <p:cNvSpPr txBox="1">
              <a:spLocks noChangeArrowheads="1"/>
            </p:cNvSpPr>
            <p:nvPr/>
          </p:nvSpPr>
          <p:spPr bwMode="auto">
            <a:xfrm>
              <a:off x="4625273" y="5937296"/>
              <a:ext cx="508895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D(z) = min ( D(z), D(w) + c</a:t>
              </a:r>
              <a:r>
                <a:rPr kumimoji="0" lang="en-US" sz="2000" b="0" i="1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w,z </a:t>
              </a:r>
              <a:r>
                <a:rPr kumimoji="0" 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) = min (4, 3+5) = 4 </a:t>
              </a:r>
              <a:endPara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endParaRPr>
            </a:p>
          </p:txBody>
        </p:sp>
      </p:grp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199" y="354060"/>
            <a:ext cx="11179629" cy="894622"/>
          </a:xfrm>
        </p:spPr>
        <p:txBody>
          <a:bodyPr/>
          <a:lstStyle/>
          <a:p>
            <a:r>
              <a:rPr lang="en-US" b="0" dirty="0">
                <a:latin typeface="+mn-lt"/>
              </a:rPr>
              <a:t>Dijkstra’s algorithm: an example</a:t>
            </a:r>
            <a:endParaRPr lang="en-US" b="0" dirty="0">
              <a:latin typeface="+mn-lt"/>
            </a:endParaRPr>
          </a:p>
        </p:txBody>
      </p:sp>
      <p:sp>
        <p:nvSpPr>
          <p:cNvPr id="246" name="Text Box 3"/>
          <p:cNvSpPr txBox="1">
            <a:spLocks noChangeArrowheads="1"/>
          </p:cNvSpPr>
          <p:nvPr/>
        </p:nvSpPr>
        <p:spPr bwMode="auto">
          <a:xfrm>
            <a:off x="1397181" y="1647825"/>
            <a:ext cx="706437" cy="22256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Step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0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1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5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47" name="Text Box 4"/>
          <p:cNvSpPr txBox="1">
            <a:spLocks noChangeArrowheads="1"/>
          </p:cNvSpPr>
          <p:nvPr/>
        </p:nvSpPr>
        <p:spPr bwMode="auto">
          <a:xfrm>
            <a:off x="3007285" y="1657350"/>
            <a:ext cx="420308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N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48" name="Text Box 5"/>
          <p:cNvSpPr txBox="1">
            <a:spLocks noChangeArrowheads="1"/>
          </p:cNvSpPr>
          <p:nvPr/>
        </p:nvSpPr>
        <p:spPr bwMode="auto">
          <a:xfrm>
            <a:off x="3932260" y="1626727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D(v),p(v)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0" name="Text Box 7"/>
          <p:cNvSpPr txBox="1">
            <a:spLocks noChangeArrowheads="1"/>
          </p:cNvSpPr>
          <p:nvPr/>
        </p:nvSpPr>
        <p:spPr bwMode="auto">
          <a:xfrm>
            <a:off x="6534634" y="1626726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D(x),p(x)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1" name="Text Box 8"/>
          <p:cNvSpPr txBox="1">
            <a:spLocks noChangeArrowheads="1"/>
          </p:cNvSpPr>
          <p:nvPr/>
        </p:nvSpPr>
        <p:spPr bwMode="auto">
          <a:xfrm>
            <a:off x="7856559" y="1638300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D(y),p(y)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2" name="Text Box 9"/>
          <p:cNvSpPr txBox="1">
            <a:spLocks noChangeArrowheads="1"/>
          </p:cNvSpPr>
          <p:nvPr/>
        </p:nvSpPr>
        <p:spPr bwMode="auto">
          <a:xfrm>
            <a:off x="9163535" y="1638300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D(z),p(z)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3" name="Line 10"/>
          <p:cNvSpPr>
            <a:spLocks noChangeShapeType="1"/>
          </p:cNvSpPr>
          <p:nvPr/>
        </p:nvSpPr>
        <p:spPr bwMode="auto">
          <a:xfrm>
            <a:off x="1519418" y="1998662"/>
            <a:ext cx="8505825" cy="95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95" name="Text Box 6"/>
          <p:cNvSpPr txBox="1">
            <a:spLocks noChangeArrowheads="1"/>
          </p:cNvSpPr>
          <p:nvPr/>
        </p:nvSpPr>
        <p:spPr bwMode="auto">
          <a:xfrm>
            <a:off x="5169951" y="1633417"/>
            <a:ext cx="1295547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D(w),p(w)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263633" y="1951300"/>
            <a:ext cx="5679281" cy="401555"/>
            <a:chOff x="4263633" y="1951300"/>
            <a:chExt cx="5679281" cy="401555"/>
          </a:xfrm>
        </p:grpSpPr>
        <p:sp>
          <p:nvSpPr>
            <p:cNvPr id="249" name="Text Box 6"/>
            <p:cNvSpPr txBox="1">
              <a:spLocks noChangeArrowheads="1"/>
            </p:cNvSpPr>
            <p:nvPr/>
          </p:nvSpPr>
          <p:spPr bwMode="auto">
            <a:xfrm>
              <a:off x="55706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83" name="Text Box 9"/>
            <p:cNvSpPr txBox="1">
              <a:spLocks noChangeArrowheads="1"/>
            </p:cNvSpPr>
            <p:nvPr/>
          </p:nvSpPr>
          <p:spPr bwMode="auto">
            <a:xfrm>
              <a:off x="9564285" y="1975894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3" name="Text Box 9"/>
            <p:cNvSpPr txBox="1">
              <a:spLocks noChangeArrowheads="1"/>
            </p:cNvSpPr>
            <p:nvPr/>
          </p:nvSpPr>
          <p:spPr bwMode="auto">
            <a:xfrm>
              <a:off x="8268885" y="1974450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4" name="Text Box 7"/>
            <p:cNvSpPr txBox="1">
              <a:spLocks noChangeArrowheads="1"/>
            </p:cNvSpPr>
            <p:nvPr/>
          </p:nvSpPr>
          <p:spPr bwMode="auto">
            <a:xfrm>
              <a:off x="68660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00" name="Text Box 5"/>
            <p:cNvSpPr txBox="1">
              <a:spLocks noChangeArrowheads="1"/>
            </p:cNvSpPr>
            <p:nvPr/>
          </p:nvSpPr>
          <p:spPr bwMode="auto">
            <a:xfrm>
              <a:off x="4263633" y="1952745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508" name="Text Box 4"/>
          <p:cNvSpPr txBox="1">
            <a:spLocks noChangeArrowheads="1"/>
          </p:cNvSpPr>
          <p:nvPr/>
        </p:nvSpPr>
        <p:spPr bwMode="auto">
          <a:xfrm>
            <a:off x="3082181" y="1941646"/>
            <a:ext cx="32733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706097" y="230336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9" name="Straight Connector 508"/>
          <p:cNvCxnSpPr/>
          <p:nvPr/>
        </p:nvCxnSpPr>
        <p:spPr>
          <a:xfrm>
            <a:off x="1714983" y="2606233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0" name="Straight Connector 509"/>
          <p:cNvCxnSpPr/>
          <p:nvPr/>
        </p:nvCxnSpPr>
        <p:spPr>
          <a:xfrm>
            <a:off x="1719251" y="291372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/>
          <p:cNvCxnSpPr/>
          <p:nvPr/>
        </p:nvCxnSpPr>
        <p:spPr>
          <a:xfrm>
            <a:off x="1718901" y="3225829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4" name="Straight Connector 513"/>
          <p:cNvCxnSpPr/>
          <p:nvPr/>
        </p:nvCxnSpPr>
        <p:spPr>
          <a:xfrm>
            <a:off x="1727787" y="3565644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 Box 3"/>
          <p:cNvSpPr txBox="1">
            <a:spLocks noChangeArrowheads="1"/>
          </p:cNvSpPr>
          <p:nvPr/>
        </p:nvSpPr>
        <p:spPr bwMode="auto">
          <a:xfrm>
            <a:off x="5517465" y="3427169"/>
            <a:ext cx="1221809" cy="2308324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8  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Loop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9 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10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11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164" name="Text Box 3"/>
          <p:cNvSpPr txBox="1">
            <a:spLocks noChangeArrowheads="1"/>
          </p:cNvSpPr>
          <p:nvPr/>
        </p:nvSpPr>
        <p:spPr bwMode="auto">
          <a:xfrm>
            <a:off x="6076265" y="3750132"/>
            <a:ext cx="5864426" cy="120032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find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not in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such that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D(a)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is a minimum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add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to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endParaRPr kumimoji="0" lang="en-US" sz="2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167" name="Oval 114"/>
          <p:cNvSpPr>
            <a:spLocks noChangeArrowheads="1"/>
          </p:cNvSpPr>
          <p:nvPr/>
        </p:nvSpPr>
        <p:spPr bwMode="auto">
          <a:xfrm>
            <a:off x="6843529" y="2025568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2" name="Text Box 4"/>
          <p:cNvSpPr txBox="1">
            <a:spLocks noChangeArrowheads="1"/>
          </p:cNvSpPr>
          <p:nvPr/>
        </p:nvSpPr>
        <p:spPr bwMode="auto">
          <a:xfrm>
            <a:off x="2958516" y="2241520"/>
            <a:ext cx="45557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322868" y="1212035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5598013" y="1206430"/>
            <a:ext cx="4411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6907883" y="1200825"/>
            <a:ext cx="340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8240903" y="1206795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04473" y="1224340"/>
            <a:ext cx="3257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0" name="Group 16"/>
          <p:cNvGrpSpPr/>
          <p:nvPr/>
        </p:nvGrpSpPr>
        <p:grpSpPr bwMode="auto">
          <a:xfrm>
            <a:off x="644342" y="4117376"/>
            <a:ext cx="3571875" cy="2236788"/>
            <a:chOff x="3162" y="1071"/>
            <a:chExt cx="2250" cy="1409"/>
          </a:xfrm>
        </p:grpSpPr>
        <p:sp>
          <p:nvSpPr>
            <p:cNvPr id="121" name="Freeform 17"/>
            <p:cNvSpPr/>
            <p:nvPr/>
          </p:nvSpPr>
          <p:spPr bwMode="auto">
            <a:xfrm>
              <a:off x="3162" y="1071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2" name="Freeform 18"/>
            <p:cNvSpPr/>
            <p:nvPr/>
          </p:nvSpPr>
          <p:spPr bwMode="auto">
            <a:xfrm>
              <a:off x="3498" y="1620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3" name="Oval 19"/>
            <p:cNvSpPr>
              <a:spLocks noChangeArrowheads="1"/>
            </p:cNvSpPr>
            <p:nvPr/>
          </p:nvSpPr>
          <p:spPr bwMode="auto">
            <a:xfrm>
              <a:off x="3238" y="1862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4" name="Line 20"/>
            <p:cNvSpPr>
              <a:spLocks noChangeShapeType="1"/>
            </p:cNvSpPr>
            <p:nvPr/>
          </p:nvSpPr>
          <p:spPr bwMode="auto">
            <a:xfrm>
              <a:off x="3238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5" name="Line 21"/>
            <p:cNvSpPr>
              <a:spLocks noChangeShapeType="1"/>
            </p:cNvSpPr>
            <p:nvPr/>
          </p:nvSpPr>
          <p:spPr bwMode="auto">
            <a:xfrm>
              <a:off x="3551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6" name="Rectangle 22"/>
            <p:cNvSpPr>
              <a:spLocks noChangeArrowheads="1"/>
            </p:cNvSpPr>
            <p:nvPr/>
          </p:nvSpPr>
          <p:spPr bwMode="auto">
            <a:xfrm>
              <a:off x="3238" y="1855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7" name="Oval 23"/>
            <p:cNvSpPr>
              <a:spLocks noChangeArrowheads="1"/>
            </p:cNvSpPr>
            <p:nvPr/>
          </p:nvSpPr>
          <p:spPr bwMode="auto">
            <a:xfrm>
              <a:off x="3235" y="1796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8" name="Oval 24"/>
            <p:cNvSpPr>
              <a:spLocks noChangeArrowheads="1"/>
            </p:cNvSpPr>
            <p:nvPr/>
          </p:nvSpPr>
          <p:spPr bwMode="auto">
            <a:xfrm>
              <a:off x="3712" y="224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9" name="Line 25"/>
            <p:cNvSpPr>
              <a:spLocks noChangeShapeType="1"/>
            </p:cNvSpPr>
            <p:nvPr/>
          </p:nvSpPr>
          <p:spPr bwMode="auto">
            <a:xfrm>
              <a:off x="3712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0" name="Line 26"/>
            <p:cNvSpPr>
              <a:spLocks noChangeShapeType="1"/>
            </p:cNvSpPr>
            <p:nvPr/>
          </p:nvSpPr>
          <p:spPr bwMode="auto">
            <a:xfrm>
              <a:off x="4025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1" name="Rectangle 27"/>
            <p:cNvSpPr>
              <a:spLocks noChangeArrowheads="1"/>
            </p:cNvSpPr>
            <p:nvPr/>
          </p:nvSpPr>
          <p:spPr bwMode="auto">
            <a:xfrm>
              <a:off x="3712" y="224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2" name="Oval 28"/>
            <p:cNvSpPr>
              <a:spLocks noChangeArrowheads="1"/>
            </p:cNvSpPr>
            <p:nvPr/>
          </p:nvSpPr>
          <p:spPr bwMode="auto">
            <a:xfrm>
              <a:off x="3709" y="218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3" name="Oval 29"/>
            <p:cNvSpPr>
              <a:spLocks noChangeArrowheads="1"/>
            </p:cNvSpPr>
            <p:nvPr/>
          </p:nvSpPr>
          <p:spPr bwMode="auto">
            <a:xfrm>
              <a:off x="3708" y="155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4" name="Line 30"/>
            <p:cNvSpPr>
              <a:spLocks noChangeShapeType="1"/>
            </p:cNvSpPr>
            <p:nvPr/>
          </p:nvSpPr>
          <p:spPr bwMode="auto">
            <a:xfrm>
              <a:off x="3708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5" name="Line 31"/>
            <p:cNvSpPr>
              <a:spLocks noChangeShapeType="1"/>
            </p:cNvSpPr>
            <p:nvPr/>
          </p:nvSpPr>
          <p:spPr bwMode="auto">
            <a:xfrm>
              <a:off x="4021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6" name="Rectangle 32"/>
            <p:cNvSpPr>
              <a:spLocks noChangeArrowheads="1"/>
            </p:cNvSpPr>
            <p:nvPr/>
          </p:nvSpPr>
          <p:spPr bwMode="auto">
            <a:xfrm>
              <a:off x="3708" y="155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7" name="Oval 33"/>
            <p:cNvSpPr>
              <a:spLocks noChangeArrowheads="1"/>
            </p:cNvSpPr>
            <p:nvPr/>
          </p:nvSpPr>
          <p:spPr bwMode="auto">
            <a:xfrm>
              <a:off x="3705" y="149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8" name="Oval 34"/>
            <p:cNvSpPr>
              <a:spLocks noChangeArrowheads="1"/>
            </p:cNvSpPr>
            <p:nvPr/>
          </p:nvSpPr>
          <p:spPr bwMode="auto">
            <a:xfrm>
              <a:off x="4391" y="1555"/>
              <a:ext cx="312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9" name="Line 35"/>
            <p:cNvSpPr>
              <a:spLocks noChangeShapeType="1"/>
            </p:cNvSpPr>
            <p:nvPr/>
          </p:nvSpPr>
          <p:spPr bwMode="auto">
            <a:xfrm>
              <a:off x="4391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0" name="Line 36"/>
            <p:cNvSpPr>
              <a:spLocks noChangeShapeType="1"/>
            </p:cNvSpPr>
            <p:nvPr/>
          </p:nvSpPr>
          <p:spPr bwMode="auto">
            <a:xfrm>
              <a:off x="4703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1" name="Rectangle 37"/>
            <p:cNvSpPr>
              <a:spLocks noChangeArrowheads="1"/>
            </p:cNvSpPr>
            <p:nvPr/>
          </p:nvSpPr>
          <p:spPr bwMode="auto">
            <a:xfrm>
              <a:off x="4391" y="1548"/>
              <a:ext cx="309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2" name="Oval 38"/>
            <p:cNvSpPr>
              <a:spLocks noChangeArrowheads="1"/>
            </p:cNvSpPr>
            <p:nvPr/>
          </p:nvSpPr>
          <p:spPr bwMode="auto">
            <a:xfrm>
              <a:off x="4394" y="1492"/>
              <a:ext cx="312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3" name="Oval 39"/>
            <p:cNvSpPr>
              <a:spLocks noChangeArrowheads="1"/>
            </p:cNvSpPr>
            <p:nvPr/>
          </p:nvSpPr>
          <p:spPr bwMode="auto">
            <a:xfrm>
              <a:off x="4401" y="2246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4" name="Line 40"/>
            <p:cNvSpPr>
              <a:spLocks noChangeShapeType="1"/>
            </p:cNvSpPr>
            <p:nvPr/>
          </p:nvSpPr>
          <p:spPr bwMode="auto">
            <a:xfrm>
              <a:off x="4401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5" name="Line 41"/>
            <p:cNvSpPr>
              <a:spLocks noChangeShapeType="1"/>
            </p:cNvSpPr>
            <p:nvPr/>
          </p:nvSpPr>
          <p:spPr bwMode="auto">
            <a:xfrm>
              <a:off x="4714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6" name="Rectangle 42"/>
            <p:cNvSpPr>
              <a:spLocks noChangeArrowheads="1"/>
            </p:cNvSpPr>
            <p:nvPr/>
          </p:nvSpPr>
          <p:spPr bwMode="auto">
            <a:xfrm>
              <a:off x="4401" y="2239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7" name="Oval 43"/>
            <p:cNvSpPr>
              <a:spLocks noChangeArrowheads="1"/>
            </p:cNvSpPr>
            <p:nvPr/>
          </p:nvSpPr>
          <p:spPr bwMode="auto">
            <a:xfrm>
              <a:off x="4398" y="2180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8" name="Oval 44"/>
            <p:cNvSpPr>
              <a:spLocks noChangeArrowheads="1"/>
            </p:cNvSpPr>
            <p:nvPr/>
          </p:nvSpPr>
          <p:spPr bwMode="auto">
            <a:xfrm>
              <a:off x="4966" y="1905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9" name="Line 45"/>
            <p:cNvSpPr>
              <a:spLocks noChangeShapeType="1"/>
            </p:cNvSpPr>
            <p:nvPr/>
          </p:nvSpPr>
          <p:spPr bwMode="auto">
            <a:xfrm>
              <a:off x="4966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0" name="Line 46"/>
            <p:cNvSpPr>
              <a:spLocks noChangeShapeType="1"/>
            </p:cNvSpPr>
            <p:nvPr/>
          </p:nvSpPr>
          <p:spPr bwMode="auto">
            <a:xfrm>
              <a:off x="5279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1" name="Rectangle 47"/>
            <p:cNvSpPr>
              <a:spLocks noChangeArrowheads="1"/>
            </p:cNvSpPr>
            <p:nvPr/>
          </p:nvSpPr>
          <p:spPr bwMode="auto">
            <a:xfrm>
              <a:off x="4966" y="1898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2" name="Oval 48"/>
            <p:cNvSpPr>
              <a:spLocks noChangeArrowheads="1"/>
            </p:cNvSpPr>
            <p:nvPr/>
          </p:nvSpPr>
          <p:spPr bwMode="auto">
            <a:xfrm>
              <a:off x="4963" y="1839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3" name="Freeform 49"/>
            <p:cNvSpPr/>
            <p:nvPr/>
          </p:nvSpPr>
          <p:spPr bwMode="auto">
            <a:xfrm>
              <a:off x="4557" y="1647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4" name="Freeform 50"/>
            <p:cNvSpPr/>
            <p:nvPr/>
          </p:nvSpPr>
          <p:spPr bwMode="auto">
            <a:xfrm>
              <a:off x="3864" y="1653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5" name="Freeform 51"/>
            <p:cNvSpPr/>
            <p:nvPr/>
          </p:nvSpPr>
          <p:spPr bwMode="auto">
            <a:xfrm>
              <a:off x="4029" y="1638"/>
              <a:ext cx="504" cy="600"/>
            </a:xfrm>
            <a:custGeom>
              <a:avLst/>
              <a:gdLst>
                <a:gd name="T0" fmla="*/ 0 w 378"/>
                <a:gd name="T1" fmla="*/ 11993521 h 174"/>
                <a:gd name="T2" fmla="*/ 5035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6" name="Freeform 52"/>
            <p:cNvSpPr/>
            <p:nvPr/>
          </p:nvSpPr>
          <p:spPr bwMode="auto">
            <a:xfrm>
              <a:off x="4716" y="1986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7" name="Freeform 53"/>
            <p:cNvSpPr/>
            <p:nvPr/>
          </p:nvSpPr>
          <p:spPr bwMode="auto">
            <a:xfrm>
              <a:off x="4035" y="226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8" name="Freeform 54"/>
            <p:cNvSpPr/>
            <p:nvPr/>
          </p:nvSpPr>
          <p:spPr bwMode="auto">
            <a:xfrm>
              <a:off x="3444" y="1944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9" name="Freeform 55"/>
            <p:cNvSpPr/>
            <p:nvPr/>
          </p:nvSpPr>
          <p:spPr bwMode="auto">
            <a:xfrm>
              <a:off x="4029" y="157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0" name="Freeform 56"/>
            <p:cNvSpPr/>
            <p:nvPr/>
          </p:nvSpPr>
          <p:spPr bwMode="auto">
            <a:xfrm>
              <a:off x="4704" y="1575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1" name="Freeform 57"/>
            <p:cNvSpPr/>
            <p:nvPr/>
          </p:nvSpPr>
          <p:spPr bwMode="auto">
            <a:xfrm>
              <a:off x="3387" y="1146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62" name="Group 58"/>
            <p:cNvGrpSpPr/>
            <p:nvPr/>
          </p:nvGrpSpPr>
          <p:grpSpPr bwMode="auto">
            <a:xfrm>
              <a:off x="3287" y="1744"/>
              <a:ext cx="205" cy="250"/>
              <a:chOff x="2954" y="2425"/>
              <a:chExt cx="208" cy="250"/>
            </a:xfrm>
          </p:grpSpPr>
          <p:sp>
            <p:nvSpPr>
              <p:cNvPr id="198" name="Rectangle 5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9" name="Text Box 60"/>
              <p:cNvSpPr txBox="1">
                <a:spLocks noChangeArrowheads="1"/>
              </p:cNvSpPr>
              <p:nvPr/>
            </p:nvSpPr>
            <p:spPr bwMode="auto">
              <a:xfrm>
                <a:off x="2954" y="2425"/>
                <a:ext cx="208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u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3" name="Group 61"/>
            <p:cNvGrpSpPr/>
            <p:nvPr/>
          </p:nvGrpSpPr>
          <p:grpSpPr bwMode="auto">
            <a:xfrm>
              <a:off x="4461" y="2128"/>
              <a:ext cx="196" cy="250"/>
              <a:chOff x="2958" y="2425"/>
              <a:chExt cx="199" cy="250"/>
            </a:xfrm>
          </p:grpSpPr>
          <p:sp>
            <p:nvSpPr>
              <p:cNvPr id="196" name="Rectangle 6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7" name="Text Box 63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y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4" name="Group 64"/>
            <p:cNvGrpSpPr/>
            <p:nvPr/>
          </p:nvGrpSpPr>
          <p:grpSpPr bwMode="auto">
            <a:xfrm>
              <a:off x="3772" y="2095"/>
              <a:ext cx="212" cy="288"/>
              <a:chOff x="2951" y="2395"/>
              <a:chExt cx="213" cy="288"/>
            </a:xfrm>
          </p:grpSpPr>
          <p:sp>
            <p:nvSpPr>
              <p:cNvPr id="194" name="Rectangle 6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5" name="Text Box 66"/>
              <p:cNvSpPr txBox="1">
                <a:spLocks noChangeArrowheads="1"/>
              </p:cNvSpPr>
              <p:nvPr/>
            </p:nvSpPr>
            <p:spPr bwMode="auto">
              <a:xfrm>
                <a:off x="2951" y="2395"/>
                <a:ext cx="21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x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5" name="Group 67"/>
            <p:cNvGrpSpPr/>
            <p:nvPr/>
          </p:nvGrpSpPr>
          <p:grpSpPr bwMode="auto">
            <a:xfrm>
              <a:off x="4437" y="1438"/>
              <a:ext cx="233" cy="252"/>
              <a:chOff x="2940" y="2425"/>
              <a:chExt cx="236" cy="252"/>
            </a:xfrm>
          </p:grpSpPr>
          <p:sp>
            <p:nvSpPr>
              <p:cNvPr id="192" name="Rectangle 68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3" name="Text Box 69"/>
              <p:cNvSpPr txBox="1">
                <a:spLocks noChangeArrowheads="1"/>
              </p:cNvSpPr>
              <p:nvPr/>
            </p:nvSpPr>
            <p:spPr bwMode="auto">
              <a:xfrm>
                <a:off x="2940" y="2425"/>
                <a:ext cx="236" cy="2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w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6" name="Group 70"/>
            <p:cNvGrpSpPr/>
            <p:nvPr/>
          </p:nvGrpSpPr>
          <p:grpSpPr bwMode="auto">
            <a:xfrm>
              <a:off x="3771" y="1438"/>
              <a:ext cx="196" cy="250"/>
              <a:chOff x="2958" y="2425"/>
              <a:chExt cx="199" cy="250"/>
            </a:xfrm>
          </p:grpSpPr>
          <p:sp>
            <p:nvSpPr>
              <p:cNvPr id="190" name="Rectangle 71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1" name="Text Box 72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v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7" name="Group 73"/>
            <p:cNvGrpSpPr/>
            <p:nvPr/>
          </p:nvGrpSpPr>
          <p:grpSpPr bwMode="auto">
            <a:xfrm>
              <a:off x="5025" y="1756"/>
              <a:ext cx="212" cy="288"/>
              <a:chOff x="2949" y="2395"/>
              <a:chExt cx="214" cy="288"/>
            </a:xfrm>
          </p:grpSpPr>
          <p:sp>
            <p:nvSpPr>
              <p:cNvPr id="188" name="Rectangle 74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89" name="Text Box 75"/>
              <p:cNvSpPr txBox="1">
                <a:spLocks noChangeArrowheads="1"/>
              </p:cNvSpPr>
              <p:nvPr/>
            </p:nvSpPr>
            <p:spPr bwMode="auto">
              <a:xfrm>
                <a:off x="2949" y="2395"/>
                <a:ext cx="214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z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178" name="Text Box 76"/>
            <p:cNvSpPr txBox="1">
              <a:spLocks noChangeArrowheads="1"/>
            </p:cNvSpPr>
            <p:nvPr/>
          </p:nvSpPr>
          <p:spPr bwMode="auto">
            <a:xfrm>
              <a:off x="3493" y="1568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9" name="Text Box 77"/>
            <p:cNvSpPr txBox="1">
              <a:spLocks noChangeArrowheads="1"/>
            </p:cNvSpPr>
            <p:nvPr/>
          </p:nvSpPr>
          <p:spPr bwMode="auto">
            <a:xfrm>
              <a:off x="3841" y="1787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0" name="Text Box 78"/>
            <p:cNvSpPr txBox="1">
              <a:spLocks noChangeArrowheads="1"/>
            </p:cNvSpPr>
            <p:nvPr/>
          </p:nvSpPr>
          <p:spPr bwMode="auto">
            <a:xfrm>
              <a:off x="3406" y="200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1" name="Text Box 79"/>
            <p:cNvSpPr txBox="1">
              <a:spLocks noChangeArrowheads="1"/>
            </p:cNvSpPr>
            <p:nvPr/>
          </p:nvSpPr>
          <p:spPr bwMode="auto">
            <a:xfrm>
              <a:off x="4225" y="188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2" name="Text Box 80"/>
            <p:cNvSpPr txBox="1">
              <a:spLocks noChangeArrowheads="1"/>
            </p:cNvSpPr>
            <p:nvPr/>
          </p:nvSpPr>
          <p:spPr bwMode="auto">
            <a:xfrm>
              <a:off x="4162" y="2234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3" name="Text Box 81"/>
            <p:cNvSpPr txBox="1">
              <a:spLocks noChangeArrowheads="1"/>
            </p:cNvSpPr>
            <p:nvPr/>
          </p:nvSpPr>
          <p:spPr bwMode="auto">
            <a:xfrm>
              <a:off x="4522" y="180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4" name="Text Box 82"/>
            <p:cNvSpPr txBox="1">
              <a:spLocks noChangeArrowheads="1"/>
            </p:cNvSpPr>
            <p:nvPr/>
          </p:nvSpPr>
          <p:spPr bwMode="auto">
            <a:xfrm>
              <a:off x="4882" y="2069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5" name="Text Box 83"/>
            <p:cNvSpPr txBox="1">
              <a:spLocks noChangeArrowheads="1"/>
            </p:cNvSpPr>
            <p:nvPr/>
          </p:nvSpPr>
          <p:spPr bwMode="auto">
            <a:xfrm>
              <a:off x="4855" y="153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6" name="Text Box 84"/>
            <p:cNvSpPr txBox="1">
              <a:spLocks noChangeArrowheads="1"/>
            </p:cNvSpPr>
            <p:nvPr/>
          </p:nvSpPr>
          <p:spPr bwMode="auto">
            <a:xfrm>
              <a:off x="4120" y="138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7" name="Text Box 85"/>
            <p:cNvSpPr txBox="1">
              <a:spLocks noChangeArrowheads="1"/>
            </p:cNvSpPr>
            <p:nvPr/>
          </p:nvSpPr>
          <p:spPr bwMode="auto">
            <a:xfrm>
              <a:off x="3769" y="111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cxnSp>
        <p:nvCxnSpPr>
          <p:cNvPr id="200" name="Straight Arrow Connector 199"/>
          <p:cNvCxnSpPr/>
          <p:nvPr/>
        </p:nvCxnSpPr>
        <p:spPr>
          <a:xfrm>
            <a:off x="1118203" y="5514294"/>
            <a:ext cx="439472" cy="428799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/>
          <p:cNvGrpSpPr/>
          <p:nvPr/>
        </p:nvGrpSpPr>
        <p:grpSpPr>
          <a:xfrm>
            <a:off x="4263633" y="2255616"/>
            <a:ext cx="5679281" cy="416447"/>
            <a:chOff x="4263633" y="2255616"/>
            <a:chExt cx="5679281" cy="416447"/>
          </a:xfrm>
        </p:grpSpPr>
        <p:sp>
          <p:nvSpPr>
            <p:cNvPr id="110" name="Text Box 9"/>
            <p:cNvSpPr txBox="1">
              <a:spLocks noChangeArrowheads="1"/>
            </p:cNvSpPr>
            <p:nvPr/>
          </p:nvSpPr>
          <p:spPr bwMode="auto">
            <a:xfrm>
              <a:off x="9564285" y="2301914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1" name="Text Box 8"/>
            <p:cNvSpPr txBox="1">
              <a:spLocks noChangeArrowheads="1"/>
            </p:cNvSpPr>
            <p:nvPr/>
          </p:nvSpPr>
          <p:spPr bwMode="auto">
            <a:xfrm>
              <a:off x="8206722" y="2260378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2,x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7" name="Text Box 6"/>
            <p:cNvSpPr txBox="1">
              <a:spLocks noChangeArrowheads="1"/>
            </p:cNvSpPr>
            <p:nvPr/>
          </p:nvSpPr>
          <p:spPr bwMode="auto">
            <a:xfrm>
              <a:off x="5566247" y="2271953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4,x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8" name="Text Box 5"/>
            <p:cNvSpPr txBox="1">
              <a:spLocks noChangeArrowheads="1"/>
            </p:cNvSpPr>
            <p:nvPr/>
          </p:nvSpPr>
          <p:spPr bwMode="auto">
            <a:xfrm>
              <a:off x="4263633" y="2255616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171" name="Oval 114"/>
          <p:cNvSpPr>
            <a:spLocks noChangeArrowheads="1"/>
          </p:cNvSpPr>
          <p:nvPr/>
        </p:nvSpPr>
        <p:spPr bwMode="auto">
          <a:xfrm>
            <a:off x="8195837" y="2316864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9" name="Text Box 4"/>
          <p:cNvSpPr txBox="1">
            <a:spLocks noChangeArrowheads="1"/>
          </p:cNvSpPr>
          <p:nvPr/>
        </p:nvSpPr>
        <p:spPr bwMode="auto">
          <a:xfrm>
            <a:off x="2816771" y="2546463"/>
            <a:ext cx="58381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166" name="Group 165"/>
          <p:cNvGrpSpPr/>
          <p:nvPr/>
        </p:nvGrpSpPr>
        <p:grpSpPr>
          <a:xfrm>
            <a:off x="4263633" y="2546912"/>
            <a:ext cx="5753019" cy="428022"/>
            <a:chOff x="4263633" y="2546912"/>
            <a:chExt cx="5753019" cy="428022"/>
          </a:xfrm>
        </p:grpSpPr>
        <p:sp>
          <p:nvSpPr>
            <p:cNvPr id="168" name="Text Box 9"/>
            <p:cNvSpPr txBox="1">
              <a:spLocks noChangeArrowheads="1"/>
            </p:cNvSpPr>
            <p:nvPr/>
          </p:nvSpPr>
          <p:spPr bwMode="auto">
            <a:xfrm>
              <a:off x="9490547" y="2546912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01" name="Text Box 6"/>
            <p:cNvSpPr txBox="1">
              <a:spLocks noChangeArrowheads="1"/>
            </p:cNvSpPr>
            <p:nvPr/>
          </p:nvSpPr>
          <p:spPr bwMode="auto">
            <a:xfrm>
              <a:off x="5566247" y="2574824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02" name="Text Box 5"/>
            <p:cNvSpPr txBox="1">
              <a:spLocks noChangeArrowheads="1"/>
            </p:cNvSpPr>
            <p:nvPr/>
          </p:nvSpPr>
          <p:spPr bwMode="auto">
            <a:xfrm>
              <a:off x="4263633" y="2558487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170" name="Oval 114"/>
          <p:cNvSpPr>
            <a:spLocks noChangeArrowheads="1"/>
          </p:cNvSpPr>
          <p:nvPr/>
        </p:nvSpPr>
        <p:spPr bwMode="auto">
          <a:xfrm>
            <a:off x="4252576" y="2608159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0" name="Text Box 4"/>
          <p:cNvSpPr txBox="1">
            <a:spLocks noChangeArrowheads="1"/>
          </p:cNvSpPr>
          <p:nvPr/>
        </p:nvSpPr>
        <p:spPr bwMode="auto">
          <a:xfrm>
            <a:off x="2698178" y="2856764"/>
            <a:ext cx="71205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uxyv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221" name="Straight Arrow Connector 220"/>
          <p:cNvCxnSpPr/>
          <p:nvPr/>
        </p:nvCxnSpPr>
        <p:spPr>
          <a:xfrm>
            <a:off x="2017455" y="6020765"/>
            <a:ext cx="586969" cy="6484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7" name="Group 216"/>
          <p:cNvGrpSpPr/>
          <p:nvPr/>
        </p:nvGrpSpPr>
        <p:grpSpPr>
          <a:xfrm>
            <a:off x="5554672" y="2866120"/>
            <a:ext cx="4461980" cy="406922"/>
            <a:chOff x="5554672" y="2866120"/>
            <a:chExt cx="4461980" cy="406922"/>
          </a:xfrm>
        </p:grpSpPr>
        <p:sp>
          <p:nvSpPr>
            <p:cNvPr id="218" name="Text Box 9"/>
            <p:cNvSpPr txBox="1">
              <a:spLocks noChangeArrowheads="1"/>
            </p:cNvSpPr>
            <p:nvPr/>
          </p:nvSpPr>
          <p:spPr bwMode="auto">
            <a:xfrm>
              <a:off x="9490547" y="2872932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22" name="Text Box 6"/>
            <p:cNvSpPr txBox="1">
              <a:spLocks noChangeArrowheads="1"/>
            </p:cNvSpPr>
            <p:nvPr/>
          </p:nvSpPr>
          <p:spPr bwMode="auto">
            <a:xfrm>
              <a:off x="5554672" y="2866120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cxnSp>
        <p:nvCxnSpPr>
          <p:cNvPr id="207" name="Straight Arrow Connector 206"/>
          <p:cNvCxnSpPr/>
          <p:nvPr/>
        </p:nvCxnSpPr>
        <p:spPr>
          <a:xfrm flipV="1">
            <a:off x="1170996" y="5023414"/>
            <a:ext cx="502342" cy="281976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Oval 114"/>
          <p:cNvSpPr>
            <a:spLocks noChangeArrowheads="1"/>
          </p:cNvSpPr>
          <p:nvPr/>
        </p:nvSpPr>
        <p:spPr bwMode="auto">
          <a:xfrm>
            <a:off x="5545236" y="2930322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4" name="Text Box 4"/>
          <p:cNvSpPr txBox="1">
            <a:spLocks noChangeArrowheads="1"/>
          </p:cNvSpPr>
          <p:nvPr/>
        </p:nvSpPr>
        <p:spPr bwMode="auto">
          <a:xfrm>
            <a:off x="2521874" y="3178926"/>
            <a:ext cx="898003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uxyvw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15" name="Text Box 9"/>
          <p:cNvSpPr txBox="1">
            <a:spLocks noChangeArrowheads="1"/>
          </p:cNvSpPr>
          <p:nvPr/>
        </p:nvSpPr>
        <p:spPr bwMode="auto">
          <a:xfrm>
            <a:off x="9497173" y="3197610"/>
            <a:ext cx="526105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4,y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212" name="Straight Arrow Connector 211"/>
          <p:cNvCxnSpPr/>
          <p:nvPr/>
        </p:nvCxnSpPr>
        <p:spPr>
          <a:xfrm flipV="1">
            <a:off x="2879488" y="5005314"/>
            <a:ext cx="0" cy="883534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199" y="354060"/>
            <a:ext cx="11179629" cy="894622"/>
          </a:xfrm>
        </p:spPr>
        <p:txBody>
          <a:bodyPr/>
          <a:lstStyle/>
          <a:p>
            <a:r>
              <a:rPr lang="en-US" b="0" dirty="0">
                <a:latin typeface="+mn-lt"/>
              </a:rPr>
              <a:t>Dijkstra’s algorithm: an example</a:t>
            </a:r>
            <a:endParaRPr lang="en-US" b="0" dirty="0">
              <a:latin typeface="+mn-lt"/>
            </a:endParaRPr>
          </a:p>
        </p:txBody>
      </p:sp>
      <p:sp>
        <p:nvSpPr>
          <p:cNvPr id="246" name="Text Box 3"/>
          <p:cNvSpPr txBox="1">
            <a:spLocks noChangeArrowheads="1"/>
          </p:cNvSpPr>
          <p:nvPr/>
        </p:nvSpPr>
        <p:spPr bwMode="auto">
          <a:xfrm>
            <a:off x="1397181" y="1647825"/>
            <a:ext cx="706437" cy="22256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Step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0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1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5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47" name="Text Box 4"/>
          <p:cNvSpPr txBox="1">
            <a:spLocks noChangeArrowheads="1"/>
          </p:cNvSpPr>
          <p:nvPr/>
        </p:nvSpPr>
        <p:spPr bwMode="auto">
          <a:xfrm>
            <a:off x="3007285" y="1657350"/>
            <a:ext cx="420308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N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48" name="Text Box 5"/>
          <p:cNvSpPr txBox="1">
            <a:spLocks noChangeArrowheads="1"/>
          </p:cNvSpPr>
          <p:nvPr/>
        </p:nvSpPr>
        <p:spPr bwMode="auto">
          <a:xfrm>
            <a:off x="3932260" y="1626727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D(v),p(v)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0" name="Text Box 7"/>
          <p:cNvSpPr txBox="1">
            <a:spLocks noChangeArrowheads="1"/>
          </p:cNvSpPr>
          <p:nvPr/>
        </p:nvSpPr>
        <p:spPr bwMode="auto">
          <a:xfrm>
            <a:off x="6534634" y="1626726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D(x),p(x)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1" name="Text Box 8"/>
          <p:cNvSpPr txBox="1">
            <a:spLocks noChangeArrowheads="1"/>
          </p:cNvSpPr>
          <p:nvPr/>
        </p:nvSpPr>
        <p:spPr bwMode="auto">
          <a:xfrm>
            <a:off x="7856559" y="1638300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D(y),p(y)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2" name="Text Box 9"/>
          <p:cNvSpPr txBox="1">
            <a:spLocks noChangeArrowheads="1"/>
          </p:cNvSpPr>
          <p:nvPr/>
        </p:nvSpPr>
        <p:spPr bwMode="auto">
          <a:xfrm>
            <a:off x="9163535" y="1638300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D(z),p(z)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3" name="Line 10"/>
          <p:cNvSpPr>
            <a:spLocks noChangeShapeType="1"/>
          </p:cNvSpPr>
          <p:nvPr/>
        </p:nvSpPr>
        <p:spPr bwMode="auto">
          <a:xfrm>
            <a:off x="1519418" y="1998662"/>
            <a:ext cx="8505825" cy="95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95" name="Text Box 6"/>
          <p:cNvSpPr txBox="1">
            <a:spLocks noChangeArrowheads="1"/>
          </p:cNvSpPr>
          <p:nvPr/>
        </p:nvSpPr>
        <p:spPr bwMode="auto">
          <a:xfrm>
            <a:off x="5169951" y="1633417"/>
            <a:ext cx="1295547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D(w),p(w)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263633" y="1951300"/>
            <a:ext cx="5679281" cy="401555"/>
            <a:chOff x="4263633" y="1951300"/>
            <a:chExt cx="5679281" cy="401555"/>
          </a:xfrm>
        </p:grpSpPr>
        <p:sp>
          <p:nvSpPr>
            <p:cNvPr id="249" name="Text Box 6"/>
            <p:cNvSpPr txBox="1">
              <a:spLocks noChangeArrowheads="1"/>
            </p:cNvSpPr>
            <p:nvPr/>
          </p:nvSpPr>
          <p:spPr bwMode="auto">
            <a:xfrm>
              <a:off x="55706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83" name="Text Box 9"/>
            <p:cNvSpPr txBox="1">
              <a:spLocks noChangeArrowheads="1"/>
            </p:cNvSpPr>
            <p:nvPr/>
          </p:nvSpPr>
          <p:spPr bwMode="auto">
            <a:xfrm>
              <a:off x="9564285" y="1975894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3" name="Text Box 9"/>
            <p:cNvSpPr txBox="1">
              <a:spLocks noChangeArrowheads="1"/>
            </p:cNvSpPr>
            <p:nvPr/>
          </p:nvSpPr>
          <p:spPr bwMode="auto">
            <a:xfrm>
              <a:off x="8268885" y="1974450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4" name="Text Box 7"/>
            <p:cNvSpPr txBox="1">
              <a:spLocks noChangeArrowheads="1"/>
            </p:cNvSpPr>
            <p:nvPr/>
          </p:nvSpPr>
          <p:spPr bwMode="auto">
            <a:xfrm>
              <a:off x="68660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00" name="Text Box 5"/>
            <p:cNvSpPr txBox="1">
              <a:spLocks noChangeArrowheads="1"/>
            </p:cNvSpPr>
            <p:nvPr/>
          </p:nvSpPr>
          <p:spPr bwMode="auto">
            <a:xfrm>
              <a:off x="4263633" y="1952745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508" name="Text Box 4"/>
          <p:cNvSpPr txBox="1">
            <a:spLocks noChangeArrowheads="1"/>
          </p:cNvSpPr>
          <p:nvPr/>
        </p:nvSpPr>
        <p:spPr bwMode="auto">
          <a:xfrm>
            <a:off x="3082181" y="1941646"/>
            <a:ext cx="32733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706097" y="230336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9" name="Straight Connector 508"/>
          <p:cNvCxnSpPr/>
          <p:nvPr/>
        </p:nvCxnSpPr>
        <p:spPr>
          <a:xfrm>
            <a:off x="1714983" y="2606233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0" name="Straight Connector 509"/>
          <p:cNvCxnSpPr/>
          <p:nvPr/>
        </p:nvCxnSpPr>
        <p:spPr>
          <a:xfrm>
            <a:off x="1719251" y="291372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/>
          <p:cNvCxnSpPr/>
          <p:nvPr/>
        </p:nvCxnSpPr>
        <p:spPr>
          <a:xfrm>
            <a:off x="1718901" y="3225829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4" name="Straight Connector 513"/>
          <p:cNvCxnSpPr/>
          <p:nvPr/>
        </p:nvCxnSpPr>
        <p:spPr>
          <a:xfrm>
            <a:off x="1727787" y="3565644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 Box 3"/>
          <p:cNvSpPr txBox="1">
            <a:spLocks noChangeArrowheads="1"/>
          </p:cNvSpPr>
          <p:nvPr/>
        </p:nvSpPr>
        <p:spPr bwMode="auto">
          <a:xfrm>
            <a:off x="5517465" y="3427169"/>
            <a:ext cx="1221809" cy="193899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8  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Loop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9 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10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164" name="Text Box 3"/>
          <p:cNvSpPr txBox="1">
            <a:spLocks noChangeArrowheads="1"/>
          </p:cNvSpPr>
          <p:nvPr/>
        </p:nvSpPr>
        <p:spPr bwMode="auto">
          <a:xfrm>
            <a:off x="6076265" y="3750132"/>
            <a:ext cx="5864426" cy="120032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find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not in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such that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D(a)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is a minimum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add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to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endParaRPr kumimoji="0" lang="en-US" sz="2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167" name="Oval 114"/>
          <p:cNvSpPr>
            <a:spLocks noChangeArrowheads="1"/>
          </p:cNvSpPr>
          <p:nvPr/>
        </p:nvSpPr>
        <p:spPr bwMode="auto">
          <a:xfrm>
            <a:off x="6843529" y="2025568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2" name="Text Box 4"/>
          <p:cNvSpPr txBox="1">
            <a:spLocks noChangeArrowheads="1"/>
          </p:cNvSpPr>
          <p:nvPr/>
        </p:nvSpPr>
        <p:spPr bwMode="auto">
          <a:xfrm>
            <a:off x="2958516" y="2241520"/>
            <a:ext cx="45557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322868" y="1212035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5598013" y="1206430"/>
            <a:ext cx="4411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6907883" y="1200825"/>
            <a:ext cx="340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8240903" y="1206795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04473" y="1224340"/>
            <a:ext cx="3257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0" name="Group 16"/>
          <p:cNvGrpSpPr/>
          <p:nvPr/>
        </p:nvGrpSpPr>
        <p:grpSpPr bwMode="auto">
          <a:xfrm>
            <a:off x="644342" y="4117376"/>
            <a:ext cx="3571875" cy="2236788"/>
            <a:chOff x="3162" y="1071"/>
            <a:chExt cx="2250" cy="1409"/>
          </a:xfrm>
        </p:grpSpPr>
        <p:sp>
          <p:nvSpPr>
            <p:cNvPr id="121" name="Freeform 17"/>
            <p:cNvSpPr/>
            <p:nvPr/>
          </p:nvSpPr>
          <p:spPr bwMode="auto">
            <a:xfrm>
              <a:off x="3162" y="1071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2" name="Freeform 18"/>
            <p:cNvSpPr/>
            <p:nvPr/>
          </p:nvSpPr>
          <p:spPr bwMode="auto">
            <a:xfrm>
              <a:off x="3498" y="1620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3" name="Oval 19"/>
            <p:cNvSpPr>
              <a:spLocks noChangeArrowheads="1"/>
            </p:cNvSpPr>
            <p:nvPr/>
          </p:nvSpPr>
          <p:spPr bwMode="auto">
            <a:xfrm>
              <a:off x="3238" y="1862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4" name="Line 20"/>
            <p:cNvSpPr>
              <a:spLocks noChangeShapeType="1"/>
            </p:cNvSpPr>
            <p:nvPr/>
          </p:nvSpPr>
          <p:spPr bwMode="auto">
            <a:xfrm>
              <a:off x="3238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5" name="Line 21"/>
            <p:cNvSpPr>
              <a:spLocks noChangeShapeType="1"/>
            </p:cNvSpPr>
            <p:nvPr/>
          </p:nvSpPr>
          <p:spPr bwMode="auto">
            <a:xfrm>
              <a:off x="3551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6" name="Rectangle 22"/>
            <p:cNvSpPr>
              <a:spLocks noChangeArrowheads="1"/>
            </p:cNvSpPr>
            <p:nvPr/>
          </p:nvSpPr>
          <p:spPr bwMode="auto">
            <a:xfrm>
              <a:off x="3238" y="1855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7" name="Oval 23"/>
            <p:cNvSpPr>
              <a:spLocks noChangeArrowheads="1"/>
            </p:cNvSpPr>
            <p:nvPr/>
          </p:nvSpPr>
          <p:spPr bwMode="auto">
            <a:xfrm>
              <a:off x="3235" y="1796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8" name="Oval 24"/>
            <p:cNvSpPr>
              <a:spLocks noChangeArrowheads="1"/>
            </p:cNvSpPr>
            <p:nvPr/>
          </p:nvSpPr>
          <p:spPr bwMode="auto">
            <a:xfrm>
              <a:off x="3712" y="224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9" name="Line 25"/>
            <p:cNvSpPr>
              <a:spLocks noChangeShapeType="1"/>
            </p:cNvSpPr>
            <p:nvPr/>
          </p:nvSpPr>
          <p:spPr bwMode="auto">
            <a:xfrm>
              <a:off x="3712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0" name="Line 26"/>
            <p:cNvSpPr>
              <a:spLocks noChangeShapeType="1"/>
            </p:cNvSpPr>
            <p:nvPr/>
          </p:nvSpPr>
          <p:spPr bwMode="auto">
            <a:xfrm>
              <a:off x="4025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1" name="Rectangle 27"/>
            <p:cNvSpPr>
              <a:spLocks noChangeArrowheads="1"/>
            </p:cNvSpPr>
            <p:nvPr/>
          </p:nvSpPr>
          <p:spPr bwMode="auto">
            <a:xfrm>
              <a:off x="3712" y="224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2" name="Oval 28"/>
            <p:cNvSpPr>
              <a:spLocks noChangeArrowheads="1"/>
            </p:cNvSpPr>
            <p:nvPr/>
          </p:nvSpPr>
          <p:spPr bwMode="auto">
            <a:xfrm>
              <a:off x="3709" y="218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3" name="Oval 29"/>
            <p:cNvSpPr>
              <a:spLocks noChangeArrowheads="1"/>
            </p:cNvSpPr>
            <p:nvPr/>
          </p:nvSpPr>
          <p:spPr bwMode="auto">
            <a:xfrm>
              <a:off x="3708" y="155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4" name="Line 30"/>
            <p:cNvSpPr>
              <a:spLocks noChangeShapeType="1"/>
            </p:cNvSpPr>
            <p:nvPr/>
          </p:nvSpPr>
          <p:spPr bwMode="auto">
            <a:xfrm>
              <a:off x="3708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5" name="Line 31"/>
            <p:cNvSpPr>
              <a:spLocks noChangeShapeType="1"/>
            </p:cNvSpPr>
            <p:nvPr/>
          </p:nvSpPr>
          <p:spPr bwMode="auto">
            <a:xfrm>
              <a:off x="4021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6" name="Rectangle 32"/>
            <p:cNvSpPr>
              <a:spLocks noChangeArrowheads="1"/>
            </p:cNvSpPr>
            <p:nvPr/>
          </p:nvSpPr>
          <p:spPr bwMode="auto">
            <a:xfrm>
              <a:off x="3708" y="155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7" name="Oval 33"/>
            <p:cNvSpPr>
              <a:spLocks noChangeArrowheads="1"/>
            </p:cNvSpPr>
            <p:nvPr/>
          </p:nvSpPr>
          <p:spPr bwMode="auto">
            <a:xfrm>
              <a:off x="3705" y="149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8" name="Oval 34"/>
            <p:cNvSpPr>
              <a:spLocks noChangeArrowheads="1"/>
            </p:cNvSpPr>
            <p:nvPr/>
          </p:nvSpPr>
          <p:spPr bwMode="auto">
            <a:xfrm>
              <a:off x="4391" y="1555"/>
              <a:ext cx="312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9" name="Line 35"/>
            <p:cNvSpPr>
              <a:spLocks noChangeShapeType="1"/>
            </p:cNvSpPr>
            <p:nvPr/>
          </p:nvSpPr>
          <p:spPr bwMode="auto">
            <a:xfrm>
              <a:off x="4391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0" name="Line 36"/>
            <p:cNvSpPr>
              <a:spLocks noChangeShapeType="1"/>
            </p:cNvSpPr>
            <p:nvPr/>
          </p:nvSpPr>
          <p:spPr bwMode="auto">
            <a:xfrm>
              <a:off x="4703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1" name="Rectangle 37"/>
            <p:cNvSpPr>
              <a:spLocks noChangeArrowheads="1"/>
            </p:cNvSpPr>
            <p:nvPr/>
          </p:nvSpPr>
          <p:spPr bwMode="auto">
            <a:xfrm>
              <a:off x="4391" y="1548"/>
              <a:ext cx="309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2" name="Oval 38"/>
            <p:cNvSpPr>
              <a:spLocks noChangeArrowheads="1"/>
            </p:cNvSpPr>
            <p:nvPr/>
          </p:nvSpPr>
          <p:spPr bwMode="auto">
            <a:xfrm>
              <a:off x="4394" y="1492"/>
              <a:ext cx="312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3" name="Oval 39"/>
            <p:cNvSpPr>
              <a:spLocks noChangeArrowheads="1"/>
            </p:cNvSpPr>
            <p:nvPr/>
          </p:nvSpPr>
          <p:spPr bwMode="auto">
            <a:xfrm>
              <a:off x="4401" y="2246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4" name="Line 40"/>
            <p:cNvSpPr>
              <a:spLocks noChangeShapeType="1"/>
            </p:cNvSpPr>
            <p:nvPr/>
          </p:nvSpPr>
          <p:spPr bwMode="auto">
            <a:xfrm>
              <a:off x="4401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5" name="Line 41"/>
            <p:cNvSpPr>
              <a:spLocks noChangeShapeType="1"/>
            </p:cNvSpPr>
            <p:nvPr/>
          </p:nvSpPr>
          <p:spPr bwMode="auto">
            <a:xfrm>
              <a:off x="4714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6" name="Rectangle 42"/>
            <p:cNvSpPr>
              <a:spLocks noChangeArrowheads="1"/>
            </p:cNvSpPr>
            <p:nvPr/>
          </p:nvSpPr>
          <p:spPr bwMode="auto">
            <a:xfrm>
              <a:off x="4401" y="2239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7" name="Oval 43"/>
            <p:cNvSpPr>
              <a:spLocks noChangeArrowheads="1"/>
            </p:cNvSpPr>
            <p:nvPr/>
          </p:nvSpPr>
          <p:spPr bwMode="auto">
            <a:xfrm>
              <a:off x="4398" y="2180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8" name="Oval 44"/>
            <p:cNvSpPr>
              <a:spLocks noChangeArrowheads="1"/>
            </p:cNvSpPr>
            <p:nvPr/>
          </p:nvSpPr>
          <p:spPr bwMode="auto">
            <a:xfrm>
              <a:off x="4966" y="1905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9" name="Line 45"/>
            <p:cNvSpPr>
              <a:spLocks noChangeShapeType="1"/>
            </p:cNvSpPr>
            <p:nvPr/>
          </p:nvSpPr>
          <p:spPr bwMode="auto">
            <a:xfrm>
              <a:off x="4966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0" name="Line 46"/>
            <p:cNvSpPr>
              <a:spLocks noChangeShapeType="1"/>
            </p:cNvSpPr>
            <p:nvPr/>
          </p:nvSpPr>
          <p:spPr bwMode="auto">
            <a:xfrm>
              <a:off x="5279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1" name="Rectangle 47"/>
            <p:cNvSpPr>
              <a:spLocks noChangeArrowheads="1"/>
            </p:cNvSpPr>
            <p:nvPr/>
          </p:nvSpPr>
          <p:spPr bwMode="auto">
            <a:xfrm>
              <a:off x="4966" y="1898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2" name="Oval 48"/>
            <p:cNvSpPr>
              <a:spLocks noChangeArrowheads="1"/>
            </p:cNvSpPr>
            <p:nvPr/>
          </p:nvSpPr>
          <p:spPr bwMode="auto">
            <a:xfrm>
              <a:off x="4963" y="1839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3" name="Freeform 49"/>
            <p:cNvSpPr/>
            <p:nvPr/>
          </p:nvSpPr>
          <p:spPr bwMode="auto">
            <a:xfrm>
              <a:off x="4557" y="1647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4" name="Freeform 50"/>
            <p:cNvSpPr/>
            <p:nvPr/>
          </p:nvSpPr>
          <p:spPr bwMode="auto">
            <a:xfrm>
              <a:off x="3864" y="1653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5" name="Freeform 51"/>
            <p:cNvSpPr/>
            <p:nvPr/>
          </p:nvSpPr>
          <p:spPr bwMode="auto">
            <a:xfrm>
              <a:off x="4029" y="1638"/>
              <a:ext cx="504" cy="600"/>
            </a:xfrm>
            <a:custGeom>
              <a:avLst/>
              <a:gdLst>
                <a:gd name="T0" fmla="*/ 0 w 378"/>
                <a:gd name="T1" fmla="*/ 11993521 h 174"/>
                <a:gd name="T2" fmla="*/ 5035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6" name="Freeform 52"/>
            <p:cNvSpPr/>
            <p:nvPr/>
          </p:nvSpPr>
          <p:spPr bwMode="auto">
            <a:xfrm>
              <a:off x="4716" y="1986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7" name="Freeform 53"/>
            <p:cNvSpPr/>
            <p:nvPr/>
          </p:nvSpPr>
          <p:spPr bwMode="auto">
            <a:xfrm>
              <a:off x="4035" y="226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8" name="Freeform 54"/>
            <p:cNvSpPr/>
            <p:nvPr/>
          </p:nvSpPr>
          <p:spPr bwMode="auto">
            <a:xfrm>
              <a:off x="3444" y="1944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9" name="Freeform 55"/>
            <p:cNvSpPr/>
            <p:nvPr/>
          </p:nvSpPr>
          <p:spPr bwMode="auto">
            <a:xfrm>
              <a:off x="4029" y="157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0" name="Freeform 56"/>
            <p:cNvSpPr/>
            <p:nvPr/>
          </p:nvSpPr>
          <p:spPr bwMode="auto">
            <a:xfrm>
              <a:off x="4704" y="1575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1" name="Freeform 57"/>
            <p:cNvSpPr/>
            <p:nvPr/>
          </p:nvSpPr>
          <p:spPr bwMode="auto">
            <a:xfrm>
              <a:off x="3387" y="1146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62" name="Group 58"/>
            <p:cNvGrpSpPr/>
            <p:nvPr/>
          </p:nvGrpSpPr>
          <p:grpSpPr bwMode="auto">
            <a:xfrm>
              <a:off x="3287" y="1744"/>
              <a:ext cx="205" cy="250"/>
              <a:chOff x="2954" y="2425"/>
              <a:chExt cx="208" cy="250"/>
            </a:xfrm>
          </p:grpSpPr>
          <p:sp>
            <p:nvSpPr>
              <p:cNvPr id="198" name="Rectangle 5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9" name="Text Box 60"/>
              <p:cNvSpPr txBox="1">
                <a:spLocks noChangeArrowheads="1"/>
              </p:cNvSpPr>
              <p:nvPr/>
            </p:nvSpPr>
            <p:spPr bwMode="auto">
              <a:xfrm>
                <a:off x="2954" y="2425"/>
                <a:ext cx="208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u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3" name="Group 61"/>
            <p:cNvGrpSpPr/>
            <p:nvPr/>
          </p:nvGrpSpPr>
          <p:grpSpPr bwMode="auto">
            <a:xfrm>
              <a:off x="4461" y="2128"/>
              <a:ext cx="196" cy="250"/>
              <a:chOff x="2958" y="2425"/>
              <a:chExt cx="199" cy="250"/>
            </a:xfrm>
          </p:grpSpPr>
          <p:sp>
            <p:nvSpPr>
              <p:cNvPr id="196" name="Rectangle 6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7" name="Text Box 63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y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4" name="Group 64"/>
            <p:cNvGrpSpPr/>
            <p:nvPr/>
          </p:nvGrpSpPr>
          <p:grpSpPr bwMode="auto">
            <a:xfrm>
              <a:off x="3772" y="2095"/>
              <a:ext cx="212" cy="288"/>
              <a:chOff x="2951" y="2395"/>
              <a:chExt cx="213" cy="288"/>
            </a:xfrm>
          </p:grpSpPr>
          <p:sp>
            <p:nvSpPr>
              <p:cNvPr id="194" name="Rectangle 6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5" name="Text Box 66"/>
              <p:cNvSpPr txBox="1">
                <a:spLocks noChangeArrowheads="1"/>
              </p:cNvSpPr>
              <p:nvPr/>
            </p:nvSpPr>
            <p:spPr bwMode="auto">
              <a:xfrm>
                <a:off x="2951" y="2395"/>
                <a:ext cx="21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x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5" name="Group 67"/>
            <p:cNvGrpSpPr/>
            <p:nvPr/>
          </p:nvGrpSpPr>
          <p:grpSpPr bwMode="auto">
            <a:xfrm>
              <a:off x="4437" y="1438"/>
              <a:ext cx="233" cy="252"/>
              <a:chOff x="2940" y="2425"/>
              <a:chExt cx="236" cy="252"/>
            </a:xfrm>
          </p:grpSpPr>
          <p:sp>
            <p:nvSpPr>
              <p:cNvPr id="192" name="Rectangle 68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3" name="Text Box 69"/>
              <p:cNvSpPr txBox="1">
                <a:spLocks noChangeArrowheads="1"/>
              </p:cNvSpPr>
              <p:nvPr/>
            </p:nvSpPr>
            <p:spPr bwMode="auto">
              <a:xfrm>
                <a:off x="2940" y="2425"/>
                <a:ext cx="236" cy="2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w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6" name="Group 70"/>
            <p:cNvGrpSpPr/>
            <p:nvPr/>
          </p:nvGrpSpPr>
          <p:grpSpPr bwMode="auto">
            <a:xfrm>
              <a:off x="3771" y="1438"/>
              <a:ext cx="196" cy="250"/>
              <a:chOff x="2958" y="2425"/>
              <a:chExt cx="199" cy="250"/>
            </a:xfrm>
          </p:grpSpPr>
          <p:sp>
            <p:nvSpPr>
              <p:cNvPr id="190" name="Rectangle 71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1" name="Text Box 72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v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7" name="Group 73"/>
            <p:cNvGrpSpPr/>
            <p:nvPr/>
          </p:nvGrpSpPr>
          <p:grpSpPr bwMode="auto">
            <a:xfrm>
              <a:off x="5025" y="1756"/>
              <a:ext cx="212" cy="288"/>
              <a:chOff x="2949" y="2395"/>
              <a:chExt cx="214" cy="288"/>
            </a:xfrm>
          </p:grpSpPr>
          <p:sp>
            <p:nvSpPr>
              <p:cNvPr id="188" name="Rectangle 74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89" name="Text Box 75"/>
              <p:cNvSpPr txBox="1">
                <a:spLocks noChangeArrowheads="1"/>
              </p:cNvSpPr>
              <p:nvPr/>
            </p:nvSpPr>
            <p:spPr bwMode="auto">
              <a:xfrm>
                <a:off x="2949" y="2395"/>
                <a:ext cx="214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z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178" name="Text Box 76"/>
            <p:cNvSpPr txBox="1">
              <a:spLocks noChangeArrowheads="1"/>
            </p:cNvSpPr>
            <p:nvPr/>
          </p:nvSpPr>
          <p:spPr bwMode="auto">
            <a:xfrm>
              <a:off x="3493" y="1568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9" name="Text Box 77"/>
            <p:cNvSpPr txBox="1">
              <a:spLocks noChangeArrowheads="1"/>
            </p:cNvSpPr>
            <p:nvPr/>
          </p:nvSpPr>
          <p:spPr bwMode="auto">
            <a:xfrm>
              <a:off x="3841" y="1787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0" name="Text Box 78"/>
            <p:cNvSpPr txBox="1">
              <a:spLocks noChangeArrowheads="1"/>
            </p:cNvSpPr>
            <p:nvPr/>
          </p:nvSpPr>
          <p:spPr bwMode="auto">
            <a:xfrm>
              <a:off x="3406" y="200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1" name="Text Box 79"/>
            <p:cNvSpPr txBox="1">
              <a:spLocks noChangeArrowheads="1"/>
            </p:cNvSpPr>
            <p:nvPr/>
          </p:nvSpPr>
          <p:spPr bwMode="auto">
            <a:xfrm>
              <a:off x="4225" y="188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2" name="Text Box 80"/>
            <p:cNvSpPr txBox="1">
              <a:spLocks noChangeArrowheads="1"/>
            </p:cNvSpPr>
            <p:nvPr/>
          </p:nvSpPr>
          <p:spPr bwMode="auto">
            <a:xfrm>
              <a:off x="4162" y="2234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3" name="Text Box 81"/>
            <p:cNvSpPr txBox="1">
              <a:spLocks noChangeArrowheads="1"/>
            </p:cNvSpPr>
            <p:nvPr/>
          </p:nvSpPr>
          <p:spPr bwMode="auto">
            <a:xfrm>
              <a:off x="4522" y="180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4" name="Text Box 82"/>
            <p:cNvSpPr txBox="1">
              <a:spLocks noChangeArrowheads="1"/>
            </p:cNvSpPr>
            <p:nvPr/>
          </p:nvSpPr>
          <p:spPr bwMode="auto">
            <a:xfrm>
              <a:off x="4882" y="2069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5" name="Text Box 83"/>
            <p:cNvSpPr txBox="1">
              <a:spLocks noChangeArrowheads="1"/>
            </p:cNvSpPr>
            <p:nvPr/>
          </p:nvSpPr>
          <p:spPr bwMode="auto">
            <a:xfrm>
              <a:off x="4855" y="153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6" name="Text Box 84"/>
            <p:cNvSpPr txBox="1">
              <a:spLocks noChangeArrowheads="1"/>
            </p:cNvSpPr>
            <p:nvPr/>
          </p:nvSpPr>
          <p:spPr bwMode="auto">
            <a:xfrm>
              <a:off x="4120" y="138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7" name="Text Box 85"/>
            <p:cNvSpPr txBox="1">
              <a:spLocks noChangeArrowheads="1"/>
            </p:cNvSpPr>
            <p:nvPr/>
          </p:nvSpPr>
          <p:spPr bwMode="auto">
            <a:xfrm>
              <a:off x="3769" y="111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cxnSp>
        <p:nvCxnSpPr>
          <p:cNvPr id="200" name="Straight Arrow Connector 199"/>
          <p:cNvCxnSpPr/>
          <p:nvPr/>
        </p:nvCxnSpPr>
        <p:spPr>
          <a:xfrm>
            <a:off x="1118203" y="5514294"/>
            <a:ext cx="439472" cy="428799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/>
          <p:cNvGrpSpPr/>
          <p:nvPr/>
        </p:nvGrpSpPr>
        <p:grpSpPr>
          <a:xfrm>
            <a:off x="4263633" y="2255616"/>
            <a:ext cx="5679281" cy="416447"/>
            <a:chOff x="4263633" y="2255616"/>
            <a:chExt cx="5679281" cy="416447"/>
          </a:xfrm>
        </p:grpSpPr>
        <p:sp>
          <p:nvSpPr>
            <p:cNvPr id="110" name="Text Box 9"/>
            <p:cNvSpPr txBox="1">
              <a:spLocks noChangeArrowheads="1"/>
            </p:cNvSpPr>
            <p:nvPr/>
          </p:nvSpPr>
          <p:spPr bwMode="auto">
            <a:xfrm>
              <a:off x="9564285" y="2301914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1" name="Text Box 8"/>
            <p:cNvSpPr txBox="1">
              <a:spLocks noChangeArrowheads="1"/>
            </p:cNvSpPr>
            <p:nvPr/>
          </p:nvSpPr>
          <p:spPr bwMode="auto">
            <a:xfrm>
              <a:off x="8206722" y="2260378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2,x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7" name="Text Box 6"/>
            <p:cNvSpPr txBox="1">
              <a:spLocks noChangeArrowheads="1"/>
            </p:cNvSpPr>
            <p:nvPr/>
          </p:nvSpPr>
          <p:spPr bwMode="auto">
            <a:xfrm>
              <a:off x="5566247" y="2271953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4,x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8" name="Text Box 5"/>
            <p:cNvSpPr txBox="1">
              <a:spLocks noChangeArrowheads="1"/>
            </p:cNvSpPr>
            <p:nvPr/>
          </p:nvSpPr>
          <p:spPr bwMode="auto">
            <a:xfrm>
              <a:off x="4263633" y="2255616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171" name="Oval 114"/>
          <p:cNvSpPr>
            <a:spLocks noChangeArrowheads="1"/>
          </p:cNvSpPr>
          <p:nvPr/>
        </p:nvSpPr>
        <p:spPr bwMode="auto">
          <a:xfrm>
            <a:off x="8195837" y="2316864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9" name="Text Box 4"/>
          <p:cNvSpPr txBox="1">
            <a:spLocks noChangeArrowheads="1"/>
          </p:cNvSpPr>
          <p:nvPr/>
        </p:nvSpPr>
        <p:spPr bwMode="auto">
          <a:xfrm>
            <a:off x="2816771" y="2546463"/>
            <a:ext cx="58381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166" name="Group 165"/>
          <p:cNvGrpSpPr/>
          <p:nvPr/>
        </p:nvGrpSpPr>
        <p:grpSpPr>
          <a:xfrm>
            <a:off x="4263633" y="2546912"/>
            <a:ext cx="5753019" cy="428022"/>
            <a:chOff x="4263633" y="2546912"/>
            <a:chExt cx="5753019" cy="428022"/>
          </a:xfrm>
        </p:grpSpPr>
        <p:sp>
          <p:nvSpPr>
            <p:cNvPr id="168" name="Text Box 9"/>
            <p:cNvSpPr txBox="1">
              <a:spLocks noChangeArrowheads="1"/>
            </p:cNvSpPr>
            <p:nvPr/>
          </p:nvSpPr>
          <p:spPr bwMode="auto">
            <a:xfrm>
              <a:off x="9490547" y="2546912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01" name="Text Box 6"/>
            <p:cNvSpPr txBox="1">
              <a:spLocks noChangeArrowheads="1"/>
            </p:cNvSpPr>
            <p:nvPr/>
          </p:nvSpPr>
          <p:spPr bwMode="auto">
            <a:xfrm>
              <a:off x="5566247" y="2574824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02" name="Text Box 5"/>
            <p:cNvSpPr txBox="1">
              <a:spLocks noChangeArrowheads="1"/>
            </p:cNvSpPr>
            <p:nvPr/>
          </p:nvSpPr>
          <p:spPr bwMode="auto">
            <a:xfrm>
              <a:off x="4263633" y="2558487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170" name="Oval 114"/>
          <p:cNvSpPr>
            <a:spLocks noChangeArrowheads="1"/>
          </p:cNvSpPr>
          <p:nvPr/>
        </p:nvSpPr>
        <p:spPr bwMode="auto">
          <a:xfrm>
            <a:off x="4252576" y="2608159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0" name="Text Box 4"/>
          <p:cNvSpPr txBox="1">
            <a:spLocks noChangeArrowheads="1"/>
          </p:cNvSpPr>
          <p:nvPr/>
        </p:nvSpPr>
        <p:spPr bwMode="auto">
          <a:xfrm>
            <a:off x="2698178" y="2856764"/>
            <a:ext cx="71205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uxyv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221" name="Straight Arrow Connector 220"/>
          <p:cNvCxnSpPr/>
          <p:nvPr/>
        </p:nvCxnSpPr>
        <p:spPr>
          <a:xfrm>
            <a:off x="2017455" y="6020765"/>
            <a:ext cx="586969" cy="6484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7" name="Group 216"/>
          <p:cNvGrpSpPr/>
          <p:nvPr/>
        </p:nvGrpSpPr>
        <p:grpSpPr>
          <a:xfrm>
            <a:off x="5554672" y="2866120"/>
            <a:ext cx="4461980" cy="406922"/>
            <a:chOff x="5554672" y="2866120"/>
            <a:chExt cx="4461980" cy="406922"/>
          </a:xfrm>
        </p:grpSpPr>
        <p:sp>
          <p:nvSpPr>
            <p:cNvPr id="218" name="Text Box 9"/>
            <p:cNvSpPr txBox="1">
              <a:spLocks noChangeArrowheads="1"/>
            </p:cNvSpPr>
            <p:nvPr/>
          </p:nvSpPr>
          <p:spPr bwMode="auto">
            <a:xfrm>
              <a:off x="9490547" y="2872932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22" name="Text Box 6"/>
            <p:cNvSpPr txBox="1">
              <a:spLocks noChangeArrowheads="1"/>
            </p:cNvSpPr>
            <p:nvPr/>
          </p:nvSpPr>
          <p:spPr bwMode="auto">
            <a:xfrm>
              <a:off x="5554672" y="2866120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cxnSp>
        <p:nvCxnSpPr>
          <p:cNvPr id="207" name="Straight Arrow Connector 206"/>
          <p:cNvCxnSpPr/>
          <p:nvPr/>
        </p:nvCxnSpPr>
        <p:spPr>
          <a:xfrm flipV="1">
            <a:off x="1170996" y="5023414"/>
            <a:ext cx="502342" cy="281976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Oval 114"/>
          <p:cNvSpPr>
            <a:spLocks noChangeArrowheads="1"/>
          </p:cNvSpPr>
          <p:nvPr/>
        </p:nvSpPr>
        <p:spPr bwMode="auto">
          <a:xfrm>
            <a:off x="5545236" y="2930322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4" name="Text Box 4"/>
          <p:cNvSpPr txBox="1">
            <a:spLocks noChangeArrowheads="1"/>
          </p:cNvSpPr>
          <p:nvPr/>
        </p:nvSpPr>
        <p:spPr bwMode="auto">
          <a:xfrm>
            <a:off x="2521874" y="3178926"/>
            <a:ext cx="898003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uxyvw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15" name="Text Box 9"/>
          <p:cNvSpPr txBox="1">
            <a:spLocks noChangeArrowheads="1"/>
          </p:cNvSpPr>
          <p:nvPr/>
        </p:nvSpPr>
        <p:spPr bwMode="auto">
          <a:xfrm>
            <a:off x="9497173" y="3197610"/>
            <a:ext cx="526105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4,y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213" name="Group 212"/>
          <p:cNvGrpSpPr/>
          <p:nvPr/>
        </p:nvGrpSpPr>
        <p:grpSpPr>
          <a:xfrm>
            <a:off x="3084763" y="1369564"/>
            <a:ext cx="6736985" cy="2493877"/>
            <a:chOff x="-2329870" y="-444558"/>
            <a:chExt cx="6736985" cy="2493877"/>
          </a:xfrm>
        </p:grpSpPr>
        <p:sp>
          <p:nvSpPr>
            <p:cNvPr id="223" name="Oval 222"/>
            <p:cNvSpPr/>
            <p:nvPr/>
          </p:nvSpPr>
          <p:spPr>
            <a:xfrm>
              <a:off x="4092019" y="-444558"/>
              <a:ext cx="315096" cy="2955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25" name="Straight Arrow Connector 224"/>
            <p:cNvCxnSpPr>
              <a:stCxn id="223" idx="2"/>
              <a:endCxn id="226" idx="6"/>
            </p:cNvCxnSpPr>
            <p:nvPr/>
          </p:nvCxnSpPr>
          <p:spPr>
            <a:xfrm flipH="1">
              <a:off x="-2027653" y="-296792"/>
              <a:ext cx="6119672" cy="2198345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6" name="Oval 225"/>
            <p:cNvSpPr/>
            <p:nvPr/>
          </p:nvSpPr>
          <p:spPr>
            <a:xfrm>
              <a:off x="-2329870" y="1753787"/>
              <a:ext cx="302217" cy="2955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16" name="Oval 114"/>
          <p:cNvSpPr>
            <a:spLocks noChangeArrowheads="1"/>
          </p:cNvSpPr>
          <p:nvPr/>
        </p:nvSpPr>
        <p:spPr bwMode="auto">
          <a:xfrm>
            <a:off x="9438034" y="3267919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7" name="Text Box 4"/>
          <p:cNvSpPr txBox="1">
            <a:spLocks noChangeArrowheads="1"/>
          </p:cNvSpPr>
          <p:nvPr/>
        </p:nvSpPr>
        <p:spPr bwMode="auto">
          <a:xfrm>
            <a:off x="2380129" y="3488080"/>
            <a:ext cx="1026243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uxyvwz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229" name="Straight Arrow Connector 228"/>
          <p:cNvCxnSpPr/>
          <p:nvPr/>
        </p:nvCxnSpPr>
        <p:spPr>
          <a:xfrm flipV="1">
            <a:off x="2879488" y="5005314"/>
            <a:ext cx="0" cy="883534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Arrow Connector 229"/>
          <p:cNvCxnSpPr/>
          <p:nvPr/>
        </p:nvCxnSpPr>
        <p:spPr>
          <a:xfrm flipV="1">
            <a:off x="3059661" y="5610320"/>
            <a:ext cx="606730" cy="44806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199" y="354060"/>
            <a:ext cx="11179629" cy="894622"/>
          </a:xfrm>
        </p:spPr>
        <p:txBody>
          <a:bodyPr/>
          <a:lstStyle/>
          <a:p>
            <a:r>
              <a:rPr lang="en-US" b="0" dirty="0">
                <a:latin typeface="+mn-lt"/>
              </a:rPr>
              <a:t>Dijkstra’s algorithm: an example</a:t>
            </a:r>
            <a:endParaRPr lang="en-US" b="0" dirty="0">
              <a:latin typeface="+mn-lt"/>
            </a:endParaRPr>
          </a:p>
        </p:txBody>
      </p:sp>
      <p:sp>
        <p:nvSpPr>
          <p:cNvPr id="246" name="Text Box 3"/>
          <p:cNvSpPr txBox="1">
            <a:spLocks noChangeArrowheads="1"/>
          </p:cNvSpPr>
          <p:nvPr/>
        </p:nvSpPr>
        <p:spPr bwMode="auto">
          <a:xfrm>
            <a:off x="1397181" y="1647825"/>
            <a:ext cx="706437" cy="22256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Step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0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1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5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47" name="Text Box 4"/>
          <p:cNvSpPr txBox="1">
            <a:spLocks noChangeArrowheads="1"/>
          </p:cNvSpPr>
          <p:nvPr/>
        </p:nvSpPr>
        <p:spPr bwMode="auto">
          <a:xfrm>
            <a:off x="3007285" y="1657350"/>
            <a:ext cx="420308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N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48" name="Text Box 5"/>
          <p:cNvSpPr txBox="1">
            <a:spLocks noChangeArrowheads="1"/>
          </p:cNvSpPr>
          <p:nvPr/>
        </p:nvSpPr>
        <p:spPr bwMode="auto">
          <a:xfrm>
            <a:off x="3932260" y="1626727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D(v),p(v)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0" name="Text Box 7"/>
          <p:cNvSpPr txBox="1">
            <a:spLocks noChangeArrowheads="1"/>
          </p:cNvSpPr>
          <p:nvPr/>
        </p:nvSpPr>
        <p:spPr bwMode="auto">
          <a:xfrm>
            <a:off x="6534634" y="1626726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D(x),p(x)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1" name="Text Box 8"/>
          <p:cNvSpPr txBox="1">
            <a:spLocks noChangeArrowheads="1"/>
          </p:cNvSpPr>
          <p:nvPr/>
        </p:nvSpPr>
        <p:spPr bwMode="auto">
          <a:xfrm>
            <a:off x="7856559" y="1638300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D(y),p(y)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2" name="Text Box 9"/>
          <p:cNvSpPr txBox="1">
            <a:spLocks noChangeArrowheads="1"/>
          </p:cNvSpPr>
          <p:nvPr/>
        </p:nvSpPr>
        <p:spPr bwMode="auto">
          <a:xfrm>
            <a:off x="9163535" y="1638300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D(z),p(z)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3" name="Line 10"/>
          <p:cNvSpPr>
            <a:spLocks noChangeShapeType="1"/>
          </p:cNvSpPr>
          <p:nvPr/>
        </p:nvSpPr>
        <p:spPr bwMode="auto">
          <a:xfrm>
            <a:off x="1519418" y="1998662"/>
            <a:ext cx="8505825" cy="95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95" name="Text Box 6"/>
          <p:cNvSpPr txBox="1">
            <a:spLocks noChangeArrowheads="1"/>
          </p:cNvSpPr>
          <p:nvPr/>
        </p:nvSpPr>
        <p:spPr bwMode="auto">
          <a:xfrm>
            <a:off x="5169951" y="1633417"/>
            <a:ext cx="1295547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D(w),p(w)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263633" y="1951300"/>
            <a:ext cx="5679281" cy="401555"/>
            <a:chOff x="4263633" y="1951300"/>
            <a:chExt cx="5679281" cy="401555"/>
          </a:xfrm>
        </p:grpSpPr>
        <p:sp>
          <p:nvSpPr>
            <p:cNvPr id="249" name="Text Box 6"/>
            <p:cNvSpPr txBox="1">
              <a:spLocks noChangeArrowheads="1"/>
            </p:cNvSpPr>
            <p:nvPr/>
          </p:nvSpPr>
          <p:spPr bwMode="auto">
            <a:xfrm>
              <a:off x="55706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83" name="Text Box 9"/>
            <p:cNvSpPr txBox="1">
              <a:spLocks noChangeArrowheads="1"/>
            </p:cNvSpPr>
            <p:nvPr/>
          </p:nvSpPr>
          <p:spPr bwMode="auto">
            <a:xfrm>
              <a:off x="9564285" y="1975894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3" name="Text Box 9"/>
            <p:cNvSpPr txBox="1">
              <a:spLocks noChangeArrowheads="1"/>
            </p:cNvSpPr>
            <p:nvPr/>
          </p:nvSpPr>
          <p:spPr bwMode="auto">
            <a:xfrm>
              <a:off x="8268885" y="1974450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4" name="Text Box 7"/>
            <p:cNvSpPr txBox="1">
              <a:spLocks noChangeArrowheads="1"/>
            </p:cNvSpPr>
            <p:nvPr/>
          </p:nvSpPr>
          <p:spPr bwMode="auto">
            <a:xfrm>
              <a:off x="68660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00" name="Text Box 5"/>
            <p:cNvSpPr txBox="1">
              <a:spLocks noChangeArrowheads="1"/>
            </p:cNvSpPr>
            <p:nvPr/>
          </p:nvSpPr>
          <p:spPr bwMode="auto">
            <a:xfrm>
              <a:off x="4263633" y="1952745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508" name="Text Box 4"/>
          <p:cNvSpPr txBox="1">
            <a:spLocks noChangeArrowheads="1"/>
          </p:cNvSpPr>
          <p:nvPr/>
        </p:nvSpPr>
        <p:spPr bwMode="auto">
          <a:xfrm>
            <a:off x="3082181" y="1941646"/>
            <a:ext cx="32733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706097" y="230336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9" name="Straight Connector 508"/>
          <p:cNvCxnSpPr/>
          <p:nvPr/>
        </p:nvCxnSpPr>
        <p:spPr>
          <a:xfrm>
            <a:off x="1714983" y="2606233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0" name="Straight Connector 509"/>
          <p:cNvCxnSpPr/>
          <p:nvPr/>
        </p:nvCxnSpPr>
        <p:spPr>
          <a:xfrm>
            <a:off x="1719251" y="291372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/>
          <p:cNvCxnSpPr/>
          <p:nvPr/>
        </p:nvCxnSpPr>
        <p:spPr>
          <a:xfrm>
            <a:off x="1718901" y="3225829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4" name="Straight Connector 513"/>
          <p:cNvCxnSpPr/>
          <p:nvPr/>
        </p:nvCxnSpPr>
        <p:spPr>
          <a:xfrm>
            <a:off x="1727787" y="3565644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 Box 3"/>
          <p:cNvSpPr txBox="1">
            <a:spLocks noChangeArrowheads="1"/>
          </p:cNvSpPr>
          <p:nvPr/>
        </p:nvSpPr>
        <p:spPr bwMode="auto">
          <a:xfrm>
            <a:off x="5517465" y="3427169"/>
            <a:ext cx="1221809" cy="2308324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8  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Loop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9 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10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11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164" name="Text Box 3"/>
          <p:cNvSpPr txBox="1">
            <a:spLocks noChangeArrowheads="1"/>
          </p:cNvSpPr>
          <p:nvPr/>
        </p:nvSpPr>
        <p:spPr bwMode="auto">
          <a:xfrm>
            <a:off x="6076265" y="3750132"/>
            <a:ext cx="5864426" cy="120032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find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not in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such that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D(a)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is a minimum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add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to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endParaRPr kumimoji="0" lang="en-US" sz="2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167" name="Oval 114"/>
          <p:cNvSpPr>
            <a:spLocks noChangeArrowheads="1"/>
          </p:cNvSpPr>
          <p:nvPr/>
        </p:nvSpPr>
        <p:spPr bwMode="auto">
          <a:xfrm>
            <a:off x="6843529" y="2025568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2" name="Text Box 4"/>
          <p:cNvSpPr txBox="1">
            <a:spLocks noChangeArrowheads="1"/>
          </p:cNvSpPr>
          <p:nvPr/>
        </p:nvSpPr>
        <p:spPr bwMode="auto">
          <a:xfrm>
            <a:off x="2958516" y="2241520"/>
            <a:ext cx="45557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322868" y="1212035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5598013" y="1206430"/>
            <a:ext cx="4411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6907883" y="1200825"/>
            <a:ext cx="340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8240903" y="1206795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04473" y="1224340"/>
            <a:ext cx="3257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0" name="Group 16"/>
          <p:cNvGrpSpPr/>
          <p:nvPr/>
        </p:nvGrpSpPr>
        <p:grpSpPr bwMode="auto">
          <a:xfrm>
            <a:off x="644342" y="4117376"/>
            <a:ext cx="3571875" cy="2236788"/>
            <a:chOff x="3162" y="1071"/>
            <a:chExt cx="2250" cy="1409"/>
          </a:xfrm>
        </p:grpSpPr>
        <p:sp>
          <p:nvSpPr>
            <p:cNvPr id="121" name="Freeform 17"/>
            <p:cNvSpPr/>
            <p:nvPr/>
          </p:nvSpPr>
          <p:spPr bwMode="auto">
            <a:xfrm>
              <a:off x="3162" y="1071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2" name="Freeform 18"/>
            <p:cNvSpPr/>
            <p:nvPr/>
          </p:nvSpPr>
          <p:spPr bwMode="auto">
            <a:xfrm>
              <a:off x="3498" y="1620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3" name="Oval 19"/>
            <p:cNvSpPr>
              <a:spLocks noChangeArrowheads="1"/>
            </p:cNvSpPr>
            <p:nvPr/>
          </p:nvSpPr>
          <p:spPr bwMode="auto">
            <a:xfrm>
              <a:off x="3238" y="1862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4" name="Line 20"/>
            <p:cNvSpPr>
              <a:spLocks noChangeShapeType="1"/>
            </p:cNvSpPr>
            <p:nvPr/>
          </p:nvSpPr>
          <p:spPr bwMode="auto">
            <a:xfrm>
              <a:off x="3238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5" name="Line 21"/>
            <p:cNvSpPr>
              <a:spLocks noChangeShapeType="1"/>
            </p:cNvSpPr>
            <p:nvPr/>
          </p:nvSpPr>
          <p:spPr bwMode="auto">
            <a:xfrm>
              <a:off x="3551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6" name="Rectangle 22"/>
            <p:cNvSpPr>
              <a:spLocks noChangeArrowheads="1"/>
            </p:cNvSpPr>
            <p:nvPr/>
          </p:nvSpPr>
          <p:spPr bwMode="auto">
            <a:xfrm>
              <a:off x="3238" y="1855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7" name="Oval 23"/>
            <p:cNvSpPr>
              <a:spLocks noChangeArrowheads="1"/>
            </p:cNvSpPr>
            <p:nvPr/>
          </p:nvSpPr>
          <p:spPr bwMode="auto">
            <a:xfrm>
              <a:off x="3235" y="1796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8" name="Oval 24"/>
            <p:cNvSpPr>
              <a:spLocks noChangeArrowheads="1"/>
            </p:cNvSpPr>
            <p:nvPr/>
          </p:nvSpPr>
          <p:spPr bwMode="auto">
            <a:xfrm>
              <a:off x="3712" y="224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9" name="Line 25"/>
            <p:cNvSpPr>
              <a:spLocks noChangeShapeType="1"/>
            </p:cNvSpPr>
            <p:nvPr/>
          </p:nvSpPr>
          <p:spPr bwMode="auto">
            <a:xfrm>
              <a:off x="3712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0" name="Line 26"/>
            <p:cNvSpPr>
              <a:spLocks noChangeShapeType="1"/>
            </p:cNvSpPr>
            <p:nvPr/>
          </p:nvSpPr>
          <p:spPr bwMode="auto">
            <a:xfrm>
              <a:off x="4025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1" name="Rectangle 27"/>
            <p:cNvSpPr>
              <a:spLocks noChangeArrowheads="1"/>
            </p:cNvSpPr>
            <p:nvPr/>
          </p:nvSpPr>
          <p:spPr bwMode="auto">
            <a:xfrm>
              <a:off x="3712" y="224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2" name="Oval 28"/>
            <p:cNvSpPr>
              <a:spLocks noChangeArrowheads="1"/>
            </p:cNvSpPr>
            <p:nvPr/>
          </p:nvSpPr>
          <p:spPr bwMode="auto">
            <a:xfrm>
              <a:off x="3709" y="218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3" name="Oval 29"/>
            <p:cNvSpPr>
              <a:spLocks noChangeArrowheads="1"/>
            </p:cNvSpPr>
            <p:nvPr/>
          </p:nvSpPr>
          <p:spPr bwMode="auto">
            <a:xfrm>
              <a:off x="3708" y="155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4" name="Line 30"/>
            <p:cNvSpPr>
              <a:spLocks noChangeShapeType="1"/>
            </p:cNvSpPr>
            <p:nvPr/>
          </p:nvSpPr>
          <p:spPr bwMode="auto">
            <a:xfrm>
              <a:off x="3708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5" name="Line 31"/>
            <p:cNvSpPr>
              <a:spLocks noChangeShapeType="1"/>
            </p:cNvSpPr>
            <p:nvPr/>
          </p:nvSpPr>
          <p:spPr bwMode="auto">
            <a:xfrm>
              <a:off x="4021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6" name="Rectangle 32"/>
            <p:cNvSpPr>
              <a:spLocks noChangeArrowheads="1"/>
            </p:cNvSpPr>
            <p:nvPr/>
          </p:nvSpPr>
          <p:spPr bwMode="auto">
            <a:xfrm>
              <a:off x="3708" y="155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7" name="Oval 33"/>
            <p:cNvSpPr>
              <a:spLocks noChangeArrowheads="1"/>
            </p:cNvSpPr>
            <p:nvPr/>
          </p:nvSpPr>
          <p:spPr bwMode="auto">
            <a:xfrm>
              <a:off x="3705" y="149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8" name="Oval 34"/>
            <p:cNvSpPr>
              <a:spLocks noChangeArrowheads="1"/>
            </p:cNvSpPr>
            <p:nvPr/>
          </p:nvSpPr>
          <p:spPr bwMode="auto">
            <a:xfrm>
              <a:off x="4391" y="1555"/>
              <a:ext cx="312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9" name="Line 35"/>
            <p:cNvSpPr>
              <a:spLocks noChangeShapeType="1"/>
            </p:cNvSpPr>
            <p:nvPr/>
          </p:nvSpPr>
          <p:spPr bwMode="auto">
            <a:xfrm>
              <a:off x="4391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0" name="Line 36"/>
            <p:cNvSpPr>
              <a:spLocks noChangeShapeType="1"/>
            </p:cNvSpPr>
            <p:nvPr/>
          </p:nvSpPr>
          <p:spPr bwMode="auto">
            <a:xfrm>
              <a:off x="4703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1" name="Rectangle 37"/>
            <p:cNvSpPr>
              <a:spLocks noChangeArrowheads="1"/>
            </p:cNvSpPr>
            <p:nvPr/>
          </p:nvSpPr>
          <p:spPr bwMode="auto">
            <a:xfrm>
              <a:off x="4391" y="1548"/>
              <a:ext cx="309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2" name="Oval 38"/>
            <p:cNvSpPr>
              <a:spLocks noChangeArrowheads="1"/>
            </p:cNvSpPr>
            <p:nvPr/>
          </p:nvSpPr>
          <p:spPr bwMode="auto">
            <a:xfrm>
              <a:off x="4394" y="1492"/>
              <a:ext cx="312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3" name="Oval 39"/>
            <p:cNvSpPr>
              <a:spLocks noChangeArrowheads="1"/>
            </p:cNvSpPr>
            <p:nvPr/>
          </p:nvSpPr>
          <p:spPr bwMode="auto">
            <a:xfrm>
              <a:off x="4401" y="2246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4" name="Line 40"/>
            <p:cNvSpPr>
              <a:spLocks noChangeShapeType="1"/>
            </p:cNvSpPr>
            <p:nvPr/>
          </p:nvSpPr>
          <p:spPr bwMode="auto">
            <a:xfrm>
              <a:off x="4401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5" name="Line 41"/>
            <p:cNvSpPr>
              <a:spLocks noChangeShapeType="1"/>
            </p:cNvSpPr>
            <p:nvPr/>
          </p:nvSpPr>
          <p:spPr bwMode="auto">
            <a:xfrm>
              <a:off x="4714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6" name="Rectangle 42"/>
            <p:cNvSpPr>
              <a:spLocks noChangeArrowheads="1"/>
            </p:cNvSpPr>
            <p:nvPr/>
          </p:nvSpPr>
          <p:spPr bwMode="auto">
            <a:xfrm>
              <a:off x="4401" y="2239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7" name="Oval 43"/>
            <p:cNvSpPr>
              <a:spLocks noChangeArrowheads="1"/>
            </p:cNvSpPr>
            <p:nvPr/>
          </p:nvSpPr>
          <p:spPr bwMode="auto">
            <a:xfrm>
              <a:off x="4398" y="2180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8" name="Oval 44"/>
            <p:cNvSpPr>
              <a:spLocks noChangeArrowheads="1"/>
            </p:cNvSpPr>
            <p:nvPr/>
          </p:nvSpPr>
          <p:spPr bwMode="auto">
            <a:xfrm>
              <a:off x="4966" y="1905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9" name="Line 45"/>
            <p:cNvSpPr>
              <a:spLocks noChangeShapeType="1"/>
            </p:cNvSpPr>
            <p:nvPr/>
          </p:nvSpPr>
          <p:spPr bwMode="auto">
            <a:xfrm>
              <a:off x="4966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0" name="Line 46"/>
            <p:cNvSpPr>
              <a:spLocks noChangeShapeType="1"/>
            </p:cNvSpPr>
            <p:nvPr/>
          </p:nvSpPr>
          <p:spPr bwMode="auto">
            <a:xfrm>
              <a:off x="5279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1" name="Rectangle 47"/>
            <p:cNvSpPr>
              <a:spLocks noChangeArrowheads="1"/>
            </p:cNvSpPr>
            <p:nvPr/>
          </p:nvSpPr>
          <p:spPr bwMode="auto">
            <a:xfrm>
              <a:off x="4966" y="1898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2" name="Oval 48"/>
            <p:cNvSpPr>
              <a:spLocks noChangeArrowheads="1"/>
            </p:cNvSpPr>
            <p:nvPr/>
          </p:nvSpPr>
          <p:spPr bwMode="auto">
            <a:xfrm>
              <a:off x="4963" y="1839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3" name="Freeform 49"/>
            <p:cNvSpPr/>
            <p:nvPr/>
          </p:nvSpPr>
          <p:spPr bwMode="auto">
            <a:xfrm>
              <a:off x="4557" y="1647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4" name="Freeform 50"/>
            <p:cNvSpPr/>
            <p:nvPr/>
          </p:nvSpPr>
          <p:spPr bwMode="auto">
            <a:xfrm>
              <a:off x="3864" y="1653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5" name="Freeform 51"/>
            <p:cNvSpPr/>
            <p:nvPr/>
          </p:nvSpPr>
          <p:spPr bwMode="auto">
            <a:xfrm>
              <a:off x="4029" y="1638"/>
              <a:ext cx="504" cy="600"/>
            </a:xfrm>
            <a:custGeom>
              <a:avLst/>
              <a:gdLst>
                <a:gd name="T0" fmla="*/ 0 w 378"/>
                <a:gd name="T1" fmla="*/ 11993521 h 174"/>
                <a:gd name="T2" fmla="*/ 5035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6" name="Freeform 52"/>
            <p:cNvSpPr/>
            <p:nvPr/>
          </p:nvSpPr>
          <p:spPr bwMode="auto">
            <a:xfrm>
              <a:off x="4716" y="1986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7" name="Freeform 53"/>
            <p:cNvSpPr/>
            <p:nvPr/>
          </p:nvSpPr>
          <p:spPr bwMode="auto">
            <a:xfrm>
              <a:off x="4035" y="226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8" name="Freeform 54"/>
            <p:cNvSpPr/>
            <p:nvPr/>
          </p:nvSpPr>
          <p:spPr bwMode="auto">
            <a:xfrm>
              <a:off x="3444" y="1944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9" name="Freeform 55"/>
            <p:cNvSpPr/>
            <p:nvPr/>
          </p:nvSpPr>
          <p:spPr bwMode="auto">
            <a:xfrm>
              <a:off x="4029" y="157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0" name="Freeform 56"/>
            <p:cNvSpPr/>
            <p:nvPr/>
          </p:nvSpPr>
          <p:spPr bwMode="auto">
            <a:xfrm>
              <a:off x="4704" y="1575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1" name="Freeform 57"/>
            <p:cNvSpPr/>
            <p:nvPr/>
          </p:nvSpPr>
          <p:spPr bwMode="auto">
            <a:xfrm>
              <a:off x="3387" y="1146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62" name="Group 58"/>
            <p:cNvGrpSpPr/>
            <p:nvPr/>
          </p:nvGrpSpPr>
          <p:grpSpPr bwMode="auto">
            <a:xfrm>
              <a:off x="3287" y="1744"/>
              <a:ext cx="205" cy="250"/>
              <a:chOff x="2954" y="2425"/>
              <a:chExt cx="208" cy="250"/>
            </a:xfrm>
          </p:grpSpPr>
          <p:sp>
            <p:nvSpPr>
              <p:cNvPr id="198" name="Rectangle 5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9" name="Text Box 60"/>
              <p:cNvSpPr txBox="1">
                <a:spLocks noChangeArrowheads="1"/>
              </p:cNvSpPr>
              <p:nvPr/>
            </p:nvSpPr>
            <p:spPr bwMode="auto">
              <a:xfrm>
                <a:off x="2954" y="2425"/>
                <a:ext cx="208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u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3" name="Group 61"/>
            <p:cNvGrpSpPr/>
            <p:nvPr/>
          </p:nvGrpSpPr>
          <p:grpSpPr bwMode="auto">
            <a:xfrm>
              <a:off x="4461" y="2128"/>
              <a:ext cx="196" cy="250"/>
              <a:chOff x="2958" y="2425"/>
              <a:chExt cx="199" cy="250"/>
            </a:xfrm>
          </p:grpSpPr>
          <p:sp>
            <p:nvSpPr>
              <p:cNvPr id="196" name="Rectangle 6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7" name="Text Box 63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y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4" name="Group 64"/>
            <p:cNvGrpSpPr/>
            <p:nvPr/>
          </p:nvGrpSpPr>
          <p:grpSpPr bwMode="auto">
            <a:xfrm>
              <a:off x="3772" y="2095"/>
              <a:ext cx="212" cy="288"/>
              <a:chOff x="2951" y="2395"/>
              <a:chExt cx="213" cy="288"/>
            </a:xfrm>
          </p:grpSpPr>
          <p:sp>
            <p:nvSpPr>
              <p:cNvPr id="194" name="Rectangle 6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5" name="Text Box 66"/>
              <p:cNvSpPr txBox="1">
                <a:spLocks noChangeArrowheads="1"/>
              </p:cNvSpPr>
              <p:nvPr/>
            </p:nvSpPr>
            <p:spPr bwMode="auto">
              <a:xfrm>
                <a:off x="2951" y="2395"/>
                <a:ext cx="21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x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5" name="Group 67"/>
            <p:cNvGrpSpPr/>
            <p:nvPr/>
          </p:nvGrpSpPr>
          <p:grpSpPr bwMode="auto">
            <a:xfrm>
              <a:off x="4437" y="1438"/>
              <a:ext cx="233" cy="252"/>
              <a:chOff x="2940" y="2425"/>
              <a:chExt cx="236" cy="252"/>
            </a:xfrm>
          </p:grpSpPr>
          <p:sp>
            <p:nvSpPr>
              <p:cNvPr id="192" name="Rectangle 68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3" name="Text Box 69"/>
              <p:cNvSpPr txBox="1">
                <a:spLocks noChangeArrowheads="1"/>
              </p:cNvSpPr>
              <p:nvPr/>
            </p:nvSpPr>
            <p:spPr bwMode="auto">
              <a:xfrm>
                <a:off x="2940" y="2425"/>
                <a:ext cx="236" cy="2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w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6" name="Group 70"/>
            <p:cNvGrpSpPr/>
            <p:nvPr/>
          </p:nvGrpSpPr>
          <p:grpSpPr bwMode="auto">
            <a:xfrm>
              <a:off x="3771" y="1438"/>
              <a:ext cx="196" cy="250"/>
              <a:chOff x="2958" y="2425"/>
              <a:chExt cx="199" cy="250"/>
            </a:xfrm>
          </p:grpSpPr>
          <p:sp>
            <p:nvSpPr>
              <p:cNvPr id="190" name="Rectangle 71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91" name="Text Box 72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v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77" name="Group 73"/>
            <p:cNvGrpSpPr/>
            <p:nvPr/>
          </p:nvGrpSpPr>
          <p:grpSpPr bwMode="auto">
            <a:xfrm>
              <a:off x="5025" y="1756"/>
              <a:ext cx="212" cy="288"/>
              <a:chOff x="2949" y="2395"/>
              <a:chExt cx="214" cy="288"/>
            </a:xfrm>
          </p:grpSpPr>
          <p:sp>
            <p:nvSpPr>
              <p:cNvPr id="188" name="Rectangle 74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89" name="Text Box 75"/>
              <p:cNvSpPr txBox="1">
                <a:spLocks noChangeArrowheads="1"/>
              </p:cNvSpPr>
              <p:nvPr/>
            </p:nvSpPr>
            <p:spPr bwMode="auto">
              <a:xfrm>
                <a:off x="2949" y="2395"/>
                <a:ext cx="214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z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178" name="Text Box 76"/>
            <p:cNvSpPr txBox="1">
              <a:spLocks noChangeArrowheads="1"/>
            </p:cNvSpPr>
            <p:nvPr/>
          </p:nvSpPr>
          <p:spPr bwMode="auto">
            <a:xfrm>
              <a:off x="3493" y="1568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9" name="Text Box 77"/>
            <p:cNvSpPr txBox="1">
              <a:spLocks noChangeArrowheads="1"/>
            </p:cNvSpPr>
            <p:nvPr/>
          </p:nvSpPr>
          <p:spPr bwMode="auto">
            <a:xfrm>
              <a:off x="3841" y="1787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0" name="Text Box 78"/>
            <p:cNvSpPr txBox="1">
              <a:spLocks noChangeArrowheads="1"/>
            </p:cNvSpPr>
            <p:nvPr/>
          </p:nvSpPr>
          <p:spPr bwMode="auto">
            <a:xfrm>
              <a:off x="3406" y="200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1" name="Text Box 79"/>
            <p:cNvSpPr txBox="1">
              <a:spLocks noChangeArrowheads="1"/>
            </p:cNvSpPr>
            <p:nvPr/>
          </p:nvSpPr>
          <p:spPr bwMode="auto">
            <a:xfrm>
              <a:off x="4225" y="188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2" name="Text Box 80"/>
            <p:cNvSpPr txBox="1">
              <a:spLocks noChangeArrowheads="1"/>
            </p:cNvSpPr>
            <p:nvPr/>
          </p:nvSpPr>
          <p:spPr bwMode="auto">
            <a:xfrm>
              <a:off x="4162" y="2234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3" name="Text Box 81"/>
            <p:cNvSpPr txBox="1">
              <a:spLocks noChangeArrowheads="1"/>
            </p:cNvSpPr>
            <p:nvPr/>
          </p:nvSpPr>
          <p:spPr bwMode="auto">
            <a:xfrm>
              <a:off x="4522" y="180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4" name="Text Box 82"/>
            <p:cNvSpPr txBox="1">
              <a:spLocks noChangeArrowheads="1"/>
            </p:cNvSpPr>
            <p:nvPr/>
          </p:nvSpPr>
          <p:spPr bwMode="auto">
            <a:xfrm>
              <a:off x="4882" y="2069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5" name="Text Box 83"/>
            <p:cNvSpPr txBox="1">
              <a:spLocks noChangeArrowheads="1"/>
            </p:cNvSpPr>
            <p:nvPr/>
          </p:nvSpPr>
          <p:spPr bwMode="auto">
            <a:xfrm>
              <a:off x="4855" y="153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6" name="Text Box 84"/>
            <p:cNvSpPr txBox="1">
              <a:spLocks noChangeArrowheads="1"/>
            </p:cNvSpPr>
            <p:nvPr/>
          </p:nvSpPr>
          <p:spPr bwMode="auto">
            <a:xfrm>
              <a:off x="4120" y="138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7" name="Text Box 85"/>
            <p:cNvSpPr txBox="1">
              <a:spLocks noChangeArrowheads="1"/>
            </p:cNvSpPr>
            <p:nvPr/>
          </p:nvSpPr>
          <p:spPr bwMode="auto">
            <a:xfrm>
              <a:off x="3769" y="111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cxnSp>
        <p:nvCxnSpPr>
          <p:cNvPr id="200" name="Straight Arrow Connector 199"/>
          <p:cNvCxnSpPr/>
          <p:nvPr/>
        </p:nvCxnSpPr>
        <p:spPr>
          <a:xfrm>
            <a:off x="1118203" y="5514294"/>
            <a:ext cx="439472" cy="428799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/>
          <p:cNvGrpSpPr/>
          <p:nvPr/>
        </p:nvGrpSpPr>
        <p:grpSpPr>
          <a:xfrm>
            <a:off x="4263633" y="2255616"/>
            <a:ext cx="5679281" cy="416447"/>
            <a:chOff x="4263633" y="2255616"/>
            <a:chExt cx="5679281" cy="416447"/>
          </a:xfrm>
        </p:grpSpPr>
        <p:sp>
          <p:nvSpPr>
            <p:cNvPr id="110" name="Text Box 9"/>
            <p:cNvSpPr txBox="1">
              <a:spLocks noChangeArrowheads="1"/>
            </p:cNvSpPr>
            <p:nvPr/>
          </p:nvSpPr>
          <p:spPr bwMode="auto">
            <a:xfrm>
              <a:off x="9564285" y="2301914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1" name="Text Box 8"/>
            <p:cNvSpPr txBox="1">
              <a:spLocks noChangeArrowheads="1"/>
            </p:cNvSpPr>
            <p:nvPr/>
          </p:nvSpPr>
          <p:spPr bwMode="auto">
            <a:xfrm>
              <a:off x="8206722" y="2260378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2,x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7" name="Text Box 6"/>
            <p:cNvSpPr txBox="1">
              <a:spLocks noChangeArrowheads="1"/>
            </p:cNvSpPr>
            <p:nvPr/>
          </p:nvSpPr>
          <p:spPr bwMode="auto">
            <a:xfrm>
              <a:off x="5566247" y="2271953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4,x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8" name="Text Box 5"/>
            <p:cNvSpPr txBox="1">
              <a:spLocks noChangeArrowheads="1"/>
            </p:cNvSpPr>
            <p:nvPr/>
          </p:nvSpPr>
          <p:spPr bwMode="auto">
            <a:xfrm>
              <a:off x="4263633" y="2255616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171" name="Oval 114"/>
          <p:cNvSpPr>
            <a:spLocks noChangeArrowheads="1"/>
          </p:cNvSpPr>
          <p:nvPr/>
        </p:nvSpPr>
        <p:spPr bwMode="auto">
          <a:xfrm>
            <a:off x="8195837" y="2316864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9" name="Text Box 4"/>
          <p:cNvSpPr txBox="1">
            <a:spLocks noChangeArrowheads="1"/>
          </p:cNvSpPr>
          <p:nvPr/>
        </p:nvSpPr>
        <p:spPr bwMode="auto">
          <a:xfrm>
            <a:off x="2816771" y="2546463"/>
            <a:ext cx="58381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166" name="Group 165"/>
          <p:cNvGrpSpPr/>
          <p:nvPr/>
        </p:nvGrpSpPr>
        <p:grpSpPr>
          <a:xfrm>
            <a:off x="4263633" y="2546912"/>
            <a:ext cx="5753019" cy="428022"/>
            <a:chOff x="4263633" y="2546912"/>
            <a:chExt cx="5753019" cy="428022"/>
          </a:xfrm>
        </p:grpSpPr>
        <p:sp>
          <p:nvSpPr>
            <p:cNvPr id="168" name="Text Box 9"/>
            <p:cNvSpPr txBox="1">
              <a:spLocks noChangeArrowheads="1"/>
            </p:cNvSpPr>
            <p:nvPr/>
          </p:nvSpPr>
          <p:spPr bwMode="auto">
            <a:xfrm>
              <a:off x="9490547" y="2546912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01" name="Text Box 6"/>
            <p:cNvSpPr txBox="1">
              <a:spLocks noChangeArrowheads="1"/>
            </p:cNvSpPr>
            <p:nvPr/>
          </p:nvSpPr>
          <p:spPr bwMode="auto">
            <a:xfrm>
              <a:off x="5566247" y="2574824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02" name="Text Box 5"/>
            <p:cNvSpPr txBox="1">
              <a:spLocks noChangeArrowheads="1"/>
            </p:cNvSpPr>
            <p:nvPr/>
          </p:nvSpPr>
          <p:spPr bwMode="auto">
            <a:xfrm>
              <a:off x="4263633" y="2558487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170" name="Oval 114"/>
          <p:cNvSpPr>
            <a:spLocks noChangeArrowheads="1"/>
          </p:cNvSpPr>
          <p:nvPr/>
        </p:nvSpPr>
        <p:spPr bwMode="auto">
          <a:xfrm>
            <a:off x="4252576" y="2608159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0" name="Text Box 4"/>
          <p:cNvSpPr txBox="1">
            <a:spLocks noChangeArrowheads="1"/>
          </p:cNvSpPr>
          <p:nvPr/>
        </p:nvSpPr>
        <p:spPr bwMode="auto">
          <a:xfrm>
            <a:off x="2698178" y="2856764"/>
            <a:ext cx="71205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uxyv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221" name="Straight Arrow Connector 220"/>
          <p:cNvCxnSpPr/>
          <p:nvPr/>
        </p:nvCxnSpPr>
        <p:spPr>
          <a:xfrm>
            <a:off x="2017455" y="6020765"/>
            <a:ext cx="586969" cy="6484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7" name="Group 216"/>
          <p:cNvGrpSpPr/>
          <p:nvPr/>
        </p:nvGrpSpPr>
        <p:grpSpPr>
          <a:xfrm>
            <a:off x="5554672" y="2866120"/>
            <a:ext cx="4461980" cy="406922"/>
            <a:chOff x="5554672" y="2866120"/>
            <a:chExt cx="4461980" cy="406922"/>
          </a:xfrm>
        </p:grpSpPr>
        <p:sp>
          <p:nvSpPr>
            <p:cNvPr id="218" name="Text Box 9"/>
            <p:cNvSpPr txBox="1">
              <a:spLocks noChangeArrowheads="1"/>
            </p:cNvSpPr>
            <p:nvPr/>
          </p:nvSpPr>
          <p:spPr bwMode="auto">
            <a:xfrm>
              <a:off x="9490547" y="2872932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22" name="Text Box 6"/>
            <p:cNvSpPr txBox="1">
              <a:spLocks noChangeArrowheads="1"/>
            </p:cNvSpPr>
            <p:nvPr/>
          </p:nvSpPr>
          <p:spPr bwMode="auto">
            <a:xfrm>
              <a:off x="5554672" y="2866120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cxnSp>
        <p:nvCxnSpPr>
          <p:cNvPr id="207" name="Straight Arrow Connector 206"/>
          <p:cNvCxnSpPr/>
          <p:nvPr/>
        </p:nvCxnSpPr>
        <p:spPr>
          <a:xfrm flipV="1">
            <a:off x="1170996" y="5023414"/>
            <a:ext cx="502342" cy="281976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Oval 114"/>
          <p:cNvSpPr>
            <a:spLocks noChangeArrowheads="1"/>
          </p:cNvSpPr>
          <p:nvPr/>
        </p:nvSpPr>
        <p:spPr bwMode="auto">
          <a:xfrm>
            <a:off x="5545236" y="2930322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4" name="Text Box 4"/>
          <p:cNvSpPr txBox="1">
            <a:spLocks noChangeArrowheads="1"/>
          </p:cNvSpPr>
          <p:nvPr/>
        </p:nvSpPr>
        <p:spPr bwMode="auto">
          <a:xfrm>
            <a:off x="2521874" y="3178926"/>
            <a:ext cx="898003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uxyvw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15" name="Text Box 9"/>
          <p:cNvSpPr txBox="1">
            <a:spLocks noChangeArrowheads="1"/>
          </p:cNvSpPr>
          <p:nvPr/>
        </p:nvSpPr>
        <p:spPr bwMode="auto">
          <a:xfrm>
            <a:off x="9497173" y="3197610"/>
            <a:ext cx="526105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4,y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16" name="Oval 114"/>
          <p:cNvSpPr>
            <a:spLocks noChangeArrowheads="1"/>
          </p:cNvSpPr>
          <p:nvPr/>
        </p:nvSpPr>
        <p:spPr bwMode="auto">
          <a:xfrm>
            <a:off x="9438034" y="3267919"/>
            <a:ext cx="602852" cy="30197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7" name="Text Box 4"/>
          <p:cNvSpPr txBox="1">
            <a:spLocks noChangeArrowheads="1"/>
          </p:cNvSpPr>
          <p:nvPr/>
        </p:nvSpPr>
        <p:spPr bwMode="auto">
          <a:xfrm>
            <a:off x="2380129" y="3488080"/>
            <a:ext cx="1026243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uxyvwz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65" name="Text Box 3"/>
          <p:cNvSpPr txBox="1">
            <a:spLocks noChangeArrowheads="1"/>
          </p:cNvSpPr>
          <p:nvPr/>
        </p:nvSpPr>
        <p:spPr bwMode="auto">
          <a:xfrm>
            <a:off x="6149273" y="4882988"/>
            <a:ext cx="5767028" cy="76944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update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D(b)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for all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b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adjacent to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and not in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N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: 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200" b="1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    D(b) = </a:t>
            </a: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min</a:t>
            </a:r>
            <a:r>
              <a:rPr kumimoji="0" lang="en-US" sz="2200" b="1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( D(b), D(a) + c</a:t>
            </a:r>
            <a:r>
              <a:rPr kumimoji="0" lang="en-US" sz="2200" b="1" i="1" u="none" strike="noStrike" kern="1200" cap="none" spc="0" normalizeH="0" baseline="-2500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a,b </a:t>
            </a:r>
            <a:r>
              <a:rPr kumimoji="0" lang="en-US" sz="2200" b="1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) </a:t>
            </a:r>
            <a:endParaRPr kumimoji="0" lang="en-US" sz="2200" b="1" i="1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cxnSp>
        <p:nvCxnSpPr>
          <p:cNvPr id="169" name="Straight Arrow Connector 168"/>
          <p:cNvCxnSpPr/>
          <p:nvPr/>
        </p:nvCxnSpPr>
        <p:spPr>
          <a:xfrm flipV="1">
            <a:off x="2879488" y="5005314"/>
            <a:ext cx="0" cy="883534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Arrow Connector 202"/>
          <p:cNvCxnSpPr/>
          <p:nvPr/>
        </p:nvCxnSpPr>
        <p:spPr>
          <a:xfrm flipV="1">
            <a:off x="3059661" y="5610320"/>
            <a:ext cx="606730" cy="44806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/>
          <p:cNvGrpSpPr/>
          <p:nvPr/>
        </p:nvGrpSpPr>
        <p:grpSpPr>
          <a:xfrm>
            <a:off x="5701792" y="4279392"/>
            <a:ext cx="918006" cy="1764574"/>
            <a:chOff x="4618299" y="5972536"/>
            <a:chExt cx="2734563" cy="1944547"/>
          </a:xfrm>
        </p:grpSpPr>
        <p:sp>
          <p:nvSpPr>
            <p:cNvPr id="46" name="Rectangle 45"/>
            <p:cNvSpPr/>
            <p:nvPr/>
          </p:nvSpPr>
          <p:spPr>
            <a:xfrm>
              <a:off x="4618299" y="5972536"/>
              <a:ext cx="2511706" cy="1944547"/>
            </a:xfrm>
            <a:prstGeom prst="rect">
              <a:avLst/>
            </a:prstGeom>
            <a:noFill/>
            <a:ln w="25400">
              <a:solidFill>
                <a:srgbClr val="0000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6" name="Rectangle 565"/>
            <p:cNvSpPr/>
            <p:nvPr/>
          </p:nvSpPr>
          <p:spPr>
            <a:xfrm>
              <a:off x="6852056" y="6129160"/>
              <a:ext cx="500806" cy="16745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67" name="Straight Arrow Connector 566"/>
            <p:cNvCxnSpPr/>
            <p:nvPr/>
          </p:nvCxnSpPr>
          <p:spPr>
            <a:xfrm>
              <a:off x="7131754" y="6015734"/>
              <a:ext cx="0" cy="235302"/>
            </a:xfrm>
            <a:prstGeom prst="straightConnector1">
              <a:avLst/>
            </a:prstGeom>
            <a:ln w="25400">
              <a:solidFill>
                <a:srgbClr val="0000A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199" y="354060"/>
            <a:ext cx="11179629" cy="894622"/>
          </a:xfrm>
        </p:spPr>
        <p:txBody>
          <a:bodyPr/>
          <a:lstStyle/>
          <a:p>
            <a:r>
              <a:rPr lang="en-US" b="0" dirty="0">
                <a:latin typeface="+mn-lt"/>
              </a:rPr>
              <a:t>Dijkstra’s algorithm: an example</a:t>
            </a:r>
            <a:endParaRPr lang="en-US" b="0" dirty="0">
              <a:latin typeface="+mn-lt"/>
            </a:endParaRPr>
          </a:p>
        </p:txBody>
      </p:sp>
      <p:sp>
        <p:nvSpPr>
          <p:cNvPr id="54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 Layer: 5-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6" name="Text Box 3"/>
          <p:cNvSpPr txBox="1">
            <a:spLocks noChangeArrowheads="1"/>
          </p:cNvSpPr>
          <p:nvPr/>
        </p:nvSpPr>
        <p:spPr bwMode="auto">
          <a:xfrm>
            <a:off x="1397181" y="1647825"/>
            <a:ext cx="706437" cy="22256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Step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0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1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5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47" name="Text Box 4"/>
          <p:cNvSpPr txBox="1">
            <a:spLocks noChangeArrowheads="1"/>
          </p:cNvSpPr>
          <p:nvPr/>
        </p:nvSpPr>
        <p:spPr bwMode="auto">
          <a:xfrm>
            <a:off x="3007285" y="1657350"/>
            <a:ext cx="420308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N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48" name="Text Box 5"/>
          <p:cNvSpPr txBox="1">
            <a:spLocks noChangeArrowheads="1"/>
          </p:cNvSpPr>
          <p:nvPr/>
        </p:nvSpPr>
        <p:spPr bwMode="auto">
          <a:xfrm>
            <a:off x="3932260" y="1626727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D(v),p(v)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0" name="Text Box 7"/>
          <p:cNvSpPr txBox="1">
            <a:spLocks noChangeArrowheads="1"/>
          </p:cNvSpPr>
          <p:nvPr/>
        </p:nvSpPr>
        <p:spPr bwMode="auto">
          <a:xfrm>
            <a:off x="6534634" y="1626726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D(x),p(x)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1" name="Text Box 8"/>
          <p:cNvSpPr txBox="1">
            <a:spLocks noChangeArrowheads="1"/>
          </p:cNvSpPr>
          <p:nvPr/>
        </p:nvSpPr>
        <p:spPr bwMode="auto">
          <a:xfrm>
            <a:off x="7856559" y="1638300"/>
            <a:ext cx="1180131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D(y),p(y)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2" name="Text Box 9"/>
          <p:cNvSpPr txBox="1">
            <a:spLocks noChangeArrowheads="1"/>
          </p:cNvSpPr>
          <p:nvPr/>
        </p:nvSpPr>
        <p:spPr bwMode="auto">
          <a:xfrm>
            <a:off x="9163535" y="1638300"/>
            <a:ext cx="118013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D(z),p(z)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3" name="Line 10"/>
          <p:cNvSpPr>
            <a:spLocks noChangeShapeType="1"/>
          </p:cNvSpPr>
          <p:nvPr/>
        </p:nvSpPr>
        <p:spPr bwMode="auto">
          <a:xfrm>
            <a:off x="1519418" y="1998662"/>
            <a:ext cx="8505825" cy="95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259" name="Group 16"/>
          <p:cNvGrpSpPr/>
          <p:nvPr/>
        </p:nvGrpSpPr>
        <p:grpSpPr bwMode="auto">
          <a:xfrm>
            <a:off x="1528762" y="4132366"/>
            <a:ext cx="3571875" cy="2236788"/>
            <a:chOff x="3162" y="1071"/>
            <a:chExt cx="2250" cy="1409"/>
          </a:xfrm>
        </p:grpSpPr>
        <p:sp>
          <p:nvSpPr>
            <p:cNvPr id="260" name="Freeform 17"/>
            <p:cNvSpPr/>
            <p:nvPr/>
          </p:nvSpPr>
          <p:spPr bwMode="auto">
            <a:xfrm>
              <a:off x="3162" y="1071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61" name="Freeform 18"/>
            <p:cNvSpPr/>
            <p:nvPr/>
          </p:nvSpPr>
          <p:spPr bwMode="auto">
            <a:xfrm>
              <a:off x="3498" y="1620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62" name="Oval 19"/>
            <p:cNvSpPr>
              <a:spLocks noChangeArrowheads="1"/>
            </p:cNvSpPr>
            <p:nvPr/>
          </p:nvSpPr>
          <p:spPr bwMode="auto">
            <a:xfrm>
              <a:off x="3238" y="1862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63" name="Line 20"/>
            <p:cNvSpPr>
              <a:spLocks noChangeShapeType="1"/>
            </p:cNvSpPr>
            <p:nvPr/>
          </p:nvSpPr>
          <p:spPr bwMode="auto">
            <a:xfrm>
              <a:off x="3238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64" name="Line 21"/>
            <p:cNvSpPr>
              <a:spLocks noChangeShapeType="1"/>
            </p:cNvSpPr>
            <p:nvPr/>
          </p:nvSpPr>
          <p:spPr bwMode="auto">
            <a:xfrm>
              <a:off x="3551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65" name="Rectangle 22"/>
            <p:cNvSpPr>
              <a:spLocks noChangeArrowheads="1"/>
            </p:cNvSpPr>
            <p:nvPr/>
          </p:nvSpPr>
          <p:spPr bwMode="auto">
            <a:xfrm>
              <a:off x="3238" y="1855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66" name="Oval 23"/>
            <p:cNvSpPr>
              <a:spLocks noChangeArrowheads="1"/>
            </p:cNvSpPr>
            <p:nvPr/>
          </p:nvSpPr>
          <p:spPr bwMode="auto">
            <a:xfrm>
              <a:off x="3235" y="1796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67" name="Oval 24"/>
            <p:cNvSpPr>
              <a:spLocks noChangeArrowheads="1"/>
            </p:cNvSpPr>
            <p:nvPr/>
          </p:nvSpPr>
          <p:spPr bwMode="auto">
            <a:xfrm>
              <a:off x="3712" y="224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68" name="Line 25"/>
            <p:cNvSpPr>
              <a:spLocks noChangeShapeType="1"/>
            </p:cNvSpPr>
            <p:nvPr/>
          </p:nvSpPr>
          <p:spPr bwMode="auto">
            <a:xfrm>
              <a:off x="3712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69" name="Line 26"/>
            <p:cNvSpPr>
              <a:spLocks noChangeShapeType="1"/>
            </p:cNvSpPr>
            <p:nvPr/>
          </p:nvSpPr>
          <p:spPr bwMode="auto">
            <a:xfrm>
              <a:off x="4025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70" name="Rectangle 27"/>
            <p:cNvSpPr>
              <a:spLocks noChangeArrowheads="1"/>
            </p:cNvSpPr>
            <p:nvPr/>
          </p:nvSpPr>
          <p:spPr bwMode="auto">
            <a:xfrm>
              <a:off x="3712" y="224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71" name="Oval 28"/>
            <p:cNvSpPr>
              <a:spLocks noChangeArrowheads="1"/>
            </p:cNvSpPr>
            <p:nvPr/>
          </p:nvSpPr>
          <p:spPr bwMode="auto">
            <a:xfrm>
              <a:off x="3709" y="218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72" name="Oval 29"/>
            <p:cNvSpPr>
              <a:spLocks noChangeArrowheads="1"/>
            </p:cNvSpPr>
            <p:nvPr/>
          </p:nvSpPr>
          <p:spPr bwMode="auto">
            <a:xfrm>
              <a:off x="3708" y="155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73" name="Line 30"/>
            <p:cNvSpPr>
              <a:spLocks noChangeShapeType="1"/>
            </p:cNvSpPr>
            <p:nvPr/>
          </p:nvSpPr>
          <p:spPr bwMode="auto">
            <a:xfrm>
              <a:off x="3708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74" name="Line 31"/>
            <p:cNvSpPr>
              <a:spLocks noChangeShapeType="1"/>
            </p:cNvSpPr>
            <p:nvPr/>
          </p:nvSpPr>
          <p:spPr bwMode="auto">
            <a:xfrm>
              <a:off x="4021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75" name="Rectangle 32"/>
            <p:cNvSpPr>
              <a:spLocks noChangeArrowheads="1"/>
            </p:cNvSpPr>
            <p:nvPr/>
          </p:nvSpPr>
          <p:spPr bwMode="auto">
            <a:xfrm>
              <a:off x="3708" y="155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59" name="Oval 33"/>
            <p:cNvSpPr>
              <a:spLocks noChangeArrowheads="1"/>
            </p:cNvSpPr>
            <p:nvPr/>
          </p:nvSpPr>
          <p:spPr bwMode="auto">
            <a:xfrm>
              <a:off x="3705" y="149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05" name="Oval 34"/>
            <p:cNvSpPr>
              <a:spLocks noChangeArrowheads="1"/>
            </p:cNvSpPr>
            <p:nvPr/>
          </p:nvSpPr>
          <p:spPr bwMode="auto">
            <a:xfrm>
              <a:off x="4391" y="1555"/>
              <a:ext cx="312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06" name="Line 35"/>
            <p:cNvSpPr>
              <a:spLocks noChangeShapeType="1"/>
            </p:cNvSpPr>
            <p:nvPr/>
          </p:nvSpPr>
          <p:spPr bwMode="auto">
            <a:xfrm>
              <a:off x="4391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07" name="Line 36"/>
            <p:cNvSpPr>
              <a:spLocks noChangeShapeType="1"/>
            </p:cNvSpPr>
            <p:nvPr/>
          </p:nvSpPr>
          <p:spPr bwMode="auto">
            <a:xfrm>
              <a:off x="4703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08" name="Rectangle 37"/>
            <p:cNvSpPr>
              <a:spLocks noChangeArrowheads="1"/>
            </p:cNvSpPr>
            <p:nvPr/>
          </p:nvSpPr>
          <p:spPr bwMode="auto">
            <a:xfrm>
              <a:off x="4391" y="1548"/>
              <a:ext cx="309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13" name="Oval 38"/>
            <p:cNvSpPr>
              <a:spLocks noChangeArrowheads="1"/>
            </p:cNvSpPr>
            <p:nvPr/>
          </p:nvSpPr>
          <p:spPr bwMode="auto">
            <a:xfrm>
              <a:off x="4394" y="1492"/>
              <a:ext cx="312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14" name="Oval 39"/>
            <p:cNvSpPr>
              <a:spLocks noChangeArrowheads="1"/>
            </p:cNvSpPr>
            <p:nvPr/>
          </p:nvSpPr>
          <p:spPr bwMode="auto">
            <a:xfrm>
              <a:off x="4401" y="2246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15" name="Line 40"/>
            <p:cNvSpPr>
              <a:spLocks noChangeShapeType="1"/>
            </p:cNvSpPr>
            <p:nvPr/>
          </p:nvSpPr>
          <p:spPr bwMode="auto">
            <a:xfrm>
              <a:off x="4401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16" name="Line 41"/>
            <p:cNvSpPr>
              <a:spLocks noChangeShapeType="1"/>
            </p:cNvSpPr>
            <p:nvPr/>
          </p:nvSpPr>
          <p:spPr bwMode="auto">
            <a:xfrm>
              <a:off x="4714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17" name="Rectangle 42"/>
            <p:cNvSpPr>
              <a:spLocks noChangeArrowheads="1"/>
            </p:cNvSpPr>
            <p:nvPr/>
          </p:nvSpPr>
          <p:spPr bwMode="auto">
            <a:xfrm>
              <a:off x="4401" y="2239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18" name="Oval 43"/>
            <p:cNvSpPr>
              <a:spLocks noChangeArrowheads="1"/>
            </p:cNvSpPr>
            <p:nvPr/>
          </p:nvSpPr>
          <p:spPr bwMode="auto">
            <a:xfrm>
              <a:off x="4398" y="2180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19" name="Oval 44"/>
            <p:cNvSpPr>
              <a:spLocks noChangeArrowheads="1"/>
            </p:cNvSpPr>
            <p:nvPr/>
          </p:nvSpPr>
          <p:spPr bwMode="auto">
            <a:xfrm>
              <a:off x="4966" y="1905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23" name="Line 45"/>
            <p:cNvSpPr>
              <a:spLocks noChangeShapeType="1"/>
            </p:cNvSpPr>
            <p:nvPr/>
          </p:nvSpPr>
          <p:spPr bwMode="auto">
            <a:xfrm>
              <a:off x="4966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25" name="Line 46"/>
            <p:cNvSpPr>
              <a:spLocks noChangeShapeType="1"/>
            </p:cNvSpPr>
            <p:nvPr/>
          </p:nvSpPr>
          <p:spPr bwMode="auto">
            <a:xfrm>
              <a:off x="5279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27" name="Rectangle 47"/>
            <p:cNvSpPr>
              <a:spLocks noChangeArrowheads="1"/>
            </p:cNvSpPr>
            <p:nvPr/>
          </p:nvSpPr>
          <p:spPr bwMode="auto">
            <a:xfrm>
              <a:off x="4966" y="1898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32" name="Oval 48"/>
            <p:cNvSpPr>
              <a:spLocks noChangeArrowheads="1"/>
            </p:cNvSpPr>
            <p:nvPr/>
          </p:nvSpPr>
          <p:spPr bwMode="auto">
            <a:xfrm>
              <a:off x="4963" y="1839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33" name="Freeform 49"/>
            <p:cNvSpPr/>
            <p:nvPr/>
          </p:nvSpPr>
          <p:spPr bwMode="auto">
            <a:xfrm>
              <a:off x="4557" y="1647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38" name="Freeform 50"/>
            <p:cNvSpPr/>
            <p:nvPr/>
          </p:nvSpPr>
          <p:spPr bwMode="auto">
            <a:xfrm>
              <a:off x="3864" y="1653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43" name="Freeform 51"/>
            <p:cNvSpPr/>
            <p:nvPr/>
          </p:nvSpPr>
          <p:spPr bwMode="auto">
            <a:xfrm>
              <a:off x="4029" y="1638"/>
              <a:ext cx="504" cy="600"/>
            </a:xfrm>
            <a:custGeom>
              <a:avLst/>
              <a:gdLst>
                <a:gd name="T0" fmla="*/ 0 w 378"/>
                <a:gd name="T1" fmla="*/ 11993521 h 174"/>
                <a:gd name="T2" fmla="*/ 5035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44" name="Freeform 52"/>
            <p:cNvSpPr/>
            <p:nvPr/>
          </p:nvSpPr>
          <p:spPr bwMode="auto">
            <a:xfrm>
              <a:off x="4716" y="1986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45" name="Freeform 53"/>
            <p:cNvSpPr/>
            <p:nvPr/>
          </p:nvSpPr>
          <p:spPr bwMode="auto">
            <a:xfrm>
              <a:off x="4035" y="226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46" name="Freeform 54"/>
            <p:cNvSpPr/>
            <p:nvPr/>
          </p:nvSpPr>
          <p:spPr bwMode="auto">
            <a:xfrm>
              <a:off x="3444" y="1944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47" name="Freeform 55"/>
            <p:cNvSpPr/>
            <p:nvPr/>
          </p:nvSpPr>
          <p:spPr bwMode="auto">
            <a:xfrm>
              <a:off x="4029" y="157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48" name="Freeform 56"/>
            <p:cNvSpPr/>
            <p:nvPr/>
          </p:nvSpPr>
          <p:spPr bwMode="auto">
            <a:xfrm>
              <a:off x="4704" y="1575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49" name="Freeform 57"/>
            <p:cNvSpPr/>
            <p:nvPr/>
          </p:nvSpPr>
          <p:spPr bwMode="auto">
            <a:xfrm>
              <a:off x="3387" y="1146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450" name="Group 58"/>
            <p:cNvGrpSpPr/>
            <p:nvPr/>
          </p:nvGrpSpPr>
          <p:grpSpPr bwMode="auto">
            <a:xfrm>
              <a:off x="3287" y="1744"/>
              <a:ext cx="205" cy="250"/>
              <a:chOff x="2954" y="2425"/>
              <a:chExt cx="208" cy="250"/>
            </a:xfrm>
          </p:grpSpPr>
          <p:sp>
            <p:nvSpPr>
              <p:cNvPr id="476" name="Rectangle 5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77" name="Text Box 60"/>
              <p:cNvSpPr txBox="1">
                <a:spLocks noChangeArrowheads="1"/>
              </p:cNvSpPr>
              <p:nvPr/>
            </p:nvSpPr>
            <p:spPr bwMode="auto">
              <a:xfrm>
                <a:off x="2954" y="2425"/>
                <a:ext cx="208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u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451" name="Group 61"/>
            <p:cNvGrpSpPr/>
            <p:nvPr/>
          </p:nvGrpSpPr>
          <p:grpSpPr bwMode="auto">
            <a:xfrm>
              <a:off x="4461" y="2128"/>
              <a:ext cx="196" cy="250"/>
              <a:chOff x="2958" y="2425"/>
              <a:chExt cx="199" cy="250"/>
            </a:xfrm>
          </p:grpSpPr>
          <p:sp>
            <p:nvSpPr>
              <p:cNvPr id="474" name="Rectangle 6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75" name="Text Box 63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y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452" name="Group 64"/>
            <p:cNvGrpSpPr/>
            <p:nvPr/>
          </p:nvGrpSpPr>
          <p:grpSpPr bwMode="auto">
            <a:xfrm>
              <a:off x="3772" y="2095"/>
              <a:ext cx="212" cy="288"/>
              <a:chOff x="2951" y="2395"/>
              <a:chExt cx="213" cy="288"/>
            </a:xfrm>
          </p:grpSpPr>
          <p:sp>
            <p:nvSpPr>
              <p:cNvPr id="472" name="Rectangle 6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73" name="Text Box 66"/>
              <p:cNvSpPr txBox="1">
                <a:spLocks noChangeArrowheads="1"/>
              </p:cNvSpPr>
              <p:nvPr/>
            </p:nvSpPr>
            <p:spPr bwMode="auto">
              <a:xfrm>
                <a:off x="2951" y="2395"/>
                <a:ext cx="21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x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453" name="Group 67"/>
            <p:cNvGrpSpPr/>
            <p:nvPr/>
          </p:nvGrpSpPr>
          <p:grpSpPr bwMode="auto">
            <a:xfrm>
              <a:off x="4438" y="1438"/>
              <a:ext cx="232" cy="250"/>
              <a:chOff x="2941" y="2425"/>
              <a:chExt cx="235" cy="250"/>
            </a:xfrm>
          </p:grpSpPr>
          <p:sp>
            <p:nvSpPr>
              <p:cNvPr id="470" name="Rectangle 68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71" name="Text Box 69"/>
              <p:cNvSpPr txBox="1">
                <a:spLocks noChangeArrowheads="1"/>
              </p:cNvSpPr>
              <p:nvPr/>
            </p:nvSpPr>
            <p:spPr bwMode="auto">
              <a:xfrm>
                <a:off x="2941" y="2425"/>
                <a:ext cx="235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w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454" name="Group 70"/>
            <p:cNvGrpSpPr/>
            <p:nvPr/>
          </p:nvGrpSpPr>
          <p:grpSpPr bwMode="auto">
            <a:xfrm>
              <a:off x="3771" y="1438"/>
              <a:ext cx="196" cy="250"/>
              <a:chOff x="2958" y="2425"/>
              <a:chExt cx="199" cy="250"/>
            </a:xfrm>
          </p:grpSpPr>
          <p:sp>
            <p:nvSpPr>
              <p:cNvPr id="468" name="Rectangle 71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69" name="Text Box 72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v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455" name="Group 73"/>
            <p:cNvGrpSpPr/>
            <p:nvPr/>
          </p:nvGrpSpPr>
          <p:grpSpPr bwMode="auto">
            <a:xfrm>
              <a:off x="5025" y="1756"/>
              <a:ext cx="212" cy="288"/>
              <a:chOff x="2949" y="2395"/>
              <a:chExt cx="214" cy="288"/>
            </a:xfrm>
          </p:grpSpPr>
          <p:sp>
            <p:nvSpPr>
              <p:cNvPr id="466" name="Rectangle 74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67" name="Text Box 75"/>
              <p:cNvSpPr txBox="1">
                <a:spLocks noChangeArrowheads="1"/>
              </p:cNvSpPr>
              <p:nvPr/>
            </p:nvSpPr>
            <p:spPr bwMode="auto">
              <a:xfrm>
                <a:off x="2949" y="2395"/>
                <a:ext cx="214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z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456" name="Text Box 76"/>
            <p:cNvSpPr txBox="1">
              <a:spLocks noChangeArrowheads="1"/>
            </p:cNvSpPr>
            <p:nvPr/>
          </p:nvSpPr>
          <p:spPr bwMode="auto">
            <a:xfrm>
              <a:off x="3493" y="1568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57" name="Text Box 77"/>
            <p:cNvSpPr txBox="1">
              <a:spLocks noChangeArrowheads="1"/>
            </p:cNvSpPr>
            <p:nvPr/>
          </p:nvSpPr>
          <p:spPr bwMode="auto">
            <a:xfrm>
              <a:off x="3841" y="1787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58" name="Text Box 78"/>
            <p:cNvSpPr txBox="1">
              <a:spLocks noChangeArrowheads="1"/>
            </p:cNvSpPr>
            <p:nvPr/>
          </p:nvSpPr>
          <p:spPr bwMode="auto">
            <a:xfrm>
              <a:off x="3406" y="200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59" name="Text Box 79"/>
            <p:cNvSpPr txBox="1">
              <a:spLocks noChangeArrowheads="1"/>
            </p:cNvSpPr>
            <p:nvPr/>
          </p:nvSpPr>
          <p:spPr bwMode="auto">
            <a:xfrm>
              <a:off x="4225" y="188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0" name="Text Box 80"/>
            <p:cNvSpPr txBox="1">
              <a:spLocks noChangeArrowheads="1"/>
            </p:cNvSpPr>
            <p:nvPr/>
          </p:nvSpPr>
          <p:spPr bwMode="auto">
            <a:xfrm>
              <a:off x="4162" y="2234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1" name="Text Box 81"/>
            <p:cNvSpPr txBox="1">
              <a:spLocks noChangeArrowheads="1"/>
            </p:cNvSpPr>
            <p:nvPr/>
          </p:nvSpPr>
          <p:spPr bwMode="auto">
            <a:xfrm>
              <a:off x="4522" y="180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2" name="Text Box 82"/>
            <p:cNvSpPr txBox="1">
              <a:spLocks noChangeArrowheads="1"/>
            </p:cNvSpPr>
            <p:nvPr/>
          </p:nvSpPr>
          <p:spPr bwMode="auto">
            <a:xfrm>
              <a:off x="4882" y="2069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3" name="Text Box 83"/>
            <p:cNvSpPr txBox="1">
              <a:spLocks noChangeArrowheads="1"/>
            </p:cNvSpPr>
            <p:nvPr/>
          </p:nvSpPr>
          <p:spPr bwMode="auto">
            <a:xfrm>
              <a:off x="4855" y="153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4" name="Text Box 84"/>
            <p:cNvSpPr txBox="1">
              <a:spLocks noChangeArrowheads="1"/>
            </p:cNvSpPr>
            <p:nvPr/>
          </p:nvSpPr>
          <p:spPr bwMode="auto">
            <a:xfrm>
              <a:off x="4120" y="138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5" name="Text Box 85"/>
            <p:cNvSpPr txBox="1">
              <a:spLocks noChangeArrowheads="1"/>
            </p:cNvSpPr>
            <p:nvPr/>
          </p:nvSpPr>
          <p:spPr bwMode="auto">
            <a:xfrm>
              <a:off x="3769" y="111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490" name="Text Box 9"/>
          <p:cNvSpPr txBox="1">
            <a:spLocks noChangeArrowheads="1"/>
          </p:cNvSpPr>
          <p:nvPr/>
        </p:nvSpPr>
        <p:spPr bwMode="auto">
          <a:xfrm>
            <a:off x="9490547" y="3198952"/>
            <a:ext cx="526105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4,y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5" name="Text Box 6"/>
          <p:cNvSpPr txBox="1">
            <a:spLocks noChangeArrowheads="1"/>
          </p:cNvSpPr>
          <p:nvPr/>
        </p:nvSpPr>
        <p:spPr bwMode="auto">
          <a:xfrm>
            <a:off x="5169952" y="1633417"/>
            <a:ext cx="1295546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D(w),p(w)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8" name="Text Box 6"/>
          <p:cNvSpPr txBox="1">
            <a:spLocks noChangeArrowheads="1"/>
          </p:cNvSpPr>
          <p:nvPr/>
        </p:nvSpPr>
        <p:spPr bwMode="auto">
          <a:xfrm>
            <a:off x="13837414" y="2958717"/>
            <a:ext cx="1284288" cy="16160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D(w),p(w)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5,u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4,x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3,y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3,y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5554672" y="2866120"/>
            <a:ext cx="4461980" cy="406922"/>
            <a:chOff x="5554672" y="2866120"/>
            <a:chExt cx="4461980" cy="406922"/>
          </a:xfrm>
        </p:grpSpPr>
        <p:sp>
          <p:nvSpPr>
            <p:cNvPr id="489" name="Text Box 9"/>
            <p:cNvSpPr txBox="1">
              <a:spLocks noChangeArrowheads="1"/>
            </p:cNvSpPr>
            <p:nvPr/>
          </p:nvSpPr>
          <p:spPr bwMode="auto">
            <a:xfrm>
              <a:off x="9490547" y="2872932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9" name="Text Box 6"/>
            <p:cNvSpPr txBox="1">
              <a:spLocks noChangeArrowheads="1"/>
            </p:cNvSpPr>
            <p:nvPr/>
          </p:nvSpPr>
          <p:spPr bwMode="auto">
            <a:xfrm>
              <a:off x="5554672" y="2866120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263633" y="1951300"/>
            <a:ext cx="5679281" cy="401555"/>
            <a:chOff x="4263633" y="1951300"/>
            <a:chExt cx="5679281" cy="401555"/>
          </a:xfrm>
        </p:grpSpPr>
        <p:sp>
          <p:nvSpPr>
            <p:cNvPr id="249" name="Text Box 6"/>
            <p:cNvSpPr txBox="1">
              <a:spLocks noChangeArrowheads="1"/>
            </p:cNvSpPr>
            <p:nvPr/>
          </p:nvSpPr>
          <p:spPr bwMode="auto">
            <a:xfrm>
              <a:off x="55706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83" name="Text Box 9"/>
            <p:cNvSpPr txBox="1">
              <a:spLocks noChangeArrowheads="1"/>
            </p:cNvSpPr>
            <p:nvPr/>
          </p:nvSpPr>
          <p:spPr bwMode="auto">
            <a:xfrm>
              <a:off x="9564285" y="1975894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3" name="Text Box 9"/>
            <p:cNvSpPr txBox="1">
              <a:spLocks noChangeArrowheads="1"/>
            </p:cNvSpPr>
            <p:nvPr/>
          </p:nvSpPr>
          <p:spPr bwMode="auto">
            <a:xfrm>
              <a:off x="8268885" y="1974450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4" name="Text Box 7"/>
            <p:cNvSpPr txBox="1">
              <a:spLocks noChangeArrowheads="1"/>
            </p:cNvSpPr>
            <p:nvPr/>
          </p:nvSpPr>
          <p:spPr bwMode="auto">
            <a:xfrm>
              <a:off x="6866008" y="1951300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00" name="Text Box 5"/>
            <p:cNvSpPr txBox="1">
              <a:spLocks noChangeArrowheads="1"/>
            </p:cNvSpPr>
            <p:nvPr/>
          </p:nvSpPr>
          <p:spPr bwMode="auto">
            <a:xfrm>
              <a:off x="4263633" y="1952745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4263633" y="2255616"/>
            <a:ext cx="5679281" cy="416447"/>
            <a:chOff x="4263633" y="2255616"/>
            <a:chExt cx="5679281" cy="416447"/>
          </a:xfrm>
        </p:grpSpPr>
        <p:sp>
          <p:nvSpPr>
            <p:cNvPr id="487" name="Text Box 9"/>
            <p:cNvSpPr txBox="1">
              <a:spLocks noChangeArrowheads="1"/>
            </p:cNvSpPr>
            <p:nvPr/>
          </p:nvSpPr>
          <p:spPr bwMode="auto">
            <a:xfrm>
              <a:off x="9564285" y="2301914"/>
              <a:ext cx="3786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2" name="Text Box 8"/>
            <p:cNvSpPr txBox="1">
              <a:spLocks noChangeArrowheads="1"/>
            </p:cNvSpPr>
            <p:nvPr/>
          </p:nvSpPr>
          <p:spPr bwMode="auto">
            <a:xfrm>
              <a:off x="8206722" y="2260378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2,x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6" name="Text Box 6"/>
            <p:cNvSpPr txBox="1">
              <a:spLocks noChangeArrowheads="1"/>
            </p:cNvSpPr>
            <p:nvPr/>
          </p:nvSpPr>
          <p:spPr bwMode="auto">
            <a:xfrm>
              <a:off x="5566247" y="2271953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4,x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01" name="Text Box 5"/>
            <p:cNvSpPr txBox="1">
              <a:spLocks noChangeArrowheads="1"/>
            </p:cNvSpPr>
            <p:nvPr/>
          </p:nvSpPr>
          <p:spPr bwMode="auto">
            <a:xfrm>
              <a:off x="4263633" y="2255616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263633" y="2546912"/>
            <a:ext cx="5753019" cy="428022"/>
            <a:chOff x="4263633" y="2546912"/>
            <a:chExt cx="5753019" cy="428022"/>
          </a:xfrm>
        </p:grpSpPr>
        <p:sp>
          <p:nvSpPr>
            <p:cNvPr id="488" name="Text Box 9"/>
            <p:cNvSpPr txBox="1">
              <a:spLocks noChangeArrowheads="1"/>
            </p:cNvSpPr>
            <p:nvPr/>
          </p:nvSpPr>
          <p:spPr bwMode="auto">
            <a:xfrm>
              <a:off x="9490547" y="2546912"/>
              <a:ext cx="5261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7" name="Text Box 6"/>
            <p:cNvSpPr txBox="1">
              <a:spLocks noChangeArrowheads="1"/>
            </p:cNvSpPr>
            <p:nvPr/>
          </p:nvSpPr>
          <p:spPr bwMode="auto">
            <a:xfrm>
              <a:off x="5566247" y="2574824"/>
              <a:ext cx="5261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3,y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02" name="Text Box 5"/>
            <p:cNvSpPr txBox="1">
              <a:spLocks noChangeArrowheads="1"/>
            </p:cNvSpPr>
            <p:nvPr/>
          </p:nvSpPr>
          <p:spPr bwMode="auto">
            <a:xfrm>
              <a:off x="4263633" y="2558487"/>
              <a:ext cx="54053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503" name="Text Box 4"/>
          <p:cNvSpPr txBox="1">
            <a:spLocks noChangeArrowheads="1"/>
          </p:cNvSpPr>
          <p:nvPr/>
        </p:nvSpPr>
        <p:spPr bwMode="auto">
          <a:xfrm>
            <a:off x="2380129" y="3488080"/>
            <a:ext cx="1026243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uxyvwz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04" name="Text Box 4"/>
          <p:cNvSpPr txBox="1">
            <a:spLocks noChangeArrowheads="1"/>
          </p:cNvSpPr>
          <p:nvPr/>
        </p:nvSpPr>
        <p:spPr bwMode="auto">
          <a:xfrm>
            <a:off x="2521874" y="3178926"/>
            <a:ext cx="898003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uxyvw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05" name="Text Box 4"/>
          <p:cNvSpPr txBox="1">
            <a:spLocks noChangeArrowheads="1"/>
          </p:cNvSpPr>
          <p:nvPr/>
        </p:nvSpPr>
        <p:spPr bwMode="auto">
          <a:xfrm>
            <a:off x="2698178" y="2856764"/>
            <a:ext cx="71205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uxyv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06" name="Text Box 4"/>
          <p:cNvSpPr txBox="1">
            <a:spLocks noChangeArrowheads="1"/>
          </p:cNvSpPr>
          <p:nvPr/>
        </p:nvSpPr>
        <p:spPr bwMode="auto">
          <a:xfrm>
            <a:off x="2816771" y="2546463"/>
            <a:ext cx="58381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07" name="Text Box 4"/>
          <p:cNvSpPr txBox="1">
            <a:spLocks noChangeArrowheads="1"/>
          </p:cNvSpPr>
          <p:nvPr/>
        </p:nvSpPr>
        <p:spPr bwMode="auto">
          <a:xfrm>
            <a:off x="2958516" y="2241520"/>
            <a:ext cx="45557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ux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08" name="Text Box 4"/>
          <p:cNvSpPr txBox="1">
            <a:spLocks noChangeArrowheads="1"/>
          </p:cNvSpPr>
          <p:nvPr/>
        </p:nvSpPr>
        <p:spPr bwMode="auto">
          <a:xfrm>
            <a:off x="3082181" y="1941646"/>
            <a:ext cx="32733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706097" y="230336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9" name="Straight Connector 508"/>
          <p:cNvCxnSpPr/>
          <p:nvPr/>
        </p:nvCxnSpPr>
        <p:spPr>
          <a:xfrm>
            <a:off x="1714983" y="2606233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0" name="Straight Connector 509"/>
          <p:cNvCxnSpPr/>
          <p:nvPr/>
        </p:nvCxnSpPr>
        <p:spPr>
          <a:xfrm>
            <a:off x="1719251" y="2913722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/>
          <p:cNvCxnSpPr/>
          <p:nvPr/>
        </p:nvCxnSpPr>
        <p:spPr>
          <a:xfrm>
            <a:off x="1718901" y="3225829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4" name="Straight Connector 513"/>
          <p:cNvCxnSpPr/>
          <p:nvPr/>
        </p:nvCxnSpPr>
        <p:spPr>
          <a:xfrm>
            <a:off x="1727787" y="3565644"/>
            <a:ext cx="82296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4409954" y="1342663"/>
            <a:ext cx="3000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v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521" name="TextBox 520"/>
          <p:cNvSpPr txBox="1"/>
          <p:nvPr/>
        </p:nvSpPr>
        <p:spPr>
          <a:xfrm>
            <a:off x="5685099" y="1337058"/>
            <a:ext cx="3674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w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522" name="TextBox 521"/>
          <p:cNvSpPr txBox="1"/>
          <p:nvPr/>
        </p:nvSpPr>
        <p:spPr>
          <a:xfrm>
            <a:off x="6994969" y="1331453"/>
            <a:ext cx="3000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x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523" name="TextBox 522"/>
          <p:cNvSpPr txBox="1"/>
          <p:nvPr/>
        </p:nvSpPr>
        <p:spPr>
          <a:xfrm>
            <a:off x="8327989" y="1337423"/>
            <a:ext cx="3000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y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524" name="TextBox 523"/>
          <p:cNvSpPr txBox="1"/>
          <p:nvPr/>
        </p:nvSpPr>
        <p:spPr>
          <a:xfrm>
            <a:off x="9591559" y="1354968"/>
            <a:ext cx="2856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z</a:t>
            </a:r>
            <a:endParaRPr lang="en-US" sz="2000" dirty="0">
              <a:solidFill>
                <a:srgbClr val="FF0000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3119488" y="1398905"/>
            <a:ext cx="4326893" cy="1233760"/>
            <a:chOff x="3104054" y="1398906"/>
            <a:chExt cx="4326893" cy="1233760"/>
          </a:xfrm>
        </p:grpSpPr>
        <p:grpSp>
          <p:nvGrpSpPr>
            <p:cNvPr id="516" name="Group 515"/>
            <p:cNvGrpSpPr/>
            <p:nvPr/>
          </p:nvGrpSpPr>
          <p:grpSpPr>
            <a:xfrm>
              <a:off x="3104054" y="1398906"/>
              <a:ext cx="4196366" cy="1233760"/>
              <a:chOff x="239710" y="526192"/>
              <a:chExt cx="4196366" cy="1233760"/>
            </a:xfrm>
          </p:grpSpPr>
          <p:sp>
            <p:nvSpPr>
              <p:cNvPr id="517" name="Oval 516"/>
              <p:cNvSpPr/>
              <p:nvPr/>
            </p:nvSpPr>
            <p:spPr>
              <a:xfrm>
                <a:off x="4120980" y="526192"/>
                <a:ext cx="315096" cy="295532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518" name="Straight Arrow Connector 517"/>
              <p:cNvCxnSpPr>
                <a:stCxn id="517" idx="4"/>
                <a:endCxn id="520" idx="6"/>
              </p:cNvCxnSpPr>
              <p:nvPr/>
            </p:nvCxnSpPr>
            <p:spPr>
              <a:xfrm flipH="1">
                <a:off x="541927" y="821724"/>
                <a:ext cx="3736601" cy="790462"/>
              </a:xfrm>
              <a:prstGeom prst="straightConnector1">
                <a:avLst/>
              </a:prstGeom>
              <a:ln w="158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0" name="Oval 519"/>
              <p:cNvSpPr/>
              <p:nvPr/>
            </p:nvSpPr>
            <p:spPr>
              <a:xfrm>
                <a:off x="239710" y="1464420"/>
                <a:ext cx="302217" cy="295532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525" name="Oval 114"/>
            <p:cNvSpPr>
              <a:spLocks noChangeArrowheads="1"/>
            </p:cNvSpPr>
            <p:nvPr/>
          </p:nvSpPr>
          <p:spPr bwMode="auto">
            <a:xfrm>
              <a:off x="6828095" y="2025569"/>
              <a:ext cx="602852" cy="30197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  <a:round/>
            </a:ln>
          </p:spPr>
          <p:txBody>
            <a:bodyPr wrap="none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solidFill>
                  <a:srgbClr val="000000"/>
                </a:solidFill>
                <a:latin typeface="Comic Sans MS" panose="030F0702030302020204" pitchFamily="66" charset="0"/>
                <a:ea typeface="MS PGothic" panose="020B0600070205080204" pitchFamily="34" charset="-128"/>
              </a:endParaRPr>
            </a:p>
          </p:txBody>
        </p:sp>
        <p:cxnSp>
          <p:nvCxnSpPr>
            <p:cNvPr id="13" name="Straight Arrow Connector 12"/>
            <p:cNvCxnSpPr>
              <a:stCxn id="525" idx="0"/>
            </p:cNvCxnSpPr>
            <p:nvPr/>
          </p:nvCxnSpPr>
          <p:spPr>
            <a:xfrm flipV="1">
              <a:off x="7129521" y="1638301"/>
              <a:ext cx="484" cy="38726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0" name="Group 529"/>
          <p:cNvGrpSpPr/>
          <p:nvPr/>
        </p:nvGrpSpPr>
        <p:grpSpPr>
          <a:xfrm>
            <a:off x="3117557" y="1389255"/>
            <a:ext cx="5681132" cy="1534706"/>
            <a:chOff x="1772965" y="1097960"/>
            <a:chExt cx="5681132" cy="1534706"/>
          </a:xfrm>
        </p:grpSpPr>
        <p:grpSp>
          <p:nvGrpSpPr>
            <p:cNvPr id="531" name="Group 530"/>
            <p:cNvGrpSpPr/>
            <p:nvPr/>
          </p:nvGrpSpPr>
          <p:grpSpPr>
            <a:xfrm>
              <a:off x="1772965" y="1097960"/>
              <a:ext cx="5539030" cy="1534706"/>
              <a:chOff x="-1091379" y="225246"/>
              <a:chExt cx="5539030" cy="1534706"/>
            </a:xfrm>
          </p:grpSpPr>
          <p:sp>
            <p:nvSpPr>
              <p:cNvPr id="534" name="Oval 533"/>
              <p:cNvSpPr/>
              <p:nvPr/>
            </p:nvSpPr>
            <p:spPr>
              <a:xfrm>
                <a:off x="4132555" y="225246"/>
                <a:ext cx="315096" cy="295532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535" name="Straight Arrow Connector 534"/>
              <p:cNvCxnSpPr>
                <a:stCxn id="534" idx="4"/>
                <a:endCxn id="536" idx="6"/>
              </p:cNvCxnSpPr>
              <p:nvPr/>
            </p:nvCxnSpPr>
            <p:spPr>
              <a:xfrm flipH="1">
                <a:off x="-789162" y="520778"/>
                <a:ext cx="5079265" cy="1091408"/>
              </a:xfrm>
              <a:prstGeom prst="straightConnector1">
                <a:avLst/>
              </a:prstGeom>
              <a:ln w="158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6" name="Oval 535"/>
              <p:cNvSpPr/>
              <p:nvPr/>
            </p:nvSpPr>
            <p:spPr>
              <a:xfrm>
                <a:off x="-1091379" y="1464420"/>
                <a:ext cx="302217" cy="295532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532" name="Oval 114"/>
            <p:cNvSpPr>
              <a:spLocks noChangeArrowheads="1"/>
            </p:cNvSpPr>
            <p:nvPr/>
          </p:nvSpPr>
          <p:spPr bwMode="auto">
            <a:xfrm>
              <a:off x="6851245" y="2025569"/>
              <a:ext cx="602852" cy="30197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  <a:round/>
            </a:ln>
          </p:spPr>
          <p:txBody>
            <a:bodyPr wrap="none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solidFill>
                  <a:srgbClr val="000000"/>
                </a:solidFill>
                <a:latin typeface="Comic Sans MS" panose="030F0702030302020204" pitchFamily="66" charset="0"/>
                <a:ea typeface="MS PGothic" panose="020B0600070205080204" pitchFamily="34" charset="-128"/>
              </a:endParaRPr>
            </a:p>
          </p:txBody>
        </p:sp>
        <p:cxnSp>
          <p:nvCxnSpPr>
            <p:cNvPr id="533" name="Straight Arrow Connector 532"/>
            <p:cNvCxnSpPr>
              <a:stCxn id="532" idx="0"/>
              <a:endCxn id="534" idx="4"/>
            </p:cNvCxnSpPr>
            <p:nvPr/>
          </p:nvCxnSpPr>
          <p:spPr>
            <a:xfrm flipV="1">
              <a:off x="7152671" y="1393492"/>
              <a:ext cx="1776" cy="632077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7" name="Group 536"/>
          <p:cNvGrpSpPr/>
          <p:nvPr/>
        </p:nvGrpSpPr>
        <p:grpSpPr>
          <a:xfrm>
            <a:off x="3109189" y="1412217"/>
            <a:ext cx="1746239" cy="1817119"/>
            <a:chOff x="5709634" y="1003247"/>
            <a:chExt cx="1746239" cy="1817119"/>
          </a:xfrm>
        </p:grpSpPr>
        <p:grpSp>
          <p:nvGrpSpPr>
            <p:cNvPr id="538" name="Group 537"/>
            <p:cNvGrpSpPr/>
            <p:nvPr/>
          </p:nvGrpSpPr>
          <p:grpSpPr>
            <a:xfrm>
              <a:off x="5709634" y="1003247"/>
              <a:ext cx="1602361" cy="1817119"/>
              <a:chOff x="2845290" y="130533"/>
              <a:chExt cx="1602361" cy="1817119"/>
            </a:xfrm>
          </p:grpSpPr>
          <p:sp>
            <p:nvSpPr>
              <p:cNvPr id="541" name="Oval 540"/>
              <p:cNvSpPr/>
              <p:nvPr/>
            </p:nvSpPr>
            <p:spPr>
              <a:xfrm>
                <a:off x="4132555" y="130533"/>
                <a:ext cx="315096" cy="295532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542" name="Straight Arrow Connector 541"/>
              <p:cNvCxnSpPr>
                <a:stCxn id="541" idx="4"/>
                <a:endCxn id="543" idx="6"/>
              </p:cNvCxnSpPr>
              <p:nvPr/>
            </p:nvCxnSpPr>
            <p:spPr>
              <a:xfrm flipH="1">
                <a:off x="3147507" y="426065"/>
                <a:ext cx="1142596" cy="1373821"/>
              </a:xfrm>
              <a:prstGeom prst="straightConnector1">
                <a:avLst/>
              </a:prstGeom>
              <a:ln w="158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3" name="Oval 542"/>
              <p:cNvSpPr/>
              <p:nvPr/>
            </p:nvSpPr>
            <p:spPr>
              <a:xfrm>
                <a:off x="2845290" y="1652120"/>
                <a:ext cx="302217" cy="295532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539" name="Oval 114"/>
            <p:cNvSpPr>
              <a:spLocks noChangeArrowheads="1"/>
            </p:cNvSpPr>
            <p:nvPr/>
          </p:nvSpPr>
          <p:spPr bwMode="auto">
            <a:xfrm>
              <a:off x="6853021" y="2199189"/>
              <a:ext cx="602852" cy="30197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  <a:round/>
            </a:ln>
          </p:spPr>
          <p:txBody>
            <a:bodyPr wrap="none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solidFill>
                  <a:srgbClr val="000000"/>
                </a:solidFill>
                <a:latin typeface="Comic Sans MS" panose="030F0702030302020204" pitchFamily="66" charset="0"/>
                <a:ea typeface="MS PGothic" panose="020B0600070205080204" pitchFamily="34" charset="-128"/>
              </a:endParaRPr>
            </a:p>
          </p:txBody>
        </p:sp>
        <p:cxnSp>
          <p:nvCxnSpPr>
            <p:cNvPr id="540" name="Straight Arrow Connector 539"/>
            <p:cNvCxnSpPr>
              <a:stCxn id="539" idx="0"/>
              <a:endCxn id="541" idx="4"/>
            </p:cNvCxnSpPr>
            <p:nvPr/>
          </p:nvCxnSpPr>
          <p:spPr>
            <a:xfrm flipV="1">
              <a:off x="7154447" y="1298779"/>
              <a:ext cx="0" cy="90041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4" name="Group 543"/>
          <p:cNvGrpSpPr/>
          <p:nvPr/>
        </p:nvGrpSpPr>
        <p:grpSpPr>
          <a:xfrm>
            <a:off x="3082834" y="1400642"/>
            <a:ext cx="3065254" cy="2136777"/>
            <a:chOff x="4423568" y="495889"/>
            <a:chExt cx="3065254" cy="2136777"/>
          </a:xfrm>
        </p:grpSpPr>
        <p:grpSp>
          <p:nvGrpSpPr>
            <p:cNvPr id="545" name="Group 544"/>
            <p:cNvGrpSpPr/>
            <p:nvPr/>
          </p:nvGrpSpPr>
          <p:grpSpPr>
            <a:xfrm>
              <a:off x="4423568" y="495889"/>
              <a:ext cx="2923151" cy="2136777"/>
              <a:chOff x="1559224" y="-376825"/>
              <a:chExt cx="2923151" cy="2136777"/>
            </a:xfrm>
          </p:grpSpPr>
          <p:sp>
            <p:nvSpPr>
              <p:cNvPr id="549" name="Oval 548"/>
              <p:cNvSpPr/>
              <p:nvPr/>
            </p:nvSpPr>
            <p:spPr>
              <a:xfrm>
                <a:off x="4167279" y="-376825"/>
                <a:ext cx="315096" cy="295532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550" name="Straight Arrow Connector 549"/>
              <p:cNvCxnSpPr>
                <a:stCxn id="549" idx="4"/>
                <a:endCxn id="551" idx="6"/>
              </p:cNvCxnSpPr>
              <p:nvPr/>
            </p:nvCxnSpPr>
            <p:spPr>
              <a:xfrm flipH="1">
                <a:off x="1861441" y="-81293"/>
                <a:ext cx="2463386" cy="1693479"/>
              </a:xfrm>
              <a:prstGeom prst="straightConnector1">
                <a:avLst/>
              </a:prstGeom>
              <a:ln w="158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1" name="Oval 550"/>
              <p:cNvSpPr/>
              <p:nvPr/>
            </p:nvSpPr>
            <p:spPr>
              <a:xfrm>
                <a:off x="1559224" y="1464420"/>
                <a:ext cx="302217" cy="295532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547" name="Oval 114"/>
            <p:cNvSpPr>
              <a:spLocks noChangeArrowheads="1"/>
            </p:cNvSpPr>
            <p:nvPr/>
          </p:nvSpPr>
          <p:spPr bwMode="auto">
            <a:xfrm>
              <a:off x="6885970" y="2025569"/>
              <a:ext cx="602852" cy="30197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  <a:round/>
            </a:ln>
          </p:spPr>
          <p:txBody>
            <a:bodyPr wrap="none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solidFill>
                  <a:srgbClr val="000000"/>
                </a:solidFill>
                <a:latin typeface="Comic Sans MS" panose="030F0702030302020204" pitchFamily="66" charset="0"/>
                <a:ea typeface="MS PGothic" panose="020B0600070205080204" pitchFamily="34" charset="-128"/>
              </a:endParaRPr>
            </a:p>
          </p:txBody>
        </p:sp>
        <p:cxnSp>
          <p:nvCxnSpPr>
            <p:cNvPr id="548" name="Straight Arrow Connector 547"/>
            <p:cNvCxnSpPr>
              <a:stCxn id="547" idx="0"/>
              <a:endCxn id="549" idx="4"/>
            </p:cNvCxnSpPr>
            <p:nvPr/>
          </p:nvCxnSpPr>
          <p:spPr>
            <a:xfrm flipV="1">
              <a:off x="7187396" y="791421"/>
              <a:ext cx="1775" cy="123414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2" name="Group 551"/>
          <p:cNvGrpSpPr/>
          <p:nvPr/>
        </p:nvGrpSpPr>
        <p:grpSpPr>
          <a:xfrm>
            <a:off x="3084763" y="1437297"/>
            <a:ext cx="6956123" cy="2426144"/>
            <a:chOff x="534474" y="495889"/>
            <a:chExt cx="6956123" cy="2426144"/>
          </a:xfrm>
        </p:grpSpPr>
        <p:grpSp>
          <p:nvGrpSpPr>
            <p:cNvPr id="553" name="Group 552"/>
            <p:cNvGrpSpPr/>
            <p:nvPr/>
          </p:nvGrpSpPr>
          <p:grpSpPr>
            <a:xfrm>
              <a:off x="534474" y="495889"/>
              <a:ext cx="6812245" cy="2426144"/>
              <a:chOff x="-2329870" y="-376825"/>
              <a:chExt cx="6812245" cy="2426144"/>
            </a:xfrm>
          </p:grpSpPr>
          <p:sp>
            <p:nvSpPr>
              <p:cNvPr id="556" name="Oval 555"/>
              <p:cNvSpPr/>
              <p:nvPr/>
            </p:nvSpPr>
            <p:spPr>
              <a:xfrm>
                <a:off x="4167279" y="-376825"/>
                <a:ext cx="315096" cy="295532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557" name="Straight Arrow Connector 556"/>
              <p:cNvCxnSpPr>
                <a:stCxn id="556" idx="4"/>
                <a:endCxn id="558" idx="6"/>
              </p:cNvCxnSpPr>
              <p:nvPr/>
            </p:nvCxnSpPr>
            <p:spPr>
              <a:xfrm flipH="1">
                <a:off x="-2027653" y="-81293"/>
                <a:ext cx="6352480" cy="1982846"/>
              </a:xfrm>
              <a:prstGeom prst="straightConnector1">
                <a:avLst/>
              </a:prstGeom>
              <a:ln w="158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8" name="Oval 557"/>
              <p:cNvSpPr/>
              <p:nvPr/>
            </p:nvSpPr>
            <p:spPr>
              <a:xfrm>
                <a:off x="-2329870" y="1753787"/>
                <a:ext cx="302217" cy="295532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554" name="Oval 114"/>
            <p:cNvSpPr>
              <a:spLocks noChangeArrowheads="1"/>
            </p:cNvSpPr>
            <p:nvPr/>
          </p:nvSpPr>
          <p:spPr bwMode="auto">
            <a:xfrm>
              <a:off x="6887745" y="2326511"/>
              <a:ext cx="602852" cy="30197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  <a:round/>
            </a:ln>
          </p:spPr>
          <p:txBody>
            <a:bodyPr wrap="none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solidFill>
                  <a:srgbClr val="000000"/>
                </a:solidFill>
                <a:latin typeface="Comic Sans MS" panose="030F0702030302020204" pitchFamily="66" charset="0"/>
                <a:ea typeface="MS PGothic" panose="020B0600070205080204" pitchFamily="34" charset="-128"/>
              </a:endParaRPr>
            </a:p>
          </p:txBody>
        </p:sp>
        <p:cxnSp>
          <p:nvCxnSpPr>
            <p:cNvPr id="555" name="Straight Arrow Connector 554"/>
            <p:cNvCxnSpPr>
              <a:stCxn id="554" idx="0"/>
              <a:endCxn id="556" idx="4"/>
            </p:cNvCxnSpPr>
            <p:nvPr/>
          </p:nvCxnSpPr>
          <p:spPr>
            <a:xfrm flipV="1">
              <a:off x="7189171" y="791421"/>
              <a:ext cx="0" cy="153509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Straight Arrow Connector 37"/>
          <p:cNvCxnSpPr>
            <a:endCxn id="271" idx="2"/>
          </p:cNvCxnSpPr>
          <p:nvPr/>
        </p:nvCxnSpPr>
        <p:spPr>
          <a:xfrm>
            <a:off x="1957653" y="5544274"/>
            <a:ext cx="439472" cy="428799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9" name="Straight Arrow Connector 558"/>
          <p:cNvCxnSpPr>
            <a:endCxn id="414" idx="2"/>
          </p:cNvCxnSpPr>
          <p:nvPr/>
        </p:nvCxnSpPr>
        <p:spPr>
          <a:xfrm>
            <a:off x="2908706" y="6055489"/>
            <a:ext cx="586969" cy="6484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0" name="Straight Arrow Connector 559"/>
          <p:cNvCxnSpPr>
            <a:stCxn id="266" idx="7"/>
          </p:cNvCxnSpPr>
          <p:nvPr/>
        </p:nvCxnSpPr>
        <p:spPr>
          <a:xfrm flipV="1">
            <a:off x="2068770" y="5023414"/>
            <a:ext cx="502342" cy="281976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1" name="Straight Arrow Connector 560"/>
          <p:cNvCxnSpPr/>
          <p:nvPr/>
        </p:nvCxnSpPr>
        <p:spPr>
          <a:xfrm flipV="1">
            <a:off x="3744012" y="4988689"/>
            <a:ext cx="0" cy="883534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2" name="Straight Arrow Connector 561"/>
          <p:cNvCxnSpPr/>
          <p:nvPr/>
        </p:nvCxnSpPr>
        <p:spPr>
          <a:xfrm flipV="1">
            <a:off x="4007312" y="5577069"/>
            <a:ext cx="606730" cy="44806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3" name="Text Box 3"/>
          <p:cNvSpPr txBox="1">
            <a:spLocks noChangeArrowheads="1"/>
          </p:cNvSpPr>
          <p:nvPr/>
        </p:nvSpPr>
        <p:spPr bwMode="auto">
          <a:xfrm>
            <a:off x="5894442" y="4463262"/>
            <a:ext cx="5770234" cy="144655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sz="2200" dirty="0">
                <a:latin typeface="+mn-lt"/>
              </a:rPr>
              <a:t>find </a:t>
            </a:r>
            <a:r>
              <a:rPr lang="en-US" sz="2200" i="1" dirty="0">
                <a:latin typeface="+mn-lt"/>
              </a:rPr>
              <a:t>a</a:t>
            </a:r>
            <a:r>
              <a:rPr lang="en-US" sz="2200" dirty="0">
                <a:latin typeface="+mn-lt"/>
              </a:rPr>
              <a:t> not in </a:t>
            </a:r>
            <a:r>
              <a:rPr lang="en-US" sz="2200" i="1" dirty="0">
                <a:latin typeface="+mn-lt"/>
              </a:rPr>
              <a:t>N</a:t>
            </a:r>
            <a:r>
              <a:rPr lang="en-US" sz="2200" i="1" dirty="0">
                <a:latin typeface="+mn-lt"/>
                <a:cs typeface="Arial" panose="020B0604020202020204" pitchFamily="34" charset="0"/>
              </a:rPr>
              <a:t>'</a:t>
            </a:r>
            <a:r>
              <a:rPr lang="en-US" sz="2200" i="1" dirty="0">
                <a:latin typeface="+mn-lt"/>
              </a:rPr>
              <a:t> </a:t>
            </a:r>
            <a:r>
              <a:rPr lang="en-US" sz="2200" dirty="0">
                <a:latin typeface="+mn-lt"/>
              </a:rPr>
              <a:t>such that </a:t>
            </a:r>
            <a:r>
              <a:rPr lang="en-US" sz="2200" i="1" dirty="0">
                <a:latin typeface="+mn-lt"/>
              </a:rPr>
              <a:t>D(a) </a:t>
            </a:r>
            <a:r>
              <a:rPr lang="en-US" sz="2200" dirty="0">
                <a:latin typeface="+mn-lt"/>
              </a:rPr>
              <a:t>is a minimum </a:t>
            </a:r>
            <a:endParaRPr lang="en-US" sz="2200" dirty="0">
              <a:latin typeface="+mn-lt"/>
            </a:endParaRPr>
          </a:p>
          <a:p>
            <a:r>
              <a:rPr lang="en-US" sz="2200" dirty="0">
                <a:latin typeface="+mn-lt"/>
              </a:rPr>
              <a:t>add </a:t>
            </a:r>
            <a:r>
              <a:rPr lang="en-US" sz="2200" i="1" dirty="0">
                <a:latin typeface="+mn-lt"/>
              </a:rPr>
              <a:t>a</a:t>
            </a:r>
            <a:r>
              <a:rPr lang="en-US" sz="2200" dirty="0">
                <a:latin typeface="+mn-lt"/>
              </a:rPr>
              <a:t> to </a:t>
            </a:r>
            <a:r>
              <a:rPr lang="en-US" sz="2200" i="1" dirty="0">
                <a:latin typeface="+mn-lt"/>
              </a:rPr>
              <a:t>N</a:t>
            </a:r>
            <a:r>
              <a:rPr lang="en-US" sz="2200" i="1" dirty="0">
                <a:latin typeface="+mn-lt"/>
                <a:cs typeface="Arial" panose="020B0604020202020204" pitchFamily="34" charset="0"/>
              </a:rPr>
              <a:t>'</a:t>
            </a:r>
            <a:r>
              <a:rPr lang="en-US" sz="2200" i="1" dirty="0">
                <a:latin typeface="+mn-lt"/>
              </a:rPr>
              <a:t> </a:t>
            </a:r>
            <a:endParaRPr lang="en-US" sz="2200" i="1" dirty="0">
              <a:latin typeface="+mn-lt"/>
            </a:endParaRPr>
          </a:p>
          <a:p>
            <a:r>
              <a:rPr lang="en-US" sz="2200" dirty="0">
                <a:latin typeface="+mn-lt"/>
              </a:rPr>
              <a:t>update </a:t>
            </a:r>
            <a:r>
              <a:rPr lang="en-US" sz="2200" i="1" dirty="0">
                <a:latin typeface="+mn-lt"/>
              </a:rPr>
              <a:t>D(b) </a:t>
            </a:r>
            <a:r>
              <a:rPr lang="en-US" sz="2200" dirty="0">
                <a:latin typeface="+mn-lt"/>
              </a:rPr>
              <a:t>for all </a:t>
            </a:r>
            <a:r>
              <a:rPr lang="en-US" sz="2200" i="1" dirty="0">
                <a:latin typeface="+mn-lt"/>
              </a:rPr>
              <a:t>b</a:t>
            </a:r>
            <a:r>
              <a:rPr lang="en-US" sz="2200" dirty="0">
                <a:latin typeface="+mn-lt"/>
              </a:rPr>
              <a:t> adjacent to </a:t>
            </a:r>
            <a:r>
              <a:rPr lang="en-US" sz="2200" i="1" dirty="0">
                <a:latin typeface="+mn-lt"/>
              </a:rPr>
              <a:t>a</a:t>
            </a:r>
            <a:r>
              <a:rPr lang="en-US" sz="2200" dirty="0">
                <a:latin typeface="+mn-lt"/>
              </a:rPr>
              <a:t> and not in </a:t>
            </a:r>
            <a:r>
              <a:rPr lang="en-US" sz="2200" i="1" dirty="0">
                <a:latin typeface="+mn-lt"/>
              </a:rPr>
              <a:t>N</a:t>
            </a:r>
            <a:r>
              <a:rPr lang="en-US" sz="2200" i="1" dirty="0">
                <a:latin typeface="+mn-lt"/>
                <a:cs typeface="Arial" panose="020B0604020202020204" pitchFamily="34" charset="0"/>
              </a:rPr>
              <a:t>'</a:t>
            </a:r>
            <a:r>
              <a:rPr lang="en-US" sz="2200" i="1" dirty="0">
                <a:latin typeface="+mn-lt"/>
              </a:rPr>
              <a:t> </a:t>
            </a:r>
            <a:r>
              <a:rPr lang="en-US" sz="2200" dirty="0">
                <a:latin typeface="+mn-lt"/>
              </a:rPr>
              <a:t>: </a:t>
            </a:r>
            <a:endParaRPr lang="en-US" sz="2200" dirty="0">
              <a:latin typeface="+mn-lt"/>
            </a:endParaRPr>
          </a:p>
          <a:p>
            <a:r>
              <a:rPr lang="en-US" sz="2200" b="1" i="1" dirty="0">
                <a:solidFill>
                  <a:srgbClr val="CC0000"/>
                </a:solidFill>
                <a:latin typeface="+mn-lt"/>
              </a:rPr>
              <a:t>     D(b) = </a:t>
            </a:r>
            <a:r>
              <a:rPr lang="en-US" sz="2200" b="1" dirty="0">
                <a:solidFill>
                  <a:srgbClr val="CC0000"/>
                </a:solidFill>
                <a:latin typeface="+mn-lt"/>
              </a:rPr>
              <a:t>min</a:t>
            </a:r>
            <a:r>
              <a:rPr lang="en-US" sz="2200" b="1" i="1" dirty="0">
                <a:solidFill>
                  <a:srgbClr val="CC0000"/>
                </a:solidFill>
                <a:latin typeface="+mn-lt"/>
              </a:rPr>
              <a:t> ( D(b), D(a) + c</a:t>
            </a:r>
            <a:r>
              <a:rPr lang="en-US" sz="2200" b="1" i="1" baseline="-25000" dirty="0">
                <a:solidFill>
                  <a:srgbClr val="CC0000"/>
                </a:solidFill>
                <a:latin typeface="+mn-lt"/>
              </a:rPr>
              <a:t>a,b </a:t>
            </a:r>
            <a:r>
              <a:rPr lang="en-US" sz="2200" b="1" i="1" dirty="0">
                <a:solidFill>
                  <a:srgbClr val="CC0000"/>
                </a:solidFill>
                <a:latin typeface="+mn-lt"/>
              </a:rPr>
              <a:t>) </a:t>
            </a:r>
            <a:endParaRPr lang="en-US" sz="2200" b="1" i="1" dirty="0">
              <a:solidFill>
                <a:srgbClr val="CC0000"/>
              </a:solidFill>
              <a:latin typeface="+mn-lt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5606004" y="3868305"/>
            <a:ext cx="6721033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Initialization (step 0): For all a: if </a:t>
            </a:r>
            <a:r>
              <a:rPr lang="en-US" i="1" dirty="0"/>
              <a:t>a</a:t>
            </a:r>
            <a:r>
              <a:rPr lang="en-US" dirty="0"/>
              <a:t> adjacent to then </a:t>
            </a:r>
            <a:r>
              <a:rPr lang="en-US" i="1" dirty="0"/>
              <a:t>D(a) = c</a:t>
            </a:r>
            <a:r>
              <a:rPr lang="en-US" i="1" baseline="-25000" dirty="0"/>
              <a:t>u,a </a:t>
            </a:r>
            <a:endParaRPr lang="en-US" baseline="-25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100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2" dur="50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1000"/>
                                        <p:tgtEl>
                                          <p:spTgt spid="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6" dur="500"/>
                                        <p:tgtEl>
                                          <p:spTgt spid="5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1000"/>
                                        <p:tgtEl>
                                          <p:spTgt spid="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00"/>
                            </p:stCondLst>
                            <p:childTnLst>
                              <p:par>
                                <p:cTn id="8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1" dur="5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6" dur="5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0" dur="500"/>
                                        <p:tgtEl>
                                          <p:spTgt spid="5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6" dur="1000"/>
                                        <p:tgtEl>
                                          <p:spTgt spid="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1" dur="1000"/>
                                        <p:tgtEl>
                                          <p:spTgt spid="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5" dur="5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0" dur="500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0" grpId="0"/>
      <p:bldP spid="503" grpId="0"/>
      <p:bldP spid="504" grpId="0"/>
      <p:bldP spid="505" grpId="0"/>
      <p:bldP spid="506" grpId="0"/>
      <p:bldP spid="507" grpId="0"/>
      <p:bldP spid="5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199" y="354060"/>
            <a:ext cx="11179629" cy="894622"/>
          </a:xfrm>
        </p:spPr>
        <p:txBody>
          <a:bodyPr/>
          <a:lstStyle/>
          <a:p>
            <a:r>
              <a:rPr lang="en-US" b="0" dirty="0">
                <a:latin typeface="+mn-lt"/>
              </a:rPr>
              <a:t>Dijkstra’s algorithm: an example</a:t>
            </a:r>
            <a:endParaRPr lang="en-US" b="0" dirty="0">
              <a:latin typeface="+mn-lt"/>
            </a:endParaRPr>
          </a:p>
        </p:txBody>
      </p:sp>
      <p:sp>
        <p:nvSpPr>
          <p:cNvPr id="54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 Layer: 5-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59" name="Group 16"/>
          <p:cNvGrpSpPr/>
          <p:nvPr/>
        </p:nvGrpSpPr>
        <p:grpSpPr bwMode="auto">
          <a:xfrm>
            <a:off x="4237238" y="1377591"/>
            <a:ext cx="3571875" cy="2236788"/>
            <a:chOff x="3162" y="1071"/>
            <a:chExt cx="2250" cy="1409"/>
          </a:xfrm>
        </p:grpSpPr>
        <p:sp>
          <p:nvSpPr>
            <p:cNvPr id="260" name="Freeform 17"/>
            <p:cNvSpPr/>
            <p:nvPr/>
          </p:nvSpPr>
          <p:spPr bwMode="auto">
            <a:xfrm>
              <a:off x="3162" y="1071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61" name="Freeform 18"/>
            <p:cNvSpPr/>
            <p:nvPr/>
          </p:nvSpPr>
          <p:spPr bwMode="auto">
            <a:xfrm>
              <a:off x="3498" y="1620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62" name="Oval 19"/>
            <p:cNvSpPr>
              <a:spLocks noChangeArrowheads="1"/>
            </p:cNvSpPr>
            <p:nvPr/>
          </p:nvSpPr>
          <p:spPr bwMode="auto">
            <a:xfrm>
              <a:off x="3238" y="1862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63" name="Line 20"/>
            <p:cNvSpPr>
              <a:spLocks noChangeShapeType="1"/>
            </p:cNvSpPr>
            <p:nvPr/>
          </p:nvSpPr>
          <p:spPr bwMode="auto">
            <a:xfrm>
              <a:off x="3238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64" name="Line 21"/>
            <p:cNvSpPr>
              <a:spLocks noChangeShapeType="1"/>
            </p:cNvSpPr>
            <p:nvPr/>
          </p:nvSpPr>
          <p:spPr bwMode="auto">
            <a:xfrm>
              <a:off x="3551" y="185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65" name="Rectangle 22"/>
            <p:cNvSpPr>
              <a:spLocks noChangeArrowheads="1"/>
            </p:cNvSpPr>
            <p:nvPr/>
          </p:nvSpPr>
          <p:spPr bwMode="auto">
            <a:xfrm>
              <a:off x="3238" y="1855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66" name="Oval 23"/>
            <p:cNvSpPr>
              <a:spLocks noChangeArrowheads="1"/>
            </p:cNvSpPr>
            <p:nvPr/>
          </p:nvSpPr>
          <p:spPr bwMode="auto">
            <a:xfrm>
              <a:off x="3235" y="1796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67" name="Oval 24"/>
            <p:cNvSpPr>
              <a:spLocks noChangeArrowheads="1"/>
            </p:cNvSpPr>
            <p:nvPr/>
          </p:nvSpPr>
          <p:spPr bwMode="auto">
            <a:xfrm>
              <a:off x="3712" y="224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68" name="Line 25"/>
            <p:cNvSpPr>
              <a:spLocks noChangeShapeType="1"/>
            </p:cNvSpPr>
            <p:nvPr/>
          </p:nvSpPr>
          <p:spPr bwMode="auto">
            <a:xfrm>
              <a:off x="3712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69" name="Line 26"/>
            <p:cNvSpPr>
              <a:spLocks noChangeShapeType="1"/>
            </p:cNvSpPr>
            <p:nvPr/>
          </p:nvSpPr>
          <p:spPr bwMode="auto">
            <a:xfrm>
              <a:off x="4025" y="224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70" name="Rectangle 27"/>
            <p:cNvSpPr>
              <a:spLocks noChangeArrowheads="1"/>
            </p:cNvSpPr>
            <p:nvPr/>
          </p:nvSpPr>
          <p:spPr bwMode="auto">
            <a:xfrm>
              <a:off x="3712" y="224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71" name="Oval 28"/>
            <p:cNvSpPr>
              <a:spLocks noChangeArrowheads="1"/>
            </p:cNvSpPr>
            <p:nvPr/>
          </p:nvSpPr>
          <p:spPr bwMode="auto">
            <a:xfrm>
              <a:off x="3709" y="218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72" name="Oval 29"/>
            <p:cNvSpPr>
              <a:spLocks noChangeArrowheads="1"/>
            </p:cNvSpPr>
            <p:nvPr/>
          </p:nvSpPr>
          <p:spPr bwMode="auto">
            <a:xfrm>
              <a:off x="3708" y="1559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73" name="Line 30"/>
            <p:cNvSpPr>
              <a:spLocks noChangeShapeType="1"/>
            </p:cNvSpPr>
            <p:nvPr/>
          </p:nvSpPr>
          <p:spPr bwMode="auto">
            <a:xfrm>
              <a:off x="3708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74" name="Line 31"/>
            <p:cNvSpPr>
              <a:spLocks noChangeShapeType="1"/>
            </p:cNvSpPr>
            <p:nvPr/>
          </p:nvSpPr>
          <p:spPr bwMode="auto">
            <a:xfrm>
              <a:off x="4021" y="1552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75" name="Rectangle 32"/>
            <p:cNvSpPr>
              <a:spLocks noChangeArrowheads="1"/>
            </p:cNvSpPr>
            <p:nvPr/>
          </p:nvSpPr>
          <p:spPr bwMode="auto">
            <a:xfrm>
              <a:off x="3708" y="1552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59" name="Oval 33"/>
            <p:cNvSpPr>
              <a:spLocks noChangeArrowheads="1"/>
            </p:cNvSpPr>
            <p:nvPr/>
          </p:nvSpPr>
          <p:spPr bwMode="auto">
            <a:xfrm>
              <a:off x="3705" y="1493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05" name="Oval 34"/>
            <p:cNvSpPr>
              <a:spLocks noChangeArrowheads="1"/>
            </p:cNvSpPr>
            <p:nvPr/>
          </p:nvSpPr>
          <p:spPr bwMode="auto">
            <a:xfrm>
              <a:off x="4391" y="1555"/>
              <a:ext cx="312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06" name="Line 35"/>
            <p:cNvSpPr>
              <a:spLocks noChangeShapeType="1"/>
            </p:cNvSpPr>
            <p:nvPr/>
          </p:nvSpPr>
          <p:spPr bwMode="auto">
            <a:xfrm>
              <a:off x="4391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07" name="Line 36"/>
            <p:cNvSpPr>
              <a:spLocks noChangeShapeType="1"/>
            </p:cNvSpPr>
            <p:nvPr/>
          </p:nvSpPr>
          <p:spPr bwMode="auto">
            <a:xfrm>
              <a:off x="4703" y="154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08" name="Rectangle 37"/>
            <p:cNvSpPr>
              <a:spLocks noChangeArrowheads="1"/>
            </p:cNvSpPr>
            <p:nvPr/>
          </p:nvSpPr>
          <p:spPr bwMode="auto">
            <a:xfrm>
              <a:off x="4391" y="1548"/>
              <a:ext cx="309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13" name="Oval 38"/>
            <p:cNvSpPr>
              <a:spLocks noChangeArrowheads="1"/>
            </p:cNvSpPr>
            <p:nvPr/>
          </p:nvSpPr>
          <p:spPr bwMode="auto">
            <a:xfrm>
              <a:off x="4394" y="1492"/>
              <a:ext cx="312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14" name="Oval 39"/>
            <p:cNvSpPr>
              <a:spLocks noChangeArrowheads="1"/>
            </p:cNvSpPr>
            <p:nvPr/>
          </p:nvSpPr>
          <p:spPr bwMode="auto">
            <a:xfrm>
              <a:off x="4401" y="2246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15" name="Line 40"/>
            <p:cNvSpPr>
              <a:spLocks noChangeShapeType="1"/>
            </p:cNvSpPr>
            <p:nvPr/>
          </p:nvSpPr>
          <p:spPr bwMode="auto">
            <a:xfrm>
              <a:off x="4401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16" name="Line 41"/>
            <p:cNvSpPr>
              <a:spLocks noChangeShapeType="1"/>
            </p:cNvSpPr>
            <p:nvPr/>
          </p:nvSpPr>
          <p:spPr bwMode="auto">
            <a:xfrm>
              <a:off x="4714" y="2239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17" name="Rectangle 42"/>
            <p:cNvSpPr>
              <a:spLocks noChangeArrowheads="1"/>
            </p:cNvSpPr>
            <p:nvPr/>
          </p:nvSpPr>
          <p:spPr bwMode="auto">
            <a:xfrm>
              <a:off x="4401" y="2239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18" name="Oval 43"/>
            <p:cNvSpPr>
              <a:spLocks noChangeArrowheads="1"/>
            </p:cNvSpPr>
            <p:nvPr/>
          </p:nvSpPr>
          <p:spPr bwMode="auto">
            <a:xfrm>
              <a:off x="4398" y="2180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19" name="Oval 44"/>
            <p:cNvSpPr>
              <a:spLocks noChangeArrowheads="1"/>
            </p:cNvSpPr>
            <p:nvPr/>
          </p:nvSpPr>
          <p:spPr bwMode="auto">
            <a:xfrm>
              <a:off x="4966" y="1905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23" name="Line 45"/>
            <p:cNvSpPr>
              <a:spLocks noChangeShapeType="1"/>
            </p:cNvSpPr>
            <p:nvPr/>
          </p:nvSpPr>
          <p:spPr bwMode="auto">
            <a:xfrm>
              <a:off x="4966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25" name="Line 46"/>
            <p:cNvSpPr>
              <a:spLocks noChangeShapeType="1"/>
            </p:cNvSpPr>
            <p:nvPr/>
          </p:nvSpPr>
          <p:spPr bwMode="auto">
            <a:xfrm>
              <a:off x="5279" y="18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27" name="Rectangle 47"/>
            <p:cNvSpPr>
              <a:spLocks noChangeArrowheads="1"/>
            </p:cNvSpPr>
            <p:nvPr/>
          </p:nvSpPr>
          <p:spPr bwMode="auto">
            <a:xfrm>
              <a:off x="4966" y="1898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32" name="Oval 48"/>
            <p:cNvSpPr>
              <a:spLocks noChangeArrowheads="1"/>
            </p:cNvSpPr>
            <p:nvPr/>
          </p:nvSpPr>
          <p:spPr bwMode="auto">
            <a:xfrm>
              <a:off x="4963" y="1839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33" name="Freeform 49"/>
            <p:cNvSpPr/>
            <p:nvPr/>
          </p:nvSpPr>
          <p:spPr bwMode="auto">
            <a:xfrm>
              <a:off x="4557" y="1647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38" name="Freeform 50"/>
            <p:cNvSpPr/>
            <p:nvPr/>
          </p:nvSpPr>
          <p:spPr bwMode="auto">
            <a:xfrm>
              <a:off x="3864" y="1653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43" name="Freeform 51"/>
            <p:cNvSpPr/>
            <p:nvPr/>
          </p:nvSpPr>
          <p:spPr bwMode="auto">
            <a:xfrm>
              <a:off x="4029" y="1638"/>
              <a:ext cx="504" cy="600"/>
            </a:xfrm>
            <a:custGeom>
              <a:avLst/>
              <a:gdLst>
                <a:gd name="T0" fmla="*/ 0 w 378"/>
                <a:gd name="T1" fmla="*/ 11993521 h 174"/>
                <a:gd name="T2" fmla="*/ 5035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44" name="Freeform 52"/>
            <p:cNvSpPr/>
            <p:nvPr/>
          </p:nvSpPr>
          <p:spPr bwMode="auto">
            <a:xfrm>
              <a:off x="4716" y="1986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45" name="Freeform 53"/>
            <p:cNvSpPr/>
            <p:nvPr/>
          </p:nvSpPr>
          <p:spPr bwMode="auto">
            <a:xfrm>
              <a:off x="4035" y="226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46" name="Freeform 54"/>
            <p:cNvSpPr/>
            <p:nvPr/>
          </p:nvSpPr>
          <p:spPr bwMode="auto">
            <a:xfrm>
              <a:off x="3444" y="1944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47" name="Freeform 55"/>
            <p:cNvSpPr/>
            <p:nvPr/>
          </p:nvSpPr>
          <p:spPr bwMode="auto">
            <a:xfrm>
              <a:off x="4029" y="157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48" name="Freeform 56"/>
            <p:cNvSpPr/>
            <p:nvPr/>
          </p:nvSpPr>
          <p:spPr bwMode="auto">
            <a:xfrm>
              <a:off x="4704" y="1575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49" name="Freeform 57"/>
            <p:cNvSpPr/>
            <p:nvPr/>
          </p:nvSpPr>
          <p:spPr bwMode="auto">
            <a:xfrm>
              <a:off x="3387" y="1146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450" name="Group 58"/>
            <p:cNvGrpSpPr/>
            <p:nvPr/>
          </p:nvGrpSpPr>
          <p:grpSpPr bwMode="auto">
            <a:xfrm>
              <a:off x="3287" y="1744"/>
              <a:ext cx="205" cy="250"/>
              <a:chOff x="2954" y="2425"/>
              <a:chExt cx="208" cy="250"/>
            </a:xfrm>
          </p:grpSpPr>
          <p:sp>
            <p:nvSpPr>
              <p:cNvPr id="476" name="Rectangle 5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77" name="Text Box 60"/>
              <p:cNvSpPr txBox="1">
                <a:spLocks noChangeArrowheads="1"/>
              </p:cNvSpPr>
              <p:nvPr/>
            </p:nvSpPr>
            <p:spPr bwMode="auto">
              <a:xfrm>
                <a:off x="2954" y="2425"/>
                <a:ext cx="208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u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451" name="Group 61"/>
            <p:cNvGrpSpPr/>
            <p:nvPr/>
          </p:nvGrpSpPr>
          <p:grpSpPr bwMode="auto">
            <a:xfrm>
              <a:off x="4461" y="2128"/>
              <a:ext cx="196" cy="250"/>
              <a:chOff x="2958" y="2425"/>
              <a:chExt cx="199" cy="250"/>
            </a:xfrm>
          </p:grpSpPr>
          <p:sp>
            <p:nvSpPr>
              <p:cNvPr id="474" name="Rectangle 6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75" name="Text Box 63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y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452" name="Group 64"/>
            <p:cNvGrpSpPr/>
            <p:nvPr/>
          </p:nvGrpSpPr>
          <p:grpSpPr bwMode="auto">
            <a:xfrm>
              <a:off x="3772" y="2095"/>
              <a:ext cx="212" cy="288"/>
              <a:chOff x="2951" y="2395"/>
              <a:chExt cx="213" cy="288"/>
            </a:xfrm>
          </p:grpSpPr>
          <p:sp>
            <p:nvSpPr>
              <p:cNvPr id="472" name="Rectangle 6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73" name="Text Box 66"/>
              <p:cNvSpPr txBox="1">
                <a:spLocks noChangeArrowheads="1"/>
              </p:cNvSpPr>
              <p:nvPr/>
            </p:nvSpPr>
            <p:spPr bwMode="auto">
              <a:xfrm>
                <a:off x="2951" y="2395"/>
                <a:ext cx="21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x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453" name="Group 67"/>
            <p:cNvGrpSpPr/>
            <p:nvPr/>
          </p:nvGrpSpPr>
          <p:grpSpPr bwMode="auto">
            <a:xfrm>
              <a:off x="4438" y="1438"/>
              <a:ext cx="232" cy="250"/>
              <a:chOff x="2941" y="2425"/>
              <a:chExt cx="235" cy="250"/>
            </a:xfrm>
          </p:grpSpPr>
          <p:sp>
            <p:nvSpPr>
              <p:cNvPr id="470" name="Rectangle 68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71" name="Text Box 69"/>
              <p:cNvSpPr txBox="1">
                <a:spLocks noChangeArrowheads="1"/>
              </p:cNvSpPr>
              <p:nvPr/>
            </p:nvSpPr>
            <p:spPr bwMode="auto">
              <a:xfrm>
                <a:off x="2941" y="2425"/>
                <a:ext cx="235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w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454" name="Group 70"/>
            <p:cNvGrpSpPr/>
            <p:nvPr/>
          </p:nvGrpSpPr>
          <p:grpSpPr bwMode="auto">
            <a:xfrm>
              <a:off x="3771" y="1438"/>
              <a:ext cx="196" cy="250"/>
              <a:chOff x="2958" y="2425"/>
              <a:chExt cx="199" cy="250"/>
            </a:xfrm>
          </p:grpSpPr>
          <p:sp>
            <p:nvSpPr>
              <p:cNvPr id="468" name="Rectangle 71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69" name="Text Box 72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v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455" name="Group 73"/>
            <p:cNvGrpSpPr/>
            <p:nvPr/>
          </p:nvGrpSpPr>
          <p:grpSpPr bwMode="auto">
            <a:xfrm>
              <a:off x="5025" y="1756"/>
              <a:ext cx="212" cy="288"/>
              <a:chOff x="2949" y="2395"/>
              <a:chExt cx="214" cy="288"/>
            </a:xfrm>
          </p:grpSpPr>
          <p:sp>
            <p:nvSpPr>
              <p:cNvPr id="466" name="Rectangle 74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67" name="Text Box 75"/>
              <p:cNvSpPr txBox="1">
                <a:spLocks noChangeArrowheads="1"/>
              </p:cNvSpPr>
              <p:nvPr/>
            </p:nvSpPr>
            <p:spPr bwMode="auto">
              <a:xfrm>
                <a:off x="2949" y="2395"/>
                <a:ext cx="214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z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456" name="Text Box 76"/>
            <p:cNvSpPr txBox="1">
              <a:spLocks noChangeArrowheads="1"/>
            </p:cNvSpPr>
            <p:nvPr/>
          </p:nvSpPr>
          <p:spPr bwMode="auto">
            <a:xfrm>
              <a:off x="3493" y="1568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57" name="Text Box 77"/>
            <p:cNvSpPr txBox="1">
              <a:spLocks noChangeArrowheads="1"/>
            </p:cNvSpPr>
            <p:nvPr/>
          </p:nvSpPr>
          <p:spPr bwMode="auto">
            <a:xfrm>
              <a:off x="3841" y="1787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58" name="Text Box 78"/>
            <p:cNvSpPr txBox="1">
              <a:spLocks noChangeArrowheads="1"/>
            </p:cNvSpPr>
            <p:nvPr/>
          </p:nvSpPr>
          <p:spPr bwMode="auto">
            <a:xfrm>
              <a:off x="3406" y="200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59" name="Text Box 79"/>
            <p:cNvSpPr txBox="1">
              <a:spLocks noChangeArrowheads="1"/>
            </p:cNvSpPr>
            <p:nvPr/>
          </p:nvSpPr>
          <p:spPr bwMode="auto">
            <a:xfrm>
              <a:off x="4225" y="188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0" name="Text Box 80"/>
            <p:cNvSpPr txBox="1">
              <a:spLocks noChangeArrowheads="1"/>
            </p:cNvSpPr>
            <p:nvPr/>
          </p:nvSpPr>
          <p:spPr bwMode="auto">
            <a:xfrm>
              <a:off x="4162" y="2234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1" name="Text Box 81"/>
            <p:cNvSpPr txBox="1">
              <a:spLocks noChangeArrowheads="1"/>
            </p:cNvSpPr>
            <p:nvPr/>
          </p:nvSpPr>
          <p:spPr bwMode="auto">
            <a:xfrm>
              <a:off x="4522" y="180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2" name="Text Box 82"/>
            <p:cNvSpPr txBox="1">
              <a:spLocks noChangeArrowheads="1"/>
            </p:cNvSpPr>
            <p:nvPr/>
          </p:nvSpPr>
          <p:spPr bwMode="auto">
            <a:xfrm>
              <a:off x="4882" y="2069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3" name="Text Box 83"/>
            <p:cNvSpPr txBox="1">
              <a:spLocks noChangeArrowheads="1"/>
            </p:cNvSpPr>
            <p:nvPr/>
          </p:nvSpPr>
          <p:spPr bwMode="auto">
            <a:xfrm>
              <a:off x="4855" y="153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4" name="Text Box 84"/>
            <p:cNvSpPr txBox="1">
              <a:spLocks noChangeArrowheads="1"/>
            </p:cNvSpPr>
            <p:nvPr/>
          </p:nvSpPr>
          <p:spPr bwMode="auto">
            <a:xfrm>
              <a:off x="4120" y="138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5" name="Text Box 85"/>
            <p:cNvSpPr txBox="1">
              <a:spLocks noChangeArrowheads="1"/>
            </p:cNvSpPr>
            <p:nvPr/>
          </p:nvSpPr>
          <p:spPr bwMode="auto">
            <a:xfrm>
              <a:off x="3769" y="111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498" name="Text Box 6"/>
          <p:cNvSpPr txBox="1">
            <a:spLocks noChangeArrowheads="1"/>
          </p:cNvSpPr>
          <p:nvPr/>
        </p:nvSpPr>
        <p:spPr bwMode="auto">
          <a:xfrm>
            <a:off x="13837414" y="2958717"/>
            <a:ext cx="1284288" cy="16160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D(w),p(w)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5,u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4,x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3,y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3,y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38" name="Straight Arrow Connector 37"/>
          <p:cNvCxnSpPr>
            <a:endCxn id="271" idx="2"/>
          </p:cNvCxnSpPr>
          <p:nvPr/>
        </p:nvCxnSpPr>
        <p:spPr>
          <a:xfrm>
            <a:off x="4666129" y="2789499"/>
            <a:ext cx="439472" cy="428799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9" name="Straight Arrow Connector 558"/>
          <p:cNvCxnSpPr>
            <a:endCxn id="414" idx="2"/>
          </p:cNvCxnSpPr>
          <p:nvPr/>
        </p:nvCxnSpPr>
        <p:spPr>
          <a:xfrm>
            <a:off x="5617182" y="3300714"/>
            <a:ext cx="586969" cy="6484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0" name="Straight Arrow Connector 559"/>
          <p:cNvCxnSpPr>
            <a:stCxn id="266" idx="7"/>
          </p:cNvCxnSpPr>
          <p:nvPr/>
        </p:nvCxnSpPr>
        <p:spPr>
          <a:xfrm flipV="1">
            <a:off x="4777246" y="2268639"/>
            <a:ext cx="502342" cy="281976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1" name="Straight Arrow Connector 560"/>
          <p:cNvCxnSpPr/>
          <p:nvPr/>
        </p:nvCxnSpPr>
        <p:spPr>
          <a:xfrm flipV="1">
            <a:off x="6452488" y="2233914"/>
            <a:ext cx="0" cy="883534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2" name="Straight Arrow Connector 561"/>
          <p:cNvCxnSpPr/>
          <p:nvPr/>
        </p:nvCxnSpPr>
        <p:spPr>
          <a:xfrm flipV="1">
            <a:off x="6715788" y="2822294"/>
            <a:ext cx="606730" cy="44806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4" name="Group 3"/>
          <p:cNvGrpSpPr/>
          <p:nvPr/>
        </p:nvGrpSpPr>
        <p:grpSpPr bwMode="auto">
          <a:xfrm>
            <a:off x="1182356" y="4594769"/>
            <a:ext cx="3244850" cy="1500187"/>
            <a:chOff x="1385" y="1283"/>
            <a:chExt cx="2044" cy="945"/>
          </a:xfrm>
        </p:grpSpPr>
        <p:sp>
          <p:nvSpPr>
            <p:cNvPr id="235" name="Freeform 4"/>
            <p:cNvSpPr/>
            <p:nvPr/>
          </p:nvSpPr>
          <p:spPr bwMode="auto">
            <a:xfrm>
              <a:off x="1648" y="1465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6" name="Oval 5"/>
            <p:cNvSpPr>
              <a:spLocks noChangeArrowheads="1"/>
            </p:cNvSpPr>
            <p:nvPr/>
          </p:nvSpPr>
          <p:spPr bwMode="auto">
            <a:xfrm>
              <a:off x="1388" y="1707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7" name="Line 6"/>
            <p:cNvSpPr>
              <a:spLocks noChangeShapeType="1"/>
            </p:cNvSpPr>
            <p:nvPr/>
          </p:nvSpPr>
          <p:spPr bwMode="auto">
            <a:xfrm>
              <a:off x="1388" y="1700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8" name="Line 7"/>
            <p:cNvSpPr>
              <a:spLocks noChangeShapeType="1"/>
            </p:cNvSpPr>
            <p:nvPr/>
          </p:nvSpPr>
          <p:spPr bwMode="auto">
            <a:xfrm>
              <a:off x="1701" y="1700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9" name="Rectangle 8"/>
            <p:cNvSpPr>
              <a:spLocks noChangeArrowheads="1"/>
            </p:cNvSpPr>
            <p:nvPr/>
          </p:nvSpPr>
          <p:spPr bwMode="auto">
            <a:xfrm>
              <a:off x="1388" y="1700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40" name="Oval 9"/>
            <p:cNvSpPr>
              <a:spLocks noChangeArrowheads="1"/>
            </p:cNvSpPr>
            <p:nvPr/>
          </p:nvSpPr>
          <p:spPr bwMode="auto">
            <a:xfrm>
              <a:off x="1385" y="1641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41" name="Oval 10"/>
            <p:cNvSpPr>
              <a:spLocks noChangeArrowheads="1"/>
            </p:cNvSpPr>
            <p:nvPr/>
          </p:nvSpPr>
          <p:spPr bwMode="auto">
            <a:xfrm>
              <a:off x="1862" y="2094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42" name="Line 11"/>
            <p:cNvSpPr>
              <a:spLocks noChangeShapeType="1"/>
            </p:cNvSpPr>
            <p:nvPr/>
          </p:nvSpPr>
          <p:spPr bwMode="auto">
            <a:xfrm>
              <a:off x="1862" y="2087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43" name="Line 12"/>
            <p:cNvSpPr>
              <a:spLocks noChangeShapeType="1"/>
            </p:cNvSpPr>
            <p:nvPr/>
          </p:nvSpPr>
          <p:spPr bwMode="auto">
            <a:xfrm>
              <a:off x="2175" y="2087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44" name="Rectangle 13"/>
            <p:cNvSpPr>
              <a:spLocks noChangeArrowheads="1"/>
            </p:cNvSpPr>
            <p:nvPr/>
          </p:nvSpPr>
          <p:spPr bwMode="auto">
            <a:xfrm>
              <a:off x="1862" y="2087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45" name="Oval 14"/>
            <p:cNvSpPr>
              <a:spLocks noChangeArrowheads="1"/>
            </p:cNvSpPr>
            <p:nvPr/>
          </p:nvSpPr>
          <p:spPr bwMode="auto">
            <a:xfrm>
              <a:off x="1859" y="2028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54" name="Oval 15"/>
            <p:cNvSpPr>
              <a:spLocks noChangeArrowheads="1"/>
            </p:cNvSpPr>
            <p:nvPr/>
          </p:nvSpPr>
          <p:spPr bwMode="auto">
            <a:xfrm>
              <a:off x="1858" y="1404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55" name="Line 16"/>
            <p:cNvSpPr>
              <a:spLocks noChangeShapeType="1"/>
            </p:cNvSpPr>
            <p:nvPr/>
          </p:nvSpPr>
          <p:spPr bwMode="auto">
            <a:xfrm>
              <a:off x="1858" y="1397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56" name="Line 17"/>
            <p:cNvSpPr>
              <a:spLocks noChangeShapeType="1"/>
            </p:cNvSpPr>
            <p:nvPr/>
          </p:nvSpPr>
          <p:spPr bwMode="auto">
            <a:xfrm>
              <a:off x="2171" y="1397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57" name="Rectangle 18"/>
            <p:cNvSpPr>
              <a:spLocks noChangeArrowheads="1"/>
            </p:cNvSpPr>
            <p:nvPr/>
          </p:nvSpPr>
          <p:spPr bwMode="auto">
            <a:xfrm>
              <a:off x="1858" y="1397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58" name="Oval 19"/>
            <p:cNvSpPr>
              <a:spLocks noChangeArrowheads="1"/>
            </p:cNvSpPr>
            <p:nvPr/>
          </p:nvSpPr>
          <p:spPr bwMode="auto">
            <a:xfrm>
              <a:off x="1855" y="1338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76" name="Oval 20"/>
            <p:cNvSpPr>
              <a:spLocks noChangeArrowheads="1"/>
            </p:cNvSpPr>
            <p:nvPr/>
          </p:nvSpPr>
          <p:spPr bwMode="auto">
            <a:xfrm>
              <a:off x="2541" y="1400"/>
              <a:ext cx="312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77" name="Line 21"/>
            <p:cNvSpPr>
              <a:spLocks noChangeShapeType="1"/>
            </p:cNvSpPr>
            <p:nvPr/>
          </p:nvSpPr>
          <p:spPr bwMode="auto">
            <a:xfrm>
              <a:off x="2541" y="1393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78" name="Line 22"/>
            <p:cNvSpPr>
              <a:spLocks noChangeShapeType="1"/>
            </p:cNvSpPr>
            <p:nvPr/>
          </p:nvSpPr>
          <p:spPr bwMode="auto">
            <a:xfrm>
              <a:off x="2853" y="1393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79" name="Rectangle 23"/>
            <p:cNvSpPr>
              <a:spLocks noChangeArrowheads="1"/>
            </p:cNvSpPr>
            <p:nvPr/>
          </p:nvSpPr>
          <p:spPr bwMode="auto">
            <a:xfrm>
              <a:off x="2541" y="1393"/>
              <a:ext cx="309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80" name="Oval 24"/>
            <p:cNvSpPr>
              <a:spLocks noChangeArrowheads="1"/>
            </p:cNvSpPr>
            <p:nvPr/>
          </p:nvSpPr>
          <p:spPr bwMode="auto">
            <a:xfrm>
              <a:off x="2544" y="1337"/>
              <a:ext cx="312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81" name="Oval 25"/>
            <p:cNvSpPr>
              <a:spLocks noChangeArrowheads="1"/>
            </p:cNvSpPr>
            <p:nvPr/>
          </p:nvSpPr>
          <p:spPr bwMode="auto">
            <a:xfrm>
              <a:off x="2551" y="2091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82" name="Line 26"/>
            <p:cNvSpPr>
              <a:spLocks noChangeShapeType="1"/>
            </p:cNvSpPr>
            <p:nvPr/>
          </p:nvSpPr>
          <p:spPr bwMode="auto">
            <a:xfrm>
              <a:off x="2551" y="2084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83" name="Line 27"/>
            <p:cNvSpPr>
              <a:spLocks noChangeShapeType="1"/>
            </p:cNvSpPr>
            <p:nvPr/>
          </p:nvSpPr>
          <p:spPr bwMode="auto">
            <a:xfrm>
              <a:off x="2864" y="2084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84" name="Rectangle 28"/>
            <p:cNvSpPr>
              <a:spLocks noChangeArrowheads="1"/>
            </p:cNvSpPr>
            <p:nvPr/>
          </p:nvSpPr>
          <p:spPr bwMode="auto">
            <a:xfrm>
              <a:off x="2551" y="2084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85" name="Oval 29"/>
            <p:cNvSpPr>
              <a:spLocks noChangeArrowheads="1"/>
            </p:cNvSpPr>
            <p:nvPr/>
          </p:nvSpPr>
          <p:spPr bwMode="auto">
            <a:xfrm>
              <a:off x="2548" y="2025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86" name="Oval 30"/>
            <p:cNvSpPr>
              <a:spLocks noChangeArrowheads="1"/>
            </p:cNvSpPr>
            <p:nvPr/>
          </p:nvSpPr>
          <p:spPr bwMode="auto">
            <a:xfrm>
              <a:off x="3116" y="1750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87" name="Line 31"/>
            <p:cNvSpPr>
              <a:spLocks noChangeShapeType="1"/>
            </p:cNvSpPr>
            <p:nvPr/>
          </p:nvSpPr>
          <p:spPr bwMode="auto">
            <a:xfrm>
              <a:off x="3116" y="1743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88" name="Line 32"/>
            <p:cNvSpPr>
              <a:spLocks noChangeShapeType="1"/>
            </p:cNvSpPr>
            <p:nvPr/>
          </p:nvSpPr>
          <p:spPr bwMode="auto">
            <a:xfrm>
              <a:off x="3429" y="1743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89" name="Rectangle 33"/>
            <p:cNvSpPr>
              <a:spLocks noChangeArrowheads="1"/>
            </p:cNvSpPr>
            <p:nvPr/>
          </p:nvSpPr>
          <p:spPr bwMode="auto">
            <a:xfrm>
              <a:off x="3116" y="1743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90" name="Oval 34"/>
            <p:cNvSpPr>
              <a:spLocks noChangeArrowheads="1"/>
            </p:cNvSpPr>
            <p:nvPr/>
          </p:nvSpPr>
          <p:spPr bwMode="auto">
            <a:xfrm>
              <a:off x="3113" y="1684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91" name="Freeform 35"/>
            <p:cNvSpPr/>
            <p:nvPr/>
          </p:nvSpPr>
          <p:spPr bwMode="auto">
            <a:xfrm>
              <a:off x="2707" y="1492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92" name="Freeform 36"/>
            <p:cNvSpPr/>
            <p:nvPr/>
          </p:nvSpPr>
          <p:spPr bwMode="auto">
            <a:xfrm>
              <a:off x="2866" y="1831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93" name="Freeform 37"/>
            <p:cNvSpPr/>
            <p:nvPr/>
          </p:nvSpPr>
          <p:spPr bwMode="auto">
            <a:xfrm>
              <a:off x="2185" y="2113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94" name="Freeform 38"/>
            <p:cNvSpPr/>
            <p:nvPr/>
          </p:nvSpPr>
          <p:spPr bwMode="auto">
            <a:xfrm>
              <a:off x="1594" y="1789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295" name="Group 39"/>
            <p:cNvGrpSpPr/>
            <p:nvPr/>
          </p:nvGrpSpPr>
          <p:grpSpPr bwMode="auto">
            <a:xfrm>
              <a:off x="1437" y="1589"/>
              <a:ext cx="205" cy="250"/>
              <a:chOff x="2954" y="2425"/>
              <a:chExt cx="208" cy="250"/>
            </a:xfrm>
          </p:grpSpPr>
          <p:sp>
            <p:nvSpPr>
              <p:cNvPr id="311" name="Rectangle 40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12" name="Text Box 41"/>
              <p:cNvSpPr txBox="1">
                <a:spLocks noChangeArrowheads="1"/>
              </p:cNvSpPr>
              <p:nvPr/>
            </p:nvSpPr>
            <p:spPr bwMode="auto">
              <a:xfrm>
                <a:off x="2954" y="2425"/>
                <a:ext cx="208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u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296" name="Group 42"/>
            <p:cNvGrpSpPr/>
            <p:nvPr/>
          </p:nvGrpSpPr>
          <p:grpSpPr bwMode="auto">
            <a:xfrm>
              <a:off x="2611" y="1973"/>
              <a:ext cx="196" cy="250"/>
              <a:chOff x="2958" y="2425"/>
              <a:chExt cx="199" cy="250"/>
            </a:xfrm>
          </p:grpSpPr>
          <p:sp>
            <p:nvSpPr>
              <p:cNvPr id="309" name="Rectangle 43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10" name="Text Box 44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y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297" name="Group 45"/>
            <p:cNvGrpSpPr/>
            <p:nvPr/>
          </p:nvGrpSpPr>
          <p:grpSpPr bwMode="auto">
            <a:xfrm>
              <a:off x="1922" y="1940"/>
              <a:ext cx="212" cy="288"/>
              <a:chOff x="2951" y="2395"/>
              <a:chExt cx="213" cy="288"/>
            </a:xfrm>
          </p:grpSpPr>
          <p:sp>
            <p:nvSpPr>
              <p:cNvPr id="307" name="Rectangle 46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08" name="Text Box 47"/>
              <p:cNvSpPr txBox="1">
                <a:spLocks noChangeArrowheads="1"/>
              </p:cNvSpPr>
              <p:nvPr/>
            </p:nvSpPr>
            <p:spPr bwMode="auto">
              <a:xfrm>
                <a:off x="2951" y="2395"/>
                <a:ext cx="21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x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298" name="Group 48"/>
            <p:cNvGrpSpPr/>
            <p:nvPr/>
          </p:nvGrpSpPr>
          <p:grpSpPr bwMode="auto">
            <a:xfrm>
              <a:off x="2588" y="1283"/>
              <a:ext cx="232" cy="250"/>
              <a:chOff x="2941" y="2425"/>
              <a:chExt cx="235" cy="250"/>
            </a:xfrm>
          </p:grpSpPr>
          <p:sp>
            <p:nvSpPr>
              <p:cNvPr id="305" name="Rectangle 4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06" name="Text Box 50"/>
              <p:cNvSpPr txBox="1">
                <a:spLocks noChangeArrowheads="1"/>
              </p:cNvSpPr>
              <p:nvPr/>
            </p:nvSpPr>
            <p:spPr bwMode="auto">
              <a:xfrm>
                <a:off x="2941" y="2425"/>
                <a:ext cx="235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w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299" name="Group 51"/>
            <p:cNvGrpSpPr/>
            <p:nvPr/>
          </p:nvGrpSpPr>
          <p:grpSpPr bwMode="auto">
            <a:xfrm>
              <a:off x="1921" y="1283"/>
              <a:ext cx="196" cy="250"/>
              <a:chOff x="2958" y="2425"/>
              <a:chExt cx="199" cy="250"/>
            </a:xfrm>
          </p:grpSpPr>
          <p:sp>
            <p:nvSpPr>
              <p:cNvPr id="303" name="Rectangle 5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04" name="Text Box 53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v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300" name="Group 54"/>
            <p:cNvGrpSpPr/>
            <p:nvPr/>
          </p:nvGrpSpPr>
          <p:grpSpPr bwMode="auto">
            <a:xfrm>
              <a:off x="3175" y="1601"/>
              <a:ext cx="212" cy="288"/>
              <a:chOff x="2949" y="2395"/>
              <a:chExt cx="214" cy="288"/>
            </a:xfrm>
          </p:grpSpPr>
          <p:sp>
            <p:nvSpPr>
              <p:cNvPr id="301" name="Rectangle 5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02" name="Text Box 56"/>
              <p:cNvSpPr txBox="1">
                <a:spLocks noChangeArrowheads="1"/>
              </p:cNvSpPr>
              <p:nvPr/>
            </p:nvSpPr>
            <p:spPr bwMode="auto">
              <a:xfrm>
                <a:off x="2949" y="2395"/>
                <a:ext cx="214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z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sp>
        <p:nvSpPr>
          <p:cNvPr id="313" name="Text Box 57"/>
          <p:cNvSpPr txBox="1">
            <a:spLocks noChangeArrowheads="1"/>
          </p:cNvSpPr>
          <p:nvPr/>
        </p:nvSpPr>
        <p:spPr bwMode="auto">
          <a:xfrm>
            <a:off x="441194" y="3975560"/>
            <a:ext cx="4752135" cy="46166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  <a:latin typeface="+mn-lt"/>
              </a:rPr>
              <a:t>resulting least-cost-path tree from u:</a:t>
            </a:r>
            <a:endParaRPr lang="en-US" dirty="0">
              <a:solidFill>
                <a:srgbClr val="000000"/>
              </a:solidFill>
              <a:latin typeface="+mn-lt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5736310" y="3974818"/>
            <a:ext cx="4022768" cy="2583002"/>
            <a:chOff x="6731733" y="3986393"/>
            <a:chExt cx="4022768" cy="2583002"/>
          </a:xfrm>
        </p:grpSpPr>
        <p:sp>
          <p:nvSpPr>
            <p:cNvPr id="329" name="Text Box 73"/>
            <p:cNvSpPr txBox="1">
              <a:spLocks noChangeArrowheads="1"/>
            </p:cNvSpPr>
            <p:nvPr/>
          </p:nvSpPr>
          <p:spPr bwMode="auto">
            <a:xfrm>
              <a:off x="6731733" y="3986393"/>
              <a:ext cx="4022768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  <a:latin typeface="+mn-lt"/>
                </a:rPr>
                <a:t>resulting forwarding table in u:</a:t>
              </a:r>
              <a:endParaRPr lang="en-US" dirty="0">
                <a:solidFill>
                  <a:srgbClr val="000000"/>
                </a:solidFill>
                <a:latin typeface="+mn-lt"/>
              </a:endParaRPr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7373074" y="4495305"/>
              <a:ext cx="2423080" cy="2074090"/>
              <a:chOff x="9178724" y="1740531"/>
              <a:chExt cx="2423080" cy="2074090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9199418" y="1778000"/>
                <a:ext cx="2373746" cy="27709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" name="Rectangle 1"/>
              <p:cNvSpPr/>
              <p:nvPr/>
            </p:nvSpPr>
            <p:spPr>
              <a:xfrm>
                <a:off x="9190298" y="1770927"/>
                <a:ext cx="2384385" cy="1979271"/>
              </a:xfrm>
              <a:prstGeom prst="rect">
                <a:avLst/>
              </a:prstGeom>
              <a:noFill/>
              <a:ln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9572264" y="2060295"/>
                <a:ext cx="404278" cy="17543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2400" dirty="0"/>
                  <a:t>v</a:t>
                </a:r>
                <a:endParaRPr lang="en-US" sz="2400" dirty="0"/>
              </a:p>
              <a:p>
                <a:pPr algn="ctr">
                  <a:lnSpc>
                    <a:spcPct val="90000"/>
                  </a:lnSpc>
                </a:pPr>
                <a:r>
                  <a:rPr lang="en-US" sz="2400" dirty="0"/>
                  <a:t>x</a:t>
                </a:r>
                <a:endParaRPr lang="en-US" sz="2400" dirty="0"/>
              </a:p>
              <a:p>
                <a:pPr algn="ctr">
                  <a:lnSpc>
                    <a:spcPct val="90000"/>
                  </a:lnSpc>
                </a:pPr>
                <a:r>
                  <a:rPr lang="en-US" sz="2400" dirty="0"/>
                  <a:t>y</a:t>
                </a:r>
                <a:endParaRPr lang="en-US" sz="2400" dirty="0"/>
              </a:p>
              <a:p>
                <a:pPr algn="ctr">
                  <a:lnSpc>
                    <a:spcPct val="90000"/>
                  </a:lnSpc>
                </a:pPr>
                <a:r>
                  <a:rPr lang="en-US" sz="2400" dirty="0"/>
                  <a:t>w</a:t>
                </a:r>
                <a:endParaRPr lang="en-US" sz="2400" dirty="0"/>
              </a:p>
              <a:p>
                <a:pPr algn="ctr">
                  <a:lnSpc>
                    <a:spcPct val="90000"/>
                  </a:lnSpc>
                </a:pPr>
                <a:r>
                  <a:rPr lang="en-US" sz="2400" dirty="0"/>
                  <a:t>x</a:t>
                </a:r>
                <a:endParaRPr lang="en-US" dirty="0"/>
              </a:p>
            </p:txBody>
          </p:sp>
          <p:sp>
            <p:nvSpPr>
              <p:cNvPr id="330" name="TextBox 329"/>
              <p:cNvSpPr txBox="1"/>
              <p:nvPr/>
            </p:nvSpPr>
            <p:spPr>
              <a:xfrm>
                <a:off x="10615914" y="2050649"/>
                <a:ext cx="748923" cy="17543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2400" dirty="0"/>
                  <a:t>(u,v)</a:t>
                </a:r>
                <a:endParaRPr lang="en-US" sz="2400" dirty="0"/>
              </a:p>
              <a:p>
                <a:pPr>
                  <a:lnSpc>
                    <a:spcPct val="90000"/>
                  </a:lnSpc>
                </a:pPr>
                <a:r>
                  <a:rPr lang="en-US" sz="2400" dirty="0"/>
                  <a:t>(u,x)</a:t>
                </a:r>
                <a:endParaRPr lang="en-US" sz="2400" dirty="0"/>
              </a:p>
              <a:p>
                <a:pPr>
                  <a:lnSpc>
                    <a:spcPct val="90000"/>
                  </a:lnSpc>
                </a:pPr>
                <a:r>
                  <a:rPr lang="en-US" sz="2400" dirty="0"/>
                  <a:t>(u,x)</a:t>
                </a:r>
                <a:endParaRPr lang="en-US" sz="2400" dirty="0"/>
              </a:p>
              <a:p>
                <a:pPr>
                  <a:lnSpc>
                    <a:spcPct val="90000"/>
                  </a:lnSpc>
                </a:pPr>
                <a:r>
                  <a:rPr lang="en-US" sz="2400" dirty="0"/>
                  <a:t>(u,x)</a:t>
                </a:r>
                <a:endParaRPr lang="en-US" sz="2400" dirty="0"/>
              </a:p>
              <a:p>
                <a:pPr>
                  <a:lnSpc>
                    <a:spcPct val="90000"/>
                  </a:lnSpc>
                </a:pPr>
                <a:r>
                  <a:rPr lang="en-US" sz="2400" dirty="0"/>
                  <a:t>(u,x)</a:t>
                </a:r>
                <a:endParaRPr lang="en-US" dirty="0"/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9220467" y="1747835"/>
                <a:ext cx="11230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destination</a:t>
                </a:r>
                <a:endParaRPr lang="en-US" dirty="0"/>
              </a:p>
            </p:txBody>
          </p:sp>
          <p:sp>
            <p:nvSpPr>
              <p:cNvPr id="331" name="TextBox 330"/>
              <p:cNvSpPr txBox="1"/>
              <p:nvPr/>
            </p:nvSpPr>
            <p:spPr>
              <a:xfrm>
                <a:off x="10338125" y="1740531"/>
                <a:ext cx="126367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outgoing link</a:t>
                </a:r>
                <a:endParaRPr lang="en-US" sz="1600" dirty="0"/>
              </a:p>
            </p:txBody>
          </p:sp>
          <p:cxnSp>
            <p:nvCxnSpPr>
              <p:cNvPr id="10" name="Straight Connector 9"/>
              <p:cNvCxnSpPr/>
              <p:nvPr/>
            </p:nvCxnSpPr>
            <p:spPr>
              <a:xfrm>
                <a:off x="9178724" y="2060293"/>
                <a:ext cx="2395960" cy="0"/>
              </a:xfrm>
              <a:prstGeom prst="line">
                <a:avLst/>
              </a:prstGeom>
              <a:ln w="12700">
                <a:solidFill>
                  <a:srgbClr val="0000A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Straight Connector 331"/>
              <p:cNvCxnSpPr/>
              <p:nvPr/>
            </p:nvCxnSpPr>
            <p:spPr>
              <a:xfrm>
                <a:off x="10359342" y="1770927"/>
                <a:ext cx="0" cy="1990845"/>
              </a:xfrm>
              <a:prstGeom prst="line">
                <a:avLst/>
              </a:prstGeom>
              <a:ln w="12700">
                <a:solidFill>
                  <a:srgbClr val="0000A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9" name="Group 28"/>
          <p:cNvGrpSpPr/>
          <p:nvPr/>
        </p:nvGrpSpPr>
        <p:grpSpPr>
          <a:xfrm>
            <a:off x="8565265" y="4815068"/>
            <a:ext cx="3170508" cy="369332"/>
            <a:chOff x="8565265" y="4815068"/>
            <a:chExt cx="3170508" cy="369332"/>
          </a:xfrm>
        </p:grpSpPr>
        <p:sp>
          <p:nvSpPr>
            <p:cNvPr id="25" name="TextBox 24"/>
            <p:cNvSpPr txBox="1"/>
            <p:nvPr/>
          </p:nvSpPr>
          <p:spPr>
            <a:xfrm>
              <a:off x="9201874" y="4815068"/>
              <a:ext cx="25338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route from </a:t>
              </a:r>
              <a:r>
                <a:rPr lang="en-US" i="1" dirty="0"/>
                <a:t>u</a:t>
              </a:r>
              <a:r>
                <a:rPr lang="en-US" dirty="0"/>
                <a:t> to</a:t>
              </a:r>
              <a:r>
                <a:rPr lang="en-US" i="1" dirty="0"/>
                <a:t> v </a:t>
              </a:r>
              <a:r>
                <a:rPr lang="en-US" dirty="0"/>
                <a:t>directly</a:t>
              </a:r>
              <a:endParaRPr lang="en-US" dirty="0"/>
            </a:p>
          </p:txBody>
        </p:sp>
        <p:cxnSp>
          <p:nvCxnSpPr>
            <p:cNvPr id="27" name="Straight Connector 26"/>
            <p:cNvCxnSpPr/>
            <p:nvPr/>
          </p:nvCxnSpPr>
          <p:spPr>
            <a:xfrm>
              <a:off x="8565265" y="5000264"/>
              <a:ext cx="682907" cy="0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8877782" y="5197032"/>
            <a:ext cx="2372811" cy="1260926"/>
            <a:chOff x="8877782" y="5197032"/>
            <a:chExt cx="2372811" cy="1260926"/>
          </a:xfrm>
        </p:grpSpPr>
        <p:sp>
          <p:nvSpPr>
            <p:cNvPr id="333" name="TextBox 332"/>
            <p:cNvSpPr txBox="1"/>
            <p:nvPr/>
          </p:nvSpPr>
          <p:spPr>
            <a:xfrm>
              <a:off x="9215379" y="5534628"/>
              <a:ext cx="203521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route from u to all other destinations via </a:t>
              </a:r>
              <a:r>
                <a:rPr lang="en-US" i="1" dirty="0"/>
                <a:t>x</a:t>
              </a:r>
              <a:r>
                <a:rPr lang="en-US" dirty="0"/>
                <a:t> </a:t>
              </a:r>
              <a:endParaRPr lang="en-US" dirty="0"/>
            </a:p>
          </p:txBody>
        </p:sp>
        <p:sp>
          <p:nvSpPr>
            <p:cNvPr id="30" name="Right Brace 29"/>
            <p:cNvSpPr/>
            <p:nvPr/>
          </p:nvSpPr>
          <p:spPr>
            <a:xfrm>
              <a:off x="8877782" y="5197032"/>
              <a:ext cx="352218" cy="1238491"/>
            </a:xfrm>
            <a:prstGeom prst="rightBrac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199" y="354060"/>
            <a:ext cx="11179629" cy="894622"/>
          </a:xfrm>
        </p:spPr>
        <p:txBody>
          <a:bodyPr/>
          <a:lstStyle/>
          <a:p>
            <a:r>
              <a:rPr lang="en-US" b="0" dirty="0">
                <a:latin typeface="+mn-lt"/>
              </a:rPr>
              <a:t>Dijkstra’s algorithm: another example</a:t>
            </a:r>
            <a:endParaRPr lang="en-US" b="0" dirty="0">
              <a:latin typeface="+mn-lt"/>
            </a:endParaRPr>
          </a:p>
        </p:txBody>
      </p:sp>
      <p:sp>
        <p:nvSpPr>
          <p:cNvPr id="54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 Layer: 5-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76" name="Group 2"/>
          <p:cNvGrpSpPr/>
          <p:nvPr/>
        </p:nvGrpSpPr>
        <p:grpSpPr bwMode="auto">
          <a:xfrm>
            <a:off x="7267328" y="1497821"/>
            <a:ext cx="4217987" cy="3364357"/>
            <a:chOff x="415" y="856"/>
            <a:chExt cx="2910" cy="2258"/>
          </a:xfrm>
        </p:grpSpPr>
        <p:grpSp>
          <p:nvGrpSpPr>
            <p:cNvPr id="277" name="Group 3"/>
            <p:cNvGrpSpPr/>
            <p:nvPr/>
          </p:nvGrpSpPr>
          <p:grpSpPr bwMode="auto">
            <a:xfrm>
              <a:off x="1290" y="1997"/>
              <a:ext cx="316" cy="267"/>
              <a:chOff x="1613" y="2011"/>
              <a:chExt cx="316" cy="267"/>
            </a:xfrm>
          </p:grpSpPr>
          <p:sp>
            <p:nvSpPr>
              <p:cNvPr id="339" name="Oval 4"/>
              <p:cNvSpPr>
                <a:spLocks noChangeArrowheads="1"/>
              </p:cNvSpPr>
              <p:nvPr/>
            </p:nvSpPr>
            <p:spPr bwMode="auto">
              <a:xfrm>
                <a:off x="1616" y="2138"/>
                <a:ext cx="311" cy="81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40" name="Line 5"/>
              <p:cNvSpPr>
                <a:spLocks noChangeShapeType="1"/>
              </p:cNvSpPr>
              <p:nvPr/>
            </p:nvSpPr>
            <p:spPr bwMode="auto">
              <a:xfrm>
                <a:off x="1616" y="2129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41" name="Line 6"/>
              <p:cNvSpPr>
                <a:spLocks noChangeShapeType="1"/>
              </p:cNvSpPr>
              <p:nvPr/>
            </p:nvSpPr>
            <p:spPr bwMode="auto">
              <a:xfrm>
                <a:off x="1929" y="2129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42" name="Rectangle 7"/>
              <p:cNvSpPr>
                <a:spLocks noChangeArrowheads="1"/>
              </p:cNvSpPr>
              <p:nvPr/>
            </p:nvSpPr>
            <p:spPr bwMode="auto">
              <a:xfrm>
                <a:off x="1616" y="2129"/>
                <a:ext cx="308" cy="49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43" name="Oval 8"/>
              <p:cNvSpPr>
                <a:spLocks noChangeArrowheads="1"/>
              </p:cNvSpPr>
              <p:nvPr/>
            </p:nvSpPr>
            <p:spPr bwMode="auto">
              <a:xfrm>
                <a:off x="1613" y="2072"/>
                <a:ext cx="311" cy="95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44" name="Rectangle 9"/>
              <p:cNvSpPr>
                <a:spLocks noChangeArrowheads="1"/>
              </p:cNvSpPr>
              <p:nvPr/>
            </p:nvSpPr>
            <p:spPr bwMode="auto">
              <a:xfrm>
                <a:off x="1686" y="2100"/>
                <a:ext cx="140" cy="10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45" name="Text Box 10"/>
              <p:cNvSpPr txBox="1">
                <a:spLocks noChangeArrowheads="1"/>
              </p:cNvSpPr>
              <p:nvPr/>
            </p:nvSpPr>
            <p:spPr bwMode="auto">
              <a:xfrm>
                <a:off x="1633" y="2011"/>
                <a:ext cx="254" cy="2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w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278" name="Text Box 11"/>
            <p:cNvSpPr txBox="1">
              <a:spLocks noChangeArrowheads="1"/>
            </p:cNvSpPr>
            <p:nvPr/>
          </p:nvSpPr>
          <p:spPr bwMode="auto">
            <a:xfrm>
              <a:off x="925" y="1959"/>
              <a:ext cx="215" cy="24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79" name="Text Box 12"/>
            <p:cNvSpPr txBox="1">
              <a:spLocks noChangeArrowheads="1"/>
            </p:cNvSpPr>
            <p:nvPr/>
          </p:nvSpPr>
          <p:spPr bwMode="auto">
            <a:xfrm>
              <a:off x="1430" y="1478"/>
              <a:ext cx="215" cy="24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280" name="Group 13"/>
            <p:cNvGrpSpPr/>
            <p:nvPr/>
          </p:nvGrpSpPr>
          <p:grpSpPr bwMode="auto">
            <a:xfrm>
              <a:off x="1299" y="2848"/>
              <a:ext cx="316" cy="266"/>
              <a:chOff x="1613" y="2011"/>
              <a:chExt cx="316" cy="266"/>
            </a:xfrm>
          </p:grpSpPr>
          <p:sp>
            <p:nvSpPr>
              <p:cNvPr id="332" name="Oval 14"/>
              <p:cNvSpPr>
                <a:spLocks noChangeArrowheads="1"/>
              </p:cNvSpPr>
              <p:nvPr/>
            </p:nvSpPr>
            <p:spPr bwMode="auto">
              <a:xfrm>
                <a:off x="1616" y="2138"/>
                <a:ext cx="313" cy="81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33" name="Line 15"/>
              <p:cNvSpPr>
                <a:spLocks noChangeShapeType="1"/>
              </p:cNvSpPr>
              <p:nvPr/>
            </p:nvSpPr>
            <p:spPr bwMode="auto">
              <a:xfrm>
                <a:off x="1616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34" name="Line 16"/>
              <p:cNvSpPr>
                <a:spLocks noChangeShapeType="1"/>
              </p:cNvSpPr>
              <p:nvPr/>
            </p:nvSpPr>
            <p:spPr bwMode="auto">
              <a:xfrm>
                <a:off x="1929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35" name="Rectangle 17"/>
              <p:cNvSpPr>
                <a:spLocks noChangeArrowheads="1"/>
              </p:cNvSpPr>
              <p:nvPr/>
            </p:nvSpPr>
            <p:spPr bwMode="auto">
              <a:xfrm>
                <a:off x="1616" y="2131"/>
                <a:ext cx="310" cy="49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36" name="Oval 18"/>
              <p:cNvSpPr>
                <a:spLocks noChangeArrowheads="1"/>
              </p:cNvSpPr>
              <p:nvPr/>
            </p:nvSpPr>
            <p:spPr bwMode="auto">
              <a:xfrm>
                <a:off x="1613" y="2072"/>
                <a:ext cx="313" cy="95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37" name="Rectangle 19"/>
              <p:cNvSpPr>
                <a:spLocks noChangeArrowheads="1"/>
              </p:cNvSpPr>
              <p:nvPr/>
            </p:nvSpPr>
            <p:spPr bwMode="auto">
              <a:xfrm>
                <a:off x="1687" y="2100"/>
                <a:ext cx="141" cy="10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38" name="Text Box 20"/>
              <p:cNvSpPr txBox="1">
                <a:spLocks noChangeArrowheads="1"/>
              </p:cNvSpPr>
              <p:nvPr/>
            </p:nvSpPr>
            <p:spPr bwMode="auto">
              <a:xfrm>
                <a:off x="1652" y="2011"/>
                <a:ext cx="215" cy="2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v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281" name="Group 21"/>
            <p:cNvGrpSpPr/>
            <p:nvPr/>
          </p:nvGrpSpPr>
          <p:grpSpPr bwMode="auto">
            <a:xfrm>
              <a:off x="1295" y="856"/>
              <a:ext cx="316" cy="266"/>
              <a:chOff x="1613" y="2011"/>
              <a:chExt cx="316" cy="266"/>
            </a:xfrm>
          </p:grpSpPr>
          <p:sp>
            <p:nvSpPr>
              <p:cNvPr id="325" name="Oval 22"/>
              <p:cNvSpPr>
                <a:spLocks noChangeArrowheads="1"/>
              </p:cNvSpPr>
              <p:nvPr/>
            </p:nvSpPr>
            <p:spPr bwMode="auto">
              <a:xfrm>
                <a:off x="1616" y="2138"/>
                <a:ext cx="313" cy="81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26" name="Line 23"/>
              <p:cNvSpPr>
                <a:spLocks noChangeShapeType="1"/>
              </p:cNvSpPr>
              <p:nvPr/>
            </p:nvSpPr>
            <p:spPr bwMode="auto">
              <a:xfrm>
                <a:off x="1616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27" name="Line 24"/>
              <p:cNvSpPr>
                <a:spLocks noChangeShapeType="1"/>
              </p:cNvSpPr>
              <p:nvPr/>
            </p:nvSpPr>
            <p:spPr bwMode="auto">
              <a:xfrm>
                <a:off x="1929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28" name="Rectangle 25"/>
              <p:cNvSpPr>
                <a:spLocks noChangeArrowheads="1"/>
              </p:cNvSpPr>
              <p:nvPr/>
            </p:nvSpPr>
            <p:spPr bwMode="auto">
              <a:xfrm>
                <a:off x="1616" y="2131"/>
                <a:ext cx="310" cy="49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29" name="Oval 26"/>
              <p:cNvSpPr>
                <a:spLocks noChangeArrowheads="1"/>
              </p:cNvSpPr>
              <p:nvPr/>
            </p:nvSpPr>
            <p:spPr bwMode="auto">
              <a:xfrm>
                <a:off x="1611" y="2072"/>
                <a:ext cx="313" cy="97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30" name="Rectangle 27"/>
              <p:cNvSpPr>
                <a:spLocks noChangeArrowheads="1"/>
              </p:cNvSpPr>
              <p:nvPr/>
            </p:nvSpPr>
            <p:spPr bwMode="auto">
              <a:xfrm>
                <a:off x="1687" y="2100"/>
                <a:ext cx="141" cy="103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31" name="Text Box 28"/>
              <p:cNvSpPr txBox="1">
                <a:spLocks noChangeArrowheads="1"/>
              </p:cNvSpPr>
              <p:nvPr/>
            </p:nvSpPr>
            <p:spPr bwMode="auto">
              <a:xfrm>
                <a:off x="1652" y="2011"/>
                <a:ext cx="215" cy="2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x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282" name="Group 29"/>
            <p:cNvGrpSpPr/>
            <p:nvPr/>
          </p:nvGrpSpPr>
          <p:grpSpPr bwMode="auto">
            <a:xfrm>
              <a:off x="415" y="2028"/>
              <a:ext cx="316" cy="267"/>
              <a:chOff x="1613" y="2011"/>
              <a:chExt cx="316" cy="267"/>
            </a:xfrm>
          </p:grpSpPr>
          <p:sp>
            <p:nvSpPr>
              <p:cNvPr id="318" name="Oval 30"/>
              <p:cNvSpPr>
                <a:spLocks noChangeArrowheads="1"/>
              </p:cNvSpPr>
              <p:nvPr/>
            </p:nvSpPr>
            <p:spPr bwMode="auto">
              <a:xfrm>
                <a:off x="1616" y="2138"/>
                <a:ext cx="313" cy="82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19" name="Line 31"/>
              <p:cNvSpPr>
                <a:spLocks noChangeShapeType="1"/>
              </p:cNvSpPr>
              <p:nvPr/>
            </p:nvSpPr>
            <p:spPr bwMode="auto">
              <a:xfrm>
                <a:off x="1616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20" name="Line 32"/>
              <p:cNvSpPr>
                <a:spLocks noChangeShapeType="1"/>
              </p:cNvSpPr>
              <p:nvPr/>
            </p:nvSpPr>
            <p:spPr bwMode="auto">
              <a:xfrm>
                <a:off x="1931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21" name="Rectangle 33"/>
              <p:cNvSpPr>
                <a:spLocks noChangeArrowheads="1"/>
              </p:cNvSpPr>
              <p:nvPr/>
            </p:nvSpPr>
            <p:spPr bwMode="auto">
              <a:xfrm>
                <a:off x="1616" y="2131"/>
                <a:ext cx="310" cy="49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22" name="Oval 34"/>
              <p:cNvSpPr>
                <a:spLocks noChangeArrowheads="1"/>
              </p:cNvSpPr>
              <p:nvPr/>
            </p:nvSpPr>
            <p:spPr bwMode="auto">
              <a:xfrm>
                <a:off x="1613" y="2072"/>
                <a:ext cx="313" cy="97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23" name="Rectangle 35"/>
              <p:cNvSpPr>
                <a:spLocks noChangeArrowheads="1"/>
              </p:cNvSpPr>
              <p:nvPr/>
            </p:nvSpPr>
            <p:spPr bwMode="auto">
              <a:xfrm>
                <a:off x="1687" y="2102"/>
                <a:ext cx="141" cy="103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24" name="Text Box 36"/>
              <p:cNvSpPr txBox="1">
                <a:spLocks noChangeArrowheads="1"/>
              </p:cNvSpPr>
              <p:nvPr/>
            </p:nvSpPr>
            <p:spPr bwMode="auto">
              <a:xfrm>
                <a:off x="1648" y="2011"/>
                <a:ext cx="226" cy="26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u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283" name="Line 37"/>
            <p:cNvSpPr>
              <a:spLocks noChangeShapeType="1"/>
            </p:cNvSpPr>
            <p:nvPr/>
          </p:nvSpPr>
          <p:spPr bwMode="auto">
            <a:xfrm>
              <a:off x="738" y="2156"/>
              <a:ext cx="632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84" name="Line 38"/>
            <p:cNvSpPr>
              <a:spLocks noChangeShapeType="1"/>
            </p:cNvSpPr>
            <p:nvPr/>
          </p:nvSpPr>
          <p:spPr bwMode="auto">
            <a:xfrm>
              <a:off x="1440" y="1082"/>
              <a:ext cx="0" cy="96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85" name="Line 39"/>
            <p:cNvSpPr>
              <a:spLocks noChangeShapeType="1"/>
            </p:cNvSpPr>
            <p:nvPr/>
          </p:nvSpPr>
          <p:spPr bwMode="auto">
            <a:xfrm flipH="1">
              <a:off x="614" y="1021"/>
              <a:ext cx="674" cy="108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86" name="Text Box 40"/>
            <p:cNvSpPr txBox="1">
              <a:spLocks noChangeArrowheads="1"/>
            </p:cNvSpPr>
            <p:nvPr/>
          </p:nvSpPr>
          <p:spPr bwMode="auto">
            <a:xfrm>
              <a:off x="772" y="1368"/>
              <a:ext cx="215" cy="245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87" name="Line 41"/>
            <p:cNvSpPr>
              <a:spLocks noChangeShapeType="1"/>
            </p:cNvSpPr>
            <p:nvPr/>
          </p:nvSpPr>
          <p:spPr bwMode="auto">
            <a:xfrm>
              <a:off x="1447" y="2206"/>
              <a:ext cx="9" cy="71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88" name="Text Box 42"/>
            <p:cNvSpPr txBox="1">
              <a:spLocks noChangeArrowheads="1"/>
            </p:cNvSpPr>
            <p:nvPr/>
          </p:nvSpPr>
          <p:spPr bwMode="auto">
            <a:xfrm>
              <a:off x="1454" y="2407"/>
              <a:ext cx="215" cy="24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89" name="Freeform 43"/>
            <p:cNvSpPr/>
            <p:nvPr/>
          </p:nvSpPr>
          <p:spPr bwMode="auto">
            <a:xfrm>
              <a:off x="601" y="2227"/>
              <a:ext cx="860" cy="799"/>
            </a:xfrm>
            <a:custGeom>
              <a:avLst/>
              <a:gdLst>
                <a:gd name="T0" fmla="*/ 0 w 857"/>
                <a:gd name="T1" fmla="*/ 0 h 1152"/>
                <a:gd name="T2" fmla="*/ 562 w 857"/>
                <a:gd name="T3" fmla="*/ 1152 h 1152"/>
                <a:gd name="T4" fmla="*/ 857 w 857"/>
                <a:gd name="T5" fmla="*/ 772 h 1152"/>
                <a:gd name="T6" fmla="*/ 0 60000 65536"/>
                <a:gd name="T7" fmla="*/ 0 60000 65536"/>
                <a:gd name="T8" fmla="*/ 0 60000 65536"/>
                <a:gd name="T9" fmla="*/ 0 w 857"/>
                <a:gd name="T10" fmla="*/ 0 h 1152"/>
                <a:gd name="T11" fmla="*/ 857 w 857"/>
                <a:gd name="T12" fmla="*/ 1152 h 1152"/>
                <a:gd name="connsiteX0" fmla="*/ 0 w 10000"/>
                <a:gd name="connsiteY0" fmla="*/ 0 h 6928"/>
                <a:gd name="connsiteX1" fmla="*/ 3770 w 10000"/>
                <a:gd name="connsiteY1" fmla="*/ 6300 h 6928"/>
                <a:gd name="connsiteX2" fmla="*/ 10000 w 10000"/>
                <a:gd name="connsiteY2" fmla="*/ 6701 h 6928"/>
                <a:gd name="connsiteX0-1" fmla="*/ 0 w 10000"/>
                <a:gd name="connsiteY0-2" fmla="*/ 0 h 9871"/>
                <a:gd name="connsiteX1-3" fmla="*/ 1802 w 10000"/>
                <a:gd name="connsiteY1-4" fmla="*/ 7634 h 9871"/>
                <a:gd name="connsiteX2-5" fmla="*/ 10000 w 10000"/>
                <a:gd name="connsiteY2-6" fmla="*/ 9672 h 9871"/>
                <a:gd name="connsiteX0-7" fmla="*/ 0 w 10000"/>
                <a:gd name="connsiteY0-8" fmla="*/ 0 h 10136"/>
                <a:gd name="connsiteX1-9" fmla="*/ 1802 w 10000"/>
                <a:gd name="connsiteY1-10" fmla="*/ 7734 h 10136"/>
                <a:gd name="connsiteX2-11" fmla="*/ 10000 w 10000"/>
                <a:gd name="connsiteY2-12" fmla="*/ 9798 h 10136"/>
                <a:gd name="connsiteX0-13" fmla="*/ 0 w 10000"/>
                <a:gd name="connsiteY0-14" fmla="*/ 0 h 10136"/>
                <a:gd name="connsiteX1-15" fmla="*/ 1802 w 10000"/>
                <a:gd name="connsiteY1-16" fmla="*/ 7734 h 10136"/>
                <a:gd name="connsiteX2-17" fmla="*/ 10000 w 10000"/>
                <a:gd name="connsiteY2-18" fmla="*/ 9798 h 10136"/>
                <a:gd name="connsiteX0-19" fmla="*/ 32 w 10032"/>
                <a:gd name="connsiteY0-20" fmla="*/ 0 h 10136"/>
                <a:gd name="connsiteX1-21" fmla="*/ 1834 w 10032"/>
                <a:gd name="connsiteY1-22" fmla="*/ 7734 h 10136"/>
                <a:gd name="connsiteX2-23" fmla="*/ 10032 w 10032"/>
                <a:gd name="connsiteY2-24" fmla="*/ 9798 h 1013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10032" h="10136">
                  <a:moveTo>
                    <a:pt x="32" y="0"/>
                  </a:moveTo>
                  <a:cubicBezTo>
                    <a:pt x="62" y="4573"/>
                    <a:pt x="-465" y="5047"/>
                    <a:pt x="1834" y="7734"/>
                  </a:cubicBezTo>
                  <a:cubicBezTo>
                    <a:pt x="4132" y="9414"/>
                    <a:pt x="9320" y="10802"/>
                    <a:pt x="10032" y="9798"/>
                  </a:cubicBezTo>
                </a:path>
              </a:pathLst>
            </a:custGeom>
            <a:noFill/>
            <a:ln w="9525">
              <a:solidFill>
                <a:srgbClr val="000000"/>
              </a:solidFill>
              <a:round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90" name="Text Box 44"/>
            <p:cNvSpPr txBox="1">
              <a:spLocks noChangeArrowheads="1"/>
            </p:cNvSpPr>
            <p:nvPr/>
          </p:nvSpPr>
          <p:spPr bwMode="auto">
            <a:xfrm>
              <a:off x="768" y="2582"/>
              <a:ext cx="216" cy="24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7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91" name="Line 45"/>
            <p:cNvSpPr>
              <a:spLocks noChangeShapeType="1"/>
            </p:cNvSpPr>
            <p:nvPr/>
          </p:nvSpPr>
          <p:spPr bwMode="auto">
            <a:xfrm flipH="1">
              <a:off x="1450" y="2158"/>
              <a:ext cx="998" cy="82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92" name="Text Box 46"/>
            <p:cNvSpPr txBox="1">
              <a:spLocks noChangeArrowheads="1"/>
            </p:cNvSpPr>
            <p:nvPr/>
          </p:nvSpPr>
          <p:spPr bwMode="auto">
            <a:xfrm>
              <a:off x="1896" y="2569"/>
              <a:ext cx="216" cy="24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4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93" name="Freeform 47"/>
            <p:cNvSpPr/>
            <p:nvPr/>
          </p:nvSpPr>
          <p:spPr bwMode="auto">
            <a:xfrm>
              <a:off x="1477" y="1946"/>
              <a:ext cx="991" cy="484"/>
            </a:xfrm>
            <a:custGeom>
              <a:avLst/>
              <a:gdLst>
                <a:gd name="T0" fmla="*/ 0 w 991"/>
                <a:gd name="T1" fmla="*/ 168 h 484"/>
                <a:gd name="T2" fmla="*/ 204 w 991"/>
                <a:gd name="T3" fmla="*/ 484 h 484"/>
                <a:gd name="T4" fmla="*/ 302 w 991"/>
                <a:gd name="T5" fmla="*/ 7 h 484"/>
                <a:gd name="T6" fmla="*/ 379 w 991"/>
                <a:gd name="T7" fmla="*/ 442 h 484"/>
                <a:gd name="T8" fmla="*/ 534 w 991"/>
                <a:gd name="T9" fmla="*/ 21 h 484"/>
                <a:gd name="T10" fmla="*/ 611 w 991"/>
                <a:gd name="T11" fmla="*/ 351 h 484"/>
                <a:gd name="T12" fmla="*/ 660 w 991"/>
                <a:gd name="T13" fmla="*/ 77 h 484"/>
                <a:gd name="T14" fmla="*/ 991 w 991"/>
                <a:gd name="T15" fmla="*/ 218 h 48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991"/>
                <a:gd name="T25" fmla="*/ 0 h 484"/>
                <a:gd name="T26" fmla="*/ 991 w 991"/>
                <a:gd name="T27" fmla="*/ 484 h 484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991" h="484">
                  <a:moveTo>
                    <a:pt x="0" y="168"/>
                  </a:moveTo>
                  <a:cubicBezTo>
                    <a:pt x="0" y="168"/>
                    <a:pt x="145" y="484"/>
                    <a:pt x="204" y="484"/>
                  </a:cubicBezTo>
                  <a:cubicBezTo>
                    <a:pt x="263" y="484"/>
                    <a:pt x="253" y="6"/>
                    <a:pt x="302" y="7"/>
                  </a:cubicBezTo>
                  <a:cubicBezTo>
                    <a:pt x="331" y="0"/>
                    <a:pt x="313" y="444"/>
                    <a:pt x="379" y="442"/>
                  </a:cubicBezTo>
                  <a:cubicBezTo>
                    <a:pt x="418" y="444"/>
                    <a:pt x="475" y="24"/>
                    <a:pt x="534" y="21"/>
                  </a:cubicBezTo>
                  <a:cubicBezTo>
                    <a:pt x="573" y="6"/>
                    <a:pt x="575" y="360"/>
                    <a:pt x="611" y="351"/>
                  </a:cubicBezTo>
                  <a:cubicBezTo>
                    <a:pt x="647" y="342"/>
                    <a:pt x="577" y="80"/>
                    <a:pt x="660" y="77"/>
                  </a:cubicBezTo>
                  <a:cubicBezTo>
                    <a:pt x="743" y="74"/>
                    <a:pt x="922" y="189"/>
                    <a:pt x="991" y="218"/>
                  </a:cubicBezTo>
                </a:path>
              </a:pathLst>
            </a:custGeom>
            <a:noFill/>
            <a:ln w="9525">
              <a:solidFill>
                <a:srgbClr val="000000"/>
              </a:solidFill>
              <a:round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294" name="Group 48"/>
            <p:cNvGrpSpPr/>
            <p:nvPr/>
          </p:nvGrpSpPr>
          <p:grpSpPr bwMode="auto">
            <a:xfrm>
              <a:off x="2332" y="2021"/>
              <a:ext cx="316" cy="266"/>
              <a:chOff x="1613" y="2011"/>
              <a:chExt cx="316" cy="266"/>
            </a:xfrm>
          </p:grpSpPr>
          <p:sp>
            <p:nvSpPr>
              <p:cNvPr id="311" name="Oval 49"/>
              <p:cNvSpPr>
                <a:spLocks noChangeArrowheads="1"/>
              </p:cNvSpPr>
              <p:nvPr/>
            </p:nvSpPr>
            <p:spPr bwMode="auto">
              <a:xfrm>
                <a:off x="1616" y="2136"/>
                <a:ext cx="313" cy="82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12" name="Line 50"/>
              <p:cNvSpPr>
                <a:spLocks noChangeShapeType="1"/>
              </p:cNvSpPr>
              <p:nvPr/>
            </p:nvSpPr>
            <p:spPr bwMode="auto">
              <a:xfrm>
                <a:off x="1616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13" name="Line 51"/>
              <p:cNvSpPr>
                <a:spLocks noChangeShapeType="1"/>
              </p:cNvSpPr>
              <p:nvPr/>
            </p:nvSpPr>
            <p:spPr bwMode="auto">
              <a:xfrm>
                <a:off x="1929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14" name="Rectangle 52"/>
              <p:cNvSpPr>
                <a:spLocks noChangeArrowheads="1"/>
              </p:cNvSpPr>
              <p:nvPr/>
            </p:nvSpPr>
            <p:spPr bwMode="auto">
              <a:xfrm>
                <a:off x="1616" y="2131"/>
                <a:ext cx="310" cy="49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15" name="Oval 53"/>
              <p:cNvSpPr>
                <a:spLocks noChangeArrowheads="1"/>
              </p:cNvSpPr>
              <p:nvPr/>
            </p:nvSpPr>
            <p:spPr bwMode="auto">
              <a:xfrm>
                <a:off x="1613" y="2070"/>
                <a:ext cx="313" cy="97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16" name="Rectangle 54"/>
              <p:cNvSpPr>
                <a:spLocks noChangeArrowheads="1"/>
              </p:cNvSpPr>
              <p:nvPr/>
            </p:nvSpPr>
            <p:spPr bwMode="auto">
              <a:xfrm>
                <a:off x="1687" y="2100"/>
                <a:ext cx="141" cy="103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17" name="Text Box 55"/>
              <p:cNvSpPr txBox="1">
                <a:spLocks noChangeArrowheads="1"/>
              </p:cNvSpPr>
              <p:nvPr/>
            </p:nvSpPr>
            <p:spPr bwMode="auto">
              <a:xfrm>
                <a:off x="1652" y="2011"/>
                <a:ext cx="215" cy="2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y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295" name="Text Box 56"/>
            <p:cNvSpPr txBox="1">
              <a:spLocks noChangeArrowheads="1"/>
            </p:cNvSpPr>
            <p:nvPr/>
          </p:nvSpPr>
          <p:spPr bwMode="auto">
            <a:xfrm>
              <a:off x="1814" y="1721"/>
              <a:ext cx="216" cy="24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8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296" name="Group 57"/>
            <p:cNvGrpSpPr/>
            <p:nvPr/>
          </p:nvGrpSpPr>
          <p:grpSpPr bwMode="auto">
            <a:xfrm>
              <a:off x="3009" y="2002"/>
              <a:ext cx="316" cy="266"/>
              <a:chOff x="1613" y="2011"/>
              <a:chExt cx="316" cy="266"/>
            </a:xfrm>
          </p:grpSpPr>
          <p:sp>
            <p:nvSpPr>
              <p:cNvPr id="304" name="Oval 58"/>
              <p:cNvSpPr>
                <a:spLocks noChangeArrowheads="1"/>
              </p:cNvSpPr>
              <p:nvPr/>
            </p:nvSpPr>
            <p:spPr bwMode="auto">
              <a:xfrm>
                <a:off x="1616" y="2138"/>
                <a:ext cx="313" cy="81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05" name="Line 59"/>
              <p:cNvSpPr>
                <a:spLocks noChangeShapeType="1"/>
              </p:cNvSpPr>
              <p:nvPr/>
            </p:nvSpPr>
            <p:spPr bwMode="auto">
              <a:xfrm>
                <a:off x="1616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06" name="Line 60"/>
              <p:cNvSpPr>
                <a:spLocks noChangeShapeType="1"/>
              </p:cNvSpPr>
              <p:nvPr/>
            </p:nvSpPr>
            <p:spPr bwMode="auto">
              <a:xfrm>
                <a:off x="1929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07" name="Rectangle 61"/>
              <p:cNvSpPr>
                <a:spLocks noChangeArrowheads="1"/>
              </p:cNvSpPr>
              <p:nvPr/>
            </p:nvSpPr>
            <p:spPr bwMode="auto">
              <a:xfrm>
                <a:off x="1616" y="2131"/>
                <a:ext cx="310" cy="49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08" name="Oval 62"/>
              <p:cNvSpPr>
                <a:spLocks noChangeArrowheads="1"/>
              </p:cNvSpPr>
              <p:nvPr/>
            </p:nvSpPr>
            <p:spPr bwMode="auto">
              <a:xfrm>
                <a:off x="1611" y="2072"/>
                <a:ext cx="313" cy="95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09" name="Rectangle 63"/>
              <p:cNvSpPr>
                <a:spLocks noChangeArrowheads="1"/>
              </p:cNvSpPr>
              <p:nvPr/>
            </p:nvSpPr>
            <p:spPr bwMode="auto">
              <a:xfrm>
                <a:off x="1687" y="2100"/>
                <a:ext cx="141" cy="10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310" name="Text Box 64"/>
              <p:cNvSpPr txBox="1">
                <a:spLocks noChangeArrowheads="1"/>
              </p:cNvSpPr>
              <p:nvPr/>
            </p:nvSpPr>
            <p:spPr bwMode="auto">
              <a:xfrm>
                <a:off x="1653" y="2011"/>
                <a:ext cx="215" cy="2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z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297" name="Line 65"/>
            <p:cNvSpPr>
              <a:spLocks noChangeShapeType="1"/>
            </p:cNvSpPr>
            <p:nvPr/>
          </p:nvSpPr>
          <p:spPr bwMode="auto">
            <a:xfrm>
              <a:off x="2640" y="2149"/>
              <a:ext cx="352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98" name="Text Box 66"/>
            <p:cNvSpPr txBox="1">
              <a:spLocks noChangeArrowheads="1"/>
            </p:cNvSpPr>
            <p:nvPr/>
          </p:nvSpPr>
          <p:spPr bwMode="auto">
            <a:xfrm>
              <a:off x="2706" y="2149"/>
              <a:ext cx="215" cy="245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99" name="Line 67"/>
            <p:cNvSpPr>
              <a:spLocks noChangeShapeType="1"/>
            </p:cNvSpPr>
            <p:nvPr/>
          </p:nvSpPr>
          <p:spPr bwMode="auto">
            <a:xfrm>
              <a:off x="1503" y="990"/>
              <a:ext cx="965" cy="113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00" name="Text Box 68"/>
            <p:cNvSpPr txBox="1">
              <a:spLocks noChangeArrowheads="1"/>
            </p:cNvSpPr>
            <p:nvPr/>
          </p:nvSpPr>
          <p:spPr bwMode="auto">
            <a:xfrm>
              <a:off x="1919" y="1343"/>
              <a:ext cx="216" cy="24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7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01" name="Freeform 69"/>
            <p:cNvSpPr/>
            <p:nvPr/>
          </p:nvSpPr>
          <p:spPr bwMode="auto">
            <a:xfrm>
              <a:off x="1489" y="976"/>
              <a:ext cx="28" cy="14"/>
            </a:xfrm>
            <a:custGeom>
              <a:avLst/>
              <a:gdLst>
                <a:gd name="T0" fmla="*/ 0 w 28"/>
                <a:gd name="T1" fmla="*/ 14 h 14"/>
                <a:gd name="T2" fmla="*/ 28 w 28"/>
                <a:gd name="T3" fmla="*/ 0 h 14"/>
                <a:gd name="T4" fmla="*/ 0 w 28"/>
                <a:gd name="T5" fmla="*/ 14 h 14"/>
                <a:gd name="T6" fmla="*/ 0 60000 65536"/>
                <a:gd name="T7" fmla="*/ 0 60000 65536"/>
                <a:gd name="T8" fmla="*/ 0 60000 65536"/>
                <a:gd name="T9" fmla="*/ 0 w 28"/>
                <a:gd name="T10" fmla="*/ 0 h 14"/>
                <a:gd name="T11" fmla="*/ 28 w 2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8" h="14">
                  <a:moveTo>
                    <a:pt x="0" y="14"/>
                  </a:moveTo>
                  <a:cubicBezTo>
                    <a:pt x="9" y="9"/>
                    <a:pt x="28" y="0"/>
                    <a:pt x="28" y="0"/>
                  </a:cubicBezTo>
                  <a:cubicBezTo>
                    <a:pt x="28" y="0"/>
                    <a:pt x="9" y="9"/>
                    <a:pt x="0" y="14"/>
                  </a:cubicBezTo>
                  <a:close/>
                </a:path>
              </a:pathLst>
            </a:custGeom>
            <a:solidFill>
              <a:srgbClr val="00CC99"/>
            </a:solidFill>
            <a:ln w="9525">
              <a:solidFill>
                <a:srgbClr val="000000"/>
              </a:solidFill>
              <a:round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02" name="Freeform 70"/>
            <p:cNvSpPr/>
            <p:nvPr/>
          </p:nvSpPr>
          <p:spPr bwMode="auto">
            <a:xfrm>
              <a:off x="1623" y="999"/>
              <a:ext cx="1510" cy="1052"/>
            </a:xfrm>
            <a:custGeom>
              <a:avLst/>
              <a:gdLst>
                <a:gd name="T0" fmla="*/ 0 w 1510"/>
                <a:gd name="T1" fmla="*/ 5 h 1052"/>
                <a:gd name="T2" fmla="*/ 1102 w 1510"/>
                <a:gd name="T3" fmla="*/ 174 h 1052"/>
                <a:gd name="T4" fmla="*/ 1510 w 1510"/>
                <a:gd name="T5" fmla="*/ 1052 h 1052"/>
                <a:gd name="T6" fmla="*/ 0 60000 65536"/>
                <a:gd name="T7" fmla="*/ 0 60000 65536"/>
                <a:gd name="T8" fmla="*/ 0 60000 65536"/>
                <a:gd name="T9" fmla="*/ 0 w 1510"/>
                <a:gd name="T10" fmla="*/ 0 h 1052"/>
                <a:gd name="T11" fmla="*/ 1510 w 1510"/>
                <a:gd name="T12" fmla="*/ 1052 h 105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10" h="1052">
                  <a:moveTo>
                    <a:pt x="0" y="5"/>
                  </a:moveTo>
                  <a:cubicBezTo>
                    <a:pt x="184" y="33"/>
                    <a:pt x="851" y="0"/>
                    <a:pt x="1102" y="174"/>
                  </a:cubicBezTo>
                  <a:cubicBezTo>
                    <a:pt x="1353" y="348"/>
                    <a:pt x="1425" y="869"/>
                    <a:pt x="1510" y="1052"/>
                  </a:cubicBezTo>
                </a:path>
              </a:pathLst>
            </a:custGeom>
            <a:noFill/>
            <a:ln w="9525">
              <a:solidFill>
                <a:srgbClr val="000000"/>
              </a:solidFill>
              <a:round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03" name="Text Box 71"/>
            <p:cNvSpPr txBox="1">
              <a:spLocks noChangeArrowheads="1"/>
            </p:cNvSpPr>
            <p:nvPr/>
          </p:nvSpPr>
          <p:spPr bwMode="auto">
            <a:xfrm>
              <a:off x="2680" y="1008"/>
              <a:ext cx="215" cy="24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9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346" name="Text Box 73"/>
          <p:cNvSpPr txBox="1">
            <a:spLocks noChangeArrowheads="1"/>
          </p:cNvSpPr>
          <p:nvPr/>
        </p:nvSpPr>
        <p:spPr bwMode="auto">
          <a:xfrm>
            <a:off x="593232" y="1792545"/>
            <a:ext cx="817916" cy="83099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Step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47" name="Text Box 74"/>
          <p:cNvSpPr txBox="1">
            <a:spLocks noChangeArrowheads="1"/>
          </p:cNvSpPr>
          <p:nvPr/>
        </p:nvSpPr>
        <p:spPr bwMode="auto">
          <a:xfrm>
            <a:off x="1661579" y="1793419"/>
            <a:ext cx="466795" cy="46166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N</a:t>
            </a:r>
            <a:r>
              <a:rPr kumimoji="0" lang="en-US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'</a:t>
            </a:r>
            <a:endParaRPr kumimoji="0" lang="en-US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348" name="Text Box 75"/>
          <p:cNvSpPr txBox="1">
            <a:spLocks noChangeArrowheads="1"/>
          </p:cNvSpPr>
          <p:nvPr/>
        </p:nvSpPr>
        <p:spPr bwMode="auto">
          <a:xfrm>
            <a:off x="2373738" y="1644712"/>
            <a:ext cx="641522" cy="53553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D(</a:t>
            </a:r>
            <a:r>
              <a:rPr kumimoji="0" lang="en-US" sz="1600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),</a:t>
            </a:r>
            <a:endParaRPr kumimoji="0" lang="en-US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p(v)</a:t>
            </a:r>
            <a:endParaRPr kumimoji="0" lang="en-US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9" name="Text Box 76"/>
          <p:cNvSpPr txBox="1">
            <a:spLocks noChangeArrowheads="1"/>
          </p:cNvSpPr>
          <p:nvPr/>
        </p:nvSpPr>
        <p:spPr bwMode="auto">
          <a:xfrm>
            <a:off x="785268" y="2280100"/>
            <a:ext cx="32733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0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50" name="Text Box 77"/>
          <p:cNvSpPr txBox="1">
            <a:spLocks noChangeArrowheads="1"/>
          </p:cNvSpPr>
          <p:nvPr/>
        </p:nvSpPr>
        <p:spPr bwMode="auto">
          <a:xfrm>
            <a:off x="770326" y="2715388"/>
            <a:ext cx="32733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1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51" name="Text Box 78"/>
          <p:cNvSpPr txBox="1">
            <a:spLocks noChangeArrowheads="1"/>
          </p:cNvSpPr>
          <p:nvPr/>
        </p:nvSpPr>
        <p:spPr bwMode="auto">
          <a:xfrm>
            <a:off x="767972" y="3193935"/>
            <a:ext cx="32733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52" name="Text Box 79"/>
          <p:cNvSpPr txBox="1">
            <a:spLocks noChangeArrowheads="1"/>
          </p:cNvSpPr>
          <p:nvPr/>
        </p:nvSpPr>
        <p:spPr bwMode="auto">
          <a:xfrm>
            <a:off x="765563" y="3622020"/>
            <a:ext cx="32733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53" name="Text Box 80"/>
          <p:cNvSpPr txBox="1">
            <a:spLocks noChangeArrowheads="1"/>
          </p:cNvSpPr>
          <p:nvPr/>
        </p:nvSpPr>
        <p:spPr bwMode="auto">
          <a:xfrm>
            <a:off x="762130" y="4110058"/>
            <a:ext cx="32733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4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54" name="Text Box 81"/>
          <p:cNvSpPr txBox="1">
            <a:spLocks noChangeArrowheads="1"/>
          </p:cNvSpPr>
          <p:nvPr/>
        </p:nvSpPr>
        <p:spPr bwMode="auto">
          <a:xfrm>
            <a:off x="760856" y="4551045"/>
            <a:ext cx="32733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5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55" name="Text Box 82"/>
          <p:cNvSpPr txBox="1">
            <a:spLocks noChangeArrowheads="1"/>
          </p:cNvSpPr>
          <p:nvPr/>
        </p:nvSpPr>
        <p:spPr bwMode="auto">
          <a:xfrm>
            <a:off x="3207477" y="1647177"/>
            <a:ext cx="688010" cy="53553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D(</a:t>
            </a:r>
            <a:r>
              <a:rPr kumimoji="0" lang="en-US" sz="1600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),</a:t>
            </a:r>
            <a:endParaRPr kumimoji="0" lang="en-US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p(w)</a:t>
            </a:r>
            <a:endParaRPr kumimoji="0" lang="en-US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6" name="Text Box 83"/>
          <p:cNvSpPr txBox="1">
            <a:spLocks noChangeArrowheads="1"/>
          </p:cNvSpPr>
          <p:nvPr/>
        </p:nvSpPr>
        <p:spPr bwMode="auto">
          <a:xfrm>
            <a:off x="4098638" y="1647176"/>
            <a:ext cx="641522" cy="53553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D(</a:t>
            </a:r>
            <a:r>
              <a:rPr kumimoji="0" lang="en-US" sz="1600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),</a:t>
            </a:r>
            <a:endParaRPr kumimoji="0" lang="en-US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p(x)</a:t>
            </a:r>
            <a:endParaRPr kumimoji="0" lang="en-US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7" name="Text Box 84"/>
          <p:cNvSpPr txBox="1">
            <a:spLocks noChangeArrowheads="1"/>
          </p:cNvSpPr>
          <p:nvPr/>
        </p:nvSpPr>
        <p:spPr bwMode="auto">
          <a:xfrm>
            <a:off x="4934206" y="1652652"/>
            <a:ext cx="641522" cy="53553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D(</a:t>
            </a:r>
            <a:r>
              <a:rPr kumimoji="0" lang="en-US" sz="1600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),</a:t>
            </a:r>
            <a:endParaRPr kumimoji="0" lang="en-US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p(y)</a:t>
            </a:r>
            <a:endParaRPr kumimoji="0" lang="en-US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8" name="Text Box 85"/>
          <p:cNvSpPr txBox="1">
            <a:spLocks noChangeArrowheads="1"/>
          </p:cNvSpPr>
          <p:nvPr/>
        </p:nvSpPr>
        <p:spPr bwMode="auto">
          <a:xfrm>
            <a:off x="5771830" y="1651940"/>
            <a:ext cx="630302" cy="53553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D(</a:t>
            </a:r>
            <a:r>
              <a:rPr kumimoji="0" lang="en-US" sz="1600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),</a:t>
            </a:r>
            <a:endParaRPr kumimoji="0" lang="en-US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p(z)</a:t>
            </a:r>
            <a:endParaRPr kumimoji="0" lang="en-US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0" name="Line 87"/>
          <p:cNvSpPr>
            <a:spLocks noChangeShapeType="1"/>
          </p:cNvSpPr>
          <p:nvPr/>
        </p:nvSpPr>
        <p:spPr bwMode="auto">
          <a:xfrm>
            <a:off x="939397" y="2690590"/>
            <a:ext cx="5150117" cy="0"/>
          </a:xfrm>
          <a:prstGeom prst="line">
            <a:avLst/>
          </a:prstGeom>
          <a:noFill/>
          <a:ln w="12700">
            <a:solidFill>
              <a:schemeClr val="bg1">
                <a:lumMod val="65000"/>
              </a:schemeClr>
            </a:solidFill>
            <a:round/>
          </a:ln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61" name="Text Box 88"/>
          <p:cNvSpPr txBox="1">
            <a:spLocks noChangeArrowheads="1"/>
          </p:cNvSpPr>
          <p:nvPr/>
        </p:nvSpPr>
        <p:spPr bwMode="auto">
          <a:xfrm>
            <a:off x="1766343" y="2270575"/>
            <a:ext cx="327334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62" name="Line 89"/>
          <p:cNvSpPr>
            <a:spLocks noChangeShapeType="1"/>
          </p:cNvSpPr>
          <p:nvPr/>
        </p:nvSpPr>
        <p:spPr bwMode="auto">
          <a:xfrm>
            <a:off x="871302" y="3151241"/>
            <a:ext cx="5224698" cy="0"/>
          </a:xfrm>
          <a:prstGeom prst="line">
            <a:avLst/>
          </a:prstGeom>
          <a:noFill/>
          <a:ln w="12700">
            <a:solidFill>
              <a:schemeClr val="bg1">
                <a:lumMod val="65000"/>
              </a:schemeClr>
            </a:solidFill>
            <a:round/>
          </a:ln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63" name="Line 90"/>
          <p:cNvSpPr>
            <a:spLocks noChangeShapeType="1"/>
          </p:cNvSpPr>
          <p:nvPr/>
        </p:nvSpPr>
        <p:spPr bwMode="auto">
          <a:xfrm>
            <a:off x="871302" y="3618848"/>
            <a:ext cx="5224698" cy="0"/>
          </a:xfrm>
          <a:prstGeom prst="line">
            <a:avLst/>
          </a:prstGeom>
          <a:noFill/>
          <a:ln w="12700">
            <a:solidFill>
              <a:schemeClr val="bg1">
                <a:lumMod val="65000"/>
              </a:schemeClr>
            </a:solidFill>
            <a:round/>
          </a:ln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64" name="Line 91"/>
          <p:cNvSpPr>
            <a:spLocks noChangeShapeType="1"/>
          </p:cNvSpPr>
          <p:nvPr/>
        </p:nvSpPr>
        <p:spPr bwMode="auto">
          <a:xfrm>
            <a:off x="818428" y="4551040"/>
            <a:ext cx="5277571" cy="0"/>
          </a:xfrm>
          <a:prstGeom prst="line">
            <a:avLst/>
          </a:prstGeom>
          <a:noFill/>
          <a:ln w="12700">
            <a:solidFill>
              <a:schemeClr val="bg1">
                <a:lumMod val="65000"/>
              </a:schemeClr>
            </a:solidFill>
            <a:round/>
          </a:ln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65" name="Line 92"/>
          <p:cNvSpPr>
            <a:spLocks noChangeShapeType="1"/>
          </p:cNvSpPr>
          <p:nvPr/>
        </p:nvSpPr>
        <p:spPr bwMode="auto">
          <a:xfrm>
            <a:off x="866540" y="4075166"/>
            <a:ext cx="5229460" cy="0"/>
          </a:xfrm>
          <a:prstGeom prst="line">
            <a:avLst/>
          </a:prstGeom>
          <a:noFill/>
          <a:ln w="12700">
            <a:solidFill>
              <a:schemeClr val="bg1">
                <a:lumMod val="65000"/>
              </a:schemeClr>
            </a:solidFill>
            <a:round/>
          </a:ln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66" name="Line 93"/>
          <p:cNvSpPr>
            <a:spLocks noChangeShapeType="1"/>
          </p:cNvSpPr>
          <p:nvPr/>
        </p:nvSpPr>
        <p:spPr bwMode="auto">
          <a:xfrm>
            <a:off x="866016" y="5009992"/>
            <a:ext cx="5229984" cy="0"/>
          </a:xfrm>
          <a:prstGeom prst="line">
            <a:avLst/>
          </a:prstGeom>
          <a:noFill/>
          <a:ln w="12700">
            <a:solidFill>
              <a:schemeClr val="bg1">
                <a:lumMod val="65000"/>
              </a:schemeClr>
            </a:solidFill>
            <a:round/>
          </a:ln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367" name="Group 94"/>
          <p:cNvGrpSpPr/>
          <p:nvPr/>
        </p:nvGrpSpPr>
        <p:grpSpPr bwMode="auto">
          <a:xfrm>
            <a:off x="2400069" y="2268766"/>
            <a:ext cx="3937006" cy="409575"/>
            <a:chOff x="1329" y="1036"/>
            <a:chExt cx="2480" cy="258"/>
          </a:xfrm>
        </p:grpSpPr>
        <p:sp>
          <p:nvSpPr>
            <p:cNvPr id="368" name="Text Box 95"/>
            <p:cNvSpPr txBox="1">
              <a:spLocks noChangeArrowheads="1"/>
            </p:cNvSpPr>
            <p:nvPr/>
          </p:nvSpPr>
          <p:spPr bwMode="auto">
            <a:xfrm>
              <a:off x="3509" y="1036"/>
              <a:ext cx="300" cy="25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 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69" name="Text Box 96"/>
            <p:cNvSpPr txBox="1">
              <a:spLocks noChangeArrowheads="1"/>
            </p:cNvSpPr>
            <p:nvPr/>
          </p:nvSpPr>
          <p:spPr bwMode="auto">
            <a:xfrm>
              <a:off x="2989" y="1042"/>
              <a:ext cx="300" cy="25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 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70" name="Text Box 97"/>
            <p:cNvSpPr txBox="1">
              <a:spLocks noChangeArrowheads="1"/>
            </p:cNvSpPr>
            <p:nvPr/>
          </p:nvSpPr>
          <p:spPr bwMode="auto">
            <a:xfrm>
              <a:off x="1329" y="1038"/>
              <a:ext cx="340" cy="25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7,u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71" name="Text Box 98"/>
            <p:cNvSpPr txBox="1">
              <a:spLocks noChangeArrowheads="1"/>
            </p:cNvSpPr>
            <p:nvPr/>
          </p:nvSpPr>
          <p:spPr bwMode="auto">
            <a:xfrm>
              <a:off x="1855" y="1041"/>
              <a:ext cx="340" cy="25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72" name="Text Box 99"/>
            <p:cNvSpPr txBox="1">
              <a:spLocks noChangeArrowheads="1"/>
            </p:cNvSpPr>
            <p:nvPr/>
          </p:nvSpPr>
          <p:spPr bwMode="auto">
            <a:xfrm>
              <a:off x="2407" y="1038"/>
              <a:ext cx="340" cy="25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373" name="Text Box 100"/>
          <p:cNvSpPr txBox="1">
            <a:spLocks noChangeArrowheads="1"/>
          </p:cNvSpPr>
          <p:nvPr/>
        </p:nvSpPr>
        <p:spPr bwMode="auto">
          <a:xfrm>
            <a:off x="1595504" y="2721633"/>
            <a:ext cx="513282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uw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374" name="Group 101"/>
          <p:cNvGrpSpPr/>
          <p:nvPr/>
        </p:nvGrpSpPr>
        <p:grpSpPr bwMode="auto">
          <a:xfrm>
            <a:off x="2409590" y="2707832"/>
            <a:ext cx="3933824" cy="420688"/>
            <a:chOff x="1328" y="1004"/>
            <a:chExt cx="2478" cy="265"/>
          </a:xfrm>
        </p:grpSpPr>
        <p:sp>
          <p:nvSpPr>
            <p:cNvPr id="375" name="Text Box 102"/>
            <p:cNvSpPr txBox="1">
              <a:spLocks noChangeArrowheads="1"/>
            </p:cNvSpPr>
            <p:nvPr/>
          </p:nvSpPr>
          <p:spPr bwMode="auto">
            <a:xfrm>
              <a:off x="3506" y="1004"/>
              <a:ext cx="300" cy="25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∞ 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76" name="Text Box 103"/>
            <p:cNvSpPr txBox="1">
              <a:spLocks noChangeArrowheads="1"/>
            </p:cNvSpPr>
            <p:nvPr/>
          </p:nvSpPr>
          <p:spPr bwMode="auto">
            <a:xfrm>
              <a:off x="2880" y="1014"/>
              <a:ext cx="488" cy="25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11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rPr>
                <a:t>,w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 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77" name="Text Box 104"/>
            <p:cNvSpPr txBox="1">
              <a:spLocks noChangeArrowheads="1"/>
            </p:cNvSpPr>
            <p:nvPr/>
          </p:nvSpPr>
          <p:spPr bwMode="auto">
            <a:xfrm>
              <a:off x="1328" y="1017"/>
              <a:ext cx="368" cy="25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6,w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78" name="Text Box 105"/>
            <p:cNvSpPr txBox="1">
              <a:spLocks noChangeArrowheads="1"/>
            </p:cNvSpPr>
            <p:nvPr/>
          </p:nvSpPr>
          <p:spPr bwMode="auto">
            <a:xfrm>
              <a:off x="1987" y="1015"/>
              <a:ext cx="116" cy="25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79" name="Text Box 106"/>
            <p:cNvSpPr txBox="1">
              <a:spLocks noChangeArrowheads="1"/>
            </p:cNvSpPr>
            <p:nvPr/>
          </p:nvSpPr>
          <p:spPr bwMode="auto">
            <a:xfrm>
              <a:off x="2400" y="1013"/>
              <a:ext cx="340" cy="25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5,u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380" name="Group 107"/>
          <p:cNvGrpSpPr/>
          <p:nvPr/>
        </p:nvGrpSpPr>
        <p:grpSpPr bwMode="auto">
          <a:xfrm>
            <a:off x="2398427" y="3156225"/>
            <a:ext cx="4005263" cy="414336"/>
            <a:chOff x="1328" y="1008"/>
            <a:chExt cx="2523" cy="261"/>
          </a:xfrm>
        </p:grpSpPr>
        <p:sp>
          <p:nvSpPr>
            <p:cNvPr id="381" name="Text Box 108"/>
            <p:cNvSpPr txBox="1">
              <a:spLocks noChangeArrowheads="1"/>
            </p:cNvSpPr>
            <p:nvPr/>
          </p:nvSpPr>
          <p:spPr bwMode="auto">
            <a:xfrm>
              <a:off x="3403" y="1011"/>
              <a:ext cx="448" cy="25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14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,x 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82" name="Text Box 109"/>
            <p:cNvSpPr txBox="1">
              <a:spLocks noChangeArrowheads="1"/>
            </p:cNvSpPr>
            <p:nvPr/>
          </p:nvSpPr>
          <p:spPr bwMode="auto">
            <a:xfrm>
              <a:off x="2885" y="1008"/>
              <a:ext cx="480" cy="25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11,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w 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83" name="Text Box 110"/>
            <p:cNvSpPr txBox="1">
              <a:spLocks noChangeArrowheads="1"/>
            </p:cNvSpPr>
            <p:nvPr/>
          </p:nvSpPr>
          <p:spPr bwMode="auto">
            <a:xfrm>
              <a:off x="1328" y="1017"/>
              <a:ext cx="368" cy="25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6,w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84" name="Text Box 111"/>
            <p:cNvSpPr txBox="1">
              <a:spLocks noChangeArrowheads="1"/>
            </p:cNvSpPr>
            <p:nvPr/>
          </p:nvSpPr>
          <p:spPr bwMode="auto">
            <a:xfrm>
              <a:off x="1987" y="1015"/>
              <a:ext cx="116" cy="25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85" name="Text Box 112"/>
            <p:cNvSpPr txBox="1">
              <a:spLocks noChangeArrowheads="1"/>
            </p:cNvSpPr>
            <p:nvPr/>
          </p:nvSpPr>
          <p:spPr bwMode="auto">
            <a:xfrm>
              <a:off x="2390" y="1016"/>
              <a:ext cx="116" cy="25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386" name="Oval 113"/>
          <p:cNvSpPr>
            <a:spLocks noChangeArrowheads="1"/>
          </p:cNvSpPr>
          <p:nvPr/>
        </p:nvSpPr>
        <p:spPr bwMode="auto">
          <a:xfrm>
            <a:off x="3192476" y="2263739"/>
            <a:ext cx="661410" cy="406374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000000"/>
              </a:solidFill>
              <a:latin typeface="Comic Sans MS" panose="030F0702030302020204" pitchFamily="66" charset="0"/>
              <a:ea typeface="MS PGothic" panose="020B0600070205080204" pitchFamily="34" charset="-128"/>
            </a:endParaRPr>
          </a:p>
        </p:txBody>
      </p:sp>
      <p:sp>
        <p:nvSpPr>
          <p:cNvPr id="387" name="Oval 114"/>
          <p:cNvSpPr>
            <a:spLocks noChangeArrowheads="1"/>
          </p:cNvSpPr>
          <p:nvPr/>
        </p:nvSpPr>
        <p:spPr bwMode="auto">
          <a:xfrm>
            <a:off x="4050170" y="2719263"/>
            <a:ext cx="679816" cy="406932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000000"/>
              </a:solidFill>
              <a:latin typeface="Comic Sans MS" panose="030F0702030302020204" pitchFamily="66" charset="0"/>
              <a:ea typeface="MS PGothic" panose="020B0600070205080204" pitchFamily="34" charset="-128"/>
            </a:endParaRPr>
          </a:p>
        </p:txBody>
      </p:sp>
      <p:sp>
        <p:nvSpPr>
          <p:cNvPr id="388" name="Text Box 115"/>
          <p:cNvSpPr txBox="1">
            <a:spLocks noChangeArrowheads="1"/>
          </p:cNvSpPr>
          <p:nvPr/>
        </p:nvSpPr>
        <p:spPr bwMode="auto">
          <a:xfrm>
            <a:off x="1479143" y="3195058"/>
            <a:ext cx="641522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uwx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89" name="Oval 116"/>
          <p:cNvSpPr>
            <a:spLocks noChangeArrowheads="1"/>
          </p:cNvSpPr>
          <p:nvPr/>
        </p:nvSpPr>
        <p:spPr bwMode="auto">
          <a:xfrm>
            <a:off x="2374191" y="3175054"/>
            <a:ext cx="665830" cy="425097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000000"/>
              </a:solidFill>
              <a:latin typeface="Comic Sans MS" panose="030F0702030302020204" pitchFamily="66" charset="0"/>
              <a:ea typeface="MS PGothic" panose="020B0600070205080204" pitchFamily="34" charset="-128"/>
            </a:endParaRPr>
          </a:p>
        </p:txBody>
      </p:sp>
      <p:sp>
        <p:nvSpPr>
          <p:cNvPr id="390" name="Text Box 117"/>
          <p:cNvSpPr txBox="1">
            <a:spLocks noChangeArrowheads="1"/>
          </p:cNvSpPr>
          <p:nvPr/>
        </p:nvSpPr>
        <p:spPr bwMode="auto">
          <a:xfrm>
            <a:off x="1373894" y="3653711"/>
            <a:ext cx="762334" cy="4001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uwxv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391" name="Group 118"/>
          <p:cNvGrpSpPr/>
          <p:nvPr/>
        </p:nvGrpSpPr>
        <p:grpSpPr bwMode="auto">
          <a:xfrm>
            <a:off x="4873416" y="3639944"/>
            <a:ext cx="1544638" cy="400050"/>
            <a:chOff x="1851" y="2756"/>
            <a:chExt cx="973" cy="252"/>
          </a:xfrm>
        </p:grpSpPr>
        <p:sp>
          <p:nvSpPr>
            <p:cNvPr id="392" name="Text Box 119"/>
            <p:cNvSpPr txBox="1">
              <a:spLocks noChangeArrowheads="1"/>
            </p:cNvSpPr>
            <p:nvPr/>
          </p:nvSpPr>
          <p:spPr bwMode="auto">
            <a:xfrm>
              <a:off x="2376" y="2756"/>
              <a:ext cx="448" cy="25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14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,x 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93" name="Text Box 120"/>
            <p:cNvSpPr txBox="1">
              <a:spLocks noChangeArrowheads="1"/>
            </p:cNvSpPr>
            <p:nvPr/>
          </p:nvSpPr>
          <p:spPr bwMode="auto">
            <a:xfrm>
              <a:off x="1851" y="2756"/>
              <a:ext cx="443" cy="25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10,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v 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394" name="Oval 121"/>
          <p:cNvSpPr>
            <a:spLocks noChangeArrowheads="1"/>
          </p:cNvSpPr>
          <p:nvPr/>
        </p:nvSpPr>
        <p:spPr bwMode="auto">
          <a:xfrm>
            <a:off x="4848116" y="3652013"/>
            <a:ext cx="676583" cy="393367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000000"/>
              </a:solidFill>
              <a:latin typeface="Comic Sans MS" panose="030F0702030302020204" pitchFamily="66" charset="0"/>
              <a:ea typeface="MS PGothic" panose="020B0600070205080204" pitchFamily="34" charset="-128"/>
            </a:endParaRPr>
          </a:p>
        </p:txBody>
      </p:sp>
      <p:sp>
        <p:nvSpPr>
          <p:cNvPr id="395" name="Text Box 122"/>
          <p:cNvSpPr txBox="1">
            <a:spLocks noChangeArrowheads="1"/>
          </p:cNvSpPr>
          <p:nvPr/>
        </p:nvSpPr>
        <p:spPr bwMode="auto">
          <a:xfrm>
            <a:off x="1295811" y="4107137"/>
            <a:ext cx="898003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uwxvy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96" name="Text Box 123"/>
          <p:cNvSpPr txBox="1">
            <a:spLocks noChangeArrowheads="1"/>
          </p:cNvSpPr>
          <p:nvPr/>
        </p:nvSpPr>
        <p:spPr bwMode="auto">
          <a:xfrm>
            <a:off x="5621287" y="4095635"/>
            <a:ext cx="707701" cy="4001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12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,y 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97" name="Oval 124"/>
          <p:cNvSpPr>
            <a:spLocks noChangeArrowheads="1"/>
          </p:cNvSpPr>
          <p:nvPr/>
        </p:nvSpPr>
        <p:spPr bwMode="auto">
          <a:xfrm>
            <a:off x="5669111" y="4130222"/>
            <a:ext cx="707756" cy="38911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000000"/>
              </a:solidFill>
              <a:latin typeface="Comic Sans MS" panose="030F0702030302020204" pitchFamily="66" charset="0"/>
              <a:ea typeface="MS PGothic" panose="020B0600070205080204" pitchFamily="34" charset="-128"/>
            </a:endParaRPr>
          </a:p>
        </p:txBody>
      </p:sp>
      <p:sp>
        <p:nvSpPr>
          <p:cNvPr id="398" name="Rectangle 125"/>
          <p:cNvSpPr>
            <a:spLocks noChangeArrowheads="1"/>
          </p:cNvSpPr>
          <p:nvPr/>
        </p:nvSpPr>
        <p:spPr bwMode="auto">
          <a:xfrm>
            <a:off x="1229773" y="5251763"/>
            <a:ext cx="8910647" cy="1421042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indent="-34290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panose="05000000000000000000" charset="0"/>
              <a:buNone/>
            </a:pPr>
            <a:r>
              <a:rPr lang="en-US" sz="2800" dirty="0">
                <a:solidFill>
                  <a:srgbClr val="CC0000"/>
                </a:solidFill>
                <a:ea typeface="MS PGothic" panose="020B0600070205080204" pitchFamily="34" charset="-128"/>
              </a:rPr>
              <a:t>notes:</a:t>
            </a:r>
            <a:endParaRPr lang="en-US" sz="2800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 marL="342900" indent="-34290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00"/>
                </a:solidFill>
                <a:ea typeface="MS PGothic" panose="020B0600070205080204" pitchFamily="34" charset="-128"/>
              </a:rPr>
              <a:t>construct least-cost-path tree by tracing predecessor nodes</a:t>
            </a:r>
            <a:endParaRPr lang="en-US" sz="2400" dirty="0">
              <a:solidFill>
                <a:srgbClr val="000000"/>
              </a:solidFill>
              <a:ea typeface="MS PGothic" panose="020B0600070205080204" pitchFamily="34" charset="-128"/>
            </a:endParaRPr>
          </a:p>
          <a:p>
            <a:pPr marL="342900" indent="-34290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00"/>
                </a:solidFill>
                <a:ea typeface="MS PGothic" panose="020B0600070205080204" pitchFamily="34" charset="-128"/>
              </a:rPr>
              <a:t>ties can exist (can be broken arbitrarily)</a:t>
            </a:r>
            <a:endParaRPr lang="en-US" sz="2400" dirty="0">
              <a:solidFill>
                <a:srgbClr val="000000"/>
              </a:solidFill>
              <a:ea typeface="MS PGothic" panose="020B0600070205080204" pitchFamily="34" charset="-128"/>
            </a:endParaRPr>
          </a:p>
        </p:txBody>
      </p:sp>
      <p:sp>
        <p:nvSpPr>
          <p:cNvPr id="399" name="Line 126"/>
          <p:cNvSpPr>
            <a:spLocks noChangeShapeType="1"/>
          </p:cNvSpPr>
          <p:nvPr/>
        </p:nvSpPr>
        <p:spPr bwMode="auto">
          <a:xfrm>
            <a:off x="10477917" y="3471860"/>
            <a:ext cx="59055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tailEnd type="triangle" w="med" len="med"/>
          </a:ln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00" name="Line 127"/>
          <p:cNvSpPr>
            <a:spLocks noChangeShapeType="1"/>
          </p:cNvSpPr>
          <p:nvPr/>
        </p:nvSpPr>
        <p:spPr bwMode="auto">
          <a:xfrm flipV="1">
            <a:off x="8821087" y="3483435"/>
            <a:ext cx="1463675" cy="1204912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tailEnd type="triangle" w="med" len="med"/>
          </a:ln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01" name="Line 128"/>
          <p:cNvSpPr>
            <a:spLocks noChangeShapeType="1"/>
          </p:cNvSpPr>
          <p:nvPr/>
        </p:nvSpPr>
        <p:spPr bwMode="auto">
          <a:xfrm>
            <a:off x="8718966" y="3539863"/>
            <a:ext cx="9525" cy="104775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tailEnd type="triangle" w="med" len="med"/>
          </a:ln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02" name="Line 129"/>
          <p:cNvSpPr>
            <a:spLocks noChangeShapeType="1"/>
          </p:cNvSpPr>
          <p:nvPr/>
        </p:nvSpPr>
        <p:spPr bwMode="auto">
          <a:xfrm flipV="1">
            <a:off x="7577755" y="1754709"/>
            <a:ext cx="1012825" cy="1628775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tailEnd type="triangle" w="med" len="med"/>
          </a:ln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03" name="Line 130"/>
          <p:cNvSpPr>
            <a:spLocks noChangeShapeType="1"/>
          </p:cNvSpPr>
          <p:nvPr/>
        </p:nvSpPr>
        <p:spPr bwMode="auto">
          <a:xfrm flipV="1">
            <a:off x="7693502" y="3475036"/>
            <a:ext cx="944562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tailEnd type="triangle" w="med" len="med"/>
          </a:ln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04" name="Text Box 131"/>
          <p:cNvSpPr txBox="1">
            <a:spLocks noChangeArrowheads="1"/>
          </p:cNvSpPr>
          <p:nvPr/>
        </p:nvSpPr>
        <p:spPr bwMode="auto">
          <a:xfrm>
            <a:off x="1138922" y="4584970"/>
            <a:ext cx="1026243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uwxvyz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668005" y="2233984"/>
            <a:ext cx="5645188" cy="0"/>
          </a:xfrm>
          <a:prstGeom prst="line">
            <a:avLst/>
          </a:prstGeom>
          <a:ln w="25400">
            <a:solidFill>
              <a:srgbClr val="0000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2" name="TextBox 511"/>
          <p:cNvSpPr txBox="1"/>
          <p:nvPr/>
        </p:nvSpPr>
        <p:spPr>
          <a:xfrm>
            <a:off x="2529460" y="1384347"/>
            <a:ext cx="370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FF0000"/>
                </a:solidFill>
              </a:rPr>
              <a:t>v</a:t>
            </a:r>
            <a:endParaRPr lang="en-US" i="1" dirty="0">
              <a:solidFill>
                <a:srgbClr val="FF0000"/>
              </a:solidFill>
            </a:endParaRPr>
          </a:p>
        </p:txBody>
      </p:sp>
      <p:sp>
        <p:nvSpPr>
          <p:cNvPr id="409" name="TextBox 408"/>
          <p:cNvSpPr txBox="1"/>
          <p:nvPr/>
        </p:nvSpPr>
        <p:spPr>
          <a:xfrm>
            <a:off x="3373839" y="1382288"/>
            <a:ext cx="370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FF0000"/>
                </a:solidFill>
              </a:rPr>
              <a:t>w</a:t>
            </a:r>
            <a:endParaRPr lang="en-US" i="1" dirty="0">
              <a:solidFill>
                <a:srgbClr val="FF0000"/>
              </a:solidFill>
            </a:endParaRPr>
          </a:p>
        </p:txBody>
      </p:sp>
      <p:sp>
        <p:nvSpPr>
          <p:cNvPr id="410" name="TextBox 409"/>
          <p:cNvSpPr txBox="1"/>
          <p:nvPr/>
        </p:nvSpPr>
        <p:spPr>
          <a:xfrm>
            <a:off x="4255287" y="1380228"/>
            <a:ext cx="370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FF0000"/>
                </a:solidFill>
              </a:rPr>
              <a:t>x</a:t>
            </a:r>
            <a:endParaRPr lang="en-US" i="1" dirty="0">
              <a:solidFill>
                <a:srgbClr val="FF0000"/>
              </a:solidFill>
            </a:endParaRPr>
          </a:p>
        </p:txBody>
      </p:sp>
      <p:sp>
        <p:nvSpPr>
          <p:cNvPr id="411" name="TextBox 410"/>
          <p:cNvSpPr txBox="1"/>
          <p:nvPr/>
        </p:nvSpPr>
        <p:spPr>
          <a:xfrm>
            <a:off x="5099667" y="1378168"/>
            <a:ext cx="370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FF0000"/>
                </a:solidFill>
              </a:rPr>
              <a:t>y</a:t>
            </a:r>
            <a:endParaRPr lang="en-US" i="1" dirty="0">
              <a:solidFill>
                <a:srgbClr val="FF0000"/>
              </a:solidFill>
            </a:endParaRPr>
          </a:p>
        </p:txBody>
      </p:sp>
      <p:sp>
        <p:nvSpPr>
          <p:cNvPr id="412" name="TextBox 411"/>
          <p:cNvSpPr txBox="1"/>
          <p:nvPr/>
        </p:nvSpPr>
        <p:spPr>
          <a:xfrm>
            <a:off x="5968759" y="1376108"/>
            <a:ext cx="370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FF0000"/>
                </a:solidFill>
              </a:rPr>
              <a:t>z</a:t>
            </a:r>
            <a:endParaRPr lang="en-US" i="1" dirty="0">
              <a:solidFill>
                <a:srgbClr val="FF0000"/>
              </a:solidFill>
            </a:endParaRPr>
          </a:p>
        </p:txBody>
      </p:sp>
      <p:grpSp>
        <p:nvGrpSpPr>
          <p:cNvPr id="519" name="Group 518"/>
          <p:cNvGrpSpPr/>
          <p:nvPr/>
        </p:nvGrpSpPr>
        <p:grpSpPr>
          <a:xfrm>
            <a:off x="1771136" y="1428236"/>
            <a:ext cx="1923534" cy="1652716"/>
            <a:chOff x="1771136" y="1428236"/>
            <a:chExt cx="1923534" cy="1652716"/>
          </a:xfrm>
        </p:grpSpPr>
        <p:sp>
          <p:nvSpPr>
            <p:cNvPr id="513" name="Oval 512"/>
            <p:cNvSpPr/>
            <p:nvPr/>
          </p:nvSpPr>
          <p:spPr>
            <a:xfrm>
              <a:off x="3379574" y="1428236"/>
              <a:ext cx="315096" cy="2955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15" name="Straight Arrow Connector 514"/>
            <p:cNvCxnSpPr/>
            <p:nvPr/>
          </p:nvCxnSpPr>
          <p:spPr>
            <a:xfrm flipH="1">
              <a:off x="2007973" y="1686697"/>
              <a:ext cx="1414851" cy="1143000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4" name="Oval 423"/>
            <p:cNvSpPr/>
            <p:nvPr/>
          </p:nvSpPr>
          <p:spPr>
            <a:xfrm>
              <a:off x="1771136" y="2785420"/>
              <a:ext cx="315096" cy="2955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20" name="Group 419"/>
          <p:cNvGrpSpPr/>
          <p:nvPr/>
        </p:nvGrpSpPr>
        <p:grpSpPr>
          <a:xfrm>
            <a:off x="1812326" y="1419997"/>
            <a:ext cx="2739080" cy="2146986"/>
            <a:chOff x="955590" y="1428236"/>
            <a:chExt cx="2739080" cy="2146986"/>
          </a:xfrm>
        </p:grpSpPr>
        <p:sp>
          <p:nvSpPr>
            <p:cNvPr id="421" name="Oval 420"/>
            <p:cNvSpPr/>
            <p:nvPr/>
          </p:nvSpPr>
          <p:spPr>
            <a:xfrm>
              <a:off x="3379574" y="1428236"/>
              <a:ext cx="315096" cy="2955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22" name="Straight Arrow Connector 421"/>
            <p:cNvCxnSpPr>
              <a:endCxn id="426" idx="7"/>
            </p:cNvCxnSpPr>
            <p:nvPr/>
          </p:nvCxnSpPr>
          <p:spPr>
            <a:xfrm flipH="1">
              <a:off x="1224541" y="1686697"/>
              <a:ext cx="2198284" cy="1636273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6" name="Oval 425"/>
            <p:cNvSpPr/>
            <p:nvPr/>
          </p:nvSpPr>
          <p:spPr>
            <a:xfrm>
              <a:off x="955590" y="3279690"/>
              <a:ext cx="315096" cy="2955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28" name="Group 427"/>
          <p:cNvGrpSpPr/>
          <p:nvPr/>
        </p:nvGrpSpPr>
        <p:grpSpPr>
          <a:xfrm>
            <a:off x="1853514" y="1417939"/>
            <a:ext cx="990599" cy="2598007"/>
            <a:chOff x="955590" y="977215"/>
            <a:chExt cx="990599" cy="2598007"/>
          </a:xfrm>
        </p:grpSpPr>
        <p:sp>
          <p:nvSpPr>
            <p:cNvPr id="429" name="Oval 428"/>
            <p:cNvSpPr/>
            <p:nvPr/>
          </p:nvSpPr>
          <p:spPr>
            <a:xfrm>
              <a:off x="1631093" y="977215"/>
              <a:ext cx="315096" cy="2955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30" name="Straight Arrow Connector 429"/>
            <p:cNvCxnSpPr>
              <a:stCxn id="429" idx="4"/>
              <a:endCxn id="431" idx="0"/>
            </p:cNvCxnSpPr>
            <p:nvPr/>
          </p:nvCxnSpPr>
          <p:spPr>
            <a:xfrm flipH="1">
              <a:off x="1113138" y="1272747"/>
              <a:ext cx="675503" cy="2006943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1" name="Oval 430"/>
            <p:cNvSpPr/>
            <p:nvPr/>
          </p:nvSpPr>
          <p:spPr>
            <a:xfrm>
              <a:off x="955590" y="3279690"/>
              <a:ext cx="315096" cy="2955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34" name="Group 433"/>
          <p:cNvGrpSpPr/>
          <p:nvPr/>
        </p:nvGrpSpPr>
        <p:grpSpPr>
          <a:xfrm>
            <a:off x="1915299" y="1436471"/>
            <a:ext cx="3480486" cy="3049030"/>
            <a:chOff x="955590" y="526192"/>
            <a:chExt cx="3480486" cy="3049030"/>
          </a:xfrm>
        </p:grpSpPr>
        <p:sp>
          <p:nvSpPr>
            <p:cNvPr id="435" name="Oval 434"/>
            <p:cNvSpPr/>
            <p:nvPr/>
          </p:nvSpPr>
          <p:spPr>
            <a:xfrm>
              <a:off x="4120980" y="526192"/>
              <a:ext cx="315096" cy="2955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36" name="Straight Arrow Connector 435"/>
            <p:cNvCxnSpPr>
              <a:stCxn id="435" idx="3"/>
              <a:endCxn id="437" idx="7"/>
            </p:cNvCxnSpPr>
            <p:nvPr/>
          </p:nvCxnSpPr>
          <p:spPr>
            <a:xfrm flipH="1">
              <a:off x="1224541" y="778444"/>
              <a:ext cx="2942584" cy="2544526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7" name="Oval 436"/>
            <p:cNvSpPr/>
            <p:nvPr/>
          </p:nvSpPr>
          <p:spPr>
            <a:xfrm>
              <a:off x="955590" y="3279690"/>
              <a:ext cx="315096" cy="2955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39" name="Group 438"/>
          <p:cNvGrpSpPr/>
          <p:nvPr/>
        </p:nvGrpSpPr>
        <p:grpSpPr>
          <a:xfrm>
            <a:off x="1839100" y="1422055"/>
            <a:ext cx="4419599" cy="3537122"/>
            <a:chOff x="16477" y="526192"/>
            <a:chExt cx="4419599" cy="3537122"/>
          </a:xfrm>
        </p:grpSpPr>
        <p:sp>
          <p:nvSpPr>
            <p:cNvPr id="440" name="Oval 439"/>
            <p:cNvSpPr/>
            <p:nvPr/>
          </p:nvSpPr>
          <p:spPr>
            <a:xfrm>
              <a:off x="4120980" y="526192"/>
              <a:ext cx="315096" cy="2955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41" name="Straight Arrow Connector 440"/>
            <p:cNvCxnSpPr>
              <a:stCxn id="440" idx="3"/>
              <a:endCxn id="442" idx="7"/>
            </p:cNvCxnSpPr>
            <p:nvPr/>
          </p:nvCxnSpPr>
          <p:spPr>
            <a:xfrm flipH="1">
              <a:off x="285428" y="778444"/>
              <a:ext cx="3881697" cy="3032618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2" name="Oval 441"/>
            <p:cNvSpPr/>
            <p:nvPr/>
          </p:nvSpPr>
          <p:spPr>
            <a:xfrm>
              <a:off x="16477" y="3767782"/>
              <a:ext cx="315096" cy="2955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10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10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10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10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10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6" dur="5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10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500"/>
                            </p:stCondLst>
                            <p:childTnLst>
                              <p:par>
                                <p:cTn id="6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000"/>
                            </p:stCondLst>
                            <p:childTnLst>
                              <p:par>
                                <p:cTn id="7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10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10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1" dur="5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1" dur="10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500"/>
                            </p:stCondLst>
                            <p:childTnLst>
                              <p:par>
                                <p:cTn id="9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2000"/>
                            </p:stCondLst>
                            <p:childTnLst>
                              <p:par>
                                <p:cTn id="9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9" dur="10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10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6" dur="5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500"/>
                            </p:stCondLst>
                            <p:childTnLst>
                              <p:par>
                                <p:cTn id="1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6" dur="10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0" dur="5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4"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9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1" dur="5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3" grpId="0"/>
      <p:bldP spid="386" grpId="0" animBg="1"/>
      <p:bldP spid="387" grpId="0" animBg="1"/>
      <p:bldP spid="388" grpId="0"/>
      <p:bldP spid="389" grpId="0" animBg="1"/>
      <p:bldP spid="390" grpId="0"/>
      <p:bldP spid="394" grpId="0" animBg="1"/>
      <p:bldP spid="395" grpId="0"/>
      <p:bldP spid="396" grpId="0"/>
      <p:bldP spid="397" grpId="0" animBg="1"/>
      <p:bldP spid="398" grpId="0"/>
      <p:bldP spid="399" grpId="0" animBg="1"/>
      <p:bldP spid="400" grpId="0" animBg="1"/>
      <p:bldP spid="401" grpId="0" animBg="1"/>
      <p:bldP spid="402" grpId="0" animBg="1"/>
      <p:bldP spid="403" grpId="0" animBg="1"/>
      <p:bldP spid="40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199" y="354060"/>
            <a:ext cx="11179629" cy="894622"/>
          </a:xfrm>
        </p:spPr>
        <p:txBody>
          <a:bodyPr/>
          <a:lstStyle/>
          <a:p>
            <a:r>
              <a:rPr lang="en-US" b="0" dirty="0">
                <a:latin typeface="+mn-lt"/>
              </a:rPr>
              <a:t>Dijkstra’s algorithm: discussion</a:t>
            </a:r>
            <a:endParaRPr lang="en-US" b="0" dirty="0">
              <a:latin typeface="+mn-lt"/>
            </a:endParaRPr>
          </a:p>
        </p:txBody>
      </p:sp>
      <p:sp>
        <p:nvSpPr>
          <p:cNvPr id="54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 Layer: 5-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4" name="Rectangle 3"/>
          <p:cNvSpPr txBox="1">
            <a:spLocks noChangeArrowheads="1"/>
          </p:cNvSpPr>
          <p:nvPr/>
        </p:nvSpPr>
        <p:spPr>
          <a:xfrm>
            <a:off x="739458" y="1447801"/>
            <a:ext cx="8709342" cy="1915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charset="0"/>
              <a:buNone/>
              <a:defRPr/>
            </a:pPr>
            <a:r>
              <a:rPr lang="en-US" dirty="0">
                <a:solidFill>
                  <a:srgbClr val="CC0000"/>
                </a:solidFill>
              </a:rPr>
              <a:t>algorithm complexity: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i="1" dirty="0"/>
              <a:t>n</a:t>
            </a:r>
            <a:r>
              <a:rPr lang="en-US" dirty="0"/>
              <a:t> nodes</a:t>
            </a:r>
            <a:endParaRPr lang="en-US" dirty="0"/>
          </a:p>
          <a:p>
            <a:pPr>
              <a:defRPr/>
            </a:pPr>
            <a:r>
              <a:rPr lang="en-US" sz="2400" dirty="0"/>
              <a:t>each of </a:t>
            </a:r>
            <a:r>
              <a:rPr lang="en-US" sz="2400" i="1" dirty="0"/>
              <a:t>n</a:t>
            </a:r>
            <a:r>
              <a:rPr lang="en-US" sz="2400" dirty="0"/>
              <a:t> iteration: need to check all nodes, </a:t>
            </a:r>
            <a:r>
              <a:rPr lang="en-US" sz="2400" i="1" dirty="0"/>
              <a:t>w</a:t>
            </a:r>
            <a:r>
              <a:rPr lang="en-US" sz="2400" dirty="0"/>
              <a:t>, not in </a:t>
            </a:r>
            <a:r>
              <a:rPr lang="en-US" sz="2400" i="1" dirty="0"/>
              <a:t>N</a:t>
            </a:r>
            <a:endParaRPr lang="en-US" sz="2400" i="1" dirty="0"/>
          </a:p>
          <a:p>
            <a:pPr>
              <a:defRPr/>
            </a:pPr>
            <a:r>
              <a:rPr lang="en-US" sz="2400" i="1" dirty="0"/>
              <a:t>n</a:t>
            </a:r>
            <a:r>
              <a:rPr lang="en-US" sz="2400" dirty="0"/>
              <a:t>(</a:t>
            </a:r>
            <a:r>
              <a:rPr lang="en-US" sz="2400" i="1" dirty="0"/>
              <a:t>n</a:t>
            </a:r>
            <a:r>
              <a:rPr lang="en-US" sz="2400" dirty="0"/>
              <a:t>+1)/2 comparisons: O(</a:t>
            </a:r>
            <a:r>
              <a:rPr lang="en-US" sz="2400" i="1" dirty="0"/>
              <a:t>n</a:t>
            </a:r>
            <a:r>
              <a:rPr lang="en-US" sz="2400" i="1" baseline="30000" dirty="0"/>
              <a:t>2</a:t>
            </a:r>
            <a:r>
              <a:rPr lang="en-US" sz="2400" dirty="0"/>
              <a:t>) complexity</a:t>
            </a:r>
            <a:endParaRPr lang="en-US" sz="2400" dirty="0"/>
          </a:p>
          <a:p>
            <a:pPr>
              <a:defRPr/>
            </a:pPr>
            <a:r>
              <a:rPr lang="en-US" sz="2400" dirty="0"/>
              <a:t>more efficient implementations possible: O(</a:t>
            </a:r>
            <a:r>
              <a:rPr lang="en-US" sz="2400" i="1" dirty="0"/>
              <a:t>n</a:t>
            </a:r>
            <a:r>
              <a:rPr lang="en-US" sz="2400" dirty="0"/>
              <a:t>log</a:t>
            </a:r>
            <a:r>
              <a:rPr lang="en-US" sz="2400" i="1" dirty="0"/>
              <a:t>n</a:t>
            </a:r>
            <a:r>
              <a:rPr lang="en-US" sz="2400" dirty="0"/>
              <a:t>)</a:t>
            </a:r>
            <a:endParaRPr lang="en-US" sz="2400" dirty="0"/>
          </a:p>
        </p:txBody>
      </p:sp>
      <p:sp>
        <p:nvSpPr>
          <p:cNvPr id="445" name="Rectangle 3"/>
          <p:cNvSpPr txBox="1">
            <a:spLocks noChangeArrowheads="1"/>
          </p:cNvSpPr>
          <p:nvPr/>
        </p:nvSpPr>
        <p:spPr>
          <a:xfrm>
            <a:off x="729298" y="3378200"/>
            <a:ext cx="11310302" cy="23317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charset="0"/>
              <a:buNone/>
              <a:defRPr/>
            </a:pPr>
            <a:r>
              <a:rPr lang="en-US" dirty="0">
                <a:solidFill>
                  <a:srgbClr val="CC0000"/>
                </a:solidFill>
              </a:rPr>
              <a:t>message complexity:</a:t>
            </a:r>
            <a:r>
              <a:rPr lang="en-US" dirty="0">
                <a:solidFill>
                  <a:srgbClr val="FF0000"/>
                </a:solidFill>
              </a:rPr>
              <a:t> </a:t>
            </a:r>
            <a:endParaRPr lang="en-US" dirty="0">
              <a:solidFill>
                <a:srgbClr val="FF0000"/>
              </a:solidFill>
            </a:endParaRPr>
          </a:p>
          <a:p>
            <a:pPr>
              <a:defRPr/>
            </a:pPr>
            <a:r>
              <a:rPr lang="en-US" sz="2400" dirty="0"/>
              <a:t>each router must </a:t>
            </a:r>
            <a:r>
              <a:rPr lang="en-US" sz="2400" i="1" dirty="0">
                <a:solidFill>
                  <a:srgbClr val="0000A8"/>
                </a:solidFill>
              </a:rPr>
              <a:t>broadcast</a:t>
            </a:r>
            <a:r>
              <a:rPr lang="en-US" sz="2400" dirty="0"/>
              <a:t> its link state information to other </a:t>
            </a:r>
            <a:r>
              <a:rPr lang="en-US" sz="2400" i="1" dirty="0"/>
              <a:t>n</a:t>
            </a:r>
            <a:r>
              <a:rPr lang="en-US" sz="2400" dirty="0"/>
              <a:t> routers </a:t>
            </a:r>
            <a:endParaRPr lang="en-US" sz="2400" dirty="0"/>
          </a:p>
          <a:p>
            <a:pPr>
              <a:defRPr/>
            </a:pPr>
            <a:r>
              <a:rPr lang="en-US" sz="2400" dirty="0"/>
              <a:t>efficient (and interesting!) broadcast algorithms: O(</a:t>
            </a:r>
            <a:r>
              <a:rPr lang="en-US" sz="2400" i="1" dirty="0"/>
              <a:t>n</a:t>
            </a:r>
            <a:r>
              <a:rPr lang="en-US" sz="2400" dirty="0"/>
              <a:t>) link crossings to disseminate a broadcast message from one source</a:t>
            </a:r>
            <a:endParaRPr lang="en-US" sz="2400" dirty="0"/>
          </a:p>
          <a:p>
            <a:pPr>
              <a:defRPr/>
            </a:pPr>
            <a:r>
              <a:rPr lang="en-US" sz="2400" dirty="0"/>
              <a:t>each router’s message crosses O(</a:t>
            </a:r>
            <a:r>
              <a:rPr lang="en-US" sz="2400" i="1" dirty="0"/>
              <a:t>n</a:t>
            </a:r>
            <a:r>
              <a:rPr lang="en-US" sz="2400" dirty="0"/>
              <a:t>) links: overall message complexity: O(</a:t>
            </a:r>
            <a:r>
              <a:rPr lang="en-US" sz="2400" i="1" dirty="0"/>
              <a:t>n</a:t>
            </a:r>
            <a:r>
              <a:rPr lang="en-US" sz="2400" i="1" baseline="30000" dirty="0"/>
              <a:t>2</a:t>
            </a:r>
            <a:r>
              <a:rPr lang="en-US" sz="2400" dirty="0"/>
              <a:t>)</a:t>
            </a:r>
            <a:endParaRPr 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Network layer: “control plane” roadmap</a:t>
            </a:r>
            <a:endParaRPr lang="en-US" sz="4400" dirty="0"/>
          </a:p>
        </p:txBody>
      </p:sp>
      <p:pic>
        <p:nvPicPr>
          <p:cNvPr id="6" name="Picture 5" descr="A train crossing a bridge over a body of water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15288" y="1379196"/>
            <a:ext cx="3102316" cy="2326737"/>
          </a:xfrm>
          <a:prstGeom prst="rect">
            <a:avLst/>
          </a:prstGeom>
        </p:spPr>
      </p:pic>
      <p:sp>
        <p:nvSpPr>
          <p:cNvPr id="7" name="Rectangle 4"/>
          <p:cNvSpPr txBox="1">
            <a:spLocks noChangeArrowheads="1"/>
          </p:cNvSpPr>
          <p:nvPr/>
        </p:nvSpPr>
        <p:spPr>
          <a:xfrm>
            <a:off x="6761675" y="4144564"/>
            <a:ext cx="5066531" cy="1937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9575" indent="-294005"/>
            <a:r>
              <a:rPr lang="en-US" altLang="en-US" sz="3200" dirty="0">
                <a:ea typeface="MS PGothic" panose="020B0600070205080204" pitchFamily="34" charset="-128"/>
                <a:cs typeface="MS PGothic" panose="020B0600070205080204" pitchFamily="34" charset="-128"/>
              </a:rPr>
              <a:t>network management, configuration </a:t>
            </a:r>
            <a:endParaRPr lang="en-US" altLang="en-US" sz="3200" dirty="0"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5800" lvl="1" indent="-219075"/>
            <a:r>
              <a:rPr lang="en-US" altLang="en-US" sz="2800" dirty="0">
                <a:ea typeface="MS PGothic" panose="020B0600070205080204" pitchFamily="34" charset="-128"/>
                <a:cs typeface="MS PGothic" panose="020B0600070205080204" pitchFamily="34" charset="-128"/>
              </a:rPr>
              <a:t>SNMP</a:t>
            </a:r>
            <a:endParaRPr lang="en-US" altLang="en-US" sz="2800" dirty="0"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5800" lvl="1" indent="-219075"/>
            <a:r>
              <a:rPr lang="en-US" altLang="en-US" sz="2800" dirty="0">
                <a:ea typeface="MS PGothic" panose="020B0600070205080204" pitchFamily="34" charset="-128"/>
                <a:cs typeface="MS PGothic" panose="020B0600070205080204" pitchFamily="34" charset="-128"/>
              </a:rPr>
              <a:t>NETCONF/YANG</a:t>
            </a:r>
            <a:endParaRPr lang="en-US" altLang="en-US" sz="2800" dirty="0"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lvl="1"/>
            <a:endParaRPr lang="en-US" altLang="en-US" dirty="0"/>
          </a:p>
        </p:txBody>
      </p:sp>
      <p:sp>
        <p:nvSpPr>
          <p:cNvPr id="10" name="Rectangle 4"/>
          <p:cNvSpPr txBox="1">
            <a:spLocks noChangeArrowheads="1"/>
          </p:cNvSpPr>
          <p:nvPr/>
        </p:nvSpPr>
        <p:spPr>
          <a:xfrm>
            <a:off x="622456" y="1361615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74955">
              <a:spcBef>
                <a:spcPts val="600"/>
              </a:spcBef>
              <a:buClr>
                <a:srgbClr val="0000A8"/>
              </a:buClr>
            </a:pPr>
            <a:r>
              <a:rPr lang="en-US" altLang="en-US" sz="3600" dirty="0">
                <a:solidFill>
                  <a:srgbClr val="C00000"/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introduction</a:t>
            </a:r>
            <a:endParaRPr lang="en-US" altLang="en-US" sz="3600" dirty="0">
              <a:solidFill>
                <a:srgbClr val="C00000"/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74955">
              <a:spcBef>
                <a:spcPts val="600"/>
              </a:spcBef>
              <a:buClr>
                <a:srgbClr val="0000A8"/>
              </a:buClr>
            </a:pPr>
            <a:r>
              <a:rPr lang="en-US" altLang="en-US" sz="3200" dirty="0">
                <a:ea typeface="MS PGothic" panose="020B0600070205080204" pitchFamily="34" charset="-128"/>
                <a:cs typeface="Arial" panose="020B0604020202020204" pitchFamily="34" charset="0"/>
              </a:rPr>
              <a:t>routing protocols</a:t>
            </a:r>
            <a:endParaRPr lang="en-US" altLang="en-US" sz="3200" dirty="0"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746125" lvl="1" indent="-27305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altLang="en-US" sz="2800" dirty="0">
                <a:ea typeface="MS PGothic" panose="020B0600070205080204" pitchFamily="34" charset="-128"/>
                <a:cs typeface="Arial" panose="020B0604020202020204" pitchFamily="34" charset="0"/>
              </a:rPr>
              <a:t>link state</a:t>
            </a:r>
            <a:endParaRPr lang="en-US" altLang="en-US" sz="2800" dirty="0"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746125" lvl="1" indent="-27305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altLang="en-US" sz="2800" dirty="0">
                <a:ea typeface="MS PGothic" panose="020B0600070205080204" pitchFamily="34" charset="-128"/>
                <a:cs typeface="Arial" panose="020B0604020202020204" pitchFamily="34" charset="0"/>
              </a:rPr>
              <a:t>distance vector</a:t>
            </a:r>
            <a:endParaRPr lang="en-US" altLang="en-US" sz="2800" dirty="0"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rgbClr val="0000A8"/>
              </a:buClr>
            </a:pPr>
            <a:r>
              <a:rPr lang="en-US" altLang="en-US" sz="3200" dirty="0">
                <a:ea typeface="MS PGothic" panose="020B0600070205080204" pitchFamily="34" charset="-128"/>
                <a:cs typeface="Arial" panose="020B0604020202020204" pitchFamily="34" charset="0"/>
              </a:rPr>
              <a:t>intra-ISP routing: OSPF</a:t>
            </a:r>
            <a:endParaRPr lang="en-US" altLang="en-US" sz="3200" dirty="0"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rgbClr val="0000A8"/>
              </a:buClr>
            </a:pPr>
            <a:r>
              <a:rPr lang="en-US" altLang="en-US" sz="3200" dirty="0">
                <a:ea typeface="MS PGothic" panose="020B0600070205080204" pitchFamily="34" charset="-128"/>
                <a:cs typeface="Arial" panose="020B0604020202020204" pitchFamily="34" charset="0"/>
              </a:rPr>
              <a:t>routing among ISPs: BGP</a:t>
            </a:r>
            <a:endParaRPr lang="en-US" altLang="en-US" sz="3200" dirty="0"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rgbClr val="0000A8"/>
              </a:buClr>
            </a:pPr>
            <a:r>
              <a:rPr lang="en-US" altLang="en-US" sz="3200" dirty="0">
                <a:ea typeface="MS PGothic" panose="020B0600070205080204" pitchFamily="34" charset="-128"/>
                <a:cs typeface="Arial" panose="020B0604020202020204" pitchFamily="34" charset="0"/>
              </a:rPr>
              <a:t>SDN control plane</a:t>
            </a:r>
            <a:endParaRPr lang="en-US" altLang="en-US" sz="3200" dirty="0"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rgbClr val="0000A8"/>
              </a:buClr>
            </a:pPr>
            <a:r>
              <a:rPr lang="en-US" altLang="en-US" sz="3200" dirty="0">
                <a:ea typeface="MS PGothic" panose="020B0600070205080204" pitchFamily="34" charset="-128"/>
                <a:cs typeface="MS PGothic" panose="020B0600070205080204" pitchFamily="34" charset="-128"/>
              </a:rPr>
              <a:t>Internet Control Message Protocol </a:t>
            </a:r>
            <a:endParaRPr lang="en-US" altLang="en-US" sz="3200" dirty="0"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466725" indent="-409575">
              <a:spcBef>
                <a:spcPts val="600"/>
              </a:spcBef>
              <a:buNone/>
            </a:pPr>
            <a:endParaRPr lang="en-US" altLang="en-US" sz="3200" dirty="0"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199" y="354060"/>
            <a:ext cx="11179629" cy="894622"/>
          </a:xfrm>
        </p:spPr>
        <p:txBody>
          <a:bodyPr/>
          <a:lstStyle/>
          <a:p>
            <a:r>
              <a:rPr lang="en-US" b="0" dirty="0">
                <a:latin typeface="+mn-lt"/>
              </a:rPr>
              <a:t>Dijkstra’s algorithm: oscillations possible</a:t>
            </a:r>
            <a:endParaRPr lang="en-US" b="0" dirty="0">
              <a:latin typeface="+mn-lt"/>
            </a:endParaRPr>
          </a:p>
        </p:txBody>
      </p:sp>
      <p:sp>
        <p:nvSpPr>
          <p:cNvPr id="54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 Layer: 5-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4" name="Rectangle 3"/>
          <p:cNvSpPr txBox="1">
            <a:spLocks noChangeArrowheads="1"/>
          </p:cNvSpPr>
          <p:nvPr/>
        </p:nvSpPr>
        <p:spPr>
          <a:xfrm>
            <a:off x="637858" y="1315720"/>
            <a:ext cx="10792142" cy="553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1955" indent="-271780">
              <a:defRPr/>
            </a:pPr>
            <a:r>
              <a:rPr lang="en-US" dirty="0"/>
              <a:t>when  link costs depend on traffic volume, </a:t>
            </a:r>
            <a:r>
              <a:rPr lang="en-US" dirty="0">
                <a:solidFill>
                  <a:srgbClr val="C00000"/>
                </a:solidFill>
              </a:rPr>
              <a:t>route oscillations </a:t>
            </a:r>
            <a:r>
              <a:rPr lang="en-US" dirty="0"/>
              <a:t>possible</a:t>
            </a:r>
            <a:endParaRPr lang="en-US" sz="2400" dirty="0"/>
          </a:p>
        </p:txBody>
      </p:sp>
      <p:sp>
        <p:nvSpPr>
          <p:cNvPr id="237" name="Freeform 5"/>
          <p:cNvSpPr/>
          <p:nvPr/>
        </p:nvSpPr>
        <p:spPr bwMode="auto">
          <a:xfrm>
            <a:off x="435928" y="3502025"/>
            <a:ext cx="1971675" cy="1355725"/>
          </a:xfrm>
          <a:custGeom>
            <a:avLst/>
            <a:gdLst>
              <a:gd name="T0" fmla="*/ 2147483647 w 1242"/>
              <a:gd name="T1" fmla="*/ 2147483647 h 854"/>
              <a:gd name="T2" fmla="*/ 2147483647 w 1242"/>
              <a:gd name="T3" fmla="*/ 2147483647 h 854"/>
              <a:gd name="T4" fmla="*/ 2147483647 w 1242"/>
              <a:gd name="T5" fmla="*/ 2147483647 h 854"/>
              <a:gd name="T6" fmla="*/ 2147483647 w 1242"/>
              <a:gd name="T7" fmla="*/ 2147483647 h 854"/>
              <a:gd name="T8" fmla="*/ 2147483647 w 1242"/>
              <a:gd name="T9" fmla="*/ 2147483647 h 854"/>
              <a:gd name="T10" fmla="*/ 2147483647 w 1242"/>
              <a:gd name="T11" fmla="*/ 2147483647 h 854"/>
              <a:gd name="T12" fmla="*/ 2147483647 w 1242"/>
              <a:gd name="T13" fmla="*/ 2147483647 h 854"/>
              <a:gd name="T14" fmla="*/ 2147483647 w 1242"/>
              <a:gd name="T15" fmla="*/ 2147483647 h 854"/>
              <a:gd name="T16" fmla="*/ 2147483647 w 1242"/>
              <a:gd name="T17" fmla="*/ 2147483647 h 854"/>
              <a:gd name="T18" fmla="*/ 2147483647 w 1242"/>
              <a:gd name="T19" fmla="*/ 2147483647 h 854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1242"/>
              <a:gd name="T31" fmla="*/ 0 h 854"/>
              <a:gd name="T32" fmla="*/ 1242 w 1242"/>
              <a:gd name="T33" fmla="*/ 854 h 854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1242" h="854">
                <a:moveTo>
                  <a:pt x="1" y="381"/>
                </a:moveTo>
                <a:cubicBezTo>
                  <a:pt x="0" y="296"/>
                  <a:pt x="88" y="222"/>
                  <a:pt x="169" y="162"/>
                </a:cubicBezTo>
                <a:cubicBezTo>
                  <a:pt x="250" y="102"/>
                  <a:pt x="378" y="40"/>
                  <a:pt x="487" y="18"/>
                </a:cubicBezTo>
                <a:cubicBezTo>
                  <a:pt x="616" y="6"/>
                  <a:pt x="685" y="0"/>
                  <a:pt x="823" y="30"/>
                </a:cubicBezTo>
                <a:cubicBezTo>
                  <a:pt x="961" y="60"/>
                  <a:pt x="1121" y="165"/>
                  <a:pt x="1183" y="261"/>
                </a:cubicBezTo>
                <a:cubicBezTo>
                  <a:pt x="1242" y="357"/>
                  <a:pt x="1219" y="523"/>
                  <a:pt x="1177" y="609"/>
                </a:cubicBezTo>
                <a:cubicBezTo>
                  <a:pt x="1135" y="695"/>
                  <a:pt x="1049" y="742"/>
                  <a:pt x="928" y="780"/>
                </a:cubicBezTo>
                <a:cubicBezTo>
                  <a:pt x="807" y="818"/>
                  <a:pt x="573" y="854"/>
                  <a:pt x="448" y="837"/>
                </a:cubicBezTo>
                <a:cubicBezTo>
                  <a:pt x="323" y="820"/>
                  <a:pt x="252" y="751"/>
                  <a:pt x="178" y="675"/>
                </a:cubicBezTo>
                <a:cubicBezTo>
                  <a:pt x="104" y="599"/>
                  <a:pt x="2" y="466"/>
                  <a:pt x="1" y="381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ea typeface="MS PGothic" panose="020B0600070205080204" pitchFamily="34" charset="-128"/>
            </a:endParaRPr>
          </a:p>
        </p:txBody>
      </p:sp>
      <p:sp>
        <p:nvSpPr>
          <p:cNvPr id="238" name="Freeform 6"/>
          <p:cNvSpPr/>
          <p:nvPr/>
        </p:nvSpPr>
        <p:spPr bwMode="auto">
          <a:xfrm>
            <a:off x="837565" y="3840162"/>
            <a:ext cx="390525" cy="209550"/>
          </a:xfrm>
          <a:custGeom>
            <a:avLst/>
            <a:gdLst>
              <a:gd name="T0" fmla="*/ 0 w 342"/>
              <a:gd name="T1" fmla="*/ 2147483647 h 186"/>
              <a:gd name="T2" fmla="*/ 2147483647 w 342"/>
              <a:gd name="T3" fmla="*/ 0 h 186"/>
              <a:gd name="T4" fmla="*/ 0 60000 65536"/>
              <a:gd name="T5" fmla="*/ 0 60000 65536"/>
              <a:gd name="T6" fmla="*/ 0 w 342"/>
              <a:gd name="T7" fmla="*/ 0 h 186"/>
              <a:gd name="T8" fmla="*/ 342 w 34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42" h="186">
                <a:moveTo>
                  <a:pt x="0" y="186"/>
                </a:moveTo>
                <a:lnTo>
                  <a:pt x="342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  <a:headEnd type="none" w="med" len="med"/>
            <a:tailEnd type="triangle" w="med" len="med"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</a:endParaRPr>
          </a:p>
        </p:txBody>
      </p:sp>
      <p:grpSp>
        <p:nvGrpSpPr>
          <p:cNvPr id="239" name="Group 7"/>
          <p:cNvGrpSpPr/>
          <p:nvPr/>
        </p:nvGrpSpPr>
        <p:grpSpPr bwMode="auto">
          <a:xfrm>
            <a:off x="1143953" y="3522662"/>
            <a:ext cx="501650" cy="400050"/>
            <a:chOff x="1747" y="3190"/>
            <a:chExt cx="316" cy="252"/>
          </a:xfrm>
        </p:grpSpPr>
        <p:sp>
          <p:nvSpPr>
            <p:cNvPr id="240" name="Oval 8"/>
            <p:cNvSpPr>
              <a:spLocks noChangeArrowheads="1"/>
            </p:cNvSpPr>
            <p:nvPr/>
          </p:nvSpPr>
          <p:spPr bwMode="auto">
            <a:xfrm>
              <a:off x="1750" y="3308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241" name="Line 9"/>
            <p:cNvSpPr>
              <a:spLocks noChangeShapeType="1"/>
            </p:cNvSpPr>
            <p:nvPr/>
          </p:nvSpPr>
          <p:spPr bwMode="auto">
            <a:xfrm>
              <a:off x="1750" y="3301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242" name="Line 10"/>
            <p:cNvSpPr>
              <a:spLocks noChangeShapeType="1"/>
            </p:cNvSpPr>
            <p:nvPr/>
          </p:nvSpPr>
          <p:spPr bwMode="auto">
            <a:xfrm>
              <a:off x="2063" y="3301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243" name="Rectangle 11"/>
            <p:cNvSpPr>
              <a:spLocks noChangeArrowheads="1"/>
            </p:cNvSpPr>
            <p:nvPr/>
          </p:nvSpPr>
          <p:spPr bwMode="auto">
            <a:xfrm>
              <a:off x="1750" y="3301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244" name="Oval 12"/>
            <p:cNvSpPr>
              <a:spLocks noChangeArrowheads="1"/>
            </p:cNvSpPr>
            <p:nvPr/>
          </p:nvSpPr>
          <p:spPr bwMode="auto">
            <a:xfrm>
              <a:off x="1747" y="3242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grpSp>
          <p:nvGrpSpPr>
            <p:cNvPr id="245" name="Group 13"/>
            <p:cNvGrpSpPr/>
            <p:nvPr/>
          </p:nvGrpSpPr>
          <p:grpSpPr bwMode="auto">
            <a:xfrm>
              <a:off x="1799" y="3190"/>
              <a:ext cx="194" cy="252"/>
              <a:chOff x="2960" y="2425"/>
              <a:chExt cx="197" cy="252"/>
            </a:xfrm>
          </p:grpSpPr>
          <p:sp>
            <p:nvSpPr>
              <p:cNvPr id="246" name="Rectangle 14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247" name="Text Box 15"/>
              <p:cNvSpPr txBox="1">
                <a:spLocks noChangeArrowheads="1"/>
              </p:cNvSpPr>
              <p:nvPr/>
            </p:nvSpPr>
            <p:spPr bwMode="auto">
              <a:xfrm>
                <a:off x="2960" y="2425"/>
                <a:ext cx="197" cy="2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MS PGothic" panose="020B0600070205080204" pitchFamily="34" charset="-128"/>
                  </a:rPr>
                  <a:t>a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endParaRPr>
              </a:p>
            </p:txBody>
          </p:sp>
        </p:grpSp>
      </p:grpSp>
      <p:grpSp>
        <p:nvGrpSpPr>
          <p:cNvPr id="248" name="Group 16"/>
          <p:cNvGrpSpPr/>
          <p:nvPr/>
        </p:nvGrpSpPr>
        <p:grpSpPr bwMode="auto">
          <a:xfrm>
            <a:off x="496253" y="3927475"/>
            <a:ext cx="501650" cy="400050"/>
            <a:chOff x="2221" y="3571"/>
            <a:chExt cx="316" cy="252"/>
          </a:xfrm>
        </p:grpSpPr>
        <p:sp>
          <p:nvSpPr>
            <p:cNvPr id="249" name="Oval 17"/>
            <p:cNvSpPr>
              <a:spLocks noChangeArrowheads="1"/>
            </p:cNvSpPr>
            <p:nvPr/>
          </p:nvSpPr>
          <p:spPr bwMode="auto">
            <a:xfrm>
              <a:off x="2224" y="3695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250" name="Line 18"/>
            <p:cNvSpPr>
              <a:spLocks noChangeShapeType="1"/>
            </p:cNvSpPr>
            <p:nvPr/>
          </p:nvSpPr>
          <p:spPr bwMode="auto">
            <a:xfrm>
              <a:off x="2224" y="368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251" name="Line 19"/>
            <p:cNvSpPr>
              <a:spLocks noChangeShapeType="1"/>
            </p:cNvSpPr>
            <p:nvPr/>
          </p:nvSpPr>
          <p:spPr bwMode="auto">
            <a:xfrm>
              <a:off x="2537" y="368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252" name="Rectangle 20"/>
            <p:cNvSpPr>
              <a:spLocks noChangeArrowheads="1"/>
            </p:cNvSpPr>
            <p:nvPr/>
          </p:nvSpPr>
          <p:spPr bwMode="auto">
            <a:xfrm>
              <a:off x="2224" y="3688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253" name="Oval 21"/>
            <p:cNvSpPr>
              <a:spLocks noChangeArrowheads="1"/>
            </p:cNvSpPr>
            <p:nvPr/>
          </p:nvSpPr>
          <p:spPr bwMode="auto">
            <a:xfrm>
              <a:off x="2221" y="3629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grpSp>
          <p:nvGrpSpPr>
            <p:cNvPr id="254" name="Group 22"/>
            <p:cNvGrpSpPr/>
            <p:nvPr/>
          </p:nvGrpSpPr>
          <p:grpSpPr bwMode="auto">
            <a:xfrm>
              <a:off x="2283" y="3571"/>
              <a:ext cx="206" cy="252"/>
              <a:chOff x="2954" y="2425"/>
              <a:chExt cx="209" cy="252"/>
            </a:xfrm>
          </p:grpSpPr>
          <p:sp>
            <p:nvSpPr>
              <p:cNvPr id="255" name="Rectangle 23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256" name="Text Box 24"/>
              <p:cNvSpPr txBox="1">
                <a:spLocks noChangeArrowheads="1"/>
              </p:cNvSpPr>
              <p:nvPr/>
            </p:nvSpPr>
            <p:spPr bwMode="auto">
              <a:xfrm>
                <a:off x="2954" y="2425"/>
                <a:ext cx="209" cy="2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MS PGothic" panose="020B0600070205080204" pitchFamily="34" charset="-128"/>
                  </a:rPr>
                  <a:t>d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endParaRPr>
              </a:p>
            </p:txBody>
          </p:sp>
        </p:grpSp>
      </p:grpSp>
      <p:grpSp>
        <p:nvGrpSpPr>
          <p:cNvPr id="257" name="Group 25"/>
          <p:cNvGrpSpPr/>
          <p:nvPr/>
        </p:nvGrpSpPr>
        <p:grpSpPr bwMode="auto">
          <a:xfrm>
            <a:off x="1131253" y="4389437"/>
            <a:ext cx="500062" cy="400050"/>
            <a:chOff x="2903" y="2884"/>
            <a:chExt cx="315" cy="252"/>
          </a:xfrm>
        </p:grpSpPr>
        <p:grpSp>
          <p:nvGrpSpPr>
            <p:cNvPr id="258" name="Group 26"/>
            <p:cNvGrpSpPr/>
            <p:nvPr/>
          </p:nvGrpSpPr>
          <p:grpSpPr bwMode="auto">
            <a:xfrm>
              <a:off x="2903" y="2938"/>
              <a:ext cx="315" cy="144"/>
              <a:chOff x="2903" y="2938"/>
              <a:chExt cx="315" cy="144"/>
            </a:xfrm>
          </p:grpSpPr>
          <p:sp>
            <p:nvSpPr>
              <p:cNvPr id="262" name="Oval 27"/>
              <p:cNvSpPr>
                <a:spLocks noChangeArrowheads="1"/>
              </p:cNvSpPr>
              <p:nvPr/>
            </p:nvSpPr>
            <p:spPr bwMode="auto">
              <a:xfrm>
                <a:off x="2903" y="3001"/>
                <a:ext cx="312" cy="81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263" name="Line 28"/>
              <p:cNvSpPr>
                <a:spLocks noChangeShapeType="1"/>
              </p:cNvSpPr>
              <p:nvPr/>
            </p:nvSpPr>
            <p:spPr bwMode="auto">
              <a:xfrm>
                <a:off x="2903" y="2994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264" name="Line 29"/>
              <p:cNvSpPr>
                <a:spLocks noChangeShapeType="1"/>
              </p:cNvSpPr>
              <p:nvPr/>
            </p:nvSpPr>
            <p:spPr bwMode="auto">
              <a:xfrm>
                <a:off x="3215" y="2994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265" name="Rectangle 30"/>
              <p:cNvSpPr>
                <a:spLocks noChangeArrowheads="1"/>
              </p:cNvSpPr>
              <p:nvPr/>
            </p:nvSpPr>
            <p:spPr bwMode="auto">
              <a:xfrm>
                <a:off x="2903" y="2994"/>
                <a:ext cx="309" cy="49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266" name="Oval 31"/>
              <p:cNvSpPr>
                <a:spLocks noChangeArrowheads="1"/>
              </p:cNvSpPr>
              <p:nvPr/>
            </p:nvSpPr>
            <p:spPr bwMode="auto">
              <a:xfrm>
                <a:off x="2906" y="2938"/>
                <a:ext cx="312" cy="95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259" name="Group 32"/>
            <p:cNvGrpSpPr/>
            <p:nvPr/>
          </p:nvGrpSpPr>
          <p:grpSpPr bwMode="auto">
            <a:xfrm>
              <a:off x="2963" y="2884"/>
              <a:ext cx="185" cy="252"/>
              <a:chOff x="2964" y="2425"/>
              <a:chExt cx="188" cy="252"/>
            </a:xfrm>
          </p:grpSpPr>
          <p:sp>
            <p:nvSpPr>
              <p:cNvPr id="260" name="Rectangle 33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261" name="Text Box 34"/>
              <p:cNvSpPr txBox="1">
                <a:spLocks noChangeArrowheads="1"/>
              </p:cNvSpPr>
              <p:nvPr/>
            </p:nvSpPr>
            <p:spPr bwMode="auto">
              <a:xfrm>
                <a:off x="2964" y="2425"/>
                <a:ext cx="188" cy="2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MS PGothic" panose="020B0600070205080204" pitchFamily="34" charset="-128"/>
                  </a:rPr>
                  <a:t>c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endParaRPr>
              </a:p>
            </p:txBody>
          </p:sp>
        </p:grpSp>
      </p:grpSp>
      <p:grpSp>
        <p:nvGrpSpPr>
          <p:cNvPr id="267" name="Group 35"/>
          <p:cNvGrpSpPr/>
          <p:nvPr/>
        </p:nvGrpSpPr>
        <p:grpSpPr bwMode="auto">
          <a:xfrm>
            <a:off x="1785303" y="3941762"/>
            <a:ext cx="501650" cy="400050"/>
            <a:chOff x="2217" y="2884"/>
            <a:chExt cx="316" cy="252"/>
          </a:xfrm>
        </p:grpSpPr>
        <p:sp>
          <p:nvSpPr>
            <p:cNvPr id="268" name="Oval 36"/>
            <p:cNvSpPr>
              <a:spLocks noChangeArrowheads="1"/>
            </p:cNvSpPr>
            <p:nvPr/>
          </p:nvSpPr>
          <p:spPr bwMode="auto">
            <a:xfrm>
              <a:off x="2220" y="3005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269" name="Line 37"/>
            <p:cNvSpPr>
              <a:spLocks noChangeShapeType="1"/>
            </p:cNvSpPr>
            <p:nvPr/>
          </p:nvSpPr>
          <p:spPr bwMode="auto">
            <a:xfrm>
              <a:off x="2220" y="29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270" name="Line 38"/>
            <p:cNvSpPr>
              <a:spLocks noChangeShapeType="1"/>
            </p:cNvSpPr>
            <p:nvPr/>
          </p:nvSpPr>
          <p:spPr bwMode="auto">
            <a:xfrm>
              <a:off x="2533" y="2998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271" name="Rectangle 39"/>
            <p:cNvSpPr>
              <a:spLocks noChangeArrowheads="1"/>
            </p:cNvSpPr>
            <p:nvPr/>
          </p:nvSpPr>
          <p:spPr bwMode="auto">
            <a:xfrm>
              <a:off x="2220" y="2998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272" name="Oval 40"/>
            <p:cNvSpPr>
              <a:spLocks noChangeArrowheads="1"/>
            </p:cNvSpPr>
            <p:nvPr/>
          </p:nvSpPr>
          <p:spPr bwMode="auto">
            <a:xfrm>
              <a:off x="2217" y="2939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grpSp>
          <p:nvGrpSpPr>
            <p:cNvPr id="273" name="Group 41"/>
            <p:cNvGrpSpPr/>
            <p:nvPr/>
          </p:nvGrpSpPr>
          <p:grpSpPr bwMode="auto">
            <a:xfrm>
              <a:off x="2276" y="2884"/>
              <a:ext cx="206" cy="252"/>
              <a:chOff x="2954" y="2425"/>
              <a:chExt cx="209" cy="252"/>
            </a:xfrm>
          </p:grpSpPr>
          <p:sp>
            <p:nvSpPr>
              <p:cNvPr id="274" name="Rectangle 4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275" name="Text Box 43"/>
              <p:cNvSpPr txBox="1">
                <a:spLocks noChangeArrowheads="1"/>
              </p:cNvSpPr>
              <p:nvPr/>
            </p:nvSpPr>
            <p:spPr bwMode="auto">
              <a:xfrm>
                <a:off x="2954" y="2425"/>
                <a:ext cx="209" cy="2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MS PGothic" panose="020B0600070205080204" pitchFamily="34" charset="-128"/>
                  </a:rPr>
                  <a:t>b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endParaRPr>
              </a:p>
            </p:txBody>
          </p:sp>
        </p:grpSp>
      </p:grpSp>
      <p:sp>
        <p:nvSpPr>
          <p:cNvPr id="276" name="Text Box 44"/>
          <p:cNvSpPr txBox="1">
            <a:spLocks noChangeArrowheads="1"/>
          </p:cNvSpPr>
          <p:nvPr/>
        </p:nvSpPr>
        <p:spPr bwMode="auto">
          <a:xfrm>
            <a:off x="839153" y="3694112"/>
            <a:ext cx="282575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1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MS PGothic" panose="020B0600070205080204" pitchFamily="34" charset="-128"/>
            </a:endParaRPr>
          </a:p>
        </p:txBody>
      </p:sp>
      <p:sp>
        <p:nvSpPr>
          <p:cNvPr id="277" name="Freeform 45"/>
          <p:cNvSpPr/>
          <p:nvPr/>
        </p:nvSpPr>
        <p:spPr bwMode="auto">
          <a:xfrm flipH="1">
            <a:off x="1523365" y="3840162"/>
            <a:ext cx="338138" cy="204788"/>
          </a:xfrm>
          <a:custGeom>
            <a:avLst/>
            <a:gdLst>
              <a:gd name="T0" fmla="*/ 0 w 342"/>
              <a:gd name="T1" fmla="*/ 2147483647 h 186"/>
              <a:gd name="T2" fmla="*/ 2147483647 w 342"/>
              <a:gd name="T3" fmla="*/ 0 h 186"/>
              <a:gd name="T4" fmla="*/ 0 60000 65536"/>
              <a:gd name="T5" fmla="*/ 0 60000 65536"/>
              <a:gd name="T6" fmla="*/ 0 w 342"/>
              <a:gd name="T7" fmla="*/ 0 h 186"/>
              <a:gd name="T8" fmla="*/ 342 w 34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42" h="186">
                <a:moveTo>
                  <a:pt x="0" y="186"/>
                </a:moveTo>
                <a:lnTo>
                  <a:pt x="342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  <a:headEnd type="none" w="med" len="med"/>
            <a:tailEnd type="triangle" w="med" len="med"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</a:endParaRPr>
          </a:p>
        </p:txBody>
      </p:sp>
      <p:sp>
        <p:nvSpPr>
          <p:cNvPr id="278" name="Freeform 46"/>
          <p:cNvSpPr/>
          <p:nvPr/>
        </p:nvSpPr>
        <p:spPr bwMode="auto">
          <a:xfrm flipH="1" flipV="1">
            <a:off x="1537653" y="4254500"/>
            <a:ext cx="314325" cy="228600"/>
          </a:xfrm>
          <a:custGeom>
            <a:avLst/>
            <a:gdLst>
              <a:gd name="T0" fmla="*/ 0 w 342"/>
              <a:gd name="T1" fmla="*/ 2147483647 h 186"/>
              <a:gd name="T2" fmla="*/ 2147483647 w 342"/>
              <a:gd name="T3" fmla="*/ 0 h 186"/>
              <a:gd name="T4" fmla="*/ 0 60000 65536"/>
              <a:gd name="T5" fmla="*/ 0 60000 65536"/>
              <a:gd name="T6" fmla="*/ 0 w 342"/>
              <a:gd name="T7" fmla="*/ 0 h 186"/>
              <a:gd name="T8" fmla="*/ 342 w 34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42" h="186">
                <a:moveTo>
                  <a:pt x="0" y="186"/>
                </a:moveTo>
                <a:lnTo>
                  <a:pt x="342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  <a:headEnd type="triangle" w="med" len="med"/>
            <a:tailEnd type="none" w="med" len="med"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</a:endParaRPr>
          </a:p>
        </p:txBody>
      </p:sp>
      <p:sp>
        <p:nvSpPr>
          <p:cNvPr id="279" name="Freeform 47"/>
          <p:cNvSpPr/>
          <p:nvPr/>
        </p:nvSpPr>
        <p:spPr bwMode="auto">
          <a:xfrm flipV="1">
            <a:off x="899478" y="4244975"/>
            <a:ext cx="323850" cy="247650"/>
          </a:xfrm>
          <a:custGeom>
            <a:avLst/>
            <a:gdLst>
              <a:gd name="T0" fmla="*/ 0 w 342"/>
              <a:gd name="T1" fmla="*/ 2147483647 h 186"/>
              <a:gd name="T2" fmla="*/ 2147483647 w 342"/>
              <a:gd name="T3" fmla="*/ 0 h 186"/>
              <a:gd name="T4" fmla="*/ 0 60000 65536"/>
              <a:gd name="T5" fmla="*/ 0 60000 65536"/>
              <a:gd name="T6" fmla="*/ 0 w 342"/>
              <a:gd name="T7" fmla="*/ 0 h 186"/>
              <a:gd name="T8" fmla="*/ 342 w 34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42" h="186">
                <a:moveTo>
                  <a:pt x="0" y="186"/>
                </a:moveTo>
                <a:lnTo>
                  <a:pt x="342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  <a:headEnd type="none" w="med" len="med"/>
            <a:tailEnd type="triangle" w="med" len="med"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</a:endParaRPr>
          </a:p>
        </p:txBody>
      </p:sp>
      <p:sp>
        <p:nvSpPr>
          <p:cNvPr id="280" name="Text Box 48"/>
          <p:cNvSpPr txBox="1">
            <a:spLocks noChangeArrowheads="1"/>
          </p:cNvSpPr>
          <p:nvPr/>
        </p:nvSpPr>
        <p:spPr bwMode="auto">
          <a:xfrm>
            <a:off x="1682134" y="3703637"/>
            <a:ext cx="455574" cy="30777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1+e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MS PGothic" panose="020B0600070205080204" pitchFamily="34" charset="-128"/>
            </a:endParaRPr>
          </a:p>
        </p:txBody>
      </p:sp>
      <p:sp>
        <p:nvSpPr>
          <p:cNvPr id="281" name="Text Box 49"/>
          <p:cNvSpPr txBox="1">
            <a:spLocks noChangeArrowheads="1"/>
          </p:cNvSpPr>
          <p:nvPr/>
        </p:nvSpPr>
        <p:spPr bwMode="auto">
          <a:xfrm>
            <a:off x="1674178" y="4294187"/>
            <a:ext cx="282575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e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MS PGothic" panose="020B0600070205080204" pitchFamily="34" charset="-128"/>
            </a:endParaRPr>
          </a:p>
        </p:txBody>
      </p:sp>
      <p:sp>
        <p:nvSpPr>
          <p:cNvPr id="282" name="Text Box 50"/>
          <p:cNvSpPr txBox="1">
            <a:spLocks noChangeArrowheads="1"/>
          </p:cNvSpPr>
          <p:nvPr/>
        </p:nvSpPr>
        <p:spPr bwMode="auto">
          <a:xfrm>
            <a:off x="802640" y="4318000"/>
            <a:ext cx="282575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0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MS PGothic" panose="020B0600070205080204" pitchFamily="34" charset="-128"/>
            </a:endParaRPr>
          </a:p>
        </p:txBody>
      </p:sp>
      <p:sp>
        <p:nvSpPr>
          <p:cNvPr id="283" name="Line 51"/>
          <p:cNvSpPr>
            <a:spLocks noChangeShapeType="1"/>
          </p:cNvSpPr>
          <p:nvPr/>
        </p:nvSpPr>
        <p:spPr bwMode="auto">
          <a:xfrm flipV="1">
            <a:off x="1370965" y="4711700"/>
            <a:ext cx="0" cy="40005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tailEnd type="triangle" w="med" len="med"/>
          </a:ln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ea typeface="MS PGothic" panose="020B0600070205080204" pitchFamily="34" charset="-128"/>
            </a:endParaRPr>
          </a:p>
        </p:txBody>
      </p:sp>
      <p:sp>
        <p:nvSpPr>
          <p:cNvPr id="285" name="Line 53"/>
          <p:cNvSpPr>
            <a:spLocks noChangeShapeType="1"/>
          </p:cNvSpPr>
          <p:nvPr/>
        </p:nvSpPr>
        <p:spPr bwMode="auto">
          <a:xfrm flipH="1" flipV="1">
            <a:off x="551815" y="4244975"/>
            <a:ext cx="4763" cy="338137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tailEnd type="triangle" w="med" len="med"/>
          </a:ln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ea typeface="MS PGothic" panose="020B0600070205080204" pitchFamily="34" charset="-128"/>
            </a:endParaRPr>
          </a:p>
        </p:txBody>
      </p:sp>
      <p:sp>
        <p:nvSpPr>
          <p:cNvPr id="287" name="Line 55"/>
          <p:cNvSpPr>
            <a:spLocks noChangeShapeType="1"/>
          </p:cNvSpPr>
          <p:nvPr/>
        </p:nvSpPr>
        <p:spPr bwMode="auto">
          <a:xfrm flipV="1">
            <a:off x="2071053" y="4278312"/>
            <a:ext cx="0" cy="428625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tailEnd type="triangle" w="med" len="med"/>
          </a:ln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ea typeface="MS PGothic" panose="020B0600070205080204" pitchFamily="34" charset="-128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97498" y="4320540"/>
            <a:ext cx="2047875" cy="894715"/>
            <a:chOff x="297498" y="4320540"/>
            <a:chExt cx="2047875" cy="894715"/>
          </a:xfrm>
        </p:grpSpPr>
        <p:sp>
          <p:nvSpPr>
            <p:cNvPr id="284" name="Text Box 52"/>
            <p:cNvSpPr txBox="1">
              <a:spLocks noChangeArrowheads="1"/>
            </p:cNvSpPr>
            <p:nvPr/>
          </p:nvSpPr>
          <p:spPr bwMode="auto">
            <a:xfrm>
              <a:off x="1116330" y="4848542"/>
              <a:ext cx="311150" cy="366713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rPr>
                <a:t>e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endParaRPr>
            </a:p>
          </p:txBody>
        </p:sp>
        <p:sp>
          <p:nvSpPr>
            <p:cNvPr id="286" name="Text Box 54"/>
            <p:cNvSpPr txBox="1">
              <a:spLocks noChangeArrowheads="1"/>
            </p:cNvSpPr>
            <p:nvPr/>
          </p:nvSpPr>
          <p:spPr bwMode="auto">
            <a:xfrm>
              <a:off x="297498" y="4320540"/>
              <a:ext cx="3111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endParaRPr>
            </a:p>
          </p:txBody>
        </p:sp>
        <p:sp>
          <p:nvSpPr>
            <p:cNvPr id="288" name="Text Box 56"/>
            <p:cNvSpPr txBox="1">
              <a:spLocks noChangeArrowheads="1"/>
            </p:cNvSpPr>
            <p:nvPr/>
          </p:nvSpPr>
          <p:spPr bwMode="auto">
            <a:xfrm>
              <a:off x="2034223" y="4465955"/>
              <a:ext cx="3111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endParaRPr>
            </a:p>
          </p:txBody>
        </p:sp>
      </p:grpSp>
      <p:sp>
        <p:nvSpPr>
          <p:cNvPr id="289" name="Freeform 57"/>
          <p:cNvSpPr/>
          <p:nvPr/>
        </p:nvSpPr>
        <p:spPr bwMode="auto">
          <a:xfrm flipH="1" flipV="1">
            <a:off x="1442403" y="4211637"/>
            <a:ext cx="314325" cy="228600"/>
          </a:xfrm>
          <a:custGeom>
            <a:avLst/>
            <a:gdLst>
              <a:gd name="T0" fmla="*/ 0 w 342"/>
              <a:gd name="T1" fmla="*/ 2147483647 h 186"/>
              <a:gd name="T2" fmla="*/ 2147483647 w 342"/>
              <a:gd name="T3" fmla="*/ 0 h 186"/>
              <a:gd name="T4" fmla="*/ 0 60000 65536"/>
              <a:gd name="T5" fmla="*/ 0 60000 65536"/>
              <a:gd name="T6" fmla="*/ 0 w 342"/>
              <a:gd name="T7" fmla="*/ 0 h 186"/>
              <a:gd name="T8" fmla="*/ 342 w 34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42" h="186">
                <a:moveTo>
                  <a:pt x="0" y="186"/>
                </a:moveTo>
                <a:lnTo>
                  <a:pt x="342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  <a:headEnd type="none" w="med" len="med"/>
            <a:tailEnd type="triangle" w="med" len="med"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</a:endParaRPr>
          </a:p>
        </p:txBody>
      </p:sp>
      <p:sp>
        <p:nvSpPr>
          <p:cNvPr id="290" name="Freeform 58"/>
          <p:cNvSpPr/>
          <p:nvPr/>
        </p:nvSpPr>
        <p:spPr bwMode="auto">
          <a:xfrm flipH="1">
            <a:off x="989965" y="4221162"/>
            <a:ext cx="304800" cy="219075"/>
          </a:xfrm>
          <a:custGeom>
            <a:avLst/>
            <a:gdLst>
              <a:gd name="T0" fmla="*/ 0 w 342"/>
              <a:gd name="T1" fmla="*/ 2147483647 h 186"/>
              <a:gd name="T2" fmla="*/ 2147483647 w 342"/>
              <a:gd name="T3" fmla="*/ 0 h 186"/>
              <a:gd name="T4" fmla="*/ 0 60000 65536"/>
              <a:gd name="T5" fmla="*/ 0 60000 65536"/>
              <a:gd name="T6" fmla="*/ 0 w 342"/>
              <a:gd name="T7" fmla="*/ 0 h 186"/>
              <a:gd name="T8" fmla="*/ 342 w 34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42" h="186">
                <a:moveTo>
                  <a:pt x="0" y="186"/>
                </a:moveTo>
                <a:lnTo>
                  <a:pt x="342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  <a:headEnd type="none" w="med" len="med"/>
            <a:tailEnd type="triangle" w="med" len="med"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</a:endParaRPr>
          </a:p>
        </p:txBody>
      </p:sp>
      <p:sp>
        <p:nvSpPr>
          <p:cNvPr id="291" name="Text Box 59"/>
          <p:cNvSpPr txBox="1">
            <a:spLocks noChangeArrowheads="1"/>
          </p:cNvSpPr>
          <p:nvPr/>
        </p:nvSpPr>
        <p:spPr bwMode="auto">
          <a:xfrm>
            <a:off x="1088390" y="4098925"/>
            <a:ext cx="282575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0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MS PGothic" panose="020B0600070205080204" pitchFamily="34" charset="-128"/>
            </a:endParaRPr>
          </a:p>
        </p:txBody>
      </p:sp>
      <p:sp>
        <p:nvSpPr>
          <p:cNvPr id="292" name="Text Box 60"/>
          <p:cNvSpPr txBox="1">
            <a:spLocks noChangeArrowheads="1"/>
          </p:cNvSpPr>
          <p:nvPr/>
        </p:nvSpPr>
        <p:spPr bwMode="auto">
          <a:xfrm>
            <a:off x="1431290" y="4090987"/>
            <a:ext cx="282575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0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MS PGothic" panose="020B0600070205080204" pitchFamily="34" charset="-128"/>
            </a:endParaRPr>
          </a:p>
        </p:txBody>
      </p:sp>
      <p:sp>
        <p:nvSpPr>
          <p:cNvPr id="293" name="Text Box 211"/>
          <p:cNvSpPr txBox="1">
            <a:spLocks noChangeArrowheads="1"/>
          </p:cNvSpPr>
          <p:nvPr/>
        </p:nvSpPr>
        <p:spPr bwMode="auto">
          <a:xfrm>
            <a:off x="1009650" y="5560695"/>
            <a:ext cx="949325" cy="3968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initially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294" name="Group 298"/>
          <p:cNvGrpSpPr/>
          <p:nvPr/>
        </p:nvGrpSpPr>
        <p:grpSpPr bwMode="auto">
          <a:xfrm>
            <a:off x="3028316" y="3458208"/>
            <a:ext cx="2651124" cy="2716211"/>
            <a:chOff x="1560" y="2639"/>
            <a:chExt cx="1670" cy="1711"/>
          </a:xfrm>
        </p:grpSpPr>
        <p:sp>
          <p:nvSpPr>
            <p:cNvPr id="295" name="Freeform 61"/>
            <p:cNvSpPr/>
            <p:nvPr/>
          </p:nvSpPr>
          <p:spPr bwMode="auto">
            <a:xfrm>
              <a:off x="1752" y="2639"/>
              <a:ext cx="1225" cy="854"/>
            </a:xfrm>
            <a:custGeom>
              <a:avLst/>
              <a:gdLst>
                <a:gd name="T0" fmla="*/ 0 w 1225"/>
                <a:gd name="T1" fmla="*/ 387 h 854"/>
                <a:gd name="T2" fmla="*/ 168 w 1225"/>
                <a:gd name="T3" fmla="*/ 162 h 854"/>
                <a:gd name="T4" fmla="*/ 486 w 1225"/>
                <a:gd name="T5" fmla="*/ 18 h 854"/>
                <a:gd name="T6" fmla="*/ 822 w 1225"/>
                <a:gd name="T7" fmla="*/ 30 h 854"/>
                <a:gd name="T8" fmla="*/ 1152 w 1225"/>
                <a:gd name="T9" fmla="*/ 267 h 854"/>
                <a:gd name="T10" fmla="*/ 1188 w 1225"/>
                <a:gd name="T11" fmla="*/ 537 h 854"/>
                <a:gd name="T12" fmla="*/ 927 w 1225"/>
                <a:gd name="T13" fmla="*/ 780 h 854"/>
                <a:gd name="T14" fmla="*/ 447 w 1225"/>
                <a:gd name="T15" fmla="*/ 837 h 854"/>
                <a:gd name="T16" fmla="*/ 177 w 1225"/>
                <a:gd name="T17" fmla="*/ 675 h 854"/>
                <a:gd name="T18" fmla="*/ 0 w 1225"/>
                <a:gd name="T19" fmla="*/ 387 h 85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225"/>
                <a:gd name="T31" fmla="*/ 0 h 854"/>
                <a:gd name="T32" fmla="*/ 1225 w 1225"/>
                <a:gd name="T33" fmla="*/ 854 h 85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225" h="854">
                  <a:moveTo>
                    <a:pt x="0" y="387"/>
                  </a:moveTo>
                  <a:cubicBezTo>
                    <a:pt x="0" y="243"/>
                    <a:pt x="87" y="223"/>
                    <a:pt x="168" y="162"/>
                  </a:cubicBezTo>
                  <a:cubicBezTo>
                    <a:pt x="249" y="101"/>
                    <a:pt x="377" y="40"/>
                    <a:pt x="486" y="18"/>
                  </a:cubicBezTo>
                  <a:cubicBezTo>
                    <a:pt x="615" y="6"/>
                    <a:pt x="684" y="0"/>
                    <a:pt x="822" y="30"/>
                  </a:cubicBezTo>
                  <a:cubicBezTo>
                    <a:pt x="960" y="60"/>
                    <a:pt x="1099" y="169"/>
                    <a:pt x="1152" y="267"/>
                  </a:cubicBezTo>
                  <a:cubicBezTo>
                    <a:pt x="1213" y="351"/>
                    <a:pt x="1225" y="452"/>
                    <a:pt x="1188" y="537"/>
                  </a:cubicBezTo>
                  <a:cubicBezTo>
                    <a:pt x="1151" y="622"/>
                    <a:pt x="1050" y="730"/>
                    <a:pt x="927" y="780"/>
                  </a:cubicBezTo>
                  <a:cubicBezTo>
                    <a:pt x="804" y="830"/>
                    <a:pt x="572" y="854"/>
                    <a:pt x="447" y="837"/>
                  </a:cubicBezTo>
                  <a:cubicBezTo>
                    <a:pt x="322" y="820"/>
                    <a:pt x="251" y="750"/>
                    <a:pt x="177" y="675"/>
                  </a:cubicBezTo>
                  <a:cubicBezTo>
                    <a:pt x="103" y="600"/>
                    <a:pt x="0" y="531"/>
                    <a:pt x="0" y="387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296" name="Freeform 62"/>
            <p:cNvSpPr/>
            <p:nvPr/>
          </p:nvSpPr>
          <p:spPr bwMode="auto">
            <a:xfrm>
              <a:off x="2010" y="2852"/>
              <a:ext cx="246" cy="132"/>
            </a:xfrm>
            <a:custGeom>
              <a:avLst/>
              <a:gdLst>
                <a:gd name="T0" fmla="*/ 0 w 342"/>
                <a:gd name="T1" fmla="*/ 9 h 186"/>
                <a:gd name="T2" fmla="*/ 17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grpSp>
          <p:nvGrpSpPr>
            <p:cNvPr id="297" name="Group 63"/>
            <p:cNvGrpSpPr/>
            <p:nvPr/>
          </p:nvGrpSpPr>
          <p:grpSpPr bwMode="auto">
            <a:xfrm>
              <a:off x="2203" y="2652"/>
              <a:ext cx="316" cy="252"/>
              <a:chOff x="1747" y="3190"/>
              <a:chExt cx="316" cy="252"/>
            </a:xfrm>
          </p:grpSpPr>
          <p:sp>
            <p:nvSpPr>
              <p:cNvPr id="335" name="Oval 64"/>
              <p:cNvSpPr>
                <a:spLocks noChangeArrowheads="1"/>
              </p:cNvSpPr>
              <p:nvPr/>
            </p:nvSpPr>
            <p:spPr bwMode="auto">
              <a:xfrm>
                <a:off x="1750" y="3308"/>
                <a:ext cx="313" cy="81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36" name="Line 65"/>
              <p:cNvSpPr>
                <a:spLocks noChangeShapeType="1"/>
              </p:cNvSpPr>
              <p:nvPr/>
            </p:nvSpPr>
            <p:spPr bwMode="auto">
              <a:xfrm>
                <a:off x="1750" y="3301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37" name="Line 66"/>
              <p:cNvSpPr>
                <a:spLocks noChangeShapeType="1"/>
              </p:cNvSpPr>
              <p:nvPr/>
            </p:nvSpPr>
            <p:spPr bwMode="auto">
              <a:xfrm>
                <a:off x="2063" y="3301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38" name="Rectangle 67"/>
              <p:cNvSpPr>
                <a:spLocks noChangeArrowheads="1"/>
              </p:cNvSpPr>
              <p:nvPr/>
            </p:nvSpPr>
            <p:spPr bwMode="auto">
              <a:xfrm>
                <a:off x="1750" y="3301"/>
                <a:ext cx="310" cy="49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39" name="Oval 68"/>
              <p:cNvSpPr>
                <a:spLocks noChangeArrowheads="1"/>
              </p:cNvSpPr>
              <p:nvPr/>
            </p:nvSpPr>
            <p:spPr bwMode="auto">
              <a:xfrm>
                <a:off x="1747" y="3242"/>
                <a:ext cx="313" cy="95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340" name="Group 69"/>
              <p:cNvGrpSpPr/>
              <p:nvPr/>
            </p:nvGrpSpPr>
            <p:grpSpPr bwMode="auto">
              <a:xfrm>
                <a:off x="1799" y="3190"/>
                <a:ext cx="194" cy="252"/>
                <a:chOff x="2960" y="2425"/>
                <a:chExt cx="197" cy="252"/>
              </a:xfrm>
            </p:grpSpPr>
            <p:sp>
              <p:nvSpPr>
                <p:cNvPr id="341" name="Rectangle 70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2" name="Text Box 71"/>
                <p:cNvSpPr txBox="1">
                  <a:spLocks noChangeArrowheads="1"/>
                </p:cNvSpPr>
                <p:nvPr/>
              </p:nvSpPr>
              <p:spPr bwMode="auto">
                <a:xfrm>
                  <a:off x="2960" y="2425"/>
                  <a:ext cx="197" cy="25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n-lt"/>
                      <a:ea typeface="MS PGothic" panose="020B0600070205080204" pitchFamily="34" charset="-128"/>
                    </a:rPr>
                    <a:t>a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98" name="Group 72"/>
            <p:cNvGrpSpPr/>
            <p:nvPr/>
          </p:nvGrpSpPr>
          <p:grpSpPr bwMode="auto">
            <a:xfrm>
              <a:off x="1795" y="2907"/>
              <a:ext cx="316" cy="252"/>
              <a:chOff x="2221" y="3571"/>
              <a:chExt cx="316" cy="252"/>
            </a:xfrm>
          </p:grpSpPr>
          <p:sp>
            <p:nvSpPr>
              <p:cNvPr id="327" name="Oval 73"/>
              <p:cNvSpPr>
                <a:spLocks noChangeArrowheads="1"/>
              </p:cNvSpPr>
              <p:nvPr/>
            </p:nvSpPr>
            <p:spPr bwMode="auto">
              <a:xfrm>
                <a:off x="2224" y="3695"/>
                <a:ext cx="313" cy="81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28" name="Line 74"/>
              <p:cNvSpPr>
                <a:spLocks noChangeShapeType="1"/>
              </p:cNvSpPr>
              <p:nvPr/>
            </p:nvSpPr>
            <p:spPr bwMode="auto">
              <a:xfrm>
                <a:off x="2224" y="3688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29" name="Line 75"/>
              <p:cNvSpPr>
                <a:spLocks noChangeShapeType="1"/>
              </p:cNvSpPr>
              <p:nvPr/>
            </p:nvSpPr>
            <p:spPr bwMode="auto">
              <a:xfrm>
                <a:off x="2537" y="3688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30" name="Rectangle 76"/>
              <p:cNvSpPr>
                <a:spLocks noChangeArrowheads="1"/>
              </p:cNvSpPr>
              <p:nvPr/>
            </p:nvSpPr>
            <p:spPr bwMode="auto">
              <a:xfrm>
                <a:off x="2224" y="3688"/>
                <a:ext cx="310" cy="49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31" name="Oval 77"/>
              <p:cNvSpPr>
                <a:spLocks noChangeArrowheads="1"/>
              </p:cNvSpPr>
              <p:nvPr/>
            </p:nvSpPr>
            <p:spPr bwMode="auto">
              <a:xfrm>
                <a:off x="2221" y="3629"/>
                <a:ext cx="313" cy="95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332" name="Group 78"/>
              <p:cNvGrpSpPr/>
              <p:nvPr/>
            </p:nvGrpSpPr>
            <p:grpSpPr bwMode="auto">
              <a:xfrm>
                <a:off x="2283" y="3571"/>
                <a:ext cx="206" cy="252"/>
                <a:chOff x="2954" y="2425"/>
                <a:chExt cx="209" cy="252"/>
              </a:xfrm>
            </p:grpSpPr>
            <p:sp>
              <p:nvSpPr>
                <p:cNvPr id="333" name="Rectangle 79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6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4" name="Text Box 80"/>
                <p:cNvSpPr txBox="1">
                  <a:spLocks noChangeArrowheads="1"/>
                </p:cNvSpPr>
                <p:nvPr/>
              </p:nvSpPr>
              <p:spPr bwMode="auto">
                <a:xfrm>
                  <a:off x="2954" y="2425"/>
                  <a:ext cx="209" cy="25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n-lt"/>
                      <a:ea typeface="MS PGothic" panose="020B0600070205080204" pitchFamily="34" charset="-128"/>
                    </a:rPr>
                    <a:t>d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99" name="Group 81"/>
            <p:cNvGrpSpPr/>
            <p:nvPr/>
          </p:nvGrpSpPr>
          <p:grpSpPr bwMode="auto">
            <a:xfrm>
              <a:off x="2195" y="3198"/>
              <a:ext cx="315" cy="252"/>
              <a:chOff x="2903" y="2884"/>
              <a:chExt cx="315" cy="252"/>
            </a:xfrm>
          </p:grpSpPr>
          <p:grpSp>
            <p:nvGrpSpPr>
              <p:cNvPr id="318" name="Group 82"/>
              <p:cNvGrpSpPr/>
              <p:nvPr/>
            </p:nvGrpSpPr>
            <p:grpSpPr bwMode="auto">
              <a:xfrm>
                <a:off x="2903" y="2938"/>
                <a:ext cx="315" cy="144"/>
                <a:chOff x="2903" y="2938"/>
                <a:chExt cx="315" cy="144"/>
              </a:xfrm>
            </p:grpSpPr>
            <p:sp>
              <p:nvSpPr>
                <p:cNvPr id="322" name="Oval 83"/>
                <p:cNvSpPr>
                  <a:spLocks noChangeArrowheads="1"/>
                </p:cNvSpPr>
                <p:nvPr/>
              </p:nvSpPr>
              <p:spPr bwMode="auto">
                <a:xfrm>
                  <a:off x="2903" y="3001"/>
                  <a:ext cx="312" cy="81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3" name="Line 84"/>
                <p:cNvSpPr>
                  <a:spLocks noChangeShapeType="1"/>
                </p:cNvSpPr>
                <p:nvPr/>
              </p:nvSpPr>
              <p:spPr bwMode="auto">
                <a:xfrm>
                  <a:off x="2903" y="2994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4" name="Line 85"/>
                <p:cNvSpPr>
                  <a:spLocks noChangeShapeType="1"/>
                </p:cNvSpPr>
                <p:nvPr/>
              </p:nvSpPr>
              <p:spPr bwMode="auto">
                <a:xfrm>
                  <a:off x="3215" y="2994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5" name="Rectangle 86"/>
                <p:cNvSpPr>
                  <a:spLocks noChangeArrowheads="1"/>
                </p:cNvSpPr>
                <p:nvPr/>
              </p:nvSpPr>
              <p:spPr bwMode="auto">
                <a:xfrm>
                  <a:off x="2903" y="2994"/>
                  <a:ext cx="309" cy="49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6" name="Oval 87"/>
                <p:cNvSpPr>
                  <a:spLocks noChangeArrowheads="1"/>
                </p:cNvSpPr>
                <p:nvPr/>
              </p:nvSpPr>
              <p:spPr bwMode="auto">
                <a:xfrm>
                  <a:off x="2906" y="2938"/>
                  <a:ext cx="312" cy="95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19" name="Group 88"/>
              <p:cNvGrpSpPr/>
              <p:nvPr/>
            </p:nvGrpSpPr>
            <p:grpSpPr bwMode="auto">
              <a:xfrm>
                <a:off x="2963" y="2884"/>
                <a:ext cx="185" cy="252"/>
                <a:chOff x="2964" y="2425"/>
                <a:chExt cx="188" cy="252"/>
              </a:xfrm>
            </p:grpSpPr>
            <p:sp>
              <p:nvSpPr>
                <p:cNvPr id="320" name="Rectangle 89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6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1" name="Text Box 90"/>
                <p:cNvSpPr txBox="1">
                  <a:spLocks noChangeArrowheads="1"/>
                </p:cNvSpPr>
                <p:nvPr/>
              </p:nvSpPr>
              <p:spPr bwMode="auto">
                <a:xfrm>
                  <a:off x="2964" y="2425"/>
                  <a:ext cx="188" cy="25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n-lt"/>
                      <a:ea typeface="MS PGothic" panose="020B0600070205080204" pitchFamily="34" charset="-128"/>
                    </a:rPr>
                    <a:t>c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00" name="Group 91"/>
            <p:cNvGrpSpPr/>
            <p:nvPr/>
          </p:nvGrpSpPr>
          <p:grpSpPr bwMode="auto">
            <a:xfrm>
              <a:off x="2607" y="2916"/>
              <a:ext cx="316" cy="252"/>
              <a:chOff x="2217" y="2884"/>
              <a:chExt cx="316" cy="252"/>
            </a:xfrm>
          </p:grpSpPr>
          <p:sp>
            <p:nvSpPr>
              <p:cNvPr id="310" name="Oval 92"/>
              <p:cNvSpPr>
                <a:spLocks noChangeArrowheads="1"/>
              </p:cNvSpPr>
              <p:nvPr/>
            </p:nvSpPr>
            <p:spPr bwMode="auto">
              <a:xfrm>
                <a:off x="2220" y="3005"/>
                <a:ext cx="313" cy="81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11" name="Line 93"/>
              <p:cNvSpPr>
                <a:spLocks noChangeShapeType="1"/>
              </p:cNvSpPr>
              <p:nvPr/>
            </p:nvSpPr>
            <p:spPr bwMode="auto">
              <a:xfrm>
                <a:off x="2220" y="2998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12" name="Line 94"/>
              <p:cNvSpPr>
                <a:spLocks noChangeShapeType="1"/>
              </p:cNvSpPr>
              <p:nvPr/>
            </p:nvSpPr>
            <p:spPr bwMode="auto">
              <a:xfrm>
                <a:off x="2533" y="2998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13" name="Rectangle 95"/>
              <p:cNvSpPr>
                <a:spLocks noChangeArrowheads="1"/>
              </p:cNvSpPr>
              <p:nvPr/>
            </p:nvSpPr>
            <p:spPr bwMode="auto">
              <a:xfrm>
                <a:off x="2220" y="2998"/>
                <a:ext cx="310" cy="49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14" name="Oval 96"/>
              <p:cNvSpPr>
                <a:spLocks noChangeArrowheads="1"/>
              </p:cNvSpPr>
              <p:nvPr/>
            </p:nvSpPr>
            <p:spPr bwMode="auto">
              <a:xfrm>
                <a:off x="2217" y="2939"/>
                <a:ext cx="313" cy="95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315" name="Group 97"/>
              <p:cNvGrpSpPr/>
              <p:nvPr/>
            </p:nvGrpSpPr>
            <p:grpSpPr bwMode="auto">
              <a:xfrm>
                <a:off x="2276" y="2884"/>
                <a:ext cx="206" cy="252"/>
                <a:chOff x="2954" y="2425"/>
                <a:chExt cx="209" cy="252"/>
              </a:xfrm>
            </p:grpSpPr>
            <p:sp>
              <p:nvSpPr>
                <p:cNvPr id="316" name="Rectangle 98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7" name="Text Box 99"/>
                <p:cNvSpPr txBox="1">
                  <a:spLocks noChangeArrowheads="1"/>
                </p:cNvSpPr>
                <p:nvPr/>
              </p:nvSpPr>
              <p:spPr bwMode="auto">
                <a:xfrm>
                  <a:off x="2954" y="2425"/>
                  <a:ext cx="209" cy="25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n-lt"/>
                      <a:ea typeface="MS PGothic" panose="020B0600070205080204" pitchFamily="34" charset="-128"/>
                    </a:rPr>
                    <a:t>b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MS PGothic" panose="020B0600070205080204" pitchFamily="34" charset="-128"/>
                  </a:endParaRPr>
                </a:p>
              </p:txBody>
            </p:sp>
          </p:grpSp>
        </p:grpSp>
        <p:sp>
          <p:nvSpPr>
            <p:cNvPr id="301" name="Freeform 101"/>
            <p:cNvSpPr/>
            <p:nvPr/>
          </p:nvSpPr>
          <p:spPr bwMode="auto">
            <a:xfrm flipH="1">
              <a:off x="2505" y="2819"/>
              <a:ext cx="198" cy="156"/>
            </a:xfrm>
            <a:custGeom>
              <a:avLst/>
              <a:gdLst>
                <a:gd name="T0" fmla="*/ 0 w 342"/>
                <a:gd name="T1" fmla="*/ 39 h 186"/>
                <a:gd name="T2" fmla="*/ 3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302" name="Freeform 102"/>
            <p:cNvSpPr/>
            <p:nvPr/>
          </p:nvSpPr>
          <p:spPr bwMode="auto">
            <a:xfrm flipH="1" flipV="1">
              <a:off x="2484" y="3125"/>
              <a:ext cx="180" cy="141"/>
            </a:xfrm>
            <a:custGeom>
              <a:avLst/>
              <a:gdLst>
                <a:gd name="T0" fmla="*/ 0 w 342"/>
                <a:gd name="T1" fmla="*/ 15 h 186"/>
                <a:gd name="T2" fmla="*/ 1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  <a:headEnd type="triangle" w="med" len="med"/>
              <a:tailEnd type="non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303" name="Freeform 103"/>
            <p:cNvSpPr/>
            <p:nvPr/>
          </p:nvSpPr>
          <p:spPr bwMode="auto">
            <a:xfrm flipV="1">
              <a:off x="2031" y="3107"/>
              <a:ext cx="204" cy="156"/>
            </a:xfrm>
            <a:custGeom>
              <a:avLst/>
              <a:gdLst>
                <a:gd name="T0" fmla="*/ 0 w 342"/>
                <a:gd name="T1" fmla="*/ 39 h 186"/>
                <a:gd name="T2" fmla="*/ 4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304" name="Freeform 107"/>
            <p:cNvSpPr/>
            <p:nvPr/>
          </p:nvSpPr>
          <p:spPr bwMode="auto">
            <a:xfrm flipH="1" flipV="1">
              <a:off x="2400" y="3086"/>
              <a:ext cx="189" cy="153"/>
            </a:xfrm>
            <a:custGeom>
              <a:avLst/>
              <a:gdLst>
                <a:gd name="T0" fmla="*/ 0 w 342"/>
                <a:gd name="T1" fmla="*/ 32 h 186"/>
                <a:gd name="T2" fmla="*/ 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305" name="Freeform 108"/>
            <p:cNvSpPr/>
            <p:nvPr/>
          </p:nvSpPr>
          <p:spPr bwMode="auto">
            <a:xfrm flipH="1">
              <a:off x="2124" y="3083"/>
              <a:ext cx="174" cy="147"/>
            </a:xfrm>
            <a:custGeom>
              <a:avLst/>
              <a:gdLst>
                <a:gd name="T0" fmla="*/ 0 w 342"/>
                <a:gd name="T1" fmla="*/ 22 h 186"/>
                <a:gd name="T2" fmla="*/ 1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306" name="Text Box 212"/>
            <p:cNvSpPr txBox="1">
              <a:spLocks noChangeArrowheads="1"/>
            </p:cNvSpPr>
            <p:nvPr/>
          </p:nvSpPr>
          <p:spPr bwMode="auto">
            <a:xfrm>
              <a:off x="1560" y="3823"/>
              <a:ext cx="1670" cy="52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rPr>
                <a:t>given these costs,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endParaRPr>
            </a:p>
            <a:p>
              <a:pPr marL="0" marR="0" lvl="0" indent="0" algn="ctr" defTabSz="91440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rPr>
                <a:t>find new routing….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endParaRPr>
            </a:p>
            <a:p>
              <a:pPr marL="0" marR="0" lvl="0" indent="0" algn="ctr" defTabSz="91440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rPr>
                <a:t>resulting in new costs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endParaRPr>
            </a:p>
          </p:txBody>
        </p:sp>
        <p:sp>
          <p:nvSpPr>
            <p:cNvPr id="307" name="Line 215"/>
            <p:cNvSpPr>
              <a:spLocks noChangeShapeType="1"/>
            </p:cNvSpPr>
            <p:nvPr/>
          </p:nvSpPr>
          <p:spPr bwMode="auto">
            <a:xfrm flipV="1">
              <a:off x="2358" y="3407"/>
              <a:ext cx="0" cy="156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308" name="Line 216"/>
            <p:cNvSpPr>
              <a:spLocks noChangeShapeType="1"/>
            </p:cNvSpPr>
            <p:nvPr/>
          </p:nvSpPr>
          <p:spPr bwMode="auto">
            <a:xfrm flipV="1">
              <a:off x="1938" y="3119"/>
              <a:ext cx="0" cy="156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309" name="Line 217"/>
            <p:cNvSpPr>
              <a:spLocks noChangeShapeType="1"/>
            </p:cNvSpPr>
            <p:nvPr/>
          </p:nvSpPr>
          <p:spPr bwMode="auto">
            <a:xfrm flipV="1">
              <a:off x="2778" y="3122"/>
              <a:ext cx="0" cy="156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</p:grpSp>
      <p:sp>
        <p:nvSpPr>
          <p:cNvPr id="343" name="Freeform 288"/>
          <p:cNvSpPr/>
          <p:nvPr/>
        </p:nvSpPr>
        <p:spPr bwMode="auto">
          <a:xfrm>
            <a:off x="1399540" y="3698875"/>
            <a:ext cx="609600" cy="828675"/>
          </a:xfrm>
          <a:custGeom>
            <a:avLst/>
            <a:gdLst>
              <a:gd name="T0" fmla="*/ 0 w 384"/>
              <a:gd name="T1" fmla="*/ 2147483647 h 522"/>
              <a:gd name="T2" fmla="*/ 2147483647 w 384"/>
              <a:gd name="T3" fmla="*/ 2147483647 h 522"/>
              <a:gd name="T4" fmla="*/ 2147483647 w 384"/>
              <a:gd name="T5" fmla="*/ 0 h 522"/>
              <a:gd name="T6" fmla="*/ 0 60000 65536"/>
              <a:gd name="T7" fmla="*/ 0 60000 65536"/>
              <a:gd name="T8" fmla="*/ 0 60000 65536"/>
              <a:gd name="T9" fmla="*/ 0 w 384"/>
              <a:gd name="T10" fmla="*/ 0 h 522"/>
              <a:gd name="T11" fmla="*/ 384 w 384"/>
              <a:gd name="T12" fmla="*/ 522 h 52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84" h="522">
                <a:moveTo>
                  <a:pt x="0" y="522"/>
                </a:moveTo>
                <a:lnTo>
                  <a:pt x="384" y="249"/>
                </a:lnTo>
                <a:lnTo>
                  <a:pt x="12" y="0"/>
                </a:lnTo>
              </a:path>
            </a:pathLst>
          </a:custGeom>
          <a:noFill/>
          <a:ln w="5715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ea typeface="MS PGothic" panose="020B0600070205080204" pitchFamily="34" charset="-128"/>
            </a:endParaRPr>
          </a:p>
        </p:txBody>
      </p:sp>
      <p:sp>
        <p:nvSpPr>
          <p:cNvPr id="344" name="Line 289"/>
          <p:cNvSpPr>
            <a:spLocks noChangeShapeType="1"/>
          </p:cNvSpPr>
          <p:nvPr/>
        </p:nvSpPr>
        <p:spPr bwMode="auto">
          <a:xfrm flipV="1">
            <a:off x="761365" y="3779837"/>
            <a:ext cx="447675" cy="242888"/>
          </a:xfrm>
          <a:prstGeom prst="line">
            <a:avLst/>
          </a:prstGeom>
          <a:noFill/>
          <a:ln w="57150">
            <a:solidFill>
              <a:srgbClr val="CC0000"/>
            </a:solidFill>
            <a:round/>
            <a:tailEnd type="triangle" w="med" len="med"/>
          </a:ln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ea typeface="MS PGothic" panose="020B0600070205080204" pitchFamily="34" charset="-128"/>
            </a:endParaRPr>
          </a:p>
        </p:txBody>
      </p:sp>
      <p:sp>
        <p:nvSpPr>
          <p:cNvPr id="345" name="Freeform 290"/>
          <p:cNvSpPr/>
          <p:nvPr/>
        </p:nvSpPr>
        <p:spPr bwMode="auto">
          <a:xfrm>
            <a:off x="3695065" y="3659822"/>
            <a:ext cx="1193800" cy="866775"/>
          </a:xfrm>
          <a:custGeom>
            <a:avLst/>
            <a:gdLst>
              <a:gd name="T0" fmla="*/ 2147483647 w 752"/>
              <a:gd name="T1" fmla="*/ 2147483647 h 546"/>
              <a:gd name="T2" fmla="*/ 2147483647 w 752"/>
              <a:gd name="T3" fmla="*/ 2147483647 h 546"/>
              <a:gd name="T4" fmla="*/ 0 w 752"/>
              <a:gd name="T5" fmla="*/ 2147483647 h 546"/>
              <a:gd name="T6" fmla="*/ 2147483647 w 752"/>
              <a:gd name="T7" fmla="*/ 0 h 546"/>
              <a:gd name="T8" fmla="*/ 0 60000 65536"/>
              <a:gd name="T9" fmla="*/ 0 60000 65536"/>
              <a:gd name="T10" fmla="*/ 0 60000 65536"/>
              <a:gd name="T11" fmla="*/ 0 60000 65536"/>
              <a:gd name="T12" fmla="*/ 0 w 752"/>
              <a:gd name="T13" fmla="*/ 0 h 546"/>
              <a:gd name="T14" fmla="*/ 752 w 752"/>
              <a:gd name="T15" fmla="*/ 546 h 54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52" h="546">
                <a:moveTo>
                  <a:pt x="752" y="264"/>
                </a:moveTo>
                <a:lnTo>
                  <a:pt x="383" y="546"/>
                </a:lnTo>
                <a:lnTo>
                  <a:pt x="0" y="248"/>
                </a:lnTo>
                <a:lnTo>
                  <a:pt x="383" y="0"/>
                </a:lnTo>
              </a:path>
            </a:pathLst>
          </a:custGeom>
          <a:noFill/>
          <a:ln w="5715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346" name="Group 291"/>
          <p:cNvGrpSpPr/>
          <p:nvPr/>
        </p:nvGrpSpPr>
        <p:grpSpPr bwMode="auto">
          <a:xfrm>
            <a:off x="3520440" y="3645535"/>
            <a:ext cx="1430338" cy="966787"/>
            <a:chOff x="1870" y="2772"/>
            <a:chExt cx="901" cy="609"/>
          </a:xfrm>
        </p:grpSpPr>
        <p:sp>
          <p:nvSpPr>
            <p:cNvPr id="347" name="Text Box 292"/>
            <p:cNvSpPr txBox="1">
              <a:spLocks noChangeArrowheads="1"/>
            </p:cNvSpPr>
            <p:nvPr/>
          </p:nvSpPr>
          <p:spPr bwMode="auto">
            <a:xfrm>
              <a:off x="1870" y="2772"/>
              <a:ext cx="305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2+e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48" name="Text Box 293"/>
            <p:cNvSpPr txBox="1">
              <a:spLocks noChangeArrowheads="1"/>
            </p:cNvSpPr>
            <p:nvPr/>
          </p:nvSpPr>
          <p:spPr bwMode="auto">
            <a:xfrm>
              <a:off x="2593" y="2793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0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49" name="Text Box 294"/>
            <p:cNvSpPr txBox="1">
              <a:spLocks noChangeArrowheads="1"/>
            </p:cNvSpPr>
            <p:nvPr/>
          </p:nvSpPr>
          <p:spPr bwMode="auto">
            <a:xfrm>
              <a:off x="2501" y="3189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0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50" name="Text Box 295"/>
            <p:cNvSpPr txBox="1">
              <a:spLocks noChangeArrowheads="1"/>
            </p:cNvSpPr>
            <p:nvPr/>
          </p:nvSpPr>
          <p:spPr bwMode="auto">
            <a:xfrm>
              <a:off x="1987" y="3153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0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51" name="Text Box 296"/>
            <p:cNvSpPr txBox="1">
              <a:spLocks noChangeArrowheads="1"/>
            </p:cNvSpPr>
            <p:nvPr/>
          </p:nvSpPr>
          <p:spPr bwMode="auto">
            <a:xfrm>
              <a:off x="2135" y="3009"/>
              <a:ext cx="305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1+e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52" name="Text Box 297"/>
            <p:cNvSpPr txBox="1">
              <a:spLocks noChangeArrowheads="1"/>
            </p:cNvSpPr>
            <p:nvPr/>
          </p:nvSpPr>
          <p:spPr bwMode="auto">
            <a:xfrm>
              <a:off x="2380" y="3003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353" name="Group 299"/>
          <p:cNvGrpSpPr/>
          <p:nvPr/>
        </p:nvGrpSpPr>
        <p:grpSpPr bwMode="auto">
          <a:xfrm>
            <a:off x="6509069" y="3455988"/>
            <a:ext cx="2443162" cy="2752726"/>
            <a:chOff x="1721" y="2639"/>
            <a:chExt cx="1539" cy="1734"/>
          </a:xfrm>
        </p:grpSpPr>
        <p:sp>
          <p:nvSpPr>
            <p:cNvPr id="354" name="Freeform 300"/>
            <p:cNvSpPr/>
            <p:nvPr/>
          </p:nvSpPr>
          <p:spPr bwMode="auto">
            <a:xfrm>
              <a:off x="1752" y="2639"/>
              <a:ext cx="1225" cy="854"/>
            </a:xfrm>
            <a:custGeom>
              <a:avLst/>
              <a:gdLst>
                <a:gd name="T0" fmla="*/ 0 w 1225"/>
                <a:gd name="T1" fmla="*/ 387 h 854"/>
                <a:gd name="T2" fmla="*/ 168 w 1225"/>
                <a:gd name="T3" fmla="*/ 162 h 854"/>
                <a:gd name="T4" fmla="*/ 486 w 1225"/>
                <a:gd name="T5" fmla="*/ 18 h 854"/>
                <a:gd name="T6" fmla="*/ 822 w 1225"/>
                <a:gd name="T7" fmla="*/ 30 h 854"/>
                <a:gd name="T8" fmla="*/ 1152 w 1225"/>
                <a:gd name="T9" fmla="*/ 267 h 854"/>
                <a:gd name="T10" fmla="*/ 1188 w 1225"/>
                <a:gd name="T11" fmla="*/ 537 h 854"/>
                <a:gd name="T12" fmla="*/ 927 w 1225"/>
                <a:gd name="T13" fmla="*/ 780 h 854"/>
                <a:gd name="T14" fmla="*/ 447 w 1225"/>
                <a:gd name="T15" fmla="*/ 837 h 854"/>
                <a:gd name="T16" fmla="*/ 177 w 1225"/>
                <a:gd name="T17" fmla="*/ 675 h 854"/>
                <a:gd name="T18" fmla="*/ 0 w 1225"/>
                <a:gd name="T19" fmla="*/ 387 h 85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225"/>
                <a:gd name="T31" fmla="*/ 0 h 854"/>
                <a:gd name="T32" fmla="*/ 1225 w 1225"/>
                <a:gd name="T33" fmla="*/ 854 h 85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225" h="854">
                  <a:moveTo>
                    <a:pt x="0" y="387"/>
                  </a:moveTo>
                  <a:cubicBezTo>
                    <a:pt x="0" y="243"/>
                    <a:pt x="87" y="223"/>
                    <a:pt x="168" y="162"/>
                  </a:cubicBezTo>
                  <a:cubicBezTo>
                    <a:pt x="249" y="101"/>
                    <a:pt x="377" y="40"/>
                    <a:pt x="486" y="18"/>
                  </a:cubicBezTo>
                  <a:cubicBezTo>
                    <a:pt x="615" y="6"/>
                    <a:pt x="684" y="0"/>
                    <a:pt x="822" y="30"/>
                  </a:cubicBezTo>
                  <a:cubicBezTo>
                    <a:pt x="960" y="60"/>
                    <a:pt x="1099" y="169"/>
                    <a:pt x="1152" y="267"/>
                  </a:cubicBezTo>
                  <a:cubicBezTo>
                    <a:pt x="1213" y="351"/>
                    <a:pt x="1225" y="452"/>
                    <a:pt x="1188" y="537"/>
                  </a:cubicBezTo>
                  <a:cubicBezTo>
                    <a:pt x="1151" y="622"/>
                    <a:pt x="1050" y="730"/>
                    <a:pt x="927" y="780"/>
                  </a:cubicBezTo>
                  <a:cubicBezTo>
                    <a:pt x="804" y="830"/>
                    <a:pt x="572" y="854"/>
                    <a:pt x="447" y="837"/>
                  </a:cubicBezTo>
                  <a:cubicBezTo>
                    <a:pt x="322" y="820"/>
                    <a:pt x="251" y="750"/>
                    <a:pt x="177" y="675"/>
                  </a:cubicBezTo>
                  <a:cubicBezTo>
                    <a:pt x="103" y="600"/>
                    <a:pt x="0" y="531"/>
                    <a:pt x="0" y="387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355" name="Freeform 301"/>
            <p:cNvSpPr/>
            <p:nvPr/>
          </p:nvSpPr>
          <p:spPr bwMode="auto">
            <a:xfrm>
              <a:off x="2010" y="2852"/>
              <a:ext cx="246" cy="132"/>
            </a:xfrm>
            <a:custGeom>
              <a:avLst/>
              <a:gdLst>
                <a:gd name="T0" fmla="*/ 0 w 342"/>
                <a:gd name="T1" fmla="*/ 9 h 186"/>
                <a:gd name="T2" fmla="*/ 17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grpSp>
          <p:nvGrpSpPr>
            <p:cNvPr id="356" name="Group 302"/>
            <p:cNvGrpSpPr/>
            <p:nvPr/>
          </p:nvGrpSpPr>
          <p:grpSpPr bwMode="auto">
            <a:xfrm>
              <a:off x="2203" y="2652"/>
              <a:ext cx="316" cy="252"/>
              <a:chOff x="1747" y="3190"/>
              <a:chExt cx="316" cy="252"/>
            </a:xfrm>
          </p:grpSpPr>
          <p:sp>
            <p:nvSpPr>
              <p:cNvPr id="394" name="Oval 303"/>
              <p:cNvSpPr>
                <a:spLocks noChangeArrowheads="1"/>
              </p:cNvSpPr>
              <p:nvPr/>
            </p:nvSpPr>
            <p:spPr bwMode="auto">
              <a:xfrm>
                <a:off x="1750" y="3308"/>
                <a:ext cx="313" cy="81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95" name="Line 304"/>
              <p:cNvSpPr>
                <a:spLocks noChangeShapeType="1"/>
              </p:cNvSpPr>
              <p:nvPr/>
            </p:nvSpPr>
            <p:spPr bwMode="auto">
              <a:xfrm>
                <a:off x="1750" y="3301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96" name="Line 305"/>
              <p:cNvSpPr>
                <a:spLocks noChangeShapeType="1"/>
              </p:cNvSpPr>
              <p:nvPr/>
            </p:nvSpPr>
            <p:spPr bwMode="auto">
              <a:xfrm>
                <a:off x="2063" y="3301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97" name="Rectangle 306"/>
              <p:cNvSpPr>
                <a:spLocks noChangeArrowheads="1"/>
              </p:cNvSpPr>
              <p:nvPr/>
            </p:nvSpPr>
            <p:spPr bwMode="auto">
              <a:xfrm>
                <a:off x="1750" y="3301"/>
                <a:ext cx="310" cy="49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98" name="Oval 307"/>
              <p:cNvSpPr>
                <a:spLocks noChangeArrowheads="1"/>
              </p:cNvSpPr>
              <p:nvPr/>
            </p:nvSpPr>
            <p:spPr bwMode="auto">
              <a:xfrm>
                <a:off x="1747" y="3242"/>
                <a:ext cx="313" cy="95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399" name="Group 308"/>
              <p:cNvGrpSpPr/>
              <p:nvPr/>
            </p:nvGrpSpPr>
            <p:grpSpPr bwMode="auto">
              <a:xfrm>
                <a:off x="1799" y="3190"/>
                <a:ext cx="194" cy="252"/>
                <a:chOff x="2960" y="2425"/>
                <a:chExt cx="197" cy="252"/>
              </a:xfrm>
            </p:grpSpPr>
            <p:sp>
              <p:nvSpPr>
                <p:cNvPr id="400" name="Rectangle 309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01" name="Text Box 310"/>
                <p:cNvSpPr txBox="1">
                  <a:spLocks noChangeArrowheads="1"/>
                </p:cNvSpPr>
                <p:nvPr/>
              </p:nvSpPr>
              <p:spPr bwMode="auto">
                <a:xfrm>
                  <a:off x="2960" y="2425"/>
                  <a:ext cx="197" cy="25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n-lt"/>
                      <a:ea typeface="MS PGothic" panose="020B0600070205080204" pitchFamily="34" charset="-128"/>
                    </a:rPr>
                    <a:t>a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57" name="Group 311"/>
            <p:cNvGrpSpPr/>
            <p:nvPr/>
          </p:nvGrpSpPr>
          <p:grpSpPr bwMode="auto">
            <a:xfrm>
              <a:off x="1795" y="2907"/>
              <a:ext cx="316" cy="252"/>
              <a:chOff x="2221" y="3571"/>
              <a:chExt cx="316" cy="252"/>
            </a:xfrm>
          </p:grpSpPr>
          <p:sp>
            <p:nvSpPr>
              <p:cNvPr id="386" name="Oval 312"/>
              <p:cNvSpPr>
                <a:spLocks noChangeArrowheads="1"/>
              </p:cNvSpPr>
              <p:nvPr/>
            </p:nvSpPr>
            <p:spPr bwMode="auto">
              <a:xfrm>
                <a:off x="2224" y="3695"/>
                <a:ext cx="313" cy="81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87" name="Line 313"/>
              <p:cNvSpPr>
                <a:spLocks noChangeShapeType="1"/>
              </p:cNvSpPr>
              <p:nvPr/>
            </p:nvSpPr>
            <p:spPr bwMode="auto">
              <a:xfrm>
                <a:off x="2224" y="3688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88" name="Line 314"/>
              <p:cNvSpPr>
                <a:spLocks noChangeShapeType="1"/>
              </p:cNvSpPr>
              <p:nvPr/>
            </p:nvSpPr>
            <p:spPr bwMode="auto">
              <a:xfrm>
                <a:off x="2537" y="3688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89" name="Rectangle 315"/>
              <p:cNvSpPr>
                <a:spLocks noChangeArrowheads="1"/>
              </p:cNvSpPr>
              <p:nvPr/>
            </p:nvSpPr>
            <p:spPr bwMode="auto">
              <a:xfrm>
                <a:off x="2224" y="3688"/>
                <a:ext cx="310" cy="49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90" name="Oval 316"/>
              <p:cNvSpPr>
                <a:spLocks noChangeArrowheads="1"/>
              </p:cNvSpPr>
              <p:nvPr/>
            </p:nvSpPr>
            <p:spPr bwMode="auto">
              <a:xfrm>
                <a:off x="2221" y="3629"/>
                <a:ext cx="313" cy="95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391" name="Group 317"/>
              <p:cNvGrpSpPr/>
              <p:nvPr/>
            </p:nvGrpSpPr>
            <p:grpSpPr bwMode="auto">
              <a:xfrm>
                <a:off x="2283" y="3571"/>
                <a:ext cx="206" cy="252"/>
                <a:chOff x="2954" y="2425"/>
                <a:chExt cx="209" cy="252"/>
              </a:xfrm>
            </p:grpSpPr>
            <p:sp>
              <p:nvSpPr>
                <p:cNvPr id="392" name="Rectangle 318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6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93" name="Text Box 319"/>
                <p:cNvSpPr txBox="1">
                  <a:spLocks noChangeArrowheads="1"/>
                </p:cNvSpPr>
                <p:nvPr/>
              </p:nvSpPr>
              <p:spPr bwMode="auto">
                <a:xfrm>
                  <a:off x="2954" y="2425"/>
                  <a:ext cx="209" cy="25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n-lt"/>
                      <a:ea typeface="MS PGothic" panose="020B0600070205080204" pitchFamily="34" charset="-128"/>
                    </a:rPr>
                    <a:t>d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58" name="Group 320"/>
            <p:cNvGrpSpPr/>
            <p:nvPr/>
          </p:nvGrpSpPr>
          <p:grpSpPr bwMode="auto">
            <a:xfrm>
              <a:off x="2195" y="3198"/>
              <a:ext cx="315" cy="252"/>
              <a:chOff x="2903" y="2884"/>
              <a:chExt cx="315" cy="252"/>
            </a:xfrm>
          </p:grpSpPr>
          <p:grpSp>
            <p:nvGrpSpPr>
              <p:cNvPr id="377" name="Group 321"/>
              <p:cNvGrpSpPr/>
              <p:nvPr/>
            </p:nvGrpSpPr>
            <p:grpSpPr bwMode="auto">
              <a:xfrm>
                <a:off x="2903" y="2938"/>
                <a:ext cx="315" cy="144"/>
                <a:chOff x="2903" y="2938"/>
                <a:chExt cx="315" cy="144"/>
              </a:xfrm>
            </p:grpSpPr>
            <p:sp>
              <p:nvSpPr>
                <p:cNvPr id="381" name="Oval 322"/>
                <p:cNvSpPr>
                  <a:spLocks noChangeArrowheads="1"/>
                </p:cNvSpPr>
                <p:nvPr/>
              </p:nvSpPr>
              <p:spPr bwMode="auto">
                <a:xfrm>
                  <a:off x="2903" y="3001"/>
                  <a:ext cx="312" cy="81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82" name="Line 323"/>
                <p:cNvSpPr>
                  <a:spLocks noChangeShapeType="1"/>
                </p:cNvSpPr>
                <p:nvPr/>
              </p:nvSpPr>
              <p:spPr bwMode="auto">
                <a:xfrm>
                  <a:off x="2903" y="2994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83" name="Line 324"/>
                <p:cNvSpPr>
                  <a:spLocks noChangeShapeType="1"/>
                </p:cNvSpPr>
                <p:nvPr/>
              </p:nvSpPr>
              <p:spPr bwMode="auto">
                <a:xfrm>
                  <a:off x="3215" y="2994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84" name="Rectangle 325"/>
                <p:cNvSpPr>
                  <a:spLocks noChangeArrowheads="1"/>
                </p:cNvSpPr>
                <p:nvPr/>
              </p:nvSpPr>
              <p:spPr bwMode="auto">
                <a:xfrm>
                  <a:off x="2903" y="2994"/>
                  <a:ext cx="309" cy="49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85" name="Oval 326"/>
                <p:cNvSpPr>
                  <a:spLocks noChangeArrowheads="1"/>
                </p:cNvSpPr>
                <p:nvPr/>
              </p:nvSpPr>
              <p:spPr bwMode="auto">
                <a:xfrm>
                  <a:off x="2906" y="2938"/>
                  <a:ext cx="312" cy="95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78" name="Group 327"/>
              <p:cNvGrpSpPr/>
              <p:nvPr/>
            </p:nvGrpSpPr>
            <p:grpSpPr bwMode="auto">
              <a:xfrm>
                <a:off x="2963" y="2884"/>
                <a:ext cx="185" cy="252"/>
                <a:chOff x="2964" y="2425"/>
                <a:chExt cx="188" cy="252"/>
              </a:xfrm>
            </p:grpSpPr>
            <p:sp>
              <p:nvSpPr>
                <p:cNvPr id="379" name="Rectangle 328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6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80" name="Text Box 329"/>
                <p:cNvSpPr txBox="1">
                  <a:spLocks noChangeArrowheads="1"/>
                </p:cNvSpPr>
                <p:nvPr/>
              </p:nvSpPr>
              <p:spPr bwMode="auto">
                <a:xfrm>
                  <a:off x="2964" y="2425"/>
                  <a:ext cx="188" cy="25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n-lt"/>
                      <a:ea typeface="MS PGothic" panose="020B0600070205080204" pitchFamily="34" charset="-128"/>
                    </a:rPr>
                    <a:t>c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59" name="Group 330"/>
            <p:cNvGrpSpPr/>
            <p:nvPr/>
          </p:nvGrpSpPr>
          <p:grpSpPr bwMode="auto">
            <a:xfrm>
              <a:off x="2607" y="2916"/>
              <a:ext cx="316" cy="252"/>
              <a:chOff x="2217" y="2884"/>
              <a:chExt cx="316" cy="252"/>
            </a:xfrm>
          </p:grpSpPr>
          <p:sp>
            <p:nvSpPr>
              <p:cNvPr id="369" name="Oval 331"/>
              <p:cNvSpPr>
                <a:spLocks noChangeArrowheads="1"/>
              </p:cNvSpPr>
              <p:nvPr/>
            </p:nvSpPr>
            <p:spPr bwMode="auto">
              <a:xfrm>
                <a:off x="2220" y="3005"/>
                <a:ext cx="313" cy="81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70" name="Line 332"/>
              <p:cNvSpPr>
                <a:spLocks noChangeShapeType="1"/>
              </p:cNvSpPr>
              <p:nvPr/>
            </p:nvSpPr>
            <p:spPr bwMode="auto">
              <a:xfrm>
                <a:off x="2220" y="2998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71" name="Line 333"/>
              <p:cNvSpPr>
                <a:spLocks noChangeShapeType="1"/>
              </p:cNvSpPr>
              <p:nvPr/>
            </p:nvSpPr>
            <p:spPr bwMode="auto">
              <a:xfrm>
                <a:off x="2533" y="2998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72" name="Rectangle 334"/>
              <p:cNvSpPr>
                <a:spLocks noChangeArrowheads="1"/>
              </p:cNvSpPr>
              <p:nvPr/>
            </p:nvSpPr>
            <p:spPr bwMode="auto">
              <a:xfrm>
                <a:off x="2220" y="2998"/>
                <a:ext cx="310" cy="49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373" name="Oval 335"/>
              <p:cNvSpPr>
                <a:spLocks noChangeArrowheads="1"/>
              </p:cNvSpPr>
              <p:nvPr/>
            </p:nvSpPr>
            <p:spPr bwMode="auto">
              <a:xfrm>
                <a:off x="2217" y="2939"/>
                <a:ext cx="313" cy="95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374" name="Group 336"/>
              <p:cNvGrpSpPr/>
              <p:nvPr/>
            </p:nvGrpSpPr>
            <p:grpSpPr bwMode="auto">
              <a:xfrm>
                <a:off x="2276" y="2884"/>
                <a:ext cx="206" cy="252"/>
                <a:chOff x="2954" y="2425"/>
                <a:chExt cx="209" cy="252"/>
              </a:xfrm>
            </p:grpSpPr>
            <p:sp>
              <p:nvSpPr>
                <p:cNvPr id="375" name="Rectangle 337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76" name="Text Box 338"/>
                <p:cNvSpPr txBox="1">
                  <a:spLocks noChangeArrowheads="1"/>
                </p:cNvSpPr>
                <p:nvPr/>
              </p:nvSpPr>
              <p:spPr bwMode="auto">
                <a:xfrm>
                  <a:off x="2954" y="2425"/>
                  <a:ext cx="209" cy="25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n-lt"/>
                      <a:ea typeface="MS PGothic" panose="020B0600070205080204" pitchFamily="34" charset="-128"/>
                    </a:rPr>
                    <a:t>b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MS PGothic" panose="020B0600070205080204" pitchFamily="34" charset="-128"/>
                  </a:endParaRPr>
                </a:p>
              </p:txBody>
            </p:sp>
          </p:grpSp>
        </p:grpSp>
        <p:sp>
          <p:nvSpPr>
            <p:cNvPr id="360" name="Freeform 339"/>
            <p:cNvSpPr/>
            <p:nvPr/>
          </p:nvSpPr>
          <p:spPr bwMode="auto">
            <a:xfrm flipH="1">
              <a:off x="2505" y="2819"/>
              <a:ext cx="198" cy="156"/>
            </a:xfrm>
            <a:custGeom>
              <a:avLst/>
              <a:gdLst>
                <a:gd name="T0" fmla="*/ 0 w 342"/>
                <a:gd name="T1" fmla="*/ 39 h 186"/>
                <a:gd name="T2" fmla="*/ 3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361" name="Freeform 340"/>
            <p:cNvSpPr/>
            <p:nvPr/>
          </p:nvSpPr>
          <p:spPr bwMode="auto">
            <a:xfrm flipH="1" flipV="1">
              <a:off x="2484" y="3125"/>
              <a:ext cx="180" cy="141"/>
            </a:xfrm>
            <a:custGeom>
              <a:avLst/>
              <a:gdLst>
                <a:gd name="T0" fmla="*/ 0 w 342"/>
                <a:gd name="T1" fmla="*/ 15 h 186"/>
                <a:gd name="T2" fmla="*/ 1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  <a:headEnd type="triangle" w="med" len="med"/>
              <a:tailEnd type="non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362" name="Freeform 341"/>
            <p:cNvSpPr/>
            <p:nvPr/>
          </p:nvSpPr>
          <p:spPr bwMode="auto">
            <a:xfrm flipV="1">
              <a:off x="2031" y="3107"/>
              <a:ext cx="204" cy="156"/>
            </a:xfrm>
            <a:custGeom>
              <a:avLst/>
              <a:gdLst>
                <a:gd name="T0" fmla="*/ 0 w 342"/>
                <a:gd name="T1" fmla="*/ 39 h 186"/>
                <a:gd name="T2" fmla="*/ 4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363" name="Freeform 342"/>
            <p:cNvSpPr/>
            <p:nvPr/>
          </p:nvSpPr>
          <p:spPr bwMode="auto">
            <a:xfrm flipH="1" flipV="1">
              <a:off x="2400" y="3086"/>
              <a:ext cx="189" cy="153"/>
            </a:xfrm>
            <a:custGeom>
              <a:avLst/>
              <a:gdLst>
                <a:gd name="T0" fmla="*/ 0 w 342"/>
                <a:gd name="T1" fmla="*/ 32 h 186"/>
                <a:gd name="T2" fmla="*/ 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364" name="Freeform 343"/>
            <p:cNvSpPr/>
            <p:nvPr/>
          </p:nvSpPr>
          <p:spPr bwMode="auto">
            <a:xfrm flipH="1">
              <a:off x="2124" y="3083"/>
              <a:ext cx="174" cy="147"/>
            </a:xfrm>
            <a:custGeom>
              <a:avLst/>
              <a:gdLst>
                <a:gd name="T0" fmla="*/ 0 w 342"/>
                <a:gd name="T1" fmla="*/ 22 h 186"/>
                <a:gd name="T2" fmla="*/ 1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365" name="Text Box 344"/>
            <p:cNvSpPr txBox="1">
              <a:spLocks noChangeArrowheads="1"/>
            </p:cNvSpPr>
            <p:nvPr/>
          </p:nvSpPr>
          <p:spPr bwMode="auto">
            <a:xfrm>
              <a:off x="1721" y="3846"/>
              <a:ext cx="1539" cy="5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rPr>
                <a:t>given these costs,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endParaRPr>
            </a:p>
            <a:p>
              <a:pPr marL="0" marR="0" lvl="0" indent="0" algn="ctr" defTabSz="91440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rPr>
                <a:t>find new routing….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endParaRPr>
            </a:p>
            <a:p>
              <a:pPr marL="0" marR="0" lvl="0" indent="0" algn="ctr" defTabSz="91440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rPr>
                <a:t>resulting in new costs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endParaRPr>
            </a:p>
          </p:txBody>
        </p:sp>
        <p:sp>
          <p:nvSpPr>
            <p:cNvPr id="366" name="Line 345"/>
            <p:cNvSpPr>
              <a:spLocks noChangeShapeType="1"/>
            </p:cNvSpPr>
            <p:nvPr/>
          </p:nvSpPr>
          <p:spPr bwMode="auto">
            <a:xfrm flipV="1">
              <a:off x="2358" y="3407"/>
              <a:ext cx="0" cy="156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367" name="Line 346"/>
            <p:cNvSpPr>
              <a:spLocks noChangeShapeType="1"/>
            </p:cNvSpPr>
            <p:nvPr/>
          </p:nvSpPr>
          <p:spPr bwMode="auto">
            <a:xfrm flipV="1">
              <a:off x="1938" y="3119"/>
              <a:ext cx="0" cy="156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368" name="Line 347"/>
            <p:cNvSpPr>
              <a:spLocks noChangeShapeType="1"/>
            </p:cNvSpPr>
            <p:nvPr/>
          </p:nvSpPr>
          <p:spPr bwMode="auto">
            <a:xfrm flipV="1">
              <a:off x="2778" y="3122"/>
              <a:ext cx="0" cy="156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</p:grpSp>
      <p:sp>
        <p:nvSpPr>
          <p:cNvPr id="402" name="Freeform 228"/>
          <p:cNvSpPr/>
          <p:nvPr/>
        </p:nvSpPr>
        <p:spPr bwMode="auto">
          <a:xfrm>
            <a:off x="6926580" y="3590925"/>
            <a:ext cx="1181100" cy="952500"/>
          </a:xfrm>
          <a:custGeom>
            <a:avLst/>
            <a:gdLst>
              <a:gd name="T0" fmla="*/ 0 w 744"/>
              <a:gd name="T1" fmla="*/ 2147483647 h 600"/>
              <a:gd name="T2" fmla="*/ 2147483647 w 744"/>
              <a:gd name="T3" fmla="*/ 2147483647 h 600"/>
              <a:gd name="T4" fmla="*/ 2147483647 w 744"/>
              <a:gd name="T5" fmla="*/ 2147483647 h 600"/>
              <a:gd name="T6" fmla="*/ 2147483647 w 744"/>
              <a:gd name="T7" fmla="*/ 2147483647 h 600"/>
              <a:gd name="T8" fmla="*/ 2147483647 w 744"/>
              <a:gd name="T9" fmla="*/ 0 h 6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744"/>
              <a:gd name="T16" fmla="*/ 0 h 600"/>
              <a:gd name="T17" fmla="*/ 744 w 744"/>
              <a:gd name="T18" fmla="*/ 600 h 6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744" h="600">
                <a:moveTo>
                  <a:pt x="0" y="294"/>
                </a:moveTo>
                <a:lnTo>
                  <a:pt x="387" y="600"/>
                </a:lnTo>
                <a:lnTo>
                  <a:pt x="744" y="304"/>
                </a:lnTo>
                <a:lnTo>
                  <a:pt x="429" y="66"/>
                </a:lnTo>
                <a:lnTo>
                  <a:pt x="354" y="0"/>
                </a:lnTo>
              </a:path>
            </a:pathLst>
          </a:custGeom>
          <a:noFill/>
          <a:ln w="5715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403" name="Group 348"/>
          <p:cNvGrpSpPr/>
          <p:nvPr/>
        </p:nvGrpSpPr>
        <p:grpSpPr bwMode="auto">
          <a:xfrm>
            <a:off x="6844030" y="3668712"/>
            <a:ext cx="1493838" cy="990600"/>
            <a:chOff x="-186" y="1184"/>
            <a:chExt cx="941" cy="624"/>
          </a:xfrm>
        </p:grpSpPr>
        <p:sp>
          <p:nvSpPr>
            <p:cNvPr id="404" name="Text Box 270"/>
            <p:cNvSpPr txBox="1">
              <a:spLocks noChangeArrowheads="1"/>
            </p:cNvSpPr>
            <p:nvPr/>
          </p:nvSpPr>
          <p:spPr bwMode="auto">
            <a:xfrm>
              <a:off x="-186" y="1199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0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05" name="Text Box 274"/>
            <p:cNvSpPr txBox="1">
              <a:spLocks noChangeArrowheads="1"/>
            </p:cNvSpPr>
            <p:nvPr/>
          </p:nvSpPr>
          <p:spPr bwMode="auto">
            <a:xfrm>
              <a:off x="450" y="1184"/>
              <a:ext cx="305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2+e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06" name="Text Box 275"/>
            <p:cNvSpPr txBox="1">
              <a:spLocks noChangeArrowheads="1"/>
            </p:cNvSpPr>
            <p:nvPr/>
          </p:nvSpPr>
          <p:spPr bwMode="auto">
            <a:xfrm>
              <a:off x="340" y="1616"/>
              <a:ext cx="305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1+e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07" name="Text Box 276"/>
            <p:cNvSpPr txBox="1">
              <a:spLocks noChangeArrowheads="1"/>
            </p:cNvSpPr>
            <p:nvPr/>
          </p:nvSpPr>
          <p:spPr bwMode="auto">
            <a:xfrm>
              <a:off x="-132" y="1580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08" name="Text Box 279"/>
            <p:cNvSpPr txBox="1">
              <a:spLocks noChangeArrowheads="1"/>
            </p:cNvSpPr>
            <p:nvPr/>
          </p:nvSpPr>
          <p:spPr bwMode="auto">
            <a:xfrm>
              <a:off x="79" y="1436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0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09" name="Text Box 280"/>
            <p:cNvSpPr txBox="1">
              <a:spLocks noChangeArrowheads="1"/>
            </p:cNvSpPr>
            <p:nvPr/>
          </p:nvSpPr>
          <p:spPr bwMode="auto">
            <a:xfrm>
              <a:off x="261" y="1430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0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410" name="Group 349"/>
          <p:cNvGrpSpPr/>
          <p:nvPr/>
        </p:nvGrpSpPr>
        <p:grpSpPr bwMode="auto">
          <a:xfrm>
            <a:off x="9495792" y="3505198"/>
            <a:ext cx="2443162" cy="2703511"/>
            <a:chOff x="1632" y="2639"/>
            <a:chExt cx="1539" cy="1703"/>
          </a:xfrm>
        </p:grpSpPr>
        <p:sp>
          <p:nvSpPr>
            <p:cNvPr id="411" name="Freeform 350"/>
            <p:cNvSpPr/>
            <p:nvPr/>
          </p:nvSpPr>
          <p:spPr bwMode="auto">
            <a:xfrm>
              <a:off x="1752" y="2639"/>
              <a:ext cx="1225" cy="854"/>
            </a:xfrm>
            <a:custGeom>
              <a:avLst/>
              <a:gdLst>
                <a:gd name="T0" fmla="*/ 0 w 1225"/>
                <a:gd name="T1" fmla="*/ 387 h 854"/>
                <a:gd name="T2" fmla="*/ 168 w 1225"/>
                <a:gd name="T3" fmla="*/ 162 h 854"/>
                <a:gd name="T4" fmla="*/ 486 w 1225"/>
                <a:gd name="T5" fmla="*/ 18 h 854"/>
                <a:gd name="T6" fmla="*/ 822 w 1225"/>
                <a:gd name="T7" fmla="*/ 30 h 854"/>
                <a:gd name="T8" fmla="*/ 1152 w 1225"/>
                <a:gd name="T9" fmla="*/ 267 h 854"/>
                <a:gd name="T10" fmla="*/ 1188 w 1225"/>
                <a:gd name="T11" fmla="*/ 537 h 854"/>
                <a:gd name="T12" fmla="*/ 927 w 1225"/>
                <a:gd name="T13" fmla="*/ 780 h 854"/>
                <a:gd name="T14" fmla="*/ 447 w 1225"/>
                <a:gd name="T15" fmla="*/ 837 h 854"/>
                <a:gd name="T16" fmla="*/ 177 w 1225"/>
                <a:gd name="T17" fmla="*/ 675 h 854"/>
                <a:gd name="T18" fmla="*/ 0 w 1225"/>
                <a:gd name="T19" fmla="*/ 387 h 85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225"/>
                <a:gd name="T31" fmla="*/ 0 h 854"/>
                <a:gd name="T32" fmla="*/ 1225 w 1225"/>
                <a:gd name="T33" fmla="*/ 854 h 85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225" h="854">
                  <a:moveTo>
                    <a:pt x="0" y="387"/>
                  </a:moveTo>
                  <a:cubicBezTo>
                    <a:pt x="0" y="243"/>
                    <a:pt x="87" y="223"/>
                    <a:pt x="168" y="162"/>
                  </a:cubicBezTo>
                  <a:cubicBezTo>
                    <a:pt x="249" y="101"/>
                    <a:pt x="377" y="40"/>
                    <a:pt x="486" y="18"/>
                  </a:cubicBezTo>
                  <a:cubicBezTo>
                    <a:pt x="615" y="6"/>
                    <a:pt x="684" y="0"/>
                    <a:pt x="822" y="30"/>
                  </a:cubicBezTo>
                  <a:cubicBezTo>
                    <a:pt x="960" y="60"/>
                    <a:pt x="1099" y="169"/>
                    <a:pt x="1152" y="267"/>
                  </a:cubicBezTo>
                  <a:cubicBezTo>
                    <a:pt x="1213" y="351"/>
                    <a:pt x="1225" y="452"/>
                    <a:pt x="1188" y="537"/>
                  </a:cubicBezTo>
                  <a:cubicBezTo>
                    <a:pt x="1151" y="622"/>
                    <a:pt x="1050" y="730"/>
                    <a:pt x="927" y="780"/>
                  </a:cubicBezTo>
                  <a:cubicBezTo>
                    <a:pt x="804" y="830"/>
                    <a:pt x="572" y="854"/>
                    <a:pt x="447" y="837"/>
                  </a:cubicBezTo>
                  <a:cubicBezTo>
                    <a:pt x="322" y="820"/>
                    <a:pt x="251" y="750"/>
                    <a:pt x="177" y="675"/>
                  </a:cubicBezTo>
                  <a:cubicBezTo>
                    <a:pt x="103" y="600"/>
                    <a:pt x="0" y="531"/>
                    <a:pt x="0" y="387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412" name="Freeform 351"/>
            <p:cNvSpPr/>
            <p:nvPr/>
          </p:nvSpPr>
          <p:spPr bwMode="auto">
            <a:xfrm>
              <a:off x="2010" y="2852"/>
              <a:ext cx="246" cy="132"/>
            </a:xfrm>
            <a:custGeom>
              <a:avLst/>
              <a:gdLst>
                <a:gd name="T0" fmla="*/ 0 w 342"/>
                <a:gd name="T1" fmla="*/ 9 h 186"/>
                <a:gd name="T2" fmla="*/ 17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grpSp>
          <p:nvGrpSpPr>
            <p:cNvPr id="413" name="Group 352"/>
            <p:cNvGrpSpPr/>
            <p:nvPr/>
          </p:nvGrpSpPr>
          <p:grpSpPr bwMode="auto">
            <a:xfrm>
              <a:off x="2203" y="2652"/>
              <a:ext cx="316" cy="252"/>
              <a:chOff x="1747" y="3190"/>
              <a:chExt cx="316" cy="252"/>
            </a:xfrm>
          </p:grpSpPr>
          <p:sp>
            <p:nvSpPr>
              <p:cNvPr id="453" name="Oval 353"/>
              <p:cNvSpPr>
                <a:spLocks noChangeArrowheads="1"/>
              </p:cNvSpPr>
              <p:nvPr/>
            </p:nvSpPr>
            <p:spPr bwMode="auto">
              <a:xfrm>
                <a:off x="1750" y="3308"/>
                <a:ext cx="313" cy="81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454" name="Line 354"/>
              <p:cNvSpPr>
                <a:spLocks noChangeShapeType="1"/>
              </p:cNvSpPr>
              <p:nvPr/>
            </p:nvSpPr>
            <p:spPr bwMode="auto">
              <a:xfrm>
                <a:off x="1750" y="3301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455" name="Line 355"/>
              <p:cNvSpPr>
                <a:spLocks noChangeShapeType="1"/>
              </p:cNvSpPr>
              <p:nvPr/>
            </p:nvSpPr>
            <p:spPr bwMode="auto">
              <a:xfrm>
                <a:off x="2063" y="3301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456" name="Rectangle 356"/>
              <p:cNvSpPr>
                <a:spLocks noChangeArrowheads="1"/>
              </p:cNvSpPr>
              <p:nvPr/>
            </p:nvSpPr>
            <p:spPr bwMode="auto">
              <a:xfrm>
                <a:off x="1750" y="3301"/>
                <a:ext cx="310" cy="49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457" name="Oval 357"/>
              <p:cNvSpPr>
                <a:spLocks noChangeArrowheads="1"/>
              </p:cNvSpPr>
              <p:nvPr/>
            </p:nvSpPr>
            <p:spPr bwMode="auto">
              <a:xfrm>
                <a:off x="1747" y="3242"/>
                <a:ext cx="313" cy="95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458" name="Group 358"/>
              <p:cNvGrpSpPr/>
              <p:nvPr/>
            </p:nvGrpSpPr>
            <p:grpSpPr bwMode="auto">
              <a:xfrm>
                <a:off x="1799" y="3190"/>
                <a:ext cx="194" cy="252"/>
                <a:chOff x="2960" y="2425"/>
                <a:chExt cx="197" cy="252"/>
              </a:xfrm>
            </p:grpSpPr>
            <p:sp>
              <p:nvSpPr>
                <p:cNvPr id="459" name="Rectangle 359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60" name="Text Box 360"/>
                <p:cNvSpPr txBox="1">
                  <a:spLocks noChangeArrowheads="1"/>
                </p:cNvSpPr>
                <p:nvPr/>
              </p:nvSpPr>
              <p:spPr bwMode="auto">
                <a:xfrm>
                  <a:off x="2960" y="2425"/>
                  <a:ext cx="197" cy="25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n-lt"/>
                      <a:ea typeface="MS PGothic" panose="020B0600070205080204" pitchFamily="34" charset="-128"/>
                    </a:rPr>
                    <a:t>a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414" name="Group 361"/>
            <p:cNvGrpSpPr/>
            <p:nvPr/>
          </p:nvGrpSpPr>
          <p:grpSpPr bwMode="auto">
            <a:xfrm>
              <a:off x="1795" y="2907"/>
              <a:ext cx="316" cy="252"/>
              <a:chOff x="2221" y="3571"/>
              <a:chExt cx="316" cy="252"/>
            </a:xfrm>
          </p:grpSpPr>
          <p:sp>
            <p:nvSpPr>
              <p:cNvPr id="443" name="Oval 362"/>
              <p:cNvSpPr>
                <a:spLocks noChangeArrowheads="1"/>
              </p:cNvSpPr>
              <p:nvPr/>
            </p:nvSpPr>
            <p:spPr bwMode="auto">
              <a:xfrm>
                <a:off x="2224" y="3695"/>
                <a:ext cx="313" cy="81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446" name="Line 363"/>
              <p:cNvSpPr>
                <a:spLocks noChangeShapeType="1"/>
              </p:cNvSpPr>
              <p:nvPr/>
            </p:nvSpPr>
            <p:spPr bwMode="auto">
              <a:xfrm>
                <a:off x="2224" y="3688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447" name="Line 364"/>
              <p:cNvSpPr>
                <a:spLocks noChangeShapeType="1"/>
              </p:cNvSpPr>
              <p:nvPr/>
            </p:nvSpPr>
            <p:spPr bwMode="auto">
              <a:xfrm>
                <a:off x="2537" y="3688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448" name="Rectangle 365"/>
              <p:cNvSpPr>
                <a:spLocks noChangeArrowheads="1"/>
              </p:cNvSpPr>
              <p:nvPr/>
            </p:nvSpPr>
            <p:spPr bwMode="auto">
              <a:xfrm>
                <a:off x="2224" y="3688"/>
                <a:ext cx="310" cy="49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449" name="Oval 366"/>
              <p:cNvSpPr>
                <a:spLocks noChangeArrowheads="1"/>
              </p:cNvSpPr>
              <p:nvPr/>
            </p:nvSpPr>
            <p:spPr bwMode="auto">
              <a:xfrm>
                <a:off x="2221" y="3629"/>
                <a:ext cx="313" cy="95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450" name="Group 367"/>
              <p:cNvGrpSpPr/>
              <p:nvPr/>
            </p:nvGrpSpPr>
            <p:grpSpPr bwMode="auto">
              <a:xfrm>
                <a:off x="2283" y="3571"/>
                <a:ext cx="206" cy="252"/>
                <a:chOff x="2954" y="2425"/>
                <a:chExt cx="209" cy="252"/>
              </a:xfrm>
            </p:grpSpPr>
            <p:sp>
              <p:nvSpPr>
                <p:cNvPr id="451" name="Rectangle 368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6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52" name="Text Box 369"/>
                <p:cNvSpPr txBox="1">
                  <a:spLocks noChangeArrowheads="1"/>
                </p:cNvSpPr>
                <p:nvPr/>
              </p:nvSpPr>
              <p:spPr bwMode="auto">
                <a:xfrm>
                  <a:off x="2954" y="2425"/>
                  <a:ext cx="209" cy="25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n-lt"/>
                      <a:ea typeface="MS PGothic" panose="020B0600070205080204" pitchFamily="34" charset="-128"/>
                    </a:rPr>
                    <a:t>d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415" name="Group 370"/>
            <p:cNvGrpSpPr/>
            <p:nvPr/>
          </p:nvGrpSpPr>
          <p:grpSpPr bwMode="auto">
            <a:xfrm>
              <a:off x="2195" y="3198"/>
              <a:ext cx="315" cy="252"/>
              <a:chOff x="2903" y="2884"/>
              <a:chExt cx="315" cy="252"/>
            </a:xfrm>
          </p:grpSpPr>
          <p:grpSp>
            <p:nvGrpSpPr>
              <p:cNvPr id="434" name="Group 371"/>
              <p:cNvGrpSpPr/>
              <p:nvPr/>
            </p:nvGrpSpPr>
            <p:grpSpPr bwMode="auto">
              <a:xfrm>
                <a:off x="2903" y="2938"/>
                <a:ext cx="315" cy="144"/>
                <a:chOff x="2903" y="2938"/>
                <a:chExt cx="315" cy="144"/>
              </a:xfrm>
            </p:grpSpPr>
            <p:sp>
              <p:nvSpPr>
                <p:cNvPr id="438" name="Oval 372"/>
                <p:cNvSpPr>
                  <a:spLocks noChangeArrowheads="1"/>
                </p:cNvSpPr>
                <p:nvPr/>
              </p:nvSpPr>
              <p:spPr bwMode="auto">
                <a:xfrm>
                  <a:off x="2903" y="3001"/>
                  <a:ext cx="312" cy="81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39" name="Line 373"/>
                <p:cNvSpPr>
                  <a:spLocks noChangeShapeType="1"/>
                </p:cNvSpPr>
                <p:nvPr/>
              </p:nvSpPr>
              <p:spPr bwMode="auto">
                <a:xfrm>
                  <a:off x="2903" y="2994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40" name="Line 374"/>
                <p:cNvSpPr>
                  <a:spLocks noChangeShapeType="1"/>
                </p:cNvSpPr>
                <p:nvPr/>
              </p:nvSpPr>
              <p:spPr bwMode="auto">
                <a:xfrm>
                  <a:off x="3215" y="2994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41" name="Rectangle 375"/>
                <p:cNvSpPr>
                  <a:spLocks noChangeArrowheads="1"/>
                </p:cNvSpPr>
                <p:nvPr/>
              </p:nvSpPr>
              <p:spPr bwMode="auto">
                <a:xfrm>
                  <a:off x="2903" y="2994"/>
                  <a:ext cx="309" cy="49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42" name="Oval 376"/>
                <p:cNvSpPr>
                  <a:spLocks noChangeArrowheads="1"/>
                </p:cNvSpPr>
                <p:nvPr/>
              </p:nvSpPr>
              <p:spPr bwMode="auto">
                <a:xfrm>
                  <a:off x="2906" y="2938"/>
                  <a:ext cx="312" cy="95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435" name="Group 377"/>
              <p:cNvGrpSpPr/>
              <p:nvPr/>
            </p:nvGrpSpPr>
            <p:grpSpPr bwMode="auto">
              <a:xfrm>
                <a:off x="2963" y="2884"/>
                <a:ext cx="185" cy="252"/>
                <a:chOff x="2964" y="2425"/>
                <a:chExt cx="188" cy="252"/>
              </a:xfrm>
            </p:grpSpPr>
            <p:sp>
              <p:nvSpPr>
                <p:cNvPr id="436" name="Rectangle 378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6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37" name="Text Box 379"/>
                <p:cNvSpPr txBox="1">
                  <a:spLocks noChangeArrowheads="1"/>
                </p:cNvSpPr>
                <p:nvPr/>
              </p:nvSpPr>
              <p:spPr bwMode="auto">
                <a:xfrm>
                  <a:off x="2964" y="2425"/>
                  <a:ext cx="188" cy="25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n-lt"/>
                      <a:ea typeface="MS PGothic" panose="020B0600070205080204" pitchFamily="34" charset="-128"/>
                    </a:rPr>
                    <a:t>c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416" name="Group 380"/>
            <p:cNvGrpSpPr/>
            <p:nvPr/>
          </p:nvGrpSpPr>
          <p:grpSpPr bwMode="auto">
            <a:xfrm>
              <a:off x="2607" y="2916"/>
              <a:ext cx="316" cy="252"/>
              <a:chOff x="2217" y="2884"/>
              <a:chExt cx="316" cy="252"/>
            </a:xfrm>
          </p:grpSpPr>
          <p:sp>
            <p:nvSpPr>
              <p:cNvPr id="426" name="Oval 381"/>
              <p:cNvSpPr>
                <a:spLocks noChangeArrowheads="1"/>
              </p:cNvSpPr>
              <p:nvPr/>
            </p:nvSpPr>
            <p:spPr bwMode="auto">
              <a:xfrm>
                <a:off x="2220" y="3005"/>
                <a:ext cx="313" cy="81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427" name="Line 382"/>
              <p:cNvSpPr>
                <a:spLocks noChangeShapeType="1"/>
              </p:cNvSpPr>
              <p:nvPr/>
            </p:nvSpPr>
            <p:spPr bwMode="auto">
              <a:xfrm>
                <a:off x="2220" y="2998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428" name="Line 383"/>
              <p:cNvSpPr>
                <a:spLocks noChangeShapeType="1"/>
              </p:cNvSpPr>
              <p:nvPr/>
            </p:nvSpPr>
            <p:spPr bwMode="auto">
              <a:xfrm>
                <a:off x="2533" y="2998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429" name="Rectangle 384"/>
              <p:cNvSpPr>
                <a:spLocks noChangeArrowheads="1"/>
              </p:cNvSpPr>
              <p:nvPr/>
            </p:nvSpPr>
            <p:spPr bwMode="auto">
              <a:xfrm>
                <a:off x="2220" y="2998"/>
                <a:ext cx="310" cy="49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sp>
            <p:nvSpPr>
              <p:cNvPr id="430" name="Oval 385"/>
              <p:cNvSpPr>
                <a:spLocks noChangeArrowheads="1"/>
              </p:cNvSpPr>
              <p:nvPr/>
            </p:nvSpPr>
            <p:spPr bwMode="auto">
              <a:xfrm>
                <a:off x="2217" y="2939"/>
                <a:ext cx="313" cy="95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431" name="Group 386"/>
              <p:cNvGrpSpPr/>
              <p:nvPr/>
            </p:nvGrpSpPr>
            <p:grpSpPr bwMode="auto">
              <a:xfrm>
                <a:off x="2276" y="2884"/>
                <a:ext cx="206" cy="252"/>
                <a:chOff x="2954" y="2425"/>
                <a:chExt cx="209" cy="252"/>
              </a:xfrm>
            </p:grpSpPr>
            <p:sp>
              <p:nvSpPr>
                <p:cNvPr id="432" name="Rectangle 387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33" name="Text Box 388"/>
                <p:cNvSpPr txBox="1">
                  <a:spLocks noChangeArrowheads="1"/>
                </p:cNvSpPr>
                <p:nvPr/>
              </p:nvSpPr>
              <p:spPr bwMode="auto">
                <a:xfrm>
                  <a:off x="2954" y="2425"/>
                  <a:ext cx="209" cy="25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n-lt"/>
                      <a:ea typeface="MS PGothic" panose="020B0600070205080204" pitchFamily="34" charset="-128"/>
                    </a:rPr>
                    <a:t>b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MS PGothic" panose="020B0600070205080204" pitchFamily="34" charset="-128"/>
                  </a:endParaRPr>
                </a:p>
              </p:txBody>
            </p:sp>
          </p:grpSp>
        </p:grpSp>
        <p:sp>
          <p:nvSpPr>
            <p:cNvPr id="417" name="Freeform 389"/>
            <p:cNvSpPr/>
            <p:nvPr/>
          </p:nvSpPr>
          <p:spPr bwMode="auto">
            <a:xfrm flipH="1">
              <a:off x="2505" y="2819"/>
              <a:ext cx="198" cy="156"/>
            </a:xfrm>
            <a:custGeom>
              <a:avLst/>
              <a:gdLst>
                <a:gd name="T0" fmla="*/ 0 w 342"/>
                <a:gd name="T1" fmla="*/ 39 h 186"/>
                <a:gd name="T2" fmla="*/ 3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418" name="Freeform 390"/>
            <p:cNvSpPr/>
            <p:nvPr/>
          </p:nvSpPr>
          <p:spPr bwMode="auto">
            <a:xfrm flipH="1" flipV="1">
              <a:off x="2484" y="3125"/>
              <a:ext cx="180" cy="141"/>
            </a:xfrm>
            <a:custGeom>
              <a:avLst/>
              <a:gdLst>
                <a:gd name="T0" fmla="*/ 0 w 342"/>
                <a:gd name="T1" fmla="*/ 15 h 186"/>
                <a:gd name="T2" fmla="*/ 1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  <a:headEnd type="triangle" w="med" len="med"/>
              <a:tailEnd type="non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419" name="Freeform 391"/>
            <p:cNvSpPr/>
            <p:nvPr/>
          </p:nvSpPr>
          <p:spPr bwMode="auto">
            <a:xfrm flipV="1">
              <a:off x="2031" y="3107"/>
              <a:ext cx="204" cy="156"/>
            </a:xfrm>
            <a:custGeom>
              <a:avLst/>
              <a:gdLst>
                <a:gd name="T0" fmla="*/ 0 w 342"/>
                <a:gd name="T1" fmla="*/ 39 h 186"/>
                <a:gd name="T2" fmla="*/ 4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420" name="Freeform 392"/>
            <p:cNvSpPr/>
            <p:nvPr/>
          </p:nvSpPr>
          <p:spPr bwMode="auto">
            <a:xfrm flipH="1" flipV="1">
              <a:off x="2400" y="3086"/>
              <a:ext cx="189" cy="153"/>
            </a:xfrm>
            <a:custGeom>
              <a:avLst/>
              <a:gdLst>
                <a:gd name="T0" fmla="*/ 0 w 342"/>
                <a:gd name="T1" fmla="*/ 32 h 186"/>
                <a:gd name="T2" fmla="*/ 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421" name="Freeform 393"/>
            <p:cNvSpPr/>
            <p:nvPr/>
          </p:nvSpPr>
          <p:spPr bwMode="auto">
            <a:xfrm flipH="1">
              <a:off x="2124" y="3083"/>
              <a:ext cx="174" cy="147"/>
            </a:xfrm>
            <a:custGeom>
              <a:avLst/>
              <a:gdLst>
                <a:gd name="T0" fmla="*/ 0 w 342"/>
                <a:gd name="T1" fmla="*/ 22 h 186"/>
                <a:gd name="T2" fmla="*/ 1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422" name="Text Box 394"/>
            <p:cNvSpPr txBox="1">
              <a:spLocks noChangeArrowheads="1"/>
            </p:cNvSpPr>
            <p:nvPr/>
          </p:nvSpPr>
          <p:spPr bwMode="auto">
            <a:xfrm>
              <a:off x="1632" y="3815"/>
              <a:ext cx="1539" cy="5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rPr>
                <a:t>given these costs,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endParaRPr>
            </a:p>
            <a:p>
              <a:pPr marL="0" marR="0" lvl="0" indent="0" algn="ctr" defTabSz="91440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rPr>
                <a:t>find new routing….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endParaRPr>
            </a:p>
            <a:p>
              <a:pPr marL="0" marR="0" lvl="0" indent="0" algn="ctr" defTabSz="91440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rPr>
                <a:t>resulting in new costs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endParaRPr>
            </a:p>
          </p:txBody>
        </p:sp>
        <p:sp>
          <p:nvSpPr>
            <p:cNvPr id="423" name="Line 395"/>
            <p:cNvSpPr>
              <a:spLocks noChangeShapeType="1"/>
            </p:cNvSpPr>
            <p:nvPr/>
          </p:nvSpPr>
          <p:spPr bwMode="auto">
            <a:xfrm flipV="1">
              <a:off x="2358" y="3407"/>
              <a:ext cx="0" cy="156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424" name="Line 396"/>
            <p:cNvSpPr>
              <a:spLocks noChangeShapeType="1"/>
            </p:cNvSpPr>
            <p:nvPr/>
          </p:nvSpPr>
          <p:spPr bwMode="auto">
            <a:xfrm flipV="1">
              <a:off x="1938" y="3119"/>
              <a:ext cx="0" cy="156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425" name="Line 397"/>
            <p:cNvSpPr>
              <a:spLocks noChangeShapeType="1"/>
            </p:cNvSpPr>
            <p:nvPr/>
          </p:nvSpPr>
          <p:spPr bwMode="auto">
            <a:xfrm flipV="1">
              <a:off x="2778" y="3122"/>
              <a:ext cx="0" cy="156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</p:grpSp>
      <p:sp>
        <p:nvSpPr>
          <p:cNvPr id="461" name="Freeform 398"/>
          <p:cNvSpPr/>
          <p:nvPr/>
        </p:nvSpPr>
        <p:spPr bwMode="auto">
          <a:xfrm>
            <a:off x="10048240" y="3706812"/>
            <a:ext cx="1193800" cy="866775"/>
          </a:xfrm>
          <a:custGeom>
            <a:avLst/>
            <a:gdLst>
              <a:gd name="T0" fmla="*/ 2147483647 w 752"/>
              <a:gd name="T1" fmla="*/ 2147483647 h 546"/>
              <a:gd name="T2" fmla="*/ 2147483647 w 752"/>
              <a:gd name="T3" fmla="*/ 2147483647 h 546"/>
              <a:gd name="T4" fmla="*/ 0 w 752"/>
              <a:gd name="T5" fmla="*/ 2147483647 h 546"/>
              <a:gd name="T6" fmla="*/ 2147483647 w 752"/>
              <a:gd name="T7" fmla="*/ 0 h 546"/>
              <a:gd name="T8" fmla="*/ 0 60000 65536"/>
              <a:gd name="T9" fmla="*/ 0 60000 65536"/>
              <a:gd name="T10" fmla="*/ 0 60000 65536"/>
              <a:gd name="T11" fmla="*/ 0 60000 65536"/>
              <a:gd name="T12" fmla="*/ 0 w 752"/>
              <a:gd name="T13" fmla="*/ 0 h 546"/>
              <a:gd name="T14" fmla="*/ 752 w 752"/>
              <a:gd name="T15" fmla="*/ 546 h 54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52" h="546">
                <a:moveTo>
                  <a:pt x="752" y="264"/>
                </a:moveTo>
                <a:lnTo>
                  <a:pt x="383" y="546"/>
                </a:lnTo>
                <a:lnTo>
                  <a:pt x="0" y="248"/>
                </a:lnTo>
                <a:lnTo>
                  <a:pt x="383" y="0"/>
                </a:lnTo>
              </a:path>
            </a:pathLst>
          </a:custGeom>
          <a:noFill/>
          <a:ln w="5715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462" name="Group 399"/>
          <p:cNvGrpSpPr/>
          <p:nvPr/>
        </p:nvGrpSpPr>
        <p:grpSpPr bwMode="auto">
          <a:xfrm>
            <a:off x="9873615" y="3692525"/>
            <a:ext cx="1430338" cy="966787"/>
            <a:chOff x="1870" y="2772"/>
            <a:chExt cx="901" cy="609"/>
          </a:xfrm>
        </p:grpSpPr>
        <p:sp>
          <p:nvSpPr>
            <p:cNvPr id="463" name="Text Box 400"/>
            <p:cNvSpPr txBox="1">
              <a:spLocks noChangeArrowheads="1"/>
            </p:cNvSpPr>
            <p:nvPr/>
          </p:nvSpPr>
          <p:spPr bwMode="auto">
            <a:xfrm>
              <a:off x="1870" y="2772"/>
              <a:ext cx="305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2+e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4" name="Text Box 401"/>
            <p:cNvSpPr txBox="1">
              <a:spLocks noChangeArrowheads="1"/>
            </p:cNvSpPr>
            <p:nvPr/>
          </p:nvSpPr>
          <p:spPr bwMode="auto">
            <a:xfrm>
              <a:off x="2593" y="2793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0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5" name="Text Box 402"/>
            <p:cNvSpPr txBox="1">
              <a:spLocks noChangeArrowheads="1"/>
            </p:cNvSpPr>
            <p:nvPr/>
          </p:nvSpPr>
          <p:spPr bwMode="auto">
            <a:xfrm>
              <a:off x="2501" y="3189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0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6" name="Text Box 403"/>
            <p:cNvSpPr txBox="1">
              <a:spLocks noChangeArrowheads="1"/>
            </p:cNvSpPr>
            <p:nvPr/>
          </p:nvSpPr>
          <p:spPr bwMode="auto">
            <a:xfrm>
              <a:off x="1987" y="3153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0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7" name="Text Box 404"/>
            <p:cNvSpPr txBox="1">
              <a:spLocks noChangeArrowheads="1"/>
            </p:cNvSpPr>
            <p:nvPr/>
          </p:nvSpPr>
          <p:spPr bwMode="auto">
            <a:xfrm>
              <a:off x="2135" y="3009"/>
              <a:ext cx="305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1+e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8" name="Text Box 405"/>
            <p:cNvSpPr txBox="1">
              <a:spLocks noChangeArrowheads="1"/>
            </p:cNvSpPr>
            <p:nvPr/>
          </p:nvSpPr>
          <p:spPr bwMode="auto">
            <a:xfrm>
              <a:off x="2380" y="3003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469" name="Rectangle 3"/>
          <p:cNvSpPr txBox="1">
            <a:spLocks noChangeArrowheads="1"/>
          </p:cNvSpPr>
          <p:nvPr/>
        </p:nvSpPr>
        <p:spPr>
          <a:xfrm>
            <a:off x="627698" y="1762759"/>
            <a:ext cx="10792142" cy="120166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1955" indent="-271780">
              <a:defRPr/>
            </a:pPr>
            <a:r>
              <a:rPr lang="en-US" dirty="0"/>
              <a:t>sample scenario:</a:t>
            </a:r>
            <a:endParaRPr lang="en-US" dirty="0"/>
          </a:p>
          <a:p>
            <a:pPr marL="744855" lvl="1" indent="-271780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routing to destination a, traffic entering at d, c, e with rates 1, e (&lt;1), 1</a:t>
            </a:r>
            <a:endParaRPr lang="en-US" dirty="0"/>
          </a:p>
          <a:p>
            <a:pPr marL="744855" lvl="1" indent="-271780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link costs are directional, and volume-dependent</a:t>
            </a:r>
            <a:endParaRPr lang="en-US" dirty="0"/>
          </a:p>
          <a:p>
            <a:pPr>
              <a:buFont typeface="Wingdings" panose="05000000000000000000" charset="0"/>
              <a:buNone/>
              <a:defRPr/>
            </a:pPr>
            <a:endParaRPr lang="en-US" sz="2400" dirty="0"/>
          </a:p>
        </p:txBody>
      </p:sp>
      <p:grpSp>
        <p:nvGrpSpPr>
          <p:cNvPr id="476" name="Group 475"/>
          <p:cNvGrpSpPr/>
          <p:nvPr/>
        </p:nvGrpSpPr>
        <p:grpSpPr>
          <a:xfrm>
            <a:off x="3365818" y="4272915"/>
            <a:ext cx="1854835" cy="769620"/>
            <a:chOff x="490538" y="4465955"/>
            <a:chExt cx="1854835" cy="769620"/>
          </a:xfrm>
        </p:grpSpPr>
        <p:sp>
          <p:nvSpPr>
            <p:cNvPr id="477" name="Text Box 52"/>
            <p:cNvSpPr txBox="1">
              <a:spLocks noChangeArrowheads="1"/>
            </p:cNvSpPr>
            <p:nvPr/>
          </p:nvSpPr>
          <p:spPr bwMode="auto">
            <a:xfrm>
              <a:off x="1167130" y="4868862"/>
              <a:ext cx="311150" cy="366713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rPr>
                <a:t>e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endParaRPr>
            </a:p>
          </p:txBody>
        </p:sp>
        <p:sp>
          <p:nvSpPr>
            <p:cNvPr id="478" name="Text Box 54"/>
            <p:cNvSpPr txBox="1">
              <a:spLocks noChangeArrowheads="1"/>
            </p:cNvSpPr>
            <p:nvPr/>
          </p:nvSpPr>
          <p:spPr bwMode="auto">
            <a:xfrm>
              <a:off x="490538" y="4472940"/>
              <a:ext cx="3111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endParaRPr>
            </a:p>
          </p:txBody>
        </p:sp>
        <p:sp>
          <p:nvSpPr>
            <p:cNvPr id="479" name="Text Box 56"/>
            <p:cNvSpPr txBox="1">
              <a:spLocks noChangeArrowheads="1"/>
            </p:cNvSpPr>
            <p:nvPr/>
          </p:nvSpPr>
          <p:spPr bwMode="auto">
            <a:xfrm>
              <a:off x="2034223" y="4465955"/>
              <a:ext cx="3111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endParaRPr>
            </a:p>
          </p:txBody>
        </p:sp>
      </p:grpSp>
      <p:grpSp>
        <p:nvGrpSpPr>
          <p:cNvPr id="480" name="Group 479"/>
          <p:cNvGrpSpPr/>
          <p:nvPr/>
        </p:nvGrpSpPr>
        <p:grpSpPr>
          <a:xfrm>
            <a:off x="6576378" y="4293235"/>
            <a:ext cx="1854835" cy="769620"/>
            <a:chOff x="490538" y="4465955"/>
            <a:chExt cx="1854835" cy="769620"/>
          </a:xfrm>
        </p:grpSpPr>
        <p:sp>
          <p:nvSpPr>
            <p:cNvPr id="481" name="Text Box 52"/>
            <p:cNvSpPr txBox="1">
              <a:spLocks noChangeArrowheads="1"/>
            </p:cNvSpPr>
            <p:nvPr/>
          </p:nvSpPr>
          <p:spPr bwMode="auto">
            <a:xfrm>
              <a:off x="1167130" y="4868862"/>
              <a:ext cx="311150" cy="366713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rPr>
                <a:t>e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endParaRPr>
            </a:p>
          </p:txBody>
        </p:sp>
        <p:sp>
          <p:nvSpPr>
            <p:cNvPr id="482" name="Text Box 54"/>
            <p:cNvSpPr txBox="1">
              <a:spLocks noChangeArrowheads="1"/>
            </p:cNvSpPr>
            <p:nvPr/>
          </p:nvSpPr>
          <p:spPr bwMode="auto">
            <a:xfrm>
              <a:off x="490538" y="4472940"/>
              <a:ext cx="3111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endParaRPr>
            </a:p>
          </p:txBody>
        </p:sp>
        <p:sp>
          <p:nvSpPr>
            <p:cNvPr id="483" name="Text Box 56"/>
            <p:cNvSpPr txBox="1">
              <a:spLocks noChangeArrowheads="1"/>
            </p:cNvSpPr>
            <p:nvPr/>
          </p:nvSpPr>
          <p:spPr bwMode="auto">
            <a:xfrm>
              <a:off x="2034223" y="4465955"/>
              <a:ext cx="3111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endParaRPr>
            </a:p>
          </p:txBody>
        </p:sp>
      </p:grpSp>
      <p:grpSp>
        <p:nvGrpSpPr>
          <p:cNvPr id="484" name="Group 483"/>
          <p:cNvGrpSpPr/>
          <p:nvPr/>
        </p:nvGrpSpPr>
        <p:grpSpPr>
          <a:xfrm>
            <a:off x="9705658" y="4313555"/>
            <a:ext cx="1854835" cy="769620"/>
            <a:chOff x="490538" y="4465955"/>
            <a:chExt cx="1854835" cy="769620"/>
          </a:xfrm>
        </p:grpSpPr>
        <p:sp>
          <p:nvSpPr>
            <p:cNvPr id="485" name="Text Box 52"/>
            <p:cNvSpPr txBox="1">
              <a:spLocks noChangeArrowheads="1"/>
            </p:cNvSpPr>
            <p:nvPr/>
          </p:nvSpPr>
          <p:spPr bwMode="auto">
            <a:xfrm>
              <a:off x="1167130" y="4868862"/>
              <a:ext cx="311150" cy="366713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rPr>
                <a:t>e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endParaRPr>
            </a:p>
          </p:txBody>
        </p:sp>
        <p:sp>
          <p:nvSpPr>
            <p:cNvPr id="486" name="Text Box 54"/>
            <p:cNvSpPr txBox="1">
              <a:spLocks noChangeArrowheads="1"/>
            </p:cNvSpPr>
            <p:nvPr/>
          </p:nvSpPr>
          <p:spPr bwMode="auto">
            <a:xfrm>
              <a:off x="490538" y="4472940"/>
              <a:ext cx="3111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endParaRPr>
            </a:p>
          </p:txBody>
        </p:sp>
        <p:sp>
          <p:nvSpPr>
            <p:cNvPr id="487" name="Text Box 56"/>
            <p:cNvSpPr txBox="1">
              <a:spLocks noChangeArrowheads="1"/>
            </p:cNvSpPr>
            <p:nvPr/>
          </p:nvSpPr>
          <p:spPr bwMode="auto">
            <a:xfrm>
              <a:off x="2034223" y="4465955"/>
              <a:ext cx="3111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5" grpId="0" animBg="1"/>
      <p:bldP spid="402" grpId="0" animBg="1"/>
      <p:bldP spid="461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Network layer: “control plane” roadmap</a:t>
            </a:r>
            <a:endParaRPr lang="en-US" sz="4400" dirty="0"/>
          </a:p>
        </p:txBody>
      </p:sp>
      <p:pic>
        <p:nvPicPr>
          <p:cNvPr id="6" name="Picture 5" descr="A train crossing a bridge over a body of water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15288" y="1379196"/>
            <a:ext cx="3102316" cy="2326737"/>
          </a:xfrm>
          <a:prstGeom prst="rect">
            <a:avLst/>
          </a:prstGeom>
        </p:spPr>
      </p:pic>
      <p:sp>
        <p:nvSpPr>
          <p:cNvPr id="7" name="Rectangle 4"/>
          <p:cNvSpPr txBox="1">
            <a:spLocks noChangeArrowheads="1"/>
          </p:cNvSpPr>
          <p:nvPr/>
        </p:nvSpPr>
        <p:spPr>
          <a:xfrm>
            <a:off x="6761675" y="4144564"/>
            <a:ext cx="5066531" cy="1937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9575" indent="-294005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network management, configuration 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5800" lvl="1" indent="-219075">
              <a:buClr>
                <a:schemeClr val="bg1">
                  <a:lumMod val="75000"/>
                </a:schemeClr>
              </a:buClr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SNMP</a:t>
            </a:r>
            <a:endParaRPr lang="en-US" altLang="en-US" sz="28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5800" lvl="1" indent="-219075">
              <a:buClr>
                <a:schemeClr val="bg1">
                  <a:lumMod val="75000"/>
                </a:schemeClr>
              </a:buClr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NETCONF/YANG</a:t>
            </a:r>
            <a:endParaRPr lang="en-US" altLang="en-US" sz="28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lvl="1"/>
            <a:endParaRPr lang="en-US" altLang="en-US" dirty="0"/>
          </a:p>
        </p:txBody>
      </p:sp>
      <p:sp>
        <p:nvSpPr>
          <p:cNvPr id="10" name="Rectangle 4"/>
          <p:cNvSpPr txBox="1">
            <a:spLocks noChangeArrowheads="1"/>
          </p:cNvSpPr>
          <p:nvPr/>
        </p:nvSpPr>
        <p:spPr>
          <a:xfrm>
            <a:off x="622456" y="1361615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74955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introduction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74955">
              <a:spcBef>
                <a:spcPts val="600"/>
              </a:spcBef>
              <a:buClr>
                <a:srgbClr val="0000A8"/>
              </a:buClr>
            </a:pPr>
            <a:r>
              <a:rPr lang="en-US" altLang="en-US" sz="3600" dirty="0">
                <a:ea typeface="MS PGothic" panose="020B0600070205080204" pitchFamily="34" charset="-128"/>
                <a:cs typeface="Arial" panose="020B0604020202020204" pitchFamily="34" charset="0"/>
              </a:rPr>
              <a:t>routing protocols</a:t>
            </a:r>
            <a:endParaRPr lang="en-US" altLang="en-US" sz="3600" dirty="0"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746125" lvl="1" indent="-273050">
              <a:spcBef>
                <a:spcPts val="600"/>
              </a:spcBef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link state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746125" lvl="1" indent="-27305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altLang="en-US" sz="3200" dirty="0">
                <a:solidFill>
                  <a:srgbClr val="C00000"/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distance vector</a:t>
            </a:r>
            <a:endParaRPr lang="en-US" altLang="en-US" sz="3200" dirty="0">
              <a:solidFill>
                <a:srgbClr val="C00000"/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intra-ISP routing: OSPF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routing among ISPs: BGP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SDN control plane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Internet Control Message Protocol 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466725" indent="-409575">
              <a:spcBef>
                <a:spcPts val="600"/>
              </a:spcBef>
              <a:buNone/>
            </a:pPr>
            <a:endParaRPr lang="en-US" altLang="en-US" sz="3200" dirty="0"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38200" y="1724027"/>
            <a:ext cx="10813026" cy="517728"/>
          </a:xfrm>
        </p:spPr>
        <p:txBody>
          <a:bodyPr>
            <a:normAutofit lnSpcReduction="10000"/>
          </a:bodyPr>
          <a:lstStyle/>
          <a:p>
            <a:pPr marL="130175" indent="0">
              <a:buNone/>
            </a:pPr>
            <a:r>
              <a:rPr lang="en-US" sz="3200" dirty="0"/>
              <a:t>Based on </a:t>
            </a:r>
            <a:r>
              <a:rPr lang="en-US" sz="3200" i="1" dirty="0">
                <a:solidFill>
                  <a:srgbClr val="0000A8"/>
                </a:solidFill>
              </a:rPr>
              <a:t>Bellman-Ford</a:t>
            </a:r>
            <a:r>
              <a:rPr lang="en-US" sz="3200" dirty="0"/>
              <a:t> (BF) equation (dynamic programming):</a:t>
            </a:r>
            <a:endParaRPr lang="en-US" sz="3200" dirty="0"/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 vector algorithm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grpSp>
        <p:nvGrpSpPr>
          <p:cNvPr id="30" name="Group 29"/>
          <p:cNvGrpSpPr/>
          <p:nvPr/>
        </p:nvGrpSpPr>
        <p:grpSpPr>
          <a:xfrm>
            <a:off x="1902542" y="2507226"/>
            <a:ext cx="8854256" cy="2757948"/>
            <a:chOff x="1902542" y="2507226"/>
            <a:chExt cx="8854256" cy="2757948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>
            <a:xfrm>
              <a:off x="2803423" y="3288890"/>
              <a:ext cx="7953375" cy="1976284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52425" indent="-2222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A3"/>
                </a:buClr>
                <a:buFont typeface="Wingdings" panose="05000000000000000000" pitchFamily="2" charset="2"/>
                <a:buChar char="§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95325" indent="-23177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00A8"/>
                </a:buClr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buFont typeface="Wingdings" panose="05000000000000000000" charset="0"/>
                <a:buNone/>
              </a:pPr>
              <a:r>
                <a:rPr lang="en-US" sz="3000" dirty="0">
                  <a:latin typeface="Arial" panose="020B0604020202020204" pitchFamily="34" charset="0"/>
                  <a:cs typeface="Arial" panose="020B0604020202020204" pitchFamily="34" charset="0"/>
                </a:rPr>
                <a:t>Let </a:t>
              </a:r>
              <a:r>
                <a:rPr lang="en-US" sz="3000" i="1" dirty="0">
                  <a:latin typeface="Arial" panose="020B0604020202020204" pitchFamily="34" charset="0"/>
                  <a:cs typeface="Arial" panose="020B0604020202020204" pitchFamily="34" charset="0"/>
                </a:rPr>
                <a:t>D</a:t>
              </a:r>
              <a:r>
                <a:rPr lang="en-US" sz="3000" i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r>
                <a:rPr lang="en-US" sz="3000" i="1" dirty="0">
                  <a:latin typeface="Arial" panose="020B0604020202020204" pitchFamily="34" charset="0"/>
                  <a:cs typeface="Arial" panose="020B0604020202020204" pitchFamily="34" charset="0"/>
                </a:rPr>
                <a:t>(y): </a:t>
              </a:r>
              <a:r>
                <a:rPr lang="en-US" sz="3000" dirty="0">
                  <a:latin typeface="Arial" panose="020B0604020202020204" pitchFamily="34" charset="0"/>
                  <a:cs typeface="Arial" panose="020B0604020202020204" pitchFamily="34" charset="0"/>
                </a:rPr>
                <a:t>cost of least-cost path from </a:t>
              </a:r>
              <a:r>
                <a:rPr lang="en-US" sz="3000" i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r>
                <a:rPr lang="en-US" sz="3000" dirty="0">
                  <a:latin typeface="Arial" panose="020B0604020202020204" pitchFamily="34" charset="0"/>
                  <a:cs typeface="Arial" panose="020B0604020202020204" pitchFamily="34" charset="0"/>
                </a:rPr>
                <a:t> to </a:t>
              </a:r>
              <a:r>
                <a:rPr lang="en-US" sz="3000" i="1" dirty="0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r>
                <a:rPr lang="en-US" sz="3000" dirty="0">
                  <a:latin typeface="Arial" panose="020B0604020202020204" pitchFamily="34" charset="0"/>
                  <a:cs typeface="Arial" panose="020B0604020202020204" pitchFamily="34" charset="0"/>
                </a:rPr>
                <a:t>.</a:t>
              </a:r>
              <a:endParaRPr lang="en-US" sz="30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>
                <a:buFont typeface="Wingdings" panose="05000000000000000000" charset="0"/>
                <a:buNone/>
              </a:pPr>
              <a:r>
                <a:rPr lang="en-US" sz="3000" dirty="0">
                  <a:latin typeface="Arial" panose="020B0604020202020204" pitchFamily="34" charset="0"/>
                  <a:cs typeface="Arial" panose="020B0604020202020204" pitchFamily="34" charset="0"/>
                </a:rPr>
                <a:t>Then:</a:t>
              </a:r>
              <a:endParaRPr lang="en-US" sz="30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>
                <a:buFont typeface="Wingdings" panose="05000000000000000000" charset="0"/>
                <a:buNone/>
              </a:pPr>
              <a:r>
                <a:rPr lang="en-US" dirty="0">
                  <a:solidFill>
                    <a:srgbClr val="CC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 </a:t>
              </a:r>
              <a:r>
                <a:rPr lang="en-US" sz="3200" i="1" dirty="0">
                  <a:solidFill>
                    <a:srgbClr val="CC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</a:t>
              </a:r>
              <a:r>
                <a:rPr lang="en-US" sz="3200" i="1" baseline="-25000" dirty="0">
                  <a:solidFill>
                    <a:srgbClr val="CC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r>
                <a:rPr lang="en-US" sz="3200" i="1" dirty="0">
                  <a:solidFill>
                    <a:srgbClr val="CC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(y) = </a:t>
              </a:r>
              <a:r>
                <a:rPr lang="en-US" sz="3200" dirty="0">
                  <a:solidFill>
                    <a:srgbClr val="CC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min</a:t>
              </a:r>
              <a:r>
                <a:rPr lang="en-US" sz="3200" i="1" baseline="-25000" dirty="0">
                  <a:solidFill>
                    <a:srgbClr val="CC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</a:t>
              </a:r>
              <a:r>
                <a:rPr lang="en-US" sz="3200" i="1" dirty="0">
                  <a:solidFill>
                    <a:srgbClr val="CC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{ c</a:t>
              </a:r>
              <a:r>
                <a:rPr lang="en-US" sz="3200" i="1" baseline="-25000" dirty="0">
                  <a:solidFill>
                    <a:srgbClr val="CC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x,v </a:t>
              </a:r>
              <a:r>
                <a:rPr lang="en-US" sz="3200" i="1" dirty="0">
                  <a:solidFill>
                    <a:srgbClr val="CC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 D</a:t>
              </a:r>
              <a:r>
                <a:rPr lang="en-US" sz="3200" i="1" baseline="-25000" dirty="0">
                  <a:solidFill>
                    <a:srgbClr val="CC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</a:t>
              </a:r>
              <a:r>
                <a:rPr lang="en-US" sz="3200" i="1" dirty="0">
                  <a:solidFill>
                    <a:srgbClr val="CC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(y) }</a:t>
              </a:r>
              <a:endParaRPr lang="en-US" sz="3200" i="1" dirty="0">
                <a:solidFill>
                  <a:srgbClr val="CC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>
                <a:buFont typeface="Wingdings" panose="05000000000000000000" charset="0"/>
                <a:buNone/>
              </a:pPr>
              <a:r>
                <a:rPr lang="en-US" sz="3200" dirty="0">
                  <a:latin typeface="Arial" panose="020B0604020202020204" pitchFamily="34" charset="0"/>
                  <a:cs typeface="Arial" panose="020B0604020202020204" pitchFamily="34" charset="0"/>
                </a:rPr>
                <a:t>   </a:t>
              </a:r>
              <a:endParaRPr lang="en-US" sz="32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>
                <a:buFont typeface="Wingdings" panose="05000000000000000000" charset="0"/>
                <a:buNone/>
              </a:pPr>
              <a:endParaRPr lang="en-US" dirty="0">
                <a:latin typeface="Gill Sans MT" panose="020B0502020104020203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02542" y="2743199"/>
              <a:ext cx="8686800" cy="2182761"/>
            </a:xfrm>
            <a:prstGeom prst="rect">
              <a:avLst/>
            </a:prstGeom>
            <a:noFill/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418735" y="2507226"/>
              <a:ext cx="3047501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C00000"/>
                  </a:solidFill>
                </a:rPr>
                <a:t>Bellman-Ford equation</a:t>
              </a:r>
              <a:endParaRPr lang="en-US" sz="2400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882140" y="4742711"/>
            <a:ext cx="4443412" cy="1557316"/>
            <a:chOff x="2040982" y="4374411"/>
            <a:chExt cx="4443412" cy="1557316"/>
          </a:xfrm>
        </p:grpSpPr>
        <p:sp>
          <p:nvSpPr>
            <p:cNvPr id="13" name="Text Box 8"/>
            <p:cNvSpPr txBox="1">
              <a:spLocks noChangeArrowheads="1"/>
            </p:cNvSpPr>
            <p:nvPr/>
          </p:nvSpPr>
          <p:spPr bwMode="auto">
            <a:xfrm>
              <a:off x="2040982" y="5474527"/>
              <a:ext cx="4443412" cy="45720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i="1" dirty="0">
                  <a:latin typeface="+mn-lt"/>
                </a:rPr>
                <a:t>min</a:t>
              </a:r>
              <a:r>
                <a:rPr lang="en-US" dirty="0">
                  <a:latin typeface="+mn-lt"/>
                </a:rPr>
                <a:t> taken over all neighbors</a:t>
              </a:r>
              <a:r>
                <a:rPr lang="en-US" i="1" dirty="0">
                  <a:latin typeface="+mn-lt"/>
                </a:rPr>
                <a:t> v </a:t>
              </a:r>
              <a:r>
                <a:rPr lang="en-US" dirty="0">
                  <a:latin typeface="+mn-lt"/>
                </a:rPr>
                <a:t>of </a:t>
              </a:r>
              <a:r>
                <a:rPr lang="en-US" i="1" dirty="0">
                  <a:latin typeface="+mn-lt"/>
                </a:rPr>
                <a:t>x</a:t>
              </a:r>
              <a:endParaRPr lang="en-US" i="1" dirty="0">
                <a:latin typeface="+mn-lt"/>
              </a:endParaRPr>
            </a:p>
          </p:txBody>
        </p:sp>
        <p:sp>
          <p:nvSpPr>
            <p:cNvPr id="15" name="Line 10"/>
            <p:cNvSpPr>
              <a:spLocks noChangeShapeType="1"/>
            </p:cNvSpPr>
            <p:nvPr/>
          </p:nvSpPr>
          <p:spPr bwMode="auto">
            <a:xfrm>
              <a:off x="6409694" y="4374411"/>
              <a:ext cx="0" cy="1357464"/>
            </a:xfrm>
            <a:prstGeom prst="line">
              <a:avLst/>
            </a:prstGeom>
            <a:noFill/>
            <a:ln w="12700">
              <a:solidFill>
                <a:srgbClr val="0000A8"/>
              </a:solidFill>
              <a:round/>
            </a:ln>
          </p:spPr>
          <p:txBody>
            <a:bodyPr wrap="none"/>
            <a:lstStyle/>
            <a:p>
              <a:endParaRPr lang="en-US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6490417" y="4684735"/>
            <a:ext cx="4855304" cy="1072830"/>
            <a:chOff x="6490417" y="4684735"/>
            <a:chExt cx="4855304" cy="1072830"/>
          </a:xfrm>
        </p:grpSpPr>
        <p:sp>
          <p:nvSpPr>
            <p:cNvPr id="14" name="Text Box 9"/>
            <p:cNvSpPr txBox="1">
              <a:spLocks noChangeArrowheads="1"/>
            </p:cNvSpPr>
            <p:nvPr/>
          </p:nvSpPr>
          <p:spPr bwMode="auto">
            <a:xfrm>
              <a:off x="6490417" y="5295900"/>
              <a:ext cx="4855304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i="1" dirty="0">
                  <a:latin typeface="+mn-lt"/>
                </a:rPr>
                <a:t>v</a:t>
              </a:r>
              <a:r>
                <a:rPr lang="en-US" dirty="0">
                  <a:latin typeface="+mn-lt"/>
                </a:rPr>
                <a:t>’s estimated least-cost-path cost to </a:t>
              </a:r>
              <a:r>
                <a:rPr lang="en-US" i="1" dirty="0">
                  <a:latin typeface="+mn-lt"/>
                </a:rPr>
                <a:t>y</a:t>
              </a:r>
              <a:endParaRPr lang="en-US" i="1" dirty="0">
                <a:latin typeface="+mn-lt"/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 flipV="1">
              <a:off x="6789107" y="4684735"/>
              <a:ext cx="0" cy="713983"/>
            </a:xfrm>
            <a:prstGeom prst="line">
              <a:avLst/>
            </a:prstGeom>
            <a:ln w="12700">
              <a:solidFill>
                <a:srgbClr val="0000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>
            <a:off x="5898825" y="4749453"/>
            <a:ext cx="3734933" cy="1589812"/>
            <a:chOff x="5898825" y="4749453"/>
            <a:chExt cx="3734933" cy="1589812"/>
          </a:xfrm>
        </p:grpSpPr>
        <p:sp>
          <p:nvSpPr>
            <p:cNvPr id="12" name="Text Box 7"/>
            <p:cNvSpPr txBox="1">
              <a:spLocks noChangeArrowheads="1"/>
            </p:cNvSpPr>
            <p:nvPr/>
          </p:nvSpPr>
          <p:spPr bwMode="auto">
            <a:xfrm>
              <a:off x="5898825" y="5877600"/>
              <a:ext cx="3734933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dirty="0">
                  <a:latin typeface="+mn-lt"/>
                </a:rPr>
                <a:t>direct cost of link from</a:t>
              </a:r>
              <a:r>
                <a:rPr lang="en-US" i="1" dirty="0">
                  <a:latin typeface="+mn-lt"/>
                </a:rPr>
                <a:t> x </a:t>
              </a:r>
              <a:r>
                <a:rPr lang="en-US" dirty="0">
                  <a:latin typeface="+mn-lt"/>
                </a:rPr>
                <a:t>to </a:t>
              </a:r>
              <a:r>
                <a:rPr lang="en-US" i="1" dirty="0">
                  <a:latin typeface="+mn-lt"/>
                </a:rPr>
                <a:t>v</a:t>
              </a:r>
              <a:endParaRPr lang="en-US" i="1" dirty="0">
                <a:latin typeface="+mn-lt"/>
              </a:endParaRPr>
            </a:p>
          </p:txBody>
        </p:sp>
        <p:cxnSp>
          <p:nvCxnSpPr>
            <p:cNvPr id="25" name="Straight Connector 24"/>
            <p:cNvCxnSpPr/>
            <p:nvPr/>
          </p:nvCxnSpPr>
          <p:spPr>
            <a:xfrm flipV="1">
              <a:off x="5901847" y="4749453"/>
              <a:ext cx="0" cy="1338196"/>
            </a:xfrm>
            <a:prstGeom prst="line">
              <a:avLst/>
            </a:prstGeom>
            <a:ln w="12700">
              <a:solidFill>
                <a:srgbClr val="0000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Bellman-Ford Example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101" name="Freeform 4"/>
          <p:cNvSpPr/>
          <p:nvPr/>
        </p:nvSpPr>
        <p:spPr bwMode="auto">
          <a:xfrm>
            <a:off x="1464895" y="2577601"/>
            <a:ext cx="3571875" cy="2236788"/>
          </a:xfrm>
          <a:custGeom>
            <a:avLst/>
            <a:gdLst>
              <a:gd name="T0" fmla="*/ 0 w 2250"/>
              <a:gd name="T1" fmla="*/ 624 h 1409"/>
              <a:gd name="T2" fmla="*/ 219 w 2250"/>
              <a:gd name="T3" fmla="*/ 321 h 1409"/>
              <a:gd name="T4" fmla="*/ 529 w 2250"/>
              <a:gd name="T5" fmla="*/ 35 h 1409"/>
              <a:gd name="T6" fmla="*/ 1551 w 2250"/>
              <a:gd name="T7" fmla="*/ 111 h 1409"/>
              <a:gd name="T8" fmla="*/ 1968 w 2250"/>
              <a:gd name="T9" fmla="*/ 483 h 1409"/>
              <a:gd name="T10" fmla="*/ 2199 w 2250"/>
              <a:gd name="T11" fmla="*/ 906 h 1409"/>
              <a:gd name="T12" fmla="*/ 1659 w 2250"/>
              <a:gd name="T13" fmla="*/ 1314 h 1409"/>
              <a:gd name="T14" fmla="*/ 993 w 2250"/>
              <a:gd name="T15" fmla="*/ 1386 h 1409"/>
              <a:gd name="T16" fmla="*/ 465 w 2250"/>
              <a:gd name="T17" fmla="*/ 1356 h 1409"/>
              <a:gd name="T18" fmla="*/ 102 w 2250"/>
              <a:gd name="T19" fmla="*/ 1068 h 1409"/>
              <a:gd name="T20" fmla="*/ 0 w 2250"/>
              <a:gd name="T21" fmla="*/ 624 h 1409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250"/>
              <a:gd name="T34" fmla="*/ 0 h 1409"/>
              <a:gd name="T35" fmla="*/ 2250 w 2250"/>
              <a:gd name="T36" fmla="*/ 1409 h 1409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250" h="1409">
                <a:moveTo>
                  <a:pt x="0" y="624"/>
                </a:moveTo>
                <a:cubicBezTo>
                  <a:pt x="5" y="506"/>
                  <a:pt x="131" y="419"/>
                  <a:pt x="219" y="321"/>
                </a:cubicBezTo>
                <a:cubicBezTo>
                  <a:pt x="307" y="223"/>
                  <a:pt x="307" y="70"/>
                  <a:pt x="529" y="35"/>
                </a:cubicBezTo>
                <a:cubicBezTo>
                  <a:pt x="751" y="0"/>
                  <a:pt x="1311" y="36"/>
                  <a:pt x="1551" y="111"/>
                </a:cubicBezTo>
                <a:cubicBezTo>
                  <a:pt x="1791" y="186"/>
                  <a:pt x="1860" y="351"/>
                  <a:pt x="1968" y="483"/>
                </a:cubicBezTo>
                <a:cubicBezTo>
                  <a:pt x="2076" y="615"/>
                  <a:pt x="2250" y="767"/>
                  <a:pt x="2199" y="906"/>
                </a:cubicBezTo>
                <a:cubicBezTo>
                  <a:pt x="2148" y="1045"/>
                  <a:pt x="1860" y="1234"/>
                  <a:pt x="1659" y="1314"/>
                </a:cubicBezTo>
                <a:cubicBezTo>
                  <a:pt x="1458" y="1394"/>
                  <a:pt x="1192" y="1379"/>
                  <a:pt x="993" y="1386"/>
                </a:cubicBezTo>
                <a:cubicBezTo>
                  <a:pt x="794" y="1393"/>
                  <a:pt x="613" y="1409"/>
                  <a:pt x="465" y="1356"/>
                </a:cubicBezTo>
                <a:cubicBezTo>
                  <a:pt x="317" y="1303"/>
                  <a:pt x="180" y="1190"/>
                  <a:pt x="102" y="1068"/>
                </a:cubicBezTo>
                <a:cubicBezTo>
                  <a:pt x="24" y="946"/>
                  <a:pt x="21" y="716"/>
                  <a:pt x="0" y="624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02" name="Freeform 5"/>
          <p:cNvSpPr/>
          <p:nvPr/>
        </p:nvSpPr>
        <p:spPr bwMode="auto">
          <a:xfrm>
            <a:off x="1974545" y="3431326"/>
            <a:ext cx="542925" cy="295275"/>
          </a:xfrm>
          <a:custGeom>
            <a:avLst/>
            <a:gdLst>
              <a:gd name="T0" fmla="*/ 0 w 342"/>
              <a:gd name="T1" fmla="*/ 186 h 186"/>
              <a:gd name="T2" fmla="*/ 342 w 342"/>
              <a:gd name="T3" fmla="*/ 0 h 186"/>
              <a:gd name="T4" fmla="*/ 0 60000 65536"/>
              <a:gd name="T5" fmla="*/ 0 60000 65536"/>
              <a:gd name="T6" fmla="*/ 0 w 342"/>
              <a:gd name="T7" fmla="*/ 0 h 186"/>
              <a:gd name="T8" fmla="*/ 342 w 34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42" h="186">
                <a:moveTo>
                  <a:pt x="0" y="186"/>
                </a:moveTo>
                <a:lnTo>
                  <a:pt x="342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03" name="Oval 6"/>
          <p:cNvSpPr>
            <a:spLocks noChangeArrowheads="1"/>
          </p:cNvSpPr>
          <p:nvPr/>
        </p:nvSpPr>
        <p:spPr bwMode="auto">
          <a:xfrm>
            <a:off x="1561795" y="3815501"/>
            <a:ext cx="496888" cy="128588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04" name="Line 7"/>
          <p:cNvSpPr>
            <a:spLocks noChangeShapeType="1"/>
          </p:cNvSpPr>
          <p:nvPr/>
        </p:nvSpPr>
        <p:spPr bwMode="auto">
          <a:xfrm>
            <a:off x="1561795" y="3804388"/>
            <a:ext cx="0" cy="7937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05" name="Line 8"/>
          <p:cNvSpPr>
            <a:spLocks noChangeShapeType="1"/>
          </p:cNvSpPr>
          <p:nvPr/>
        </p:nvSpPr>
        <p:spPr bwMode="auto">
          <a:xfrm>
            <a:off x="2058683" y="3804388"/>
            <a:ext cx="0" cy="7937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06" name="Rectangle 9"/>
          <p:cNvSpPr>
            <a:spLocks noChangeArrowheads="1"/>
          </p:cNvSpPr>
          <p:nvPr/>
        </p:nvSpPr>
        <p:spPr bwMode="auto">
          <a:xfrm>
            <a:off x="1561795" y="3804388"/>
            <a:ext cx="492125" cy="77788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07" name="Oval 10"/>
          <p:cNvSpPr>
            <a:spLocks noChangeArrowheads="1"/>
          </p:cNvSpPr>
          <p:nvPr/>
        </p:nvSpPr>
        <p:spPr bwMode="auto">
          <a:xfrm>
            <a:off x="1557033" y="3710726"/>
            <a:ext cx="496888" cy="150813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23" name="Oval 26"/>
          <p:cNvSpPr>
            <a:spLocks noChangeArrowheads="1"/>
          </p:cNvSpPr>
          <p:nvPr/>
        </p:nvSpPr>
        <p:spPr bwMode="auto">
          <a:xfrm>
            <a:off x="3408058" y="4425101"/>
            <a:ext cx="496888" cy="128588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24" name="Line 27"/>
          <p:cNvSpPr>
            <a:spLocks noChangeShapeType="1"/>
          </p:cNvSpPr>
          <p:nvPr/>
        </p:nvSpPr>
        <p:spPr bwMode="auto">
          <a:xfrm>
            <a:off x="3408058" y="4413988"/>
            <a:ext cx="0" cy="7937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25" name="Line 28"/>
          <p:cNvSpPr>
            <a:spLocks noChangeShapeType="1"/>
          </p:cNvSpPr>
          <p:nvPr/>
        </p:nvSpPr>
        <p:spPr bwMode="auto">
          <a:xfrm>
            <a:off x="3904945" y="4413988"/>
            <a:ext cx="0" cy="7937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26" name="Rectangle 29"/>
          <p:cNvSpPr>
            <a:spLocks noChangeArrowheads="1"/>
          </p:cNvSpPr>
          <p:nvPr/>
        </p:nvSpPr>
        <p:spPr bwMode="auto">
          <a:xfrm>
            <a:off x="3408058" y="4413988"/>
            <a:ext cx="492125" cy="77788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27" name="Oval 30"/>
          <p:cNvSpPr>
            <a:spLocks noChangeArrowheads="1"/>
          </p:cNvSpPr>
          <p:nvPr/>
        </p:nvSpPr>
        <p:spPr bwMode="auto">
          <a:xfrm>
            <a:off x="3403295" y="4320326"/>
            <a:ext cx="496888" cy="150813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28" name="Oval 31"/>
          <p:cNvSpPr>
            <a:spLocks noChangeArrowheads="1"/>
          </p:cNvSpPr>
          <p:nvPr/>
        </p:nvSpPr>
        <p:spPr bwMode="auto">
          <a:xfrm>
            <a:off x="4304995" y="3883763"/>
            <a:ext cx="496888" cy="128588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29" name="Line 32"/>
          <p:cNvSpPr>
            <a:spLocks noChangeShapeType="1"/>
          </p:cNvSpPr>
          <p:nvPr/>
        </p:nvSpPr>
        <p:spPr bwMode="auto">
          <a:xfrm>
            <a:off x="4304995" y="3872651"/>
            <a:ext cx="0" cy="7937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0" name="Line 33"/>
          <p:cNvSpPr>
            <a:spLocks noChangeShapeType="1"/>
          </p:cNvSpPr>
          <p:nvPr/>
        </p:nvSpPr>
        <p:spPr bwMode="auto">
          <a:xfrm>
            <a:off x="4801883" y="3872651"/>
            <a:ext cx="0" cy="7937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1" name="Rectangle 34"/>
          <p:cNvSpPr>
            <a:spLocks noChangeArrowheads="1"/>
          </p:cNvSpPr>
          <p:nvPr/>
        </p:nvSpPr>
        <p:spPr bwMode="auto">
          <a:xfrm>
            <a:off x="4304995" y="3872651"/>
            <a:ext cx="492125" cy="77788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2" name="Oval 35"/>
          <p:cNvSpPr>
            <a:spLocks noChangeArrowheads="1"/>
          </p:cNvSpPr>
          <p:nvPr/>
        </p:nvSpPr>
        <p:spPr bwMode="auto">
          <a:xfrm>
            <a:off x="4300233" y="3778988"/>
            <a:ext cx="496888" cy="150813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3" name="Freeform 36"/>
          <p:cNvSpPr/>
          <p:nvPr/>
        </p:nvSpPr>
        <p:spPr bwMode="auto">
          <a:xfrm>
            <a:off x="3655708" y="3474188"/>
            <a:ext cx="1588" cy="828675"/>
          </a:xfrm>
          <a:custGeom>
            <a:avLst/>
            <a:gdLst>
              <a:gd name="T0" fmla="*/ 0 w 1"/>
              <a:gd name="T1" fmla="*/ 0 h 522"/>
              <a:gd name="T2" fmla="*/ 0 w 1"/>
              <a:gd name="T3" fmla="*/ 522 h 522"/>
              <a:gd name="T4" fmla="*/ 0 60000 65536"/>
              <a:gd name="T5" fmla="*/ 0 60000 65536"/>
              <a:gd name="T6" fmla="*/ 0 w 1"/>
              <a:gd name="T7" fmla="*/ 0 h 522"/>
              <a:gd name="T8" fmla="*/ 1 w 1"/>
              <a:gd name="T9" fmla="*/ 522 h 522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522">
                <a:moveTo>
                  <a:pt x="0" y="0"/>
                </a:moveTo>
                <a:lnTo>
                  <a:pt x="0" y="522"/>
                </a:lnTo>
              </a:path>
            </a:pathLst>
          </a:cu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4" name="Freeform 37"/>
          <p:cNvSpPr/>
          <p:nvPr/>
        </p:nvSpPr>
        <p:spPr bwMode="auto">
          <a:xfrm>
            <a:off x="2555570" y="3483713"/>
            <a:ext cx="1588" cy="852488"/>
          </a:xfrm>
          <a:custGeom>
            <a:avLst/>
            <a:gdLst>
              <a:gd name="T0" fmla="*/ 0 w 1"/>
              <a:gd name="T1" fmla="*/ 0 h 537"/>
              <a:gd name="T2" fmla="*/ 0 w 1"/>
              <a:gd name="T3" fmla="*/ 537 h 537"/>
              <a:gd name="T4" fmla="*/ 0 60000 65536"/>
              <a:gd name="T5" fmla="*/ 0 60000 65536"/>
              <a:gd name="T6" fmla="*/ 0 w 1"/>
              <a:gd name="T7" fmla="*/ 0 h 537"/>
              <a:gd name="T8" fmla="*/ 1 w 1"/>
              <a:gd name="T9" fmla="*/ 537 h 537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537">
                <a:moveTo>
                  <a:pt x="0" y="0"/>
                </a:moveTo>
                <a:lnTo>
                  <a:pt x="0" y="537"/>
                </a:lnTo>
              </a:path>
            </a:pathLst>
          </a:cu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5" name="Freeform 38"/>
          <p:cNvSpPr/>
          <p:nvPr/>
        </p:nvSpPr>
        <p:spPr bwMode="auto">
          <a:xfrm>
            <a:off x="2817508" y="3459901"/>
            <a:ext cx="800100" cy="952500"/>
          </a:xfrm>
          <a:custGeom>
            <a:avLst/>
            <a:gdLst>
              <a:gd name="T0" fmla="*/ 0 w 378"/>
              <a:gd name="T1" fmla="*/ 11993521 h 174"/>
              <a:gd name="T2" fmla="*/ 5035 w 378"/>
              <a:gd name="T3" fmla="*/ 0 h 174"/>
              <a:gd name="T4" fmla="*/ 0 60000 65536"/>
              <a:gd name="T5" fmla="*/ 0 60000 65536"/>
              <a:gd name="T6" fmla="*/ 0 w 378"/>
              <a:gd name="T7" fmla="*/ 0 h 174"/>
              <a:gd name="T8" fmla="*/ 378 w 378"/>
              <a:gd name="T9" fmla="*/ 174 h 17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78" h="174">
                <a:moveTo>
                  <a:pt x="0" y="174"/>
                </a:moveTo>
                <a:lnTo>
                  <a:pt x="378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6" name="Freeform 39"/>
          <p:cNvSpPr/>
          <p:nvPr/>
        </p:nvSpPr>
        <p:spPr bwMode="auto">
          <a:xfrm>
            <a:off x="3908120" y="4012351"/>
            <a:ext cx="581025" cy="428625"/>
          </a:xfrm>
          <a:custGeom>
            <a:avLst/>
            <a:gdLst>
              <a:gd name="T0" fmla="*/ 0 w 366"/>
              <a:gd name="T1" fmla="*/ 270 h 270"/>
              <a:gd name="T2" fmla="*/ 366 w 366"/>
              <a:gd name="T3" fmla="*/ 0 h 270"/>
              <a:gd name="T4" fmla="*/ 0 60000 65536"/>
              <a:gd name="T5" fmla="*/ 0 60000 65536"/>
              <a:gd name="T6" fmla="*/ 0 w 366"/>
              <a:gd name="T7" fmla="*/ 0 h 270"/>
              <a:gd name="T8" fmla="*/ 366 w 366"/>
              <a:gd name="T9" fmla="*/ 270 h 27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66" h="270">
                <a:moveTo>
                  <a:pt x="0" y="270"/>
                </a:moveTo>
                <a:lnTo>
                  <a:pt x="366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7" name="Freeform 40"/>
          <p:cNvSpPr/>
          <p:nvPr/>
        </p:nvSpPr>
        <p:spPr bwMode="auto">
          <a:xfrm>
            <a:off x="2827033" y="4460026"/>
            <a:ext cx="581025" cy="1588"/>
          </a:xfrm>
          <a:custGeom>
            <a:avLst/>
            <a:gdLst>
              <a:gd name="T0" fmla="*/ 366 w 366"/>
              <a:gd name="T1" fmla="*/ 0 h 1"/>
              <a:gd name="T2" fmla="*/ 0 w 366"/>
              <a:gd name="T3" fmla="*/ 0 h 1"/>
              <a:gd name="T4" fmla="*/ 0 60000 65536"/>
              <a:gd name="T5" fmla="*/ 0 60000 65536"/>
              <a:gd name="T6" fmla="*/ 0 w 366"/>
              <a:gd name="T7" fmla="*/ 0 h 1"/>
              <a:gd name="T8" fmla="*/ 366 w 366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66" h="1">
                <a:moveTo>
                  <a:pt x="366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8" name="Freeform 41"/>
          <p:cNvSpPr/>
          <p:nvPr/>
        </p:nvSpPr>
        <p:spPr bwMode="auto">
          <a:xfrm>
            <a:off x="1888820" y="3945676"/>
            <a:ext cx="438150" cy="419100"/>
          </a:xfrm>
          <a:custGeom>
            <a:avLst/>
            <a:gdLst>
              <a:gd name="T0" fmla="*/ 276 w 276"/>
              <a:gd name="T1" fmla="*/ 264 h 264"/>
              <a:gd name="T2" fmla="*/ 0 w 276"/>
              <a:gd name="T3" fmla="*/ 0 h 264"/>
              <a:gd name="T4" fmla="*/ 0 60000 65536"/>
              <a:gd name="T5" fmla="*/ 0 60000 65536"/>
              <a:gd name="T6" fmla="*/ 0 w 276"/>
              <a:gd name="T7" fmla="*/ 0 h 264"/>
              <a:gd name="T8" fmla="*/ 276 w 276"/>
              <a:gd name="T9" fmla="*/ 264 h 26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76" h="264">
                <a:moveTo>
                  <a:pt x="276" y="264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9" name="Freeform 42"/>
          <p:cNvSpPr/>
          <p:nvPr/>
        </p:nvSpPr>
        <p:spPr bwMode="auto">
          <a:xfrm>
            <a:off x="2817508" y="3364651"/>
            <a:ext cx="581025" cy="1588"/>
          </a:xfrm>
          <a:custGeom>
            <a:avLst/>
            <a:gdLst>
              <a:gd name="T0" fmla="*/ 366 w 366"/>
              <a:gd name="T1" fmla="*/ 0 h 1"/>
              <a:gd name="T2" fmla="*/ 0 w 366"/>
              <a:gd name="T3" fmla="*/ 0 h 1"/>
              <a:gd name="T4" fmla="*/ 0 60000 65536"/>
              <a:gd name="T5" fmla="*/ 0 60000 65536"/>
              <a:gd name="T6" fmla="*/ 0 w 366"/>
              <a:gd name="T7" fmla="*/ 0 h 1"/>
              <a:gd name="T8" fmla="*/ 366 w 366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66" h="1">
                <a:moveTo>
                  <a:pt x="366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40" name="Freeform 43"/>
          <p:cNvSpPr/>
          <p:nvPr/>
        </p:nvSpPr>
        <p:spPr bwMode="auto">
          <a:xfrm>
            <a:off x="3889070" y="3359888"/>
            <a:ext cx="628650" cy="423863"/>
          </a:xfrm>
          <a:custGeom>
            <a:avLst/>
            <a:gdLst>
              <a:gd name="T0" fmla="*/ 396 w 396"/>
              <a:gd name="T1" fmla="*/ 267 h 267"/>
              <a:gd name="T2" fmla="*/ 0 w 396"/>
              <a:gd name="T3" fmla="*/ 0 h 267"/>
              <a:gd name="T4" fmla="*/ 0 60000 65536"/>
              <a:gd name="T5" fmla="*/ 0 60000 65536"/>
              <a:gd name="T6" fmla="*/ 0 w 396"/>
              <a:gd name="T7" fmla="*/ 0 h 267"/>
              <a:gd name="T8" fmla="*/ 396 w 396"/>
              <a:gd name="T9" fmla="*/ 267 h 267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96" h="267">
                <a:moveTo>
                  <a:pt x="396" y="267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41" name="Freeform 44"/>
          <p:cNvSpPr/>
          <p:nvPr/>
        </p:nvSpPr>
        <p:spPr bwMode="auto">
          <a:xfrm>
            <a:off x="1798333" y="2678851"/>
            <a:ext cx="1762125" cy="1023938"/>
          </a:xfrm>
          <a:custGeom>
            <a:avLst/>
            <a:gdLst>
              <a:gd name="T0" fmla="*/ 1110 w 1110"/>
              <a:gd name="T1" fmla="*/ 342 h 645"/>
              <a:gd name="T2" fmla="*/ 0 w 1110"/>
              <a:gd name="T3" fmla="*/ 645 h 645"/>
              <a:gd name="T4" fmla="*/ 0 60000 65536"/>
              <a:gd name="T5" fmla="*/ 0 60000 65536"/>
              <a:gd name="T6" fmla="*/ 0 w 1110"/>
              <a:gd name="T7" fmla="*/ 0 h 645"/>
              <a:gd name="T8" fmla="*/ 1110 w 1110"/>
              <a:gd name="T9" fmla="*/ 645 h 645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110" h="645">
                <a:moveTo>
                  <a:pt x="1110" y="342"/>
                </a:moveTo>
                <a:cubicBezTo>
                  <a:pt x="1104" y="0"/>
                  <a:pt x="21" y="63"/>
                  <a:pt x="0" y="645"/>
                </a:cubicBezTo>
              </a:path>
            </a:pathLst>
          </a:cu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142" name="Group 45"/>
          <p:cNvGrpSpPr/>
          <p:nvPr/>
        </p:nvGrpSpPr>
        <p:grpSpPr bwMode="auto">
          <a:xfrm>
            <a:off x="1639583" y="3628176"/>
            <a:ext cx="325438" cy="396875"/>
            <a:chOff x="2954" y="2425"/>
            <a:chExt cx="208" cy="250"/>
          </a:xfrm>
        </p:grpSpPr>
        <p:sp>
          <p:nvSpPr>
            <p:cNvPr id="168" name="Rectangle 46"/>
            <p:cNvSpPr>
              <a:spLocks noChangeArrowheads="1"/>
            </p:cNvSpPr>
            <p:nvPr/>
          </p:nvSpPr>
          <p:spPr bwMode="auto">
            <a:xfrm>
              <a:off x="2982" y="2490"/>
              <a:ext cx="144" cy="132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69" name="Text Box 47"/>
            <p:cNvSpPr txBox="1">
              <a:spLocks noChangeArrowheads="1"/>
            </p:cNvSpPr>
            <p:nvPr/>
          </p:nvSpPr>
          <p:spPr bwMode="auto">
            <a:xfrm>
              <a:off x="2954" y="2425"/>
              <a:ext cx="208" cy="25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u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143" name="Group 48"/>
          <p:cNvGrpSpPr/>
          <p:nvPr/>
        </p:nvGrpSpPr>
        <p:grpSpPr bwMode="auto">
          <a:xfrm>
            <a:off x="3503308" y="4237776"/>
            <a:ext cx="311150" cy="396875"/>
            <a:chOff x="2958" y="2425"/>
            <a:chExt cx="199" cy="250"/>
          </a:xfrm>
        </p:grpSpPr>
        <p:sp>
          <p:nvSpPr>
            <p:cNvPr id="166" name="Rectangle 49"/>
            <p:cNvSpPr>
              <a:spLocks noChangeArrowheads="1"/>
            </p:cNvSpPr>
            <p:nvPr/>
          </p:nvSpPr>
          <p:spPr bwMode="auto">
            <a:xfrm>
              <a:off x="2982" y="2490"/>
              <a:ext cx="142" cy="132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67" name="Text Box 50"/>
            <p:cNvSpPr txBox="1">
              <a:spLocks noChangeArrowheads="1"/>
            </p:cNvSpPr>
            <p:nvPr/>
          </p:nvSpPr>
          <p:spPr bwMode="auto">
            <a:xfrm>
              <a:off x="2958" y="2425"/>
              <a:ext cx="199" cy="25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y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147" name="Group 60"/>
          <p:cNvGrpSpPr/>
          <p:nvPr/>
        </p:nvGrpSpPr>
        <p:grpSpPr bwMode="auto">
          <a:xfrm>
            <a:off x="4398658" y="3647226"/>
            <a:ext cx="336550" cy="457200"/>
            <a:chOff x="2949" y="2395"/>
            <a:chExt cx="214" cy="288"/>
          </a:xfrm>
        </p:grpSpPr>
        <p:sp>
          <p:nvSpPr>
            <p:cNvPr id="158" name="Rectangle 61"/>
            <p:cNvSpPr>
              <a:spLocks noChangeArrowheads="1"/>
            </p:cNvSpPr>
            <p:nvPr/>
          </p:nvSpPr>
          <p:spPr bwMode="auto">
            <a:xfrm>
              <a:off x="2982" y="2490"/>
              <a:ext cx="142" cy="132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59" name="Text Box 62"/>
            <p:cNvSpPr txBox="1">
              <a:spLocks noChangeArrowheads="1"/>
            </p:cNvSpPr>
            <p:nvPr/>
          </p:nvSpPr>
          <p:spPr bwMode="auto">
            <a:xfrm>
              <a:off x="2949" y="2395"/>
              <a:ext cx="214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z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148" name="Text Box 63"/>
          <p:cNvSpPr txBox="1">
            <a:spLocks noChangeArrowheads="1"/>
          </p:cNvSpPr>
          <p:nvPr/>
        </p:nvSpPr>
        <p:spPr bwMode="auto">
          <a:xfrm>
            <a:off x="1966608" y="3348776"/>
            <a:ext cx="3111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49" name="Text Box 64"/>
          <p:cNvSpPr txBox="1">
            <a:spLocks noChangeArrowheads="1"/>
          </p:cNvSpPr>
          <p:nvPr/>
        </p:nvSpPr>
        <p:spPr bwMode="auto">
          <a:xfrm>
            <a:off x="2519058" y="3696438"/>
            <a:ext cx="3111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0" name="Text Box 65"/>
          <p:cNvSpPr txBox="1">
            <a:spLocks noChangeArrowheads="1"/>
          </p:cNvSpPr>
          <p:nvPr/>
        </p:nvSpPr>
        <p:spPr bwMode="auto">
          <a:xfrm>
            <a:off x="1828495" y="4034576"/>
            <a:ext cx="3111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1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1" name="Text Box 66"/>
          <p:cNvSpPr txBox="1">
            <a:spLocks noChangeArrowheads="1"/>
          </p:cNvSpPr>
          <p:nvPr/>
        </p:nvSpPr>
        <p:spPr bwMode="auto">
          <a:xfrm>
            <a:off x="3128658" y="3844076"/>
            <a:ext cx="3111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2" name="Text Box 67"/>
          <p:cNvSpPr txBox="1">
            <a:spLocks noChangeArrowheads="1"/>
          </p:cNvSpPr>
          <p:nvPr/>
        </p:nvSpPr>
        <p:spPr bwMode="auto">
          <a:xfrm>
            <a:off x="3028645" y="4406051"/>
            <a:ext cx="3111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1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3" name="Text Box 68"/>
          <p:cNvSpPr txBox="1">
            <a:spLocks noChangeArrowheads="1"/>
          </p:cNvSpPr>
          <p:nvPr/>
        </p:nvSpPr>
        <p:spPr bwMode="auto">
          <a:xfrm>
            <a:off x="3600145" y="3725013"/>
            <a:ext cx="3111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1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4" name="Text Box 69"/>
          <p:cNvSpPr txBox="1">
            <a:spLocks noChangeArrowheads="1"/>
          </p:cNvSpPr>
          <p:nvPr/>
        </p:nvSpPr>
        <p:spPr bwMode="auto">
          <a:xfrm>
            <a:off x="4171645" y="4144113"/>
            <a:ext cx="3111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5" name="Text Box 70"/>
          <p:cNvSpPr txBox="1">
            <a:spLocks noChangeArrowheads="1"/>
          </p:cNvSpPr>
          <p:nvPr/>
        </p:nvSpPr>
        <p:spPr bwMode="auto">
          <a:xfrm>
            <a:off x="4128783" y="3291626"/>
            <a:ext cx="3111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5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6" name="Text Box 71"/>
          <p:cNvSpPr txBox="1">
            <a:spLocks noChangeArrowheads="1"/>
          </p:cNvSpPr>
          <p:nvPr/>
        </p:nvSpPr>
        <p:spPr bwMode="auto">
          <a:xfrm>
            <a:off x="2961970" y="3053501"/>
            <a:ext cx="3111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7" name="Text Box 72"/>
          <p:cNvSpPr txBox="1">
            <a:spLocks noChangeArrowheads="1"/>
          </p:cNvSpPr>
          <p:nvPr/>
        </p:nvSpPr>
        <p:spPr bwMode="auto">
          <a:xfrm>
            <a:off x="2404758" y="2629638"/>
            <a:ext cx="3111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5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0" name="Text Box 73"/>
          <p:cNvSpPr txBox="1">
            <a:spLocks noChangeArrowheads="1"/>
          </p:cNvSpPr>
          <p:nvPr/>
        </p:nvSpPr>
        <p:spPr bwMode="auto">
          <a:xfrm>
            <a:off x="826718" y="1453057"/>
            <a:ext cx="11060482" cy="5232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Suppose that </a:t>
            </a:r>
            <a:r>
              <a:rPr kumimoji="0" lang="en-US" sz="2800" b="0" i="1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u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’s neighboring node</a:t>
            </a:r>
            <a:r>
              <a:rPr kumimoji="0" lang="en-US" sz="28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s, x,v,w,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know that for destination</a:t>
            </a:r>
            <a:r>
              <a:rPr kumimoji="0" lang="en-US" sz="28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 z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: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MS PGothic" panose="020B0600070205080204" pitchFamily="34" charset="-128"/>
            </a:endParaRPr>
          </a:p>
        </p:txBody>
      </p:sp>
      <p:grpSp>
        <p:nvGrpSpPr>
          <p:cNvPr id="198" name="Group 197"/>
          <p:cNvGrpSpPr/>
          <p:nvPr/>
        </p:nvGrpSpPr>
        <p:grpSpPr>
          <a:xfrm>
            <a:off x="5954236" y="2228981"/>
            <a:ext cx="4331635" cy="1775026"/>
            <a:chOff x="5954236" y="2228981"/>
            <a:chExt cx="4331635" cy="1775026"/>
          </a:xfrm>
        </p:grpSpPr>
        <p:sp>
          <p:nvSpPr>
            <p:cNvPr id="171" name="Text Box 74"/>
            <p:cNvSpPr txBox="1">
              <a:spLocks noChangeArrowheads="1"/>
            </p:cNvSpPr>
            <p:nvPr/>
          </p:nvSpPr>
          <p:spPr bwMode="auto">
            <a:xfrm>
              <a:off x="6467193" y="2803678"/>
              <a:ext cx="3595856" cy="1200329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D</a:t>
              </a:r>
              <a:r>
                <a:rPr kumimoji="0" lang="en-US" sz="2400" b="0" i="1" u="none" strike="noStrike" kern="0" cap="none" spc="0" normalizeH="0" baseline="-25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u</a:t>
              </a:r>
              <a:r>
                <a:rPr kumimoji="0" lang="en-US" sz="2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(z) </a:t>
              </a: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= min { </a:t>
              </a:r>
              <a:r>
                <a:rPr kumimoji="0" lang="en-US" sz="2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c</a:t>
              </a:r>
              <a:r>
                <a:rPr kumimoji="0" lang="en-US" sz="2400" b="0" i="1" u="none" strike="noStrike" kern="0" cap="none" spc="0" normalizeH="0" baseline="-25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u,v </a:t>
              </a:r>
              <a:r>
                <a:rPr kumimoji="0" lang="en-US" sz="2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+ D</a:t>
              </a:r>
              <a:r>
                <a:rPr kumimoji="0" lang="en-US" sz="2400" b="0" i="1" u="none" strike="noStrike" kern="0" cap="none" spc="0" normalizeH="0" baseline="-25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v</a:t>
              </a:r>
              <a:r>
                <a:rPr kumimoji="0" lang="en-US" sz="2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(z),</a:t>
              </a:r>
              <a:endParaRPr kumimoji="0" lang="en-US" sz="2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                    c</a:t>
              </a:r>
              <a:r>
                <a:rPr kumimoji="0" lang="en-US" sz="2400" b="0" i="1" u="none" strike="noStrike" kern="0" cap="none" spc="0" normalizeH="0" baseline="-25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u,x </a:t>
              </a:r>
              <a:r>
                <a:rPr kumimoji="0" lang="en-US" sz="2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+ D</a:t>
              </a:r>
              <a:r>
                <a:rPr kumimoji="0" lang="en-US" sz="2400" b="0" i="1" u="none" strike="noStrike" kern="0" cap="none" spc="0" normalizeH="0" baseline="-25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x</a:t>
              </a:r>
              <a:r>
                <a:rPr kumimoji="0" lang="en-US" sz="2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(z),</a:t>
              </a:r>
              <a:endParaRPr kumimoji="0" lang="en-US" sz="2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                    c</a:t>
              </a:r>
              <a:r>
                <a:rPr kumimoji="0" lang="en-US" sz="2400" b="0" i="1" u="none" strike="noStrike" kern="0" cap="none" spc="0" normalizeH="0" baseline="-25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u,w </a:t>
              </a:r>
              <a:r>
                <a:rPr kumimoji="0" lang="en-US" sz="2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+ D</a:t>
              </a:r>
              <a:r>
                <a:rPr kumimoji="0" lang="en-US" sz="2400" b="0" i="1" u="none" strike="noStrike" kern="0" cap="none" spc="0" normalizeH="0" baseline="-25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w</a:t>
              </a:r>
              <a:r>
                <a:rPr kumimoji="0" lang="en-US" sz="2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(z) </a:t>
              </a: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}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3" name="Text Box 76"/>
            <p:cNvSpPr txBox="1">
              <a:spLocks noChangeArrowheads="1"/>
            </p:cNvSpPr>
            <p:nvPr/>
          </p:nvSpPr>
          <p:spPr bwMode="auto">
            <a:xfrm>
              <a:off x="5954236" y="2228981"/>
              <a:ext cx="433163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MS PGothic" panose="020B0600070205080204" pitchFamily="34" charset="-128"/>
                </a:rPr>
                <a:t>Bellman-Ford equation says:</a:t>
              </a:r>
              <a:endPara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endParaRPr>
            </a:p>
          </p:txBody>
        </p:sp>
      </p:grpSp>
      <p:sp>
        <p:nvSpPr>
          <p:cNvPr id="11" name="Oval 10"/>
          <p:cNvSpPr/>
          <p:nvPr/>
        </p:nvSpPr>
        <p:spPr>
          <a:xfrm>
            <a:off x="1490598" y="3507287"/>
            <a:ext cx="613776" cy="613776"/>
          </a:xfrm>
          <a:prstGeom prst="ellipse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764088" y="2192055"/>
            <a:ext cx="1691013" cy="1127342"/>
            <a:chOff x="764088" y="2192055"/>
            <a:chExt cx="1691013" cy="1127342"/>
          </a:xfrm>
        </p:grpSpPr>
        <p:sp>
          <p:nvSpPr>
            <p:cNvPr id="17" name="Freeform 16"/>
            <p:cNvSpPr/>
            <p:nvPr/>
          </p:nvSpPr>
          <p:spPr>
            <a:xfrm>
              <a:off x="851770" y="2630466"/>
              <a:ext cx="1603331" cy="688931"/>
            </a:xfrm>
            <a:custGeom>
              <a:avLst/>
              <a:gdLst>
                <a:gd name="connsiteX0" fmla="*/ 1603331 w 1603331"/>
                <a:gd name="connsiteY0" fmla="*/ 626301 h 688931"/>
                <a:gd name="connsiteX1" fmla="*/ 1453019 w 1603331"/>
                <a:gd name="connsiteY1" fmla="*/ 688931 h 688931"/>
                <a:gd name="connsiteX2" fmla="*/ 0 w 1603331"/>
                <a:gd name="connsiteY2" fmla="*/ 0 h 688931"/>
                <a:gd name="connsiteX3" fmla="*/ 1240077 w 1603331"/>
                <a:gd name="connsiteY3" fmla="*/ 0 h 688931"/>
                <a:gd name="connsiteX4" fmla="*/ 1603331 w 1603331"/>
                <a:gd name="connsiteY4" fmla="*/ 626301 h 688931"/>
                <a:gd name="connsiteX0-1" fmla="*/ 1603331 w 1603331"/>
                <a:gd name="connsiteY0-2" fmla="*/ 626301 h 688931"/>
                <a:gd name="connsiteX1-3" fmla="*/ 1453019 w 1603331"/>
                <a:gd name="connsiteY1-4" fmla="*/ 688931 h 688931"/>
                <a:gd name="connsiteX2-5" fmla="*/ 0 w 1603331"/>
                <a:gd name="connsiteY2-6" fmla="*/ 0 h 688931"/>
                <a:gd name="connsiteX3-7" fmla="*/ 1240077 w 1603331"/>
                <a:gd name="connsiteY3-8" fmla="*/ 0 h 688931"/>
                <a:gd name="connsiteX4-9" fmla="*/ 1603331 w 1603331"/>
                <a:gd name="connsiteY4-10" fmla="*/ 626301 h 688931"/>
                <a:gd name="connsiteX0-11" fmla="*/ 1603331 w 1603331"/>
                <a:gd name="connsiteY0-12" fmla="*/ 626301 h 688931"/>
                <a:gd name="connsiteX1-13" fmla="*/ 1453019 w 1603331"/>
                <a:gd name="connsiteY1-14" fmla="*/ 688931 h 688931"/>
                <a:gd name="connsiteX2-15" fmla="*/ 0 w 1603331"/>
                <a:gd name="connsiteY2-16" fmla="*/ 0 h 688931"/>
                <a:gd name="connsiteX3-17" fmla="*/ 1240077 w 1603331"/>
                <a:gd name="connsiteY3-18" fmla="*/ 0 h 688931"/>
                <a:gd name="connsiteX4-19" fmla="*/ 1603331 w 1603331"/>
                <a:gd name="connsiteY4-20" fmla="*/ 626301 h 688931"/>
                <a:gd name="connsiteX0-21" fmla="*/ 1603331 w 1603331"/>
                <a:gd name="connsiteY0-22" fmla="*/ 626301 h 688931"/>
                <a:gd name="connsiteX1-23" fmla="*/ 1453019 w 1603331"/>
                <a:gd name="connsiteY1-24" fmla="*/ 688931 h 688931"/>
                <a:gd name="connsiteX2-25" fmla="*/ 0 w 1603331"/>
                <a:gd name="connsiteY2-26" fmla="*/ 0 h 688931"/>
                <a:gd name="connsiteX3-27" fmla="*/ 1240077 w 1603331"/>
                <a:gd name="connsiteY3-28" fmla="*/ 0 h 688931"/>
                <a:gd name="connsiteX4-29" fmla="*/ 1603331 w 1603331"/>
                <a:gd name="connsiteY4-30" fmla="*/ 626301 h 688931"/>
                <a:gd name="connsiteX0-31" fmla="*/ 1603331 w 1603331"/>
                <a:gd name="connsiteY0-32" fmla="*/ 626301 h 688931"/>
                <a:gd name="connsiteX1-33" fmla="*/ 1453019 w 1603331"/>
                <a:gd name="connsiteY1-34" fmla="*/ 688931 h 688931"/>
                <a:gd name="connsiteX2-35" fmla="*/ 0 w 1603331"/>
                <a:gd name="connsiteY2-36" fmla="*/ 0 h 688931"/>
                <a:gd name="connsiteX3-37" fmla="*/ 1240077 w 1603331"/>
                <a:gd name="connsiteY3-38" fmla="*/ 0 h 688931"/>
                <a:gd name="connsiteX4-39" fmla="*/ 1603331 w 1603331"/>
                <a:gd name="connsiteY4-40" fmla="*/ 626301 h 6889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603331" h="688931">
                  <a:moveTo>
                    <a:pt x="1603331" y="626301"/>
                  </a:moveTo>
                  <a:lnTo>
                    <a:pt x="1453019" y="688931"/>
                  </a:lnTo>
                  <a:cubicBezTo>
                    <a:pt x="1028055" y="405848"/>
                    <a:pt x="858413" y="306834"/>
                    <a:pt x="0" y="0"/>
                  </a:cubicBezTo>
                  <a:lnTo>
                    <a:pt x="1240077" y="0"/>
                  </a:lnTo>
                  <a:cubicBezTo>
                    <a:pt x="1367100" y="327520"/>
                    <a:pt x="1416932" y="417534"/>
                    <a:pt x="1603331" y="626301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bg1">
                    <a:lumMod val="85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764088" y="2192055"/>
              <a:ext cx="1346844" cy="461665"/>
              <a:chOff x="764088" y="2192055"/>
              <a:chExt cx="1346844" cy="461665"/>
            </a:xfrm>
          </p:grpSpPr>
          <p:sp>
            <p:nvSpPr>
              <p:cNvPr id="16" name="Rectangle 15"/>
              <p:cNvSpPr/>
              <p:nvPr/>
            </p:nvSpPr>
            <p:spPr>
              <a:xfrm>
                <a:off x="851770" y="2242159"/>
                <a:ext cx="1240077" cy="38830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" name="TextBox 3"/>
              <p:cNvSpPr txBox="1"/>
              <p:nvPr/>
            </p:nvSpPr>
            <p:spPr>
              <a:xfrm>
                <a:off x="764088" y="2192055"/>
                <a:ext cx="134684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123825" lvl="0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sz="2400" i="1" kern="0" dirty="0">
                    <a:solidFill>
                      <a:srgbClr val="000000"/>
                    </a:solidFill>
                    <a:ea typeface="MS PGothic" panose="020B0600070205080204" pitchFamily="34" charset="-128"/>
                  </a:rPr>
                  <a:t>D</a:t>
                </a:r>
                <a:r>
                  <a:rPr lang="en-US" sz="2400" i="1" kern="0" baseline="-25000" dirty="0">
                    <a:solidFill>
                      <a:srgbClr val="000000"/>
                    </a:solidFill>
                    <a:ea typeface="MS PGothic" panose="020B0600070205080204" pitchFamily="34" charset="-128"/>
                  </a:rPr>
                  <a:t>v</a:t>
                </a:r>
                <a:r>
                  <a:rPr lang="en-US" sz="2400" i="1" kern="0" dirty="0">
                    <a:solidFill>
                      <a:srgbClr val="000000"/>
                    </a:solidFill>
                    <a:ea typeface="MS PGothic" panose="020B0600070205080204" pitchFamily="34" charset="-128"/>
                  </a:rPr>
                  <a:t>(z) </a:t>
                </a:r>
                <a:r>
                  <a:rPr lang="en-US" sz="2400" kern="0" dirty="0">
                    <a:solidFill>
                      <a:srgbClr val="000000"/>
                    </a:solidFill>
                    <a:ea typeface="MS PGothic" panose="020B0600070205080204" pitchFamily="34" charset="-128"/>
                  </a:rPr>
                  <a:t>= 5</a:t>
                </a:r>
                <a:endParaRPr lang="en-US" sz="2400" kern="0" dirty="0">
                  <a:solidFill>
                    <a:srgbClr val="000000"/>
                  </a:solidFill>
                </a:endParaRPr>
              </a:p>
            </p:txBody>
          </p:sp>
        </p:grpSp>
      </p:grpSp>
      <p:grpSp>
        <p:nvGrpSpPr>
          <p:cNvPr id="180" name="Group 179"/>
          <p:cNvGrpSpPr/>
          <p:nvPr/>
        </p:nvGrpSpPr>
        <p:grpSpPr>
          <a:xfrm>
            <a:off x="2315033" y="3160213"/>
            <a:ext cx="501650" cy="396875"/>
            <a:chOff x="836555" y="3112712"/>
            <a:chExt cx="501650" cy="396875"/>
          </a:xfrm>
        </p:grpSpPr>
        <p:grpSp>
          <p:nvGrpSpPr>
            <p:cNvPr id="179" name="Group 178"/>
            <p:cNvGrpSpPr/>
            <p:nvPr/>
          </p:nvGrpSpPr>
          <p:grpSpPr>
            <a:xfrm>
              <a:off x="836555" y="3205962"/>
              <a:ext cx="501650" cy="233363"/>
              <a:chOff x="2303158" y="3229713"/>
              <a:chExt cx="501650" cy="233363"/>
            </a:xfrm>
          </p:grpSpPr>
          <p:sp>
            <p:nvSpPr>
              <p:cNvPr id="113" name="Oval 16"/>
              <p:cNvSpPr>
                <a:spLocks noChangeArrowheads="1"/>
              </p:cNvSpPr>
              <p:nvPr/>
            </p:nvSpPr>
            <p:spPr bwMode="auto">
              <a:xfrm>
                <a:off x="2307920" y="3334488"/>
                <a:ext cx="496888" cy="128588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14" name="Line 17"/>
              <p:cNvSpPr>
                <a:spLocks noChangeShapeType="1"/>
              </p:cNvSpPr>
              <p:nvPr/>
            </p:nvSpPr>
            <p:spPr bwMode="auto">
              <a:xfrm>
                <a:off x="2307920" y="3323376"/>
                <a:ext cx="0" cy="79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15" name="Line 18"/>
              <p:cNvSpPr>
                <a:spLocks noChangeShapeType="1"/>
              </p:cNvSpPr>
              <p:nvPr/>
            </p:nvSpPr>
            <p:spPr bwMode="auto">
              <a:xfrm>
                <a:off x="2804808" y="3323376"/>
                <a:ext cx="0" cy="79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16" name="Rectangle 19"/>
              <p:cNvSpPr>
                <a:spLocks noChangeArrowheads="1"/>
              </p:cNvSpPr>
              <p:nvPr/>
            </p:nvSpPr>
            <p:spPr bwMode="auto">
              <a:xfrm>
                <a:off x="2307920" y="3323376"/>
                <a:ext cx="492125" cy="77788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17" name="Oval 20"/>
              <p:cNvSpPr>
                <a:spLocks noChangeArrowheads="1"/>
              </p:cNvSpPr>
              <p:nvPr/>
            </p:nvSpPr>
            <p:spPr bwMode="auto">
              <a:xfrm>
                <a:off x="2303158" y="3229713"/>
                <a:ext cx="496888" cy="150813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46" name="Group 57"/>
            <p:cNvGrpSpPr/>
            <p:nvPr/>
          </p:nvGrpSpPr>
          <p:grpSpPr bwMode="auto">
            <a:xfrm>
              <a:off x="929455" y="3112712"/>
              <a:ext cx="311150" cy="396875"/>
              <a:chOff x="2958" y="2425"/>
              <a:chExt cx="199" cy="250"/>
            </a:xfrm>
          </p:grpSpPr>
          <p:sp>
            <p:nvSpPr>
              <p:cNvPr id="160" name="Rectangle 58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61" name="Text Box 59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v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grpSp>
        <p:nvGrpSpPr>
          <p:cNvPr id="187" name="Group 186"/>
          <p:cNvGrpSpPr/>
          <p:nvPr/>
        </p:nvGrpSpPr>
        <p:grpSpPr>
          <a:xfrm>
            <a:off x="3717682" y="2156537"/>
            <a:ext cx="1617434" cy="1131193"/>
            <a:chOff x="3717682" y="2156537"/>
            <a:chExt cx="1617434" cy="1131193"/>
          </a:xfrm>
        </p:grpSpPr>
        <p:sp>
          <p:nvSpPr>
            <p:cNvPr id="182" name="Freeform 181"/>
            <p:cNvSpPr/>
            <p:nvPr/>
          </p:nvSpPr>
          <p:spPr>
            <a:xfrm flipH="1">
              <a:off x="3717682" y="2598799"/>
              <a:ext cx="1603331" cy="688931"/>
            </a:xfrm>
            <a:custGeom>
              <a:avLst/>
              <a:gdLst>
                <a:gd name="connsiteX0" fmla="*/ 1603331 w 1603331"/>
                <a:gd name="connsiteY0" fmla="*/ 626301 h 688931"/>
                <a:gd name="connsiteX1" fmla="*/ 1453019 w 1603331"/>
                <a:gd name="connsiteY1" fmla="*/ 688931 h 688931"/>
                <a:gd name="connsiteX2" fmla="*/ 0 w 1603331"/>
                <a:gd name="connsiteY2" fmla="*/ 0 h 688931"/>
                <a:gd name="connsiteX3" fmla="*/ 1240077 w 1603331"/>
                <a:gd name="connsiteY3" fmla="*/ 0 h 688931"/>
                <a:gd name="connsiteX4" fmla="*/ 1603331 w 1603331"/>
                <a:gd name="connsiteY4" fmla="*/ 626301 h 688931"/>
                <a:gd name="connsiteX0-1" fmla="*/ 1603331 w 1603331"/>
                <a:gd name="connsiteY0-2" fmla="*/ 626301 h 688931"/>
                <a:gd name="connsiteX1-3" fmla="*/ 1453019 w 1603331"/>
                <a:gd name="connsiteY1-4" fmla="*/ 688931 h 688931"/>
                <a:gd name="connsiteX2-5" fmla="*/ 0 w 1603331"/>
                <a:gd name="connsiteY2-6" fmla="*/ 0 h 688931"/>
                <a:gd name="connsiteX3-7" fmla="*/ 1240077 w 1603331"/>
                <a:gd name="connsiteY3-8" fmla="*/ 0 h 688931"/>
                <a:gd name="connsiteX4-9" fmla="*/ 1603331 w 1603331"/>
                <a:gd name="connsiteY4-10" fmla="*/ 626301 h 688931"/>
                <a:gd name="connsiteX0-11" fmla="*/ 1603331 w 1603331"/>
                <a:gd name="connsiteY0-12" fmla="*/ 626301 h 688931"/>
                <a:gd name="connsiteX1-13" fmla="*/ 1453019 w 1603331"/>
                <a:gd name="connsiteY1-14" fmla="*/ 688931 h 688931"/>
                <a:gd name="connsiteX2-15" fmla="*/ 0 w 1603331"/>
                <a:gd name="connsiteY2-16" fmla="*/ 0 h 688931"/>
                <a:gd name="connsiteX3-17" fmla="*/ 1240077 w 1603331"/>
                <a:gd name="connsiteY3-18" fmla="*/ 0 h 688931"/>
                <a:gd name="connsiteX4-19" fmla="*/ 1603331 w 1603331"/>
                <a:gd name="connsiteY4-20" fmla="*/ 626301 h 688931"/>
                <a:gd name="connsiteX0-21" fmla="*/ 1603331 w 1603331"/>
                <a:gd name="connsiteY0-22" fmla="*/ 626301 h 688931"/>
                <a:gd name="connsiteX1-23" fmla="*/ 1453019 w 1603331"/>
                <a:gd name="connsiteY1-24" fmla="*/ 688931 h 688931"/>
                <a:gd name="connsiteX2-25" fmla="*/ 0 w 1603331"/>
                <a:gd name="connsiteY2-26" fmla="*/ 0 h 688931"/>
                <a:gd name="connsiteX3-27" fmla="*/ 1240077 w 1603331"/>
                <a:gd name="connsiteY3-28" fmla="*/ 0 h 688931"/>
                <a:gd name="connsiteX4-29" fmla="*/ 1603331 w 1603331"/>
                <a:gd name="connsiteY4-30" fmla="*/ 626301 h 688931"/>
                <a:gd name="connsiteX0-31" fmla="*/ 1603331 w 1603331"/>
                <a:gd name="connsiteY0-32" fmla="*/ 626301 h 688931"/>
                <a:gd name="connsiteX1-33" fmla="*/ 1453019 w 1603331"/>
                <a:gd name="connsiteY1-34" fmla="*/ 688931 h 688931"/>
                <a:gd name="connsiteX2-35" fmla="*/ 0 w 1603331"/>
                <a:gd name="connsiteY2-36" fmla="*/ 0 h 688931"/>
                <a:gd name="connsiteX3-37" fmla="*/ 1240077 w 1603331"/>
                <a:gd name="connsiteY3-38" fmla="*/ 0 h 688931"/>
                <a:gd name="connsiteX4-39" fmla="*/ 1603331 w 1603331"/>
                <a:gd name="connsiteY4-40" fmla="*/ 626301 h 6889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603331" h="688931">
                  <a:moveTo>
                    <a:pt x="1603331" y="626301"/>
                  </a:moveTo>
                  <a:lnTo>
                    <a:pt x="1453019" y="688931"/>
                  </a:lnTo>
                  <a:cubicBezTo>
                    <a:pt x="1028055" y="405848"/>
                    <a:pt x="858413" y="306834"/>
                    <a:pt x="0" y="0"/>
                  </a:cubicBezTo>
                  <a:lnTo>
                    <a:pt x="1240077" y="0"/>
                  </a:lnTo>
                  <a:cubicBezTo>
                    <a:pt x="1367100" y="327520"/>
                    <a:pt x="1416932" y="417534"/>
                    <a:pt x="1603331" y="626301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bg1">
                    <a:lumMod val="85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6" name="Group 185"/>
            <p:cNvGrpSpPr/>
            <p:nvPr/>
          </p:nvGrpSpPr>
          <p:grpSpPr>
            <a:xfrm>
              <a:off x="3933770" y="2156537"/>
              <a:ext cx="1401346" cy="461665"/>
              <a:chOff x="5257869" y="2364355"/>
              <a:chExt cx="1401346" cy="461665"/>
            </a:xfrm>
          </p:grpSpPr>
          <p:sp>
            <p:nvSpPr>
              <p:cNvPr id="177" name="Rectangle 176"/>
              <p:cNvSpPr/>
              <p:nvPr/>
            </p:nvSpPr>
            <p:spPr>
              <a:xfrm>
                <a:off x="5402893" y="2421699"/>
                <a:ext cx="1240077" cy="38830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5" name="TextBox 174"/>
              <p:cNvSpPr txBox="1"/>
              <p:nvPr/>
            </p:nvSpPr>
            <p:spPr>
              <a:xfrm>
                <a:off x="5257869" y="2364355"/>
                <a:ext cx="140134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123825" lvl="0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sz="2400" i="1" kern="0" dirty="0">
                    <a:solidFill>
                      <a:srgbClr val="000000"/>
                    </a:solidFill>
                    <a:ea typeface="MS PGothic" panose="020B0600070205080204" pitchFamily="34" charset="-128"/>
                  </a:rPr>
                  <a:t>D</a:t>
                </a:r>
                <a:r>
                  <a:rPr lang="en-US" sz="2400" i="1" kern="0" baseline="-25000" dirty="0">
                    <a:solidFill>
                      <a:srgbClr val="000000"/>
                    </a:solidFill>
                    <a:ea typeface="MS PGothic" panose="020B0600070205080204" pitchFamily="34" charset="-128"/>
                  </a:rPr>
                  <a:t>w</a:t>
                </a:r>
                <a:r>
                  <a:rPr lang="en-US" sz="2400" i="1" kern="0" dirty="0">
                    <a:solidFill>
                      <a:srgbClr val="000000"/>
                    </a:solidFill>
                    <a:ea typeface="MS PGothic" panose="020B0600070205080204" pitchFamily="34" charset="-128"/>
                  </a:rPr>
                  <a:t>(z) = </a:t>
                </a:r>
                <a:r>
                  <a:rPr lang="en-US" sz="2400" kern="0" dirty="0">
                    <a:solidFill>
                      <a:srgbClr val="000000"/>
                    </a:solidFill>
                    <a:ea typeface="MS PGothic" panose="020B0600070205080204" pitchFamily="34" charset="-128"/>
                  </a:rPr>
                  <a:t>3</a:t>
                </a:r>
                <a:endParaRPr lang="en-US" sz="2400" kern="0" dirty="0">
                  <a:solidFill>
                    <a:srgbClr val="000000"/>
                  </a:solidFill>
                  <a:ea typeface="MS PGothic" panose="020B0600070205080204" pitchFamily="34" charset="-128"/>
                </a:endParaRPr>
              </a:p>
            </p:txBody>
          </p:sp>
        </p:grpSp>
      </p:grpSp>
      <p:grpSp>
        <p:nvGrpSpPr>
          <p:cNvPr id="188" name="Group 187"/>
          <p:cNvGrpSpPr/>
          <p:nvPr/>
        </p:nvGrpSpPr>
        <p:grpSpPr>
          <a:xfrm>
            <a:off x="3392183" y="3123351"/>
            <a:ext cx="500062" cy="396875"/>
            <a:chOff x="3392183" y="3123351"/>
            <a:chExt cx="500062" cy="396875"/>
          </a:xfrm>
        </p:grpSpPr>
        <p:sp>
          <p:nvSpPr>
            <p:cNvPr id="118" name="Oval 21"/>
            <p:cNvSpPr>
              <a:spLocks noChangeArrowheads="1"/>
            </p:cNvSpPr>
            <p:nvPr/>
          </p:nvSpPr>
          <p:spPr bwMode="auto">
            <a:xfrm>
              <a:off x="3392183" y="3328138"/>
              <a:ext cx="495300" cy="128588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9" name="Line 22"/>
            <p:cNvSpPr>
              <a:spLocks noChangeShapeType="1"/>
            </p:cNvSpPr>
            <p:nvPr/>
          </p:nvSpPr>
          <p:spPr bwMode="auto">
            <a:xfrm>
              <a:off x="3392183" y="3317026"/>
              <a:ext cx="0" cy="79375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20" name="Line 23"/>
            <p:cNvSpPr>
              <a:spLocks noChangeShapeType="1"/>
            </p:cNvSpPr>
            <p:nvPr/>
          </p:nvSpPr>
          <p:spPr bwMode="auto">
            <a:xfrm>
              <a:off x="3887483" y="3317026"/>
              <a:ext cx="0" cy="79375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21" name="Rectangle 24"/>
            <p:cNvSpPr>
              <a:spLocks noChangeArrowheads="1"/>
            </p:cNvSpPr>
            <p:nvPr/>
          </p:nvSpPr>
          <p:spPr bwMode="auto">
            <a:xfrm>
              <a:off x="3392183" y="3317026"/>
              <a:ext cx="490538" cy="77788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22" name="Oval 25"/>
            <p:cNvSpPr>
              <a:spLocks noChangeArrowheads="1"/>
            </p:cNvSpPr>
            <p:nvPr/>
          </p:nvSpPr>
          <p:spPr bwMode="auto">
            <a:xfrm>
              <a:off x="3396945" y="3228126"/>
              <a:ext cx="495300" cy="150813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145" name="Group 54"/>
            <p:cNvGrpSpPr/>
            <p:nvPr/>
          </p:nvGrpSpPr>
          <p:grpSpPr bwMode="auto">
            <a:xfrm>
              <a:off x="3466795" y="3123351"/>
              <a:ext cx="368300" cy="396875"/>
              <a:chOff x="2941" y="2413"/>
              <a:chExt cx="235" cy="250"/>
            </a:xfrm>
          </p:grpSpPr>
          <p:sp>
            <p:nvSpPr>
              <p:cNvPr id="162" name="Rectangle 5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63" name="Text Box 56"/>
              <p:cNvSpPr txBox="1">
                <a:spLocks noChangeArrowheads="1"/>
              </p:cNvSpPr>
              <p:nvPr/>
            </p:nvSpPr>
            <p:spPr bwMode="auto">
              <a:xfrm>
                <a:off x="2941" y="2413"/>
                <a:ext cx="235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w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grpSp>
        <p:nvGrpSpPr>
          <p:cNvPr id="195" name="Group 194"/>
          <p:cNvGrpSpPr/>
          <p:nvPr/>
        </p:nvGrpSpPr>
        <p:grpSpPr>
          <a:xfrm>
            <a:off x="848468" y="4372180"/>
            <a:ext cx="1691740" cy="1106944"/>
            <a:chOff x="848468" y="4372180"/>
            <a:chExt cx="1691740" cy="1106944"/>
          </a:xfrm>
        </p:grpSpPr>
        <p:sp>
          <p:nvSpPr>
            <p:cNvPr id="190" name="Freeform 189"/>
            <p:cNvSpPr/>
            <p:nvPr/>
          </p:nvSpPr>
          <p:spPr>
            <a:xfrm flipV="1">
              <a:off x="936877" y="4372180"/>
              <a:ext cx="1603331" cy="688931"/>
            </a:xfrm>
            <a:custGeom>
              <a:avLst/>
              <a:gdLst>
                <a:gd name="connsiteX0" fmla="*/ 1603331 w 1603331"/>
                <a:gd name="connsiteY0" fmla="*/ 626301 h 688931"/>
                <a:gd name="connsiteX1" fmla="*/ 1453019 w 1603331"/>
                <a:gd name="connsiteY1" fmla="*/ 688931 h 688931"/>
                <a:gd name="connsiteX2" fmla="*/ 0 w 1603331"/>
                <a:gd name="connsiteY2" fmla="*/ 0 h 688931"/>
                <a:gd name="connsiteX3" fmla="*/ 1240077 w 1603331"/>
                <a:gd name="connsiteY3" fmla="*/ 0 h 688931"/>
                <a:gd name="connsiteX4" fmla="*/ 1603331 w 1603331"/>
                <a:gd name="connsiteY4" fmla="*/ 626301 h 688931"/>
                <a:gd name="connsiteX0-1" fmla="*/ 1603331 w 1603331"/>
                <a:gd name="connsiteY0-2" fmla="*/ 626301 h 688931"/>
                <a:gd name="connsiteX1-3" fmla="*/ 1453019 w 1603331"/>
                <a:gd name="connsiteY1-4" fmla="*/ 688931 h 688931"/>
                <a:gd name="connsiteX2-5" fmla="*/ 0 w 1603331"/>
                <a:gd name="connsiteY2-6" fmla="*/ 0 h 688931"/>
                <a:gd name="connsiteX3-7" fmla="*/ 1240077 w 1603331"/>
                <a:gd name="connsiteY3-8" fmla="*/ 0 h 688931"/>
                <a:gd name="connsiteX4-9" fmla="*/ 1603331 w 1603331"/>
                <a:gd name="connsiteY4-10" fmla="*/ 626301 h 688931"/>
                <a:gd name="connsiteX0-11" fmla="*/ 1603331 w 1603331"/>
                <a:gd name="connsiteY0-12" fmla="*/ 626301 h 688931"/>
                <a:gd name="connsiteX1-13" fmla="*/ 1453019 w 1603331"/>
                <a:gd name="connsiteY1-14" fmla="*/ 688931 h 688931"/>
                <a:gd name="connsiteX2-15" fmla="*/ 0 w 1603331"/>
                <a:gd name="connsiteY2-16" fmla="*/ 0 h 688931"/>
                <a:gd name="connsiteX3-17" fmla="*/ 1240077 w 1603331"/>
                <a:gd name="connsiteY3-18" fmla="*/ 0 h 688931"/>
                <a:gd name="connsiteX4-19" fmla="*/ 1603331 w 1603331"/>
                <a:gd name="connsiteY4-20" fmla="*/ 626301 h 688931"/>
                <a:gd name="connsiteX0-21" fmla="*/ 1603331 w 1603331"/>
                <a:gd name="connsiteY0-22" fmla="*/ 626301 h 688931"/>
                <a:gd name="connsiteX1-23" fmla="*/ 1453019 w 1603331"/>
                <a:gd name="connsiteY1-24" fmla="*/ 688931 h 688931"/>
                <a:gd name="connsiteX2-25" fmla="*/ 0 w 1603331"/>
                <a:gd name="connsiteY2-26" fmla="*/ 0 h 688931"/>
                <a:gd name="connsiteX3-27" fmla="*/ 1240077 w 1603331"/>
                <a:gd name="connsiteY3-28" fmla="*/ 0 h 688931"/>
                <a:gd name="connsiteX4-29" fmla="*/ 1603331 w 1603331"/>
                <a:gd name="connsiteY4-30" fmla="*/ 626301 h 688931"/>
                <a:gd name="connsiteX0-31" fmla="*/ 1603331 w 1603331"/>
                <a:gd name="connsiteY0-32" fmla="*/ 626301 h 688931"/>
                <a:gd name="connsiteX1-33" fmla="*/ 1453019 w 1603331"/>
                <a:gd name="connsiteY1-34" fmla="*/ 688931 h 688931"/>
                <a:gd name="connsiteX2-35" fmla="*/ 0 w 1603331"/>
                <a:gd name="connsiteY2-36" fmla="*/ 0 h 688931"/>
                <a:gd name="connsiteX3-37" fmla="*/ 1240077 w 1603331"/>
                <a:gd name="connsiteY3-38" fmla="*/ 0 h 688931"/>
                <a:gd name="connsiteX4-39" fmla="*/ 1603331 w 1603331"/>
                <a:gd name="connsiteY4-40" fmla="*/ 626301 h 6889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603331" h="688931">
                  <a:moveTo>
                    <a:pt x="1603331" y="626301"/>
                  </a:moveTo>
                  <a:lnTo>
                    <a:pt x="1453019" y="688931"/>
                  </a:lnTo>
                  <a:cubicBezTo>
                    <a:pt x="1028055" y="405848"/>
                    <a:pt x="858413" y="306834"/>
                    <a:pt x="0" y="0"/>
                  </a:cubicBezTo>
                  <a:lnTo>
                    <a:pt x="1240077" y="0"/>
                  </a:lnTo>
                  <a:cubicBezTo>
                    <a:pt x="1367100" y="327520"/>
                    <a:pt x="1416932" y="417534"/>
                    <a:pt x="1603331" y="626301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bg1">
                    <a:lumMod val="85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94" name="Group 193"/>
            <p:cNvGrpSpPr/>
            <p:nvPr/>
          </p:nvGrpSpPr>
          <p:grpSpPr>
            <a:xfrm>
              <a:off x="848468" y="5017459"/>
              <a:ext cx="1342034" cy="461665"/>
              <a:chOff x="296266" y="4536509"/>
              <a:chExt cx="1342034" cy="461665"/>
            </a:xfrm>
          </p:grpSpPr>
          <p:sp>
            <p:nvSpPr>
              <p:cNvPr id="178" name="Rectangle 177"/>
              <p:cNvSpPr/>
              <p:nvPr/>
            </p:nvSpPr>
            <p:spPr>
              <a:xfrm>
                <a:off x="398223" y="4576176"/>
                <a:ext cx="1240077" cy="38830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4" name="TextBox 173"/>
              <p:cNvSpPr txBox="1"/>
              <p:nvPr/>
            </p:nvSpPr>
            <p:spPr>
              <a:xfrm>
                <a:off x="296266" y="4536509"/>
                <a:ext cx="134203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123825" lvl="0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sz="2400" i="1" kern="0" dirty="0">
                    <a:solidFill>
                      <a:srgbClr val="000000"/>
                    </a:solidFill>
                    <a:ea typeface="MS PGothic" panose="020B0600070205080204" pitchFamily="34" charset="-128"/>
                  </a:rPr>
                  <a:t>D</a:t>
                </a:r>
                <a:r>
                  <a:rPr lang="en-US" sz="2400" i="1" kern="0" baseline="-25000" dirty="0">
                    <a:solidFill>
                      <a:srgbClr val="000000"/>
                    </a:solidFill>
                    <a:ea typeface="MS PGothic" panose="020B0600070205080204" pitchFamily="34" charset="-128"/>
                  </a:rPr>
                  <a:t>x</a:t>
                </a:r>
                <a:r>
                  <a:rPr lang="en-US" sz="2400" i="1" kern="0" dirty="0">
                    <a:solidFill>
                      <a:srgbClr val="000000"/>
                    </a:solidFill>
                    <a:ea typeface="MS PGothic" panose="020B0600070205080204" pitchFamily="34" charset="-128"/>
                  </a:rPr>
                  <a:t>(z)</a:t>
                </a:r>
                <a:r>
                  <a:rPr lang="en-US" sz="2400" kern="0" dirty="0">
                    <a:solidFill>
                      <a:srgbClr val="000000"/>
                    </a:solidFill>
                    <a:ea typeface="MS PGothic" panose="020B0600070205080204" pitchFamily="34" charset="-128"/>
                  </a:rPr>
                  <a:t> = 3</a:t>
                </a:r>
                <a:endParaRPr lang="en-US" sz="2400" kern="0" dirty="0">
                  <a:solidFill>
                    <a:srgbClr val="000000"/>
                  </a:solidFill>
                </a:endParaRPr>
              </a:p>
            </p:txBody>
          </p:sp>
        </p:grpSp>
      </p:grpSp>
      <p:grpSp>
        <p:nvGrpSpPr>
          <p:cNvPr id="196" name="Group 195"/>
          <p:cNvGrpSpPr/>
          <p:nvPr/>
        </p:nvGrpSpPr>
        <p:grpSpPr>
          <a:xfrm>
            <a:off x="2309508" y="4185388"/>
            <a:ext cx="501650" cy="457200"/>
            <a:chOff x="2309508" y="4185388"/>
            <a:chExt cx="501650" cy="457200"/>
          </a:xfrm>
        </p:grpSpPr>
        <p:sp>
          <p:nvSpPr>
            <p:cNvPr id="108" name="Oval 11"/>
            <p:cNvSpPr>
              <a:spLocks noChangeArrowheads="1"/>
            </p:cNvSpPr>
            <p:nvPr/>
          </p:nvSpPr>
          <p:spPr bwMode="auto">
            <a:xfrm>
              <a:off x="2314270" y="4429863"/>
              <a:ext cx="496888" cy="128588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09" name="Line 12"/>
            <p:cNvSpPr>
              <a:spLocks noChangeShapeType="1"/>
            </p:cNvSpPr>
            <p:nvPr/>
          </p:nvSpPr>
          <p:spPr bwMode="auto">
            <a:xfrm>
              <a:off x="2314270" y="4418751"/>
              <a:ext cx="0" cy="79375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0" name="Line 13"/>
            <p:cNvSpPr>
              <a:spLocks noChangeShapeType="1"/>
            </p:cNvSpPr>
            <p:nvPr/>
          </p:nvSpPr>
          <p:spPr bwMode="auto">
            <a:xfrm>
              <a:off x="2811158" y="4418751"/>
              <a:ext cx="0" cy="79375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1" name="Rectangle 14"/>
            <p:cNvSpPr>
              <a:spLocks noChangeArrowheads="1"/>
            </p:cNvSpPr>
            <p:nvPr/>
          </p:nvSpPr>
          <p:spPr bwMode="auto">
            <a:xfrm>
              <a:off x="2314270" y="4418751"/>
              <a:ext cx="492125" cy="77788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2" name="Oval 15"/>
            <p:cNvSpPr>
              <a:spLocks noChangeArrowheads="1"/>
            </p:cNvSpPr>
            <p:nvPr/>
          </p:nvSpPr>
          <p:spPr bwMode="auto">
            <a:xfrm>
              <a:off x="2309508" y="4325088"/>
              <a:ext cx="496888" cy="150813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144" name="Group 51"/>
            <p:cNvGrpSpPr/>
            <p:nvPr/>
          </p:nvGrpSpPr>
          <p:grpSpPr bwMode="auto">
            <a:xfrm>
              <a:off x="2409520" y="4185388"/>
              <a:ext cx="336550" cy="457200"/>
              <a:chOff x="2951" y="2395"/>
              <a:chExt cx="213" cy="288"/>
            </a:xfrm>
          </p:grpSpPr>
          <p:sp>
            <p:nvSpPr>
              <p:cNvPr id="164" name="Rectangle 5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65" name="Text Box 53"/>
              <p:cNvSpPr txBox="1">
                <a:spLocks noChangeArrowheads="1"/>
              </p:cNvSpPr>
              <p:nvPr/>
            </p:nvSpPr>
            <p:spPr bwMode="auto">
              <a:xfrm>
                <a:off x="2951" y="2395"/>
                <a:ext cx="21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x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sp>
        <p:nvSpPr>
          <p:cNvPr id="197" name="Text Box 74"/>
          <p:cNvSpPr txBox="1">
            <a:spLocks noChangeArrowheads="1"/>
          </p:cNvSpPr>
          <p:nvPr/>
        </p:nvSpPr>
        <p:spPr bwMode="auto">
          <a:xfrm>
            <a:off x="7446311" y="3940800"/>
            <a:ext cx="2605200" cy="120032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= min {2 + 5,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           1 + 3,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           5 + 3}  = 4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204" name="Group 203"/>
          <p:cNvGrpSpPr/>
          <p:nvPr/>
        </p:nvGrpSpPr>
        <p:grpSpPr>
          <a:xfrm>
            <a:off x="6270932" y="2745287"/>
            <a:ext cx="4777024" cy="3733537"/>
            <a:chOff x="6270932" y="2745287"/>
            <a:chExt cx="4777024" cy="3733537"/>
          </a:xfrm>
        </p:grpSpPr>
        <p:sp>
          <p:nvSpPr>
            <p:cNvPr id="172" name="Text Box 75"/>
            <p:cNvSpPr txBox="1">
              <a:spLocks noChangeArrowheads="1"/>
            </p:cNvSpPr>
            <p:nvPr/>
          </p:nvSpPr>
          <p:spPr bwMode="auto">
            <a:xfrm>
              <a:off x="6270932" y="5284523"/>
              <a:ext cx="4777024" cy="119430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0" fontAlgn="base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800" i="1" dirty="0">
                  <a:solidFill>
                    <a:srgbClr val="000000"/>
                  </a:solidFill>
                  <a:latin typeface="+mn-lt"/>
                </a:rPr>
                <a:t>node achieving minimum (x) is next hop on estimated least-cost path to destination (z)</a:t>
              </a:r>
              <a:endParaRPr lang="en-US" sz="2800" i="1" dirty="0">
                <a:solidFill>
                  <a:srgbClr val="000000"/>
                </a:solidFill>
                <a:latin typeface="+mn-lt"/>
              </a:endParaRPr>
            </a:p>
          </p:txBody>
        </p:sp>
        <p:grpSp>
          <p:nvGrpSpPr>
            <p:cNvPr id="203" name="Group 202"/>
            <p:cNvGrpSpPr/>
            <p:nvPr/>
          </p:nvGrpSpPr>
          <p:grpSpPr>
            <a:xfrm>
              <a:off x="6465518" y="2745287"/>
              <a:ext cx="3645073" cy="2469715"/>
              <a:chOff x="6465518" y="2745287"/>
              <a:chExt cx="3645073" cy="2469715"/>
            </a:xfrm>
          </p:grpSpPr>
          <p:sp>
            <p:nvSpPr>
              <p:cNvPr id="200" name="Oval 199"/>
              <p:cNvSpPr/>
              <p:nvPr/>
            </p:nvSpPr>
            <p:spPr>
              <a:xfrm>
                <a:off x="6465518" y="2745287"/>
                <a:ext cx="874734" cy="613776"/>
              </a:xfrm>
              <a:prstGeom prst="ellipse">
                <a:avLst/>
              </a:prstGeom>
              <a:noFill/>
              <a:ln w="3492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1" name="Oval 200"/>
              <p:cNvSpPr/>
              <p:nvPr/>
            </p:nvSpPr>
            <p:spPr>
              <a:xfrm>
                <a:off x="9235857" y="4601226"/>
                <a:ext cx="874734" cy="613776"/>
              </a:xfrm>
              <a:prstGeom prst="ellipse">
                <a:avLst/>
              </a:prstGeom>
              <a:noFill/>
              <a:ln w="3492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2" name="Oval 201"/>
              <p:cNvSpPr/>
              <p:nvPr/>
            </p:nvSpPr>
            <p:spPr>
              <a:xfrm>
                <a:off x="8098076" y="3187872"/>
                <a:ext cx="1722329" cy="482254"/>
              </a:xfrm>
              <a:prstGeom prst="ellipse">
                <a:avLst/>
              </a:prstGeom>
              <a:noFill/>
              <a:ln w="3492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9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 vector algorithm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21" name="Rectangle 3"/>
          <p:cNvSpPr txBox="1">
            <a:spLocks noChangeArrowheads="1"/>
          </p:cNvSpPr>
          <p:nvPr/>
        </p:nvSpPr>
        <p:spPr>
          <a:xfrm>
            <a:off x="696238" y="1449887"/>
            <a:ext cx="10815181" cy="138099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charset="0"/>
              <a:buNone/>
              <a:defRPr/>
            </a:pPr>
            <a:r>
              <a:rPr lang="en-US" sz="3200" dirty="0">
                <a:solidFill>
                  <a:srgbClr val="CC0000"/>
                </a:solidFill>
              </a:rPr>
              <a:t>key idea: </a:t>
            </a:r>
            <a:endParaRPr lang="en-US" sz="3200" dirty="0">
              <a:solidFill>
                <a:srgbClr val="CC0000"/>
              </a:solidFill>
            </a:endParaRPr>
          </a:p>
          <a:p>
            <a:pPr marL="460375" indent="-330200">
              <a:defRPr/>
            </a:pPr>
            <a:r>
              <a:rPr lang="en-US" dirty="0"/>
              <a:t>from time-to-time, each node sends its own distance vector estimate to neighbors</a:t>
            </a:r>
            <a:endParaRPr lang="en-US" dirty="0"/>
          </a:p>
        </p:txBody>
      </p:sp>
      <p:sp>
        <p:nvSpPr>
          <p:cNvPr id="23" name="Rectangle 5"/>
          <p:cNvSpPr>
            <a:spLocks noChangeArrowheads="1"/>
          </p:cNvSpPr>
          <p:nvPr/>
        </p:nvSpPr>
        <p:spPr bwMode="auto">
          <a:xfrm>
            <a:off x="824173" y="4778050"/>
            <a:ext cx="10674719" cy="150018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7980" indent="-347980">
              <a:lnSpc>
                <a:spcPct val="90000"/>
              </a:lnSpc>
              <a:spcBef>
                <a:spcPct val="20000"/>
              </a:spcBef>
              <a:buClr>
                <a:srgbClr val="0000A8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800" dirty="0"/>
              <a:t>under minor, natural conditions, the estimate </a:t>
            </a:r>
            <a:r>
              <a:rPr lang="en-US" sz="2800" i="1" dirty="0">
                <a:cs typeface="Times New Roman" panose="02020603050405020304" pitchFamily="-109" charset="0"/>
              </a:rPr>
              <a:t>D</a:t>
            </a:r>
            <a:r>
              <a:rPr lang="en-US" sz="2800" i="1" baseline="-30000" dirty="0">
                <a:cs typeface="Times New Roman" panose="02020603050405020304" pitchFamily="-109" charset="0"/>
              </a:rPr>
              <a:t>x</a:t>
            </a:r>
            <a:r>
              <a:rPr lang="en-US" sz="2800" i="1" dirty="0">
                <a:cs typeface="Times New Roman" panose="02020603050405020304" pitchFamily="-109" charset="0"/>
              </a:rPr>
              <a:t>(y) converge to the actual least cost </a:t>
            </a:r>
            <a:r>
              <a:rPr lang="en-US" sz="2800" dirty="0"/>
              <a:t>d</a:t>
            </a:r>
            <a:r>
              <a:rPr lang="en-US" sz="2800" baseline="-25000" dirty="0"/>
              <a:t>x</a:t>
            </a:r>
            <a:r>
              <a:rPr lang="en-US" sz="2800" dirty="0"/>
              <a:t>(y)</a:t>
            </a:r>
            <a:r>
              <a:rPr lang="en-US" sz="2400" dirty="0"/>
              <a:t> </a:t>
            </a:r>
            <a:endParaRPr lang="en-US" sz="2400" dirty="0"/>
          </a:p>
        </p:txBody>
      </p:sp>
      <p:grpSp>
        <p:nvGrpSpPr>
          <p:cNvPr id="4" name="Group 3"/>
          <p:cNvGrpSpPr/>
          <p:nvPr/>
        </p:nvGrpSpPr>
        <p:grpSpPr>
          <a:xfrm>
            <a:off x="648222" y="2792259"/>
            <a:ext cx="10815181" cy="1412234"/>
            <a:chOff x="648222" y="2792259"/>
            <a:chExt cx="10815181" cy="1412234"/>
          </a:xfrm>
        </p:grpSpPr>
        <p:sp>
          <p:nvSpPr>
            <p:cNvPr id="22" name="Rectangle 4"/>
            <p:cNvSpPr>
              <a:spLocks noChangeArrowheads="1"/>
            </p:cNvSpPr>
            <p:nvPr/>
          </p:nvSpPr>
          <p:spPr bwMode="auto">
            <a:xfrm>
              <a:off x="2556528" y="3681273"/>
              <a:ext cx="670946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anchor="ctr">
              <a:spAutoFit/>
            </a:bodyPr>
            <a:lstStyle/>
            <a:p>
              <a:r>
                <a:rPr lang="en-US" sz="2800" i="1" dirty="0">
                  <a:solidFill>
                    <a:srgbClr val="CC0000"/>
                  </a:solidFill>
                  <a:cs typeface="Times New Roman" panose="02020603050405020304" pitchFamily="-109" charset="0"/>
                </a:rPr>
                <a:t>D</a:t>
              </a:r>
              <a:r>
                <a:rPr lang="en-US" sz="2800" i="1" baseline="-30000" dirty="0">
                  <a:solidFill>
                    <a:srgbClr val="CC0000"/>
                  </a:solidFill>
                  <a:cs typeface="Times New Roman" panose="02020603050405020304" pitchFamily="-109" charset="0"/>
                </a:rPr>
                <a:t>x</a:t>
              </a:r>
              <a:r>
                <a:rPr lang="en-US" sz="2800" i="1" dirty="0">
                  <a:solidFill>
                    <a:srgbClr val="CC0000"/>
                  </a:solidFill>
                  <a:cs typeface="Times New Roman" panose="02020603050405020304" pitchFamily="-109" charset="0"/>
                </a:rPr>
                <a:t>(y) ← min</a:t>
              </a:r>
              <a:r>
                <a:rPr lang="en-US" sz="2800" i="1" baseline="-30000" dirty="0">
                  <a:solidFill>
                    <a:srgbClr val="CC0000"/>
                  </a:solidFill>
                  <a:cs typeface="Times New Roman" panose="02020603050405020304" pitchFamily="-109" charset="0"/>
                </a:rPr>
                <a:t>v</a:t>
              </a:r>
              <a:r>
                <a:rPr lang="en-US" sz="2800" i="1" dirty="0">
                  <a:solidFill>
                    <a:srgbClr val="CC0000"/>
                  </a:solidFill>
                  <a:cs typeface="Times New Roman" panose="02020603050405020304" pitchFamily="-109" charset="0"/>
                </a:rPr>
                <a:t>{c</a:t>
              </a:r>
              <a:r>
                <a:rPr lang="en-US" sz="2800" i="1" baseline="-25000" dirty="0">
                  <a:solidFill>
                    <a:srgbClr val="CC0000"/>
                  </a:solidFill>
                  <a:cs typeface="Times New Roman" panose="02020603050405020304" pitchFamily="-109" charset="0"/>
                </a:rPr>
                <a:t>x,v </a:t>
              </a:r>
              <a:r>
                <a:rPr lang="en-US" sz="2800" i="1" dirty="0">
                  <a:solidFill>
                    <a:srgbClr val="CC0000"/>
                  </a:solidFill>
                  <a:cs typeface="Times New Roman" panose="02020603050405020304" pitchFamily="-109" charset="0"/>
                </a:rPr>
                <a:t>+ D</a:t>
              </a:r>
              <a:r>
                <a:rPr lang="en-US" sz="2800" i="1" baseline="-30000" dirty="0">
                  <a:solidFill>
                    <a:srgbClr val="CC0000"/>
                  </a:solidFill>
                  <a:cs typeface="Times New Roman" panose="02020603050405020304" pitchFamily="-109" charset="0"/>
                </a:rPr>
                <a:t>v</a:t>
              </a:r>
              <a:r>
                <a:rPr lang="en-US" sz="2800" i="1" dirty="0">
                  <a:solidFill>
                    <a:srgbClr val="CC0000"/>
                  </a:solidFill>
                  <a:cs typeface="Times New Roman" panose="02020603050405020304" pitchFamily="-109" charset="0"/>
                </a:rPr>
                <a:t>(y)}  </a:t>
              </a:r>
              <a:r>
                <a:rPr lang="en-US" sz="2800" dirty="0">
                  <a:cs typeface="Times New Roman" panose="02020603050405020304" pitchFamily="-109" charset="0"/>
                </a:rPr>
                <a:t>for each node </a:t>
              </a:r>
              <a:r>
                <a:rPr lang="en-US" sz="2800" i="1" dirty="0">
                  <a:cs typeface="Times New Roman" panose="02020603050405020304" pitchFamily="-109" charset="0"/>
                </a:rPr>
                <a:t>y</a:t>
              </a:r>
              <a:r>
                <a:rPr lang="en-US" sz="2800" dirty="0">
                  <a:cs typeface="Times New Roman" panose="02020603050405020304" pitchFamily="-109" charset="0"/>
                </a:rPr>
                <a:t> </a:t>
              </a:r>
              <a:r>
                <a:rPr lang="en-US" sz="2800" dirty="0">
                  <a:ea typeface="MS Mincho" charset="0"/>
                  <a:cs typeface="MS Mincho" charset="0"/>
                </a:rPr>
                <a:t>∊</a:t>
              </a:r>
              <a:r>
                <a:rPr lang="en-US" sz="2800" dirty="0">
                  <a:cs typeface="Times New Roman" panose="02020603050405020304" pitchFamily="-109" charset="0"/>
                </a:rPr>
                <a:t> </a:t>
              </a:r>
              <a:r>
                <a:rPr lang="en-US" sz="2800" i="1" dirty="0">
                  <a:cs typeface="Times New Roman" panose="02020603050405020304" pitchFamily="-109" charset="0"/>
                </a:rPr>
                <a:t>N</a:t>
              </a:r>
              <a:endParaRPr lang="en-US" sz="2800" i="1" dirty="0">
                <a:cs typeface="Times New Roman" panose="02020603050405020304" pitchFamily="-109" charset="0"/>
              </a:endParaRPr>
            </a:p>
          </p:txBody>
        </p:sp>
        <p:sp>
          <p:nvSpPr>
            <p:cNvPr id="26" name="Rectangle 3"/>
            <p:cNvSpPr txBox="1">
              <a:spLocks noChangeArrowheads="1"/>
            </p:cNvSpPr>
            <p:nvPr/>
          </p:nvSpPr>
          <p:spPr>
            <a:xfrm>
              <a:off x="648222" y="2792259"/>
              <a:ext cx="10815181" cy="101565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52425" indent="-2222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A3"/>
                </a:buClr>
                <a:buFont typeface="Wingdings" panose="05000000000000000000" pitchFamily="2" charset="2"/>
                <a:buChar char="§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95325" indent="-23177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00A8"/>
                </a:buClr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60375" indent="-330200">
                <a:defRPr/>
              </a:pPr>
              <a:r>
                <a:rPr lang="en-US" dirty="0"/>
                <a:t>when </a:t>
              </a:r>
              <a:r>
                <a:rPr lang="en-US" i="1" dirty="0"/>
                <a:t>x</a:t>
              </a:r>
              <a:r>
                <a:rPr lang="en-US" dirty="0"/>
                <a:t> receives new DV estimate from any neighbor, it updates its own DV using B-F equation:</a:t>
              </a:r>
              <a:endParaRPr lang="en-US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 vector algorithm: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>
          <a:xfrm>
            <a:off x="6173635" y="1530372"/>
            <a:ext cx="5400414" cy="19769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charset="0"/>
              <a:buNone/>
            </a:pPr>
            <a:r>
              <a:rPr lang="en-US" dirty="0">
                <a:solidFill>
                  <a:srgbClr val="CC0000"/>
                </a:solidFill>
              </a:rPr>
              <a:t>iterative, asynchronous: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each local iteration caused by: </a:t>
            </a:r>
            <a:endParaRPr lang="en-US" sz="2400" dirty="0"/>
          </a:p>
          <a:p>
            <a:pPr marL="460375" indent="-224155"/>
            <a:r>
              <a:rPr lang="en-US" sz="2400" dirty="0"/>
              <a:t>local link cost change </a:t>
            </a:r>
            <a:endParaRPr lang="en-US" sz="2400" dirty="0"/>
          </a:p>
          <a:p>
            <a:pPr marL="460375" indent="-224155"/>
            <a:r>
              <a:rPr lang="en-US" sz="2400" dirty="0"/>
              <a:t>DV update message from neighbor</a:t>
            </a:r>
            <a:endParaRPr lang="en-US" sz="2400" dirty="0"/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1077577" y="2097023"/>
            <a:ext cx="4622104" cy="234525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endParaRPr lang="en-US" dirty="0">
              <a:latin typeface="Times New Roman" panose="02020603050405020304" pitchFamily="-109" charset="0"/>
            </a:endParaRPr>
          </a:p>
          <a:p>
            <a:pPr algn="ctr">
              <a:lnSpc>
                <a:spcPct val="90000"/>
              </a:lnSpc>
            </a:pPr>
            <a:r>
              <a:rPr lang="en-US" sz="2800" i="1" dirty="0">
                <a:solidFill>
                  <a:srgbClr val="000099"/>
                </a:solidFill>
                <a:latin typeface="+mn-lt"/>
              </a:rPr>
              <a:t>wait</a:t>
            </a:r>
            <a:r>
              <a:rPr lang="en-US" dirty="0">
                <a:solidFill>
                  <a:srgbClr val="000099"/>
                </a:solidFill>
                <a:latin typeface="+mn-lt"/>
              </a:rPr>
              <a:t> </a:t>
            </a:r>
            <a:r>
              <a:rPr lang="en-US" sz="2800" dirty="0">
                <a:latin typeface="+mn-lt"/>
              </a:rPr>
              <a:t>for (change in local link cost or msg from neighbor)</a:t>
            </a:r>
            <a:endParaRPr lang="en-US" sz="2800" dirty="0">
              <a:latin typeface="+mn-lt"/>
            </a:endParaRPr>
          </a:p>
          <a:p>
            <a:pPr>
              <a:lnSpc>
                <a:spcPct val="90000"/>
              </a:lnSpc>
            </a:pPr>
            <a:endParaRPr lang="en-US" sz="2000" dirty="0">
              <a:latin typeface="+mn-lt"/>
            </a:endParaRPr>
          </a:p>
          <a:p>
            <a:pPr>
              <a:lnSpc>
                <a:spcPct val="90000"/>
              </a:lnSpc>
            </a:pPr>
            <a:endParaRPr lang="en-US" sz="2000" dirty="0">
              <a:latin typeface="+mn-lt"/>
            </a:endParaRPr>
          </a:p>
          <a:p>
            <a:pPr algn="ctr">
              <a:spcBef>
                <a:spcPct val="50000"/>
              </a:spcBef>
            </a:pPr>
            <a:endParaRPr lang="en-US" dirty="0">
              <a:latin typeface="Times New Roman" panose="02020603050405020304" pitchFamily="-109" charset="0"/>
            </a:endParaRPr>
          </a:p>
        </p:txBody>
      </p:sp>
      <p:sp>
        <p:nvSpPr>
          <p:cNvPr id="14" name="Text Box 8"/>
          <p:cNvSpPr txBox="1">
            <a:spLocks noChangeArrowheads="1"/>
          </p:cNvSpPr>
          <p:nvPr/>
        </p:nvSpPr>
        <p:spPr bwMode="auto">
          <a:xfrm>
            <a:off x="977032" y="1397588"/>
            <a:ext cx="2031326" cy="5847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sz="3200" dirty="0">
                <a:solidFill>
                  <a:srgbClr val="CC0000"/>
                </a:solidFill>
                <a:latin typeface="+mn-lt"/>
              </a:rPr>
              <a:t>each node:</a:t>
            </a:r>
            <a:endParaRPr lang="en-US" sz="3200" dirty="0">
              <a:solidFill>
                <a:srgbClr val="CC0000"/>
              </a:solidFill>
              <a:latin typeface="+mn-lt"/>
            </a:endParaRP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>
          <a:xfrm>
            <a:off x="6138145" y="3549151"/>
            <a:ext cx="4936951" cy="29142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charset="0"/>
              <a:buNone/>
            </a:pPr>
            <a:r>
              <a:rPr lang="en-US" dirty="0">
                <a:solidFill>
                  <a:srgbClr val="CC0000"/>
                </a:solidFill>
              </a:rPr>
              <a:t>distributed, self-stopping: </a:t>
            </a:r>
            <a:r>
              <a:rPr lang="en-US" sz="2400" dirty="0"/>
              <a:t>each node notifies neighbors </a:t>
            </a:r>
            <a:r>
              <a:rPr lang="en-US" sz="2400" i="1" dirty="0"/>
              <a:t>only</a:t>
            </a:r>
            <a:r>
              <a:rPr lang="en-US" sz="2400" dirty="0"/>
              <a:t> when its DV changes</a:t>
            </a:r>
            <a:endParaRPr lang="en-US" sz="2400" dirty="0"/>
          </a:p>
          <a:p>
            <a:pPr marL="522605" lvl="1" indent="-236855">
              <a:buFont typeface="Wingdings" panose="05000000000000000000" pitchFamily="2" charset="2"/>
              <a:buChar char="§"/>
            </a:pPr>
            <a:r>
              <a:rPr lang="en-US" dirty="0"/>
              <a:t>neighbors then notify their neighbors – </a:t>
            </a:r>
            <a:r>
              <a:rPr lang="en-US" i="1" dirty="0"/>
              <a:t>only if necessary</a:t>
            </a:r>
            <a:endParaRPr lang="en-US" i="1" dirty="0"/>
          </a:p>
          <a:p>
            <a:pPr marL="522605" lvl="1" indent="-236855">
              <a:buFont typeface="Wingdings" panose="05000000000000000000" pitchFamily="2" charset="2"/>
              <a:buChar char="§"/>
            </a:pPr>
            <a:r>
              <a:rPr lang="en-US" dirty="0"/>
              <a:t>no notification received, no actions taken!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1092191" y="3294344"/>
            <a:ext cx="4622104" cy="1554474"/>
            <a:chOff x="1317659" y="3169084"/>
            <a:chExt cx="4622104" cy="1554474"/>
          </a:xfrm>
        </p:grpSpPr>
        <p:sp>
          <p:nvSpPr>
            <p:cNvPr id="11" name="Line 5"/>
            <p:cNvSpPr>
              <a:spLocks noChangeShapeType="1"/>
            </p:cNvSpPr>
            <p:nvPr/>
          </p:nvSpPr>
          <p:spPr bwMode="auto">
            <a:xfrm>
              <a:off x="3601463" y="3169084"/>
              <a:ext cx="0" cy="422581"/>
            </a:xfrm>
            <a:prstGeom prst="line">
              <a:avLst/>
            </a:prstGeom>
            <a:noFill/>
            <a:ln w="19050">
              <a:solidFill>
                <a:srgbClr val="000099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7" name="Text Box 4"/>
            <p:cNvSpPr txBox="1">
              <a:spLocks noChangeArrowheads="1"/>
            </p:cNvSpPr>
            <p:nvPr/>
          </p:nvSpPr>
          <p:spPr bwMode="auto">
            <a:xfrm>
              <a:off x="1317659" y="3301630"/>
              <a:ext cx="4622104" cy="142192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lnSpc>
                  <a:spcPct val="90000"/>
                </a:lnSpc>
              </a:pPr>
              <a:endParaRPr lang="en-US" sz="2000" dirty="0">
                <a:latin typeface="+mn-lt"/>
              </a:endParaRPr>
            </a:p>
            <a:p>
              <a:pPr algn="ctr">
                <a:lnSpc>
                  <a:spcPct val="90000"/>
                </a:lnSpc>
              </a:pPr>
              <a:r>
                <a:rPr lang="en-US" sz="2800" i="1" dirty="0">
                  <a:solidFill>
                    <a:srgbClr val="000099"/>
                  </a:solidFill>
                  <a:latin typeface="+mn-lt"/>
                </a:rPr>
                <a:t>recompute</a:t>
              </a:r>
              <a:r>
                <a:rPr lang="en-US" sz="2800" dirty="0">
                  <a:latin typeface="+mn-lt"/>
                </a:rPr>
                <a:t> DV estimates using DV received from neighbor</a:t>
              </a:r>
              <a:endParaRPr lang="en-US" sz="2800" dirty="0">
                <a:latin typeface="+mn-lt"/>
              </a:endParaRPr>
            </a:p>
            <a:p>
              <a:pPr>
                <a:lnSpc>
                  <a:spcPct val="90000"/>
                </a:lnSpc>
              </a:pPr>
              <a:endParaRPr lang="en-US" sz="2000" dirty="0">
                <a:latin typeface="+mn-lt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054612" y="4521895"/>
            <a:ext cx="4622104" cy="1284197"/>
            <a:chOff x="1280080" y="4396635"/>
            <a:chExt cx="4622104" cy="1284197"/>
          </a:xfrm>
        </p:grpSpPr>
        <p:sp>
          <p:nvSpPr>
            <p:cNvPr id="12" name="Line 6"/>
            <p:cNvSpPr>
              <a:spLocks noChangeShapeType="1"/>
            </p:cNvSpPr>
            <p:nvPr/>
          </p:nvSpPr>
          <p:spPr bwMode="auto">
            <a:xfrm>
              <a:off x="3578268" y="4396635"/>
              <a:ext cx="0" cy="439673"/>
            </a:xfrm>
            <a:prstGeom prst="line">
              <a:avLst/>
            </a:prstGeom>
            <a:noFill/>
            <a:ln w="19050">
              <a:solidFill>
                <a:srgbClr val="000099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8" name="Text Box 4"/>
            <p:cNvSpPr txBox="1">
              <a:spLocks noChangeArrowheads="1"/>
            </p:cNvSpPr>
            <p:nvPr/>
          </p:nvSpPr>
          <p:spPr bwMode="auto">
            <a:xfrm>
              <a:off x="1280080" y="4535903"/>
              <a:ext cx="4622104" cy="114492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lnSpc>
                  <a:spcPct val="90000"/>
                </a:lnSpc>
              </a:pPr>
              <a:endParaRPr lang="en-US" sz="2000" dirty="0">
                <a:latin typeface="+mn-lt"/>
              </a:endParaRPr>
            </a:p>
            <a:p>
              <a:pPr algn="ctr">
                <a:lnSpc>
                  <a:spcPct val="90000"/>
                </a:lnSpc>
              </a:pPr>
              <a:r>
                <a:rPr lang="en-US" sz="2800" dirty="0">
                  <a:latin typeface="+mn-lt"/>
                </a:rPr>
                <a:t>if DV to any destination has changed, </a:t>
              </a:r>
              <a:r>
                <a:rPr lang="en-US" sz="2800" i="1" dirty="0">
                  <a:solidFill>
                    <a:srgbClr val="000099"/>
                  </a:solidFill>
                  <a:latin typeface="+mn-lt"/>
                </a:rPr>
                <a:t>notify</a:t>
              </a:r>
              <a:r>
                <a:rPr lang="en-US" sz="2800" dirty="0">
                  <a:latin typeface="+mn-lt"/>
                </a:rPr>
                <a:t> neighbors </a:t>
              </a:r>
              <a:endParaRPr lang="en-US" sz="2800" dirty="0">
                <a:latin typeface="+mn-lt"/>
              </a:endParaRPr>
            </a:p>
          </p:txBody>
        </p:sp>
      </p:grpSp>
      <p:cxnSp>
        <p:nvCxnSpPr>
          <p:cNvPr id="16" name="Straight Connector 15"/>
          <p:cNvCxnSpPr/>
          <p:nvPr/>
        </p:nvCxnSpPr>
        <p:spPr>
          <a:xfrm flipV="1">
            <a:off x="3369501" y="5718132"/>
            <a:ext cx="0" cy="454068"/>
          </a:xfrm>
          <a:prstGeom prst="line">
            <a:avLst/>
          </a:prstGeom>
          <a:ln w="19050">
            <a:solidFill>
              <a:srgbClr val="0000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3352800" y="2179529"/>
            <a:ext cx="0" cy="33820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1052186" y="6172200"/>
            <a:ext cx="230061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052186" y="2178485"/>
            <a:ext cx="230061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039660" y="2167003"/>
            <a:ext cx="0" cy="40051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8" name="Group 357"/>
          <p:cNvGrpSpPr/>
          <p:nvPr/>
        </p:nvGrpSpPr>
        <p:grpSpPr>
          <a:xfrm>
            <a:off x="2822712" y="1130710"/>
            <a:ext cx="1552644" cy="2620631"/>
            <a:chOff x="3216002" y="1012723"/>
            <a:chExt cx="1552644" cy="2620631"/>
          </a:xfrm>
        </p:grpSpPr>
        <p:sp>
          <p:nvSpPr>
            <p:cNvPr id="359" name="Freeform 358"/>
            <p:cNvSpPr/>
            <p:nvPr/>
          </p:nvSpPr>
          <p:spPr>
            <a:xfrm>
              <a:off x="4316362" y="1042219"/>
              <a:ext cx="452284" cy="2389239"/>
            </a:xfrm>
            <a:custGeom>
              <a:avLst/>
              <a:gdLst>
                <a:gd name="connsiteX0" fmla="*/ 0 w 491613"/>
                <a:gd name="connsiteY0" fmla="*/ 0 h 2389239"/>
                <a:gd name="connsiteX1" fmla="*/ 491613 w 491613"/>
                <a:gd name="connsiteY1" fmla="*/ 904568 h 2389239"/>
                <a:gd name="connsiteX2" fmla="*/ 491613 w 491613"/>
                <a:gd name="connsiteY2" fmla="*/ 1052052 h 2389239"/>
                <a:gd name="connsiteX3" fmla="*/ 19665 w 491613"/>
                <a:gd name="connsiteY3" fmla="*/ 2389239 h 2389239"/>
                <a:gd name="connsiteX4" fmla="*/ 0 w 491613"/>
                <a:gd name="connsiteY4" fmla="*/ 0 h 2389239"/>
                <a:gd name="connsiteX0-1" fmla="*/ 19664 w 471948"/>
                <a:gd name="connsiteY0-2" fmla="*/ 0 h 2389239"/>
                <a:gd name="connsiteX1-3" fmla="*/ 471948 w 471948"/>
                <a:gd name="connsiteY1-4" fmla="*/ 904568 h 2389239"/>
                <a:gd name="connsiteX2-5" fmla="*/ 471948 w 471948"/>
                <a:gd name="connsiteY2-6" fmla="*/ 1052052 h 2389239"/>
                <a:gd name="connsiteX3-7" fmla="*/ 0 w 471948"/>
                <a:gd name="connsiteY3-8" fmla="*/ 2389239 h 2389239"/>
                <a:gd name="connsiteX4-9" fmla="*/ 19664 w 471948"/>
                <a:gd name="connsiteY4-10" fmla="*/ 0 h 2389239"/>
                <a:gd name="connsiteX0-11" fmla="*/ 19664 w 471948"/>
                <a:gd name="connsiteY0-12" fmla="*/ 0 h 2389239"/>
                <a:gd name="connsiteX1-13" fmla="*/ 471948 w 471948"/>
                <a:gd name="connsiteY1-14" fmla="*/ 904568 h 2389239"/>
                <a:gd name="connsiteX2-15" fmla="*/ 471948 w 471948"/>
                <a:gd name="connsiteY2-16" fmla="*/ 1052052 h 2389239"/>
                <a:gd name="connsiteX3-17" fmla="*/ 0 w 471948"/>
                <a:gd name="connsiteY3-18" fmla="*/ 2389239 h 2389239"/>
                <a:gd name="connsiteX4-19" fmla="*/ 19664 w 471948"/>
                <a:gd name="connsiteY4-20" fmla="*/ 0 h 2389239"/>
                <a:gd name="connsiteX0-21" fmla="*/ 19664 w 471948"/>
                <a:gd name="connsiteY0-22" fmla="*/ 0 h 2389239"/>
                <a:gd name="connsiteX1-23" fmla="*/ 471948 w 471948"/>
                <a:gd name="connsiteY1-24" fmla="*/ 904568 h 2389239"/>
                <a:gd name="connsiteX2-25" fmla="*/ 471948 w 471948"/>
                <a:gd name="connsiteY2-26" fmla="*/ 1052052 h 2389239"/>
                <a:gd name="connsiteX3-27" fmla="*/ 0 w 471948"/>
                <a:gd name="connsiteY3-28" fmla="*/ 2389239 h 2389239"/>
                <a:gd name="connsiteX4-29" fmla="*/ 19664 w 471948"/>
                <a:gd name="connsiteY4-30" fmla="*/ 0 h 2389239"/>
                <a:gd name="connsiteX0-31" fmla="*/ 19664 w 471948"/>
                <a:gd name="connsiteY0-32" fmla="*/ 0 h 2389239"/>
                <a:gd name="connsiteX1-33" fmla="*/ 471948 w 471948"/>
                <a:gd name="connsiteY1-34" fmla="*/ 904568 h 2389239"/>
                <a:gd name="connsiteX2-35" fmla="*/ 471948 w 471948"/>
                <a:gd name="connsiteY2-36" fmla="*/ 1052052 h 2389239"/>
                <a:gd name="connsiteX3-37" fmla="*/ 0 w 471948"/>
                <a:gd name="connsiteY3-38" fmla="*/ 2389239 h 2389239"/>
                <a:gd name="connsiteX4-39" fmla="*/ 19664 w 471948"/>
                <a:gd name="connsiteY4-40" fmla="*/ 0 h 2389239"/>
                <a:gd name="connsiteX0-41" fmla="*/ 0 w 452284"/>
                <a:gd name="connsiteY0-42" fmla="*/ 0 h 2389239"/>
                <a:gd name="connsiteX1-43" fmla="*/ 452284 w 452284"/>
                <a:gd name="connsiteY1-44" fmla="*/ 904568 h 2389239"/>
                <a:gd name="connsiteX2-45" fmla="*/ 452284 w 452284"/>
                <a:gd name="connsiteY2-46" fmla="*/ 1052052 h 2389239"/>
                <a:gd name="connsiteX3-47" fmla="*/ 9833 w 452284"/>
                <a:gd name="connsiteY3-48" fmla="*/ 2389239 h 2389239"/>
                <a:gd name="connsiteX4-49" fmla="*/ 0 w 452284"/>
                <a:gd name="connsiteY4-50" fmla="*/ 0 h 2389239"/>
                <a:gd name="connsiteX0-51" fmla="*/ 0 w 452284"/>
                <a:gd name="connsiteY0-52" fmla="*/ 0 h 2389239"/>
                <a:gd name="connsiteX1-53" fmla="*/ 452284 w 452284"/>
                <a:gd name="connsiteY1-54" fmla="*/ 904568 h 2389239"/>
                <a:gd name="connsiteX2-55" fmla="*/ 452284 w 452284"/>
                <a:gd name="connsiteY2-56" fmla="*/ 1052052 h 2389239"/>
                <a:gd name="connsiteX3-57" fmla="*/ 9833 w 452284"/>
                <a:gd name="connsiteY3-58" fmla="*/ 2389239 h 2389239"/>
                <a:gd name="connsiteX4-59" fmla="*/ 0 w 452284"/>
                <a:gd name="connsiteY4-60" fmla="*/ 0 h 238923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452284" h="2389239">
                  <a:moveTo>
                    <a:pt x="0" y="0"/>
                  </a:moveTo>
                  <a:cubicBezTo>
                    <a:pt x="170425" y="625988"/>
                    <a:pt x="242530" y="681703"/>
                    <a:pt x="452284" y="904568"/>
                  </a:cubicBezTo>
                  <a:lnTo>
                    <a:pt x="452284" y="1052052"/>
                  </a:lnTo>
                  <a:cubicBezTo>
                    <a:pt x="206477" y="1507613"/>
                    <a:pt x="137653" y="1825523"/>
                    <a:pt x="9833" y="2389239"/>
                  </a:cubicBezTo>
                  <a:cubicBezTo>
                    <a:pt x="6555" y="1592826"/>
                    <a:pt x="3278" y="79641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0" name="Group 359"/>
            <p:cNvGrpSpPr/>
            <p:nvPr/>
          </p:nvGrpSpPr>
          <p:grpSpPr>
            <a:xfrm>
              <a:off x="3216002" y="1012723"/>
              <a:ext cx="1130292" cy="2620631"/>
              <a:chOff x="3216002" y="1012723"/>
              <a:chExt cx="1130292" cy="2620631"/>
            </a:xfrm>
          </p:grpSpPr>
          <p:sp>
            <p:nvSpPr>
              <p:cNvPr id="361" name="Rectangle 360"/>
              <p:cNvSpPr/>
              <p:nvPr/>
            </p:nvSpPr>
            <p:spPr>
              <a:xfrm>
                <a:off x="3224981" y="1012723"/>
                <a:ext cx="1111045" cy="241873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62" name="Group 361"/>
              <p:cNvGrpSpPr/>
              <p:nvPr/>
            </p:nvGrpSpPr>
            <p:grpSpPr>
              <a:xfrm>
                <a:off x="3216002" y="1017253"/>
                <a:ext cx="1130292" cy="2616101"/>
                <a:chOff x="9472118" y="702026"/>
                <a:chExt cx="1130292" cy="2616101"/>
              </a:xfrm>
            </p:grpSpPr>
            <p:sp>
              <p:nvSpPr>
                <p:cNvPr id="363" name="Rectangle 362"/>
                <p:cNvSpPr/>
                <p:nvPr/>
              </p:nvSpPr>
              <p:spPr>
                <a:xfrm>
                  <a:off x="9485428" y="706056"/>
                  <a:ext cx="1116982" cy="37039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64" name="TextBox 363"/>
                <p:cNvSpPr txBox="1"/>
                <p:nvPr/>
              </p:nvSpPr>
              <p:spPr>
                <a:xfrm>
                  <a:off x="9472118" y="702026"/>
                  <a:ext cx="1117197" cy="261610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chemeClr val="bg1"/>
                      </a:solidFill>
                    </a:rPr>
                    <a:t>DV in a: </a:t>
                  </a:r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(a)=0</a:t>
                  </a:r>
                  <a:endParaRPr lang="en-US" sz="1600" dirty="0"/>
                </a:p>
                <a:p>
                  <a:pPr algn="ctr"/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(b) = 8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 algn="ctr"/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(c)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 algn="ctr"/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(d)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1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 algn="ctr"/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(e)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 algn="ctr"/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(f)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 algn="ctr"/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(g)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 algn="ctr"/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(h)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 algn="ctr"/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(i)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</p:txBody>
            </p:sp>
            <p:cxnSp>
              <p:nvCxnSpPr>
                <p:cNvPr id="365" name="Straight Connector 364"/>
                <p:cNvCxnSpPr/>
                <p:nvPr/>
              </p:nvCxnSpPr>
              <p:spPr>
                <a:xfrm>
                  <a:off x="9477371" y="1076444"/>
                  <a:ext cx="112386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6" name="Rectangle 365"/>
                <p:cNvSpPr/>
                <p:nvPr/>
              </p:nvSpPr>
              <p:spPr>
                <a:xfrm>
                  <a:off x="9479666" y="706056"/>
                  <a:ext cx="1122744" cy="258945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625" y="174028"/>
            <a:ext cx="10515600" cy="894622"/>
          </a:xfrm>
        </p:spPr>
        <p:txBody>
          <a:bodyPr/>
          <a:lstStyle/>
          <a:p>
            <a:r>
              <a:rPr lang="en-US" dirty="0"/>
              <a:t>Distance vector: example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cxnSp>
        <p:nvCxnSpPr>
          <p:cNvPr id="82" name="Straight Connector 81"/>
          <p:cNvCxnSpPr>
            <a:stCxn id="76" idx="2"/>
            <a:endCxn id="76" idx="0"/>
          </p:cNvCxnSpPr>
          <p:nvPr/>
        </p:nvCxnSpPr>
        <p:spPr>
          <a:xfrm flipV="1">
            <a:off x="6530326" y="2129120"/>
            <a:ext cx="0" cy="38631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stCxn id="76" idx="1"/>
            <a:endCxn id="76" idx="3"/>
          </p:cNvCxnSpPr>
          <p:nvPr/>
        </p:nvCxnSpPr>
        <p:spPr>
          <a:xfrm>
            <a:off x="4598770" y="4060675"/>
            <a:ext cx="386311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/>
          <p:cNvSpPr/>
          <p:nvPr/>
        </p:nvSpPr>
        <p:spPr>
          <a:xfrm>
            <a:off x="4598770" y="2129120"/>
            <a:ext cx="3863111" cy="386311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50" name="Rectangle 149"/>
          <p:cNvSpPr/>
          <p:nvPr/>
        </p:nvSpPr>
        <p:spPr>
          <a:xfrm>
            <a:off x="8380337" y="2200470"/>
            <a:ext cx="132508" cy="1855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034" name="Group 1033"/>
          <p:cNvGrpSpPr/>
          <p:nvPr/>
        </p:nvGrpSpPr>
        <p:grpSpPr>
          <a:xfrm>
            <a:off x="4333785" y="5772213"/>
            <a:ext cx="4395351" cy="404576"/>
            <a:chOff x="4333785" y="5772213"/>
            <a:chExt cx="4395351" cy="404576"/>
          </a:xfrm>
        </p:grpSpPr>
        <p:grpSp>
          <p:nvGrpSpPr>
            <p:cNvPr id="184" name="Group 183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205" name="Group 20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0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0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20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g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185" name="Group 184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196" name="Group 19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0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197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19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h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186" name="Group 185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187" name="Group 18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19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188" name="Group 44"/>
              <p:cNvGrpSpPr/>
              <p:nvPr/>
            </p:nvGrpSpPr>
            <p:grpSpPr bwMode="auto">
              <a:xfrm>
                <a:off x="1500196" y="2507397"/>
                <a:ext cx="267548" cy="419100"/>
                <a:chOff x="2972" y="2425"/>
                <a:chExt cx="171" cy="264"/>
              </a:xfrm>
            </p:grpSpPr>
            <p:sp>
              <p:nvSpPr>
                <p:cNvPr id="18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72" y="2425"/>
                  <a:ext cx="17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i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215" name="TextBox 214"/>
          <p:cNvSpPr txBox="1"/>
          <p:nvPr/>
        </p:nvSpPr>
        <p:spPr>
          <a:xfrm>
            <a:off x="4305782" y="2870522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6" name="TextBox 215"/>
          <p:cNvSpPr txBox="1"/>
          <p:nvPr/>
        </p:nvSpPr>
        <p:spPr>
          <a:xfrm>
            <a:off x="6217534" y="2860877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7" name="TextBox 216"/>
          <p:cNvSpPr txBox="1"/>
          <p:nvPr/>
        </p:nvSpPr>
        <p:spPr>
          <a:xfrm>
            <a:off x="4296138" y="488644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8" name="TextBox 217"/>
          <p:cNvSpPr txBox="1"/>
          <p:nvPr/>
        </p:nvSpPr>
        <p:spPr>
          <a:xfrm>
            <a:off x="6231040" y="488837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9" name="TextBox 218"/>
          <p:cNvSpPr txBox="1"/>
          <p:nvPr/>
        </p:nvSpPr>
        <p:spPr>
          <a:xfrm>
            <a:off x="8154365" y="489030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1" name="TextBox 220"/>
          <p:cNvSpPr txBox="1"/>
          <p:nvPr/>
        </p:nvSpPr>
        <p:spPr>
          <a:xfrm>
            <a:off x="5442030" y="4029920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2" name="TextBox 221"/>
          <p:cNvSpPr txBox="1"/>
          <p:nvPr/>
        </p:nvSpPr>
        <p:spPr>
          <a:xfrm>
            <a:off x="7353782" y="4020275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3" name="TextBox 222"/>
          <p:cNvSpPr txBox="1"/>
          <p:nvPr/>
        </p:nvSpPr>
        <p:spPr>
          <a:xfrm>
            <a:off x="5443958" y="5953247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4" name="TextBox 223"/>
          <p:cNvSpPr txBox="1"/>
          <p:nvPr/>
        </p:nvSpPr>
        <p:spPr>
          <a:xfrm>
            <a:off x="7355710" y="5943602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5" name="TextBox 224"/>
          <p:cNvSpPr txBox="1"/>
          <p:nvPr/>
        </p:nvSpPr>
        <p:spPr>
          <a:xfrm>
            <a:off x="5445886" y="212395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8</a:t>
            </a:r>
            <a:endParaRPr lang="en-US" sz="1600" dirty="0"/>
          </a:p>
        </p:txBody>
      </p:sp>
      <p:sp>
        <p:nvSpPr>
          <p:cNvPr id="226" name="TextBox 225"/>
          <p:cNvSpPr txBox="1"/>
          <p:nvPr/>
        </p:nvSpPr>
        <p:spPr>
          <a:xfrm>
            <a:off x="7357638" y="2114311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grpSp>
        <p:nvGrpSpPr>
          <p:cNvPr id="254" name="Group 253"/>
          <p:cNvGrpSpPr/>
          <p:nvPr/>
        </p:nvGrpSpPr>
        <p:grpSpPr>
          <a:xfrm>
            <a:off x="584365" y="1859143"/>
            <a:ext cx="736099" cy="1229581"/>
            <a:chOff x="10030307" y="3444875"/>
            <a:chExt cx="736099" cy="1229581"/>
          </a:xfrm>
        </p:grpSpPr>
        <p:sp>
          <p:nvSpPr>
            <p:cNvPr id="227" name="TextBox 226"/>
            <p:cNvSpPr txBox="1"/>
            <p:nvPr/>
          </p:nvSpPr>
          <p:spPr>
            <a:xfrm>
              <a:off x="10030307" y="4089681"/>
              <a:ext cx="73609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t=0</a:t>
              </a:r>
              <a:endParaRPr lang="en-US" sz="3200" dirty="0"/>
            </a:p>
          </p:txBody>
        </p:sp>
        <p:grpSp>
          <p:nvGrpSpPr>
            <p:cNvPr id="253" name="Group 252"/>
            <p:cNvGrpSpPr/>
            <p:nvPr/>
          </p:nvGrpSpPr>
          <p:grpSpPr>
            <a:xfrm>
              <a:off x="10034588" y="3444875"/>
              <a:ext cx="682627" cy="682625"/>
              <a:chOff x="10034588" y="3444875"/>
              <a:chExt cx="682627" cy="682625"/>
            </a:xfrm>
          </p:grpSpPr>
          <p:sp>
            <p:nvSpPr>
              <p:cNvPr id="228" name="Oval 227"/>
              <p:cNvSpPr/>
              <p:nvPr/>
            </p:nvSpPr>
            <p:spPr>
              <a:xfrm>
                <a:off x="10039551" y="3449256"/>
                <a:ext cx="671332" cy="671332"/>
              </a:xfrm>
              <a:prstGeom prst="ellipse">
                <a:avLst/>
              </a:prstGeom>
              <a:noFill/>
              <a:ln w="3492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30" name="Straight Connector 229"/>
              <p:cNvCxnSpPr/>
              <p:nvPr/>
            </p:nvCxnSpPr>
            <p:spPr>
              <a:xfrm>
                <a:off x="10372725" y="34448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Straight Connector 231"/>
              <p:cNvCxnSpPr/>
              <p:nvPr/>
            </p:nvCxnSpPr>
            <p:spPr>
              <a:xfrm>
                <a:off x="10372725" y="40671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/>
              <p:cNvCxnSpPr/>
              <p:nvPr/>
            </p:nvCxnSpPr>
            <p:spPr>
              <a:xfrm rot="16200000">
                <a:off x="10064751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Straight Connector 233"/>
              <p:cNvCxnSpPr/>
              <p:nvPr/>
            </p:nvCxnSpPr>
            <p:spPr>
              <a:xfrm rot="16200000">
                <a:off x="10687053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Straight Connector 234"/>
              <p:cNvCxnSpPr/>
              <p:nvPr/>
            </p:nvCxnSpPr>
            <p:spPr>
              <a:xfrm>
                <a:off x="10523542" y="40370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Straight Connector 238"/>
              <p:cNvCxnSpPr/>
              <p:nvPr/>
            </p:nvCxnSpPr>
            <p:spPr>
              <a:xfrm>
                <a:off x="10202867" y="34909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Straight Connector 239"/>
              <p:cNvCxnSpPr/>
              <p:nvPr/>
            </p:nvCxnSpPr>
            <p:spPr>
              <a:xfrm flipH="1">
                <a:off x="10196517" y="40338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Straight Connector 240"/>
              <p:cNvCxnSpPr/>
              <p:nvPr/>
            </p:nvCxnSpPr>
            <p:spPr>
              <a:xfrm flipH="1">
                <a:off x="10517192" y="34877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Straight Connector 241"/>
              <p:cNvCxnSpPr/>
              <p:nvPr/>
            </p:nvCxnSpPr>
            <p:spPr>
              <a:xfrm flipH="1">
                <a:off x="10631493" y="36115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Connector 246"/>
              <p:cNvCxnSpPr/>
              <p:nvPr/>
            </p:nvCxnSpPr>
            <p:spPr>
              <a:xfrm flipH="1">
                <a:off x="10085393" y="39290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Straight Connector 247"/>
              <p:cNvCxnSpPr/>
              <p:nvPr/>
            </p:nvCxnSpPr>
            <p:spPr>
              <a:xfrm flipH="1" flipV="1">
                <a:off x="10094918" y="36147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Straight Connector 248"/>
              <p:cNvCxnSpPr/>
              <p:nvPr/>
            </p:nvCxnSpPr>
            <p:spPr>
              <a:xfrm flipH="1" flipV="1">
                <a:off x="10631493" y="39322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0" name="Oval 249"/>
              <p:cNvSpPr/>
              <p:nvPr/>
            </p:nvSpPr>
            <p:spPr>
              <a:xfrm>
                <a:off x="10331450" y="3743325"/>
                <a:ext cx="82550" cy="8713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52" name="Straight Connector 251"/>
              <p:cNvCxnSpPr/>
              <p:nvPr/>
            </p:nvCxnSpPr>
            <p:spPr>
              <a:xfrm>
                <a:off x="10372725" y="3548510"/>
                <a:ext cx="0" cy="207515"/>
              </a:xfrm>
              <a:prstGeom prst="line">
                <a:avLst/>
              </a:prstGeom>
              <a:ln w="25400" cap="flat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5" name="TextBox 254"/>
          <p:cNvSpPr txBox="1"/>
          <p:nvPr/>
        </p:nvSpPr>
        <p:spPr>
          <a:xfrm flipH="1">
            <a:off x="427284" y="3275636"/>
            <a:ext cx="2195814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Clr>
                <a:srgbClr val="0000A8"/>
              </a:buClr>
              <a:buFont typeface="Wingdings" panose="05000000000000000000" pitchFamily="2" charset="2"/>
              <a:buChar char="§"/>
            </a:pPr>
            <a:r>
              <a:rPr lang="en-US" dirty="0"/>
              <a:t>All nodes have distance estimates to nearest neighbors (only)</a:t>
            </a:r>
            <a:endParaRPr lang="en-US" dirty="0"/>
          </a:p>
        </p:txBody>
      </p:sp>
      <p:grpSp>
        <p:nvGrpSpPr>
          <p:cNvPr id="1029" name="Group 1028"/>
          <p:cNvGrpSpPr/>
          <p:nvPr/>
        </p:nvGrpSpPr>
        <p:grpSpPr>
          <a:xfrm>
            <a:off x="5663694" y="2293717"/>
            <a:ext cx="5624685" cy="2298788"/>
            <a:chOff x="5663694" y="2293717"/>
            <a:chExt cx="5624685" cy="2298788"/>
          </a:xfrm>
        </p:grpSpPr>
        <p:sp>
          <p:nvSpPr>
            <p:cNvPr id="1024" name="TextBox 1023"/>
            <p:cNvSpPr txBox="1"/>
            <p:nvPr/>
          </p:nvSpPr>
          <p:spPr>
            <a:xfrm>
              <a:off x="9259747" y="3669175"/>
              <a:ext cx="202863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 few asymmetries:</a:t>
              </a:r>
              <a:endParaRPr lang="en-US" dirty="0"/>
            </a:p>
            <a:p>
              <a:pPr marL="285750" indent="-285750">
                <a:buClr>
                  <a:srgbClr val="0000A8"/>
                </a:buClr>
                <a:buFont typeface="Wingdings" panose="05000000000000000000" pitchFamily="2" charset="2"/>
                <a:buChar char="§"/>
              </a:pPr>
              <a:r>
                <a:rPr lang="en-US" dirty="0"/>
                <a:t>missing link</a:t>
              </a:r>
              <a:endParaRPr lang="en-US" dirty="0"/>
            </a:p>
            <a:p>
              <a:pPr marL="285750" indent="-285750">
                <a:buClr>
                  <a:srgbClr val="0000A8"/>
                </a:buClr>
                <a:buFont typeface="Wingdings" panose="05000000000000000000" pitchFamily="2" charset="2"/>
                <a:buChar char="§"/>
              </a:pPr>
              <a:r>
                <a:rPr lang="en-US" dirty="0"/>
                <a:t>larger cost</a:t>
              </a:r>
              <a:endParaRPr lang="en-US" dirty="0"/>
            </a:p>
          </p:txBody>
        </p:sp>
        <p:cxnSp>
          <p:nvCxnSpPr>
            <p:cNvPr id="1027" name="Straight Arrow Connector 1026"/>
            <p:cNvCxnSpPr/>
            <p:nvPr/>
          </p:nvCxnSpPr>
          <p:spPr>
            <a:xfrm flipH="1" flipV="1">
              <a:off x="8414795" y="3032568"/>
              <a:ext cx="995423" cy="1111169"/>
            </a:xfrm>
            <a:prstGeom prst="straightConnector1">
              <a:avLst/>
            </a:prstGeom>
            <a:ln>
              <a:solidFill>
                <a:srgbClr val="0000A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Arrow Connector 259"/>
            <p:cNvCxnSpPr/>
            <p:nvPr/>
          </p:nvCxnSpPr>
          <p:spPr>
            <a:xfrm flipH="1" flipV="1">
              <a:off x="5663694" y="2293717"/>
              <a:ext cx="3726112" cy="2091470"/>
            </a:xfrm>
            <a:prstGeom prst="straightConnector1">
              <a:avLst/>
            </a:prstGeom>
            <a:ln>
              <a:solidFill>
                <a:srgbClr val="0000A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32" name="Right Arrow 1031"/>
          <p:cNvSpPr/>
          <p:nvPr/>
        </p:nvSpPr>
        <p:spPr>
          <a:xfrm rot="5400000">
            <a:off x="4399933" y="2561304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7" name="Right Arrow 266"/>
          <p:cNvSpPr/>
          <p:nvPr/>
        </p:nvSpPr>
        <p:spPr>
          <a:xfrm rot="16200000">
            <a:off x="4395017" y="3470788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8" name="Right Arrow 267"/>
          <p:cNvSpPr/>
          <p:nvPr/>
        </p:nvSpPr>
        <p:spPr>
          <a:xfrm rot="5400000">
            <a:off x="6302474" y="2546557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9" name="Right Arrow 268"/>
          <p:cNvSpPr/>
          <p:nvPr/>
        </p:nvSpPr>
        <p:spPr>
          <a:xfrm rot="16200000">
            <a:off x="6297558" y="3456041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0" name="Right Arrow 269"/>
          <p:cNvSpPr/>
          <p:nvPr/>
        </p:nvSpPr>
        <p:spPr>
          <a:xfrm rot="5400000">
            <a:off x="4370435" y="4458934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1" name="Right Arrow 270"/>
          <p:cNvSpPr/>
          <p:nvPr/>
        </p:nvSpPr>
        <p:spPr>
          <a:xfrm rot="16200000">
            <a:off x="4365519" y="5368418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2" name="Right Arrow 271"/>
          <p:cNvSpPr/>
          <p:nvPr/>
        </p:nvSpPr>
        <p:spPr>
          <a:xfrm rot="5400000">
            <a:off x="6312308" y="4454022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3" name="Right Arrow 272"/>
          <p:cNvSpPr/>
          <p:nvPr/>
        </p:nvSpPr>
        <p:spPr>
          <a:xfrm rot="16200000">
            <a:off x="6307392" y="5363506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4" name="Right Arrow 273"/>
          <p:cNvSpPr/>
          <p:nvPr/>
        </p:nvSpPr>
        <p:spPr>
          <a:xfrm rot="5400000">
            <a:off x="8254181" y="4449110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5" name="Right Arrow 274"/>
          <p:cNvSpPr/>
          <p:nvPr/>
        </p:nvSpPr>
        <p:spPr>
          <a:xfrm rot="16200000">
            <a:off x="8249265" y="5358594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9" name="Right Arrow 278"/>
          <p:cNvSpPr/>
          <p:nvPr/>
        </p:nvSpPr>
        <p:spPr>
          <a:xfrm rot="10800000">
            <a:off x="7582395" y="5829665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0" name="Right Arrow 279"/>
          <p:cNvSpPr/>
          <p:nvPr/>
        </p:nvSpPr>
        <p:spPr>
          <a:xfrm>
            <a:off x="6819704" y="5834582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83" name="Group 282"/>
          <p:cNvGrpSpPr/>
          <p:nvPr/>
        </p:nvGrpSpPr>
        <p:grpSpPr>
          <a:xfrm>
            <a:off x="4336458" y="3833790"/>
            <a:ext cx="4395351" cy="404576"/>
            <a:chOff x="4333785" y="5772213"/>
            <a:chExt cx="4395351" cy="404576"/>
          </a:xfrm>
        </p:grpSpPr>
        <p:grpSp>
          <p:nvGrpSpPr>
            <p:cNvPr id="284" name="Group 283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305" name="Group 30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0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0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30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d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5" name="Group 284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296" name="Group 29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0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97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29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e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6" name="Group 285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287" name="Group 28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9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88" name="Group 44"/>
              <p:cNvGrpSpPr/>
              <p:nvPr/>
            </p:nvGrpSpPr>
            <p:grpSpPr bwMode="auto">
              <a:xfrm>
                <a:off x="1492372" y="2507397"/>
                <a:ext cx="283194" cy="419100"/>
                <a:chOff x="2967" y="2425"/>
                <a:chExt cx="181" cy="264"/>
              </a:xfrm>
            </p:grpSpPr>
            <p:sp>
              <p:nvSpPr>
                <p:cNvPr id="28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67" y="2425"/>
                  <a:ext cx="18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f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grpSp>
        <p:nvGrpSpPr>
          <p:cNvPr id="314" name="Group 313"/>
          <p:cNvGrpSpPr/>
          <p:nvPr/>
        </p:nvGrpSpPr>
        <p:grpSpPr>
          <a:xfrm>
            <a:off x="4333785" y="1906063"/>
            <a:ext cx="4395351" cy="404576"/>
            <a:chOff x="4333785" y="5772213"/>
            <a:chExt cx="4395351" cy="404576"/>
          </a:xfrm>
        </p:grpSpPr>
        <p:grpSp>
          <p:nvGrpSpPr>
            <p:cNvPr id="315" name="Group 314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336" name="Group 33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4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37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33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a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16" name="Group 315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327" name="Group 32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3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28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32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b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17" name="Group 316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318" name="Group 317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22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3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4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5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6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19" name="Group 44"/>
              <p:cNvGrpSpPr/>
              <p:nvPr/>
            </p:nvGrpSpPr>
            <p:grpSpPr bwMode="auto">
              <a:xfrm>
                <a:off x="1464202" y="2507397"/>
                <a:ext cx="341084" cy="419100"/>
                <a:chOff x="2949" y="2425"/>
                <a:chExt cx="218" cy="264"/>
              </a:xfrm>
            </p:grpSpPr>
            <p:sp>
              <p:nvSpPr>
                <p:cNvPr id="320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1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9" y="2425"/>
                  <a:ext cx="218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c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346" name="Right Arrow 345"/>
          <p:cNvSpPr/>
          <p:nvPr/>
        </p:nvSpPr>
        <p:spPr>
          <a:xfrm rot="10800000">
            <a:off x="5660017" y="5843033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7" name="Right Arrow 346"/>
          <p:cNvSpPr/>
          <p:nvPr/>
        </p:nvSpPr>
        <p:spPr>
          <a:xfrm>
            <a:off x="4897326" y="5847950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8" name="Right Arrow 347"/>
          <p:cNvSpPr/>
          <p:nvPr/>
        </p:nvSpPr>
        <p:spPr>
          <a:xfrm rot="10800000">
            <a:off x="5651998" y="3904611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9" name="Right Arrow 348"/>
          <p:cNvSpPr/>
          <p:nvPr/>
        </p:nvSpPr>
        <p:spPr>
          <a:xfrm>
            <a:off x="4905348" y="3909528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0" name="Right Arrow 349"/>
          <p:cNvSpPr/>
          <p:nvPr/>
        </p:nvSpPr>
        <p:spPr>
          <a:xfrm rot="10800000">
            <a:off x="5660020" y="1966189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1" name="Right Arrow 350"/>
          <p:cNvSpPr/>
          <p:nvPr/>
        </p:nvSpPr>
        <p:spPr>
          <a:xfrm>
            <a:off x="4924064" y="1987147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2" name="Right Arrow 351"/>
          <p:cNvSpPr/>
          <p:nvPr/>
        </p:nvSpPr>
        <p:spPr>
          <a:xfrm rot="10800000">
            <a:off x="7582399" y="1968862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3" name="Right Arrow 352"/>
          <p:cNvSpPr/>
          <p:nvPr/>
        </p:nvSpPr>
        <p:spPr>
          <a:xfrm>
            <a:off x="6819708" y="1973779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4" name="Right Arrow 353"/>
          <p:cNvSpPr/>
          <p:nvPr/>
        </p:nvSpPr>
        <p:spPr>
          <a:xfrm rot="10800000">
            <a:off x="7595769" y="3907283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5" name="Right Arrow 354"/>
          <p:cNvSpPr/>
          <p:nvPr/>
        </p:nvSpPr>
        <p:spPr>
          <a:xfrm>
            <a:off x="6833078" y="3912200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6" name="TextBox 355"/>
          <p:cNvSpPr txBox="1"/>
          <p:nvPr/>
        </p:nvSpPr>
        <p:spPr>
          <a:xfrm flipH="1">
            <a:off x="435306" y="4375569"/>
            <a:ext cx="2195814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Clr>
                <a:srgbClr val="0000A8"/>
              </a:buClr>
              <a:buFont typeface="Wingdings" panose="05000000000000000000" pitchFamily="2" charset="2"/>
              <a:buChar char="§"/>
            </a:pPr>
            <a:r>
              <a:rPr lang="en-US" dirty="0"/>
              <a:t>All nodes send their local distance vector to their neighbors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"/>
                            </p:stCondLst>
                            <p:childTnLst>
                              <p:par>
                                <p:cTn id="5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000"/>
                            </p:stCondLst>
                            <p:childTnLst>
                              <p:par>
                                <p:cTn id="7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500"/>
                            </p:stCondLst>
                            <p:childTnLst>
                              <p:par>
                                <p:cTn id="7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4000"/>
                            </p:stCondLst>
                            <p:childTnLst>
                              <p:par>
                                <p:cTn id="8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2" grpId="0" animBg="1"/>
      <p:bldP spid="267" grpId="0" animBg="1"/>
      <p:bldP spid="268" grpId="0" animBg="1"/>
      <p:bldP spid="269" grpId="0" animBg="1"/>
      <p:bldP spid="270" grpId="0" animBg="1"/>
      <p:bldP spid="271" grpId="0" animBg="1"/>
      <p:bldP spid="272" grpId="0" animBg="1"/>
      <p:bldP spid="273" grpId="0" animBg="1"/>
      <p:bldP spid="274" grpId="0" animBg="1"/>
      <p:bldP spid="275" grpId="0" animBg="1"/>
      <p:bldP spid="279" grpId="0" animBg="1"/>
      <p:bldP spid="280" grpId="0" animBg="1"/>
      <p:bldP spid="346" grpId="0" animBg="1"/>
      <p:bldP spid="347" grpId="0" animBg="1"/>
      <p:bldP spid="348" grpId="0" animBg="1"/>
      <p:bldP spid="349" grpId="0" animBg="1"/>
      <p:bldP spid="350" grpId="0" animBg="1"/>
      <p:bldP spid="351" grpId="0" animBg="1"/>
      <p:bldP spid="352" grpId="0" animBg="1"/>
      <p:bldP spid="353" grpId="0" animBg="1"/>
      <p:bldP spid="354" grpId="0" animBg="1"/>
      <p:bldP spid="355" grpId="0" animBg="1"/>
      <p:bldP spid="35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625" y="174028"/>
            <a:ext cx="10515600" cy="894622"/>
          </a:xfrm>
        </p:spPr>
        <p:txBody>
          <a:bodyPr/>
          <a:lstStyle/>
          <a:p>
            <a:r>
              <a:rPr lang="en-US" dirty="0">
                <a:solidFill>
                  <a:srgbClr val="0000A8"/>
                </a:solidFill>
              </a:rPr>
              <a:t>Distance vector example: iteration</a:t>
            </a:r>
            <a:endParaRPr lang="en-US" dirty="0">
              <a:solidFill>
                <a:srgbClr val="0000A8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158" name="TextBox 157"/>
          <p:cNvSpPr txBox="1"/>
          <p:nvPr/>
        </p:nvSpPr>
        <p:spPr>
          <a:xfrm flipH="1">
            <a:off x="476445" y="3078991"/>
            <a:ext cx="219581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buClr>
                <a:srgbClr val="0000A8"/>
              </a:buClr>
            </a:pPr>
            <a:r>
              <a:rPr lang="en-US" dirty="0"/>
              <a:t>All nodes:</a:t>
            </a:r>
            <a:endParaRPr lang="en-US" dirty="0"/>
          </a:p>
          <a:p>
            <a:pPr marL="174625" indent="-174625">
              <a:lnSpc>
                <a:spcPct val="90000"/>
              </a:lnSpc>
              <a:buClr>
                <a:srgbClr val="0000A8"/>
              </a:buClr>
              <a:buFont typeface="Wingdings" panose="05000000000000000000" pitchFamily="2" charset="2"/>
              <a:buChar char="§"/>
            </a:pPr>
            <a:r>
              <a:rPr lang="en-US" dirty="0"/>
              <a:t>receive distance vectors from neighbors</a:t>
            </a:r>
            <a:endParaRPr lang="en-US" dirty="0"/>
          </a:p>
          <a:p>
            <a:pPr marL="174625" indent="-174625">
              <a:lnSpc>
                <a:spcPct val="90000"/>
              </a:lnSpc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compute their new local  distance vector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marL="174625" indent="-174625">
              <a:lnSpc>
                <a:spcPct val="90000"/>
              </a:lnSpc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send their new local distance vector to neighbors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159" name="Group 158"/>
          <p:cNvGrpSpPr/>
          <p:nvPr/>
        </p:nvGrpSpPr>
        <p:grpSpPr>
          <a:xfrm>
            <a:off x="584365" y="1859143"/>
            <a:ext cx="736099" cy="1229581"/>
            <a:chOff x="10030307" y="3444875"/>
            <a:chExt cx="736099" cy="1229581"/>
          </a:xfrm>
        </p:grpSpPr>
        <p:sp>
          <p:nvSpPr>
            <p:cNvPr id="160" name="TextBox 159"/>
            <p:cNvSpPr txBox="1"/>
            <p:nvPr/>
          </p:nvSpPr>
          <p:spPr>
            <a:xfrm>
              <a:off x="10030307" y="4089681"/>
              <a:ext cx="73609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t=1</a:t>
              </a:r>
              <a:endParaRPr lang="en-US" sz="3200" dirty="0"/>
            </a:p>
          </p:txBody>
        </p:sp>
        <p:grpSp>
          <p:nvGrpSpPr>
            <p:cNvPr id="161" name="Group 160"/>
            <p:cNvGrpSpPr/>
            <p:nvPr/>
          </p:nvGrpSpPr>
          <p:grpSpPr>
            <a:xfrm>
              <a:off x="10034588" y="3444875"/>
              <a:ext cx="682627" cy="682625"/>
              <a:chOff x="10034588" y="3444875"/>
              <a:chExt cx="682627" cy="682625"/>
            </a:xfrm>
          </p:grpSpPr>
          <p:sp>
            <p:nvSpPr>
              <p:cNvPr id="162" name="Oval 161"/>
              <p:cNvSpPr/>
              <p:nvPr/>
            </p:nvSpPr>
            <p:spPr>
              <a:xfrm>
                <a:off x="10039551" y="3449256"/>
                <a:ext cx="671332" cy="671332"/>
              </a:xfrm>
              <a:prstGeom prst="ellipse">
                <a:avLst/>
              </a:prstGeom>
              <a:noFill/>
              <a:ln w="3492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63" name="Straight Connector 162"/>
              <p:cNvCxnSpPr/>
              <p:nvPr/>
            </p:nvCxnSpPr>
            <p:spPr>
              <a:xfrm>
                <a:off x="10372725" y="34448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/>
              <p:cNvCxnSpPr/>
              <p:nvPr/>
            </p:nvCxnSpPr>
            <p:spPr>
              <a:xfrm>
                <a:off x="10372725" y="40671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/>
              <p:cNvCxnSpPr/>
              <p:nvPr/>
            </p:nvCxnSpPr>
            <p:spPr>
              <a:xfrm rot="16200000">
                <a:off x="10064751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/>
              <p:cNvCxnSpPr/>
              <p:nvPr/>
            </p:nvCxnSpPr>
            <p:spPr>
              <a:xfrm rot="16200000">
                <a:off x="10687053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/>
              <p:nvPr/>
            </p:nvCxnSpPr>
            <p:spPr>
              <a:xfrm>
                <a:off x="10523542" y="40370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/>
              <p:nvPr/>
            </p:nvCxnSpPr>
            <p:spPr>
              <a:xfrm>
                <a:off x="10202867" y="34909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/>
              <p:cNvCxnSpPr/>
              <p:nvPr/>
            </p:nvCxnSpPr>
            <p:spPr>
              <a:xfrm flipH="1">
                <a:off x="10196517" y="40338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>
              <a:xfrm flipH="1">
                <a:off x="10517192" y="34877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>
              <a:xfrm flipH="1">
                <a:off x="10631493" y="36115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 flipH="1">
                <a:off x="10085393" y="39290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 flipH="1" flipV="1">
                <a:off x="10094918" y="36147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 flipH="1" flipV="1">
                <a:off x="10631493" y="39322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5" name="Oval 174"/>
              <p:cNvSpPr/>
              <p:nvPr/>
            </p:nvSpPr>
            <p:spPr>
              <a:xfrm>
                <a:off x="10331450" y="3743325"/>
                <a:ext cx="82550" cy="8713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76" name="Straight Connector 175"/>
              <p:cNvCxnSpPr/>
              <p:nvPr/>
            </p:nvCxnSpPr>
            <p:spPr>
              <a:xfrm flipH="1">
                <a:off x="10361752" y="3564494"/>
                <a:ext cx="137579" cy="231764"/>
              </a:xfrm>
              <a:prstGeom prst="line">
                <a:avLst/>
              </a:prstGeom>
              <a:ln w="25400" cap="flat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78" name="Straight Connector 177"/>
          <p:cNvCxnSpPr>
            <a:stCxn id="180" idx="2"/>
            <a:endCxn id="180" idx="0"/>
          </p:cNvCxnSpPr>
          <p:nvPr/>
        </p:nvCxnSpPr>
        <p:spPr>
          <a:xfrm flipV="1">
            <a:off x="6530326" y="2129120"/>
            <a:ext cx="0" cy="38631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>
            <a:stCxn id="180" idx="1"/>
            <a:endCxn id="180" idx="3"/>
          </p:cNvCxnSpPr>
          <p:nvPr/>
        </p:nvCxnSpPr>
        <p:spPr>
          <a:xfrm>
            <a:off x="4598770" y="4060675"/>
            <a:ext cx="386311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Rectangle 179"/>
          <p:cNvSpPr/>
          <p:nvPr/>
        </p:nvSpPr>
        <p:spPr>
          <a:xfrm>
            <a:off x="4598770" y="2129120"/>
            <a:ext cx="3863111" cy="386311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81" name="Rectangle 180"/>
          <p:cNvSpPr/>
          <p:nvPr/>
        </p:nvSpPr>
        <p:spPr>
          <a:xfrm>
            <a:off x="8380337" y="2200470"/>
            <a:ext cx="132508" cy="1855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82" name="Group 181"/>
          <p:cNvGrpSpPr/>
          <p:nvPr/>
        </p:nvGrpSpPr>
        <p:grpSpPr>
          <a:xfrm>
            <a:off x="4333785" y="5772213"/>
            <a:ext cx="4395351" cy="404576"/>
            <a:chOff x="4333785" y="5772213"/>
            <a:chExt cx="4395351" cy="404576"/>
          </a:xfrm>
        </p:grpSpPr>
        <p:grpSp>
          <p:nvGrpSpPr>
            <p:cNvPr id="183" name="Group 182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265" name="Group 26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78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8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8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5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57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6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276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77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g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14" name="Group 213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251" name="Group 250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5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6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6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6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6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56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25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5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h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20" name="Group 219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229" name="Group 228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38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43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44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45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46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31" name="Group 44"/>
              <p:cNvGrpSpPr/>
              <p:nvPr/>
            </p:nvGrpSpPr>
            <p:grpSpPr bwMode="auto">
              <a:xfrm>
                <a:off x="1500196" y="2507397"/>
                <a:ext cx="267548" cy="419100"/>
                <a:chOff x="2972" y="2425"/>
                <a:chExt cx="171" cy="264"/>
              </a:xfrm>
            </p:grpSpPr>
            <p:sp>
              <p:nvSpPr>
                <p:cNvPr id="236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37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72" y="2425"/>
                  <a:ext cx="17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i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358" name="TextBox 357"/>
          <p:cNvSpPr txBox="1"/>
          <p:nvPr/>
        </p:nvSpPr>
        <p:spPr>
          <a:xfrm>
            <a:off x="4305782" y="2870522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359" name="TextBox 358"/>
          <p:cNvSpPr txBox="1"/>
          <p:nvPr/>
        </p:nvSpPr>
        <p:spPr>
          <a:xfrm>
            <a:off x="6217534" y="2860877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360" name="TextBox 359"/>
          <p:cNvSpPr txBox="1"/>
          <p:nvPr/>
        </p:nvSpPr>
        <p:spPr>
          <a:xfrm>
            <a:off x="4296138" y="488644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361" name="TextBox 360"/>
          <p:cNvSpPr txBox="1"/>
          <p:nvPr/>
        </p:nvSpPr>
        <p:spPr>
          <a:xfrm>
            <a:off x="6231040" y="488837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362" name="TextBox 361"/>
          <p:cNvSpPr txBox="1"/>
          <p:nvPr/>
        </p:nvSpPr>
        <p:spPr>
          <a:xfrm>
            <a:off x="8154365" y="489030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363" name="TextBox 362"/>
          <p:cNvSpPr txBox="1"/>
          <p:nvPr/>
        </p:nvSpPr>
        <p:spPr>
          <a:xfrm>
            <a:off x="5442030" y="4029920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364" name="TextBox 363"/>
          <p:cNvSpPr txBox="1"/>
          <p:nvPr/>
        </p:nvSpPr>
        <p:spPr>
          <a:xfrm>
            <a:off x="7353782" y="4020275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365" name="TextBox 364"/>
          <p:cNvSpPr txBox="1"/>
          <p:nvPr/>
        </p:nvSpPr>
        <p:spPr>
          <a:xfrm>
            <a:off x="5443958" y="5953247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366" name="TextBox 365"/>
          <p:cNvSpPr txBox="1"/>
          <p:nvPr/>
        </p:nvSpPr>
        <p:spPr>
          <a:xfrm>
            <a:off x="7355710" y="5943602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367" name="TextBox 366"/>
          <p:cNvSpPr txBox="1"/>
          <p:nvPr/>
        </p:nvSpPr>
        <p:spPr>
          <a:xfrm>
            <a:off x="5445886" y="212395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8</a:t>
            </a:r>
            <a:endParaRPr lang="en-US" sz="1600" dirty="0"/>
          </a:p>
        </p:txBody>
      </p:sp>
      <p:sp>
        <p:nvSpPr>
          <p:cNvPr id="368" name="TextBox 367"/>
          <p:cNvSpPr txBox="1"/>
          <p:nvPr/>
        </p:nvSpPr>
        <p:spPr>
          <a:xfrm>
            <a:off x="7357638" y="2114311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369" name="Right Arrow 368"/>
          <p:cNvSpPr/>
          <p:nvPr/>
        </p:nvSpPr>
        <p:spPr>
          <a:xfrm rot="16200000" flipV="1">
            <a:off x="4399933" y="2561304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0" name="Right Arrow 369"/>
          <p:cNvSpPr/>
          <p:nvPr/>
        </p:nvSpPr>
        <p:spPr>
          <a:xfrm rot="5400000" flipV="1">
            <a:off x="4395017" y="3470788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1" name="Right Arrow 370"/>
          <p:cNvSpPr/>
          <p:nvPr/>
        </p:nvSpPr>
        <p:spPr>
          <a:xfrm rot="16200000" flipV="1">
            <a:off x="6302474" y="2546557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2" name="Right Arrow 371"/>
          <p:cNvSpPr/>
          <p:nvPr/>
        </p:nvSpPr>
        <p:spPr>
          <a:xfrm rot="5400000" flipV="1">
            <a:off x="6297558" y="3456041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3" name="Right Arrow 372"/>
          <p:cNvSpPr/>
          <p:nvPr/>
        </p:nvSpPr>
        <p:spPr>
          <a:xfrm rot="16200000" flipV="1">
            <a:off x="4370435" y="4458934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4" name="Right Arrow 373"/>
          <p:cNvSpPr/>
          <p:nvPr/>
        </p:nvSpPr>
        <p:spPr>
          <a:xfrm rot="5400000" flipV="1">
            <a:off x="4365519" y="5368418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5" name="Right Arrow 374"/>
          <p:cNvSpPr/>
          <p:nvPr/>
        </p:nvSpPr>
        <p:spPr>
          <a:xfrm rot="16200000" flipV="1">
            <a:off x="6312308" y="4454022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6" name="Right Arrow 375"/>
          <p:cNvSpPr/>
          <p:nvPr/>
        </p:nvSpPr>
        <p:spPr>
          <a:xfrm rot="5400000" flipV="1">
            <a:off x="6307392" y="5363506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7" name="Right Arrow 376"/>
          <p:cNvSpPr/>
          <p:nvPr/>
        </p:nvSpPr>
        <p:spPr>
          <a:xfrm rot="16200000" flipV="1">
            <a:off x="8254181" y="4449110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8" name="Right Arrow 377"/>
          <p:cNvSpPr/>
          <p:nvPr/>
        </p:nvSpPr>
        <p:spPr>
          <a:xfrm rot="5400000" flipV="1">
            <a:off x="8249265" y="5358594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9" name="Right Arrow 378"/>
          <p:cNvSpPr/>
          <p:nvPr/>
        </p:nvSpPr>
        <p:spPr>
          <a:xfrm rot="10800000" flipH="1">
            <a:off x="7582395" y="5829665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0" name="Right Arrow 379"/>
          <p:cNvSpPr/>
          <p:nvPr/>
        </p:nvSpPr>
        <p:spPr>
          <a:xfrm flipH="1">
            <a:off x="6819704" y="5834582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81" name="Group 380"/>
          <p:cNvGrpSpPr/>
          <p:nvPr/>
        </p:nvGrpSpPr>
        <p:grpSpPr>
          <a:xfrm>
            <a:off x="4336458" y="3833790"/>
            <a:ext cx="4395351" cy="404576"/>
            <a:chOff x="4333785" y="5772213"/>
            <a:chExt cx="4395351" cy="404576"/>
          </a:xfrm>
        </p:grpSpPr>
        <p:grpSp>
          <p:nvGrpSpPr>
            <p:cNvPr id="382" name="Group 381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403" name="Group 402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407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08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09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10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11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404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405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06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d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83" name="Group 382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394" name="Group 393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98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99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00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01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02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95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396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97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e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84" name="Group 383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385" name="Group 38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8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9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9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9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9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86" name="Group 44"/>
              <p:cNvGrpSpPr/>
              <p:nvPr/>
            </p:nvGrpSpPr>
            <p:grpSpPr bwMode="auto">
              <a:xfrm>
                <a:off x="1492372" y="2507397"/>
                <a:ext cx="283194" cy="419100"/>
                <a:chOff x="2967" y="2425"/>
                <a:chExt cx="181" cy="264"/>
              </a:xfrm>
            </p:grpSpPr>
            <p:sp>
              <p:nvSpPr>
                <p:cNvPr id="38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8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67" y="2425"/>
                  <a:ext cx="18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f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grpSp>
        <p:nvGrpSpPr>
          <p:cNvPr id="412" name="Group 411"/>
          <p:cNvGrpSpPr/>
          <p:nvPr/>
        </p:nvGrpSpPr>
        <p:grpSpPr>
          <a:xfrm>
            <a:off x="4333785" y="1906063"/>
            <a:ext cx="4395351" cy="404576"/>
            <a:chOff x="4333785" y="5772213"/>
            <a:chExt cx="4395351" cy="404576"/>
          </a:xfrm>
        </p:grpSpPr>
        <p:grpSp>
          <p:nvGrpSpPr>
            <p:cNvPr id="413" name="Group 412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434" name="Group 433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438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39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40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41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42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435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436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37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a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414" name="Group 413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425" name="Group 42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42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3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3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3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3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426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42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2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b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415" name="Group 414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416" name="Group 41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42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2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2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2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2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417" name="Group 44"/>
              <p:cNvGrpSpPr/>
              <p:nvPr/>
            </p:nvGrpSpPr>
            <p:grpSpPr bwMode="auto">
              <a:xfrm>
                <a:off x="1464202" y="2507397"/>
                <a:ext cx="341084" cy="419100"/>
                <a:chOff x="2949" y="2425"/>
                <a:chExt cx="218" cy="264"/>
              </a:xfrm>
            </p:grpSpPr>
            <p:sp>
              <p:nvSpPr>
                <p:cNvPr id="41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1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9" y="2425"/>
                  <a:ext cx="218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c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443" name="Right Arrow 442"/>
          <p:cNvSpPr/>
          <p:nvPr/>
        </p:nvSpPr>
        <p:spPr>
          <a:xfrm rot="10800000" flipH="1">
            <a:off x="5660017" y="5843033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4" name="Right Arrow 443"/>
          <p:cNvSpPr/>
          <p:nvPr/>
        </p:nvSpPr>
        <p:spPr>
          <a:xfrm flipH="1">
            <a:off x="4897326" y="5847950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5" name="Right Arrow 444"/>
          <p:cNvSpPr/>
          <p:nvPr/>
        </p:nvSpPr>
        <p:spPr>
          <a:xfrm rot="10800000" flipH="1">
            <a:off x="5651998" y="3904611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6" name="Right Arrow 445"/>
          <p:cNvSpPr/>
          <p:nvPr/>
        </p:nvSpPr>
        <p:spPr>
          <a:xfrm flipH="1">
            <a:off x="4905348" y="3909528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7" name="Right Arrow 446"/>
          <p:cNvSpPr/>
          <p:nvPr/>
        </p:nvSpPr>
        <p:spPr>
          <a:xfrm>
            <a:off x="5660020" y="1966189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8" name="Right Arrow 447"/>
          <p:cNvSpPr/>
          <p:nvPr/>
        </p:nvSpPr>
        <p:spPr>
          <a:xfrm rot="10800000">
            <a:off x="4924064" y="1987147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9" name="Right Arrow 448"/>
          <p:cNvSpPr/>
          <p:nvPr/>
        </p:nvSpPr>
        <p:spPr>
          <a:xfrm rot="10800000" flipH="1">
            <a:off x="7582399" y="1968862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0" name="Right Arrow 449"/>
          <p:cNvSpPr/>
          <p:nvPr/>
        </p:nvSpPr>
        <p:spPr>
          <a:xfrm rot="10800000">
            <a:off x="6819708" y="1973779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1" name="Right Arrow 450"/>
          <p:cNvSpPr/>
          <p:nvPr/>
        </p:nvSpPr>
        <p:spPr>
          <a:xfrm rot="10800000" flipH="1">
            <a:off x="7595769" y="3907283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2" name="Right Arrow 451"/>
          <p:cNvSpPr/>
          <p:nvPr/>
        </p:nvSpPr>
        <p:spPr>
          <a:xfrm flipH="1">
            <a:off x="6833078" y="3912200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0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10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10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10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1000"/>
                                        <p:tgtEl>
                                          <p:spTgt spid="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10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10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10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10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10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10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10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10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10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1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9" grpId="0" animBg="1"/>
      <p:bldP spid="370" grpId="0" animBg="1"/>
      <p:bldP spid="371" grpId="0" animBg="1"/>
      <p:bldP spid="372" grpId="0" animBg="1"/>
      <p:bldP spid="373" grpId="0" animBg="1"/>
      <p:bldP spid="374" grpId="0" animBg="1"/>
      <p:bldP spid="375" grpId="0" animBg="1"/>
      <p:bldP spid="376" grpId="0" animBg="1"/>
      <p:bldP spid="377" grpId="0" animBg="1"/>
      <p:bldP spid="378" grpId="0" animBg="1"/>
      <p:bldP spid="379" grpId="0" animBg="1"/>
      <p:bldP spid="380" grpId="0" animBg="1"/>
      <p:bldP spid="443" grpId="0" animBg="1"/>
      <p:bldP spid="444" grpId="0" animBg="1"/>
      <p:bldP spid="445" grpId="0" animBg="1"/>
      <p:bldP spid="446" grpId="0" animBg="1"/>
      <p:bldP spid="447" grpId="0" animBg="1"/>
      <p:bldP spid="448" grpId="0" animBg="1"/>
      <p:bldP spid="449" grpId="0" animBg="1"/>
      <p:bldP spid="450" grpId="0" animBg="1"/>
      <p:bldP spid="451" grpId="0" animBg="1"/>
      <p:bldP spid="452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625" y="174028"/>
            <a:ext cx="10515600" cy="894622"/>
          </a:xfrm>
        </p:spPr>
        <p:txBody>
          <a:bodyPr/>
          <a:lstStyle/>
          <a:p>
            <a:r>
              <a:rPr lang="en-US" dirty="0">
                <a:solidFill>
                  <a:srgbClr val="0000A8"/>
                </a:solidFill>
              </a:rPr>
              <a:t>Distance vector example: iteration</a:t>
            </a:r>
            <a:endParaRPr lang="en-US" dirty="0">
              <a:solidFill>
                <a:srgbClr val="0000A8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cxnSp>
        <p:nvCxnSpPr>
          <p:cNvPr id="82" name="Straight Connector 81"/>
          <p:cNvCxnSpPr>
            <a:stCxn id="76" idx="2"/>
            <a:endCxn id="76" idx="0"/>
          </p:cNvCxnSpPr>
          <p:nvPr/>
        </p:nvCxnSpPr>
        <p:spPr>
          <a:xfrm flipV="1">
            <a:off x="6530326" y="2129120"/>
            <a:ext cx="0" cy="38631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stCxn id="76" idx="1"/>
            <a:endCxn id="76" idx="3"/>
          </p:cNvCxnSpPr>
          <p:nvPr/>
        </p:nvCxnSpPr>
        <p:spPr>
          <a:xfrm>
            <a:off x="4598770" y="4060675"/>
            <a:ext cx="386311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/>
          <p:cNvSpPr/>
          <p:nvPr/>
        </p:nvSpPr>
        <p:spPr>
          <a:xfrm>
            <a:off x="4598770" y="2129120"/>
            <a:ext cx="3863111" cy="386311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50" name="Rectangle 149"/>
          <p:cNvSpPr/>
          <p:nvPr/>
        </p:nvSpPr>
        <p:spPr>
          <a:xfrm>
            <a:off x="8380337" y="2200470"/>
            <a:ext cx="132508" cy="1855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034" name="Group 1033"/>
          <p:cNvGrpSpPr/>
          <p:nvPr/>
        </p:nvGrpSpPr>
        <p:grpSpPr>
          <a:xfrm>
            <a:off x="4333785" y="5772213"/>
            <a:ext cx="4395351" cy="404576"/>
            <a:chOff x="4333785" y="5772213"/>
            <a:chExt cx="4395351" cy="404576"/>
          </a:xfrm>
        </p:grpSpPr>
        <p:grpSp>
          <p:nvGrpSpPr>
            <p:cNvPr id="184" name="Group 183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205" name="Group 20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0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0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20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g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185" name="Group 184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196" name="Group 19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0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197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19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h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186" name="Group 185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187" name="Group 18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19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188" name="Group 44"/>
              <p:cNvGrpSpPr/>
              <p:nvPr/>
            </p:nvGrpSpPr>
            <p:grpSpPr bwMode="auto">
              <a:xfrm>
                <a:off x="1500196" y="2507397"/>
                <a:ext cx="267548" cy="419100"/>
                <a:chOff x="2972" y="2425"/>
                <a:chExt cx="171" cy="264"/>
              </a:xfrm>
            </p:grpSpPr>
            <p:sp>
              <p:nvSpPr>
                <p:cNvPr id="18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72" y="2425"/>
                  <a:ext cx="17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i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215" name="TextBox 214"/>
          <p:cNvSpPr txBox="1"/>
          <p:nvPr/>
        </p:nvSpPr>
        <p:spPr>
          <a:xfrm>
            <a:off x="4305782" y="2870522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6" name="TextBox 215"/>
          <p:cNvSpPr txBox="1"/>
          <p:nvPr/>
        </p:nvSpPr>
        <p:spPr>
          <a:xfrm>
            <a:off x="6217534" y="2860877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7" name="TextBox 216"/>
          <p:cNvSpPr txBox="1"/>
          <p:nvPr/>
        </p:nvSpPr>
        <p:spPr>
          <a:xfrm>
            <a:off x="4296138" y="488644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8" name="TextBox 217"/>
          <p:cNvSpPr txBox="1"/>
          <p:nvPr/>
        </p:nvSpPr>
        <p:spPr>
          <a:xfrm>
            <a:off x="6231040" y="488837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9" name="TextBox 218"/>
          <p:cNvSpPr txBox="1"/>
          <p:nvPr/>
        </p:nvSpPr>
        <p:spPr>
          <a:xfrm>
            <a:off x="8154365" y="489030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1" name="TextBox 220"/>
          <p:cNvSpPr txBox="1"/>
          <p:nvPr/>
        </p:nvSpPr>
        <p:spPr>
          <a:xfrm>
            <a:off x="5442030" y="4029920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2" name="TextBox 221"/>
          <p:cNvSpPr txBox="1"/>
          <p:nvPr/>
        </p:nvSpPr>
        <p:spPr>
          <a:xfrm>
            <a:off x="7353782" y="4020275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3" name="TextBox 222"/>
          <p:cNvSpPr txBox="1"/>
          <p:nvPr/>
        </p:nvSpPr>
        <p:spPr>
          <a:xfrm>
            <a:off x="5443958" y="5953247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4" name="TextBox 223"/>
          <p:cNvSpPr txBox="1"/>
          <p:nvPr/>
        </p:nvSpPr>
        <p:spPr>
          <a:xfrm>
            <a:off x="7355710" y="5943602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5" name="TextBox 224"/>
          <p:cNvSpPr txBox="1"/>
          <p:nvPr/>
        </p:nvSpPr>
        <p:spPr>
          <a:xfrm>
            <a:off x="5445886" y="212395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8</a:t>
            </a:r>
            <a:endParaRPr lang="en-US" sz="1600" dirty="0"/>
          </a:p>
        </p:txBody>
      </p:sp>
      <p:sp>
        <p:nvSpPr>
          <p:cNvPr id="226" name="TextBox 225"/>
          <p:cNvSpPr txBox="1"/>
          <p:nvPr/>
        </p:nvSpPr>
        <p:spPr>
          <a:xfrm>
            <a:off x="7357638" y="2114311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grpSp>
        <p:nvGrpSpPr>
          <p:cNvPr id="283" name="Group 282"/>
          <p:cNvGrpSpPr/>
          <p:nvPr/>
        </p:nvGrpSpPr>
        <p:grpSpPr>
          <a:xfrm>
            <a:off x="4336458" y="3833790"/>
            <a:ext cx="4395351" cy="404576"/>
            <a:chOff x="4333785" y="5772213"/>
            <a:chExt cx="4395351" cy="404576"/>
          </a:xfrm>
        </p:grpSpPr>
        <p:grpSp>
          <p:nvGrpSpPr>
            <p:cNvPr id="284" name="Group 283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305" name="Group 30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0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0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30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d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5" name="Group 284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296" name="Group 29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0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97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29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e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6" name="Group 285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287" name="Group 28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9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88" name="Group 44"/>
              <p:cNvGrpSpPr/>
              <p:nvPr/>
            </p:nvGrpSpPr>
            <p:grpSpPr bwMode="auto">
              <a:xfrm>
                <a:off x="1492372" y="2507397"/>
                <a:ext cx="283194" cy="419100"/>
                <a:chOff x="2967" y="2425"/>
                <a:chExt cx="181" cy="264"/>
              </a:xfrm>
            </p:grpSpPr>
            <p:sp>
              <p:nvSpPr>
                <p:cNvPr id="28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67" y="2425"/>
                  <a:ext cx="18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f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grpSp>
        <p:nvGrpSpPr>
          <p:cNvPr id="314" name="Group 313"/>
          <p:cNvGrpSpPr/>
          <p:nvPr/>
        </p:nvGrpSpPr>
        <p:grpSpPr>
          <a:xfrm>
            <a:off x="4333785" y="1906063"/>
            <a:ext cx="4395351" cy="404576"/>
            <a:chOff x="4333785" y="5772213"/>
            <a:chExt cx="4395351" cy="404576"/>
          </a:xfrm>
        </p:grpSpPr>
        <p:grpSp>
          <p:nvGrpSpPr>
            <p:cNvPr id="315" name="Group 314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336" name="Group 33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4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37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33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a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16" name="Group 315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327" name="Group 32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3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28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32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b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17" name="Group 316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318" name="Group 317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22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3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4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5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6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19" name="Group 44"/>
              <p:cNvGrpSpPr/>
              <p:nvPr/>
            </p:nvGrpSpPr>
            <p:grpSpPr bwMode="auto">
              <a:xfrm>
                <a:off x="1464202" y="2507397"/>
                <a:ext cx="341084" cy="419100"/>
                <a:chOff x="2949" y="2425"/>
                <a:chExt cx="218" cy="264"/>
              </a:xfrm>
            </p:grpSpPr>
            <p:sp>
              <p:nvSpPr>
                <p:cNvPr id="320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1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9" y="2425"/>
                  <a:ext cx="218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c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158" name="TextBox 157"/>
          <p:cNvSpPr txBox="1"/>
          <p:nvPr/>
        </p:nvSpPr>
        <p:spPr>
          <a:xfrm flipH="1">
            <a:off x="476445" y="3078991"/>
            <a:ext cx="219581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buClr>
                <a:srgbClr val="0000A8"/>
              </a:buClr>
            </a:pPr>
            <a:r>
              <a:rPr lang="en-US" dirty="0"/>
              <a:t>All nodes:</a:t>
            </a:r>
            <a:endParaRPr lang="en-US" dirty="0"/>
          </a:p>
          <a:p>
            <a:pPr marL="174625" indent="-174625">
              <a:lnSpc>
                <a:spcPct val="90000"/>
              </a:lnSpc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receive distance vectors from neighbors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marL="174625" indent="-174625">
              <a:lnSpc>
                <a:spcPct val="90000"/>
              </a:lnSpc>
              <a:buClr>
                <a:srgbClr val="0000A8"/>
              </a:buClr>
              <a:buFont typeface="Wingdings" panose="05000000000000000000" pitchFamily="2" charset="2"/>
              <a:buChar char="§"/>
            </a:pPr>
            <a:r>
              <a:rPr lang="en-US" dirty="0"/>
              <a:t>compute their new local  distance vector</a:t>
            </a:r>
            <a:endParaRPr lang="en-US" dirty="0"/>
          </a:p>
          <a:p>
            <a:pPr marL="174625" indent="-174625">
              <a:lnSpc>
                <a:spcPct val="90000"/>
              </a:lnSpc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send their new local distance vector to neighbors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159" name="Group 158"/>
          <p:cNvGrpSpPr/>
          <p:nvPr/>
        </p:nvGrpSpPr>
        <p:grpSpPr>
          <a:xfrm>
            <a:off x="584365" y="1859143"/>
            <a:ext cx="736099" cy="1229581"/>
            <a:chOff x="10030307" y="3444875"/>
            <a:chExt cx="736099" cy="1229581"/>
          </a:xfrm>
        </p:grpSpPr>
        <p:sp>
          <p:nvSpPr>
            <p:cNvPr id="160" name="TextBox 159"/>
            <p:cNvSpPr txBox="1"/>
            <p:nvPr/>
          </p:nvSpPr>
          <p:spPr>
            <a:xfrm>
              <a:off x="10030307" y="4089681"/>
              <a:ext cx="73609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t=1</a:t>
              </a:r>
              <a:endParaRPr lang="en-US" sz="3200" dirty="0"/>
            </a:p>
          </p:txBody>
        </p:sp>
        <p:grpSp>
          <p:nvGrpSpPr>
            <p:cNvPr id="161" name="Group 160"/>
            <p:cNvGrpSpPr/>
            <p:nvPr/>
          </p:nvGrpSpPr>
          <p:grpSpPr>
            <a:xfrm>
              <a:off x="10034588" y="3444875"/>
              <a:ext cx="682627" cy="682625"/>
              <a:chOff x="10034588" y="3444875"/>
              <a:chExt cx="682627" cy="682625"/>
            </a:xfrm>
          </p:grpSpPr>
          <p:sp>
            <p:nvSpPr>
              <p:cNvPr id="162" name="Oval 161"/>
              <p:cNvSpPr/>
              <p:nvPr/>
            </p:nvSpPr>
            <p:spPr>
              <a:xfrm>
                <a:off x="10039551" y="3449256"/>
                <a:ext cx="671332" cy="671332"/>
              </a:xfrm>
              <a:prstGeom prst="ellipse">
                <a:avLst/>
              </a:prstGeom>
              <a:noFill/>
              <a:ln w="3492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63" name="Straight Connector 162"/>
              <p:cNvCxnSpPr/>
              <p:nvPr/>
            </p:nvCxnSpPr>
            <p:spPr>
              <a:xfrm>
                <a:off x="10372725" y="34448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/>
              <p:cNvCxnSpPr/>
              <p:nvPr/>
            </p:nvCxnSpPr>
            <p:spPr>
              <a:xfrm>
                <a:off x="10372725" y="40671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/>
              <p:cNvCxnSpPr/>
              <p:nvPr/>
            </p:nvCxnSpPr>
            <p:spPr>
              <a:xfrm rot="16200000">
                <a:off x="10064751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/>
              <p:cNvCxnSpPr/>
              <p:nvPr/>
            </p:nvCxnSpPr>
            <p:spPr>
              <a:xfrm rot="16200000">
                <a:off x="10687053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/>
              <p:nvPr/>
            </p:nvCxnSpPr>
            <p:spPr>
              <a:xfrm>
                <a:off x="10523542" y="40370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/>
              <p:nvPr/>
            </p:nvCxnSpPr>
            <p:spPr>
              <a:xfrm>
                <a:off x="10202867" y="34909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/>
              <p:cNvCxnSpPr/>
              <p:nvPr/>
            </p:nvCxnSpPr>
            <p:spPr>
              <a:xfrm flipH="1">
                <a:off x="10196517" y="40338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>
              <a:xfrm flipH="1">
                <a:off x="10517192" y="34877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>
              <a:xfrm flipH="1">
                <a:off x="10631493" y="36115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 flipH="1">
                <a:off x="10085393" y="39290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 flipH="1" flipV="1">
                <a:off x="10094918" y="36147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 flipH="1" flipV="1">
                <a:off x="10631493" y="39322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5" name="Oval 174"/>
              <p:cNvSpPr/>
              <p:nvPr/>
            </p:nvSpPr>
            <p:spPr>
              <a:xfrm>
                <a:off x="10331450" y="3743325"/>
                <a:ext cx="82550" cy="8713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" name="Group 2"/>
          <p:cNvGrpSpPr/>
          <p:nvPr/>
        </p:nvGrpSpPr>
        <p:grpSpPr>
          <a:xfrm>
            <a:off x="3972233" y="1627242"/>
            <a:ext cx="5089626" cy="4955455"/>
            <a:chOff x="3982064" y="1612491"/>
            <a:chExt cx="5089626" cy="4955455"/>
          </a:xfrm>
        </p:grpSpPr>
        <p:grpSp>
          <p:nvGrpSpPr>
            <p:cNvPr id="7" name="Group 6"/>
            <p:cNvGrpSpPr/>
            <p:nvPr/>
          </p:nvGrpSpPr>
          <p:grpSpPr>
            <a:xfrm>
              <a:off x="4011560" y="1641985"/>
              <a:ext cx="1196054" cy="1022555"/>
              <a:chOff x="9655277" y="2349909"/>
              <a:chExt cx="1196054" cy="1022555"/>
            </a:xfrm>
          </p:grpSpPr>
          <p:sp>
            <p:nvSpPr>
              <p:cNvPr id="4" name="Freeform 3"/>
              <p:cNvSpPr/>
              <p:nvPr/>
            </p:nvSpPr>
            <p:spPr>
              <a:xfrm>
                <a:off x="9655277" y="2349909"/>
                <a:ext cx="1196054" cy="1022555"/>
              </a:xfrm>
              <a:custGeom>
                <a:avLst/>
                <a:gdLst>
                  <a:gd name="connsiteX0" fmla="*/ 1416106 w 2820074"/>
                  <a:gd name="connsiteY0" fmla="*/ 606903 h 2290046"/>
                  <a:gd name="connsiteX1" fmla="*/ 1096471 w 2820074"/>
                  <a:gd name="connsiteY1" fmla="*/ 222531 h 2290046"/>
                  <a:gd name="connsiteX2" fmla="*/ 954860 w 2820074"/>
                  <a:gd name="connsiteY2" fmla="*/ 667593 h 2290046"/>
                  <a:gd name="connsiteX3" fmla="*/ 89012 w 2820074"/>
                  <a:gd name="connsiteY3" fmla="*/ 242761 h 2290046"/>
                  <a:gd name="connsiteX4" fmla="*/ 610948 w 2820074"/>
                  <a:gd name="connsiteY4" fmla="*/ 797066 h 2290046"/>
                  <a:gd name="connsiteX5" fmla="*/ 0 w 2820074"/>
                  <a:gd name="connsiteY5" fmla="*/ 902262 h 2290046"/>
                  <a:gd name="connsiteX6" fmla="*/ 481476 w 2820074"/>
                  <a:gd name="connsiteY6" fmla="*/ 1246174 h 2290046"/>
                  <a:gd name="connsiteX7" fmla="*/ 36414 w 2820074"/>
                  <a:gd name="connsiteY7" fmla="*/ 1533441 h 2290046"/>
                  <a:gd name="connsiteX8" fmla="*/ 760651 w 2820074"/>
                  <a:gd name="connsiteY8" fmla="*/ 1476797 h 2290046"/>
                  <a:gd name="connsiteX9" fmla="*/ 623086 w 2820074"/>
                  <a:gd name="connsiteY9" fmla="*/ 1869260 h 2290046"/>
                  <a:gd name="connsiteX10" fmla="*/ 1003412 w 2820074"/>
                  <a:gd name="connsiteY10" fmla="*/ 1658867 h 2290046"/>
                  <a:gd name="connsiteX11" fmla="*/ 1104563 w 2820074"/>
                  <a:gd name="connsiteY11" fmla="*/ 2290046 h 2290046"/>
                  <a:gd name="connsiteX12" fmla="*/ 1383738 w 2820074"/>
                  <a:gd name="connsiteY12" fmla="*/ 1569855 h 2290046"/>
                  <a:gd name="connsiteX13" fmla="*/ 1743833 w 2820074"/>
                  <a:gd name="connsiteY13" fmla="*/ 2091791 h 2290046"/>
                  <a:gd name="connsiteX14" fmla="*/ 1836892 w 2820074"/>
                  <a:gd name="connsiteY14" fmla="*/ 1529395 h 2290046"/>
                  <a:gd name="connsiteX15" fmla="*/ 2375012 w 2820074"/>
                  <a:gd name="connsiteY15" fmla="*/ 1889491 h 2290046"/>
                  <a:gd name="connsiteX16" fmla="*/ 2209125 w 2820074"/>
                  <a:gd name="connsiteY16" fmla="*/ 1351370 h 2290046"/>
                  <a:gd name="connsiteX17" fmla="*/ 2820074 w 2820074"/>
                  <a:gd name="connsiteY17" fmla="*/ 1399922 h 2290046"/>
                  <a:gd name="connsiteX18" fmla="*/ 2310276 w 2820074"/>
                  <a:gd name="connsiteY18" fmla="*/ 1092425 h 2290046"/>
                  <a:gd name="connsiteX19" fmla="*/ 2775568 w 2820074"/>
                  <a:gd name="connsiteY19" fmla="*/ 837526 h 2290046"/>
                  <a:gd name="connsiteX20" fmla="*/ 2196987 w 2820074"/>
                  <a:gd name="connsiteY20" fmla="*/ 768744 h 2290046"/>
                  <a:gd name="connsiteX21" fmla="*/ 2427610 w 2820074"/>
                  <a:gd name="connsiteY21" fmla="*/ 441016 h 2290046"/>
                  <a:gd name="connsiteX22" fmla="*/ 1844984 w 2820074"/>
                  <a:gd name="connsiteY22" fmla="*/ 546213 h 2290046"/>
                  <a:gd name="connsiteX23" fmla="*/ 1901628 w 2820074"/>
                  <a:gd name="connsiteY23" fmla="*/ 0 h 2290046"/>
                  <a:gd name="connsiteX24" fmla="*/ 1416106 w 2820074"/>
                  <a:gd name="connsiteY24" fmla="*/ 606903 h 2290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20074" h="2290046">
                    <a:moveTo>
                      <a:pt x="1416106" y="606903"/>
                    </a:moveTo>
                    <a:lnTo>
                      <a:pt x="1096471" y="222531"/>
                    </a:lnTo>
                    <a:lnTo>
                      <a:pt x="954860" y="667593"/>
                    </a:lnTo>
                    <a:lnTo>
                      <a:pt x="89012" y="242761"/>
                    </a:lnTo>
                    <a:lnTo>
                      <a:pt x="610948" y="797066"/>
                    </a:lnTo>
                    <a:lnTo>
                      <a:pt x="0" y="902262"/>
                    </a:lnTo>
                    <a:lnTo>
                      <a:pt x="481476" y="1246174"/>
                    </a:lnTo>
                    <a:lnTo>
                      <a:pt x="36414" y="1533441"/>
                    </a:lnTo>
                    <a:lnTo>
                      <a:pt x="760651" y="1476797"/>
                    </a:lnTo>
                    <a:lnTo>
                      <a:pt x="623086" y="1869260"/>
                    </a:lnTo>
                    <a:lnTo>
                      <a:pt x="1003412" y="1658867"/>
                    </a:lnTo>
                    <a:lnTo>
                      <a:pt x="1104563" y="2290046"/>
                    </a:lnTo>
                    <a:lnTo>
                      <a:pt x="1383738" y="1569855"/>
                    </a:lnTo>
                    <a:lnTo>
                      <a:pt x="1743833" y="2091791"/>
                    </a:lnTo>
                    <a:lnTo>
                      <a:pt x="1836892" y="1529395"/>
                    </a:lnTo>
                    <a:lnTo>
                      <a:pt x="2375012" y="1889491"/>
                    </a:lnTo>
                    <a:lnTo>
                      <a:pt x="2209125" y="1351370"/>
                    </a:lnTo>
                    <a:lnTo>
                      <a:pt x="2820074" y="1399922"/>
                    </a:lnTo>
                    <a:lnTo>
                      <a:pt x="2310276" y="1092425"/>
                    </a:lnTo>
                    <a:lnTo>
                      <a:pt x="2775568" y="837526"/>
                    </a:lnTo>
                    <a:lnTo>
                      <a:pt x="2196987" y="768744"/>
                    </a:lnTo>
                    <a:lnTo>
                      <a:pt x="2427610" y="441016"/>
                    </a:lnTo>
                    <a:lnTo>
                      <a:pt x="1844984" y="546213"/>
                    </a:lnTo>
                    <a:lnTo>
                      <a:pt x="1901628" y="0"/>
                    </a:lnTo>
                    <a:lnTo>
                      <a:pt x="1416106" y="606903"/>
                    </a:lnTo>
                    <a:close/>
                  </a:path>
                </a:pathLst>
              </a:custGeom>
              <a:solidFill>
                <a:srgbClr val="FFFF00">
                  <a:alpha val="7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9753600" y="2635045"/>
                <a:ext cx="10202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C00000"/>
                    </a:solidFill>
                  </a:rPr>
                  <a:t>compute</a:t>
                </a:r>
                <a:endParaRPr lang="en-US" dirty="0">
                  <a:solidFill>
                    <a:srgbClr val="C00000"/>
                  </a:solidFill>
                </a:endParaRPr>
              </a:p>
            </p:txBody>
          </p:sp>
        </p:grpSp>
        <p:grpSp>
          <p:nvGrpSpPr>
            <p:cNvPr id="157" name="Group 156"/>
            <p:cNvGrpSpPr/>
            <p:nvPr/>
          </p:nvGrpSpPr>
          <p:grpSpPr>
            <a:xfrm>
              <a:off x="5943598" y="1627238"/>
              <a:ext cx="1196054" cy="1022555"/>
              <a:chOff x="9655277" y="2349909"/>
              <a:chExt cx="1196054" cy="1022555"/>
            </a:xfrm>
          </p:grpSpPr>
          <p:sp>
            <p:nvSpPr>
              <p:cNvPr id="177" name="Freeform 176"/>
              <p:cNvSpPr/>
              <p:nvPr/>
            </p:nvSpPr>
            <p:spPr>
              <a:xfrm>
                <a:off x="9655277" y="2349909"/>
                <a:ext cx="1196054" cy="1022555"/>
              </a:xfrm>
              <a:custGeom>
                <a:avLst/>
                <a:gdLst>
                  <a:gd name="connsiteX0" fmla="*/ 1416106 w 2820074"/>
                  <a:gd name="connsiteY0" fmla="*/ 606903 h 2290046"/>
                  <a:gd name="connsiteX1" fmla="*/ 1096471 w 2820074"/>
                  <a:gd name="connsiteY1" fmla="*/ 222531 h 2290046"/>
                  <a:gd name="connsiteX2" fmla="*/ 954860 w 2820074"/>
                  <a:gd name="connsiteY2" fmla="*/ 667593 h 2290046"/>
                  <a:gd name="connsiteX3" fmla="*/ 89012 w 2820074"/>
                  <a:gd name="connsiteY3" fmla="*/ 242761 h 2290046"/>
                  <a:gd name="connsiteX4" fmla="*/ 610948 w 2820074"/>
                  <a:gd name="connsiteY4" fmla="*/ 797066 h 2290046"/>
                  <a:gd name="connsiteX5" fmla="*/ 0 w 2820074"/>
                  <a:gd name="connsiteY5" fmla="*/ 902262 h 2290046"/>
                  <a:gd name="connsiteX6" fmla="*/ 481476 w 2820074"/>
                  <a:gd name="connsiteY6" fmla="*/ 1246174 h 2290046"/>
                  <a:gd name="connsiteX7" fmla="*/ 36414 w 2820074"/>
                  <a:gd name="connsiteY7" fmla="*/ 1533441 h 2290046"/>
                  <a:gd name="connsiteX8" fmla="*/ 760651 w 2820074"/>
                  <a:gd name="connsiteY8" fmla="*/ 1476797 h 2290046"/>
                  <a:gd name="connsiteX9" fmla="*/ 623086 w 2820074"/>
                  <a:gd name="connsiteY9" fmla="*/ 1869260 h 2290046"/>
                  <a:gd name="connsiteX10" fmla="*/ 1003412 w 2820074"/>
                  <a:gd name="connsiteY10" fmla="*/ 1658867 h 2290046"/>
                  <a:gd name="connsiteX11" fmla="*/ 1104563 w 2820074"/>
                  <a:gd name="connsiteY11" fmla="*/ 2290046 h 2290046"/>
                  <a:gd name="connsiteX12" fmla="*/ 1383738 w 2820074"/>
                  <a:gd name="connsiteY12" fmla="*/ 1569855 h 2290046"/>
                  <a:gd name="connsiteX13" fmla="*/ 1743833 w 2820074"/>
                  <a:gd name="connsiteY13" fmla="*/ 2091791 h 2290046"/>
                  <a:gd name="connsiteX14" fmla="*/ 1836892 w 2820074"/>
                  <a:gd name="connsiteY14" fmla="*/ 1529395 h 2290046"/>
                  <a:gd name="connsiteX15" fmla="*/ 2375012 w 2820074"/>
                  <a:gd name="connsiteY15" fmla="*/ 1889491 h 2290046"/>
                  <a:gd name="connsiteX16" fmla="*/ 2209125 w 2820074"/>
                  <a:gd name="connsiteY16" fmla="*/ 1351370 h 2290046"/>
                  <a:gd name="connsiteX17" fmla="*/ 2820074 w 2820074"/>
                  <a:gd name="connsiteY17" fmla="*/ 1399922 h 2290046"/>
                  <a:gd name="connsiteX18" fmla="*/ 2310276 w 2820074"/>
                  <a:gd name="connsiteY18" fmla="*/ 1092425 h 2290046"/>
                  <a:gd name="connsiteX19" fmla="*/ 2775568 w 2820074"/>
                  <a:gd name="connsiteY19" fmla="*/ 837526 h 2290046"/>
                  <a:gd name="connsiteX20" fmla="*/ 2196987 w 2820074"/>
                  <a:gd name="connsiteY20" fmla="*/ 768744 h 2290046"/>
                  <a:gd name="connsiteX21" fmla="*/ 2427610 w 2820074"/>
                  <a:gd name="connsiteY21" fmla="*/ 441016 h 2290046"/>
                  <a:gd name="connsiteX22" fmla="*/ 1844984 w 2820074"/>
                  <a:gd name="connsiteY22" fmla="*/ 546213 h 2290046"/>
                  <a:gd name="connsiteX23" fmla="*/ 1901628 w 2820074"/>
                  <a:gd name="connsiteY23" fmla="*/ 0 h 2290046"/>
                  <a:gd name="connsiteX24" fmla="*/ 1416106 w 2820074"/>
                  <a:gd name="connsiteY24" fmla="*/ 606903 h 2290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20074" h="2290046">
                    <a:moveTo>
                      <a:pt x="1416106" y="606903"/>
                    </a:moveTo>
                    <a:lnTo>
                      <a:pt x="1096471" y="222531"/>
                    </a:lnTo>
                    <a:lnTo>
                      <a:pt x="954860" y="667593"/>
                    </a:lnTo>
                    <a:lnTo>
                      <a:pt x="89012" y="242761"/>
                    </a:lnTo>
                    <a:lnTo>
                      <a:pt x="610948" y="797066"/>
                    </a:lnTo>
                    <a:lnTo>
                      <a:pt x="0" y="902262"/>
                    </a:lnTo>
                    <a:lnTo>
                      <a:pt x="481476" y="1246174"/>
                    </a:lnTo>
                    <a:lnTo>
                      <a:pt x="36414" y="1533441"/>
                    </a:lnTo>
                    <a:lnTo>
                      <a:pt x="760651" y="1476797"/>
                    </a:lnTo>
                    <a:lnTo>
                      <a:pt x="623086" y="1869260"/>
                    </a:lnTo>
                    <a:lnTo>
                      <a:pt x="1003412" y="1658867"/>
                    </a:lnTo>
                    <a:lnTo>
                      <a:pt x="1104563" y="2290046"/>
                    </a:lnTo>
                    <a:lnTo>
                      <a:pt x="1383738" y="1569855"/>
                    </a:lnTo>
                    <a:lnTo>
                      <a:pt x="1743833" y="2091791"/>
                    </a:lnTo>
                    <a:lnTo>
                      <a:pt x="1836892" y="1529395"/>
                    </a:lnTo>
                    <a:lnTo>
                      <a:pt x="2375012" y="1889491"/>
                    </a:lnTo>
                    <a:lnTo>
                      <a:pt x="2209125" y="1351370"/>
                    </a:lnTo>
                    <a:lnTo>
                      <a:pt x="2820074" y="1399922"/>
                    </a:lnTo>
                    <a:lnTo>
                      <a:pt x="2310276" y="1092425"/>
                    </a:lnTo>
                    <a:lnTo>
                      <a:pt x="2775568" y="837526"/>
                    </a:lnTo>
                    <a:lnTo>
                      <a:pt x="2196987" y="768744"/>
                    </a:lnTo>
                    <a:lnTo>
                      <a:pt x="2427610" y="441016"/>
                    </a:lnTo>
                    <a:lnTo>
                      <a:pt x="1844984" y="546213"/>
                    </a:lnTo>
                    <a:lnTo>
                      <a:pt x="1901628" y="0"/>
                    </a:lnTo>
                    <a:lnTo>
                      <a:pt x="1416106" y="606903"/>
                    </a:lnTo>
                    <a:close/>
                  </a:path>
                </a:pathLst>
              </a:custGeom>
              <a:solidFill>
                <a:srgbClr val="FFFF00">
                  <a:alpha val="7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8" name="TextBox 177"/>
              <p:cNvSpPr txBox="1"/>
              <p:nvPr/>
            </p:nvSpPr>
            <p:spPr>
              <a:xfrm>
                <a:off x="9753600" y="2635045"/>
                <a:ext cx="10202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C00000"/>
                    </a:solidFill>
                  </a:rPr>
                  <a:t>compute</a:t>
                </a:r>
                <a:endParaRPr lang="en-US" dirty="0">
                  <a:solidFill>
                    <a:srgbClr val="C00000"/>
                  </a:solidFill>
                </a:endParaRPr>
              </a:p>
            </p:txBody>
          </p:sp>
        </p:grpSp>
        <p:grpSp>
          <p:nvGrpSpPr>
            <p:cNvPr id="179" name="Group 178"/>
            <p:cNvGrpSpPr/>
            <p:nvPr/>
          </p:nvGrpSpPr>
          <p:grpSpPr>
            <a:xfrm>
              <a:off x="7875636" y="1612491"/>
              <a:ext cx="1196054" cy="1022555"/>
              <a:chOff x="9655277" y="2349909"/>
              <a:chExt cx="1196054" cy="1022555"/>
            </a:xfrm>
          </p:grpSpPr>
          <p:sp>
            <p:nvSpPr>
              <p:cNvPr id="180" name="Freeform 179"/>
              <p:cNvSpPr/>
              <p:nvPr/>
            </p:nvSpPr>
            <p:spPr>
              <a:xfrm>
                <a:off x="9655277" y="2349909"/>
                <a:ext cx="1196054" cy="1022555"/>
              </a:xfrm>
              <a:custGeom>
                <a:avLst/>
                <a:gdLst>
                  <a:gd name="connsiteX0" fmla="*/ 1416106 w 2820074"/>
                  <a:gd name="connsiteY0" fmla="*/ 606903 h 2290046"/>
                  <a:gd name="connsiteX1" fmla="*/ 1096471 w 2820074"/>
                  <a:gd name="connsiteY1" fmla="*/ 222531 h 2290046"/>
                  <a:gd name="connsiteX2" fmla="*/ 954860 w 2820074"/>
                  <a:gd name="connsiteY2" fmla="*/ 667593 h 2290046"/>
                  <a:gd name="connsiteX3" fmla="*/ 89012 w 2820074"/>
                  <a:gd name="connsiteY3" fmla="*/ 242761 h 2290046"/>
                  <a:gd name="connsiteX4" fmla="*/ 610948 w 2820074"/>
                  <a:gd name="connsiteY4" fmla="*/ 797066 h 2290046"/>
                  <a:gd name="connsiteX5" fmla="*/ 0 w 2820074"/>
                  <a:gd name="connsiteY5" fmla="*/ 902262 h 2290046"/>
                  <a:gd name="connsiteX6" fmla="*/ 481476 w 2820074"/>
                  <a:gd name="connsiteY6" fmla="*/ 1246174 h 2290046"/>
                  <a:gd name="connsiteX7" fmla="*/ 36414 w 2820074"/>
                  <a:gd name="connsiteY7" fmla="*/ 1533441 h 2290046"/>
                  <a:gd name="connsiteX8" fmla="*/ 760651 w 2820074"/>
                  <a:gd name="connsiteY8" fmla="*/ 1476797 h 2290046"/>
                  <a:gd name="connsiteX9" fmla="*/ 623086 w 2820074"/>
                  <a:gd name="connsiteY9" fmla="*/ 1869260 h 2290046"/>
                  <a:gd name="connsiteX10" fmla="*/ 1003412 w 2820074"/>
                  <a:gd name="connsiteY10" fmla="*/ 1658867 h 2290046"/>
                  <a:gd name="connsiteX11" fmla="*/ 1104563 w 2820074"/>
                  <a:gd name="connsiteY11" fmla="*/ 2290046 h 2290046"/>
                  <a:gd name="connsiteX12" fmla="*/ 1383738 w 2820074"/>
                  <a:gd name="connsiteY12" fmla="*/ 1569855 h 2290046"/>
                  <a:gd name="connsiteX13" fmla="*/ 1743833 w 2820074"/>
                  <a:gd name="connsiteY13" fmla="*/ 2091791 h 2290046"/>
                  <a:gd name="connsiteX14" fmla="*/ 1836892 w 2820074"/>
                  <a:gd name="connsiteY14" fmla="*/ 1529395 h 2290046"/>
                  <a:gd name="connsiteX15" fmla="*/ 2375012 w 2820074"/>
                  <a:gd name="connsiteY15" fmla="*/ 1889491 h 2290046"/>
                  <a:gd name="connsiteX16" fmla="*/ 2209125 w 2820074"/>
                  <a:gd name="connsiteY16" fmla="*/ 1351370 h 2290046"/>
                  <a:gd name="connsiteX17" fmla="*/ 2820074 w 2820074"/>
                  <a:gd name="connsiteY17" fmla="*/ 1399922 h 2290046"/>
                  <a:gd name="connsiteX18" fmla="*/ 2310276 w 2820074"/>
                  <a:gd name="connsiteY18" fmla="*/ 1092425 h 2290046"/>
                  <a:gd name="connsiteX19" fmla="*/ 2775568 w 2820074"/>
                  <a:gd name="connsiteY19" fmla="*/ 837526 h 2290046"/>
                  <a:gd name="connsiteX20" fmla="*/ 2196987 w 2820074"/>
                  <a:gd name="connsiteY20" fmla="*/ 768744 h 2290046"/>
                  <a:gd name="connsiteX21" fmla="*/ 2427610 w 2820074"/>
                  <a:gd name="connsiteY21" fmla="*/ 441016 h 2290046"/>
                  <a:gd name="connsiteX22" fmla="*/ 1844984 w 2820074"/>
                  <a:gd name="connsiteY22" fmla="*/ 546213 h 2290046"/>
                  <a:gd name="connsiteX23" fmla="*/ 1901628 w 2820074"/>
                  <a:gd name="connsiteY23" fmla="*/ 0 h 2290046"/>
                  <a:gd name="connsiteX24" fmla="*/ 1416106 w 2820074"/>
                  <a:gd name="connsiteY24" fmla="*/ 606903 h 2290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20074" h="2290046">
                    <a:moveTo>
                      <a:pt x="1416106" y="606903"/>
                    </a:moveTo>
                    <a:lnTo>
                      <a:pt x="1096471" y="222531"/>
                    </a:lnTo>
                    <a:lnTo>
                      <a:pt x="954860" y="667593"/>
                    </a:lnTo>
                    <a:lnTo>
                      <a:pt x="89012" y="242761"/>
                    </a:lnTo>
                    <a:lnTo>
                      <a:pt x="610948" y="797066"/>
                    </a:lnTo>
                    <a:lnTo>
                      <a:pt x="0" y="902262"/>
                    </a:lnTo>
                    <a:lnTo>
                      <a:pt x="481476" y="1246174"/>
                    </a:lnTo>
                    <a:lnTo>
                      <a:pt x="36414" y="1533441"/>
                    </a:lnTo>
                    <a:lnTo>
                      <a:pt x="760651" y="1476797"/>
                    </a:lnTo>
                    <a:lnTo>
                      <a:pt x="623086" y="1869260"/>
                    </a:lnTo>
                    <a:lnTo>
                      <a:pt x="1003412" y="1658867"/>
                    </a:lnTo>
                    <a:lnTo>
                      <a:pt x="1104563" y="2290046"/>
                    </a:lnTo>
                    <a:lnTo>
                      <a:pt x="1383738" y="1569855"/>
                    </a:lnTo>
                    <a:lnTo>
                      <a:pt x="1743833" y="2091791"/>
                    </a:lnTo>
                    <a:lnTo>
                      <a:pt x="1836892" y="1529395"/>
                    </a:lnTo>
                    <a:lnTo>
                      <a:pt x="2375012" y="1889491"/>
                    </a:lnTo>
                    <a:lnTo>
                      <a:pt x="2209125" y="1351370"/>
                    </a:lnTo>
                    <a:lnTo>
                      <a:pt x="2820074" y="1399922"/>
                    </a:lnTo>
                    <a:lnTo>
                      <a:pt x="2310276" y="1092425"/>
                    </a:lnTo>
                    <a:lnTo>
                      <a:pt x="2775568" y="837526"/>
                    </a:lnTo>
                    <a:lnTo>
                      <a:pt x="2196987" y="768744"/>
                    </a:lnTo>
                    <a:lnTo>
                      <a:pt x="2427610" y="441016"/>
                    </a:lnTo>
                    <a:lnTo>
                      <a:pt x="1844984" y="546213"/>
                    </a:lnTo>
                    <a:lnTo>
                      <a:pt x="1901628" y="0"/>
                    </a:lnTo>
                    <a:lnTo>
                      <a:pt x="1416106" y="606903"/>
                    </a:lnTo>
                    <a:close/>
                  </a:path>
                </a:pathLst>
              </a:custGeom>
              <a:solidFill>
                <a:srgbClr val="FFFF00">
                  <a:alpha val="7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1" name="TextBox 180"/>
              <p:cNvSpPr txBox="1"/>
              <p:nvPr/>
            </p:nvSpPr>
            <p:spPr>
              <a:xfrm>
                <a:off x="9753600" y="2635045"/>
                <a:ext cx="10202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C00000"/>
                    </a:solidFill>
                  </a:rPr>
                  <a:t>compute</a:t>
                </a:r>
                <a:endParaRPr lang="en-US" dirty="0">
                  <a:solidFill>
                    <a:srgbClr val="C00000"/>
                  </a:solidFill>
                </a:endParaRPr>
              </a:p>
            </p:txBody>
          </p:sp>
        </p:grpSp>
        <p:grpSp>
          <p:nvGrpSpPr>
            <p:cNvPr id="182" name="Group 181"/>
            <p:cNvGrpSpPr/>
            <p:nvPr/>
          </p:nvGrpSpPr>
          <p:grpSpPr>
            <a:xfrm>
              <a:off x="3996812" y="3593688"/>
              <a:ext cx="1196054" cy="1022555"/>
              <a:chOff x="9655277" y="2349909"/>
              <a:chExt cx="1196054" cy="1022555"/>
            </a:xfrm>
          </p:grpSpPr>
          <p:sp>
            <p:nvSpPr>
              <p:cNvPr id="183" name="Freeform 182"/>
              <p:cNvSpPr/>
              <p:nvPr/>
            </p:nvSpPr>
            <p:spPr>
              <a:xfrm>
                <a:off x="9655277" y="2349909"/>
                <a:ext cx="1196054" cy="1022555"/>
              </a:xfrm>
              <a:custGeom>
                <a:avLst/>
                <a:gdLst>
                  <a:gd name="connsiteX0" fmla="*/ 1416106 w 2820074"/>
                  <a:gd name="connsiteY0" fmla="*/ 606903 h 2290046"/>
                  <a:gd name="connsiteX1" fmla="*/ 1096471 w 2820074"/>
                  <a:gd name="connsiteY1" fmla="*/ 222531 h 2290046"/>
                  <a:gd name="connsiteX2" fmla="*/ 954860 w 2820074"/>
                  <a:gd name="connsiteY2" fmla="*/ 667593 h 2290046"/>
                  <a:gd name="connsiteX3" fmla="*/ 89012 w 2820074"/>
                  <a:gd name="connsiteY3" fmla="*/ 242761 h 2290046"/>
                  <a:gd name="connsiteX4" fmla="*/ 610948 w 2820074"/>
                  <a:gd name="connsiteY4" fmla="*/ 797066 h 2290046"/>
                  <a:gd name="connsiteX5" fmla="*/ 0 w 2820074"/>
                  <a:gd name="connsiteY5" fmla="*/ 902262 h 2290046"/>
                  <a:gd name="connsiteX6" fmla="*/ 481476 w 2820074"/>
                  <a:gd name="connsiteY6" fmla="*/ 1246174 h 2290046"/>
                  <a:gd name="connsiteX7" fmla="*/ 36414 w 2820074"/>
                  <a:gd name="connsiteY7" fmla="*/ 1533441 h 2290046"/>
                  <a:gd name="connsiteX8" fmla="*/ 760651 w 2820074"/>
                  <a:gd name="connsiteY8" fmla="*/ 1476797 h 2290046"/>
                  <a:gd name="connsiteX9" fmla="*/ 623086 w 2820074"/>
                  <a:gd name="connsiteY9" fmla="*/ 1869260 h 2290046"/>
                  <a:gd name="connsiteX10" fmla="*/ 1003412 w 2820074"/>
                  <a:gd name="connsiteY10" fmla="*/ 1658867 h 2290046"/>
                  <a:gd name="connsiteX11" fmla="*/ 1104563 w 2820074"/>
                  <a:gd name="connsiteY11" fmla="*/ 2290046 h 2290046"/>
                  <a:gd name="connsiteX12" fmla="*/ 1383738 w 2820074"/>
                  <a:gd name="connsiteY12" fmla="*/ 1569855 h 2290046"/>
                  <a:gd name="connsiteX13" fmla="*/ 1743833 w 2820074"/>
                  <a:gd name="connsiteY13" fmla="*/ 2091791 h 2290046"/>
                  <a:gd name="connsiteX14" fmla="*/ 1836892 w 2820074"/>
                  <a:gd name="connsiteY14" fmla="*/ 1529395 h 2290046"/>
                  <a:gd name="connsiteX15" fmla="*/ 2375012 w 2820074"/>
                  <a:gd name="connsiteY15" fmla="*/ 1889491 h 2290046"/>
                  <a:gd name="connsiteX16" fmla="*/ 2209125 w 2820074"/>
                  <a:gd name="connsiteY16" fmla="*/ 1351370 h 2290046"/>
                  <a:gd name="connsiteX17" fmla="*/ 2820074 w 2820074"/>
                  <a:gd name="connsiteY17" fmla="*/ 1399922 h 2290046"/>
                  <a:gd name="connsiteX18" fmla="*/ 2310276 w 2820074"/>
                  <a:gd name="connsiteY18" fmla="*/ 1092425 h 2290046"/>
                  <a:gd name="connsiteX19" fmla="*/ 2775568 w 2820074"/>
                  <a:gd name="connsiteY19" fmla="*/ 837526 h 2290046"/>
                  <a:gd name="connsiteX20" fmla="*/ 2196987 w 2820074"/>
                  <a:gd name="connsiteY20" fmla="*/ 768744 h 2290046"/>
                  <a:gd name="connsiteX21" fmla="*/ 2427610 w 2820074"/>
                  <a:gd name="connsiteY21" fmla="*/ 441016 h 2290046"/>
                  <a:gd name="connsiteX22" fmla="*/ 1844984 w 2820074"/>
                  <a:gd name="connsiteY22" fmla="*/ 546213 h 2290046"/>
                  <a:gd name="connsiteX23" fmla="*/ 1901628 w 2820074"/>
                  <a:gd name="connsiteY23" fmla="*/ 0 h 2290046"/>
                  <a:gd name="connsiteX24" fmla="*/ 1416106 w 2820074"/>
                  <a:gd name="connsiteY24" fmla="*/ 606903 h 2290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20074" h="2290046">
                    <a:moveTo>
                      <a:pt x="1416106" y="606903"/>
                    </a:moveTo>
                    <a:lnTo>
                      <a:pt x="1096471" y="222531"/>
                    </a:lnTo>
                    <a:lnTo>
                      <a:pt x="954860" y="667593"/>
                    </a:lnTo>
                    <a:lnTo>
                      <a:pt x="89012" y="242761"/>
                    </a:lnTo>
                    <a:lnTo>
                      <a:pt x="610948" y="797066"/>
                    </a:lnTo>
                    <a:lnTo>
                      <a:pt x="0" y="902262"/>
                    </a:lnTo>
                    <a:lnTo>
                      <a:pt x="481476" y="1246174"/>
                    </a:lnTo>
                    <a:lnTo>
                      <a:pt x="36414" y="1533441"/>
                    </a:lnTo>
                    <a:lnTo>
                      <a:pt x="760651" y="1476797"/>
                    </a:lnTo>
                    <a:lnTo>
                      <a:pt x="623086" y="1869260"/>
                    </a:lnTo>
                    <a:lnTo>
                      <a:pt x="1003412" y="1658867"/>
                    </a:lnTo>
                    <a:lnTo>
                      <a:pt x="1104563" y="2290046"/>
                    </a:lnTo>
                    <a:lnTo>
                      <a:pt x="1383738" y="1569855"/>
                    </a:lnTo>
                    <a:lnTo>
                      <a:pt x="1743833" y="2091791"/>
                    </a:lnTo>
                    <a:lnTo>
                      <a:pt x="1836892" y="1529395"/>
                    </a:lnTo>
                    <a:lnTo>
                      <a:pt x="2375012" y="1889491"/>
                    </a:lnTo>
                    <a:lnTo>
                      <a:pt x="2209125" y="1351370"/>
                    </a:lnTo>
                    <a:lnTo>
                      <a:pt x="2820074" y="1399922"/>
                    </a:lnTo>
                    <a:lnTo>
                      <a:pt x="2310276" y="1092425"/>
                    </a:lnTo>
                    <a:lnTo>
                      <a:pt x="2775568" y="837526"/>
                    </a:lnTo>
                    <a:lnTo>
                      <a:pt x="2196987" y="768744"/>
                    </a:lnTo>
                    <a:lnTo>
                      <a:pt x="2427610" y="441016"/>
                    </a:lnTo>
                    <a:lnTo>
                      <a:pt x="1844984" y="546213"/>
                    </a:lnTo>
                    <a:lnTo>
                      <a:pt x="1901628" y="0"/>
                    </a:lnTo>
                    <a:lnTo>
                      <a:pt x="1416106" y="606903"/>
                    </a:lnTo>
                    <a:close/>
                  </a:path>
                </a:pathLst>
              </a:custGeom>
              <a:solidFill>
                <a:srgbClr val="FFFF00">
                  <a:alpha val="7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14" name="TextBox 213"/>
              <p:cNvSpPr txBox="1"/>
              <p:nvPr/>
            </p:nvSpPr>
            <p:spPr>
              <a:xfrm>
                <a:off x="9753600" y="2635045"/>
                <a:ext cx="10202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C00000"/>
                    </a:solidFill>
                  </a:rPr>
                  <a:t>compute</a:t>
                </a:r>
                <a:endParaRPr lang="en-US" dirty="0">
                  <a:solidFill>
                    <a:srgbClr val="C00000"/>
                  </a:solidFill>
                </a:endParaRPr>
              </a:p>
            </p:txBody>
          </p:sp>
        </p:grpSp>
        <p:grpSp>
          <p:nvGrpSpPr>
            <p:cNvPr id="220" name="Group 219"/>
            <p:cNvGrpSpPr/>
            <p:nvPr/>
          </p:nvGrpSpPr>
          <p:grpSpPr>
            <a:xfrm>
              <a:off x="5928850" y="3578941"/>
              <a:ext cx="1196054" cy="1022555"/>
              <a:chOff x="9655277" y="2349909"/>
              <a:chExt cx="1196054" cy="1022555"/>
            </a:xfrm>
          </p:grpSpPr>
          <p:sp>
            <p:nvSpPr>
              <p:cNvPr id="227" name="Freeform 226"/>
              <p:cNvSpPr/>
              <p:nvPr/>
            </p:nvSpPr>
            <p:spPr>
              <a:xfrm>
                <a:off x="9655277" y="2349909"/>
                <a:ext cx="1196054" cy="1022555"/>
              </a:xfrm>
              <a:custGeom>
                <a:avLst/>
                <a:gdLst>
                  <a:gd name="connsiteX0" fmla="*/ 1416106 w 2820074"/>
                  <a:gd name="connsiteY0" fmla="*/ 606903 h 2290046"/>
                  <a:gd name="connsiteX1" fmla="*/ 1096471 w 2820074"/>
                  <a:gd name="connsiteY1" fmla="*/ 222531 h 2290046"/>
                  <a:gd name="connsiteX2" fmla="*/ 954860 w 2820074"/>
                  <a:gd name="connsiteY2" fmla="*/ 667593 h 2290046"/>
                  <a:gd name="connsiteX3" fmla="*/ 89012 w 2820074"/>
                  <a:gd name="connsiteY3" fmla="*/ 242761 h 2290046"/>
                  <a:gd name="connsiteX4" fmla="*/ 610948 w 2820074"/>
                  <a:gd name="connsiteY4" fmla="*/ 797066 h 2290046"/>
                  <a:gd name="connsiteX5" fmla="*/ 0 w 2820074"/>
                  <a:gd name="connsiteY5" fmla="*/ 902262 h 2290046"/>
                  <a:gd name="connsiteX6" fmla="*/ 481476 w 2820074"/>
                  <a:gd name="connsiteY6" fmla="*/ 1246174 h 2290046"/>
                  <a:gd name="connsiteX7" fmla="*/ 36414 w 2820074"/>
                  <a:gd name="connsiteY7" fmla="*/ 1533441 h 2290046"/>
                  <a:gd name="connsiteX8" fmla="*/ 760651 w 2820074"/>
                  <a:gd name="connsiteY8" fmla="*/ 1476797 h 2290046"/>
                  <a:gd name="connsiteX9" fmla="*/ 623086 w 2820074"/>
                  <a:gd name="connsiteY9" fmla="*/ 1869260 h 2290046"/>
                  <a:gd name="connsiteX10" fmla="*/ 1003412 w 2820074"/>
                  <a:gd name="connsiteY10" fmla="*/ 1658867 h 2290046"/>
                  <a:gd name="connsiteX11" fmla="*/ 1104563 w 2820074"/>
                  <a:gd name="connsiteY11" fmla="*/ 2290046 h 2290046"/>
                  <a:gd name="connsiteX12" fmla="*/ 1383738 w 2820074"/>
                  <a:gd name="connsiteY12" fmla="*/ 1569855 h 2290046"/>
                  <a:gd name="connsiteX13" fmla="*/ 1743833 w 2820074"/>
                  <a:gd name="connsiteY13" fmla="*/ 2091791 h 2290046"/>
                  <a:gd name="connsiteX14" fmla="*/ 1836892 w 2820074"/>
                  <a:gd name="connsiteY14" fmla="*/ 1529395 h 2290046"/>
                  <a:gd name="connsiteX15" fmla="*/ 2375012 w 2820074"/>
                  <a:gd name="connsiteY15" fmla="*/ 1889491 h 2290046"/>
                  <a:gd name="connsiteX16" fmla="*/ 2209125 w 2820074"/>
                  <a:gd name="connsiteY16" fmla="*/ 1351370 h 2290046"/>
                  <a:gd name="connsiteX17" fmla="*/ 2820074 w 2820074"/>
                  <a:gd name="connsiteY17" fmla="*/ 1399922 h 2290046"/>
                  <a:gd name="connsiteX18" fmla="*/ 2310276 w 2820074"/>
                  <a:gd name="connsiteY18" fmla="*/ 1092425 h 2290046"/>
                  <a:gd name="connsiteX19" fmla="*/ 2775568 w 2820074"/>
                  <a:gd name="connsiteY19" fmla="*/ 837526 h 2290046"/>
                  <a:gd name="connsiteX20" fmla="*/ 2196987 w 2820074"/>
                  <a:gd name="connsiteY20" fmla="*/ 768744 h 2290046"/>
                  <a:gd name="connsiteX21" fmla="*/ 2427610 w 2820074"/>
                  <a:gd name="connsiteY21" fmla="*/ 441016 h 2290046"/>
                  <a:gd name="connsiteX22" fmla="*/ 1844984 w 2820074"/>
                  <a:gd name="connsiteY22" fmla="*/ 546213 h 2290046"/>
                  <a:gd name="connsiteX23" fmla="*/ 1901628 w 2820074"/>
                  <a:gd name="connsiteY23" fmla="*/ 0 h 2290046"/>
                  <a:gd name="connsiteX24" fmla="*/ 1416106 w 2820074"/>
                  <a:gd name="connsiteY24" fmla="*/ 606903 h 2290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20074" h="2290046">
                    <a:moveTo>
                      <a:pt x="1416106" y="606903"/>
                    </a:moveTo>
                    <a:lnTo>
                      <a:pt x="1096471" y="222531"/>
                    </a:lnTo>
                    <a:lnTo>
                      <a:pt x="954860" y="667593"/>
                    </a:lnTo>
                    <a:lnTo>
                      <a:pt x="89012" y="242761"/>
                    </a:lnTo>
                    <a:lnTo>
                      <a:pt x="610948" y="797066"/>
                    </a:lnTo>
                    <a:lnTo>
                      <a:pt x="0" y="902262"/>
                    </a:lnTo>
                    <a:lnTo>
                      <a:pt x="481476" y="1246174"/>
                    </a:lnTo>
                    <a:lnTo>
                      <a:pt x="36414" y="1533441"/>
                    </a:lnTo>
                    <a:lnTo>
                      <a:pt x="760651" y="1476797"/>
                    </a:lnTo>
                    <a:lnTo>
                      <a:pt x="623086" y="1869260"/>
                    </a:lnTo>
                    <a:lnTo>
                      <a:pt x="1003412" y="1658867"/>
                    </a:lnTo>
                    <a:lnTo>
                      <a:pt x="1104563" y="2290046"/>
                    </a:lnTo>
                    <a:lnTo>
                      <a:pt x="1383738" y="1569855"/>
                    </a:lnTo>
                    <a:lnTo>
                      <a:pt x="1743833" y="2091791"/>
                    </a:lnTo>
                    <a:lnTo>
                      <a:pt x="1836892" y="1529395"/>
                    </a:lnTo>
                    <a:lnTo>
                      <a:pt x="2375012" y="1889491"/>
                    </a:lnTo>
                    <a:lnTo>
                      <a:pt x="2209125" y="1351370"/>
                    </a:lnTo>
                    <a:lnTo>
                      <a:pt x="2820074" y="1399922"/>
                    </a:lnTo>
                    <a:lnTo>
                      <a:pt x="2310276" y="1092425"/>
                    </a:lnTo>
                    <a:lnTo>
                      <a:pt x="2775568" y="837526"/>
                    </a:lnTo>
                    <a:lnTo>
                      <a:pt x="2196987" y="768744"/>
                    </a:lnTo>
                    <a:lnTo>
                      <a:pt x="2427610" y="441016"/>
                    </a:lnTo>
                    <a:lnTo>
                      <a:pt x="1844984" y="546213"/>
                    </a:lnTo>
                    <a:lnTo>
                      <a:pt x="1901628" y="0"/>
                    </a:lnTo>
                    <a:lnTo>
                      <a:pt x="1416106" y="606903"/>
                    </a:lnTo>
                    <a:close/>
                  </a:path>
                </a:pathLst>
              </a:custGeom>
              <a:solidFill>
                <a:srgbClr val="FFFF00">
                  <a:alpha val="7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8" name="TextBox 227"/>
              <p:cNvSpPr txBox="1"/>
              <p:nvPr/>
            </p:nvSpPr>
            <p:spPr>
              <a:xfrm>
                <a:off x="9753600" y="2635045"/>
                <a:ext cx="10202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C00000"/>
                    </a:solidFill>
                  </a:rPr>
                  <a:t>compute</a:t>
                </a:r>
                <a:endParaRPr lang="en-US" dirty="0">
                  <a:solidFill>
                    <a:srgbClr val="C00000"/>
                  </a:solidFill>
                </a:endParaRPr>
              </a:p>
            </p:txBody>
          </p:sp>
        </p:grpSp>
        <p:grpSp>
          <p:nvGrpSpPr>
            <p:cNvPr id="229" name="Group 228"/>
            <p:cNvGrpSpPr/>
            <p:nvPr/>
          </p:nvGrpSpPr>
          <p:grpSpPr>
            <a:xfrm>
              <a:off x="7860888" y="3564194"/>
              <a:ext cx="1196054" cy="1022555"/>
              <a:chOff x="9655277" y="2349909"/>
              <a:chExt cx="1196054" cy="1022555"/>
            </a:xfrm>
          </p:grpSpPr>
          <p:sp>
            <p:nvSpPr>
              <p:cNvPr id="230" name="Freeform 229"/>
              <p:cNvSpPr/>
              <p:nvPr/>
            </p:nvSpPr>
            <p:spPr>
              <a:xfrm>
                <a:off x="9655277" y="2349909"/>
                <a:ext cx="1196054" cy="1022555"/>
              </a:xfrm>
              <a:custGeom>
                <a:avLst/>
                <a:gdLst>
                  <a:gd name="connsiteX0" fmla="*/ 1416106 w 2820074"/>
                  <a:gd name="connsiteY0" fmla="*/ 606903 h 2290046"/>
                  <a:gd name="connsiteX1" fmla="*/ 1096471 w 2820074"/>
                  <a:gd name="connsiteY1" fmla="*/ 222531 h 2290046"/>
                  <a:gd name="connsiteX2" fmla="*/ 954860 w 2820074"/>
                  <a:gd name="connsiteY2" fmla="*/ 667593 h 2290046"/>
                  <a:gd name="connsiteX3" fmla="*/ 89012 w 2820074"/>
                  <a:gd name="connsiteY3" fmla="*/ 242761 h 2290046"/>
                  <a:gd name="connsiteX4" fmla="*/ 610948 w 2820074"/>
                  <a:gd name="connsiteY4" fmla="*/ 797066 h 2290046"/>
                  <a:gd name="connsiteX5" fmla="*/ 0 w 2820074"/>
                  <a:gd name="connsiteY5" fmla="*/ 902262 h 2290046"/>
                  <a:gd name="connsiteX6" fmla="*/ 481476 w 2820074"/>
                  <a:gd name="connsiteY6" fmla="*/ 1246174 h 2290046"/>
                  <a:gd name="connsiteX7" fmla="*/ 36414 w 2820074"/>
                  <a:gd name="connsiteY7" fmla="*/ 1533441 h 2290046"/>
                  <a:gd name="connsiteX8" fmla="*/ 760651 w 2820074"/>
                  <a:gd name="connsiteY8" fmla="*/ 1476797 h 2290046"/>
                  <a:gd name="connsiteX9" fmla="*/ 623086 w 2820074"/>
                  <a:gd name="connsiteY9" fmla="*/ 1869260 h 2290046"/>
                  <a:gd name="connsiteX10" fmla="*/ 1003412 w 2820074"/>
                  <a:gd name="connsiteY10" fmla="*/ 1658867 h 2290046"/>
                  <a:gd name="connsiteX11" fmla="*/ 1104563 w 2820074"/>
                  <a:gd name="connsiteY11" fmla="*/ 2290046 h 2290046"/>
                  <a:gd name="connsiteX12" fmla="*/ 1383738 w 2820074"/>
                  <a:gd name="connsiteY12" fmla="*/ 1569855 h 2290046"/>
                  <a:gd name="connsiteX13" fmla="*/ 1743833 w 2820074"/>
                  <a:gd name="connsiteY13" fmla="*/ 2091791 h 2290046"/>
                  <a:gd name="connsiteX14" fmla="*/ 1836892 w 2820074"/>
                  <a:gd name="connsiteY14" fmla="*/ 1529395 h 2290046"/>
                  <a:gd name="connsiteX15" fmla="*/ 2375012 w 2820074"/>
                  <a:gd name="connsiteY15" fmla="*/ 1889491 h 2290046"/>
                  <a:gd name="connsiteX16" fmla="*/ 2209125 w 2820074"/>
                  <a:gd name="connsiteY16" fmla="*/ 1351370 h 2290046"/>
                  <a:gd name="connsiteX17" fmla="*/ 2820074 w 2820074"/>
                  <a:gd name="connsiteY17" fmla="*/ 1399922 h 2290046"/>
                  <a:gd name="connsiteX18" fmla="*/ 2310276 w 2820074"/>
                  <a:gd name="connsiteY18" fmla="*/ 1092425 h 2290046"/>
                  <a:gd name="connsiteX19" fmla="*/ 2775568 w 2820074"/>
                  <a:gd name="connsiteY19" fmla="*/ 837526 h 2290046"/>
                  <a:gd name="connsiteX20" fmla="*/ 2196987 w 2820074"/>
                  <a:gd name="connsiteY20" fmla="*/ 768744 h 2290046"/>
                  <a:gd name="connsiteX21" fmla="*/ 2427610 w 2820074"/>
                  <a:gd name="connsiteY21" fmla="*/ 441016 h 2290046"/>
                  <a:gd name="connsiteX22" fmla="*/ 1844984 w 2820074"/>
                  <a:gd name="connsiteY22" fmla="*/ 546213 h 2290046"/>
                  <a:gd name="connsiteX23" fmla="*/ 1901628 w 2820074"/>
                  <a:gd name="connsiteY23" fmla="*/ 0 h 2290046"/>
                  <a:gd name="connsiteX24" fmla="*/ 1416106 w 2820074"/>
                  <a:gd name="connsiteY24" fmla="*/ 606903 h 2290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20074" h="2290046">
                    <a:moveTo>
                      <a:pt x="1416106" y="606903"/>
                    </a:moveTo>
                    <a:lnTo>
                      <a:pt x="1096471" y="222531"/>
                    </a:lnTo>
                    <a:lnTo>
                      <a:pt x="954860" y="667593"/>
                    </a:lnTo>
                    <a:lnTo>
                      <a:pt x="89012" y="242761"/>
                    </a:lnTo>
                    <a:lnTo>
                      <a:pt x="610948" y="797066"/>
                    </a:lnTo>
                    <a:lnTo>
                      <a:pt x="0" y="902262"/>
                    </a:lnTo>
                    <a:lnTo>
                      <a:pt x="481476" y="1246174"/>
                    </a:lnTo>
                    <a:lnTo>
                      <a:pt x="36414" y="1533441"/>
                    </a:lnTo>
                    <a:lnTo>
                      <a:pt x="760651" y="1476797"/>
                    </a:lnTo>
                    <a:lnTo>
                      <a:pt x="623086" y="1869260"/>
                    </a:lnTo>
                    <a:lnTo>
                      <a:pt x="1003412" y="1658867"/>
                    </a:lnTo>
                    <a:lnTo>
                      <a:pt x="1104563" y="2290046"/>
                    </a:lnTo>
                    <a:lnTo>
                      <a:pt x="1383738" y="1569855"/>
                    </a:lnTo>
                    <a:lnTo>
                      <a:pt x="1743833" y="2091791"/>
                    </a:lnTo>
                    <a:lnTo>
                      <a:pt x="1836892" y="1529395"/>
                    </a:lnTo>
                    <a:lnTo>
                      <a:pt x="2375012" y="1889491"/>
                    </a:lnTo>
                    <a:lnTo>
                      <a:pt x="2209125" y="1351370"/>
                    </a:lnTo>
                    <a:lnTo>
                      <a:pt x="2820074" y="1399922"/>
                    </a:lnTo>
                    <a:lnTo>
                      <a:pt x="2310276" y="1092425"/>
                    </a:lnTo>
                    <a:lnTo>
                      <a:pt x="2775568" y="837526"/>
                    </a:lnTo>
                    <a:lnTo>
                      <a:pt x="2196987" y="768744"/>
                    </a:lnTo>
                    <a:lnTo>
                      <a:pt x="2427610" y="441016"/>
                    </a:lnTo>
                    <a:lnTo>
                      <a:pt x="1844984" y="546213"/>
                    </a:lnTo>
                    <a:lnTo>
                      <a:pt x="1901628" y="0"/>
                    </a:lnTo>
                    <a:lnTo>
                      <a:pt x="1416106" y="606903"/>
                    </a:lnTo>
                    <a:close/>
                  </a:path>
                </a:pathLst>
              </a:custGeom>
              <a:solidFill>
                <a:srgbClr val="FFFF00">
                  <a:alpha val="7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1" name="TextBox 230"/>
              <p:cNvSpPr txBox="1"/>
              <p:nvPr/>
            </p:nvSpPr>
            <p:spPr>
              <a:xfrm>
                <a:off x="9753600" y="2635045"/>
                <a:ext cx="10202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C00000"/>
                    </a:solidFill>
                  </a:rPr>
                  <a:t>compute</a:t>
                </a:r>
                <a:endParaRPr lang="en-US" dirty="0">
                  <a:solidFill>
                    <a:srgbClr val="C00000"/>
                  </a:solidFill>
                </a:endParaRPr>
              </a:p>
            </p:txBody>
          </p:sp>
        </p:grpSp>
        <p:grpSp>
          <p:nvGrpSpPr>
            <p:cNvPr id="232" name="Group 231"/>
            <p:cNvGrpSpPr/>
            <p:nvPr/>
          </p:nvGrpSpPr>
          <p:grpSpPr>
            <a:xfrm>
              <a:off x="3982064" y="5545391"/>
              <a:ext cx="1196054" cy="1022555"/>
              <a:chOff x="9655277" y="2349909"/>
              <a:chExt cx="1196054" cy="1022555"/>
            </a:xfrm>
          </p:grpSpPr>
          <p:sp>
            <p:nvSpPr>
              <p:cNvPr id="233" name="Freeform 232"/>
              <p:cNvSpPr/>
              <p:nvPr/>
            </p:nvSpPr>
            <p:spPr>
              <a:xfrm>
                <a:off x="9655277" y="2349909"/>
                <a:ext cx="1196054" cy="1022555"/>
              </a:xfrm>
              <a:custGeom>
                <a:avLst/>
                <a:gdLst>
                  <a:gd name="connsiteX0" fmla="*/ 1416106 w 2820074"/>
                  <a:gd name="connsiteY0" fmla="*/ 606903 h 2290046"/>
                  <a:gd name="connsiteX1" fmla="*/ 1096471 w 2820074"/>
                  <a:gd name="connsiteY1" fmla="*/ 222531 h 2290046"/>
                  <a:gd name="connsiteX2" fmla="*/ 954860 w 2820074"/>
                  <a:gd name="connsiteY2" fmla="*/ 667593 h 2290046"/>
                  <a:gd name="connsiteX3" fmla="*/ 89012 w 2820074"/>
                  <a:gd name="connsiteY3" fmla="*/ 242761 h 2290046"/>
                  <a:gd name="connsiteX4" fmla="*/ 610948 w 2820074"/>
                  <a:gd name="connsiteY4" fmla="*/ 797066 h 2290046"/>
                  <a:gd name="connsiteX5" fmla="*/ 0 w 2820074"/>
                  <a:gd name="connsiteY5" fmla="*/ 902262 h 2290046"/>
                  <a:gd name="connsiteX6" fmla="*/ 481476 w 2820074"/>
                  <a:gd name="connsiteY6" fmla="*/ 1246174 h 2290046"/>
                  <a:gd name="connsiteX7" fmla="*/ 36414 w 2820074"/>
                  <a:gd name="connsiteY7" fmla="*/ 1533441 h 2290046"/>
                  <a:gd name="connsiteX8" fmla="*/ 760651 w 2820074"/>
                  <a:gd name="connsiteY8" fmla="*/ 1476797 h 2290046"/>
                  <a:gd name="connsiteX9" fmla="*/ 623086 w 2820074"/>
                  <a:gd name="connsiteY9" fmla="*/ 1869260 h 2290046"/>
                  <a:gd name="connsiteX10" fmla="*/ 1003412 w 2820074"/>
                  <a:gd name="connsiteY10" fmla="*/ 1658867 h 2290046"/>
                  <a:gd name="connsiteX11" fmla="*/ 1104563 w 2820074"/>
                  <a:gd name="connsiteY11" fmla="*/ 2290046 h 2290046"/>
                  <a:gd name="connsiteX12" fmla="*/ 1383738 w 2820074"/>
                  <a:gd name="connsiteY12" fmla="*/ 1569855 h 2290046"/>
                  <a:gd name="connsiteX13" fmla="*/ 1743833 w 2820074"/>
                  <a:gd name="connsiteY13" fmla="*/ 2091791 h 2290046"/>
                  <a:gd name="connsiteX14" fmla="*/ 1836892 w 2820074"/>
                  <a:gd name="connsiteY14" fmla="*/ 1529395 h 2290046"/>
                  <a:gd name="connsiteX15" fmla="*/ 2375012 w 2820074"/>
                  <a:gd name="connsiteY15" fmla="*/ 1889491 h 2290046"/>
                  <a:gd name="connsiteX16" fmla="*/ 2209125 w 2820074"/>
                  <a:gd name="connsiteY16" fmla="*/ 1351370 h 2290046"/>
                  <a:gd name="connsiteX17" fmla="*/ 2820074 w 2820074"/>
                  <a:gd name="connsiteY17" fmla="*/ 1399922 h 2290046"/>
                  <a:gd name="connsiteX18" fmla="*/ 2310276 w 2820074"/>
                  <a:gd name="connsiteY18" fmla="*/ 1092425 h 2290046"/>
                  <a:gd name="connsiteX19" fmla="*/ 2775568 w 2820074"/>
                  <a:gd name="connsiteY19" fmla="*/ 837526 h 2290046"/>
                  <a:gd name="connsiteX20" fmla="*/ 2196987 w 2820074"/>
                  <a:gd name="connsiteY20" fmla="*/ 768744 h 2290046"/>
                  <a:gd name="connsiteX21" fmla="*/ 2427610 w 2820074"/>
                  <a:gd name="connsiteY21" fmla="*/ 441016 h 2290046"/>
                  <a:gd name="connsiteX22" fmla="*/ 1844984 w 2820074"/>
                  <a:gd name="connsiteY22" fmla="*/ 546213 h 2290046"/>
                  <a:gd name="connsiteX23" fmla="*/ 1901628 w 2820074"/>
                  <a:gd name="connsiteY23" fmla="*/ 0 h 2290046"/>
                  <a:gd name="connsiteX24" fmla="*/ 1416106 w 2820074"/>
                  <a:gd name="connsiteY24" fmla="*/ 606903 h 2290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20074" h="2290046">
                    <a:moveTo>
                      <a:pt x="1416106" y="606903"/>
                    </a:moveTo>
                    <a:lnTo>
                      <a:pt x="1096471" y="222531"/>
                    </a:lnTo>
                    <a:lnTo>
                      <a:pt x="954860" y="667593"/>
                    </a:lnTo>
                    <a:lnTo>
                      <a:pt x="89012" y="242761"/>
                    </a:lnTo>
                    <a:lnTo>
                      <a:pt x="610948" y="797066"/>
                    </a:lnTo>
                    <a:lnTo>
                      <a:pt x="0" y="902262"/>
                    </a:lnTo>
                    <a:lnTo>
                      <a:pt x="481476" y="1246174"/>
                    </a:lnTo>
                    <a:lnTo>
                      <a:pt x="36414" y="1533441"/>
                    </a:lnTo>
                    <a:lnTo>
                      <a:pt x="760651" y="1476797"/>
                    </a:lnTo>
                    <a:lnTo>
                      <a:pt x="623086" y="1869260"/>
                    </a:lnTo>
                    <a:lnTo>
                      <a:pt x="1003412" y="1658867"/>
                    </a:lnTo>
                    <a:lnTo>
                      <a:pt x="1104563" y="2290046"/>
                    </a:lnTo>
                    <a:lnTo>
                      <a:pt x="1383738" y="1569855"/>
                    </a:lnTo>
                    <a:lnTo>
                      <a:pt x="1743833" y="2091791"/>
                    </a:lnTo>
                    <a:lnTo>
                      <a:pt x="1836892" y="1529395"/>
                    </a:lnTo>
                    <a:lnTo>
                      <a:pt x="2375012" y="1889491"/>
                    </a:lnTo>
                    <a:lnTo>
                      <a:pt x="2209125" y="1351370"/>
                    </a:lnTo>
                    <a:lnTo>
                      <a:pt x="2820074" y="1399922"/>
                    </a:lnTo>
                    <a:lnTo>
                      <a:pt x="2310276" y="1092425"/>
                    </a:lnTo>
                    <a:lnTo>
                      <a:pt x="2775568" y="837526"/>
                    </a:lnTo>
                    <a:lnTo>
                      <a:pt x="2196987" y="768744"/>
                    </a:lnTo>
                    <a:lnTo>
                      <a:pt x="2427610" y="441016"/>
                    </a:lnTo>
                    <a:lnTo>
                      <a:pt x="1844984" y="546213"/>
                    </a:lnTo>
                    <a:lnTo>
                      <a:pt x="1901628" y="0"/>
                    </a:lnTo>
                    <a:lnTo>
                      <a:pt x="1416106" y="606903"/>
                    </a:lnTo>
                    <a:close/>
                  </a:path>
                </a:pathLst>
              </a:custGeom>
              <a:solidFill>
                <a:srgbClr val="FFFF00">
                  <a:alpha val="7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4" name="TextBox 233"/>
              <p:cNvSpPr txBox="1"/>
              <p:nvPr/>
            </p:nvSpPr>
            <p:spPr>
              <a:xfrm>
                <a:off x="9753600" y="2635045"/>
                <a:ext cx="10202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C00000"/>
                    </a:solidFill>
                  </a:rPr>
                  <a:t>compute</a:t>
                </a:r>
                <a:endParaRPr lang="en-US" dirty="0">
                  <a:solidFill>
                    <a:srgbClr val="C00000"/>
                  </a:solidFill>
                </a:endParaRPr>
              </a:p>
            </p:txBody>
          </p:sp>
        </p:grpSp>
        <p:grpSp>
          <p:nvGrpSpPr>
            <p:cNvPr id="235" name="Group 234"/>
            <p:cNvGrpSpPr/>
            <p:nvPr/>
          </p:nvGrpSpPr>
          <p:grpSpPr>
            <a:xfrm>
              <a:off x="5914102" y="5530644"/>
              <a:ext cx="1196054" cy="1022555"/>
              <a:chOff x="9655277" y="2349909"/>
              <a:chExt cx="1196054" cy="1022555"/>
            </a:xfrm>
          </p:grpSpPr>
          <p:sp>
            <p:nvSpPr>
              <p:cNvPr id="236" name="Freeform 235"/>
              <p:cNvSpPr/>
              <p:nvPr/>
            </p:nvSpPr>
            <p:spPr>
              <a:xfrm>
                <a:off x="9655277" y="2349909"/>
                <a:ext cx="1196054" cy="1022555"/>
              </a:xfrm>
              <a:custGeom>
                <a:avLst/>
                <a:gdLst>
                  <a:gd name="connsiteX0" fmla="*/ 1416106 w 2820074"/>
                  <a:gd name="connsiteY0" fmla="*/ 606903 h 2290046"/>
                  <a:gd name="connsiteX1" fmla="*/ 1096471 w 2820074"/>
                  <a:gd name="connsiteY1" fmla="*/ 222531 h 2290046"/>
                  <a:gd name="connsiteX2" fmla="*/ 954860 w 2820074"/>
                  <a:gd name="connsiteY2" fmla="*/ 667593 h 2290046"/>
                  <a:gd name="connsiteX3" fmla="*/ 89012 w 2820074"/>
                  <a:gd name="connsiteY3" fmla="*/ 242761 h 2290046"/>
                  <a:gd name="connsiteX4" fmla="*/ 610948 w 2820074"/>
                  <a:gd name="connsiteY4" fmla="*/ 797066 h 2290046"/>
                  <a:gd name="connsiteX5" fmla="*/ 0 w 2820074"/>
                  <a:gd name="connsiteY5" fmla="*/ 902262 h 2290046"/>
                  <a:gd name="connsiteX6" fmla="*/ 481476 w 2820074"/>
                  <a:gd name="connsiteY6" fmla="*/ 1246174 h 2290046"/>
                  <a:gd name="connsiteX7" fmla="*/ 36414 w 2820074"/>
                  <a:gd name="connsiteY7" fmla="*/ 1533441 h 2290046"/>
                  <a:gd name="connsiteX8" fmla="*/ 760651 w 2820074"/>
                  <a:gd name="connsiteY8" fmla="*/ 1476797 h 2290046"/>
                  <a:gd name="connsiteX9" fmla="*/ 623086 w 2820074"/>
                  <a:gd name="connsiteY9" fmla="*/ 1869260 h 2290046"/>
                  <a:gd name="connsiteX10" fmla="*/ 1003412 w 2820074"/>
                  <a:gd name="connsiteY10" fmla="*/ 1658867 h 2290046"/>
                  <a:gd name="connsiteX11" fmla="*/ 1104563 w 2820074"/>
                  <a:gd name="connsiteY11" fmla="*/ 2290046 h 2290046"/>
                  <a:gd name="connsiteX12" fmla="*/ 1383738 w 2820074"/>
                  <a:gd name="connsiteY12" fmla="*/ 1569855 h 2290046"/>
                  <a:gd name="connsiteX13" fmla="*/ 1743833 w 2820074"/>
                  <a:gd name="connsiteY13" fmla="*/ 2091791 h 2290046"/>
                  <a:gd name="connsiteX14" fmla="*/ 1836892 w 2820074"/>
                  <a:gd name="connsiteY14" fmla="*/ 1529395 h 2290046"/>
                  <a:gd name="connsiteX15" fmla="*/ 2375012 w 2820074"/>
                  <a:gd name="connsiteY15" fmla="*/ 1889491 h 2290046"/>
                  <a:gd name="connsiteX16" fmla="*/ 2209125 w 2820074"/>
                  <a:gd name="connsiteY16" fmla="*/ 1351370 h 2290046"/>
                  <a:gd name="connsiteX17" fmla="*/ 2820074 w 2820074"/>
                  <a:gd name="connsiteY17" fmla="*/ 1399922 h 2290046"/>
                  <a:gd name="connsiteX18" fmla="*/ 2310276 w 2820074"/>
                  <a:gd name="connsiteY18" fmla="*/ 1092425 h 2290046"/>
                  <a:gd name="connsiteX19" fmla="*/ 2775568 w 2820074"/>
                  <a:gd name="connsiteY19" fmla="*/ 837526 h 2290046"/>
                  <a:gd name="connsiteX20" fmla="*/ 2196987 w 2820074"/>
                  <a:gd name="connsiteY20" fmla="*/ 768744 h 2290046"/>
                  <a:gd name="connsiteX21" fmla="*/ 2427610 w 2820074"/>
                  <a:gd name="connsiteY21" fmla="*/ 441016 h 2290046"/>
                  <a:gd name="connsiteX22" fmla="*/ 1844984 w 2820074"/>
                  <a:gd name="connsiteY22" fmla="*/ 546213 h 2290046"/>
                  <a:gd name="connsiteX23" fmla="*/ 1901628 w 2820074"/>
                  <a:gd name="connsiteY23" fmla="*/ 0 h 2290046"/>
                  <a:gd name="connsiteX24" fmla="*/ 1416106 w 2820074"/>
                  <a:gd name="connsiteY24" fmla="*/ 606903 h 2290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20074" h="2290046">
                    <a:moveTo>
                      <a:pt x="1416106" y="606903"/>
                    </a:moveTo>
                    <a:lnTo>
                      <a:pt x="1096471" y="222531"/>
                    </a:lnTo>
                    <a:lnTo>
                      <a:pt x="954860" y="667593"/>
                    </a:lnTo>
                    <a:lnTo>
                      <a:pt x="89012" y="242761"/>
                    </a:lnTo>
                    <a:lnTo>
                      <a:pt x="610948" y="797066"/>
                    </a:lnTo>
                    <a:lnTo>
                      <a:pt x="0" y="902262"/>
                    </a:lnTo>
                    <a:lnTo>
                      <a:pt x="481476" y="1246174"/>
                    </a:lnTo>
                    <a:lnTo>
                      <a:pt x="36414" y="1533441"/>
                    </a:lnTo>
                    <a:lnTo>
                      <a:pt x="760651" y="1476797"/>
                    </a:lnTo>
                    <a:lnTo>
                      <a:pt x="623086" y="1869260"/>
                    </a:lnTo>
                    <a:lnTo>
                      <a:pt x="1003412" y="1658867"/>
                    </a:lnTo>
                    <a:lnTo>
                      <a:pt x="1104563" y="2290046"/>
                    </a:lnTo>
                    <a:lnTo>
                      <a:pt x="1383738" y="1569855"/>
                    </a:lnTo>
                    <a:lnTo>
                      <a:pt x="1743833" y="2091791"/>
                    </a:lnTo>
                    <a:lnTo>
                      <a:pt x="1836892" y="1529395"/>
                    </a:lnTo>
                    <a:lnTo>
                      <a:pt x="2375012" y="1889491"/>
                    </a:lnTo>
                    <a:lnTo>
                      <a:pt x="2209125" y="1351370"/>
                    </a:lnTo>
                    <a:lnTo>
                      <a:pt x="2820074" y="1399922"/>
                    </a:lnTo>
                    <a:lnTo>
                      <a:pt x="2310276" y="1092425"/>
                    </a:lnTo>
                    <a:lnTo>
                      <a:pt x="2775568" y="837526"/>
                    </a:lnTo>
                    <a:lnTo>
                      <a:pt x="2196987" y="768744"/>
                    </a:lnTo>
                    <a:lnTo>
                      <a:pt x="2427610" y="441016"/>
                    </a:lnTo>
                    <a:lnTo>
                      <a:pt x="1844984" y="546213"/>
                    </a:lnTo>
                    <a:lnTo>
                      <a:pt x="1901628" y="0"/>
                    </a:lnTo>
                    <a:lnTo>
                      <a:pt x="1416106" y="606903"/>
                    </a:lnTo>
                    <a:close/>
                  </a:path>
                </a:pathLst>
              </a:custGeom>
              <a:solidFill>
                <a:srgbClr val="FFFF00">
                  <a:alpha val="7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7" name="TextBox 236"/>
              <p:cNvSpPr txBox="1"/>
              <p:nvPr/>
            </p:nvSpPr>
            <p:spPr>
              <a:xfrm>
                <a:off x="9753600" y="2635045"/>
                <a:ext cx="10202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C00000"/>
                    </a:solidFill>
                  </a:rPr>
                  <a:t>compute</a:t>
                </a:r>
                <a:endParaRPr lang="en-US" dirty="0">
                  <a:solidFill>
                    <a:srgbClr val="C00000"/>
                  </a:solidFill>
                </a:endParaRPr>
              </a:p>
            </p:txBody>
          </p:sp>
        </p:grpSp>
        <p:grpSp>
          <p:nvGrpSpPr>
            <p:cNvPr id="238" name="Group 237"/>
            <p:cNvGrpSpPr/>
            <p:nvPr/>
          </p:nvGrpSpPr>
          <p:grpSpPr>
            <a:xfrm>
              <a:off x="7846140" y="5515897"/>
              <a:ext cx="1196054" cy="1022555"/>
              <a:chOff x="9655277" y="2349909"/>
              <a:chExt cx="1196054" cy="1022555"/>
            </a:xfrm>
          </p:grpSpPr>
          <p:sp>
            <p:nvSpPr>
              <p:cNvPr id="239" name="Freeform 238"/>
              <p:cNvSpPr/>
              <p:nvPr/>
            </p:nvSpPr>
            <p:spPr>
              <a:xfrm>
                <a:off x="9655277" y="2349909"/>
                <a:ext cx="1196054" cy="1022555"/>
              </a:xfrm>
              <a:custGeom>
                <a:avLst/>
                <a:gdLst>
                  <a:gd name="connsiteX0" fmla="*/ 1416106 w 2820074"/>
                  <a:gd name="connsiteY0" fmla="*/ 606903 h 2290046"/>
                  <a:gd name="connsiteX1" fmla="*/ 1096471 w 2820074"/>
                  <a:gd name="connsiteY1" fmla="*/ 222531 h 2290046"/>
                  <a:gd name="connsiteX2" fmla="*/ 954860 w 2820074"/>
                  <a:gd name="connsiteY2" fmla="*/ 667593 h 2290046"/>
                  <a:gd name="connsiteX3" fmla="*/ 89012 w 2820074"/>
                  <a:gd name="connsiteY3" fmla="*/ 242761 h 2290046"/>
                  <a:gd name="connsiteX4" fmla="*/ 610948 w 2820074"/>
                  <a:gd name="connsiteY4" fmla="*/ 797066 h 2290046"/>
                  <a:gd name="connsiteX5" fmla="*/ 0 w 2820074"/>
                  <a:gd name="connsiteY5" fmla="*/ 902262 h 2290046"/>
                  <a:gd name="connsiteX6" fmla="*/ 481476 w 2820074"/>
                  <a:gd name="connsiteY6" fmla="*/ 1246174 h 2290046"/>
                  <a:gd name="connsiteX7" fmla="*/ 36414 w 2820074"/>
                  <a:gd name="connsiteY7" fmla="*/ 1533441 h 2290046"/>
                  <a:gd name="connsiteX8" fmla="*/ 760651 w 2820074"/>
                  <a:gd name="connsiteY8" fmla="*/ 1476797 h 2290046"/>
                  <a:gd name="connsiteX9" fmla="*/ 623086 w 2820074"/>
                  <a:gd name="connsiteY9" fmla="*/ 1869260 h 2290046"/>
                  <a:gd name="connsiteX10" fmla="*/ 1003412 w 2820074"/>
                  <a:gd name="connsiteY10" fmla="*/ 1658867 h 2290046"/>
                  <a:gd name="connsiteX11" fmla="*/ 1104563 w 2820074"/>
                  <a:gd name="connsiteY11" fmla="*/ 2290046 h 2290046"/>
                  <a:gd name="connsiteX12" fmla="*/ 1383738 w 2820074"/>
                  <a:gd name="connsiteY12" fmla="*/ 1569855 h 2290046"/>
                  <a:gd name="connsiteX13" fmla="*/ 1743833 w 2820074"/>
                  <a:gd name="connsiteY13" fmla="*/ 2091791 h 2290046"/>
                  <a:gd name="connsiteX14" fmla="*/ 1836892 w 2820074"/>
                  <a:gd name="connsiteY14" fmla="*/ 1529395 h 2290046"/>
                  <a:gd name="connsiteX15" fmla="*/ 2375012 w 2820074"/>
                  <a:gd name="connsiteY15" fmla="*/ 1889491 h 2290046"/>
                  <a:gd name="connsiteX16" fmla="*/ 2209125 w 2820074"/>
                  <a:gd name="connsiteY16" fmla="*/ 1351370 h 2290046"/>
                  <a:gd name="connsiteX17" fmla="*/ 2820074 w 2820074"/>
                  <a:gd name="connsiteY17" fmla="*/ 1399922 h 2290046"/>
                  <a:gd name="connsiteX18" fmla="*/ 2310276 w 2820074"/>
                  <a:gd name="connsiteY18" fmla="*/ 1092425 h 2290046"/>
                  <a:gd name="connsiteX19" fmla="*/ 2775568 w 2820074"/>
                  <a:gd name="connsiteY19" fmla="*/ 837526 h 2290046"/>
                  <a:gd name="connsiteX20" fmla="*/ 2196987 w 2820074"/>
                  <a:gd name="connsiteY20" fmla="*/ 768744 h 2290046"/>
                  <a:gd name="connsiteX21" fmla="*/ 2427610 w 2820074"/>
                  <a:gd name="connsiteY21" fmla="*/ 441016 h 2290046"/>
                  <a:gd name="connsiteX22" fmla="*/ 1844984 w 2820074"/>
                  <a:gd name="connsiteY22" fmla="*/ 546213 h 2290046"/>
                  <a:gd name="connsiteX23" fmla="*/ 1901628 w 2820074"/>
                  <a:gd name="connsiteY23" fmla="*/ 0 h 2290046"/>
                  <a:gd name="connsiteX24" fmla="*/ 1416106 w 2820074"/>
                  <a:gd name="connsiteY24" fmla="*/ 606903 h 2290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20074" h="2290046">
                    <a:moveTo>
                      <a:pt x="1416106" y="606903"/>
                    </a:moveTo>
                    <a:lnTo>
                      <a:pt x="1096471" y="222531"/>
                    </a:lnTo>
                    <a:lnTo>
                      <a:pt x="954860" y="667593"/>
                    </a:lnTo>
                    <a:lnTo>
                      <a:pt x="89012" y="242761"/>
                    </a:lnTo>
                    <a:lnTo>
                      <a:pt x="610948" y="797066"/>
                    </a:lnTo>
                    <a:lnTo>
                      <a:pt x="0" y="902262"/>
                    </a:lnTo>
                    <a:lnTo>
                      <a:pt x="481476" y="1246174"/>
                    </a:lnTo>
                    <a:lnTo>
                      <a:pt x="36414" y="1533441"/>
                    </a:lnTo>
                    <a:lnTo>
                      <a:pt x="760651" y="1476797"/>
                    </a:lnTo>
                    <a:lnTo>
                      <a:pt x="623086" y="1869260"/>
                    </a:lnTo>
                    <a:lnTo>
                      <a:pt x="1003412" y="1658867"/>
                    </a:lnTo>
                    <a:lnTo>
                      <a:pt x="1104563" y="2290046"/>
                    </a:lnTo>
                    <a:lnTo>
                      <a:pt x="1383738" y="1569855"/>
                    </a:lnTo>
                    <a:lnTo>
                      <a:pt x="1743833" y="2091791"/>
                    </a:lnTo>
                    <a:lnTo>
                      <a:pt x="1836892" y="1529395"/>
                    </a:lnTo>
                    <a:lnTo>
                      <a:pt x="2375012" y="1889491"/>
                    </a:lnTo>
                    <a:lnTo>
                      <a:pt x="2209125" y="1351370"/>
                    </a:lnTo>
                    <a:lnTo>
                      <a:pt x="2820074" y="1399922"/>
                    </a:lnTo>
                    <a:lnTo>
                      <a:pt x="2310276" y="1092425"/>
                    </a:lnTo>
                    <a:lnTo>
                      <a:pt x="2775568" y="837526"/>
                    </a:lnTo>
                    <a:lnTo>
                      <a:pt x="2196987" y="768744"/>
                    </a:lnTo>
                    <a:lnTo>
                      <a:pt x="2427610" y="441016"/>
                    </a:lnTo>
                    <a:lnTo>
                      <a:pt x="1844984" y="546213"/>
                    </a:lnTo>
                    <a:lnTo>
                      <a:pt x="1901628" y="0"/>
                    </a:lnTo>
                    <a:lnTo>
                      <a:pt x="1416106" y="606903"/>
                    </a:lnTo>
                    <a:close/>
                  </a:path>
                </a:pathLst>
              </a:custGeom>
              <a:solidFill>
                <a:srgbClr val="FFFF00">
                  <a:alpha val="7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0" name="TextBox 239"/>
              <p:cNvSpPr txBox="1"/>
              <p:nvPr/>
            </p:nvSpPr>
            <p:spPr>
              <a:xfrm>
                <a:off x="9753600" y="2635045"/>
                <a:ext cx="10202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C00000"/>
                    </a:solidFill>
                  </a:rPr>
                  <a:t>compute</a:t>
                </a:r>
                <a:endParaRPr lang="en-US" dirty="0">
                  <a:solidFill>
                    <a:srgbClr val="C00000"/>
                  </a:solidFill>
                </a:endParaRPr>
              </a:p>
            </p:txBody>
          </p:sp>
        </p:grpSp>
      </p:grpSp>
      <p:cxnSp>
        <p:nvCxnSpPr>
          <p:cNvPr id="241" name="Straight Connector 240"/>
          <p:cNvCxnSpPr/>
          <p:nvPr/>
        </p:nvCxnSpPr>
        <p:spPr>
          <a:xfrm flipH="1">
            <a:off x="901961" y="1975104"/>
            <a:ext cx="151428" cy="257429"/>
          </a:xfrm>
          <a:prstGeom prst="line">
            <a:avLst/>
          </a:prstGeom>
          <a:ln w="25400" cap="flat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625" y="174028"/>
            <a:ext cx="10515600" cy="894622"/>
          </a:xfrm>
        </p:spPr>
        <p:txBody>
          <a:bodyPr/>
          <a:lstStyle/>
          <a:p>
            <a:r>
              <a:rPr lang="en-US" dirty="0"/>
              <a:t>Distance vector example: </a:t>
            </a:r>
            <a:r>
              <a:rPr lang="en-US" dirty="0">
                <a:solidFill>
                  <a:srgbClr val="0000A8"/>
                </a:solidFill>
              </a:rPr>
              <a:t>iteration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cxnSp>
        <p:nvCxnSpPr>
          <p:cNvPr id="82" name="Straight Connector 81"/>
          <p:cNvCxnSpPr>
            <a:stCxn id="76" idx="2"/>
            <a:endCxn id="76" idx="0"/>
          </p:cNvCxnSpPr>
          <p:nvPr/>
        </p:nvCxnSpPr>
        <p:spPr>
          <a:xfrm flipV="1">
            <a:off x="6530326" y="2129120"/>
            <a:ext cx="0" cy="38631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stCxn id="76" idx="1"/>
            <a:endCxn id="76" idx="3"/>
          </p:cNvCxnSpPr>
          <p:nvPr/>
        </p:nvCxnSpPr>
        <p:spPr>
          <a:xfrm>
            <a:off x="4598770" y="4060675"/>
            <a:ext cx="386311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/>
          <p:cNvSpPr/>
          <p:nvPr/>
        </p:nvSpPr>
        <p:spPr>
          <a:xfrm>
            <a:off x="4598770" y="2129120"/>
            <a:ext cx="3863111" cy="386311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50" name="Rectangle 149"/>
          <p:cNvSpPr/>
          <p:nvPr/>
        </p:nvSpPr>
        <p:spPr>
          <a:xfrm>
            <a:off x="8380337" y="2200470"/>
            <a:ext cx="132508" cy="1855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034" name="Group 1033"/>
          <p:cNvGrpSpPr/>
          <p:nvPr/>
        </p:nvGrpSpPr>
        <p:grpSpPr>
          <a:xfrm>
            <a:off x="4333785" y="5772213"/>
            <a:ext cx="4395351" cy="404576"/>
            <a:chOff x="4333785" y="5772213"/>
            <a:chExt cx="4395351" cy="404576"/>
          </a:xfrm>
        </p:grpSpPr>
        <p:grpSp>
          <p:nvGrpSpPr>
            <p:cNvPr id="184" name="Group 183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205" name="Group 20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0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0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20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g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185" name="Group 184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196" name="Group 19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0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197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19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h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186" name="Group 185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187" name="Group 18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19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188" name="Group 44"/>
              <p:cNvGrpSpPr/>
              <p:nvPr/>
            </p:nvGrpSpPr>
            <p:grpSpPr bwMode="auto">
              <a:xfrm>
                <a:off x="1500196" y="2507397"/>
                <a:ext cx="267548" cy="419100"/>
                <a:chOff x="2972" y="2425"/>
                <a:chExt cx="171" cy="264"/>
              </a:xfrm>
            </p:grpSpPr>
            <p:sp>
              <p:nvSpPr>
                <p:cNvPr id="18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72" y="2425"/>
                  <a:ext cx="17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i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215" name="TextBox 214"/>
          <p:cNvSpPr txBox="1"/>
          <p:nvPr/>
        </p:nvSpPr>
        <p:spPr>
          <a:xfrm>
            <a:off x="4305782" y="2870522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6" name="TextBox 215"/>
          <p:cNvSpPr txBox="1"/>
          <p:nvPr/>
        </p:nvSpPr>
        <p:spPr>
          <a:xfrm>
            <a:off x="6217534" y="2860877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7" name="TextBox 216"/>
          <p:cNvSpPr txBox="1"/>
          <p:nvPr/>
        </p:nvSpPr>
        <p:spPr>
          <a:xfrm>
            <a:off x="4296138" y="488644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8" name="TextBox 217"/>
          <p:cNvSpPr txBox="1"/>
          <p:nvPr/>
        </p:nvSpPr>
        <p:spPr>
          <a:xfrm>
            <a:off x="6231040" y="488837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9" name="TextBox 218"/>
          <p:cNvSpPr txBox="1"/>
          <p:nvPr/>
        </p:nvSpPr>
        <p:spPr>
          <a:xfrm>
            <a:off x="8154365" y="489030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1" name="TextBox 220"/>
          <p:cNvSpPr txBox="1"/>
          <p:nvPr/>
        </p:nvSpPr>
        <p:spPr>
          <a:xfrm>
            <a:off x="5442030" y="4029920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2" name="TextBox 221"/>
          <p:cNvSpPr txBox="1"/>
          <p:nvPr/>
        </p:nvSpPr>
        <p:spPr>
          <a:xfrm>
            <a:off x="7353782" y="4020275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3" name="TextBox 222"/>
          <p:cNvSpPr txBox="1"/>
          <p:nvPr/>
        </p:nvSpPr>
        <p:spPr>
          <a:xfrm>
            <a:off x="5443958" y="5953247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4" name="TextBox 223"/>
          <p:cNvSpPr txBox="1"/>
          <p:nvPr/>
        </p:nvSpPr>
        <p:spPr>
          <a:xfrm>
            <a:off x="7355710" y="5943602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5" name="TextBox 224"/>
          <p:cNvSpPr txBox="1"/>
          <p:nvPr/>
        </p:nvSpPr>
        <p:spPr>
          <a:xfrm>
            <a:off x="5445886" y="212395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8</a:t>
            </a:r>
            <a:endParaRPr lang="en-US" sz="1600" dirty="0"/>
          </a:p>
        </p:txBody>
      </p:sp>
      <p:sp>
        <p:nvSpPr>
          <p:cNvPr id="226" name="TextBox 225"/>
          <p:cNvSpPr txBox="1"/>
          <p:nvPr/>
        </p:nvSpPr>
        <p:spPr>
          <a:xfrm>
            <a:off x="7357638" y="2114311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1032" name="Right Arrow 1031"/>
          <p:cNvSpPr/>
          <p:nvPr/>
        </p:nvSpPr>
        <p:spPr>
          <a:xfrm rot="5400000">
            <a:off x="4399933" y="2561304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7" name="Right Arrow 266"/>
          <p:cNvSpPr/>
          <p:nvPr/>
        </p:nvSpPr>
        <p:spPr>
          <a:xfrm rot="16200000">
            <a:off x="4395017" y="3470788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8" name="Right Arrow 267"/>
          <p:cNvSpPr/>
          <p:nvPr/>
        </p:nvSpPr>
        <p:spPr>
          <a:xfrm rot="5400000">
            <a:off x="6302474" y="2546557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9" name="Right Arrow 268"/>
          <p:cNvSpPr/>
          <p:nvPr/>
        </p:nvSpPr>
        <p:spPr>
          <a:xfrm rot="16200000">
            <a:off x="6297558" y="3456041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0" name="Right Arrow 269"/>
          <p:cNvSpPr/>
          <p:nvPr/>
        </p:nvSpPr>
        <p:spPr>
          <a:xfrm rot="5400000">
            <a:off x="4370435" y="4458934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1" name="Right Arrow 270"/>
          <p:cNvSpPr/>
          <p:nvPr/>
        </p:nvSpPr>
        <p:spPr>
          <a:xfrm rot="16200000">
            <a:off x="4365519" y="5368418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2" name="Right Arrow 271"/>
          <p:cNvSpPr/>
          <p:nvPr/>
        </p:nvSpPr>
        <p:spPr>
          <a:xfrm rot="5400000">
            <a:off x="6312308" y="4454022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3" name="Right Arrow 272"/>
          <p:cNvSpPr/>
          <p:nvPr/>
        </p:nvSpPr>
        <p:spPr>
          <a:xfrm rot="16200000">
            <a:off x="6307392" y="5363506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4" name="Right Arrow 273"/>
          <p:cNvSpPr/>
          <p:nvPr/>
        </p:nvSpPr>
        <p:spPr>
          <a:xfrm rot="5400000">
            <a:off x="8254181" y="4449110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5" name="Right Arrow 274"/>
          <p:cNvSpPr/>
          <p:nvPr/>
        </p:nvSpPr>
        <p:spPr>
          <a:xfrm rot="16200000">
            <a:off x="8249265" y="5358594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9" name="Right Arrow 278"/>
          <p:cNvSpPr/>
          <p:nvPr/>
        </p:nvSpPr>
        <p:spPr>
          <a:xfrm rot="10800000">
            <a:off x="7582395" y="5829665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0" name="Right Arrow 279"/>
          <p:cNvSpPr/>
          <p:nvPr/>
        </p:nvSpPr>
        <p:spPr>
          <a:xfrm>
            <a:off x="6819704" y="5834582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83" name="Group 282"/>
          <p:cNvGrpSpPr/>
          <p:nvPr/>
        </p:nvGrpSpPr>
        <p:grpSpPr>
          <a:xfrm>
            <a:off x="4336458" y="3833790"/>
            <a:ext cx="4395351" cy="404576"/>
            <a:chOff x="4333785" y="5772213"/>
            <a:chExt cx="4395351" cy="404576"/>
          </a:xfrm>
        </p:grpSpPr>
        <p:grpSp>
          <p:nvGrpSpPr>
            <p:cNvPr id="284" name="Group 283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305" name="Group 30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0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0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30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d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5" name="Group 284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296" name="Group 29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0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97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29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e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6" name="Group 285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287" name="Group 28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9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88" name="Group 44"/>
              <p:cNvGrpSpPr/>
              <p:nvPr/>
            </p:nvGrpSpPr>
            <p:grpSpPr bwMode="auto">
              <a:xfrm>
                <a:off x="1492372" y="2507397"/>
                <a:ext cx="283194" cy="419100"/>
                <a:chOff x="2967" y="2425"/>
                <a:chExt cx="181" cy="264"/>
              </a:xfrm>
            </p:grpSpPr>
            <p:sp>
              <p:nvSpPr>
                <p:cNvPr id="28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67" y="2425"/>
                  <a:ext cx="18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f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grpSp>
        <p:nvGrpSpPr>
          <p:cNvPr id="314" name="Group 313"/>
          <p:cNvGrpSpPr/>
          <p:nvPr/>
        </p:nvGrpSpPr>
        <p:grpSpPr>
          <a:xfrm>
            <a:off x="4333785" y="1906063"/>
            <a:ext cx="4395351" cy="404576"/>
            <a:chOff x="4333785" y="5772213"/>
            <a:chExt cx="4395351" cy="404576"/>
          </a:xfrm>
        </p:grpSpPr>
        <p:grpSp>
          <p:nvGrpSpPr>
            <p:cNvPr id="315" name="Group 314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336" name="Group 33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4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37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33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a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16" name="Group 315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327" name="Group 32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3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28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32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b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17" name="Group 316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318" name="Group 317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22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3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4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5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6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19" name="Group 44"/>
              <p:cNvGrpSpPr/>
              <p:nvPr/>
            </p:nvGrpSpPr>
            <p:grpSpPr bwMode="auto">
              <a:xfrm>
                <a:off x="1464202" y="2507397"/>
                <a:ext cx="341084" cy="419100"/>
                <a:chOff x="2949" y="2425"/>
                <a:chExt cx="218" cy="264"/>
              </a:xfrm>
            </p:grpSpPr>
            <p:sp>
              <p:nvSpPr>
                <p:cNvPr id="320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1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9" y="2425"/>
                  <a:ext cx="218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c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346" name="Right Arrow 345"/>
          <p:cNvSpPr/>
          <p:nvPr/>
        </p:nvSpPr>
        <p:spPr>
          <a:xfrm rot="10800000">
            <a:off x="5660017" y="5843033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7" name="Right Arrow 346"/>
          <p:cNvSpPr/>
          <p:nvPr/>
        </p:nvSpPr>
        <p:spPr>
          <a:xfrm>
            <a:off x="4897326" y="5847950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8" name="Right Arrow 347"/>
          <p:cNvSpPr/>
          <p:nvPr/>
        </p:nvSpPr>
        <p:spPr>
          <a:xfrm rot="10800000">
            <a:off x="5651998" y="3904611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9" name="Right Arrow 348"/>
          <p:cNvSpPr/>
          <p:nvPr/>
        </p:nvSpPr>
        <p:spPr>
          <a:xfrm>
            <a:off x="4905348" y="3909528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0" name="Right Arrow 349"/>
          <p:cNvSpPr/>
          <p:nvPr/>
        </p:nvSpPr>
        <p:spPr>
          <a:xfrm rot="10800000">
            <a:off x="5660020" y="1966189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1" name="Right Arrow 350"/>
          <p:cNvSpPr/>
          <p:nvPr/>
        </p:nvSpPr>
        <p:spPr>
          <a:xfrm>
            <a:off x="4924064" y="1987147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2" name="Right Arrow 351"/>
          <p:cNvSpPr/>
          <p:nvPr/>
        </p:nvSpPr>
        <p:spPr>
          <a:xfrm rot="10800000">
            <a:off x="7582399" y="1968862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3" name="Right Arrow 352"/>
          <p:cNvSpPr/>
          <p:nvPr/>
        </p:nvSpPr>
        <p:spPr>
          <a:xfrm>
            <a:off x="6819708" y="1973779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4" name="Right Arrow 353"/>
          <p:cNvSpPr/>
          <p:nvPr/>
        </p:nvSpPr>
        <p:spPr>
          <a:xfrm rot="10800000">
            <a:off x="7595769" y="3907283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5" name="Right Arrow 354"/>
          <p:cNvSpPr/>
          <p:nvPr/>
        </p:nvSpPr>
        <p:spPr>
          <a:xfrm>
            <a:off x="6833078" y="3912200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8" name="TextBox 157"/>
          <p:cNvSpPr txBox="1"/>
          <p:nvPr/>
        </p:nvSpPr>
        <p:spPr>
          <a:xfrm flipH="1">
            <a:off x="476445" y="3078991"/>
            <a:ext cx="219581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buClr>
                <a:srgbClr val="0000A8"/>
              </a:buClr>
            </a:pPr>
            <a:r>
              <a:rPr lang="en-US" dirty="0"/>
              <a:t>All nodes:</a:t>
            </a:r>
            <a:endParaRPr lang="en-US" dirty="0"/>
          </a:p>
          <a:p>
            <a:pPr marL="174625" indent="-174625">
              <a:lnSpc>
                <a:spcPct val="90000"/>
              </a:lnSpc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receive distance vectors from neighbors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marL="174625" indent="-174625">
              <a:lnSpc>
                <a:spcPct val="90000"/>
              </a:lnSpc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compute their new local  distance vector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marL="174625" indent="-174625">
              <a:lnSpc>
                <a:spcPct val="90000"/>
              </a:lnSpc>
              <a:buClr>
                <a:srgbClr val="0000A8"/>
              </a:buClr>
              <a:buFont typeface="Wingdings" panose="05000000000000000000" pitchFamily="2" charset="2"/>
              <a:buChar char="§"/>
            </a:pPr>
            <a:r>
              <a:rPr lang="en-US" dirty="0"/>
              <a:t>send their new local distance vector to neighbors</a:t>
            </a:r>
            <a:endParaRPr lang="en-US" dirty="0"/>
          </a:p>
        </p:txBody>
      </p:sp>
      <p:grpSp>
        <p:nvGrpSpPr>
          <p:cNvPr id="159" name="Group 158"/>
          <p:cNvGrpSpPr/>
          <p:nvPr/>
        </p:nvGrpSpPr>
        <p:grpSpPr>
          <a:xfrm>
            <a:off x="584365" y="1859143"/>
            <a:ext cx="736099" cy="1229581"/>
            <a:chOff x="10030307" y="3444875"/>
            <a:chExt cx="736099" cy="1229581"/>
          </a:xfrm>
        </p:grpSpPr>
        <p:sp>
          <p:nvSpPr>
            <p:cNvPr id="160" name="TextBox 159"/>
            <p:cNvSpPr txBox="1"/>
            <p:nvPr/>
          </p:nvSpPr>
          <p:spPr>
            <a:xfrm>
              <a:off x="10030307" y="4089681"/>
              <a:ext cx="73609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t=1</a:t>
              </a:r>
              <a:endParaRPr lang="en-US" sz="3200" dirty="0"/>
            </a:p>
          </p:txBody>
        </p:sp>
        <p:grpSp>
          <p:nvGrpSpPr>
            <p:cNvPr id="161" name="Group 160"/>
            <p:cNvGrpSpPr/>
            <p:nvPr/>
          </p:nvGrpSpPr>
          <p:grpSpPr>
            <a:xfrm>
              <a:off x="10034588" y="3444875"/>
              <a:ext cx="682627" cy="682625"/>
              <a:chOff x="10034588" y="3444875"/>
              <a:chExt cx="682627" cy="682625"/>
            </a:xfrm>
          </p:grpSpPr>
          <p:sp>
            <p:nvSpPr>
              <p:cNvPr id="162" name="Oval 161"/>
              <p:cNvSpPr/>
              <p:nvPr/>
            </p:nvSpPr>
            <p:spPr>
              <a:xfrm>
                <a:off x="10039551" y="3449256"/>
                <a:ext cx="671332" cy="671332"/>
              </a:xfrm>
              <a:prstGeom prst="ellipse">
                <a:avLst/>
              </a:prstGeom>
              <a:noFill/>
              <a:ln w="3492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63" name="Straight Connector 162"/>
              <p:cNvCxnSpPr/>
              <p:nvPr/>
            </p:nvCxnSpPr>
            <p:spPr>
              <a:xfrm>
                <a:off x="10372725" y="34448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/>
              <p:cNvCxnSpPr/>
              <p:nvPr/>
            </p:nvCxnSpPr>
            <p:spPr>
              <a:xfrm>
                <a:off x="10372725" y="40671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/>
              <p:cNvCxnSpPr/>
              <p:nvPr/>
            </p:nvCxnSpPr>
            <p:spPr>
              <a:xfrm rot="16200000">
                <a:off x="10064751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/>
              <p:cNvCxnSpPr/>
              <p:nvPr/>
            </p:nvCxnSpPr>
            <p:spPr>
              <a:xfrm rot="16200000">
                <a:off x="10687053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/>
              <p:nvPr/>
            </p:nvCxnSpPr>
            <p:spPr>
              <a:xfrm>
                <a:off x="10523542" y="40370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/>
              <p:nvPr/>
            </p:nvCxnSpPr>
            <p:spPr>
              <a:xfrm>
                <a:off x="10202867" y="34909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/>
              <p:cNvCxnSpPr/>
              <p:nvPr/>
            </p:nvCxnSpPr>
            <p:spPr>
              <a:xfrm flipH="1">
                <a:off x="10196517" y="40338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>
              <a:xfrm flipH="1">
                <a:off x="10517192" y="34877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>
              <a:xfrm flipH="1">
                <a:off x="10631493" y="36115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 flipH="1">
                <a:off x="10085393" y="39290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 flipH="1" flipV="1">
                <a:off x="10094918" y="36147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 flipH="1" flipV="1">
                <a:off x="10631493" y="39322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5" name="Oval 174"/>
              <p:cNvSpPr/>
              <p:nvPr/>
            </p:nvSpPr>
            <p:spPr>
              <a:xfrm>
                <a:off x="10331450" y="3743325"/>
                <a:ext cx="82550" cy="8713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cxnSp>
        <p:nvCxnSpPr>
          <p:cNvPr id="153" name="Straight Connector 152"/>
          <p:cNvCxnSpPr/>
          <p:nvPr/>
        </p:nvCxnSpPr>
        <p:spPr>
          <a:xfrm flipH="1">
            <a:off x="908583" y="1975104"/>
            <a:ext cx="148463" cy="246136"/>
          </a:xfrm>
          <a:prstGeom prst="line">
            <a:avLst/>
          </a:prstGeom>
          <a:ln w="25400" cap="flat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10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10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10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2" grpId="0" animBg="1"/>
      <p:bldP spid="267" grpId="0" animBg="1"/>
      <p:bldP spid="268" grpId="0" animBg="1"/>
      <p:bldP spid="269" grpId="0" animBg="1"/>
      <p:bldP spid="270" grpId="0" animBg="1"/>
      <p:bldP spid="271" grpId="0" animBg="1"/>
      <p:bldP spid="272" grpId="0" animBg="1"/>
      <p:bldP spid="273" grpId="0" animBg="1"/>
      <p:bldP spid="274" grpId="0" animBg="1"/>
      <p:bldP spid="275" grpId="0" animBg="1"/>
      <p:bldP spid="279" grpId="0" animBg="1"/>
      <p:bldP spid="280" grpId="0" animBg="1"/>
      <p:bldP spid="346" grpId="0" animBg="1"/>
      <p:bldP spid="347" grpId="0" animBg="1"/>
      <p:bldP spid="348" grpId="0" animBg="1"/>
      <p:bldP spid="349" grpId="0" animBg="1"/>
      <p:bldP spid="350" grpId="0" animBg="1"/>
      <p:bldP spid="351" grpId="0" animBg="1"/>
      <p:bldP spid="352" grpId="0" animBg="1"/>
      <p:bldP spid="353" grpId="0" animBg="1"/>
      <p:bldP spid="354" grpId="0" animBg="1"/>
      <p:bldP spid="35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970936" y="4247536"/>
            <a:ext cx="10515600" cy="1473868"/>
          </a:xfrm>
        </p:spPr>
        <p:txBody>
          <a:bodyPr>
            <a:normAutofit lnSpcReduction="10000"/>
          </a:bodyPr>
          <a:lstStyle/>
          <a:p>
            <a:pPr marL="130175" indent="0">
              <a:buNone/>
            </a:pPr>
            <a:r>
              <a:rPr lang="en-US" sz="3200" dirty="0">
                <a:solidFill>
                  <a:srgbClr val="C00000"/>
                </a:solidFill>
              </a:rPr>
              <a:t>Two approaches to structuring network control plane:</a:t>
            </a:r>
            <a:endParaRPr lang="en-US" sz="3200" dirty="0">
              <a:solidFill>
                <a:srgbClr val="C00000"/>
              </a:solidFill>
            </a:endParaRPr>
          </a:p>
          <a:p>
            <a:pPr marL="466725" indent="-249555"/>
            <a:r>
              <a:rPr lang="en-US" dirty="0"/>
              <a:t>per-router control (traditional)</a:t>
            </a:r>
            <a:endParaRPr lang="en-US" dirty="0"/>
          </a:p>
          <a:p>
            <a:pPr marL="466725" indent="-249555"/>
            <a:r>
              <a:rPr lang="en-US" dirty="0"/>
              <a:t>logically centralized control (software defined networking)</a:t>
            </a:r>
            <a:endParaRPr lang="en-US" dirty="0"/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Network-layer functions</a:t>
            </a:r>
            <a:endParaRPr lang="en-US" sz="4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817202" y="1662139"/>
            <a:ext cx="9934373" cy="918829"/>
            <a:chOff x="817202" y="1662139"/>
            <a:chExt cx="9934373" cy="918829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>
            <a:xfrm>
              <a:off x="817202" y="1662139"/>
              <a:ext cx="6556992" cy="91882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52425" indent="-2222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A3"/>
                </a:buClr>
                <a:buFont typeface="Wingdings" panose="05000000000000000000" pitchFamily="2" charset="2"/>
                <a:buChar char="§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95325" indent="-23177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00A8"/>
                </a:buClr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66725" indent="-336550">
                <a:spcBef>
                  <a:spcPts val="1200"/>
                </a:spcBef>
                <a:defRPr/>
              </a:pPr>
              <a:r>
                <a:rPr lang="en-US" dirty="0">
                  <a:solidFill>
                    <a:srgbClr val="C00000"/>
                  </a:solidFill>
                </a:rPr>
                <a:t>forwarding: </a:t>
              </a:r>
              <a:r>
                <a:rPr lang="en-US" dirty="0"/>
                <a:t>move packets from router’</a:t>
              </a:r>
              <a:r>
                <a:rPr lang="en-US" altLang="ja-JP" dirty="0"/>
                <a:t>s input to appropriate router output</a:t>
              </a:r>
              <a:endParaRPr lang="en-US" altLang="ja-JP" dirty="0"/>
            </a:p>
            <a:p>
              <a:pPr>
                <a:buFont typeface="Wingdings" panose="05000000000000000000" charset="0"/>
                <a:buNone/>
                <a:defRPr/>
              </a:pPr>
              <a:endParaRPr lang="en-US" dirty="0"/>
            </a:p>
          </p:txBody>
        </p:sp>
        <p:sp>
          <p:nvSpPr>
            <p:cNvPr id="9" name="Rectangle 4"/>
            <p:cNvSpPr>
              <a:spLocks noChangeArrowheads="1"/>
            </p:cNvSpPr>
            <p:nvPr/>
          </p:nvSpPr>
          <p:spPr bwMode="auto">
            <a:xfrm>
              <a:off x="7868781" y="1807341"/>
              <a:ext cx="2882794" cy="508156"/>
            </a:xfrm>
            <a:prstGeom prst="rect">
              <a:avLst/>
            </a:prstGeom>
            <a:noFill/>
            <a:ln>
              <a:noFill/>
            </a:ln>
          </p:spPr>
          <p:txBody>
            <a:bodyPr/>
            <a:lstStyle/>
            <a:p>
              <a:pPr marL="342900" indent="-342900">
                <a:lnSpc>
                  <a:spcPct val="85000"/>
                </a:lnSpc>
                <a:spcBef>
                  <a:spcPts val="600"/>
                </a:spcBef>
                <a:buClr>
                  <a:srgbClr val="000099"/>
                </a:buClr>
                <a:buSzPct val="65000"/>
                <a:buFont typeface="Wingdings" panose="05000000000000000000" charset="0"/>
                <a:buNone/>
                <a:defRPr/>
              </a:pPr>
              <a:r>
                <a:rPr lang="en-US" sz="3600" i="1" dirty="0">
                  <a:solidFill>
                    <a:srgbClr val="000090"/>
                  </a:solidFill>
                </a:rPr>
                <a:t>data plane</a:t>
              </a:r>
              <a:endParaRPr lang="en-US" sz="3600" i="1" dirty="0">
                <a:solidFill>
                  <a:srgbClr val="000090"/>
                </a:solidFill>
              </a:endParaRPr>
            </a:p>
            <a:p>
              <a:pPr marL="342900" indent="-342900">
                <a:lnSpc>
                  <a:spcPct val="85000"/>
                </a:lnSpc>
                <a:spcBef>
                  <a:spcPts val="600"/>
                </a:spcBef>
                <a:buClr>
                  <a:srgbClr val="000099"/>
                </a:buClr>
                <a:buSzPct val="65000"/>
                <a:buFont typeface="Wingdings" panose="05000000000000000000" charset="0"/>
                <a:buNone/>
                <a:defRPr/>
              </a:pPr>
              <a:endParaRPr lang="en-US" sz="2800" dirty="0"/>
            </a:p>
            <a:p>
              <a:pPr marL="342900" indent="-34290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panose="05000000000000000000" charset="0"/>
                <a:buChar char="v"/>
                <a:defRPr/>
              </a:pPr>
              <a:endParaRPr lang="en-US" sz="2800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285300" y="2660651"/>
            <a:ext cx="9825520" cy="920619"/>
            <a:chOff x="1314797" y="2881877"/>
            <a:chExt cx="9825520" cy="920619"/>
          </a:xfrm>
        </p:grpSpPr>
        <p:sp>
          <p:nvSpPr>
            <p:cNvPr id="10" name="Rectangle 4"/>
            <p:cNvSpPr>
              <a:spLocks noChangeArrowheads="1"/>
            </p:cNvSpPr>
            <p:nvPr/>
          </p:nvSpPr>
          <p:spPr bwMode="auto">
            <a:xfrm>
              <a:off x="7847249" y="3047636"/>
              <a:ext cx="3293068" cy="563743"/>
            </a:xfrm>
            <a:prstGeom prst="rect">
              <a:avLst/>
            </a:prstGeom>
            <a:noFill/>
            <a:ln>
              <a:noFill/>
            </a:ln>
          </p:spPr>
          <p:txBody>
            <a:bodyPr/>
            <a:lstStyle/>
            <a:p>
              <a:pPr>
                <a:lnSpc>
                  <a:spcPct val="85000"/>
                </a:lnSpc>
                <a:spcBef>
                  <a:spcPts val="600"/>
                </a:spcBef>
                <a:buClr>
                  <a:srgbClr val="000099"/>
                </a:buClr>
                <a:buSzPct val="100000"/>
                <a:defRPr/>
              </a:pPr>
              <a:r>
                <a:rPr lang="en-US" sz="3600" i="1" dirty="0">
                  <a:solidFill>
                    <a:srgbClr val="000099"/>
                  </a:solidFill>
                </a:rPr>
                <a:t>control</a:t>
              </a:r>
              <a:r>
                <a:rPr lang="en-US" sz="3600" b="1" i="1" dirty="0">
                  <a:solidFill>
                    <a:srgbClr val="000099"/>
                  </a:solidFill>
                </a:rPr>
                <a:t> </a:t>
              </a:r>
              <a:r>
                <a:rPr lang="en-US" sz="3600" i="1" dirty="0">
                  <a:solidFill>
                    <a:srgbClr val="000099"/>
                  </a:solidFill>
                </a:rPr>
                <a:t>plane</a:t>
              </a:r>
              <a:endParaRPr lang="en-US" sz="3600" i="1" dirty="0"/>
            </a:p>
            <a:p>
              <a:pPr marL="342900" indent="-342900">
                <a:lnSpc>
                  <a:spcPct val="85000"/>
                </a:lnSpc>
                <a:spcBef>
                  <a:spcPct val="70000"/>
                </a:spcBef>
                <a:buClr>
                  <a:srgbClr val="000099"/>
                </a:buClr>
                <a:buSzPct val="65000"/>
                <a:buFont typeface="Wingdings" panose="05000000000000000000" charset="0"/>
                <a:buChar char="v"/>
                <a:defRPr/>
              </a:pPr>
              <a:endParaRPr lang="en-US" sz="2800" dirty="0"/>
            </a:p>
            <a:p>
              <a: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defRPr/>
              </a:pPr>
              <a:endParaRPr lang="en-US" sz="2800" dirty="0"/>
            </a:p>
          </p:txBody>
        </p:sp>
        <p:sp>
          <p:nvSpPr>
            <p:cNvPr id="11" name="Rectangle 3"/>
            <p:cNvSpPr txBox="1">
              <a:spLocks noChangeArrowheads="1"/>
            </p:cNvSpPr>
            <p:nvPr/>
          </p:nvSpPr>
          <p:spPr bwMode="auto">
            <a:xfrm>
              <a:off x="1314797" y="2881877"/>
              <a:ext cx="6529016" cy="920619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lvl1pPr marL="342900" indent="-342900" algn="l" rtl="0" eaLnBrk="0" fontAlgn="base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+mn-lt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 algn="l" rtl="0" eaLnBrk="0" fontAlgn="base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99"/>
                </a:buClr>
                <a:buFont typeface="Arial" panose="020B0604020202020204"/>
                <a:buChar char="•"/>
                <a:defRPr sz="2400">
                  <a:solidFill>
                    <a:schemeClr val="tx1"/>
                  </a:solidFill>
                  <a:latin typeface="+mn-lt"/>
                  <a:ea typeface="MS PGothic" panose="020B0600070205080204" pitchFamily="34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-109" charset="0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-109" charset="0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-109" charset="0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-109" charset="0"/>
                </a:defRPr>
              </a:lvl9pPr>
            </a:lstStyle>
            <a:p>
              <a:pPr>
                <a:lnSpc>
                  <a:spcPct val="90000"/>
                </a:lnSpc>
                <a:spcBef>
                  <a:spcPts val="1200"/>
                </a:spcBef>
                <a:defRPr/>
              </a:pPr>
              <a:r>
                <a:rPr lang="en-US" dirty="0">
                  <a:solidFill>
                    <a:srgbClr val="C00000"/>
                  </a:solidFill>
                </a:rPr>
                <a:t>routing: </a:t>
              </a:r>
              <a:r>
                <a:rPr lang="en-US" dirty="0"/>
                <a:t>determine route taken by packets from source to destination</a:t>
              </a:r>
              <a:endParaRPr lang="en-US" dirty="0"/>
            </a:p>
            <a:p>
              <a:pPr>
                <a:buFont typeface="Wingdings" panose="05000000000000000000" charset="0"/>
                <a:buNone/>
                <a:defRPr/>
              </a:pPr>
              <a:endParaRPr lang="en-US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625" y="174028"/>
            <a:ext cx="10515600" cy="894622"/>
          </a:xfrm>
        </p:spPr>
        <p:txBody>
          <a:bodyPr/>
          <a:lstStyle/>
          <a:p>
            <a:r>
              <a:rPr lang="en-US" dirty="0">
                <a:solidFill>
                  <a:srgbClr val="0000A8"/>
                </a:solidFill>
              </a:rPr>
              <a:t>Distance vector example: iteration</a:t>
            </a:r>
            <a:endParaRPr lang="en-US" dirty="0">
              <a:solidFill>
                <a:srgbClr val="0000A8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cxnSp>
        <p:nvCxnSpPr>
          <p:cNvPr id="82" name="Straight Connector 81"/>
          <p:cNvCxnSpPr>
            <a:stCxn id="76" idx="2"/>
            <a:endCxn id="76" idx="0"/>
          </p:cNvCxnSpPr>
          <p:nvPr/>
        </p:nvCxnSpPr>
        <p:spPr>
          <a:xfrm flipV="1">
            <a:off x="6530326" y="2129120"/>
            <a:ext cx="0" cy="38631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stCxn id="76" idx="1"/>
            <a:endCxn id="76" idx="3"/>
          </p:cNvCxnSpPr>
          <p:nvPr/>
        </p:nvCxnSpPr>
        <p:spPr>
          <a:xfrm>
            <a:off x="4598770" y="4060675"/>
            <a:ext cx="386311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/>
          <p:cNvSpPr/>
          <p:nvPr/>
        </p:nvSpPr>
        <p:spPr>
          <a:xfrm>
            <a:off x="4598770" y="2129120"/>
            <a:ext cx="3863111" cy="386311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50" name="Rectangle 149"/>
          <p:cNvSpPr/>
          <p:nvPr/>
        </p:nvSpPr>
        <p:spPr>
          <a:xfrm>
            <a:off x="8380337" y="2200470"/>
            <a:ext cx="132508" cy="1855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034" name="Group 1033"/>
          <p:cNvGrpSpPr/>
          <p:nvPr/>
        </p:nvGrpSpPr>
        <p:grpSpPr>
          <a:xfrm>
            <a:off x="4333785" y="5772213"/>
            <a:ext cx="4395351" cy="404576"/>
            <a:chOff x="4333785" y="5772213"/>
            <a:chExt cx="4395351" cy="404576"/>
          </a:xfrm>
        </p:grpSpPr>
        <p:grpSp>
          <p:nvGrpSpPr>
            <p:cNvPr id="184" name="Group 183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205" name="Group 20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0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0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20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g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185" name="Group 184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196" name="Group 19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0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197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19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h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186" name="Group 185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187" name="Group 18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19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188" name="Group 44"/>
              <p:cNvGrpSpPr/>
              <p:nvPr/>
            </p:nvGrpSpPr>
            <p:grpSpPr bwMode="auto">
              <a:xfrm>
                <a:off x="1500196" y="2507397"/>
                <a:ext cx="267548" cy="419100"/>
                <a:chOff x="2972" y="2425"/>
                <a:chExt cx="171" cy="264"/>
              </a:xfrm>
            </p:grpSpPr>
            <p:sp>
              <p:nvSpPr>
                <p:cNvPr id="18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72" y="2425"/>
                  <a:ext cx="17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i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215" name="TextBox 214"/>
          <p:cNvSpPr txBox="1"/>
          <p:nvPr/>
        </p:nvSpPr>
        <p:spPr>
          <a:xfrm>
            <a:off x="4305782" y="2870522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6" name="TextBox 215"/>
          <p:cNvSpPr txBox="1"/>
          <p:nvPr/>
        </p:nvSpPr>
        <p:spPr>
          <a:xfrm>
            <a:off x="6217534" y="2860877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7" name="TextBox 216"/>
          <p:cNvSpPr txBox="1"/>
          <p:nvPr/>
        </p:nvSpPr>
        <p:spPr>
          <a:xfrm>
            <a:off x="4296138" y="488644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8" name="TextBox 217"/>
          <p:cNvSpPr txBox="1"/>
          <p:nvPr/>
        </p:nvSpPr>
        <p:spPr>
          <a:xfrm>
            <a:off x="6231040" y="488837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9" name="TextBox 218"/>
          <p:cNvSpPr txBox="1"/>
          <p:nvPr/>
        </p:nvSpPr>
        <p:spPr>
          <a:xfrm>
            <a:off x="8154365" y="489030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1" name="TextBox 220"/>
          <p:cNvSpPr txBox="1"/>
          <p:nvPr/>
        </p:nvSpPr>
        <p:spPr>
          <a:xfrm>
            <a:off x="5442030" y="4029920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2" name="TextBox 221"/>
          <p:cNvSpPr txBox="1"/>
          <p:nvPr/>
        </p:nvSpPr>
        <p:spPr>
          <a:xfrm>
            <a:off x="7353782" y="4020275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3" name="TextBox 222"/>
          <p:cNvSpPr txBox="1"/>
          <p:nvPr/>
        </p:nvSpPr>
        <p:spPr>
          <a:xfrm>
            <a:off x="5443958" y="5953247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4" name="TextBox 223"/>
          <p:cNvSpPr txBox="1"/>
          <p:nvPr/>
        </p:nvSpPr>
        <p:spPr>
          <a:xfrm>
            <a:off x="7355710" y="5943602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5" name="TextBox 224"/>
          <p:cNvSpPr txBox="1"/>
          <p:nvPr/>
        </p:nvSpPr>
        <p:spPr>
          <a:xfrm>
            <a:off x="5445886" y="212395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8</a:t>
            </a:r>
            <a:endParaRPr lang="en-US" sz="1600" dirty="0"/>
          </a:p>
        </p:txBody>
      </p:sp>
      <p:sp>
        <p:nvSpPr>
          <p:cNvPr id="226" name="TextBox 225"/>
          <p:cNvSpPr txBox="1"/>
          <p:nvPr/>
        </p:nvSpPr>
        <p:spPr>
          <a:xfrm>
            <a:off x="7357638" y="2114311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1032" name="Right Arrow 1031"/>
          <p:cNvSpPr/>
          <p:nvPr/>
        </p:nvSpPr>
        <p:spPr>
          <a:xfrm rot="16200000" flipV="1">
            <a:off x="4399933" y="2561304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7" name="Right Arrow 266"/>
          <p:cNvSpPr/>
          <p:nvPr/>
        </p:nvSpPr>
        <p:spPr>
          <a:xfrm rot="5400000" flipV="1">
            <a:off x="4395017" y="3470788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8" name="Right Arrow 267"/>
          <p:cNvSpPr/>
          <p:nvPr/>
        </p:nvSpPr>
        <p:spPr>
          <a:xfrm rot="16200000" flipV="1">
            <a:off x="6302474" y="2546557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9" name="Right Arrow 268"/>
          <p:cNvSpPr/>
          <p:nvPr/>
        </p:nvSpPr>
        <p:spPr>
          <a:xfrm rot="5400000" flipV="1">
            <a:off x="6297558" y="3456041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0" name="Right Arrow 269"/>
          <p:cNvSpPr/>
          <p:nvPr/>
        </p:nvSpPr>
        <p:spPr>
          <a:xfrm rot="16200000" flipV="1">
            <a:off x="4370435" y="4458934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1" name="Right Arrow 270"/>
          <p:cNvSpPr/>
          <p:nvPr/>
        </p:nvSpPr>
        <p:spPr>
          <a:xfrm rot="5400000" flipV="1">
            <a:off x="4365519" y="5368418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2" name="Right Arrow 271"/>
          <p:cNvSpPr/>
          <p:nvPr/>
        </p:nvSpPr>
        <p:spPr>
          <a:xfrm rot="16200000" flipV="1">
            <a:off x="6312308" y="4454022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3" name="Right Arrow 272"/>
          <p:cNvSpPr/>
          <p:nvPr/>
        </p:nvSpPr>
        <p:spPr>
          <a:xfrm rot="5400000" flipV="1">
            <a:off x="6307392" y="5363506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4" name="Right Arrow 273"/>
          <p:cNvSpPr/>
          <p:nvPr/>
        </p:nvSpPr>
        <p:spPr>
          <a:xfrm rot="16200000" flipV="1">
            <a:off x="8254181" y="4449110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5" name="Right Arrow 274"/>
          <p:cNvSpPr/>
          <p:nvPr/>
        </p:nvSpPr>
        <p:spPr>
          <a:xfrm rot="5400000" flipV="1">
            <a:off x="8249265" y="5358594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9" name="Right Arrow 278"/>
          <p:cNvSpPr/>
          <p:nvPr/>
        </p:nvSpPr>
        <p:spPr>
          <a:xfrm rot="10800000" flipH="1">
            <a:off x="7582395" y="5829665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0" name="Right Arrow 279"/>
          <p:cNvSpPr/>
          <p:nvPr/>
        </p:nvSpPr>
        <p:spPr>
          <a:xfrm flipH="1">
            <a:off x="6819704" y="5834582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83" name="Group 282"/>
          <p:cNvGrpSpPr/>
          <p:nvPr/>
        </p:nvGrpSpPr>
        <p:grpSpPr>
          <a:xfrm>
            <a:off x="4336458" y="3833790"/>
            <a:ext cx="4395351" cy="404576"/>
            <a:chOff x="4333785" y="5772213"/>
            <a:chExt cx="4395351" cy="404576"/>
          </a:xfrm>
        </p:grpSpPr>
        <p:grpSp>
          <p:nvGrpSpPr>
            <p:cNvPr id="284" name="Group 283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305" name="Group 30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0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0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30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d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5" name="Group 284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296" name="Group 29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0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97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29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e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6" name="Group 285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287" name="Group 28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9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88" name="Group 44"/>
              <p:cNvGrpSpPr/>
              <p:nvPr/>
            </p:nvGrpSpPr>
            <p:grpSpPr bwMode="auto">
              <a:xfrm>
                <a:off x="1492372" y="2507397"/>
                <a:ext cx="283194" cy="419100"/>
                <a:chOff x="2967" y="2425"/>
                <a:chExt cx="181" cy="264"/>
              </a:xfrm>
            </p:grpSpPr>
            <p:sp>
              <p:nvSpPr>
                <p:cNvPr id="28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67" y="2425"/>
                  <a:ext cx="18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f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grpSp>
        <p:nvGrpSpPr>
          <p:cNvPr id="314" name="Group 313"/>
          <p:cNvGrpSpPr/>
          <p:nvPr/>
        </p:nvGrpSpPr>
        <p:grpSpPr>
          <a:xfrm>
            <a:off x="4333785" y="1906063"/>
            <a:ext cx="4395351" cy="404576"/>
            <a:chOff x="4333785" y="5772213"/>
            <a:chExt cx="4395351" cy="404576"/>
          </a:xfrm>
        </p:grpSpPr>
        <p:grpSp>
          <p:nvGrpSpPr>
            <p:cNvPr id="315" name="Group 314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336" name="Group 33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4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37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33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a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16" name="Group 315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327" name="Group 32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3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28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32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b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17" name="Group 316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318" name="Group 317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22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3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4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5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6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19" name="Group 44"/>
              <p:cNvGrpSpPr/>
              <p:nvPr/>
            </p:nvGrpSpPr>
            <p:grpSpPr bwMode="auto">
              <a:xfrm>
                <a:off x="1464202" y="2507397"/>
                <a:ext cx="341084" cy="419100"/>
                <a:chOff x="2949" y="2425"/>
                <a:chExt cx="218" cy="264"/>
              </a:xfrm>
            </p:grpSpPr>
            <p:sp>
              <p:nvSpPr>
                <p:cNvPr id="320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1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9" y="2425"/>
                  <a:ext cx="218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c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346" name="Right Arrow 345"/>
          <p:cNvSpPr/>
          <p:nvPr/>
        </p:nvSpPr>
        <p:spPr>
          <a:xfrm rot="10800000" flipH="1">
            <a:off x="5660017" y="5843033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7" name="Right Arrow 346"/>
          <p:cNvSpPr/>
          <p:nvPr/>
        </p:nvSpPr>
        <p:spPr>
          <a:xfrm flipH="1">
            <a:off x="4897326" y="5847950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8" name="Right Arrow 347"/>
          <p:cNvSpPr/>
          <p:nvPr/>
        </p:nvSpPr>
        <p:spPr>
          <a:xfrm rot="10800000" flipH="1">
            <a:off x="5651998" y="3904611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9" name="Right Arrow 348"/>
          <p:cNvSpPr/>
          <p:nvPr/>
        </p:nvSpPr>
        <p:spPr>
          <a:xfrm flipH="1">
            <a:off x="4905348" y="3909528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0" name="Right Arrow 349"/>
          <p:cNvSpPr/>
          <p:nvPr/>
        </p:nvSpPr>
        <p:spPr>
          <a:xfrm>
            <a:off x="5660020" y="1966189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1" name="Right Arrow 350"/>
          <p:cNvSpPr/>
          <p:nvPr/>
        </p:nvSpPr>
        <p:spPr>
          <a:xfrm rot="10800000">
            <a:off x="4924064" y="1987147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2" name="Right Arrow 351"/>
          <p:cNvSpPr/>
          <p:nvPr/>
        </p:nvSpPr>
        <p:spPr>
          <a:xfrm rot="10800000" flipH="1">
            <a:off x="7582399" y="1968862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3" name="Right Arrow 352"/>
          <p:cNvSpPr/>
          <p:nvPr/>
        </p:nvSpPr>
        <p:spPr>
          <a:xfrm rot="10800000">
            <a:off x="6819708" y="1973779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4" name="Right Arrow 353"/>
          <p:cNvSpPr/>
          <p:nvPr/>
        </p:nvSpPr>
        <p:spPr>
          <a:xfrm rot="10800000" flipH="1">
            <a:off x="7595769" y="3907283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5" name="Right Arrow 354"/>
          <p:cNvSpPr/>
          <p:nvPr/>
        </p:nvSpPr>
        <p:spPr>
          <a:xfrm flipH="1">
            <a:off x="6833078" y="3912200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8" name="TextBox 157"/>
          <p:cNvSpPr txBox="1"/>
          <p:nvPr/>
        </p:nvSpPr>
        <p:spPr>
          <a:xfrm flipH="1">
            <a:off x="476445" y="3078991"/>
            <a:ext cx="219581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buClr>
                <a:srgbClr val="0000A8"/>
              </a:buClr>
            </a:pPr>
            <a:r>
              <a:rPr lang="en-US" dirty="0"/>
              <a:t>All nodes:</a:t>
            </a:r>
            <a:endParaRPr lang="en-US" dirty="0"/>
          </a:p>
          <a:p>
            <a:pPr marL="174625" indent="-174625">
              <a:lnSpc>
                <a:spcPct val="90000"/>
              </a:lnSpc>
              <a:buClr>
                <a:srgbClr val="0000A8"/>
              </a:buClr>
              <a:buFont typeface="Wingdings" panose="05000000000000000000" pitchFamily="2" charset="2"/>
              <a:buChar char="§"/>
            </a:pPr>
            <a:r>
              <a:rPr lang="en-US" dirty="0"/>
              <a:t>receive distance vectors from neighbors</a:t>
            </a:r>
            <a:endParaRPr lang="en-US" dirty="0"/>
          </a:p>
          <a:p>
            <a:pPr marL="174625" indent="-174625">
              <a:lnSpc>
                <a:spcPct val="90000"/>
              </a:lnSpc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compute their new local  distance vector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marL="174625" indent="-174625">
              <a:lnSpc>
                <a:spcPct val="90000"/>
              </a:lnSpc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send their new local distance vector to neighbors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159" name="Group 158"/>
          <p:cNvGrpSpPr/>
          <p:nvPr/>
        </p:nvGrpSpPr>
        <p:grpSpPr>
          <a:xfrm>
            <a:off x="584365" y="1859143"/>
            <a:ext cx="736099" cy="1229581"/>
            <a:chOff x="10030307" y="3444875"/>
            <a:chExt cx="736099" cy="1229581"/>
          </a:xfrm>
        </p:grpSpPr>
        <p:sp>
          <p:nvSpPr>
            <p:cNvPr id="160" name="TextBox 159"/>
            <p:cNvSpPr txBox="1"/>
            <p:nvPr/>
          </p:nvSpPr>
          <p:spPr>
            <a:xfrm>
              <a:off x="10030307" y="4089681"/>
              <a:ext cx="73609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t=2</a:t>
              </a:r>
              <a:endParaRPr lang="en-US" sz="3200" dirty="0"/>
            </a:p>
          </p:txBody>
        </p:sp>
        <p:grpSp>
          <p:nvGrpSpPr>
            <p:cNvPr id="161" name="Group 160"/>
            <p:cNvGrpSpPr/>
            <p:nvPr/>
          </p:nvGrpSpPr>
          <p:grpSpPr>
            <a:xfrm>
              <a:off x="10034588" y="3444875"/>
              <a:ext cx="682627" cy="682625"/>
              <a:chOff x="10034588" y="3444875"/>
              <a:chExt cx="682627" cy="682625"/>
            </a:xfrm>
          </p:grpSpPr>
          <p:sp>
            <p:nvSpPr>
              <p:cNvPr id="162" name="Oval 161"/>
              <p:cNvSpPr/>
              <p:nvPr/>
            </p:nvSpPr>
            <p:spPr>
              <a:xfrm>
                <a:off x="10039551" y="3449256"/>
                <a:ext cx="671332" cy="671332"/>
              </a:xfrm>
              <a:prstGeom prst="ellipse">
                <a:avLst/>
              </a:prstGeom>
              <a:noFill/>
              <a:ln w="3492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63" name="Straight Connector 162"/>
              <p:cNvCxnSpPr/>
              <p:nvPr/>
            </p:nvCxnSpPr>
            <p:spPr>
              <a:xfrm>
                <a:off x="10372725" y="34448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/>
              <p:cNvCxnSpPr/>
              <p:nvPr/>
            </p:nvCxnSpPr>
            <p:spPr>
              <a:xfrm>
                <a:off x="10372725" y="40671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/>
              <p:cNvCxnSpPr/>
              <p:nvPr/>
            </p:nvCxnSpPr>
            <p:spPr>
              <a:xfrm rot="16200000">
                <a:off x="10064751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/>
              <p:cNvCxnSpPr/>
              <p:nvPr/>
            </p:nvCxnSpPr>
            <p:spPr>
              <a:xfrm rot="16200000">
                <a:off x="10687053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/>
              <p:nvPr/>
            </p:nvCxnSpPr>
            <p:spPr>
              <a:xfrm>
                <a:off x="10523542" y="40370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/>
              <p:nvPr/>
            </p:nvCxnSpPr>
            <p:spPr>
              <a:xfrm>
                <a:off x="10202867" y="34909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/>
              <p:cNvCxnSpPr/>
              <p:nvPr/>
            </p:nvCxnSpPr>
            <p:spPr>
              <a:xfrm flipH="1">
                <a:off x="10196517" y="40338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>
              <a:xfrm flipH="1">
                <a:off x="10517192" y="34877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>
              <a:xfrm flipH="1">
                <a:off x="10631493" y="36115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 flipH="1">
                <a:off x="10085393" y="39290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 flipH="1" flipV="1">
                <a:off x="10094918" y="36147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 flipH="1" flipV="1">
                <a:off x="10631493" y="39322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5" name="Oval 174"/>
              <p:cNvSpPr/>
              <p:nvPr/>
            </p:nvSpPr>
            <p:spPr>
              <a:xfrm>
                <a:off x="10331450" y="3743325"/>
                <a:ext cx="82550" cy="8713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76" name="Straight Connector 175"/>
              <p:cNvCxnSpPr/>
              <p:nvPr/>
            </p:nvCxnSpPr>
            <p:spPr>
              <a:xfrm flipH="1">
                <a:off x="10365498" y="3656685"/>
                <a:ext cx="240612" cy="121026"/>
              </a:xfrm>
              <a:prstGeom prst="line">
                <a:avLst/>
              </a:prstGeom>
              <a:ln w="25400" cap="flat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1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10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10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2" grpId="0" animBg="1"/>
      <p:bldP spid="267" grpId="0" animBg="1"/>
      <p:bldP spid="268" grpId="0" animBg="1"/>
      <p:bldP spid="269" grpId="0" animBg="1"/>
      <p:bldP spid="270" grpId="0" animBg="1"/>
      <p:bldP spid="271" grpId="0" animBg="1"/>
      <p:bldP spid="272" grpId="0" animBg="1"/>
      <p:bldP spid="273" grpId="0" animBg="1"/>
      <p:bldP spid="274" grpId="0" animBg="1"/>
      <p:bldP spid="275" grpId="0" animBg="1"/>
      <p:bldP spid="279" grpId="0" animBg="1"/>
      <p:bldP spid="280" grpId="0" animBg="1"/>
      <p:bldP spid="346" grpId="0" animBg="1"/>
      <p:bldP spid="347" grpId="0" animBg="1"/>
      <p:bldP spid="348" grpId="0" animBg="1"/>
      <p:bldP spid="349" grpId="0" animBg="1"/>
      <p:bldP spid="350" grpId="0" animBg="1"/>
      <p:bldP spid="351" grpId="0" animBg="1"/>
      <p:bldP spid="352" grpId="0" animBg="1"/>
      <p:bldP spid="353" grpId="0" animBg="1"/>
      <p:bldP spid="354" grpId="0" animBg="1"/>
      <p:bldP spid="355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625" y="174028"/>
            <a:ext cx="10515600" cy="894622"/>
          </a:xfrm>
        </p:spPr>
        <p:txBody>
          <a:bodyPr/>
          <a:lstStyle/>
          <a:p>
            <a:r>
              <a:rPr lang="en-US" dirty="0">
                <a:solidFill>
                  <a:srgbClr val="0000A8"/>
                </a:solidFill>
              </a:rPr>
              <a:t>Distance vector example: iteration</a:t>
            </a:r>
            <a:endParaRPr lang="en-US" dirty="0">
              <a:solidFill>
                <a:srgbClr val="0000A8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cxnSp>
        <p:nvCxnSpPr>
          <p:cNvPr id="82" name="Straight Connector 81"/>
          <p:cNvCxnSpPr>
            <a:stCxn id="76" idx="2"/>
            <a:endCxn id="76" idx="0"/>
          </p:cNvCxnSpPr>
          <p:nvPr/>
        </p:nvCxnSpPr>
        <p:spPr>
          <a:xfrm flipV="1">
            <a:off x="6530326" y="2129120"/>
            <a:ext cx="0" cy="38631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stCxn id="76" idx="1"/>
            <a:endCxn id="76" idx="3"/>
          </p:cNvCxnSpPr>
          <p:nvPr/>
        </p:nvCxnSpPr>
        <p:spPr>
          <a:xfrm>
            <a:off x="4598770" y="4060675"/>
            <a:ext cx="386311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/>
          <p:cNvSpPr/>
          <p:nvPr/>
        </p:nvSpPr>
        <p:spPr>
          <a:xfrm>
            <a:off x="4598770" y="2129120"/>
            <a:ext cx="3863111" cy="386311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50" name="Rectangle 149"/>
          <p:cNvSpPr/>
          <p:nvPr/>
        </p:nvSpPr>
        <p:spPr>
          <a:xfrm>
            <a:off x="8380337" y="2200470"/>
            <a:ext cx="132508" cy="1855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034" name="Group 1033"/>
          <p:cNvGrpSpPr/>
          <p:nvPr/>
        </p:nvGrpSpPr>
        <p:grpSpPr>
          <a:xfrm>
            <a:off x="4333785" y="5772213"/>
            <a:ext cx="4395351" cy="404576"/>
            <a:chOff x="4333785" y="5772213"/>
            <a:chExt cx="4395351" cy="404576"/>
          </a:xfrm>
        </p:grpSpPr>
        <p:grpSp>
          <p:nvGrpSpPr>
            <p:cNvPr id="184" name="Group 183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205" name="Group 20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0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0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20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g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185" name="Group 184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196" name="Group 19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0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197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19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h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186" name="Group 185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187" name="Group 18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19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188" name="Group 44"/>
              <p:cNvGrpSpPr/>
              <p:nvPr/>
            </p:nvGrpSpPr>
            <p:grpSpPr bwMode="auto">
              <a:xfrm>
                <a:off x="1500196" y="2507397"/>
                <a:ext cx="267548" cy="419100"/>
                <a:chOff x="2972" y="2425"/>
                <a:chExt cx="171" cy="264"/>
              </a:xfrm>
            </p:grpSpPr>
            <p:sp>
              <p:nvSpPr>
                <p:cNvPr id="18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72" y="2425"/>
                  <a:ext cx="17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i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215" name="TextBox 214"/>
          <p:cNvSpPr txBox="1"/>
          <p:nvPr/>
        </p:nvSpPr>
        <p:spPr>
          <a:xfrm>
            <a:off x="4305782" y="2870522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6" name="TextBox 215"/>
          <p:cNvSpPr txBox="1"/>
          <p:nvPr/>
        </p:nvSpPr>
        <p:spPr>
          <a:xfrm>
            <a:off x="6217534" y="2860877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7" name="TextBox 216"/>
          <p:cNvSpPr txBox="1"/>
          <p:nvPr/>
        </p:nvSpPr>
        <p:spPr>
          <a:xfrm>
            <a:off x="4296138" y="488644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8" name="TextBox 217"/>
          <p:cNvSpPr txBox="1"/>
          <p:nvPr/>
        </p:nvSpPr>
        <p:spPr>
          <a:xfrm>
            <a:off x="6231040" y="488837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9" name="TextBox 218"/>
          <p:cNvSpPr txBox="1"/>
          <p:nvPr/>
        </p:nvSpPr>
        <p:spPr>
          <a:xfrm>
            <a:off x="8154365" y="489030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1" name="TextBox 220"/>
          <p:cNvSpPr txBox="1"/>
          <p:nvPr/>
        </p:nvSpPr>
        <p:spPr>
          <a:xfrm>
            <a:off x="5442030" y="4029920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2" name="TextBox 221"/>
          <p:cNvSpPr txBox="1"/>
          <p:nvPr/>
        </p:nvSpPr>
        <p:spPr>
          <a:xfrm>
            <a:off x="7353782" y="4020275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3" name="TextBox 222"/>
          <p:cNvSpPr txBox="1"/>
          <p:nvPr/>
        </p:nvSpPr>
        <p:spPr>
          <a:xfrm>
            <a:off x="5443958" y="5953247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8</a:t>
            </a:r>
            <a:endParaRPr lang="en-US" sz="1600" dirty="0"/>
          </a:p>
        </p:txBody>
      </p:sp>
      <p:sp>
        <p:nvSpPr>
          <p:cNvPr id="224" name="TextBox 223"/>
          <p:cNvSpPr txBox="1"/>
          <p:nvPr/>
        </p:nvSpPr>
        <p:spPr>
          <a:xfrm>
            <a:off x="7355710" y="5943602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5" name="TextBox 224"/>
          <p:cNvSpPr txBox="1"/>
          <p:nvPr/>
        </p:nvSpPr>
        <p:spPr>
          <a:xfrm>
            <a:off x="5445886" y="212395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2</a:t>
            </a:r>
            <a:endParaRPr lang="en-US" sz="1600" dirty="0"/>
          </a:p>
        </p:txBody>
      </p:sp>
      <p:sp>
        <p:nvSpPr>
          <p:cNvPr id="226" name="TextBox 225"/>
          <p:cNvSpPr txBox="1"/>
          <p:nvPr/>
        </p:nvSpPr>
        <p:spPr>
          <a:xfrm>
            <a:off x="7357638" y="2114311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grpSp>
        <p:nvGrpSpPr>
          <p:cNvPr id="283" name="Group 282"/>
          <p:cNvGrpSpPr/>
          <p:nvPr/>
        </p:nvGrpSpPr>
        <p:grpSpPr>
          <a:xfrm>
            <a:off x="4336458" y="3833790"/>
            <a:ext cx="4395351" cy="404576"/>
            <a:chOff x="4333785" y="5772213"/>
            <a:chExt cx="4395351" cy="404576"/>
          </a:xfrm>
        </p:grpSpPr>
        <p:grpSp>
          <p:nvGrpSpPr>
            <p:cNvPr id="284" name="Group 283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305" name="Group 30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0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0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30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d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5" name="Group 284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296" name="Group 29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0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97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29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e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6" name="Group 285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287" name="Group 28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9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88" name="Group 44"/>
              <p:cNvGrpSpPr/>
              <p:nvPr/>
            </p:nvGrpSpPr>
            <p:grpSpPr bwMode="auto">
              <a:xfrm>
                <a:off x="1492372" y="2507397"/>
                <a:ext cx="283194" cy="419100"/>
                <a:chOff x="2967" y="2425"/>
                <a:chExt cx="181" cy="264"/>
              </a:xfrm>
            </p:grpSpPr>
            <p:sp>
              <p:nvSpPr>
                <p:cNvPr id="28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67" y="2425"/>
                  <a:ext cx="18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f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grpSp>
        <p:nvGrpSpPr>
          <p:cNvPr id="314" name="Group 313"/>
          <p:cNvGrpSpPr/>
          <p:nvPr/>
        </p:nvGrpSpPr>
        <p:grpSpPr>
          <a:xfrm>
            <a:off x="4333785" y="1906063"/>
            <a:ext cx="4395351" cy="404576"/>
            <a:chOff x="4333785" y="5772213"/>
            <a:chExt cx="4395351" cy="404576"/>
          </a:xfrm>
        </p:grpSpPr>
        <p:grpSp>
          <p:nvGrpSpPr>
            <p:cNvPr id="315" name="Group 314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336" name="Group 33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4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37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33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a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16" name="Group 315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327" name="Group 32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3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28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32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b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17" name="Group 316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318" name="Group 317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22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3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4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5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6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19" name="Group 44"/>
              <p:cNvGrpSpPr/>
              <p:nvPr/>
            </p:nvGrpSpPr>
            <p:grpSpPr bwMode="auto">
              <a:xfrm>
                <a:off x="1464202" y="2507397"/>
                <a:ext cx="341084" cy="419100"/>
                <a:chOff x="2949" y="2425"/>
                <a:chExt cx="218" cy="264"/>
              </a:xfrm>
            </p:grpSpPr>
            <p:sp>
              <p:nvSpPr>
                <p:cNvPr id="320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1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9" y="2425"/>
                  <a:ext cx="218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c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158" name="TextBox 157"/>
          <p:cNvSpPr txBox="1"/>
          <p:nvPr/>
        </p:nvSpPr>
        <p:spPr>
          <a:xfrm flipH="1">
            <a:off x="476445" y="3078991"/>
            <a:ext cx="219581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buClr>
                <a:srgbClr val="0000A8"/>
              </a:buClr>
            </a:pPr>
            <a:r>
              <a:rPr lang="en-US" dirty="0"/>
              <a:t>All nodes:</a:t>
            </a:r>
            <a:endParaRPr lang="en-US" dirty="0"/>
          </a:p>
          <a:p>
            <a:pPr marL="174625" indent="-174625">
              <a:lnSpc>
                <a:spcPct val="90000"/>
              </a:lnSpc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receive distance vectors from neighbors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marL="174625" indent="-174625">
              <a:lnSpc>
                <a:spcPct val="90000"/>
              </a:lnSpc>
              <a:buClr>
                <a:srgbClr val="0000A8"/>
              </a:buClr>
              <a:buFont typeface="Wingdings" panose="05000000000000000000" pitchFamily="2" charset="2"/>
              <a:buChar char="§"/>
            </a:pPr>
            <a:r>
              <a:rPr lang="en-US" dirty="0"/>
              <a:t>compute their new local  distance vector</a:t>
            </a:r>
            <a:endParaRPr lang="en-US" dirty="0"/>
          </a:p>
          <a:p>
            <a:pPr marL="174625" indent="-174625">
              <a:lnSpc>
                <a:spcPct val="90000"/>
              </a:lnSpc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send their new local distance vector to neighbors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159" name="Group 158"/>
          <p:cNvGrpSpPr/>
          <p:nvPr/>
        </p:nvGrpSpPr>
        <p:grpSpPr>
          <a:xfrm>
            <a:off x="584365" y="1859143"/>
            <a:ext cx="736099" cy="1229581"/>
            <a:chOff x="10030307" y="3444875"/>
            <a:chExt cx="736099" cy="1229581"/>
          </a:xfrm>
        </p:grpSpPr>
        <p:sp>
          <p:nvSpPr>
            <p:cNvPr id="160" name="TextBox 159"/>
            <p:cNvSpPr txBox="1"/>
            <p:nvPr/>
          </p:nvSpPr>
          <p:spPr>
            <a:xfrm>
              <a:off x="10030307" y="4089681"/>
              <a:ext cx="73609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t=2</a:t>
              </a:r>
              <a:endParaRPr lang="en-US" sz="3200" dirty="0"/>
            </a:p>
          </p:txBody>
        </p:sp>
        <p:grpSp>
          <p:nvGrpSpPr>
            <p:cNvPr id="161" name="Group 160"/>
            <p:cNvGrpSpPr/>
            <p:nvPr/>
          </p:nvGrpSpPr>
          <p:grpSpPr>
            <a:xfrm>
              <a:off x="10034588" y="3444875"/>
              <a:ext cx="682627" cy="682625"/>
              <a:chOff x="10034588" y="3444875"/>
              <a:chExt cx="682627" cy="682625"/>
            </a:xfrm>
          </p:grpSpPr>
          <p:sp>
            <p:nvSpPr>
              <p:cNvPr id="162" name="Oval 161"/>
              <p:cNvSpPr/>
              <p:nvPr/>
            </p:nvSpPr>
            <p:spPr>
              <a:xfrm>
                <a:off x="10039551" y="3449256"/>
                <a:ext cx="671332" cy="671332"/>
              </a:xfrm>
              <a:prstGeom prst="ellipse">
                <a:avLst/>
              </a:prstGeom>
              <a:noFill/>
              <a:ln w="3492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63" name="Straight Connector 162"/>
              <p:cNvCxnSpPr/>
              <p:nvPr/>
            </p:nvCxnSpPr>
            <p:spPr>
              <a:xfrm>
                <a:off x="10372725" y="34448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/>
              <p:cNvCxnSpPr/>
              <p:nvPr/>
            </p:nvCxnSpPr>
            <p:spPr>
              <a:xfrm>
                <a:off x="10372725" y="40671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/>
              <p:cNvCxnSpPr/>
              <p:nvPr/>
            </p:nvCxnSpPr>
            <p:spPr>
              <a:xfrm rot="16200000">
                <a:off x="10064751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/>
              <p:cNvCxnSpPr/>
              <p:nvPr/>
            </p:nvCxnSpPr>
            <p:spPr>
              <a:xfrm rot="16200000">
                <a:off x="10687053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/>
              <p:nvPr/>
            </p:nvCxnSpPr>
            <p:spPr>
              <a:xfrm>
                <a:off x="10523542" y="40370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/>
              <p:nvPr/>
            </p:nvCxnSpPr>
            <p:spPr>
              <a:xfrm>
                <a:off x="10202867" y="34909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/>
              <p:cNvCxnSpPr/>
              <p:nvPr/>
            </p:nvCxnSpPr>
            <p:spPr>
              <a:xfrm flipH="1">
                <a:off x="10196517" y="40338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>
              <a:xfrm flipH="1">
                <a:off x="10517192" y="34877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>
              <a:xfrm flipH="1">
                <a:off x="10631493" y="36115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 flipH="1">
                <a:off x="10085393" y="39290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 flipH="1" flipV="1">
                <a:off x="10094918" y="36147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 flipH="1" flipV="1">
                <a:off x="10631493" y="39322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5" name="Oval 174"/>
              <p:cNvSpPr/>
              <p:nvPr/>
            </p:nvSpPr>
            <p:spPr>
              <a:xfrm>
                <a:off x="10331450" y="3743325"/>
                <a:ext cx="82550" cy="8713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" name="Group 2"/>
          <p:cNvGrpSpPr/>
          <p:nvPr/>
        </p:nvGrpSpPr>
        <p:grpSpPr>
          <a:xfrm>
            <a:off x="4041058" y="1582994"/>
            <a:ext cx="5089626" cy="4955455"/>
            <a:chOff x="3982064" y="1612491"/>
            <a:chExt cx="5089626" cy="4955455"/>
          </a:xfrm>
        </p:grpSpPr>
        <p:grpSp>
          <p:nvGrpSpPr>
            <p:cNvPr id="7" name="Group 6"/>
            <p:cNvGrpSpPr/>
            <p:nvPr/>
          </p:nvGrpSpPr>
          <p:grpSpPr>
            <a:xfrm>
              <a:off x="4011560" y="1641985"/>
              <a:ext cx="1196054" cy="1022555"/>
              <a:chOff x="9655277" y="2349909"/>
              <a:chExt cx="1196054" cy="1022555"/>
            </a:xfrm>
          </p:grpSpPr>
          <p:sp>
            <p:nvSpPr>
              <p:cNvPr id="4" name="Freeform 3"/>
              <p:cNvSpPr/>
              <p:nvPr/>
            </p:nvSpPr>
            <p:spPr>
              <a:xfrm>
                <a:off x="9655277" y="2349909"/>
                <a:ext cx="1196054" cy="1022555"/>
              </a:xfrm>
              <a:custGeom>
                <a:avLst/>
                <a:gdLst>
                  <a:gd name="connsiteX0" fmla="*/ 1416106 w 2820074"/>
                  <a:gd name="connsiteY0" fmla="*/ 606903 h 2290046"/>
                  <a:gd name="connsiteX1" fmla="*/ 1096471 w 2820074"/>
                  <a:gd name="connsiteY1" fmla="*/ 222531 h 2290046"/>
                  <a:gd name="connsiteX2" fmla="*/ 954860 w 2820074"/>
                  <a:gd name="connsiteY2" fmla="*/ 667593 h 2290046"/>
                  <a:gd name="connsiteX3" fmla="*/ 89012 w 2820074"/>
                  <a:gd name="connsiteY3" fmla="*/ 242761 h 2290046"/>
                  <a:gd name="connsiteX4" fmla="*/ 610948 w 2820074"/>
                  <a:gd name="connsiteY4" fmla="*/ 797066 h 2290046"/>
                  <a:gd name="connsiteX5" fmla="*/ 0 w 2820074"/>
                  <a:gd name="connsiteY5" fmla="*/ 902262 h 2290046"/>
                  <a:gd name="connsiteX6" fmla="*/ 481476 w 2820074"/>
                  <a:gd name="connsiteY6" fmla="*/ 1246174 h 2290046"/>
                  <a:gd name="connsiteX7" fmla="*/ 36414 w 2820074"/>
                  <a:gd name="connsiteY7" fmla="*/ 1533441 h 2290046"/>
                  <a:gd name="connsiteX8" fmla="*/ 760651 w 2820074"/>
                  <a:gd name="connsiteY8" fmla="*/ 1476797 h 2290046"/>
                  <a:gd name="connsiteX9" fmla="*/ 623086 w 2820074"/>
                  <a:gd name="connsiteY9" fmla="*/ 1869260 h 2290046"/>
                  <a:gd name="connsiteX10" fmla="*/ 1003412 w 2820074"/>
                  <a:gd name="connsiteY10" fmla="*/ 1658867 h 2290046"/>
                  <a:gd name="connsiteX11" fmla="*/ 1104563 w 2820074"/>
                  <a:gd name="connsiteY11" fmla="*/ 2290046 h 2290046"/>
                  <a:gd name="connsiteX12" fmla="*/ 1383738 w 2820074"/>
                  <a:gd name="connsiteY12" fmla="*/ 1569855 h 2290046"/>
                  <a:gd name="connsiteX13" fmla="*/ 1743833 w 2820074"/>
                  <a:gd name="connsiteY13" fmla="*/ 2091791 h 2290046"/>
                  <a:gd name="connsiteX14" fmla="*/ 1836892 w 2820074"/>
                  <a:gd name="connsiteY14" fmla="*/ 1529395 h 2290046"/>
                  <a:gd name="connsiteX15" fmla="*/ 2375012 w 2820074"/>
                  <a:gd name="connsiteY15" fmla="*/ 1889491 h 2290046"/>
                  <a:gd name="connsiteX16" fmla="*/ 2209125 w 2820074"/>
                  <a:gd name="connsiteY16" fmla="*/ 1351370 h 2290046"/>
                  <a:gd name="connsiteX17" fmla="*/ 2820074 w 2820074"/>
                  <a:gd name="connsiteY17" fmla="*/ 1399922 h 2290046"/>
                  <a:gd name="connsiteX18" fmla="*/ 2310276 w 2820074"/>
                  <a:gd name="connsiteY18" fmla="*/ 1092425 h 2290046"/>
                  <a:gd name="connsiteX19" fmla="*/ 2775568 w 2820074"/>
                  <a:gd name="connsiteY19" fmla="*/ 837526 h 2290046"/>
                  <a:gd name="connsiteX20" fmla="*/ 2196987 w 2820074"/>
                  <a:gd name="connsiteY20" fmla="*/ 768744 h 2290046"/>
                  <a:gd name="connsiteX21" fmla="*/ 2427610 w 2820074"/>
                  <a:gd name="connsiteY21" fmla="*/ 441016 h 2290046"/>
                  <a:gd name="connsiteX22" fmla="*/ 1844984 w 2820074"/>
                  <a:gd name="connsiteY22" fmla="*/ 546213 h 2290046"/>
                  <a:gd name="connsiteX23" fmla="*/ 1901628 w 2820074"/>
                  <a:gd name="connsiteY23" fmla="*/ 0 h 2290046"/>
                  <a:gd name="connsiteX24" fmla="*/ 1416106 w 2820074"/>
                  <a:gd name="connsiteY24" fmla="*/ 606903 h 2290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20074" h="2290046">
                    <a:moveTo>
                      <a:pt x="1416106" y="606903"/>
                    </a:moveTo>
                    <a:lnTo>
                      <a:pt x="1096471" y="222531"/>
                    </a:lnTo>
                    <a:lnTo>
                      <a:pt x="954860" y="667593"/>
                    </a:lnTo>
                    <a:lnTo>
                      <a:pt x="89012" y="242761"/>
                    </a:lnTo>
                    <a:lnTo>
                      <a:pt x="610948" y="797066"/>
                    </a:lnTo>
                    <a:lnTo>
                      <a:pt x="0" y="902262"/>
                    </a:lnTo>
                    <a:lnTo>
                      <a:pt x="481476" y="1246174"/>
                    </a:lnTo>
                    <a:lnTo>
                      <a:pt x="36414" y="1533441"/>
                    </a:lnTo>
                    <a:lnTo>
                      <a:pt x="760651" y="1476797"/>
                    </a:lnTo>
                    <a:lnTo>
                      <a:pt x="623086" y="1869260"/>
                    </a:lnTo>
                    <a:lnTo>
                      <a:pt x="1003412" y="1658867"/>
                    </a:lnTo>
                    <a:lnTo>
                      <a:pt x="1104563" y="2290046"/>
                    </a:lnTo>
                    <a:lnTo>
                      <a:pt x="1383738" y="1569855"/>
                    </a:lnTo>
                    <a:lnTo>
                      <a:pt x="1743833" y="2091791"/>
                    </a:lnTo>
                    <a:lnTo>
                      <a:pt x="1836892" y="1529395"/>
                    </a:lnTo>
                    <a:lnTo>
                      <a:pt x="2375012" y="1889491"/>
                    </a:lnTo>
                    <a:lnTo>
                      <a:pt x="2209125" y="1351370"/>
                    </a:lnTo>
                    <a:lnTo>
                      <a:pt x="2820074" y="1399922"/>
                    </a:lnTo>
                    <a:lnTo>
                      <a:pt x="2310276" y="1092425"/>
                    </a:lnTo>
                    <a:lnTo>
                      <a:pt x="2775568" y="837526"/>
                    </a:lnTo>
                    <a:lnTo>
                      <a:pt x="2196987" y="768744"/>
                    </a:lnTo>
                    <a:lnTo>
                      <a:pt x="2427610" y="441016"/>
                    </a:lnTo>
                    <a:lnTo>
                      <a:pt x="1844984" y="546213"/>
                    </a:lnTo>
                    <a:lnTo>
                      <a:pt x="1901628" y="0"/>
                    </a:lnTo>
                    <a:lnTo>
                      <a:pt x="1416106" y="606903"/>
                    </a:lnTo>
                    <a:close/>
                  </a:path>
                </a:pathLst>
              </a:custGeom>
              <a:solidFill>
                <a:srgbClr val="FFFF00">
                  <a:alpha val="7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9753600" y="2635045"/>
                <a:ext cx="10202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C00000"/>
                    </a:solidFill>
                  </a:rPr>
                  <a:t>compute</a:t>
                </a:r>
                <a:endParaRPr lang="en-US" dirty="0">
                  <a:solidFill>
                    <a:srgbClr val="C00000"/>
                  </a:solidFill>
                </a:endParaRPr>
              </a:p>
            </p:txBody>
          </p:sp>
        </p:grpSp>
        <p:grpSp>
          <p:nvGrpSpPr>
            <p:cNvPr id="157" name="Group 156"/>
            <p:cNvGrpSpPr/>
            <p:nvPr/>
          </p:nvGrpSpPr>
          <p:grpSpPr>
            <a:xfrm>
              <a:off x="5943598" y="1627238"/>
              <a:ext cx="1196054" cy="1022555"/>
              <a:chOff x="9655277" y="2349909"/>
              <a:chExt cx="1196054" cy="1022555"/>
            </a:xfrm>
          </p:grpSpPr>
          <p:sp>
            <p:nvSpPr>
              <p:cNvPr id="177" name="Freeform 176"/>
              <p:cNvSpPr/>
              <p:nvPr/>
            </p:nvSpPr>
            <p:spPr>
              <a:xfrm>
                <a:off x="9655277" y="2349909"/>
                <a:ext cx="1196054" cy="1022555"/>
              </a:xfrm>
              <a:custGeom>
                <a:avLst/>
                <a:gdLst>
                  <a:gd name="connsiteX0" fmla="*/ 1416106 w 2820074"/>
                  <a:gd name="connsiteY0" fmla="*/ 606903 h 2290046"/>
                  <a:gd name="connsiteX1" fmla="*/ 1096471 w 2820074"/>
                  <a:gd name="connsiteY1" fmla="*/ 222531 h 2290046"/>
                  <a:gd name="connsiteX2" fmla="*/ 954860 w 2820074"/>
                  <a:gd name="connsiteY2" fmla="*/ 667593 h 2290046"/>
                  <a:gd name="connsiteX3" fmla="*/ 89012 w 2820074"/>
                  <a:gd name="connsiteY3" fmla="*/ 242761 h 2290046"/>
                  <a:gd name="connsiteX4" fmla="*/ 610948 w 2820074"/>
                  <a:gd name="connsiteY4" fmla="*/ 797066 h 2290046"/>
                  <a:gd name="connsiteX5" fmla="*/ 0 w 2820074"/>
                  <a:gd name="connsiteY5" fmla="*/ 902262 h 2290046"/>
                  <a:gd name="connsiteX6" fmla="*/ 481476 w 2820074"/>
                  <a:gd name="connsiteY6" fmla="*/ 1246174 h 2290046"/>
                  <a:gd name="connsiteX7" fmla="*/ 36414 w 2820074"/>
                  <a:gd name="connsiteY7" fmla="*/ 1533441 h 2290046"/>
                  <a:gd name="connsiteX8" fmla="*/ 760651 w 2820074"/>
                  <a:gd name="connsiteY8" fmla="*/ 1476797 h 2290046"/>
                  <a:gd name="connsiteX9" fmla="*/ 623086 w 2820074"/>
                  <a:gd name="connsiteY9" fmla="*/ 1869260 h 2290046"/>
                  <a:gd name="connsiteX10" fmla="*/ 1003412 w 2820074"/>
                  <a:gd name="connsiteY10" fmla="*/ 1658867 h 2290046"/>
                  <a:gd name="connsiteX11" fmla="*/ 1104563 w 2820074"/>
                  <a:gd name="connsiteY11" fmla="*/ 2290046 h 2290046"/>
                  <a:gd name="connsiteX12" fmla="*/ 1383738 w 2820074"/>
                  <a:gd name="connsiteY12" fmla="*/ 1569855 h 2290046"/>
                  <a:gd name="connsiteX13" fmla="*/ 1743833 w 2820074"/>
                  <a:gd name="connsiteY13" fmla="*/ 2091791 h 2290046"/>
                  <a:gd name="connsiteX14" fmla="*/ 1836892 w 2820074"/>
                  <a:gd name="connsiteY14" fmla="*/ 1529395 h 2290046"/>
                  <a:gd name="connsiteX15" fmla="*/ 2375012 w 2820074"/>
                  <a:gd name="connsiteY15" fmla="*/ 1889491 h 2290046"/>
                  <a:gd name="connsiteX16" fmla="*/ 2209125 w 2820074"/>
                  <a:gd name="connsiteY16" fmla="*/ 1351370 h 2290046"/>
                  <a:gd name="connsiteX17" fmla="*/ 2820074 w 2820074"/>
                  <a:gd name="connsiteY17" fmla="*/ 1399922 h 2290046"/>
                  <a:gd name="connsiteX18" fmla="*/ 2310276 w 2820074"/>
                  <a:gd name="connsiteY18" fmla="*/ 1092425 h 2290046"/>
                  <a:gd name="connsiteX19" fmla="*/ 2775568 w 2820074"/>
                  <a:gd name="connsiteY19" fmla="*/ 837526 h 2290046"/>
                  <a:gd name="connsiteX20" fmla="*/ 2196987 w 2820074"/>
                  <a:gd name="connsiteY20" fmla="*/ 768744 h 2290046"/>
                  <a:gd name="connsiteX21" fmla="*/ 2427610 w 2820074"/>
                  <a:gd name="connsiteY21" fmla="*/ 441016 h 2290046"/>
                  <a:gd name="connsiteX22" fmla="*/ 1844984 w 2820074"/>
                  <a:gd name="connsiteY22" fmla="*/ 546213 h 2290046"/>
                  <a:gd name="connsiteX23" fmla="*/ 1901628 w 2820074"/>
                  <a:gd name="connsiteY23" fmla="*/ 0 h 2290046"/>
                  <a:gd name="connsiteX24" fmla="*/ 1416106 w 2820074"/>
                  <a:gd name="connsiteY24" fmla="*/ 606903 h 2290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20074" h="2290046">
                    <a:moveTo>
                      <a:pt x="1416106" y="606903"/>
                    </a:moveTo>
                    <a:lnTo>
                      <a:pt x="1096471" y="222531"/>
                    </a:lnTo>
                    <a:lnTo>
                      <a:pt x="954860" y="667593"/>
                    </a:lnTo>
                    <a:lnTo>
                      <a:pt x="89012" y="242761"/>
                    </a:lnTo>
                    <a:lnTo>
                      <a:pt x="610948" y="797066"/>
                    </a:lnTo>
                    <a:lnTo>
                      <a:pt x="0" y="902262"/>
                    </a:lnTo>
                    <a:lnTo>
                      <a:pt x="481476" y="1246174"/>
                    </a:lnTo>
                    <a:lnTo>
                      <a:pt x="36414" y="1533441"/>
                    </a:lnTo>
                    <a:lnTo>
                      <a:pt x="760651" y="1476797"/>
                    </a:lnTo>
                    <a:lnTo>
                      <a:pt x="623086" y="1869260"/>
                    </a:lnTo>
                    <a:lnTo>
                      <a:pt x="1003412" y="1658867"/>
                    </a:lnTo>
                    <a:lnTo>
                      <a:pt x="1104563" y="2290046"/>
                    </a:lnTo>
                    <a:lnTo>
                      <a:pt x="1383738" y="1569855"/>
                    </a:lnTo>
                    <a:lnTo>
                      <a:pt x="1743833" y="2091791"/>
                    </a:lnTo>
                    <a:lnTo>
                      <a:pt x="1836892" y="1529395"/>
                    </a:lnTo>
                    <a:lnTo>
                      <a:pt x="2375012" y="1889491"/>
                    </a:lnTo>
                    <a:lnTo>
                      <a:pt x="2209125" y="1351370"/>
                    </a:lnTo>
                    <a:lnTo>
                      <a:pt x="2820074" y="1399922"/>
                    </a:lnTo>
                    <a:lnTo>
                      <a:pt x="2310276" y="1092425"/>
                    </a:lnTo>
                    <a:lnTo>
                      <a:pt x="2775568" y="837526"/>
                    </a:lnTo>
                    <a:lnTo>
                      <a:pt x="2196987" y="768744"/>
                    </a:lnTo>
                    <a:lnTo>
                      <a:pt x="2427610" y="441016"/>
                    </a:lnTo>
                    <a:lnTo>
                      <a:pt x="1844984" y="546213"/>
                    </a:lnTo>
                    <a:lnTo>
                      <a:pt x="1901628" y="0"/>
                    </a:lnTo>
                    <a:lnTo>
                      <a:pt x="1416106" y="606903"/>
                    </a:lnTo>
                    <a:close/>
                  </a:path>
                </a:pathLst>
              </a:custGeom>
              <a:solidFill>
                <a:srgbClr val="FFFF00">
                  <a:alpha val="7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8" name="TextBox 177"/>
              <p:cNvSpPr txBox="1"/>
              <p:nvPr/>
            </p:nvSpPr>
            <p:spPr>
              <a:xfrm>
                <a:off x="9753600" y="2635045"/>
                <a:ext cx="10202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C00000"/>
                    </a:solidFill>
                  </a:rPr>
                  <a:t>compute</a:t>
                </a:r>
                <a:endParaRPr lang="en-US" dirty="0">
                  <a:solidFill>
                    <a:srgbClr val="C00000"/>
                  </a:solidFill>
                </a:endParaRPr>
              </a:p>
            </p:txBody>
          </p:sp>
        </p:grpSp>
        <p:grpSp>
          <p:nvGrpSpPr>
            <p:cNvPr id="179" name="Group 178"/>
            <p:cNvGrpSpPr/>
            <p:nvPr/>
          </p:nvGrpSpPr>
          <p:grpSpPr>
            <a:xfrm>
              <a:off x="7875636" y="1612491"/>
              <a:ext cx="1196054" cy="1022555"/>
              <a:chOff x="9655277" y="2349909"/>
              <a:chExt cx="1196054" cy="1022555"/>
            </a:xfrm>
          </p:grpSpPr>
          <p:sp>
            <p:nvSpPr>
              <p:cNvPr id="180" name="Freeform 179"/>
              <p:cNvSpPr/>
              <p:nvPr/>
            </p:nvSpPr>
            <p:spPr>
              <a:xfrm>
                <a:off x="9655277" y="2349909"/>
                <a:ext cx="1196054" cy="1022555"/>
              </a:xfrm>
              <a:custGeom>
                <a:avLst/>
                <a:gdLst>
                  <a:gd name="connsiteX0" fmla="*/ 1416106 w 2820074"/>
                  <a:gd name="connsiteY0" fmla="*/ 606903 h 2290046"/>
                  <a:gd name="connsiteX1" fmla="*/ 1096471 w 2820074"/>
                  <a:gd name="connsiteY1" fmla="*/ 222531 h 2290046"/>
                  <a:gd name="connsiteX2" fmla="*/ 954860 w 2820074"/>
                  <a:gd name="connsiteY2" fmla="*/ 667593 h 2290046"/>
                  <a:gd name="connsiteX3" fmla="*/ 89012 w 2820074"/>
                  <a:gd name="connsiteY3" fmla="*/ 242761 h 2290046"/>
                  <a:gd name="connsiteX4" fmla="*/ 610948 w 2820074"/>
                  <a:gd name="connsiteY4" fmla="*/ 797066 h 2290046"/>
                  <a:gd name="connsiteX5" fmla="*/ 0 w 2820074"/>
                  <a:gd name="connsiteY5" fmla="*/ 902262 h 2290046"/>
                  <a:gd name="connsiteX6" fmla="*/ 481476 w 2820074"/>
                  <a:gd name="connsiteY6" fmla="*/ 1246174 h 2290046"/>
                  <a:gd name="connsiteX7" fmla="*/ 36414 w 2820074"/>
                  <a:gd name="connsiteY7" fmla="*/ 1533441 h 2290046"/>
                  <a:gd name="connsiteX8" fmla="*/ 760651 w 2820074"/>
                  <a:gd name="connsiteY8" fmla="*/ 1476797 h 2290046"/>
                  <a:gd name="connsiteX9" fmla="*/ 623086 w 2820074"/>
                  <a:gd name="connsiteY9" fmla="*/ 1869260 h 2290046"/>
                  <a:gd name="connsiteX10" fmla="*/ 1003412 w 2820074"/>
                  <a:gd name="connsiteY10" fmla="*/ 1658867 h 2290046"/>
                  <a:gd name="connsiteX11" fmla="*/ 1104563 w 2820074"/>
                  <a:gd name="connsiteY11" fmla="*/ 2290046 h 2290046"/>
                  <a:gd name="connsiteX12" fmla="*/ 1383738 w 2820074"/>
                  <a:gd name="connsiteY12" fmla="*/ 1569855 h 2290046"/>
                  <a:gd name="connsiteX13" fmla="*/ 1743833 w 2820074"/>
                  <a:gd name="connsiteY13" fmla="*/ 2091791 h 2290046"/>
                  <a:gd name="connsiteX14" fmla="*/ 1836892 w 2820074"/>
                  <a:gd name="connsiteY14" fmla="*/ 1529395 h 2290046"/>
                  <a:gd name="connsiteX15" fmla="*/ 2375012 w 2820074"/>
                  <a:gd name="connsiteY15" fmla="*/ 1889491 h 2290046"/>
                  <a:gd name="connsiteX16" fmla="*/ 2209125 w 2820074"/>
                  <a:gd name="connsiteY16" fmla="*/ 1351370 h 2290046"/>
                  <a:gd name="connsiteX17" fmla="*/ 2820074 w 2820074"/>
                  <a:gd name="connsiteY17" fmla="*/ 1399922 h 2290046"/>
                  <a:gd name="connsiteX18" fmla="*/ 2310276 w 2820074"/>
                  <a:gd name="connsiteY18" fmla="*/ 1092425 h 2290046"/>
                  <a:gd name="connsiteX19" fmla="*/ 2775568 w 2820074"/>
                  <a:gd name="connsiteY19" fmla="*/ 837526 h 2290046"/>
                  <a:gd name="connsiteX20" fmla="*/ 2196987 w 2820074"/>
                  <a:gd name="connsiteY20" fmla="*/ 768744 h 2290046"/>
                  <a:gd name="connsiteX21" fmla="*/ 2427610 w 2820074"/>
                  <a:gd name="connsiteY21" fmla="*/ 441016 h 2290046"/>
                  <a:gd name="connsiteX22" fmla="*/ 1844984 w 2820074"/>
                  <a:gd name="connsiteY22" fmla="*/ 546213 h 2290046"/>
                  <a:gd name="connsiteX23" fmla="*/ 1901628 w 2820074"/>
                  <a:gd name="connsiteY23" fmla="*/ 0 h 2290046"/>
                  <a:gd name="connsiteX24" fmla="*/ 1416106 w 2820074"/>
                  <a:gd name="connsiteY24" fmla="*/ 606903 h 2290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20074" h="2290046">
                    <a:moveTo>
                      <a:pt x="1416106" y="606903"/>
                    </a:moveTo>
                    <a:lnTo>
                      <a:pt x="1096471" y="222531"/>
                    </a:lnTo>
                    <a:lnTo>
                      <a:pt x="954860" y="667593"/>
                    </a:lnTo>
                    <a:lnTo>
                      <a:pt x="89012" y="242761"/>
                    </a:lnTo>
                    <a:lnTo>
                      <a:pt x="610948" y="797066"/>
                    </a:lnTo>
                    <a:lnTo>
                      <a:pt x="0" y="902262"/>
                    </a:lnTo>
                    <a:lnTo>
                      <a:pt x="481476" y="1246174"/>
                    </a:lnTo>
                    <a:lnTo>
                      <a:pt x="36414" y="1533441"/>
                    </a:lnTo>
                    <a:lnTo>
                      <a:pt x="760651" y="1476797"/>
                    </a:lnTo>
                    <a:lnTo>
                      <a:pt x="623086" y="1869260"/>
                    </a:lnTo>
                    <a:lnTo>
                      <a:pt x="1003412" y="1658867"/>
                    </a:lnTo>
                    <a:lnTo>
                      <a:pt x="1104563" y="2290046"/>
                    </a:lnTo>
                    <a:lnTo>
                      <a:pt x="1383738" y="1569855"/>
                    </a:lnTo>
                    <a:lnTo>
                      <a:pt x="1743833" y="2091791"/>
                    </a:lnTo>
                    <a:lnTo>
                      <a:pt x="1836892" y="1529395"/>
                    </a:lnTo>
                    <a:lnTo>
                      <a:pt x="2375012" y="1889491"/>
                    </a:lnTo>
                    <a:lnTo>
                      <a:pt x="2209125" y="1351370"/>
                    </a:lnTo>
                    <a:lnTo>
                      <a:pt x="2820074" y="1399922"/>
                    </a:lnTo>
                    <a:lnTo>
                      <a:pt x="2310276" y="1092425"/>
                    </a:lnTo>
                    <a:lnTo>
                      <a:pt x="2775568" y="837526"/>
                    </a:lnTo>
                    <a:lnTo>
                      <a:pt x="2196987" y="768744"/>
                    </a:lnTo>
                    <a:lnTo>
                      <a:pt x="2427610" y="441016"/>
                    </a:lnTo>
                    <a:lnTo>
                      <a:pt x="1844984" y="546213"/>
                    </a:lnTo>
                    <a:lnTo>
                      <a:pt x="1901628" y="0"/>
                    </a:lnTo>
                    <a:lnTo>
                      <a:pt x="1416106" y="606903"/>
                    </a:lnTo>
                    <a:close/>
                  </a:path>
                </a:pathLst>
              </a:custGeom>
              <a:solidFill>
                <a:srgbClr val="FFFF00">
                  <a:alpha val="7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1" name="TextBox 180"/>
              <p:cNvSpPr txBox="1"/>
              <p:nvPr/>
            </p:nvSpPr>
            <p:spPr>
              <a:xfrm>
                <a:off x="9753600" y="2635045"/>
                <a:ext cx="10202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C00000"/>
                    </a:solidFill>
                  </a:rPr>
                  <a:t>compute</a:t>
                </a:r>
                <a:endParaRPr lang="en-US" dirty="0">
                  <a:solidFill>
                    <a:srgbClr val="C00000"/>
                  </a:solidFill>
                </a:endParaRPr>
              </a:p>
            </p:txBody>
          </p:sp>
        </p:grpSp>
        <p:grpSp>
          <p:nvGrpSpPr>
            <p:cNvPr id="182" name="Group 181"/>
            <p:cNvGrpSpPr/>
            <p:nvPr/>
          </p:nvGrpSpPr>
          <p:grpSpPr>
            <a:xfrm>
              <a:off x="3996812" y="3593688"/>
              <a:ext cx="1196054" cy="1022555"/>
              <a:chOff x="9655277" y="2349909"/>
              <a:chExt cx="1196054" cy="1022555"/>
            </a:xfrm>
          </p:grpSpPr>
          <p:sp>
            <p:nvSpPr>
              <p:cNvPr id="183" name="Freeform 182"/>
              <p:cNvSpPr/>
              <p:nvPr/>
            </p:nvSpPr>
            <p:spPr>
              <a:xfrm>
                <a:off x="9655277" y="2349909"/>
                <a:ext cx="1196054" cy="1022555"/>
              </a:xfrm>
              <a:custGeom>
                <a:avLst/>
                <a:gdLst>
                  <a:gd name="connsiteX0" fmla="*/ 1416106 w 2820074"/>
                  <a:gd name="connsiteY0" fmla="*/ 606903 h 2290046"/>
                  <a:gd name="connsiteX1" fmla="*/ 1096471 w 2820074"/>
                  <a:gd name="connsiteY1" fmla="*/ 222531 h 2290046"/>
                  <a:gd name="connsiteX2" fmla="*/ 954860 w 2820074"/>
                  <a:gd name="connsiteY2" fmla="*/ 667593 h 2290046"/>
                  <a:gd name="connsiteX3" fmla="*/ 89012 w 2820074"/>
                  <a:gd name="connsiteY3" fmla="*/ 242761 h 2290046"/>
                  <a:gd name="connsiteX4" fmla="*/ 610948 w 2820074"/>
                  <a:gd name="connsiteY4" fmla="*/ 797066 h 2290046"/>
                  <a:gd name="connsiteX5" fmla="*/ 0 w 2820074"/>
                  <a:gd name="connsiteY5" fmla="*/ 902262 h 2290046"/>
                  <a:gd name="connsiteX6" fmla="*/ 481476 w 2820074"/>
                  <a:gd name="connsiteY6" fmla="*/ 1246174 h 2290046"/>
                  <a:gd name="connsiteX7" fmla="*/ 36414 w 2820074"/>
                  <a:gd name="connsiteY7" fmla="*/ 1533441 h 2290046"/>
                  <a:gd name="connsiteX8" fmla="*/ 760651 w 2820074"/>
                  <a:gd name="connsiteY8" fmla="*/ 1476797 h 2290046"/>
                  <a:gd name="connsiteX9" fmla="*/ 623086 w 2820074"/>
                  <a:gd name="connsiteY9" fmla="*/ 1869260 h 2290046"/>
                  <a:gd name="connsiteX10" fmla="*/ 1003412 w 2820074"/>
                  <a:gd name="connsiteY10" fmla="*/ 1658867 h 2290046"/>
                  <a:gd name="connsiteX11" fmla="*/ 1104563 w 2820074"/>
                  <a:gd name="connsiteY11" fmla="*/ 2290046 h 2290046"/>
                  <a:gd name="connsiteX12" fmla="*/ 1383738 w 2820074"/>
                  <a:gd name="connsiteY12" fmla="*/ 1569855 h 2290046"/>
                  <a:gd name="connsiteX13" fmla="*/ 1743833 w 2820074"/>
                  <a:gd name="connsiteY13" fmla="*/ 2091791 h 2290046"/>
                  <a:gd name="connsiteX14" fmla="*/ 1836892 w 2820074"/>
                  <a:gd name="connsiteY14" fmla="*/ 1529395 h 2290046"/>
                  <a:gd name="connsiteX15" fmla="*/ 2375012 w 2820074"/>
                  <a:gd name="connsiteY15" fmla="*/ 1889491 h 2290046"/>
                  <a:gd name="connsiteX16" fmla="*/ 2209125 w 2820074"/>
                  <a:gd name="connsiteY16" fmla="*/ 1351370 h 2290046"/>
                  <a:gd name="connsiteX17" fmla="*/ 2820074 w 2820074"/>
                  <a:gd name="connsiteY17" fmla="*/ 1399922 h 2290046"/>
                  <a:gd name="connsiteX18" fmla="*/ 2310276 w 2820074"/>
                  <a:gd name="connsiteY18" fmla="*/ 1092425 h 2290046"/>
                  <a:gd name="connsiteX19" fmla="*/ 2775568 w 2820074"/>
                  <a:gd name="connsiteY19" fmla="*/ 837526 h 2290046"/>
                  <a:gd name="connsiteX20" fmla="*/ 2196987 w 2820074"/>
                  <a:gd name="connsiteY20" fmla="*/ 768744 h 2290046"/>
                  <a:gd name="connsiteX21" fmla="*/ 2427610 w 2820074"/>
                  <a:gd name="connsiteY21" fmla="*/ 441016 h 2290046"/>
                  <a:gd name="connsiteX22" fmla="*/ 1844984 w 2820074"/>
                  <a:gd name="connsiteY22" fmla="*/ 546213 h 2290046"/>
                  <a:gd name="connsiteX23" fmla="*/ 1901628 w 2820074"/>
                  <a:gd name="connsiteY23" fmla="*/ 0 h 2290046"/>
                  <a:gd name="connsiteX24" fmla="*/ 1416106 w 2820074"/>
                  <a:gd name="connsiteY24" fmla="*/ 606903 h 2290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20074" h="2290046">
                    <a:moveTo>
                      <a:pt x="1416106" y="606903"/>
                    </a:moveTo>
                    <a:lnTo>
                      <a:pt x="1096471" y="222531"/>
                    </a:lnTo>
                    <a:lnTo>
                      <a:pt x="954860" y="667593"/>
                    </a:lnTo>
                    <a:lnTo>
                      <a:pt x="89012" y="242761"/>
                    </a:lnTo>
                    <a:lnTo>
                      <a:pt x="610948" y="797066"/>
                    </a:lnTo>
                    <a:lnTo>
                      <a:pt x="0" y="902262"/>
                    </a:lnTo>
                    <a:lnTo>
                      <a:pt x="481476" y="1246174"/>
                    </a:lnTo>
                    <a:lnTo>
                      <a:pt x="36414" y="1533441"/>
                    </a:lnTo>
                    <a:lnTo>
                      <a:pt x="760651" y="1476797"/>
                    </a:lnTo>
                    <a:lnTo>
                      <a:pt x="623086" y="1869260"/>
                    </a:lnTo>
                    <a:lnTo>
                      <a:pt x="1003412" y="1658867"/>
                    </a:lnTo>
                    <a:lnTo>
                      <a:pt x="1104563" y="2290046"/>
                    </a:lnTo>
                    <a:lnTo>
                      <a:pt x="1383738" y="1569855"/>
                    </a:lnTo>
                    <a:lnTo>
                      <a:pt x="1743833" y="2091791"/>
                    </a:lnTo>
                    <a:lnTo>
                      <a:pt x="1836892" y="1529395"/>
                    </a:lnTo>
                    <a:lnTo>
                      <a:pt x="2375012" y="1889491"/>
                    </a:lnTo>
                    <a:lnTo>
                      <a:pt x="2209125" y="1351370"/>
                    </a:lnTo>
                    <a:lnTo>
                      <a:pt x="2820074" y="1399922"/>
                    </a:lnTo>
                    <a:lnTo>
                      <a:pt x="2310276" y="1092425"/>
                    </a:lnTo>
                    <a:lnTo>
                      <a:pt x="2775568" y="837526"/>
                    </a:lnTo>
                    <a:lnTo>
                      <a:pt x="2196987" y="768744"/>
                    </a:lnTo>
                    <a:lnTo>
                      <a:pt x="2427610" y="441016"/>
                    </a:lnTo>
                    <a:lnTo>
                      <a:pt x="1844984" y="546213"/>
                    </a:lnTo>
                    <a:lnTo>
                      <a:pt x="1901628" y="0"/>
                    </a:lnTo>
                    <a:lnTo>
                      <a:pt x="1416106" y="606903"/>
                    </a:lnTo>
                    <a:close/>
                  </a:path>
                </a:pathLst>
              </a:custGeom>
              <a:solidFill>
                <a:srgbClr val="FFFF00">
                  <a:alpha val="7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14" name="TextBox 213"/>
              <p:cNvSpPr txBox="1"/>
              <p:nvPr/>
            </p:nvSpPr>
            <p:spPr>
              <a:xfrm>
                <a:off x="9753600" y="2635045"/>
                <a:ext cx="10202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C00000"/>
                    </a:solidFill>
                  </a:rPr>
                  <a:t>compute</a:t>
                </a:r>
                <a:endParaRPr lang="en-US" dirty="0">
                  <a:solidFill>
                    <a:srgbClr val="C00000"/>
                  </a:solidFill>
                </a:endParaRPr>
              </a:p>
            </p:txBody>
          </p:sp>
        </p:grpSp>
        <p:grpSp>
          <p:nvGrpSpPr>
            <p:cNvPr id="220" name="Group 219"/>
            <p:cNvGrpSpPr/>
            <p:nvPr/>
          </p:nvGrpSpPr>
          <p:grpSpPr>
            <a:xfrm>
              <a:off x="5928850" y="3578941"/>
              <a:ext cx="1196054" cy="1022555"/>
              <a:chOff x="9655277" y="2349909"/>
              <a:chExt cx="1196054" cy="1022555"/>
            </a:xfrm>
          </p:grpSpPr>
          <p:sp>
            <p:nvSpPr>
              <p:cNvPr id="227" name="Freeform 226"/>
              <p:cNvSpPr/>
              <p:nvPr/>
            </p:nvSpPr>
            <p:spPr>
              <a:xfrm>
                <a:off x="9655277" y="2349909"/>
                <a:ext cx="1196054" cy="1022555"/>
              </a:xfrm>
              <a:custGeom>
                <a:avLst/>
                <a:gdLst>
                  <a:gd name="connsiteX0" fmla="*/ 1416106 w 2820074"/>
                  <a:gd name="connsiteY0" fmla="*/ 606903 h 2290046"/>
                  <a:gd name="connsiteX1" fmla="*/ 1096471 w 2820074"/>
                  <a:gd name="connsiteY1" fmla="*/ 222531 h 2290046"/>
                  <a:gd name="connsiteX2" fmla="*/ 954860 w 2820074"/>
                  <a:gd name="connsiteY2" fmla="*/ 667593 h 2290046"/>
                  <a:gd name="connsiteX3" fmla="*/ 89012 w 2820074"/>
                  <a:gd name="connsiteY3" fmla="*/ 242761 h 2290046"/>
                  <a:gd name="connsiteX4" fmla="*/ 610948 w 2820074"/>
                  <a:gd name="connsiteY4" fmla="*/ 797066 h 2290046"/>
                  <a:gd name="connsiteX5" fmla="*/ 0 w 2820074"/>
                  <a:gd name="connsiteY5" fmla="*/ 902262 h 2290046"/>
                  <a:gd name="connsiteX6" fmla="*/ 481476 w 2820074"/>
                  <a:gd name="connsiteY6" fmla="*/ 1246174 h 2290046"/>
                  <a:gd name="connsiteX7" fmla="*/ 36414 w 2820074"/>
                  <a:gd name="connsiteY7" fmla="*/ 1533441 h 2290046"/>
                  <a:gd name="connsiteX8" fmla="*/ 760651 w 2820074"/>
                  <a:gd name="connsiteY8" fmla="*/ 1476797 h 2290046"/>
                  <a:gd name="connsiteX9" fmla="*/ 623086 w 2820074"/>
                  <a:gd name="connsiteY9" fmla="*/ 1869260 h 2290046"/>
                  <a:gd name="connsiteX10" fmla="*/ 1003412 w 2820074"/>
                  <a:gd name="connsiteY10" fmla="*/ 1658867 h 2290046"/>
                  <a:gd name="connsiteX11" fmla="*/ 1104563 w 2820074"/>
                  <a:gd name="connsiteY11" fmla="*/ 2290046 h 2290046"/>
                  <a:gd name="connsiteX12" fmla="*/ 1383738 w 2820074"/>
                  <a:gd name="connsiteY12" fmla="*/ 1569855 h 2290046"/>
                  <a:gd name="connsiteX13" fmla="*/ 1743833 w 2820074"/>
                  <a:gd name="connsiteY13" fmla="*/ 2091791 h 2290046"/>
                  <a:gd name="connsiteX14" fmla="*/ 1836892 w 2820074"/>
                  <a:gd name="connsiteY14" fmla="*/ 1529395 h 2290046"/>
                  <a:gd name="connsiteX15" fmla="*/ 2375012 w 2820074"/>
                  <a:gd name="connsiteY15" fmla="*/ 1889491 h 2290046"/>
                  <a:gd name="connsiteX16" fmla="*/ 2209125 w 2820074"/>
                  <a:gd name="connsiteY16" fmla="*/ 1351370 h 2290046"/>
                  <a:gd name="connsiteX17" fmla="*/ 2820074 w 2820074"/>
                  <a:gd name="connsiteY17" fmla="*/ 1399922 h 2290046"/>
                  <a:gd name="connsiteX18" fmla="*/ 2310276 w 2820074"/>
                  <a:gd name="connsiteY18" fmla="*/ 1092425 h 2290046"/>
                  <a:gd name="connsiteX19" fmla="*/ 2775568 w 2820074"/>
                  <a:gd name="connsiteY19" fmla="*/ 837526 h 2290046"/>
                  <a:gd name="connsiteX20" fmla="*/ 2196987 w 2820074"/>
                  <a:gd name="connsiteY20" fmla="*/ 768744 h 2290046"/>
                  <a:gd name="connsiteX21" fmla="*/ 2427610 w 2820074"/>
                  <a:gd name="connsiteY21" fmla="*/ 441016 h 2290046"/>
                  <a:gd name="connsiteX22" fmla="*/ 1844984 w 2820074"/>
                  <a:gd name="connsiteY22" fmla="*/ 546213 h 2290046"/>
                  <a:gd name="connsiteX23" fmla="*/ 1901628 w 2820074"/>
                  <a:gd name="connsiteY23" fmla="*/ 0 h 2290046"/>
                  <a:gd name="connsiteX24" fmla="*/ 1416106 w 2820074"/>
                  <a:gd name="connsiteY24" fmla="*/ 606903 h 2290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20074" h="2290046">
                    <a:moveTo>
                      <a:pt x="1416106" y="606903"/>
                    </a:moveTo>
                    <a:lnTo>
                      <a:pt x="1096471" y="222531"/>
                    </a:lnTo>
                    <a:lnTo>
                      <a:pt x="954860" y="667593"/>
                    </a:lnTo>
                    <a:lnTo>
                      <a:pt x="89012" y="242761"/>
                    </a:lnTo>
                    <a:lnTo>
                      <a:pt x="610948" y="797066"/>
                    </a:lnTo>
                    <a:lnTo>
                      <a:pt x="0" y="902262"/>
                    </a:lnTo>
                    <a:lnTo>
                      <a:pt x="481476" y="1246174"/>
                    </a:lnTo>
                    <a:lnTo>
                      <a:pt x="36414" y="1533441"/>
                    </a:lnTo>
                    <a:lnTo>
                      <a:pt x="760651" y="1476797"/>
                    </a:lnTo>
                    <a:lnTo>
                      <a:pt x="623086" y="1869260"/>
                    </a:lnTo>
                    <a:lnTo>
                      <a:pt x="1003412" y="1658867"/>
                    </a:lnTo>
                    <a:lnTo>
                      <a:pt x="1104563" y="2290046"/>
                    </a:lnTo>
                    <a:lnTo>
                      <a:pt x="1383738" y="1569855"/>
                    </a:lnTo>
                    <a:lnTo>
                      <a:pt x="1743833" y="2091791"/>
                    </a:lnTo>
                    <a:lnTo>
                      <a:pt x="1836892" y="1529395"/>
                    </a:lnTo>
                    <a:lnTo>
                      <a:pt x="2375012" y="1889491"/>
                    </a:lnTo>
                    <a:lnTo>
                      <a:pt x="2209125" y="1351370"/>
                    </a:lnTo>
                    <a:lnTo>
                      <a:pt x="2820074" y="1399922"/>
                    </a:lnTo>
                    <a:lnTo>
                      <a:pt x="2310276" y="1092425"/>
                    </a:lnTo>
                    <a:lnTo>
                      <a:pt x="2775568" y="837526"/>
                    </a:lnTo>
                    <a:lnTo>
                      <a:pt x="2196987" y="768744"/>
                    </a:lnTo>
                    <a:lnTo>
                      <a:pt x="2427610" y="441016"/>
                    </a:lnTo>
                    <a:lnTo>
                      <a:pt x="1844984" y="546213"/>
                    </a:lnTo>
                    <a:lnTo>
                      <a:pt x="1901628" y="0"/>
                    </a:lnTo>
                    <a:lnTo>
                      <a:pt x="1416106" y="606903"/>
                    </a:lnTo>
                    <a:close/>
                  </a:path>
                </a:pathLst>
              </a:custGeom>
              <a:solidFill>
                <a:srgbClr val="FFFF00">
                  <a:alpha val="7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8" name="TextBox 227"/>
              <p:cNvSpPr txBox="1"/>
              <p:nvPr/>
            </p:nvSpPr>
            <p:spPr>
              <a:xfrm>
                <a:off x="9753600" y="2635045"/>
                <a:ext cx="10202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C00000"/>
                    </a:solidFill>
                  </a:rPr>
                  <a:t>compute</a:t>
                </a:r>
                <a:endParaRPr lang="en-US" dirty="0">
                  <a:solidFill>
                    <a:srgbClr val="C00000"/>
                  </a:solidFill>
                </a:endParaRPr>
              </a:p>
            </p:txBody>
          </p:sp>
        </p:grpSp>
        <p:grpSp>
          <p:nvGrpSpPr>
            <p:cNvPr id="229" name="Group 228"/>
            <p:cNvGrpSpPr/>
            <p:nvPr/>
          </p:nvGrpSpPr>
          <p:grpSpPr>
            <a:xfrm>
              <a:off x="7860888" y="3564194"/>
              <a:ext cx="1196054" cy="1022555"/>
              <a:chOff x="9655277" y="2349909"/>
              <a:chExt cx="1196054" cy="1022555"/>
            </a:xfrm>
          </p:grpSpPr>
          <p:sp>
            <p:nvSpPr>
              <p:cNvPr id="230" name="Freeform 229"/>
              <p:cNvSpPr/>
              <p:nvPr/>
            </p:nvSpPr>
            <p:spPr>
              <a:xfrm>
                <a:off x="9655277" y="2349909"/>
                <a:ext cx="1196054" cy="1022555"/>
              </a:xfrm>
              <a:custGeom>
                <a:avLst/>
                <a:gdLst>
                  <a:gd name="connsiteX0" fmla="*/ 1416106 w 2820074"/>
                  <a:gd name="connsiteY0" fmla="*/ 606903 h 2290046"/>
                  <a:gd name="connsiteX1" fmla="*/ 1096471 w 2820074"/>
                  <a:gd name="connsiteY1" fmla="*/ 222531 h 2290046"/>
                  <a:gd name="connsiteX2" fmla="*/ 954860 w 2820074"/>
                  <a:gd name="connsiteY2" fmla="*/ 667593 h 2290046"/>
                  <a:gd name="connsiteX3" fmla="*/ 89012 w 2820074"/>
                  <a:gd name="connsiteY3" fmla="*/ 242761 h 2290046"/>
                  <a:gd name="connsiteX4" fmla="*/ 610948 w 2820074"/>
                  <a:gd name="connsiteY4" fmla="*/ 797066 h 2290046"/>
                  <a:gd name="connsiteX5" fmla="*/ 0 w 2820074"/>
                  <a:gd name="connsiteY5" fmla="*/ 902262 h 2290046"/>
                  <a:gd name="connsiteX6" fmla="*/ 481476 w 2820074"/>
                  <a:gd name="connsiteY6" fmla="*/ 1246174 h 2290046"/>
                  <a:gd name="connsiteX7" fmla="*/ 36414 w 2820074"/>
                  <a:gd name="connsiteY7" fmla="*/ 1533441 h 2290046"/>
                  <a:gd name="connsiteX8" fmla="*/ 760651 w 2820074"/>
                  <a:gd name="connsiteY8" fmla="*/ 1476797 h 2290046"/>
                  <a:gd name="connsiteX9" fmla="*/ 623086 w 2820074"/>
                  <a:gd name="connsiteY9" fmla="*/ 1869260 h 2290046"/>
                  <a:gd name="connsiteX10" fmla="*/ 1003412 w 2820074"/>
                  <a:gd name="connsiteY10" fmla="*/ 1658867 h 2290046"/>
                  <a:gd name="connsiteX11" fmla="*/ 1104563 w 2820074"/>
                  <a:gd name="connsiteY11" fmla="*/ 2290046 h 2290046"/>
                  <a:gd name="connsiteX12" fmla="*/ 1383738 w 2820074"/>
                  <a:gd name="connsiteY12" fmla="*/ 1569855 h 2290046"/>
                  <a:gd name="connsiteX13" fmla="*/ 1743833 w 2820074"/>
                  <a:gd name="connsiteY13" fmla="*/ 2091791 h 2290046"/>
                  <a:gd name="connsiteX14" fmla="*/ 1836892 w 2820074"/>
                  <a:gd name="connsiteY14" fmla="*/ 1529395 h 2290046"/>
                  <a:gd name="connsiteX15" fmla="*/ 2375012 w 2820074"/>
                  <a:gd name="connsiteY15" fmla="*/ 1889491 h 2290046"/>
                  <a:gd name="connsiteX16" fmla="*/ 2209125 w 2820074"/>
                  <a:gd name="connsiteY16" fmla="*/ 1351370 h 2290046"/>
                  <a:gd name="connsiteX17" fmla="*/ 2820074 w 2820074"/>
                  <a:gd name="connsiteY17" fmla="*/ 1399922 h 2290046"/>
                  <a:gd name="connsiteX18" fmla="*/ 2310276 w 2820074"/>
                  <a:gd name="connsiteY18" fmla="*/ 1092425 h 2290046"/>
                  <a:gd name="connsiteX19" fmla="*/ 2775568 w 2820074"/>
                  <a:gd name="connsiteY19" fmla="*/ 837526 h 2290046"/>
                  <a:gd name="connsiteX20" fmla="*/ 2196987 w 2820074"/>
                  <a:gd name="connsiteY20" fmla="*/ 768744 h 2290046"/>
                  <a:gd name="connsiteX21" fmla="*/ 2427610 w 2820074"/>
                  <a:gd name="connsiteY21" fmla="*/ 441016 h 2290046"/>
                  <a:gd name="connsiteX22" fmla="*/ 1844984 w 2820074"/>
                  <a:gd name="connsiteY22" fmla="*/ 546213 h 2290046"/>
                  <a:gd name="connsiteX23" fmla="*/ 1901628 w 2820074"/>
                  <a:gd name="connsiteY23" fmla="*/ 0 h 2290046"/>
                  <a:gd name="connsiteX24" fmla="*/ 1416106 w 2820074"/>
                  <a:gd name="connsiteY24" fmla="*/ 606903 h 2290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20074" h="2290046">
                    <a:moveTo>
                      <a:pt x="1416106" y="606903"/>
                    </a:moveTo>
                    <a:lnTo>
                      <a:pt x="1096471" y="222531"/>
                    </a:lnTo>
                    <a:lnTo>
                      <a:pt x="954860" y="667593"/>
                    </a:lnTo>
                    <a:lnTo>
                      <a:pt x="89012" y="242761"/>
                    </a:lnTo>
                    <a:lnTo>
                      <a:pt x="610948" y="797066"/>
                    </a:lnTo>
                    <a:lnTo>
                      <a:pt x="0" y="902262"/>
                    </a:lnTo>
                    <a:lnTo>
                      <a:pt x="481476" y="1246174"/>
                    </a:lnTo>
                    <a:lnTo>
                      <a:pt x="36414" y="1533441"/>
                    </a:lnTo>
                    <a:lnTo>
                      <a:pt x="760651" y="1476797"/>
                    </a:lnTo>
                    <a:lnTo>
                      <a:pt x="623086" y="1869260"/>
                    </a:lnTo>
                    <a:lnTo>
                      <a:pt x="1003412" y="1658867"/>
                    </a:lnTo>
                    <a:lnTo>
                      <a:pt x="1104563" y="2290046"/>
                    </a:lnTo>
                    <a:lnTo>
                      <a:pt x="1383738" y="1569855"/>
                    </a:lnTo>
                    <a:lnTo>
                      <a:pt x="1743833" y="2091791"/>
                    </a:lnTo>
                    <a:lnTo>
                      <a:pt x="1836892" y="1529395"/>
                    </a:lnTo>
                    <a:lnTo>
                      <a:pt x="2375012" y="1889491"/>
                    </a:lnTo>
                    <a:lnTo>
                      <a:pt x="2209125" y="1351370"/>
                    </a:lnTo>
                    <a:lnTo>
                      <a:pt x="2820074" y="1399922"/>
                    </a:lnTo>
                    <a:lnTo>
                      <a:pt x="2310276" y="1092425"/>
                    </a:lnTo>
                    <a:lnTo>
                      <a:pt x="2775568" y="837526"/>
                    </a:lnTo>
                    <a:lnTo>
                      <a:pt x="2196987" y="768744"/>
                    </a:lnTo>
                    <a:lnTo>
                      <a:pt x="2427610" y="441016"/>
                    </a:lnTo>
                    <a:lnTo>
                      <a:pt x="1844984" y="546213"/>
                    </a:lnTo>
                    <a:lnTo>
                      <a:pt x="1901628" y="0"/>
                    </a:lnTo>
                    <a:lnTo>
                      <a:pt x="1416106" y="606903"/>
                    </a:lnTo>
                    <a:close/>
                  </a:path>
                </a:pathLst>
              </a:custGeom>
              <a:solidFill>
                <a:srgbClr val="FFFF00">
                  <a:alpha val="7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1" name="TextBox 230"/>
              <p:cNvSpPr txBox="1"/>
              <p:nvPr/>
            </p:nvSpPr>
            <p:spPr>
              <a:xfrm>
                <a:off x="9753600" y="2635045"/>
                <a:ext cx="10202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C00000"/>
                    </a:solidFill>
                  </a:rPr>
                  <a:t>compute</a:t>
                </a:r>
                <a:endParaRPr lang="en-US" dirty="0">
                  <a:solidFill>
                    <a:srgbClr val="C00000"/>
                  </a:solidFill>
                </a:endParaRPr>
              </a:p>
            </p:txBody>
          </p:sp>
        </p:grpSp>
        <p:grpSp>
          <p:nvGrpSpPr>
            <p:cNvPr id="232" name="Group 231"/>
            <p:cNvGrpSpPr/>
            <p:nvPr/>
          </p:nvGrpSpPr>
          <p:grpSpPr>
            <a:xfrm>
              <a:off x="3982064" y="5545391"/>
              <a:ext cx="1196054" cy="1022555"/>
              <a:chOff x="9655277" y="2349909"/>
              <a:chExt cx="1196054" cy="1022555"/>
            </a:xfrm>
          </p:grpSpPr>
          <p:sp>
            <p:nvSpPr>
              <p:cNvPr id="233" name="Freeform 232"/>
              <p:cNvSpPr/>
              <p:nvPr/>
            </p:nvSpPr>
            <p:spPr>
              <a:xfrm>
                <a:off x="9655277" y="2349909"/>
                <a:ext cx="1196054" cy="1022555"/>
              </a:xfrm>
              <a:custGeom>
                <a:avLst/>
                <a:gdLst>
                  <a:gd name="connsiteX0" fmla="*/ 1416106 w 2820074"/>
                  <a:gd name="connsiteY0" fmla="*/ 606903 h 2290046"/>
                  <a:gd name="connsiteX1" fmla="*/ 1096471 w 2820074"/>
                  <a:gd name="connsiteY1" fmla="*/ 222531 h 2290046"/>
                  <a:gd name="connsiteX2" fmla="*/ 954860 w 2820074"/>
                  <a:gd name="connsiteY2" fmla="*/ 667593 h 2290046"/>
                  <a:gd name="connsiteX3" fmla="*/ 89012 w 2820074"/>
                  <a:gd name="connsiteY3" fmla="*/ 242761 h 2290046"/>
                  <a:gd name="connsiteX4" fmla="*/ 610948 w 2820074"/>
                  <a:gd name="connsiteY4" fmla="*/ 797066 h 2290046"/>
                  <a:gd name="connsiteX5" fmla="*/ 0 w 2820074"/>
                  <a:gd name="connsiteY5" fmla="*/ 902262 h 2290046"/>
                  <a:gd name="connsiteX6" fmla="*/ 481476 w 2820074"/>
                  <a:gd name="connsiteY6" fmla="*/ 1246174 h 2290046"/>
                  <a:gd name="connsiteX7" fmla="*/ 36414 w 2820074"/>
                  <a:gd name="connsiteY7" fmla="*/ 1533441 h 2290046"/>
                  <a:gd name="connsiteX8" fmla="*/ 760651 w 2820074"/>
                  <a:gd name="connsiteY8" fmla="*/ 1476797 h 2290046"/>
                  <a:gd name="connsiteX9" fmla="*/ 623086 w 2820074"/>
                  <a:gd name="connsiteY9" fmla="*/ 1869260 h 2290046"/>
                  <a:gd name="connsiteX10" fmla="*/ 1003412 w 2820074"/>
                  <a:gd name="connsiteY10" fmla="*/ 1658867 h 2290046"/>
                  <a:gd name="connsiteX11" fmla="*/ 1104563 w 2820074"/>
                  <a:gd name="connsiteY11" fmla="*/ 2290046 h 2290046"/>
                  <a:gd name="connsiteX12" fmla="*/ 1383738 w 2820074"/>
                  <a:gd name="connsiteY12" fmla="*/ 1569855 h 2290046"/>
                  <a:gd name="connsiteX13" fmla="*/ 1743833 w 2820074"/>
                  <a:gd name="connsiteY13" fmla="*/ 2091791 h 2290046"/>
                  <a:gd name="connsiteX14" fmla="*/ 1836892 w 2820074"/>
                  <a:gd name="connsiteY14" fmla="*/ 1529395 h 2290046"/>
                  <a:gd name="connsiteX15" fmla="*/ 2375012 w 2820074"/>
                  <a:gd name="connsiteY15" fmla="*/ 1889491 h 2290046"/>
                  <a:gd name="connsiteX16" fmla="*/ 2209125 w 2820074"/>
                  <a:gd name="connsiteY16" fmla="*/ 1351370 h 2290046"/>
                  <a:gd name="connsiteX17" fmla="*/ 2820074 w 2820074"/>
                  <a:gd name="connsiteY17" fmla="*/ 1399922 h 2290046"/>
                  <a:gd name="connsiteX18" fmla="*/ 2310276 w 2820074"/>
                  <a:gd name="connsiteY18" fmla="*/ 1092425 h 2290046"/>
                  <a:gd name="connsiteX19" fmla="*/ 2775568 w 2820074"/>
                  <a:gd name="connsiteY19" fmla="*/ 837526 h 2290046"/>
                  <a:gd name="connsiteX20" fmla="*/ 2196987 w 2820074"/>
                  <a:gd name="connsiteY20" fmla="*/ 768744 h 2290046"/>
                  <a:gd name="connsiteX21" fmla="*/ 2427610 w 2820074"/>
                  <a:gd name="connsiteY21" fmla="*/ 441016 h 2290046"/>
                  <a:gd name="connsiteX22" fmla="*/ 1844984 w 2820074"/>
                  <a:gd name="connsiteY22" fmla="*/ 546213 h 2290046"/>
                  <a:gd name="connsiteX23" fmla="*/ 1901628 w 2820074"/>
                  <a:gd name="connsiteY23" fmla="*/ 0 h 2290046"/>
                  <a:gd name="connsiteX24" fmla="*/ 1416106 w 2820074"/>
                  <a:gd name="connsiteY24" fmla="*/ 606903 h 2290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20074" h="2290046">
                    <a:moveTo>
                      <a:pt x="1416106" y="606903"/>
                    </a:moveTo>
                    <a:lnTo>
                      <a:pt x="1096471" y="222531"/>
                    </a:lnTo>
                    <a:lnTo>
                      <a:pt x="954860" y="667593"/>
                    </a:lnTo>
                    <a:lnTo>
                      <a:pt x="89012" y="242761"/>
                    </a:lnTo>
                    <a:lnTo>
                      <a:pt x="610948" y="797066"/>
                    </a:lnTo>
                    <a:lnTo>
                      <a:pt x="0" y="902262"/>
                    </a:lnTo>
                    <a:lnTo>
                      <a:pt x="481476" y="1246174"/>
                    </a:lnTo>
                    <a:lnTo>
                      <a:pt x="36414" y="1533441"/>
                    </a:lnTo>
                    <a:lnTo>
                      <a:pt x="760651" y="1476797"/>
                    </a:lnTo>
                    <a:lnTo>
                      <a:pt x="623086" y="1869260"/>
                    </a:lnTo>
                    <a:lnTo>
                      <a:pt x="1003412" y="1658867"/>
                    </a:lnTo>
                    <a:lnTo>
                      <a:pt x="1104563" y="2290046"/>
                    </a:lnTo>
                    <a:lnTo>
                      <a:pt x="1383738" y="1569855"/>
                    </a:lnTo>
                    <a:lnTo>
                      <a:pt x="1743833" y="2091791"/>
                    </a:lnTo>
                    <a:lnTo>
                      <a:pt x="1836892" y="1529395"/>
                    </a:lnTo>
                    <a:lnTo>
                      <a:pt x="2375012" y="1889491"/>
                    </a:lnTo>
                    <a:lnTo>
                      <a:pt x="2209125" y="1351370"/>
                    </a:lnTo>
                    <a:lnTo>
                      <a:pt x="2820074" y="1399922"/>
                    </a:lnTo>
                    <a:lnTo>
                      <a:pt x="2310276" y="1092425"/>
                    </a:lnTo>
                    <a:lnTo>
                      <a:pt x="2775568" y="837526"/>
                    </a:lnTo>
                    <a:lnTo>
                      <a:pt x="2196987" y="768744"/>
                    </a:lnTo>
                    <a:lnTo>
                      <a:pt x="2427610" y="441016"/>
                    </a:lnTo>
                    <a:lnTo>
                      <a:pt x="1844984" y="546213"/>
                    </a:lnTo>
                    <a:lnTo>
                      <a:pt x="1901628" y="0"/>
                    </a:lnTo>
                    <a:lnTo>
                      <a:pt x="1416106" y="606903"/>
                    </a:lnTo>
                    <a:close/>
                  </a:path>
                </a:pathLst>
              </a:custGeom>
              <a:solidFill>
                <a:srgbClr val="FFFF00">
                  <a:alpha val="7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4" name="TextBox 233"/>
              <p:cNvSpPr txBox="1"/>
              <p:nvPr/>
            </p:nvSpPr>
            <p:spPr>
              <a:xfrm>
                <a:off x="9753600" y="2635045"/>
                <a:ext cx="10202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C00000"/>
                    </a:solidFill>
                  </a:rPr>
                  <a:t>compute</a:t>
                </a:r>
                <a:endParaRPr lang="en-US" dirty="0">
                  <a:solidFill>
                    <a:srgbClr val="C00000"/>
                  </a:solidFill>
                </a:endParaRPr>
              </a:p>
            </p:txBody>
          </p:sp>
        </p:grpSp>
        <p:grpSp>
          <p:nvGrpSpPr>
            <p:cNvPr id="235" name="Group 234"/>
            <p:cNvGrpSpPr/>
            <p:nvPr/>
          </p:nvGrpSpPr>
          <p:grpSpPr>
            <a:xfrm>
              <a:off x="5914102" y="5530644"/>
              <a:ext cx="1196054" cy="1022555"/>
              <a:chOff x="9655277" y="2349909"/>
              <a:chExt cx="1196054" cy="1022555"/>
            </a:xfrm>
          </p:grpSpPr>
          <p:sp>
            <p:nvSpPr>
              <p:cNvPr id="236" name="Freeform 235"/>
              <p:cNvSpPr/>
              <p:nvPr/>
            </p:nvSpPr>
            <p:spPr>
              <a:xfrm>
                <a:off x="9655277" y="2349909"/>
                <a:ext cx="1196054" cy="1022555"/>
              </a:xfrm>
              <a:custGeom>
                <a:avLst/>
                <a:gdLst>
                  <a:gd name="connsiteX0" fmla="*/ 1416106 w 2820074"/>
                  <a:gd name="connsiteY0" fmla="*/ 606903 h 2290046"/>
                  <a:gd name="connsiteX1" fmla="*/ 1096471 w 2820074"/>
                  <a:gd name="connsiteY1" fmla="*/ 222531 h 2290046"/>
                  <a:gd name="connsiteX2" fmla="*/ 954860 w 2820074"/>
                  <a:gd name="connsiteY2" fmla="*/ 667593 h 2290046"/>
                  <a:gd name="connsiteX3" fmla="*/ 89012 w 2820074"/>
                  <a:gd name="connsiteY3" fmla="*/ 242761 h 2290046"/>
                  <a:gd name="connsiteX4" fmla="*/ 610948 w 2820074"/>
                  <a:gd name="connsiteY4" fmla="*/ 797066 h 2290046"/>
                  <a:gd name="connsiteX5" fmla="*/ 0 w 2820074"/>
                  <a:gd name="connsiteY5" fmla="*/ 902262 h 2290046"/>
                  <a:gd name="connsiteX6" fmla="*/ 481476 w 2820074"/>
                  <a:gd name="connsiteY6" fmla="*/ 1246174 h 2290046"/>
                  <a:gd name="connsiteX7" fmla="*/ 36414 w 2820074"/>
                  <a:gd name="connsiteY7" fmla="*/ 1533441 h 2290046"/>
                  <a:gd name="connsiteX8" fmla="*/ 760651 w 2820074"/>
                  <a:gd name="connsiteY8" fmla="*/ 1476797 h 2290046"/>
                  <a:gd name="connsiteX9" fmla="*/ 623086 w 2820074"/>
                  <a:gd name="connsiteY9" fmla="*/ 1869260 h 2290046"/>
                  <a:gd name="connsiteX10" fmla="*/ 1003412 w 2820074"/>
                  <a:gd name="connsiteY10" fmla="*/ 1658867 h 2290046"/>
                  <a:gd name="connsiteX11" fmla="*/ 1104563 w 2820074"/>
                  <a:gd name="connsiteY11" fmla="*/ 2290046 h 2290046"/>
                  <a:gd name="connsiteX12" fmla="*/ 1383738 w 2820074"/>
                  <a:gd name="connsiteY12" fmla="*/ 1569855 h 2290046"/>
                  <a:gd name="connsiteX13" fmla="*/ 1743833 w 2820074"/>
                  <a:gd name="connsiteY13" fmla="*/ 2091791 h 2290046"/>
                  <a:gd name="connsiteX14" fmla="*/ 1836892 w 2820074"/>
                  <a:gd name="connsiteY14" fmla="*/ 1529395 h 2290046"/>
                  <a:gd name="connsiteX15" fmla="*/ 2375012 w 2820074"/>
                  <a:gd name="connsiteY15" fmla="*/ 1889491 h 2290046"/>
                  <a:gd name="connsiteX16" fmla="*/ 2209125 w 2820074"/>
                  <a:gd name="connsiteY16" fmla="*/ 1351370 h 2290046"/>
                  <a:gd name="connsiteX17" fmla="*/ 2820074 w 2820074"/>
                  <a:gd name="connsiteY17" fmla="*/ 1399922 h 2290046"/>
                  <a:gd name="connsiteX18" fmla="*/ 2310276 w 2820074"/>
                  <a:gd name="connsiteY18" fmla="*/ 1092425 h 2290046"/>
                  <a:gd name="connsiteX19" fmla="*/ 2775568 w 2820074"/>
                  <a:gd name="connsiteY19" fmla="*/ 837526 h 2290046"/>
                  <a:gd name="connsiteX20" fmla="*/ 2196987 w 2820074"/>
                  <a:gd name="connsiteY20" fmla="*/ 768744 h 2290046"/>
                  <a:gd name="connsiteX21" fmla="*/ 2427610 w 2820074"/>
                  <a:gd name="connsiteY21" fmla="*/ 441016 h 2290046"/>
                  <a:gd name="connsiteX22" fmla="*/ 1844984 w 2820074"/>
                  <a:gd name="connsiteY22" fmla="*/ 546213 h 2290046"/>
                  <a:gd name="connsiteX23" fmla="*/ 1901628 w 2820074"/>
                  <a:gd name="connsiteY23" fmla="*/ 0 h 2290046"/>
                  <a:gd name="connsiteX24" fmla="*/ 1416106 w 2820074"/>
                  <a:gd name="connsiteY24" fmla="*/ 606903 h 2290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20074" h="2290046">
                    <a:moveTo>
                      <a:pt x="1416106" y="606903"/>
                    </a:moveTo>
                    <a:lnTo>
                      <a:pt x="1096471" y="222531"/>
                    </a:lnTo>
                    <a:lnTo>
                      <a:pt x="954860" y="667593"/>
                    </a:lnTo>
                    <a:lnTo>
                      <a:pt x="89012" y="242761"/>
                    </a:lnTo>
                    <a:lnTo>
                      <a:pt x="610948" y="797066"/>
                    </a:lnTo>
                    <a:lnTo>
                      <a:pt x="0" y="902262"/>
                    </a:lnTo>
                    <a:lnTo>
                      <a:pt x="481476" y="1246174"/>
                    </a:lnTo>
                    <a:lnTo>
                      <a:pt x="36414" y="1533441"/>
                    </a:lnTo>
                    <a:lnTo>
                      <a:pt x="760651" y="1476797"/>
                    </a:lnTo>
                    <a:lnTo>
                      <a:pt x="623086" y="1869260"/>
                    </a:lnTo>
                    <a:lnTo>
                      <a:pt x="1003412" y="1658867"/>
                    </a:lnTo>
                    <a:lnTo>
                      <a:pt x="1104563" y="2290046"/>
                    </a:lnTo>
                    <a:lnTo>
                      <a:pt x="1383738" y="1569855"/>
                    </a:lnTo>
                    <a:lnTo>
                      <a:pt x="1743833" y="2091791"/>
                    </a:lnTo>
                    <a:lnTo>
                      <a:pt x="1836892" y="1529395"/>
                    </a:lnTo>
                    <a:lnTo>
                      <a:pt x="2375012" y="1889491"/>
                    </a:lnTo>
                    <a:lnTo>
                      <a:pt x="2209125" y="1351370"/>
                    </a:lnTo>
                    <a:lnTo>
                      <a:pt x="2820074" y="1399922"/>
                    </a:lnTo>
                    <a:lnTo>
                      <a:pt x="2310276" y="1092425"/>
                    </a:lnTo>
                    <a:lnTo>
                      <a:pt x="2775568" y="837526"/>
                    </a:lnTo>
                    <a:lnTo>
                      <a:pt x="2196987" y="768744"/>
                    </a:lnTo>
                    <a:lnTo>
                      <a:pt x="2427610" y="441016"/>
                    </a:lnTo>
                    <a:lnTo>
                      <a:pt x="1844984" y="546213"/>
                    </a:lnTo>
                    <a:lnTo>
                      <a:pt x="1901628" y="0"/>
                    </a:lnTo>
                    <a:lnTo>
                      <a:pt x="1416106" y="606903"/>
                    </a:lnTo>
                    <a:close/>
                  </a:path>
                </a:pathLst>
              </a:custGeom>
              <a:solidFill>
                <a:srgbClr val="FFFF00">
                  <a:alpha val="7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7" name="TextBox 236"/>
              <p:cNvSpPr txBox="1"/>
              <p:nvPr/>
            </p:nvSpPr>
            <p:spPr>
              <a:xfrm>
                <a:off x="9753600" y="2635045"/>
                <a:ext cx="10202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C00000"/>
                    </a:solidFill>
                  </a:rPr>
                  <a:t>compute</a:t>
                </a:r>
                <a:endParaRPr lang="en-US" dirty="0">
                  <a:solidFill>
                    <a:srgbClr val="C00000"/>
                  </a:solidFill>
                </a:endParaRPr>
              </a:p>
            </p:txBody>
          </p:sp>
        </p:grpSp>
        <p:grpSp>
          <p:nvGrpSpPr>
            <p:cNvPr id="238" name="Group 237"/>
            <p:cNvGrpSpPr/>
            <p:nvPr/>
          </p:nvGrpSpPr>
          <p:grpSpPr>
            <a:xfrm>
              <a:off x="7846140" y="5515897"/>
              <a:ext cx="1196054" cy="1022555"/>
              <a:chOff x="9655277" y="2349909"/>
              <a:chExt cx="1196054" cy="1022555"/>
            </a:xfrm>
          </p:grpSpPr>
          <p:sp>
            <p:nvSpPr>
              <p:cNvPr id="239" name="Freeform 238"/>
              <p:cNvSpPr/>
              <p:nvPr/>
            </p:nvSpPr>
            <p:spPr>
              <a:xfrm>
                <a:off x="9655277" y="2349909"/>
                <a:ext cx="1196054" cy="1022555"/>
              </a:xfrm>
              <a:custGeom>
                <a:avLst/>
                <a:gdLst>
                  <a:gd name="connsiteX0" fmla="*/ 1416106 w 2820074"/>
                  <a:gd name="connsiteY0" fmla="*/ 606903 h 2290046"/>
                  <a:gd name="connsiteX1" fmla="*/ 1096471 w 2820074"/>
                  <a:gd name="connsiteY1" fmla="*/ 222531 h 2290046"/>
                  <a:gd name="connsiteX2" fmla="*/ 954860 w 2820074"/>
                  <a:gd name="connsiteY2" fmla="*/ 667593 h 2290046"/>
                  <a:gd name="connsiteX3" fmla="*/ 89012 w 2820074"/>
                  <a:gd name="connsiteY3" fmla="*/ 242761 h 2290046"/>
                  <a:gd name="connsiteX4" fmla="*/ 610948 w 2820074"/>
                  <a:gd name="connsiteY4" fmla="*/ 797066 h 2290046"/>
                  <a:gd name="connsiteX5" fmla="*/ 0 w 2820074"/>
                  <a:gd name="connsiteY5" fmla="*/ 902262 h 2290046"/>
                  <a:gd name="connsiteX6" fmla="*/ 481476 w 2820074"/>
                  <a:gd name="connsiteY6" fmla="*/ 1246174 h 2290046"/>
                  <a:gd name="connsiteX7" fmla="*/ 36414 w 2820074"/>
                  <a:gd name="connsiteY7" fmla="*/ 1533441 h 2290046"/>
                  <a:gd name="connsiteX8" fmla="*/ 760651 w 2820074"/>
                  <a:gd name="connsiteY8" fmla="*/ 1476797 h 2290046"/>
                  <a:gd name="connsiteX9" fmla="*/ 623086 w 2820074"/>
                  <a:gd name="connsiteY9" fmla="*/ 1869260 h 2290046"/>
                  <a:gd name="connsiteX10" fmla="*/ 1003412 w 2820074"/>
                  <a:gd name="connsiteY10" fmla="*/ 1658867 h 2290046"/>
                  <a:gd name="connsiteX11" fmla="*/ 1104563 w 2820074"/>
                  <a:gd name="connsiteY11" fmla="*/ 2290046 h 2290046"/>
                  <a:gd name="connsiteX12" fmla="*/ 1383738 w 2820074"/>
                  <a:gd name="connsiteY12" fmla="*/ 1569855 h 2290046"/>
                  <a:gd name="connsiteX13" fmla="*/ 1743833 w 2820074"/>
                  <a:gd name="connsiteY13" fmla="*/ 2091791 h 2290046"/>
                  <a:gd name="connsiteX14" fmla="*/ 1836892 w 2820074"/>
                  <a:gd name="connsiteY14" fmla="*/ 1529395 h 2290046"/>
                  <a:gd name="connsiteX15" fmla="*/ 2375012 w 2820074"/>
                  <a:gd name="connsiteY15" fmla="*/ 1889491 h 2290046"/>
                  <a:gd name="connsiteX16" fmla="*/ 2209125 w 2820074"/>
                  <a:gd name="connsiteY16" fmla="*/ 1351370 h 2290046"/>
                  <a:gd name="connsiteX17" fmla="*/ 2820074 w 2820074"/>
                  <a:gd name="connsiteY17" fmla="*/ 1399922 h 2290046"/>
                  <a:gd name="connsiteX18" fmla="*/ 2310276 w 2820074"/>
                  <a:gd name="connsiteY18" fmla="*/ 1092425 h 2290046"/>
                  <a:gd name="connsiteX19" fmla="*/ 2775568 w 2820074"/>
                  <a:gd name="connsiteY19" fmla="*/ 837526 h 2290046"/>
                  <a:gd name="connsiteX20" fmla="*/ 2196987 w 2820074"/>
                  <a:gd name="connsiteY20" fmla="*/ 768744 h 2290046"/>
                  <a:gd name="connsiteX21" fmla="*/ 2427610 w 2820074"/>
                  <a:gd name="connsiteY21" fmla="*/ 441016 h 2290046"/>
                  <a:gd name="connsiteX22" fmla="*/ 1844984 w 2820074"/>
                  <a:gd name="connsiteY22" fmla="*/ 546213 h 2290046"/>
                  <a:gd name="connsiteX23" fmla="*/ 1901628 w 2820074"/>
                  <a:gd name="connsiteY23" fmla="*/ 0 h 2290046"/>
                  <a:gd name="connsiteX24" fmla="*/ 1416106 w 2820074"/>
                  <a:gd name="connsiteY24" fmla="*/ 606903 h 2290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20074" h="2290046">
                    <a:moveTo>
                      <a:pt x="1416106" y="606903"/>
                    </a:moveTo>
                    <a:lnTo>
                      <a:pt x="1096471" y="222531"/>
                    </a:lnTo>
                    <a:lnTo>
                      <a:pt x="954860" y="667593"/>
                    </a:lnTo>
                    <a:lnTo>
                      <a:pt x="89012" y="242761"/>
                    </a:lnTo>
                    <a:lnTo>
                      <a:pt x="610948" y="797066"/>
                    </a:lnTo>
                    <a:lnTo>
                      <a:pt x="0" y="902262"/>
                    </a:lnTo>
                    <a:lnTo>
                      <a:pt x="481476" y="1246174"/>
                    </a:lnTo>
                    <a:lnTo>
                      <a:pt x="36414" y="1533441"/>
                    </a:lnTo>
                    <a:lnTo>
                      <a:pt x="760651" y="1476797"/>
                    </a:lnTo>
                    <a:lnTo>
                      <a:pt x="623086" y="1869260"/>
                    </a:lnTo>
                    <a:lnTo>
                      <a:pt x="1003412" y="1658867"/>
                    </a:lnTo>
                    <a:lnTo>
                      <a:pt x="1104563" y="2290046"/>
                    </a:lnTo>
                    <a:lnTo>
                      <a:pt x="1383738" y="1569855"/>
                    </a:lnTo>
                    <a:lnTo>
                      <a:pt x="1743833" y="2091791"/>
                    </a:lnTo>
                    <a:lnTo>
                      <a:pt x="1836892" y="1529395"/>
                    </a:lnTo>
                    <a:lnTo>
                      <a:pt x="2375012" y="1889491"/>
                    </a:lnTo>
                    <a:lnTo>
                      <a:pt x="2209125" y="1351370"/>
                    </a:lnTo>
                    <a:lnTo>
                      <a:pt x="2820074" y="1399922"/>
                    </a:lnTo>
                    <a:lnTo>
                      <a:pt x="2310276" y="1092425"/>
                    </a:lnTo>
                    <a:lnTo>
                      <a:pt x="2775568" y="837526"/>
                    </a:lnTo>
                    <a:lnTo>
                      <a:pt x="2196987" y="768744"/>
                    </a:lnTo>
                    <a:lnTo>
                      <a:pt x="2427610" y="441016"/>
                    </a:lnTo>
                    <a:lnTo>
                      <a:pt x="1844984" y="546213"/>
                    </a:lnTo>
                    <a:lnTo>
                      <a:pt x="1901628" y="0"/>
                    </a:lnTo>
                    <a:lnTo>
                      <a:pt x="1416106" y="606903"/>
                    </a:lnTo>
                    <a:close/>
                  </a:path>
                </a:pathLst>
              </a:custGeom>
              <a:solidFill>
                <a:srgbClr val="FFFF00">
                  <a:alpha val="7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0" name="TextBox 239"/>
              <p:cNvSpPr txBox="1"/>
              <p:nvPr/>
            </p:nvSpPr>
            <p:spPr>
              <a:xfrm>
                <a:off x="9753600" y="2635045"/>
                <a:ext cx="10202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C00000"/>
                    </a:solidFill>
                  </a:rPr>
                  <a:t>compute</a:t>
                </a:r>
                <a:endParaRPr lang="en-US" dirty="0">
                  <a:solidFill>
                    <a:srgbClr val="C00000"/>
                  </a:solidFill>
                </a:endParaRPr>
              </a:p>
            </p:txBody>
          </p:sp>
        </p:grpSp>
      </p:grpSp>
      <p:cxnSp>
        <p:nvCxnSpPr>
          <p:cNvPr id="241" name="Straight Connector 240"/>
          <p:cNvCxnSpPr/>
          <p:nvPr/>
        </p:nvCxnSpPr>
        <p:spPr>
          <a:xfrm flipH="1">
            <a:off x="919556" y="2070953"/>
            <a:ext cx="240612" cy="121026"/>
          </a:xfrm>
          <a:prstGeom prst="line">
            <a:avLst/>
          </a:prstGeom>
          <a:ln w="25400" cap="flat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625" y="174028"/>
            <a:ext cx="10515600" cy="894622"/>
          </a:xfrm>
        </p:spPr>
        <p:txBody>
          <a:bodyPr/>
          <a:lstStyle/>
          <a:p>
            <a:r>
              <a:rPr lang="en-US" dirty="0"/>
              <a:t>Distance vector example: </a:t>
            </a:r>
            <a:r>
              <a:rPr lang="en-US" dirty="0">
                <a:solidFill>
                  <a:srgbClr val="0000A8"/>
                </a:solidFill>
              </a:rPr>
              <a:t>iteration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cxnSp>
        <p:nvCxnSpPr>
          <p:cNvPr id="82" name="Straight Connector 81"/>
          <p:cNvCxnSpPr>
            <a:stCxn id="76" idx="2"/>
            <a:endCxn id="76" idx="0"/>
          </p:cNvCxnSpPr>
          <p:nvPr/>
        </p:nvCxnSpPr>
        <p:spPr>
          <a:xfrm flipV="1">
            <a:off x="6530326" y="2129120"/>
            <a:ext cx="0" cy="38631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stCxn id="76" idx="1"/>
            <a:endCxn id="76" idx="3"/>
          </p:cNvCxnSpPr>
          <p:nvPr/>
        </p:nvCxnSpPr>
        <p:spPr>
          <a:xfrm>
            <a:off x="4598770" y="4060675"/>
            <a:ext cx="386311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/>
          <p:cNvSpPr/>
          <p:nvPr/>
        </p:nvSpPr>
        <p:spPr>
          <a:xfrm>
            <a:off x="4598770" y="2129120"/>
            <a:ext cx="3863111" cy="386311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50" name="Rectangle 149"/>
          <p:cNvSpPr/>
          <p:nvPr/>
        </p:nvSpPr>
        <p:spPr>
          <a:xfrm>
            <a:off x="8380337" y="2200470"/>
            <a:ext cx="132508" cy="1855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034" name="Group 1033"/>
          <p:cNvGrpSpPr/>
          <p:nvPr/>
        </p:nvGrpSpPr>
        <p:grpSpPr>
          <a:xfrm>
            <a:off x="4333785" y="5772213"/>
            <a:ext cx="4395351" cy="404576"/>
            <a:chOff x="4333785" y="5772213"/>
            <a:chExt cx="4395351" cy="404576"/>
          </a:xfrm>
        </p:grpSpPr>
        <p:grpSp>
          <p:nvGrpSpPr>
            <p:cNvPr id="184" name="Group 183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205" name="Group 20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0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0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20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g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185" name="Group 184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196" name="Group 19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0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197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19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h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186" name="Group 185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187" name="Group 18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19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188" name="Group 44"/>
              <p:cNvGrpSpPr/>
              <p:nvPr/>
            </p:nvGrpSpPr>
            <p:grpSpPr bwMode="auto">
              <a:xfrm>
                <a:off x="1500196" y="2507397"/>
                <a:ext cx="267548" cy="419100"/>
                <a:chOff x="2972" y="2425"/>
                <a:chExt cx="171" cy="264"/>
              </a:xfrm>
            </p:grpSpPr>
            <p:sp>
              <p:nvSpPr>
                <p:cNvPr id="18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72" y="2425"/>
                  <a:ext cx="17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i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215" name="TextBox 214"/>
          <p:cNvSpPr txBox="1"/>
          <p:nvPr/>
        </p:nvSpPr>
        <p:spPr>
          <a:xfrm>
            <a:off x="4305782" y="2870522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6" name="TextBox 215"/>
          <p:cNvSpPr txBox="1"/>
          <p:nvPr/>
        </p:nvSpPr>
        <p:spPr>
          <a:xfrm>
            <a:off x="6217534" y="2860877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7" name="TextBox 216"/>
          <p:cNvSpPr txBox="1"/>
          <p:nvPr/>
        </p:nvSpPr>
        <p:spPr>
          <a:xfrm>
            <a:off x="4296138" y="488644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8" name="TextBox 217"/>
          <p:cNvSpPr txBox="1"/>
          <p:nvPr/>
        </p:nvSpPr>
        <p:spPr>
          <a:xfrm>
            <a:off x="6231040" y="488837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9" name="TextBox 218"/>
          <p:cNvSpPr txBox="1"/>
          <p:nvPr/>
        </p:nvSpPr>
        <p:spPr>
          <a:xfrm>
            <a:off x="8154365" y="489030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1" name="TextBox 220"/>
          <p:cNvSpPr txBox="1"/>
          <p:nvPr/>
        </p:nvSpPr>
        <p:spPr>
          <a:xfrm>
            <a:off x="5442030" y="4029920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2" name="TextBox 221"/>
          <p:cNvSpPr txBox="1"/>
          <p:nvPr/>
        </p:nvSpPr>
        <p:spPr>
          <a:xfrm>
            <a:off x="7353782" y="4020275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3" name="TextBox 222"/>
          <p:cNvSpPr txBox="1"/>
          <p:nvPr/>
        </p:nvSpPr>
        <p:spPr>
          <a:xfrm>
            <a:off x="5443958" y="5953247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4" name="TextBox 223"/>
          <p:cNvSpPr txBox="1"/>
          <p:nvPr/>
        </p:nvSpPr>
        <p:spPr>
          <a:xfrm>
            <a:off x="7355710" y="5943602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5" name="TextBox 224"/>
          <p:cNvSpPr txBox="1"/>
          <p:nvPr/>
        </p:nvSpPr>
        <p:spPr>
          <a:xfrm>
            <a:off x="5445886" y="212395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8</a:t>
            </a:r>
            <a:endParaRPr lang="en-US" sz="1600" dirty="0"/>
          </a:p>
        </p:txBody>
      </p:sp>
      <p:sp>
        <p:nvSpPr>
          <p:cNvPr id="226" name="TextBox 225"/>
          <p:cNvSpPr txBox="1"/>
          <p:nvPr/>
        </p:nvSpPr>
        <p:spPr>
          <a:xfrm>
            <a:off x="7357638" y="2114311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1032" name="Right Arrow 1031"/>
          <p:cNvSpPr/>
          <p:nvPr/>
        </p:nvSpPr>
        <p:spPr>
          <a:xfrm rot="5400000">
            <a:off x="4399933" y="2561304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7" name="Right Arrow 266"/>
          <p:cNvSpPr/>
          <p:nvPr/>
        </p:nvSpPr>
        <p:spPr>
          <a:xfrm rot="16200000">
            <a:off x="4395017" y="3470788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8" name="Right Arrow 267"/>
          <p:cNvSpPr/>
          <p:nvPr/>
        </p:nvSpPr>
        <p:spPr>
          <a:xfrm rot="5400000">
            <a:off x="6302474" y="2546557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9" name="Right Arrow 268"/>
          <p:cNvSpPr/>
          <p:nvPr/>
        </p:nvSpPr>
        <p:spPr>
          <a:xfrm rot="16200000">
            <a:off x="6297558" y="3456041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0" name="Right Arrow 269"/>
          <p:cNvSpPr/>
          <p:nvPr/>
        </p:nvSpPr>
        <p:spPr>
          <a:xfrm rot="5400000">
            <a:off x="4370435" y="4458934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1" name="Right Arrow 270"/>
          <p:cNvSpPr/>
          <p:nvPr/>
        </p:nvSpPr>
        <p:spPr>
          <a:xfrm rot="16200000">
            <a:off x="4365519" y="5368418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2" name="Right Arrow 271"/>
          <p:cNvSpPr/>
          <p:nvPr/>
        </p:nvSpPr>
        <p:spPr>
          <a:xfrm rot="5400000">
            <a:off x="6312308" y="4454022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3" name="Right Arrow 272"/>
          <p:cNvSpPr/>
          <p:nvPr/>
        </p:nvSpPr>
        <p:spPr>
          <a:xfrm rot="16200000">
            <a:off x="6307392" y="5363506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4" name="Right Arrow 273"/>
          <p:cNvSpPr/>
          <p:nvPr/>
        </p:nvSpPr>
        <p:spPr>
          <a:xfrm rot="5400000">
            <a:off x="8254181" y="4449110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5" name="Right Arrow 274"/>
          <p:cNvSpPr/>
          <p:nvPr/>
        </p:nvSpPr>
        <p:spPr>
          <a:xfrm rot="16200000">
            <a:off x="8249265" y="5358594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9" name="Right Arrow 278"/>
          <p:cNvSpPr/>
          <p:nvPr/>
        </p:nvSpPr>
        <p:spPr>
          <a:xfrm rot="10800000">
            <a:off x="7582395" y="5829665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0" name="Right Arrow 279"/>
          <p:cNvSpPr/>
          <p:nvPr/>
        </p:nvSpPr>
        <p:spPr>
          <a:xfrm>
            <a:off x="6819704" y="5834582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83" name="Group 282"/>
          <p:cNvGrpSpPr/>
          <p:nvPr/>
        </p:nvGrpSpPr>
        <p:grpSpPr>
          <a:xfrm>
            <a:off x="4336458" y="3833790"/>
            <a:ext cx="4395351" cy="404576"/>
            <a:chOff x="4333785" y="5772213"/>
            <a:chExt cx="4395351" cy="404576"/>
          </a:xfrm>
        </p:grpSpPr>
        <p:grpSp>
          <p:nvGrpSpPr>
            <p:cNvPr id="284" name="Group 283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305" name="Group 30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0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0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30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d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5" name="Group 284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296" name="Group 29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0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97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29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e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6" name="Group 285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287" name="Group 28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9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88" name="Group 44"/>
              <p:cNvGrpSpPr/>
              <p:nvPr/>
            </p:nvGrpSpPr>
            <p:grpSpPr bwMode="auto">
              <a:xfrm>
                <a:off x="1492372" y="2507397"/>
                <a:ext cx="283194" cy="419100"/>
                <a:chOff x="2967" y="2425"/>
                <a:chExt cx="181" cy="264"/>
              </a:xfrm>
            </p:grpSpPr>
            <p:sp>
              <p:nvSpPr>
                <p:cNvPr id="28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67" y="2425"/>
                  <a:ext cx="18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f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grpSp>
        <p:nvGrpSpPr>
          <p:cNvPr id="314" name="Group 313"/>
          <p:cNvGrpSpPr/>
          <p:nvPr/>
        </p:nvGrpSpPr>
        <p:grpSpPr>
          <a:xfrm>
            <a:off x="4333785" y="1906063"/>
            <a:ext cx="4395351" cy="404576"/>
            <a:chOff x="4333785" y="5772213"/>
            <a:chExt cx="4395351" cy="404576"/>
          </a:xfrm>
        </p:grpSpPr>
        <p:grpSp>
          <p:nvGrpSpPr>
            <p:cNvPr id="315" name="Group 314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336" name="Group 33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4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37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33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a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16" name="Group 315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327" name="Group 32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3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28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32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b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17" name="Group 316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318" name="Group 317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22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3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4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5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6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19" name="Group 44"/>
              <p:cNvGrpSpPr/>
              <p:nvPr/>
            </p:nvGrpSpPr>
            <p:grpSpPr bwMode="auto">
              <a:xfrm>
                <a:off x="1464216" y="2507397"/>
                <a:ext cx="341085" cy="419100"/>
                <a:chOff x="2949" y="2425"/>
                <a:chExt cx="218" cy="264"/>
              </a:xfrm>
            </p:grpSpPr>
            <p:sp>
              <p:nvSpPr>
                <p:cNvPr id="320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1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9" y="2425"/>
                  <a:ext cx="218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c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346" name="Right Arrow 345"/>
          <p:cNvSpPr/>
          <p:nvPr/>
        </p:nvSpPr>
        <p:spPr>
          <a:xfrm rot="10800000">
            <a:off x="5660017" y="5843033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7" name="Right Arrow 346"/>
          <p:cNvSpPr/>
          <p:nvPr/>
        </p:nvSpPr>
        <p:spPr>
          <a:xfrm>
            <a:off x="4897326" y="5847950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8" name="Right Arrow 347"/>
          <p:cNvSpPr/>
          <p:nvPr/>
        </p:nvSpPr>
        <p:spPr>
          <a:xfrm rot="10800000">
            <a:off x="5651998" y="3904611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9" name="Right Arrow 348"/>
          <p:cNvSpPr/>
          <p:nvPr/>
        </p:nvSpPr>
        <p:spPr>
          <a:xfrm>
            <a:off x="4905348" y="3909528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0" name="Right Arrow 349"/>
          <p:cNvSpPr/>
          <p:nvPr/>
        </p:nvSpPr>
        <p:spPr>
          <a:xfrm rot="10800000">
            <a:off x="5660020" y="1966189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1" name="Right Arrow 350"/>
          <p:cNvSpPr/>
          <p:nvPr/>
        </p:nvSpPr>
        <p:spPr>
          <a:xfrm>
            <a:off x="4924064" y="1987147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2" name="Right Arrow 351"/>
          <p:cNvSpPr/>
          <p:nvPr/>
        </p:nvSpPr>
        <p:spPr>
          <a:xfrm rot="10800000">
            <a:off x="7582399" y="1968862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3" name="Right Arrow 352"/>
          <p:cNvSpPr/>
          <p:nvPr/>
        </p:nvSpPr>
        <p:spPr>
          <a:xfrm>
            <a:off x="6819708" y="1973779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4" name="Right Arrow 353"/>
          <p:cNvSpPr/>
          <p:nvPr/>
        </p:nvSpPr>
        <p:spPr>
          <a:xfrm rot="10800000">
            <a:off x="7595769" y="3907283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5" name="Right Arrow 354"/>
          <p:cNvSpPr/>
          <p:nvPr/>
        </p:nvSpPr>
        <p:spPr>
          <a:xfrm>
            <a:off x="6833078" y="3912200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8" name="TextBox 157"/>
          <p:cNvSpPr txBox="1"/>
          <p:nvPr/>
        </p:nvSpPr>
        <p:spPr>
          <a:xfrm flipH="1">
            <a:off x="476445" y="3078991"/>
            <a:ext cx="219581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buClr>
                <a:srgbClr val="0000A8"/>
              </a:buClr>
            </a:pPr>
            <a:r>
              <a:rPr lang="en-US" dirty="0"/>
              <a:t>All nodes:</a:t>
            </a:r>
            <a:endParaRPr lang="en-US" dirty="0"/>
          </a:p>
          <a:p>
            <a:pPr marL="174625" indent="-174625">
              <a:lnSpc>
                <a:spcPct val="90000"/>
              </a:lnSpc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receive distance vectors from neighbors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marL="174625" indent="-174625">
              <a:lnSpc>
                <a:spcPct val="90000"/>
              </a:lnSpc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compute their new local  distance vector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marL="174625" indent="-174625">
              <a:lnSpc>
                <a:spcPct val="90000"/>
              </a:lnSpc>
              <a:buClr>
                <a:srgbClr val="0000A8"/>
              </a:buClr>
              <a:buFont typeface="Wingdings" panose="05000000000000000000" pitchFamily="2" charset="2"/>
              <a:buChar char="§"/>
            </a:pPr>
            <a:r>
              <a:rPr lang="en-US" dirty="0"/>
              <a:t>send their new local distance vector to neighbors</a:t>
            </a:r>
            <a:endParaRPr lang="en-US" dirty="0"/>
          </a:p>
        </p:txBody>
      </p:sp>
      <p:grpSp>
        <p:nvGrpSpPr>
          <p:cNvPr id="159" name="Group 158"/>
          <p:cNvGrpSpPr/>
          <p:nvPr/>
        </p:nvGrpSpPr>
        <p:grpSpPr>
          <a:xfrm>
            <a:off x="584365" y="1859143"/>
            <a:ext cx="736099" cy="1229581"/>
            <a:chOff x="10030307" y="3444875"/>
            <a:chExt cx="736099" cy="1229581"/>
          </a:xfrm>
        </p:grpSpPr>
        <p:sp>
          <p:nvSpPr>
            <p:cNvPr id="160" name="TextBox 159"/>
            <p:cNvSpPr txBox="1"/>
            <p:nvPr/>
          </p:nvSpPr>
          <p:spPr>
            <a:xfrm>
              <a:off x="10030307" y="4089681"/>
              <a:ext cx="73609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t=2</a:t>
              </a:r>
              <a:endParaRPr lang="en-US" sz="3200" dirty="0"/>
            </a:p>
          </p:txBody>
        </p:sp>
        <p:grpSp>
          <p:nvGrpSpPr>
            <p:cNvPr id="161" name="Group 160"/>
            <p:cNvGrpSpPr/>
            <p:nvPr/>
          </p:nvGrpSpPr>
          <p:grpSpPr>
            <a:xfrm>
              <a:off x="10034588" y="3444875"/>
              <a:ext cx="682627" cy="682625"/>
              <a:chOff x="10034588" y="3444875"/>
              <a:chExt cx="682627" cy="682625"/>
            </a:xfrm>
          </p:grpSpPr>
          <p:sp>
            <p:nvSpPr>
              <p:cNvPr id="162" name="Oval 161"/>
              <p:cNvSpPr/>
              <p:nvPr/>
            </p:nvSpPr>
            <p:spPr>
              <a:xfrm>
                <a:off x="10039551" y="3449256"/>
                <a:ext cx="671332" cy="671332"/>
              </a:xfrm>
              <a:prstGeom prst="ellipse">
                <a:avLst/>
              </a:prstGeom>
              <a:noFill/>
              <a:ln w="3492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63" name="Straight Connector 162"/>
              <p:cNvCxnSpPr/>
              <p:nvPr/>
            </p:nvCxnSpPr>
            <p:spPr>
              <a:xfrm>
                <a:off x="10372725" y="34448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/>
              <p:cNvCxnSpPr/>
              <p:nvPr/>
            </p:nvCxnSpPr>
            <p:spPr>
              <a:xfrm>
                <a:off x="10372725" y="40671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/>
              <p:cNvCxnSpPr/>
              <p:nvPr/>
            </p:nvCxnSpPr>
            <p:spPr>
              <a:xfrm rot="16200000">
                <a:off x="10064751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/>
              <p:cNvCxnSpPr/>
              <p:nvPr/>
            </p:nvCxnSpPr>
            <p:spPr>
              <a:xfrm rot="16200000">
                <a:off x="10687053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/>
              <p:nvPr/>
            </p:nvCxnSpPr>
            <p:spPr>
              <a:xfrm>
                <a:off x="10523542" y="40370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/>
              <p:nvPr/>
            </p:nvCxnSpPr>
            <p:spPr>
              <a:xfrm>
                <a:off x="10202867" y="34909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/>
              <p:cNvCxnSpPr/>
              <p:nvPr/>
            </p:nvCxnSpPr>
            <p:spPr>
              <a:xfrm flipH="1">
                <a:off x="10196517" y="40338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>
              <a:xfrm flipH="1">
                <a:off x="10517192" y="34877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>
              <a:xfrm flipH="1">
                <a:off x="10631493" y="36115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 flipH="1">
                <a:off x="10085393" y="39290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 flipH="1" flipV="1">
                <a:off x="10094918" y="36147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 flipH="1" flipV="1">
                <a:off x="10631493" y="39322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5" name="Oval 174"/>
              <p:cNvSpPr/>
              <p:nvPr/>
            </p:nvSpPr>
            <p:spPr>
              <a:xfrm>
                <a:off x="10331450" y="3743325"/>
                <a:ext cx="82550" cy="8713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cxnSp>
        <p:nvCxnSpPr>
          <p:cNvPr id="153" name="Straight Connector 152"/>
          <p:cNvCxnSpPr/>
          <p:nvPr/>
        </p:nvCxnSpPr>
        <p:spPr>
          <a:xfrm flipH="1">
            <a:off x="919556" y="2070953"/>
            <a:ext cx="240612" cy="121026"/>
          </a:xfrm>
          <a:prstGeom prst="line">
            <a:avLst/>
          </a:prstGeom>
          <a:ln w="25400" cap="flat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10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10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10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2" grpId="0" animBg="1"/>
      <p:bldP spid="267" grpId="0" animBg="1"/>
      <p:bldP spid="268" grpId="0" animBg="1"/>
      <p:bldP spid="269" grpId="0" animBg="1"/>
      <p:bldP spid="270" grpId="0" animBg="1"/>
      <p:bldP spid="271" grpId="0" animBg="1"/>
      <p:bldP spid="272" grpId="0" animBg="1"/>
      <p:bldP spid="273" grpId="0" animBg="1"/>
      <p:bldP spid="274" grpId="0" animBg="1"/>
      <p:bldP spid="275" grpId="0" animBg="1"/>
      <p:bldP spid="279" grpId="0" animBg="1"/>
      <p:bldP spid="280" grpId="0" animBg="1"/>
      <p:bldP spid="346" grpId="0" animBg="1"/>
      <p:bldP spid="347" grpId="0" animBg="1"/>
      <p:bldP spid="348" grpId="0" animBg="1"/>
      <p:bldP spid="349" grpId="0" animBg="1"/>
      <p:bldP spid="350" grpId="0" animBg="1"/>
      <p:bldP spid="351" grpId="0" animBg="1"/>
      <p:bldP spid="352" grpId="0" animBg="1"/>
      <p:bldP spid="353" grpId="0" animBg="1"/>
      <p:bldP spid="354" grpId="0" animBg="1"/>
      <p:bldP spid="35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625" y="174028"/>
            <a:ext cx="10515600" cy="894622"/>
          </a:xfrm>
        </p:spPr>
        <p:txBody>
          <a:bodyPr/>
          <a:lstStyle/>
          <a:p>
            <a:r>
              <a:rPr lang="en-US" dirty="0"/>
              <a:t>Distance vector example: </a:t>
            </a:r>
            <a:r>
              <a:rPr lang="en-US" dirty="0">
                <a:solidFill>
                  <a:srgbClr val="0000A8"/>
                </a:solidFill>
              </a:rPr>
              <a:t>iteration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80160" y="1859280"/>
            <a:ext cx="886467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…. and so on</a:t>
            </a:r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Let’s next take a look at the iterative </a:t>
            </a:r>
            <a:r>
              <a:rPr lang="en-US" sz="2800" i="1" dirty="0"/>
              <a:t>computations</a:t>
            </a:r>
            <a:r>
              <a:rPr lang="en-US" sz="2800" dirty="0"/>
              <a:t> at nodes</a:t>
            </a:r>
            <a:endParaRPr lang="en-US" sz="28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roup 371"/>
          <p:cNvGrpSpPr/>
          <p:nvPr/>
        </p:nvGrpSpPr>
        <p:grpSpPr>
          <a:xfrm>
            <a:off x="2827965" y="1130710"/>
            <a:ext cx="1547391" cy="2620631"/>
            <a:chOff x="3221255" y="1012723"/>
            <a:chExt cx="1547391" cy="2620631"/>
          </a:xfrm>
        </p:grpSpPr>
        <p:sp>
          <p:nvSpPr>
            <p:cNvPr id="373" name="Freeform 372"/>
            <p:cNvSpPr/>
            <p:nvPr/>
          </p:nvSpPr>
          <p:spPr>
            <a:xfrm>
              <a:off x="4316362" y="1042219"/>
              <a:ext cx="452284" cy="2389239"/>
            </a:xfrm>
            <a:custGeom>
              <a:avLst/>
              <a:gdLst>
                <a:gd name="connsiteX0" fmla="*/ 0 w 491613"/>
                <a:gd name="connsiteY0" fmla="*/ 0 h 2389239"/>
                <a:gd name="connsiteX1" fmla="*/ 491613 w 491613"/>
                <a:gd name="connsiteY1" fmla="*/ 904568 h 2389239"/>
                <a:gd name="connsiteX2" fmla="*/ 491613 w 491613"/>
                <a:gd name="connsiteY2" fmla="*/ 1052052 h 2389239"/>
                <a:gd name="connsiteX3" fmla="*/ 19665 w 491613"/>
                <a:gd name="connsiteY3" fmla="*/ 2389239 h 2389239"/>
                <a:gd name="connsiteX4" fmla="*/ 0 w 491613"/>
                <a:gd name="connsiteY4" fmla="*/ 0 h 2389239"/>
                <a:gd name="connsiteX0-1" fmla="*/ 19664 w 471948"/>
                <a:gd name="connsiteY0-2" fmla="*/ 0 h 2389239"/>
                <a:gd name="connsiteX1-3" fmla="*/ 471948 w 471948"/>
                <a:gd name="connsiteY1-4" fmla="*/ 904568 h 2389239"/>
                <a:gd name="connsiteX2-5" fmla="*/ 471948 w 471948"/>
                <a:gd name="connsiteY2-6" fmla="*/ 1052052 h 2389239"/>
                <a:gd name="connsiteX3-7" fmla="*/ 0 w 471948"/>
                <a:gd name="connsiteY3-8" fmla="*/ 2389239 h 2389239"/>
                <a:gd name="connsiteX4-9" fmla="*/ 19664 w 471948"/>
                <a:gd name="connsiteY4-10" fmla="*/ 0 h 2389239"/>
                <a:gd name="connsiteX0-11" fmla="*/ 19664 w 471948"/>
                <a:gd name="connsiteY0-12" fmla="*/ 0 h 2389239"/>
                <a:gd name="connsiteX1-13" fmla="*/ 471948 w 471948"/>
                <a:gd name="connsiteY1-14" fmla="*/ 904568 h 2389239"/>
                <a:gd name="connsiteX2-15" fmla="*/ 471948 w 471948"/>
                <a:gd name="connsiteY2-16" fmla="*/ 1052052 h 2389239"/>
                <a:gd name="connsiteX3-17" fmla="*/ 0 w 471948"/>
                <a:gd name="connsiteY3-18" fmla="*/ 2389239 h 2389239"/>
                <a:gd name="connsiteX4-19" fmla="*/ 19664 w 471948"/>
                <a:gd name="connsiteY4-20" fmla="*/ 0 h 2389239"/>
                <a:gd name="connsiteX0-21" fmla="*/ 19664 w 471948"/>
                <a:gd name="connsiteY0-22" fmla="*/ 0 h 2389239"/>
                <a:gd name="connsiteX1-23" fmla="*/ 471948 w 471948"/>
                <a:gd name="connsiteY1-24" fmla="*/ 904568 h 2389239"/>
                <a:gd name="connsiteX2-25" fmla="*/ 471948 w 471948"/>
                <a:gd name="connsiteY2-26" fmla="*/ 1052052 h 2389239"/>
                <a:gd name="connsiteX3-27" fmla="*/ 0 w 471948"/>
                <a:gd name="connsiteY3-28" fmla="*/ 2389239 h 2389239"/>
                <a:gd name="connsiteX4-29" fmla="*/ 19664 w 471948"/>
                <a:gd name="connsiteY4-30" fmla="*/ 0 h 2389239"/>
                <a:gd name="connsiteX0-31" fmla="*/ 19664 w 471948"/>
                <a:gd name="connsiteY0-32" fmla="*/ 0 h 2389239"/>
                <a:gd name="connsiteX1-33" fmla="*/ 471948 w 471948"/>
                <a:gd name="connsiteY1-34" fmla="*/ 904568 h 2389239"/>
                <a:gd name="connsiteX2-35" fmla="*/ 471948 w 471948"/>
                <a:gd name="connsiteY2-36" fmla="*/ 1052052 h 2389239"/>
                <a:gd name="connsiteX3-37" fmla="*/ 0 w 471948"/>
                <a:gd name="connsiteY3-38" fmla="*/ 2389239 h 2389239"/>
                <a:gd name="connsiteX4-39" fmla="*/ 19664 w 471948"/>
                <a:gd name="connsiteY4-40" fmla="*/ 0 h 2389239"/>
                <a:gd name="connsiteX0-41" fmla="*/ 0 w 452284"/>
                <a:gd name="connsiteY0-42" fmla="*/ 0 h 2389239"/>
                <a:gd name="connsiteX1-43" fmla="*/ 452284 w 452284"/>
                <a:gd name="connsiteY1-44" fmla="*/ 904568 h 2389239"/>
                <a:gd name="connsiteX2-45" fmla="*/ 452284 w 452284"/>
                <a:gd name="connsiteY2-46" fmla="*/ 1052052 h 2389239"/>
                <a:gd name="connsiteX3-47" fmla="*/ 9833 w 452284"/>
                <a:gd name="connsiteY3-48" fmla="*/ 2389239 h 2389239"/>
                <a:gd name="connsiteX4-49" fmla="*/ 0 w 452284"/>
                <a:gd name="connsiteY4-50" fmla="*/ 0 h 2389239"/>
                <a:gd name="connsiteX0-51" fmla="*/ 0 w 452284"/>
                <a:gd name="connsiteY0-52" fmla="*/ 0 h 2389239"/>
                <a:gd name="connsiteX1-53" fmla="*/ 452284 w 452284"/>
                <a:gd name="connsiteY1-54" fmla="*/ 904568 h 2389239"/>
                <a:gd name="connsiteX2-55" fmla="*/ 452284 w 452284"/>
                <a:gd name="connsiteY2-56" fmla="*/ 1052052 h 2389239"/>
                <a:gd name="connsiteX3-57" fmla="*/ 9833 w 452284"/>
                <a:gd name="connsiteY3-58" fmla="*/ 2389239 h 2389239"/>
                <a:gd name="connsiteX4-59" fmla="*/ 0 w 452284"/>
                <a:gd name="connsiteY4-60" fmla="*/ 0 h 238923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452284" h="2389239">
                  <a:moveTo>
                    <a:pt x="0" y="0"/>
                  </a:moveTo>
                  <a:cubicBezTo>
                    <a:pt x="170425" y="625988"/>
                    <a:pt x="242530" y="681703"/>
                    <a:pt x="452284" y="904568"/>
                  </a:cubicBezTo>
                  <a:lnTo>
                    <a:pt x="452284" y="1052052"/>
                  </a:lnTo>
                  <a:cubicBezTo>
                    <a:pt x="206477" y="1507613"/>
                    <a:pt x="137653" y="1825523"/>
                    <a:pt x="9833" y="2389239"/>
                  </a:cubicBezTo>
                  <a:cubicBezTo>
                    <a:pt x="6555" y="1592826"/>
                    <a:pt x="3278" y="79641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4" name="Group 373"/>
            <p:cNvGrpSpPr/>
            <p:nvPr/>
          </p:nvGrpSpPr>
          <p:grpSpPr>
            <a:xfrm>
              <a:off x="3221255" y="1012723"/>
              <a:ext cx="1172904" cy="2620631"/>
              <a:chOff x="3221255" y="1012723"/>
              <a:chExt cx="1172904" cy="2620631"/>
            </a:xfrm>
          </p:grpSpPr>
          <p:sp>
            <p:nvSpPr>
              <p:cNvPr id="375" name="Rectangle 374"/>
              <p:cNvSpPr/>
              <p:nvPr/>
            </p:nvSpPr>
            <p:spPr>
              <a:xfrm>
                <a:off x="3224981" y="1012723"/>
                <a:ext cx="1111045" cy="241873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76" name="Group 375"/>
              <p:cNvGrpSpPr/>
              <p:nvPr/>
            </p:nvGrpSpPr>
            <p:grpSpPr>
              <a:xfrm>
                <a:off x="3221255" y="1017253"/>
                <a:ext cx="1172904" cy="2616101"/>
                <a:chOff x="9477371" y="702026"/>
                <a:chExt cx="1172904" cy="2616101"/>
              </a:xfrm>
            </p:grpSpPr>
            <p:sp>
              <p:nvSpPr>
                <p:cNvPr id="377" name="Rectangle 376"/>
                <p:cNvSpPr/>
                <p:nvPr/>
              </p:nvSpPr>
              <p:spPr>
                <a:xfrm>
                  <a:off x="9485428" y="706056"/>
                  <a:ext cx="1116982" cy="37039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8" name="TextBox 377"/>
                <p:cNvSpPr txBox="1"/>
                <p:nvPr/>
              </p:nvSpPr>
              <p:spPr>
                <a:xfrm>
                  <a:off x="9533078" y="702026"/>
                  <a:ext cx="1117197" cy="261610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>
                      <a:solidFill>
                        <a:schemeClr val="bg1"/>
                      </a:solidFill>
                    </a:rPr>
                    <a:t>DV in a: </a:t>
                  </a:r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(a)=0</a:t>
                  </a:r>
                  <a:endParaRPr lang="en-US" sz="1600" dirty="0"/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(b) = 8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(c)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(d)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1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(e)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(f)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(g)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(h)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(i)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</p:txBody>
            </p:sp>
            <p:cxnSp>
              <p:nvCxnSpPr>
                <p:cNvPr id="379" name="Straight Connector 378"/>
                <p:cNvCxnSpPr/>
                <p:nvPr/>
              </p:nvCxnSpPr>
              <p:spPr>
                <a:xfrm>
                  <a:off x="9477371" y="1076444"/>
                  <a:ext cx="112386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80" name="Rectangle 379"/>
                <p:cNvSpPr/>
                <p:nvPr/>
              </p:nvSpPr>
              <p:spPr>
                <a:xfrm>
                  <a:off x="9479666" y="706056"/>
                  <a:ext cx="1122744" cy="258945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624" y="174028"/>
            <a:ext cx="10893427" cy="894622"/>
          </a:xfrm>
        </p:spPr>
        <p:txBody>
          <a:bodyPr/>
          <a:lstStyle/>
          <a:p>
            <a:r>
              <a:rPr lang="en-US" dirty="0"/>
              <a:t>Distance vector example: computation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cxnSp>
        <p:nvCxnSpPr>
          <p:cNvPr id="82" name="Straight Connector 81"/>
          <p:cNvCxnSpPr>
            <a:stCxn id="76" idx="2"/>
            <a:endCxn id="76" idx="0"/>
          </p:cNvCxnSpPr>
          <p:nvPr/>
        </p:nvCxnSpPr>
        <p:spPr>
          <a:xfrm flipV="1">
            <a:off x="6530326" y="2129120"/>
            <a:ext cx="0" cy="38631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stCxn id="76" idx="1"/>
            <a:endCxn id="76" idx="3"/>
          </p:cNvCxnSpPr>
          <p:nvPr/>
        </p:nvCxnSpPr>
        <p:spPr>
          <a:xfrm>
            <a:off x="4598770" y="4060675"/>
            <a:ext cx="386311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/>
          <p:cNvSpPr/>
          <p:nvPr/>
        </p:nvSpPr>
        <p:spPr>
          <a:xfrm>
            <a:off x="4598770" y="2129120"/>
            <a:ext cx="3863111" cy="386311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50" name="Rectangle 149"/>
          <p:cNvSpPr/>
          <p:nvPr/>
        </p:nvSpPr>
        <p:spPr>
          <a:xfrm>
            <a:off x="8380337" y="2200470"/>
            <a:ext cx="132508" cy="1855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034" name="Group 1033"/>
          <p:cNvGrpSpPr/>
          <p:nvPr/>
        </p:nvGrpSpPr>
        <p:grpSpPr>
          <a:xfrm>
            <a:off x="4333785" y="5772213"/>
            <a:ext cx="4395351" cy="404576"/>
            <a:chOff x="4333785" y="5772213"/>
            <a:chExt cx="4395351" cy="404576"/>
          </a:xfrm>
        </p:grpSpPr>
        <p:grpSp>
          <p:nvGrpSpPr>
            <p:cNvPr id="184" name="Group 183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205" name="Group 20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0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0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20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g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185" name="Group 184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196" name="Group 19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0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197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19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h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186" name="Group 185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187" name="Group 18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19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188" name="Group 44"/>
              <p:cNvGrpSpPr/>
              <p:nvPr/>
            </p:nvGrpSpPr>
            <p:grpSpPr bwMode="auto">
              <a:xfrm>
                <a:off x="1500196" y="2507397"/>
                <a:ext cx="267548" cy="419100"/>
                <a:chOff x="2972" y="2425"/>
                <a:chExt cx="171" cy="264"/>
              </a:xfrm>
            </p:grpSpPr>
            <p:sp>
              <p:nvSpPr>
                <p:cNvPr id="18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72" y="2425"/>
                  <a:ext cx="17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i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215" name="TextBox 214"/>
          <p:cNvSpPr txBox="1"/>
          <p:nvPr/>
        </p:nvSpPr>
        <p:spPr>
          <a:xfrm>
            <a:off x="4305782" y="2870522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6" name="TextBox 215"/>
          <p:cNvSpPr txBox="1"/>
          <p:nvPr/>
        </p:nvSpPr>
        <p:spPr>
          <a:xfrm>
            <a:off x="6217534" y="2860877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7" name="TextBox 216"/>
          <p:cNvSpPr txBox="1"/>
          <p:nvPr/>
        </p:nvSpPr>
        <p:spPr>
          <a:xfrm>
            <a:off x="4296138" y="488644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8" name="TextBox 217"/>
          <p:cNvSpPr txBox="1"/>
          <p:nvPr/>
        </p:nvSpPr>
        <p:spPr>
          <a:xfrm>
            <a:off x="6231040" y="488837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9" name="TextBox 218"/>
          <p:cNvSpPr txBox="1"/>
          <p:nvPr/>
        </p:nvSpPr>
        <p:spPr>
          <a:xfrm>
            <a:off x="8154365" y="489030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1" name="TextBox 220"/>
          <p:cNvSpPr txBox="1"/>
          <p:nvPr/>
        </p:nvSpPr>
        <p:spPr>
          <a:xfrm>
            <a:off x="5442030" y="4029920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2" name="TextBox 221"/>
          <p:cNvSpPr txBox="1"/>
          <p:nvPr/>
        </p:nvSpPr>
        <p:spPr>
          <a:xfrm>
            <a:off x="7353782" y="4020275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3" name="TextBox 222"/>
          <p:cNvSpPr txBox="1"/>
          <p:nvPr/>
        </p:nvSpPr>
        <p:spPr>
          <a:xfrm>
            <a:off x="5443958" y="5953247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4" name="TextBox 223"/>
          <p:cNvSpPr txBox="1"/>
          <p:nvPr/>
        </p:nvSpPr>
        <p:spPr>
          <a:xfrm>
            <a:off x="7355710" y="5943602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5" name="TextBox 224"/>
          <p:cNvSpPr txBox="1"/>
          <p:nvPr/>
        </p:nvSpPr>
        <p:spPr>
          <a:xfrm>
            <a:off x="5445886" y="212395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8</a:t>
            </a:r>
            <a:endParaRPr lang="en-US" sz="1600" dirty="0"/>
          </a:p>
        </p:txBody>
      </p:sp>
      <p:sp>
        <p:nvSpPr>
          <p:cNvPr id="226" name="TextBox 225"/>
          <p:cNvSpPr txBox="1"/>
          <p:nvPr/>
        </p:nvSpPr>
        <p:spPr>
          <a:xfrm>
            <a:off x="7357638" y="2114311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grpSp>
        <p:nvGrpSpPr>
          <p:cNvPr id="159" name="Group 158"/>
          <p:cNvGrpSpPr/>
          <p:nvPr/>
        </p:nvGrpSpPr>
        <p:grpSpPr>
          <a:xfrm>
            <a:off x="584365" y="1859143"/>
            <a:ext cx="736099" cy="1229581"/>
            <a:chOff x="10030307" y="3444875"/>
            <a:chExt cx="736099" cy="1229581"/>
          </a:xfrm>
        </p:grpSpPr>
        <p:sp>
          <p:nvSpPr>
            <p:cNvPr id="160" name="TextBox 159"/>
            <p:cNvSpPr txBox="1"/>
            <p:nvPr/>
          </p:nvSpPr>
          <p:spPr>
            <a:xfrm>
              <a:off x="10030307" y="4089681"/>
              <a:ext cx="73609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t=1</a:t>
              </a:r>
              <a:endParaRPr lang="en-US" sz="3200" dirty="0"/>
            </a:p>
          </p:txBody>
        </p:sp>
        <p:grpSp>
          <p:nvGrpSpPr>
            <p:cNvPr id="161" name="Group 160"/>
            <p:cNvGrpSpPr/>
            <p:nvPr/>
          </p:nvGrpSpPr>
          <p:grpSpPr>
            <a:xfrm>
              <a:off x="10034588" y="3444875"/>
              <a:ext cx="682627" cy="682625"/>
              <a:chOff x="10034588" y="3444875"/>
              <a:chExt cx="682627" cy="682625"/>
            </a:xfrm>
          </p:grpSpPr>
          <p:sp>
            <p:nvSpPr>
              <p:cNvPr id="162" name="Oval 161"/>
              <p:cNvSpPr/>
              <p:nvPr/>
            </p:nvSpPr>
            <p:spPr>
              <a:xfrm>
                <a:off x="10039551" y="3449256"/>
                <a:ext cx="671332" cy="671332"/>
              </a:xfrm>
              <a:prstGeom prst="ellipse">
                <a:avLst/>
              </a:prstGeom>
              <a:noFill/>
              <a:ln w="3492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63" name="Straight Connector 162"/>
              <p:cNvCxnSpPr/>
              <p:nvPr/>
            </p:nvCxnSpPr>
            <p:spPr>
              <a:xfrm>
                <a:off x="10372725" y="34448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/>
              <p:cNvCxnSpPr/>
              <p:nvPr/>
            </p:nvCxnSpPr>
            <p:spPr>
              <a:xfrm>
                <a:off x="10372725" y="40671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/>
              <p:cNvCxnSpPr/>
              <p:nvPr/>
            </p:nvCxnSpPr>
            <p:spPr>
              <a:xfrm rot="16200000">
                <a:off x="10064751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/>
              <p:cNvCxnSpPr/>
              <p:nvPr/>
            </p:nvCxnSpPr>
            <p:spPr>
              <a:xfrm rot="16200000">
                <a:off x="10687053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/>
              <p:nvPr/>
            </p:nvCxnSpPr>
            <p:spPr>
              <a:xfrm>
                <a:off x="10523542" y="40370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/>
              <p:nvPr/>
            </p:nvCxnSpPr>
            <p:spPr>
              <a:xfrm>
                <a:off x="10202867" y="34909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/>
              <p:cNvCxnSpPr/>
              <p:nvPr/>
            </p:nvCxnSpPr>
            <p:spPr>
              <a:xfrm flipH="1">
                <a:off x="10196517" y="40338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>
              <a:xfrm flipH="1">
                <a:off x="10517192" y="34877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>
              <a:xfrm flipH="1">
                <a:off x="10631493" y="36115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 flipH="1">
                <a:off x="10085393" y="39290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 flipH="1" flipV="1">
                <a:off x="10094918" y="36147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 flipH="1" flipV="1">
                <a:off x="10631493" y="39322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5" name="Oval 174"/>
              <p:cNvSpPr/>
              <p:nvPr/>
            </p:nvSpPr>
            <p:spPr>
              <a:xfrm>
                <a:off x="10331450" y="3743325"/>
                <a:ext cx="82550" cy="8713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cxnSp>
        <p:nvCxnSpPr>
          <p:cNvPr id="153" name="Straight Connector 152"/>
          <p:cNvCxnSpPr/>
          <p:nvPr/>
        </p:nvCxnSpPr>
        <p:spPr>
          <a:xfrm>
            <a:off x="919556" y="1995948"/>
            <a:ext cx="0" cy="196031"/>
          </a:xfrm>
          <a:prstGeom prst="line">
            <a:avLst/>
          </a:prstGeom>
          <a:ln w="25400" cap="flat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Rectangle 153"/>
          <p:cNvSpPr/>
          <p:nvPr/>
        </p:nvSpPr>
        <p:spPr>
          <a:xfrm>
            <a:off x="6626942" y="275303"/>
            <a:ext cx="3038168" cy="629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41" name="Group 240"/>
          <p:cNvGrpSpPr/>
          <p:nvPr/>
        </p:nvGrpSpPr>
        <p:grpSpPr>
          <a:xfrm>
            <a:off x="6656438" y="235974"/>
            <a:ext cx="2493133" cy="1917291"/>
            <a:chOff x="7010400" y="108155"/>
            <a:chExt cx="2493133" cy="1917291"/>
          </a:xfrm>
        </p:grpSpPr>
        <p:sp>
          <p:nvSpPr>
            <p:cNvPr id="242" name="Freeform 241"/>
            <p:cNvSpPr/>
            <p:nvPr/>
          </p:nvSpPr>
          <p:spPr>
            <a:xfrm>
              <a:off x="7010400" y="176982"/>
              <a:ext cx="2340077" cy="1848464"/>
            </a:xfrm>
            <a:custGeom>
              <a:avLst/>
              <a:gdLst>
                <a:gd name="connsiteX0" fmla="*/ 0 w 2340077"/>
                <a:gd name="connsiteY0" fmla="*/ 304800 h 432619"/>
                <a:gd name="connsiteX1" fmla="*/ 393290 w 2340077"/>
                <a:gd name="connsiteY1" fmla="*/ 0 h 432619"/>
                <a:gd name="connsiteX2" fmla="*/ 2340077 w 2340077"/>
                <a:gd name="connsiteY2" fmla="*/ 0 h 432619"/>
                <a:gd name="connsiteX3" fmla="*/ 147484 w 2340077"/>
                <a:gd name="connsiteY3" fmla="*/ 432619 h 432619"/>
                <a:gd name="connsiteX4" fmla="*/ 0 w 2340077"/>
                <a:gd name="connsiteY4" fmla="*/ 304800 h 432619"/>
                <a:gd name="connsiteX0-1" fmla="*/ 0 w 2340077"/>
                <a:gd name="connsiteY0-2" fmla="*/ 1691148 h 1818967"/>
                <a:gd name="connsiteX1-3" fmla="*/ 383458 w 2340077"/>
                <a:gd name="connsiteY1-4" fmla="*/ 0 h 1818967"/>
                <a:gd name="connsiteX2-5" fmla="*/ 2340077 w 2340077"/>
                <a:gd name="connsiteY2-6" fmla="*/ 1386348 h 1818967"/>
                <a:gd name="connsiteX3-7" fmla="*/ 147484 w 2340077"/>
                <a:gd name="connsiteY3-8" fmla="*/ 1818967 h 1818967"/>
                <a:gd name="connsiteX4-9" fmla="*/ 0 w 2340077"/>
                <a:gd name="connsiteY4-10" fmla="*/ 1691148 h 1818967"/>
                <a:gd name="connsiteX0-11" fmla="*/ 0 w 2340077"/>
                <a:gd name="connsiteY0-12" fmla="*/ 1691148 h 1818967"/>
                <a:gd name="connsiteX1-13" fmla="*/ 383458 w 2340077"/>
                <a:gd name="connsiteY1-14" fmla="*/ 0 h 1818967"/>
                <a:gd name="connsiteX2-15" fmla="*/ 2340077 w 2340077"/>
                <a:gd name="connsiteY2-16" fmla="*/ 1386348 h 1818967"/>
                <a:gd name="connsiteX3-17" fmla="*/ 147484 w 2340077"/>
                <a:gd name="connsiteY3-18" fmla="*/ 1818967 h 1818967"/>
                <a:gd name="connsiteX4-19" fmla="*/ 0 w 2340077"/>
                <a:gd name="connsiteY4-20" fmla="*/ 1691148 h 1818967"/>
                <a:gd name="connsiteX0-21" fmla="*/ 0 w 2340077"/>
                <a:gd name="connsiteY0-22" fmla="*/ 1691148 h 1828799"/>
                <a:gd name="connsiteX1-23" fmla="*/ 383458 w 2340077"/>
                <a:gd name="connsiteY1-24" fmla="*/ 0 h 1828799"/>
                <a:gd name="connsiteX2-25" fmla="*/ 2340077 w 2340077"/>
                <a:gd name="connsiteY2-26" fmla="*/ 1386348 h 1828799"/>
                <a:gd name="connsiteX3-27" fmla="*/ 186813 w 2340077"/>
                <a:gd name="connsiteY3-28" fmla="*/ 1828799 h 1828799"/>
                <a:gd name="connsiteX4-29" fmla="*/ 0 w 2340077"/>
                <a:gd name="connsiteY4-30" fmla="*/ 1691148 h 1828799"/>
                <a:gd name="connsiteX0-31" fmla="*/ 0 w 2340077"/>
                <a:gd name="connsiteY0-32" fmla="*/ 1691148 h 1828799"/>
                <a:gd name="connsiteX1-33" fmla="*/ 383458 w 2340077"/>
                <a:gd name="connsiteY1-34" fmla="*/ 0 h 1828799"/>
                <a:gd name="connsiteX2-35" fmla="*/ 2340077 w 2340077"/>
                <a:gd name="connsiteY2-36" fmla="*/ 1386348 h 1828799"/>
                <a:gd name="connsiteX3-37" fmla="*/ 186813 w 2340077"/>
                <a:gd name="connsiteY3-38" fmla="*/ 1828799 h 1828799"/>
                <a:gd name="connsiteX4-39" fmla="*/ 0 w 2340077"/>
                <a:gd name="connsiteY4-40" fmla="*/ 1691148 h 1828799"/>
                <a:gd name="connsiteX0-41" fmla="*/ 0 w 2340077"/>
                <a:gd name="connsiteY0-42" fmla="*/ 1691148 h 1828799"/>
                <a:gd name="connsiteX1-43" fmla="*/ 383458 w 2340077"/>
                <a:gd name="connsiteY1-44" fmla="*/ 0 h 1828799"/>
                <a:gd name="connsiteX2-45" fmla="*/ 2340077 w 2340077"/>
                <a:gd name="connsiteY2-46" fmla="*/ 1386348 h 1828799"/>
                <a:gd name="connsiteX3-47" fmla="*/ 186813 w 2340077"/>
                <a:gd name="connsiteY3-48" fmla="*/ 1828799 h 1828799"/>
                <a:gd name="connsiteX4-49" fmla="*/ 0 w 2340077"/>
                <a:gd name="connsiteY4-50" fmla="*/ 1691148 h 1828799"/>
                <a:gd name="connsiteX0-51" fmla="*/ 0 w 2340077"/>
                <a:gd name="connsiteY0-52" fmla="*/ 1691148 h 1828799"/>
                <a:gd name="connsiteX1-53" fmla="*/ 383458 w 2340077"/>
                <a:gd name="connsiteY1-54" fmla="*/ 0 h 1828799"/>
                <a:gd name="connsiteX2-55" fmla="*/ 2340077 w 2340077"/>
                <a:gd name="connsiteY2-56" fmla="*/ 1386348 h 1828799"/>
                <a:gd name="connsiteX3-57" fmla="*/ 186813 w 2340077"/>
                <a:gd name="connsiteY3-58" fmla="*/ 1828799 h 1828799"/>
                <a:gd name="connsiteX4-59" fmla="*/ 0 w 2340077"/>
                <a:gd name="connsiteY4-60" fmla="*/ 1691148 h 1828799"/>
                <a:gd name="connsiteX0-61" fmla="*/ 0 w 2340077"/>
                <a:gd name="connsiteY0-62" fmla="*/ 1691148 h 1848464"/>
                <a:gd name="connsiteX1-63" fmla="*/ 383458 w 2340077"/>
                <a:gd name="connsiteY1-64" fmla="*/ 0 h 1848464"/>
                <a:gd name="connsiteX2-65" fmla="*/ 2340077 w 2340077"/>
                <a:gd name="connsiteY2-66" fmla="*/ 1386348 h 1848464"/>
                <a:gd name="connsiteX3-67" fmla="*/ 137651 w 2340077"/>
                <a:gd name="connsiteY3-68" fmla="*/ 1848464 h 1848464"/>
                <a:gd name="connsiteX4-69" fmla="*/ 0 w 2340077"/>
                <a:gd name="connsiteY4-70" fmla="*/ 1691148 h 18484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340077" h="1848464">
                  <a:moveTo>
                    <a:pt x="0" y="1691148"/>
                  </a:moveTo>
                  <a:cubicBezTo>
                    <a:pt x="167148" y="1304412"/>
                    <a:pt x="285136" y="770193"/>
                    <a:pt x="383458" y="0"/>
                  </a:cubicBezTo>
                  <a:lnTo>
                    <a:pt x="2340077" y="1386348"/>
                  </a:lnTo>
                  <a:cubicBezTo>
                    <a:pt x="871794" y="1579716"/>
                    <a:pt x="740695" y="1645264"/>
                    <a:pt x="137651" y="1848464"/>
                  </a:cubicBezTo>
                  <a:lnTo>
                    <a:pt x="0" y="1691148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43" name="Group 242"/>
            <p:cNvGrpSpPr/>
            <p:nvPr/>
          </p:nvGrpSpPr>
          <p:grpSpPr>
            <a:xfrm>
              <a:off x="7323884" y="108155"/>
              <a:ext cx="2179649" cy="1445342"/>
              <a:chOff x="7323884" y="108155"/>
              <a:chExt cx="2179649" cy="1445342"/>
            </a:xfrm>
          </p:grpSpPr>
          <p:sp>
            <p:nvSpPr>
              <p:cNvPr id="244" name="Rectangle 243"/>
              <p:cNvSpPr/>
              <p:nvPr/>
            </p:nvSpPr>
            <p:spPr>
              <a:xfrm>
                <a:off x="7413523" y="108155"/>
                <a:ext cx="1936954" cy="143551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45" name="Group 244"/>
              <p:cNvGrpSpPr/>
              <p:nvPr/>
            </p:nvGrpSpPr>
            <p:grpSpPr>
              <a:xfrm>
                <a:off x="7323884" y="120836"/>
                <a:ext cx="2179649" cy="1432661"/>
                <a:chOff x="7323884" y="120836"/>
                <a:chExt cx="2179649" cy="1432661"/>
              </a:xfrm>
            </p:grpSpPr>
            <p:sp>
              <p:nvSpPr>
                <p:cNvPr id="246" name="Rectangle 245"/>
                <p:cNvSpPr/>
                <p:nvPr/>
              </p:nvSpPr>
              <p:spPr>
                <a:xfrm>
                  <a:off x="7409951" y="124866"/>
                  <a:ext cx="1940525" cy="37039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7" name="TextBox 246"/>
                <p:cNvSpPr txBox="1"/>
                <p:nvPr/>
              </p:nvSpPr>
              <p:spPr>
                <a:xfrm>
                  <a:off x="7799764" y="120836"/>
                  <a:ext cx="1117197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Aft>
                      <a:spcPts val="400"/>
                    </a:spcAft>
                  </a:pPr>
                  <a:r>
                    <a:rPr lang="en-US" sz="2000" dirty="0">
                      <a:solidFill>
                        <a:schemeClr val="bg1"/>
                      </a:solidFill>
                    </a:rPr>
                    <a:t>DV in b:</a:t>
                  </a:r>
                  <a:endParaRPr lang="en-US" sz="2000" dirty="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248" name="Straight Connector 247"/>
                <p:cNvCxnSpPr/>
                <p:nvPr/>
              </p:nvCxnSpPr>
              <p:spPr>
                <a:xfrm>
                  <a:off x="7401895" y="495254"/>
                  <a:ext cx="112386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9" name="Rectangle 248"/>
                <p:cNvSpPr/>
                <p:nvPr/>
              </p:nvSpPr>
              <p:spPr>
                <a:xfrm>
                  <a:off x="7404189" y="124866"/>
                  <a:ext cx="1936455" cy="14286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0" name="TextBox 249"/>
                <p:cNvSpPr txBox="1"/>
                <p:nvPr/>
              </p:nvSpPr>
              <p:spPr>
                <a:xfrm>
                  <a:off x="8392488" y="560500"/>
                  <a:ext cx="1111045" cy="9787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(f)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(g)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(h)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(i)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</p:txBody>
            </p:sp>
            <p:sp>
              <p:nvSpPr>
                <p:cNvPr id="251" name="TextBox 250"/>
                <p:cNvSpPr txBox="1"/>
                <p:nvPr/>
              </p:nvSpPr>
              <p:spPr>
                <a:xfrm>
                  <a:off x="7323884" y="557387"/>
                  <a:ext cx="1117197" cy="9787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14300" lvl="1"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(a) = 8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 marL="114300" lvl="1"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(c)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1</a:t>
                  </a:r>
                  <a:endParaRPr lang="en-US" sz="1600" dirty="0"/>
                </a:p>
                <a:p>
                  <a:pPr marL="114300" lvl="1"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(d)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 lvl="1"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(e)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1</a:t>
                  </a:r>
                  <a:endParaRPr lang="en-US" sz="1600" dirty="0"/>
                </a:p>
              </p:txBody>
            </p:sp>
          </p:grpSp>
        </p:grpSp>
      </p:grpSp>
      <p:sp>
        <p:nvSpPr>
          <p:cNvPr id="281" name="TextBox 280"/>
          <p:cNvSpPr txBox="1"/>
          <p:nvPr/>
        </p:nvSpPr>
        <p:spPr>
          <a:xfrm flipH="1">
            <a:off x="348626" y="3078991"/>
            <a:ext cx="2195814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Clr>
                <a:srgbClr val="0000A8"/>
              </a:buClr>
              <a:buFont typeface="Wingdings" panose="05000000000000000000" pitchFamily="2" charset="2"/>
              <a:buChar char="§"/>
            </a:pPr>
            <a:r>
              <a:rPr lang="en-US" dirty="0"/>
              <a:t>b receives DVs from a, c, e</a:t>
            </a:r>
            <a:endParaRPr lang="en-US" dirty="0"/>
          </a:p>
        </p:txBody>
      </p:sp>
      <p:sp>
        <p:nvSpPr>
          <p:cNvPr id="345" name="Right Arrow 344"/>
          <p:cNvSpPr/>
          <p:nvPr/>
        </p:nvSpPr>
        <p:spPr>
          <a:xfrm rot="16200000">
            <a:off x="6346718" y="3406881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6" name="Right Arrow 355"/>
          <p:cNvSpPr/>
          <p:nvPr/>
        </p:nvSpPr>
        <p:spPr>
          <a:xfrm>
            <a:off x="4973224" y="1937987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7" name="Right Arrow 356"/>
          <p:cNvSpPr/>
          <p:nvPr/>
        </p:nvSpPr>
        <p:spPr>
          <a:xfrm rot="10800000">
            <a:off x="7631559" y="1919702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14" name="Group 313"/>
          <p:cNvGrpSpPr/>
          <p:nvPr/>
        </p:nvGrpSpPr>
        <p:grpSpPr>
          <a:xfrm>
            <a:off x="4333785" y="1906063"/>
            <a:ext cx="4395351" cy="404576"/>
            <a:chOff x="4333785" y="5772213"/>
            <a:chExt cx="4395351" cy="404576"/>
          </a:xfrm>
        </p:grpSpPr>
        <p:grpSp>
          <p:nvGrpSpPr>
            <p:cNvPr id="315" name="Group 314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336" name="Group 33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4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37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33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a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16" name="Group 315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327" name="Group 32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3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28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32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b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17" name="Group 316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318" name="Group 317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22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3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4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5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6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19" name="Group 44"/>
              <p:cNvGrpSpPr/>
              <p:nvPr/>
            </p:nvGrpSpPr>
            <p:grpSpPr bwMode="auto">
              <a:xfrm>
                <a:off x="1464216" y="2507397"/>
                <a:ext cx="341085" cy="419100"/>
                <a:chOff x="2949" y="2425"/>
                <a:chExt cx="218" cy="264"/>
              </a:xfrm>
            </p:grpSpPr>
            <p:sp>
              <p:nvSpPr>
                <p:cNvPr id="320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1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9" y="2425"/>
                  <a:ext cx="218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c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grpSp>
        <p:nvGrpSpPr>
          <p:cNvPr id="283" name="Group 282"/>
          <p:cNvGrpSpPr/>
          <p:nvPr/>
        </p:nvGrpSpPr>
        <p:grpSpPr>
          <a:xfrm>
            <a:off x="4336458" y="3833790"/>
            <a:ext cx="4395351" cy="404576"/>
            <a:chOff x="4333785" y="5772213"/>
            <a:chExt cx="4395351" cy="404576"/>
          </a:xfrm>
        </p:grpSpPr>
        <p:grpSp>
          <p:nvGrpSpPr>
            <p:cNvPr id="284" name="Group 283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305" name="Group 30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0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0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30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d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5" name="Group 284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296" name="Group 29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0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97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29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e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6" name="Group 285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287" name="Group 28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9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88" name="Group 44"/>
              <p:cNvGrpSpPr/>
              <p:nvPr/>
            </p:nvGrpSpPr>
            <p:grpSpPr bwMode="auto">
              <a:xfrm>
                <a:off x="1492372" y="2507397"/>
                <a:ext cx="283194" cy="419100"/>
                <a:chOff x="2967" y="2425"/>
                <a:chExt cx="181" cy="264"/>
              </a:xfrm>
            </p:grpSpPr>
            <p:sp>
              <p:nvSpPr>
                <p:cNvPr id="28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67" y="2425"/>
                  <a:ext cx="18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f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grpSp>
        <p:nvGrpSpPr>
          <p:cNvPr id="4" name="Group 3"/>
          <p:cNvGrpSpPr/>
          <p:nvPr/>
        </p:nvGrpSpPr>
        <p:grpSpPr>
          <a:xfrm>
            <a:off x="8740877" y="219997"/>
            <a:ext cx="2045109" cy="2667397"/>
            <a:chOff x="8740877" y="219997"/>
            <a:chExt cx="2045109" cy="2667397"/>
          </a:xfrm>
        </p:grpSpPr>
        <p:sp>
          <p:nvSpPr>
            <p:cNvPr id="234" name="Freeform 233"/>
            <p:cNvSpPr/>
            <p:nvPr/>
          </p:nvSpPr>
          <p:spPr>
            <a:xfrm>
              <a:off x="8740877" y="247036"/>
              <a:ext cx="924232" cy="2428567"/>
            </a:xfrm>
            <a:custGeom>
              <a:avLst/>
              <a:gdLst>
                <a:gd name="connsiteX0" fmla="*/ 9833 w 786581"/>
                <a:gd name="connsiteY0" fmla="*/ 501445 h 2458064"/>
                <a:gd name="connsiteX1" fmla="*/ 747252 w 786581"/>
                <a:gd name="connsiteY1" fmla="*/ 0 h 2458064"/>
                <a:gd name="connsiteX2" fmla="*/ 786581 w 786581"/>
                <a:gd name="connsiteY2" fmla="*/ 2458064 h 2458064"/>
                <a:gd name="connsiteX3" fmla="*/ 0 w 786581"/>
                <a:gd name="connsiteY3" fmla="*/ 668593 h 2458064"/>
                <a:gd name="connsiteX4" fmla="*/ 9833 w 786581"/>
                <a:gd name="connsiteY4" fmla="*/ 501445 h 2458064"/>
                <a:gd name="connsiteX0-1" fmla="*/ 9833 w 786581"/>
                <a:gd name="connsiteY0-2" fmla="*/ 471948 h 2428567"/>
                <a:gd name="connsiteX1-3" fmla="*/ 776749 w 786581"/>
                <a:gd name="connsiteY1-4" fmla="*/ 0 h 2428567"/>
                <a:gd name="connsiteX2-5" fmla="*/ 786581 w 786581"/>
                <a:gd name="connsiteY2-6" fmla="*/ 2428567 h 2428567"/>
                <a:gd name="connsiteX3-7" fmla="*/ 0 w 786581"/>
                <a:gd name="connsiteY3-8" fmla="*/ 639096 h 2428567"/>
                <a:gd name="connsiteX4-9" fmla="*/ 9833 w 786581"/>
                <a:gd name="connsiteY4-10" fmla="*/ 471948 h 2428567"/>
                <a:gd name="connsiteX0-11" fmla="*/ 9833 w 786581"/>
                <a:gd name="connsiteY0-12" fmla="*/ 471948 h 2428567"/>
                <a:gd name="connsiteX1-13" fmla="*/ 776749 w 786581"/>
                <a:gd name="connsiteY1-14" fmla="*/ 0 h 2428567"/>
                <a:gd name="connsiteX2-15" fmla="*/ 786581 w 786581"/>
                <a:gd name="connsiteY2-16" fmla="*/ 2428567 h 2428567"/>
                <a:gd name="connsiteX3-17" fmla="*/ 0 w 786581"/>
                <a:gd name="connsiteY3-18" fmla="*/ 639096 h 2428567"/>
                <a:gd name="connsiteX4-19" fmla="*/ 9833 w 786581"/>
                <a:gd name="connsiteY4-20" fmla="*/ 471948 h 2428567"/>
                <a:gd name="connsiteX0-21" fmla="*/ 9833 w 786581"/>
                <a:gd name="connsiteY0-22" fmla="*/ 471948 h 2428567"/>
                <a:gd name="connsiteX1-23" fmla="*/ 776749 w 786581"/>
                <a:gd name="connsiteY1-24" fmla="*/ 0 h 2428567"/>
                <a:gd name="connsiteX2-25" fmla="*/ 786581 w 786581"/>
                <a:gd name="connsiteY2-26" fmla="*/ 2428567 h 2428567"/>
                <a:gd name="connsiteX3-27" fmla="*/ 0 w 786581"/>
                <a:gd name="connsiteY3-28" fmla="*/ 639096 h 2428567"/>
                <a:gd name="connsiteX4-29" fmla="*/ 9833 w 786581"/>
                <a:gd name="connsiteY4-30" fmla="*/ 471948 h 2428567"/>
                <a:gd name="connsiteX0-31" fmla="*/ 9833 w 786581"/>
                <a:gd name="connsiteY0-32" fmla="*/ 471948 h 2428567"/>
                <a:gd name="connsiteX1-33" fmla="*/ 776749 w 786581"/>
                <a:gd name="connsiteY1-34" fmla="*/ 0 h 2428567"/>
                <a:gd name="connsiteX2-35" fmla="*/ 786581 w 786581"/>
                <a:gd name="connsiteY2-36" fmla="*/ 2428567 h 2428567"/>
                <a:gd name="connsiteX3-37" fmla="*/ 0 w 786581"/>
                <a:gd name="connsiteY3-38" fmla="*/ 639096 h 2428567"/>
                <a:gd name="connsiteX4-39" fmla="*/ 9833 w 786581"/>
                <a:gd name="connsiteY4-40" fmla="*/ 471948 h 2428567"/>
                <a:gd name="connsiteX0-41" fmla="*/ 9833 w 786581"/>
                <a:gd name="connsiteY0-42" fmla="*/ 471948 h 2428567"/>
                <a:gd name="connsiteX1-43" fmla="*/ 776749 w 786581"/>
                <a:gd name="connsiteY1-44" fmla="*/ 0 h 2428567"/>
                <a:gd name="connsiteX2-45" fmla="*/ 786581 w 786581"/>
                <a:gd name="connsiteY2-46" fmla="*/ 2428567 h 2428567"/>
                <a:gd name="connsiteX3-47" fmla="*/ 0 w 786581"/>
                <a:gd name="connsiteY3-48" fmla="*/ 639096 h 2428567"/>
                <a:gd name="connsiteX4-49" fmla="*/ 9833 w 786581"/>
                <a:gd name="connsiteY4-50" fmla="*/ 471948 h 2428567"/>
                <a:gd name="connsiteX0-51" fmla="*/ 393291 w 1170039"/>
                <a:gd name="connsiteY0-52" fmla="*/ 471948 h 2428567"/>
                <a:gd name="connsiteX1-53" fmla="*/ 1160207 w 1170039"/>
                <a:gd name="connsiteY1-54" fmla="*/ 0 h 2428567"/>
                <a:gd name="connsiteX2-55" fmla="*/ 1170039 w 1170039"/>
                <a:gd name="connsiteY2-56" fmla="*/ 2428567 h 2428567"/>
                <a:gd name="connsiteX3-57" fmla="*/ 0 w 1170039"/>
                <a:gd name="connsiteY3-58" fmla="*/ 1946786 h 2428567"/>
                <a:gd name="connsiteX4-59" fmla="*/ 393291 w 1170039"/>
                <a:gd name="connsiteY4-60" fmla="*/ 471948 h 2428567"/>
                <a:gd name="connsiteX0-61" fmla="*/ 393291 w 1170039"/>
                <a:gd name="connsiteY0-62" fmla="*/ 471948 h 2428567"/>
                <a:gd name="connsiteX1-63" fmla="*/ 1160207 w 1170039"/>
                <a:gd name="connsiteY1-64" fmla="*/ 0 h 2428567"/>
                <a:gd name="connsiteX2-65" fmla="*/ 1170039 w 1170039"/>
                <a:gd name="connsiteY2-66" fmla="*/ 2428567 h 2428567"/>
                <a:gd name="connsiteX3-67" fmla="*/ 0 w 1170039"/>
                <a:gd name="connsiteY3-68" fmla="*/ 1946786 h 2428567"/>
                <a:gd name="connsiteX4-69" fmla="*/ 393291 w 1170039"/>
                <a:gd name="connsiteY4-70" fmla="*/ 471948 h 2428567"/>
                <a:gd name="connsiteX0-71" fmla="*/ 393291 w 1170039"/>
                <a:gd name="connsiteY0-72" fmla="*/ 471948 h 2428567"/>
                <a:gd name="connsiteX1-73" fmla="*/ 1160207 w 1170039"/>
                <a:gd name="connsiteY1-74" fmla="*/ 0 h 2428567"/>
                <a:gd name="connsiteX2-75" fmla="*/ 1170039 w 1170039"/>
                <a:gd name="connsiteY2-76" fmla="*/ 2428567 h 2428567"/>
                <a:gd name="connsiteX3-77" fmla="*/ 0 w 1170039"/>
                <a:gd name="connsiteY3-78" fmla="*/ 1946786 h 2428567"/>
                <a:gd name="connsiteX4-79" fmla="*/ 393291 w 1170039"/>
                <a:gd name="connsiteY4-80" fmla="*/ 471948 h 2428567"/>
                <a:gd name="connsiteX0-81" fmla="*/ 1 w 1170039"/>
                <a:gd name="connsiteY0-82" fmla="*/ 1809135 h 2428567"/>
                <a:gd name="connsiteX1-83" fmla="*/ 1160207 w 1170039"/>
                <a:gd name="connsiteY1-84" fmla="*/ 0 h 2428567"/>
                <a:gd name="connsiteX2-85" fmla="*/ 1170039 w 1170039"/>
                <a:gd name="connsiteY2-86" fmla="*/ 2428567 h 2428567"/>
                <a:gd name="connsiteX3-87" fmla="*/ 0 w 1170039"/>
                <a:gd name="connsiteY3-88" fmla="*/ 1946786 h 2428567"/>
                <a:gd name="connsiteX4-89" fmla="*/ 1 w 1170039"/>
                <a:gd name="connsiteY4-90" fmla="*/ 1809135 h 2428567"/>
                <a:gd name="connsiteX0-91" fmla="*/ 1 w 1170039"/>
                <a:gd name="connsiteY0-92" fmla="*/ 1809135 h 2428567"/>
                <a:gd name="connsiteX1-93" fmla="*/ 1160207 w 1170039"/>
                <a:gd name="connsiteY1-94" fmla="*/ 0 h 2428567"/>
                <a:gd name="connsiteX2-95" fmla="*/ 1170039 w 1170039"/>
                <a:gd name="connsiteY2-96" fmla="*/ 2428567 h 2428567"/>
                <a:gd name="connsiteX3-97" fmla="*/ 0 w 1170039"/>
                <a:gd name="connsiteY3-98" fmla="*/ 1946786 h 2428567"/>
                <a:gd name="connsiteX4-99" fmla="*/ 1 w 1170039"/>
                <a:gd name="connsiteY4-100" fmla="*/ 1809135 h 242856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170039" h="2428567">
                  <a:moveTo>
                    <a:pt x="1" y="1809135"/>
                  </a:moveTo>
                  <a:cubicBezTo>
                    <a:pt x="353962" y="1681316"/>
                    <a:pt x="875071" y="865238"/>
                    <a:pt x="1160207" y="0"/>
                  </a:cubicBezTo>
                  <a:cubicBezTo>
                    <a:pt x="1163484" y="809522"/>
                    <a:pt x="1166762" y="1619045"/>
                    <a:pt x="1170039" y="2428567"/>
                  </a:cubicBezTo>
                  <a:cubicBezTo>
                    <a:pt x="819356" y="2058219"/>
                    <a:pt x="714478" y="2090992"/>
                    <a:pt x="0" y="1946786"/>
                  </a:cubicBezTo>
                  <a:cubicBezTo>
                    <a:pt x="0" y="1900902"/>
                    <a:pt x="1" y="1855019"/>
                    <a:pt x="1" y="1809135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58" name="Group 357"/>
            <p:cNvGrpSpPr/>
            <p:nvPr/>
          </p:nvGrpSpPr>
          <p:grpSpPr>
            <a:xfrm>
              <a:off x="9636528" y="219997"/>
              <a:ext cx="1149458" cy="2667397"/>
              <a:chOff x="9764348" y="1447800"/>
              <a:chExt cx="1149458" cy="2667397"/>
            </a:xfrm>
          </p:grpSpPr>
          <p:sp>
            <p:nvSpPr>
              <p:cNvPr id="359" name="Rectangle 358"/>
              <p:cNvSpPr/>
              <p:nvPr/>
            </p:nvSpPr>
            <p:spPr>
              <a:xfrm>
                <a:off x="9783097" y="1447800"/>
                <a:ext cx="1130709" cy="242611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60" name="Group 359"/>
              <p:cNvGrpSpPr/>
              <p:nvPr/>
            </p:nvGrpSpPr>
            <p:grpSpPr>
              <a:xfrm>
                <a:off x="9764348" y="1447800"/>
                <a:ext cx="1130291" cy="2667397"/>
                <a:chOff x="9472119" y="702026"/>
                <a:chExt cx="1130291" cy="2667397"/>
              </a:xfrm>
            </p:grpSpPr>
            <p:sp>
              <p:nvSpPr>
                <p:cNvPr id="361" name="Rectangle 360"/>
                <p:cNvSpPr/>
                <p:nvPr/>
              </p:nvSpPr>
              <p:spPr>
                <a:xfrm>
                  <a:off x="9485428" y="706056"/>
                  <a:ext cx="1116982" cy="37039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62" name="TextBox 361"/>
                <p:cNvSpPr txBox="1"/>
                <p:nvPr/>
              </p:nvSpPr>
              <p:spPr>
                <a:xfrm>
                  <a:off x="9472119" y="702026"/>
                  <a:ext cx="1088020" cy="26673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Aft>
                      <a:spcPts val="400"/>
                    </a:spcAft>
                  </a:pPr>
                  <a:r>
                    <a:rPr lang="en-US" sz="2000" dirty="0">
                      <a:solidFill>
                        <a:schemeClr val="bg1"/>
                      </a:solidFill>
                    </a:rPr>
                    <a:t>DV in c:</a:t>
                  </a:r>
                  <a:endParaRPr lang="en-US" sz="2000" dirty="0">
                    <a:solidFill>
                      <a:schemeClr val="bg1"/>
                    </a:solidFill>
                  </a:endParaRPr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(a)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(b)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1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 marL="114300" lvl="1"/>
                  <a:r>
                    <a:rPr lang="en-US" sz="1600" dirty="0">
                      <a:cs typeface="Arial" panose="020B0604020202020204" pitchFamily="34" charset="0"/>
                    </a:rPr>
                    <a:t>D</a:t>
                  </a:r>
                  <a:r>
                    <a:rPr lang="en-US" sz="1600" baseline="-25000" dirty="0">
                      <a:cs typeface="Arial" panose="020B0604020202020204" pitchFamily="34" charset="0"/>
                    </a:rPr>
                    <a:t>c</a:t>
                  </a:r>
                  <a:r>
                    <a:rPr lang="en-US" sz="1600" dirty="0">
                      <a:cs typeface="Arial" panose="020B0604020202020204" pitchFamily="34" charset="0"/>
                    </a:rPr>
                    <a:t>(c) = 0</a:t>
                  </a:r>
                  <a:endParaRPr lang="en-US" sz="1600" dirty="0"/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(d)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(e)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(f)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(g)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(h)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(i)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</p:txBody>
            </p:sp>
            <p:cxnSp>
              <p:nvCxnSpPr>
                <p:cNvPr id="363" name="Straight Connector 362"/>
                <p:cNvCxnSpPr/>
                <p:nvPr/>
              </p:nvCxnSpPr>
              <p:spPr>
                <a:xfrm>
                  <a:off x="9477371" y="1076444"/>
                  <a:ext cx="112386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4" name="Rectangle 363"/>
                <p:cNvSpPr/>
                <p:nvPr/>
              </p:nvSpPr>
              <p:spPr>
                <a:xfrm>
                  <a:off x="9479666" y="706055"/>
                  <a:ext cx="1122744" cy="2620773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sp>
        <p:nvSpPr>
          <p:cNvPr id="183" name="Freeform 182"/>
          <p:cNvSpPr/>
          <p:nvPr/>
        </p:nvSpPr>
        <p:spPr>
          <a:xfrm>
            <a:off x="6794417" y="3016538"/>
            <a:ext cx="2889702" cy="2634390"/>
          </a:xfrm>
          <a:custGeom>
            <a:avLst/>
            <a:gdLst>
              <a:gd name="connsiteX0" fmla="*/ 0 w 2615381"/>
              <a:gd name="connsiteY0" fmla="*/ 0 h 2615381"/>
              <a:gd name="connsiteX1" fmla="*/ 2595716 w 2615381"/>
              <a:gd name="connsiteY1" fmla="*/ 235975 h 2615381"/>
              <a:gd name="connsiteX2" fmla="*/ 2615381 w 2615381"/>
              <a:gd name="connsiteY2" fmla="*/ 2615381 h 2615381"/>
              <a:gd name="connsiteX3" fmla="*/ 9832 w 2615381"/>
              <a:gd name="connsiteY3" fmla="*/ 167149 h 2615381"/>
              <a:gd name="connsiteX4" fmla="*/ 0 w 2615381"/>
              <a:gd name="connsiteY4" fmla="*/ 0 h 2615381"/>
              <a:gd name="connsiteX0-1" fmla="*/ 0 w 2654709"/>
              <a:gd name="connsiteY0-2" fmla="*/ 0 h 2615381"/>
              <a:gd name="connsiteX1-3" fmla="*/ 2654709 w 2654709"/>
              <a:gd name="connsiteY1-4" fmla="*/ 255639 h 2615381"/>
              <a:gd name="connsiteX2-5" fmla="*/ 2615381 w 2654709"/>
              <a:gd name="connsiteY2-6" fmla="*/ 2615381 h 2615381"/>
              <a:gd name="connsiteX3-7" fmla="*/ 9832 w 2654709"/>
              <a:gd name="connsiteY3-8" fmla="*/ 167149 h 2615381"/>
              <a:gd name="connsiteX4-9" fmla="*/ 0 w 2654709"/>
              <a:gd name="connsiteY4-10" fmla="*/ 0 h 2615381"/>
              <a:gd name="connsiteX0-11" fmla="*/ 0 w 2654710"/>
              <a:gd name="connsiteY0-12" fmla="*/ 0 h 2605549"/>
              <a:gd name="connsiteX1-13" fmla="*/ 2654709 w 2654710"/>
              <a:gd name="connsiteY1-14" fmla="*/ 255639 h 2605549"/>
              <a:gd name="connsiteX2-15" fmla="*/ 2654710 w 2654710"/>
              <a:gd name="connsiteY2-16" fmla="*/ 2605549 h 2605549"/>
              <a:gd name="connsiteX3-17" fmla="*/ 9832 w 2654710"/>
              <a:gd name="connsiteY3-18" fmla="*/ 167149 h 2605549"/>
              <a:gd name="connsiteX4-19" fmla="*/ 0 w 2654710"/>
              <a:gd name="connsiteY4-20" fmla="*/ 0 h 2605549"/>
              <a:gd name="connsiteX0-21" fmla="*/ 0 w 2654710"/>
              <a:gd name="connsiteY0-22" fmla="*/ 0 h 2605549"/>
              <a:gd name="connsiteX1-23" fmla="*/ 2654709 w 2654710"/>
              <a:gd name="connsiteY1-24" fmla="*/ 255639 h 2605549"/>
              <a:gd name="connsiteX2-25" fmla="*/ 2654710 w 2654710"/>
              <a:gd name="connsiteY2-26" fmla="*/ 2605549 h 2605549"/>
              <a:gd name="connsiteX3-27" fmla="*/ 9832 w 2654710"/>
              <a:gd name="connsiteY3-28" fmla="*/ 167149 h 2605549"/>
              <a:gd name="connsiteX4-29" fmla="*/ 0 w 2654710"/>
              <a:gd name="connsiteY4-30" fmla="*/ 0 h 2605549"/>
              <a:gd name="connsiteX0-31" fmla="*/ 0 w 2654710"/>
              <a:gd name="connsiteY0-32" fmla="*/ 0 h 2605549"/>
              <a:gd name="connsiteX1-33" fmla="*/ 2654709 w 2654710"/>
              <a:gd name="connsiteY1-34" fmla="*/ 255639 h 2605549"/>
              <a:gd name="connsiteX2-35" fmla="*/ 2654710 w 2654710"/>
              <a:gd name="connsiteY2-36" fmla="*/ 2605549 h 2605549"/>
              <a:gd name="connsiteX3-37" fmla="*/ 9832 w 2654710"/>
              <a:gd name="connsiteY3-38" fmla="*/ 167149 h 2605549"/>
              <a:gd name="connsiteX4-39" fmla="*/ 0 w 2654710"/>
              <a:gd name="connsiteY4-40" fmla="*/ 0 h 2605549"/>
              <a:gd name="connsiteX0-41" fmla="*/ 0 w 2654710"/>
              <a:gd name="connsiteY0-42" fmla="*/ 0 h 2605549"/>
              <a:gd name="connsiteX1-43" fmla="*/ 2654709 w 2654710"/>
              <a:gd name="connsiteY1-44" fmla="*/ 255639 h 2605549"/>
              <a:gd name="connsiteX2-45" fmla="*/ 2654710 w 2654710"/>
              <a:gd name="connsiteY2-46" fmla="*/ 2605549 h 2605549"/>
              <a:gd name="connsiteX3-47" fmla="*/ 9832 w 2654710"/>
              <a:gd name="connsiteY3-48" fmla="*/ 167149 h 2605549"/>
              <a:gd name="connsiteX4-49" fmla="*/ 0 w 2654710"/>
              <a:gd name="connsiteY4-50" fmla="*/ 0 h 2605549"/>
              <a:gd name="connsiteX0-51" fmla="*/ 0 w 2654710"/>
              <a:gd name="connsiteY0-52" fmla="*/ 0 h 2605549"/>
              <a:gd name="connsiteX1-53" fmla="*/ 2654709 w 2654710"/>
              <a:gd name="connsiteY1-54" fmla="*/ 255639 h 2605549"/>
              <a:gd name="connsiteX2-55" fmla="*/ 2654710 w 2654710"/>
              <a:gd name="connsiteY2-56" fmla="*/ 2605549 h 2605549"/>
              <a:gd name="connsiteX3-57" fmla="*/ 9832 w 2654710"/>
              <a:gd name="connsiteY3-58" fmla="*/ 167149 h 2605549"/>
              <a:gd name="connsiteX4-59" fmla="*/ 0 w 2654710"/>
              <a:gd name="connsiteY4-60" fmla="*/ 0 h 2605549"/>
              <a:gd name="connsiteX0-61" fmla="*/ 29497 w 2684207"/>
              <a:gd name="connsiteY0-62" fmla="*/ 0 h 2605549"/>
              <a:gd name="connsiteX1-63" fmla="*/ 2684206 w 2684207"/>
              <a:gd name="connsiteY1-64" fmla="*/ 255639 h 2605549"/>
              <a:gd name="connsiteX2-65" fmla="*/ 2684207 w 2684207"/>
              <a:gd name="connsiteY2-66" fmla="*/ 2605549 h 2605549"/>
              <a:gd name="connsiteX3-67" fmla="*/ 0 w 2684207"/>
              <a:gd name="connsiteY3-68" fmla="*/ 176981 h 2605549"/>
              <a:gd name="connsiteX4-69" fmla="*/ 29497 w 2684207"/>
              <a:gd name="connsiteY4-70" fmla="*/ 0 h 2605549"/>
              <a:gd name="connsiteX0-71" fmla="*/ 29497 w 2684207"/>
              <a:gd name="connsiteY0-72" fmla="*/ 0 h 2605549"/>
              <a:gd name="connsiteX1-73" fmla="*/ 2684206 w 2684207"/>
              <a:gd name="connsiteY1-74" fmla="*/ 255639 h 2605549"/>
              <a:gd name="connsiteX2-75" fmla="*/ 2684207 w 2684207"/>
              <a:gd name="connsiteY2-76" fmla="*/ 2605549 h 2605549"/>
              <a:gd name="connsiteX3-77" fmla="*/ 0 w 2684207"/>
              <a:gd name="connsiteY3-78" fmla="*/ 176981 h 2605549"/>
              <a:gd name="connsiteX4-79" fmla="*/ 29497 w 2684207"/>
              <a:gd name="connsiteY4-80" fmla="*/ 0 h 2605549"/>
              <a:gd name="connsiteX0-81" fmla="*/ 226143 w 2880853"/>
              <a:gd name="connsiteY0-82" fmla="*/ 0 h 2605549"/>
              <a:gd name="connsiteX1-83" fmla="*/ 2880852 w 2880853"/>
              <a:gd name="connsiteY1-84" fmla="*/ 255639 h 2605549"/>
              <a:gd name="connsiteX2-85" fmla="*/ 2880853 w 2880853"/>
              <a:gd name="connsiteY2-86" fmla="*/ 2605549 h 2605549"/>
              <a:gd name="connsiteX3-87" fmla="*/ 0 w 2880853"/>
              <a:gd name="connsiteY3-88" fmla="*/ 1543665 h 2605549"/>
              <a:gd name="connsiteX4-89" fmla="*/ 226143 w 2880853"/>
              <a:gd name="connsiteY4-90" fmla="*/ 0 h 2605549"/>
              <a:gd name="connsiteX0-91" fmla="*/ 226143 w 2880853"/>
              <a:gd name="connsiteY0-92" fmla="*/ 0 h 2605549"/>
              <a:gd name="connsiteX1-93" fmla="*/ 2880852 w 2880853"/>
              <a:gd name="connsiteY1-94" fmla="*/ 255639 h 2605549"/>
              <a:gd name="connsiteX2-95" fmla="*/ 2880853 w 2880853"/>
              <a:gd name="connsiteY2-96" fmla="*/ 2605549 h 2605549"/>
              <a:gd name="connsiteX3-97" fmla="*/ 0 w 2880853"/>
              <a:gd name="connsiteY3-98" fmla="*/ 1543665 h 2605549"/>
              <a:gd name="connsiteX4-99" fmla="*/ 226143 w 2880853"/>
              <a:gd name="connsiteY4-100" fmla="*/ 0 h 2605549"/>
              <a:gd name="connsiteX0-101" fmla="*/ 226143 w 2880853"/>
              <a:gd name="connsiteY0-102" fmla="*/ 0 h 2605549"/>
              <a:gd name="connsiteX1-103" fmla="*/ 2880852 w 2880853"/>
              <a:gd name="connsiteY1-104" fmla="*/ 255639 h 2605549"/>
              <a:gd name="connsiteX2-105" fmla="*/ 2880853 w 2880853"/>
              <a:gd name="connsiteY2-106" fmla="*/ 2605549 h 2605549"/>
              <a:gd name="connsiteX3-107" fmla="*/ 0 w 2880853"/>
              <a:gd name="connsiteY3-108" fmla="*/ 1543665 h 2605549"/>
              <a:gd name="connsiteX4-109" fmla="*/ 226143 w 2880853"/>
              <a:gd name="connsiteY4-110" fmla="*/ 0 h 2605549"/>
              <a:gd name="connsiteX0-111" fmla="*/ 0 w 2939845"/>
              <a:gd name="connsiteY0-112" fmla="*/ 1140541 h 2349910"/>
              <a:gd name="connsiteX1-113" fmla="*/ 2939844 w 2939845"/>
              <a:gd name="connsiteY1-114" fmla="*/ 0 h 2349910"/>
              <a:gd name="connsiteX2-115" fmla="*/ 2939845 w 2939845"/>
              <a:gd name="connsiteY2-116" fmla="*/ 2349910 h 2349910"/>
              <a:gd name="connsiteX3-117" fmla="*/ 58992 w 2939845"/>
              <a:gd name="connsiteY3-118" fmla="*/ 1288026 h 2349910"/>
              <a:gd name="connsiteX4-119" fmla="*/ 0 w 2939845"/>
              <a:gd name="connsiteY4-120" fmla="*/ 1140541 h 2349910"/>
              <a:gd name="connsiteX0-121" fmla="*/ 0 w 2939845"/>
              <a:gd name="connsiteY0-122" fmla="*/ 1140541 h 2349910"/>
              <a:gd name="connsiteX1-123" fmla="*/ 2939844 w 2939845"/>
              <a:gd name="connsiteY1-124" fmla="*/ 0 h 2349910"/>
              <a:gd name="connsiteX2-125" fmla="*/ 2939845 w 2939845"/>
              <a:gd name="connsiteY2-126" fmla="*/ 2349910 h 2349910"/>
              <a:gd name="connsiteX3-127" fmla="*/ 58992 w 2939845"/>
              <a:gd name="connsiteY3-128" fmla="*/ 1288026 h 2349910"/>
              <a:gd name="connsiteX4-129" fmla="*/ 0 w 2939845"/>
              <a:gd name="connsiteY4-130" fmla="*/ 1140541 h 2349910"/>
              <a:gd name="connsiteX0-131" fmla="*/ 0 w 2939845"/>
              <a:gd name="connsiteY0-132" fmla="*/ 1140541 h 2349910"/>
              <a:gd name="connsiteX1-133" fmla="*/ 2939844 w 2939845"/>
              <a:gd name="connsiteY1-134" fmla="*/ 0 h 2349910"/>
              <a:gd name="connsiteX2-135" fmla="*/ 2939845 w 2939845"/>
              <a:gd name="connsiteY2-136" fmla="*/ 2349910 h 2349910"/>
              <a:gd name="connsiteX3-137" fmla="*/ 58992 w 2939845"/>
              <a:gd name="connsiteY3-138" fmla="*/ 1288026 h 2349910"/>
              <a:gd name="connsiteX4-139" fmla="*/ 0 w 2939845"/>
              <a:gd name="connsiteY4-140" fmla="*/ 1140541 h 2349910"/>
              <a:gd name="connsiteX0-141" fmla="*/ 0 w 2939845"/>
              <a:gd name="connsiteY0-142" fmla="*/ 1140541 h 2349910"/>
              <a:gd name="connsiteX1-143" fmla="*/ 2939844 w 2939845"/>
              <a:gd name="connsiteY1-144" fmla="*/ 0 h 2349910"/>
              <a:gd name="connsiteX2-145" fmla="*/ 2939845 w 2939845"/>
              <a:gd name="connsiteY2-146" fmla="*/ 2349910 h 2349910"/>
              <a:gd name="connsiteX3-147" fmla="*/ 19663 w 2939845"/>
              <a:gd name="connsiteY3-148" fmla="*/ 1307690 h 2349910"/>
              <a:gd name="connsiteX4-149" fmla="*/ 0 w 2939845"/>
              <a:gd name="connsiteY4-150" fmla="*/ 1140541 h 2349910"/>
              <a:gd name="connsiteX0-151" fmla="*/ 0 w 2939844"/>
              <a:gd name="connsiteY0-152" fmla="*/ 1140541 h 2878230"/>
              <a:gd name="connsiteX1-153" fmla="*/ 2939844 w 2939844"/>
              <a:gd name="connsiteY1-154" fmla="*/ 0 h 2878230"/>
              <a:gd name="connsiteX2-155" fmla="*/ 2919525 w 2939844"/>
              <a:gd name="connsiteY2-156" fmla="*/ 2878230 h 2878230"/>
              <a:gd name="connsiteX3-157" fmla="*/ 19663 w 2939844"/>
              <a:gd name="connsiteY3-158" fmla="*/ 1307690 h 2878230"/>
              <a:gd name="connsiteX4-159" fmla="*/ 0 w 2939844"/>
              <a:gd name="connsiteY4-160" fmla="*/ 1140541 h 2878230"/>
              <a:gd name="connsiteX0-161" fmla="*/ 0 w 2939844"/>
              <a:gd name="connsiteY0-162" fmla="*/ 1140541 h 2878230"/>
              <a:gd name="connsiteX1-163" fmla="*/ 2939844 w 2939844"/>
              <a:gd name="connsiteY1-164" fmla="*/ 0 h 2878230"/>
              <a:gd name="connsiteX2-165" fmla="*/ 2919525 w 2939844"/>
              <a:gd name="connsiteY2-166" fmla="*/ 2878230 h 2878230"/>
              <a:gd name="connsiteX3-167" fmla="*/ 19663 w 2939844"/>
              <a:gd name="connsiteY3-168" fmla="*/ 1307690 h 2878230"/>
              <a:gd name="connsiteX4-169" fmla="*/ 0 w 2939844"/>
              <a:gd name="connsiteY4-170" fmla="*/ 1140541 h 2878230"/>
              <a:gd name="connsiteX0-171" fmla="*/ 0 w 2919525"/>
              <a:gd name="connsiteY0-172" fmla="*/ 896701 h 2634390"/>
              <a:gd name="connsiteX1-173" fmla="*/ 2899204 w 2919525"/>
              <a:gd name="connsiteY1-174" fmla="*/ 0 h 2634390"/>
              <a:gd name="connsiteX2-175" fmla="*/ 2919525 w 2919525"/>
              <a:gd name="connsiteY2-176" fmla="*/ 2634390 h 2634390"/>
              <a:gd name="connsiteX3-177" fmla="*/ 19663 w 2919525"/>
              <a:gd name="connsiteY3-178" fmla="*/ 1063850 h 2634390"/>
              <a:gd name="connsiteX4-179" fmla="*/ 0 w 2919525"/>
              <a:gd name="connsiteY4-180" fmla="*/ 896701 h 2634390"/>
              <a:gd name="connsiteX0-181" fmla="*/ 0 w 2919525"/>
              <a:gd name="connsiteY0-182" fmla="*/ 896701 h 2634390"/>
              <a:gd name="connsiteX1-183" fmla="*/ 2899204 w 2919525"/>
              <a:gd name="connsiteY1-184" fmla="*/ 0 h 2634390"/>
              <a:gd name="connsiteX2-185" fmla="*/ 2919525 w 2919525"/>
              <a:gd name="connsiteY2-186" fmla="*/ 2634390 h 2634390"/>
              <a:gd name="connsiteX3-187" fmla="*/ 19663 w 2919525"/>
              <a:gd name="connsiteY3-188" fmla="*/ 1063850 h 2634390"/>
              <a:gd name="connsiteX4-189" fmla="*/ 0 w 2919525"/>
              <a:gd name="connsiteY4-190" fmla="*/ 896701 h 2634390"/>
              <a:gd name="connsiteX0-191" fmla="*/ 0 w 2919525"/>
              <a:gd name="connsiteY0-192" fmla="*/ 896701 h 2634390"/>
              <a:gd name="connsiteX1-193" fmla="*/ 2899204 w 2919525"/>
              <a:gd name="connsiteY1-194" fmla="*/ 0 h 2634390"/>
              <a:gd name="connsiteX2-195" fmla="*/ 2919525 w 2919525"/>
              <a:gd name="connsiteY2-196" fmla="*/ 2634390 h 2634390"/>
              <a:gd name="connsiteX3-197" fmla="*/ 29823 w 2919525"/>
              <a:gd name="connsiteY3-198" fmla="*/ 1094330 h 2634390"/>
              <a:gd name="connsiteX4-199" fmla="*/ 0 w 2919525"/>
              <a:gd name="connsiteY4-200" fmla="*/ 896701 h 2634390"/>
              <a:gd name="connsiteX0-201" fmla="*/ 0 w 2919525"/>
              <a:gd name="connsiteY0-202" fmla="*/ 896701 h 2634390"/>
              <a:gd name="connsiteX1-203" fmla="*/ 2899204 w 2919525"/>
              <a:gd name="connsiteY1-204" fmla="*/ 0 h 2634390"/>
              <a:gd name="connsiteX2-205" fmla="*/ 2919525 w 2919525"/>
              <a:gd name="connsiteY2-206" fmla="*/ 2634390 h 2634390"/>
              <a:gd name="connsiteX3-207" fmla="*/ 29823 w 2919525"/>
              <a:gd name="connsiteY3-208" fmla="*/ 1094330 h 2634390"/>
              <a:gd name="connsiteX4-209" fmla="*/ 0 w 2919525"/>
              <a:gd name="connsiteY4-210" fmla="*/ 896701 h 2634390"/>
              <a:gd name="connsiteX0-211" fmla="*/ 10817 w 2889702"/>
              <a:gd name="connsiteY0-212" fmla="*/ 896701 h 2634390"/>
              <a:gd name="connsiteX1-213" fmla="*/ 2869381 w 2889702"/>
              <a:gd name="connsiteY1-214" fmla="*/ 0 h 2634390"/>
              <a:gd name="connsiteX2-215" fmla="*/ 2889702 w 2889702"/>
              <a:gd name="connsiteY2-216" fmla="*/ 2634390 h 2634390"/>
              <a:gd name="connsiteX3-217" fmla="*/ 0 w 2889702"/>
              <a:gd name="connsiteY3-218" fmla="*/ 1094330 h 2634390"/>
              <a:gd name="connsiteX4-219" fmla="*/ 10817 w 2889702"/>
              <a:gd name="connsiteY4-220" fmla="*/ 896701 h 2634390"/>
              <a:gd name="connsiteX0-221" fmla="*/ 10817 w 2889702"/>
              <a:gd name="connsiteY0-222" fmla="*/ 896701 h 2634390"/>
              <a:gd name="connsiteX1-223" fmla="*/ 2869381 w 2889702"/>
              <a:gd name="connsiteY1-224" fmla="*/ 0 h 2634390"/>
              <a:gd name="connsiteX2-225" fmla="*/ 2889702 w 2889702"/>
              <a:gd name="connsiteY2-226" fmla="*/ 2634390 h 2634390"/>
              <a:gd name="connsiteX3-227" fmla="*/ 0 w 2889702"/>
              <a:gd name="connsiteY3-228" fmla="*/ 1094330 h 2634390"/>
              <a:gd name="connsiteX4-229" fmla="*/ 10817 w 2889702"/>
              <a:gd name="connsiteY4-230" fmla="*/ 896701 h 263439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889702" h="2634390">
                <a:moveTo>
                  <a:pt x="10817" y="896701"/>
                </a:moveTo>
                <a:cubicBezTo>
                  <a:pt x="1751126" y="516521"/>
                  <a:pt x="1777345" y="533564"/>
                  <a:pt x="2869381" y="0"/>
                </a:cubicBezTo>
                <a:cubicBezTo>
                  <a:pt x="2869381" y="783303"/>
                  <a:pt x="2889702" y="1851087"/>
                  <a:pt x="2889702" y="2634390"/>
                </a:cubicBezTo>
                <a:cubicBezTo>
                  <a:pt x="2630785" y="598784"/>
                  <a:pt x="2043143" y="642374"/>
                  <a:pt x="0" y="1094330"/>
                </a:cubicBezTo>
                <a:lnTo>
                  <a:pt x="10817" y="896701"/>
                </a:lnTo>
                <a:close/>
              </a:path>
            </a:pathLst>
          </a:cu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5" name="Group 364"/>
          <p:cNvGrpSpPr/>
          <p:nvPr/>
        </p:nvGrpSpPr>
        <p:grpSpPr>
          <a:xfrm>
            <a:off x="9654637" y="3018176"/>
            <a:ext cx="1131350" cy="2675039"/>
            <a:chOff x="9762792" y="4031226"/>
            <a:chExt cx="1131350" cy="2675039"/>
          </a:xfrm>
        </p:grpSpPr>
        <p:sp>
          <p:nvSpPr>
            <p:cNvPr id="366" name="Rectangle 365"/>
            <p:cNvSpPr/>
            <p:nvPr/>
          </p:nvSpPr>
          <p:spPr>
            <a:xfrm>
              <a:off x="9792929" y="4031226"/>
              <a:ext cx="1101213" cy="23892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7" name="Group 366"/>
            <p:cNvGrpSpPr/>
            <p:nvPr/>
          </p:nvGrpSpPr>
          <p:grpSpPr>
            <a:xfrm>
              <a:off x="9762792" y="4038868"/>
              <a:ext cx="1130292" cy="2667397"/>
              <a:chOff x="9472118" y="702026"/>
              <a:chExt cx="1130292" cy="2667397"/>
            </a:xfrm>
          </p:grpSpPr>
          <p:sp>
            <p:nvSpPr>
              <p:cNvPr id="368" name="Rectangle 367"/>
              <p:cNvSpPr/>
              <p:nvPr/>
            </p:nvSpPr>
            <p:spPr>
              <a:xfrm>
                <a:off x="9485428" y="706056"/>
                <a:ext cx="1116982" cy="37039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9" name="TextBox 368"/>
              <p:cNvSpPr txBox="1"/>
              <p:nvPr/>
            </p:nvSpPr>
            <p:spPr>
              <a:xfrm>
                <a:off x="9472118" y="702026"/>
                <a:ext cx="1117197" cy="26673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Aft>
                    <a:spcPts val="400"/>
                  </a:spcAft>
                </a:pPr>
                <a:r>
                  <a:rPr lang="en-US" sz="2000" dirty="0">
                    <a:solidFill>
                      <a:schemeClr val="bg1"/>
                    </a:solidFill>
                  </a:rPr>
                  <a:t>DV in e:</a:t>
                </a:r>
                <a:endParaRPr lang="en-US" sz="2000" dirty="0">
                  <a:solidFill>
                    <a:schemeClr val="bg1"/>
                  </a:solidFill>
                </a:endParaRPr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(a)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>
                  <a:cs typeface="Arial" panose="020B0604020202020204" pitchFamily="34" charset="0"/>
                </a:endParaRPr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(b) =</a:t>
                </a:r>
                <a:r>
                  <a:rPr lang="en-US" sz="1600" dirty="0">
                    <a:cs typeface="Arial" panose="020B0604020202020204" pitchFamily="34" charset="0"/>
                  </a:rPr>
                  <a:t> 1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(c)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(d) =</a:t>
                </a:r>
                <a:r>
                  <a:rPr lang="en-US" sz="1600" dirty="0">
                    <a:cs typeface="Arial" panose="020B0604020202020204" pitchFamily="34" charset="0"/>
                  </a:rPr>
                  <a:t> 1</a:t>
                </a:r>
                <a:endParaRPr lang="en-US" sz="1600" dirty="0">
                  <a:cs typeface="Arial" panose="020B0604020202020204" pitchFamily="34" charset="0"/>
                </a:endParaRPr>
              </a:p>
              <a:p>
                <a:pPr marL="114300" lvl="1"/>
                <a:r>
                  <a:rPr lang="en-US" sz="1600" dirty="0">
                    <a:cs typeface="Arial" panose="020B0604020202020204" pitchFamily="34" charset="0"/>
                  </a:rPr>
                  <a:t>D</a:t>
                </a:r>
                <a:r>
                  <a:rPr lang="en-US" sz="1600" baseline="-25000" dirty="0">
                    <a:cs typeface="Arial" panose="020B0604020202020204" pitchFamily="34" charset="0"/>
                  </a:rPr>
                  <a:t>e</a:t>
                </a:r>
                <a:r>
                  <a:rPr lang="en-US" sz="1600" dirty="0">
                    <a:cs typeface="Arial" panose="020B0604020202020204" pitchFamily="34" charset="0"/>
                  </a:rPr>
                  <a:t>(e) = 0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(f) =</a:t>
                </a:r>
                <a:r>
                  <a:rPr lang="en-US" sz="1600" dirty="0">
                    <a:cs typeface="Arial" panose="020B0604020202020204" pitchFamily="34" charset="0"/>
                  </a:rPr>
                  <a:t> 1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(g)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(h) =</a:t>
                </a:r>
                <a:r>
                  <a:rPr lang="en-US" sz="1600" dirty="0">
                    <a:cs typeface="Arial" panose="020B0604020202020204" pitchFamily="34" charset="0"/>
                  </a:rPr>
                  <a:t> 1</a:t>
                </a:r>
                <a:endParaRPr lang="en-US" sz="1600" dirty="0"/>
              </a:p>
              <a:p>
                <a:pPr marL="114300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(i)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</p:txBody>
          </p:sp>
          <p:cxnSp>
            <p:nvCxnSpPr>
              <p:cNvPr id="370" name="Straight Connector 369"/>
              <p:cNvCxnSpPr/>
              <p:nvPr/>
            </p:nvCxnSpPr>
            <p:spPr>
              <a:xfrm>
                <a:off x="9477371" y="1076444"/>
                <a:ext cx="112386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1" name="Rectangle 370"/>
              <p:cNvSpPr/>
              <p:nvPr/>
            </p:nvSpPr>
            <p:spPr>
              <a:xfrm>
                <a:off x="9479666" y="706055"/>
                <a:ext cx="1122744" cy="261911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" grpId="0" animBg="1"/>
      <p:bldP spid="345" grpId="0" animBg="1"/>
      <p:bldP spid="356" grpId="0" animBg="1"/>
      <p:bldP spid="357" grpId="0" animBg="1"/>
      <p:bldP spid="183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624" y="174028"/>
            <a:ext cx="10893427" cy="894622"/>
          </a:xfrm>
        </p:spPr>
        <p:txBody>
          <a:bodyPr/>
          <a:lstStyle/>
          <a:p>
            <a:r>
              <a:rPr lang="en-US" dirty="0"/>
              <a:t>Distance vector example: computation</a:t>
            </a:r>
            <a:endParaRPr lang="en-US" dirty="0"/>
          </a:p>
        </p:txBody>
      </p:sp>
      <p:sp>
        <p:nvSpPr>
          <p:cNvPr id="154" name="Rectangle 153"/>
          <p:cNvSpPr/>
          <p:nvPr/>
        </p:nvSpPr>
        <p:spPr>
          <a:xfrm>
            <a:off x="6626942" y="275303"/>
            <a:ext cx="3038168" cy="629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66" name="Group 265"/>
          <p:cNvGrpSpPr/>
          <p:nvPr/>
        </p:nvGrpSpPr>
        <p:grpSpPr>
          <a:xfrm>
            <a:off x="2827965" y="1130710"/>
            <a:ext cx="1547391" cy="2620631"/>
            <a:chOff x="3221255" y="1012723"/>
            <a:chExt cx="1547391" cy="2620631"/>
          </a:xfrm>
        </p:grpSpPr>
        <p:sp>
          <p:nvSpPr>
            <p:cNvPr id="267" name="Freeform 266"/>
            <p:cNvSpPr/>
            <p:nvPr/>
          </p:nvSpPr>
          <p:spPr>
            <a:xfrm>
              <a:off x="4316362" y="1042219"/>
              <a:ext cx="452284" cy="2389239"/>
            </a:xfrm>
            <a:custGeom>
              <a:avLst/>
              <a:gdLst>
                <a:gd name="connsiteX0" fmla="*/ 0 w 491613"/>
                <a:gd name="connsiteY0" fmla="*/ 0 h 2389239"/>
                <a:gd name="connsiteX1" fmla="*/ 491613 w 491613"/>
                <a:gd name="connsiteY1" fmla="*/ 904568 h 2389239"/>
                <a:gd name="connsiteX2" fmla="*/ 491613 w 491613"/>
                <a:gd name="connsiteY2" fmla="*/ 1052052 h 2389239"/>
                <a:gd name="connsiteX3" fmla="*/ 19665 w 491613"/>
                <a:gd name="connsiteY3" fmla="*/ 2389239 h 2389239"/>
                <a:gd name="connsiteX4" fmla="*/ 0 w 491613"/>
                <a:gd name="connsiteY4" fmla="*/ 0 h 2389239"/>
                <a:gd name="connsiteX0-1" fmla="*/ 19664 w 471948"/>
                <a:gd name="connsiteY0-2" fmla="*/ 0 h 2389239"/>
                <a:gd name="connsiteX1-3" fmla="*/ 471948 w 471948"/>
                <a:gd name="connsiteY1-4" fmla="*/ 904568 h 2389239"/>
                <a:gd name="connsiteX2-5" fmla="*/ 471948 w 471948"/>
                <a:gd name="connsiteY2-6" fmla="*/ 1052052 h 2389239"/>
                <a:gd name="connsiteX3-7" fmla="*/ 0 w 471948"/>
                <a:gd name="connsiteY3-8" fmla="*/ 2389239 h 2389239"/>
                <a:gd name="connsiteX4-9" fmla="*/ 19664 w 471948"/>
                <a:gd name="connsiteY4-10" fmla="*/ 0 h 2389239"/>
                <a:gd name="connsiteX0-11" fmla="*/ 19664 w 471948"/>
                <a:gd name="connsiteY0-12" fmla="*/ 0 h 2389239"/>
                <a:gd name="connsiteX1-13" fmla="*/ 471948 w 471948"/>
                <a:gd name="connsiteY1-14" fmla="*/ 904568 h 2389239"/>
                <a:gd name="connsiteX2-15" fmla="*/ 471948 w 471948"/>
                <a:gd name="connsiteY2-16" fmla="*/ 1052052 h 2389239"/>
                <a:gd name="connsiteX3-17" fmla="*/ 0 w 471948"/>
                <a:gd name="connsiteY3-18" fmla="*/ 2389239 h 2389239"/>
                <a:gd name="connsiteX4-19" fmla="*/ 19664 w 471948"/>
                <a:gd name="connsiteY4-20" fmla="*/ 0 h 2389239"/>
                <a:gd name="connsiteX0-21" fmla="*/ 19664 w 471948"/>
                <a:gd name="connsiteY0-22" fmla="*/ 0 h 2389239"/>
                <a:gd name="connsiteX1-23" fmla="*/ 471948 w 471948"/>
                <a:gd name="connsiteY1-24" fmla="*/ 904568 h 2389239"/>
                <a:gd name="connsiteX2-25" fmla="*/ 471948 w 471948"/>
                <a:gd name="connsiteY2-26" fmla="*/ 1052052 h 2389239"/>
                <a:gd name="connsiteX3-27" fmla="*/ 0 w 471948"/>
                <a:gd name="connsiteY3-28" fmla="*/ 2389239 h 2389239"/>
                <a:gd name="connsiteX4-29" fmla="*/ 19664 w 471948"/>
                <a:gd name="connsiteY4-30" fmla="*/ 0 h 2389239"/>
                <a:gd name="connsiteX0-31" fmla="*/ 19664 w 471948"/>
                <a:gd name="connsiteY0-32" fmla="*/ 0 h 2389239"/>
                <a:gd name="connsiteX1-33" fmla="*/ 471948 w 471948"/>
                <a:gd name="connsiteY1-34" fmla="*/ 904568 h 2389239"/>
                <a:gd name="connsiteX2-35" fmla="*/ 471948 w 471948"/>
                <a:gd name="connsiteY2-36" fmla="*/ 1052052 h 2389239"/>
                <a:gd name="connsiteX3-37" fmla="*/ 0 w 471948"/>
                <a:gd name="connsiteY3-38" fmla="*/ 2389239 h 2389239"/>
                <a:gd name="connsiteX4-39" fmla="*/ 19664 w 471948"/>
                <a:gd name="connsiteY4-40" fmla="*/ 0 h 2389239"/>
                <a:gd name="connsiteX0-41" fmla="*/ 0 w 452284"/>
                <a:gd name="connsiteY0-42" fmla="*/ 0 h 2389239"/>
                <a:gd name="connsiteX1-43" fmla="*/ 452284 w 452284"/>
                <a:gd name="connsiteY1-44" fmla="*/ 904568 h 2389239"/>
                <a:gd name="connsiteX2-45" fmla="*/ 452284 w 452284"/>
                <a:gd name="connsiteY2-46" fmla="*/ 1052052 h 2389239"/>
                <a:gd name="connsiteX3-47" fmla="*/ 9833 w 452284"/>
                <a:gd name="connsiteY3-48" fmla="*/ 2389239 h 2389239"/>
                <a:gd name="connsiteX4-49" fmla="*/ 0 w 452284"/>
                <a:gd name="connsiteY4-50" fmla="*/ 0 h 2389239"/>
                <a:gd name="connsiteX0-51" fmla="*/ 0 w 452284"/>
                <a:gd name="connsiteY0-52" fmla="*/ 0 h 2389239"/>
                <a:gd name="connsiteX1-53" fmla="*/ 452284 w 452284"/>
                <a:gd name="connsiteY1-54" fmla="*/ 904568 h 2389239"/>
                <a:gd name="connsiteX2-55" fmla="*/ 452284 w 452284"/>
                <a:gd name="connsiteY2-56" fmla="*/ 1052052 h 2389239"/>
                <a:gd name="connsiteX3-57" fmla="*/ 9833 w 452284"/>
                <a:gd name="connsiteY3-58" fmla="*/ 2389239 h 2389239"/>
                <a:gd name="connsiteX4-59" fmla="*/ 0 w 452284"/>
                <a:gd name="connsiteY4-60" fmla="*/ 0 h 238923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452284" h="2389239">
                  <a:moveTo>
                    <a:pt x="0" y="0"/>
                  </a:moveTo>
                  <a:cubicBezTo>
                    <a:pt x="170425" y="625988"/>
                    <a:pt x="242530" y="681703"/>
                    <a:pt x="452284" y="904568"/>
                  </a:cubicBezTo>
                  <a:lnTo>
                    <a:pt x="452284" y="1052052"/>
                  </a:lnTo>
                  <a:cubicBezTo>
                    <a:pt x="206477" y="1507613"/>
                    <a:pt x="137653" y="1825523"/>
                    <a:pt x="9833" y="2389239"/>
                  </a:cubicBezTo>
                  <a:cubicBezTo>
                    <a:pt x="6555" y="1592826"/>
                    <a:pt x="3278" y="79641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68" name="Group 267"/>
            <p:cNvGrpSpPr/>
            <p:nvPr/>
          </p:nvGrpSpPr>
          <p:grpSpPr>
            <a:xfrm>
              <a:off x="3221255" y="1012723"/>
              <a:ext cx="1172904" cy="2620631"/>
              <a:chOff x="3221255" y="1012723"/>
              <a:chExt cx="1172904" cy="2620631"/>
            </a:xfrm>
          </p:grpSpPr>
          <p:sp>
            <p:nvSpPr>
              <p:cNvPr id="269" name="Rectangle 268"/>
              <p:cNvSpPr/>
              <p:nvPr/>
            </p:nvSpPr>
            <p:spPr>
              <a:xfrm>
                <a:off x="3224981" y="1012723"/>
                <a:ext cx="1111045" cy="241873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70" name="Group 269"/>
              <p:cNvGrpSpPr/>
              <p:nvPr/>
            </p:nvGrpSpPr>
            <p:grpSpPr>
              <a:xfrm>
                <a:off x="3221255" y="1017253"/>
                <a:ext cx="1172904" cy="2616101"/>
                <a:chOff x="9477371" y="702026"/>
                <a:chExt cx="1172904" cy="2616101"/>
              </a:xfrm>
            </p:grpSpPr>
            <p:sp>
              <p:nvSpPr>
                <p:cNvPr id="271" name="Rectangle 270"/>
                <p:cNvSpPr/>
                <p:nvPr/>
              </p:nvSpPr>
              <p:spPr>
                <a:xfrm>
                  <a:off x="9485428" y="706056"/>
                  <a:ext cx="1116982" cy="37039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72" name="TextBox 271"/>
                <p:cNvSpPr txBox="1"/>
                <p:nvPr/>
              </p:nvSpPr>
              <p:spPr>
                <a:xfrm>
                  <a:off x="9533078" y="702026"/>
                  <a:ext cx="1117197" cy="261610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>
                      <a:solidFill>
                        <a:schemeClr val="bg1"/>
                      </a:solidFill>
                    </a:rPr>
                    <a:t>DV in a: </a:t>
                  </a:r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(a)=0</a:t>
                  </a:r>
                  <a:endParaRPr lang="en-US" sz="1600" dirty="0"/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(b) = 8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(c)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(d)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1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(e)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(f)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(g)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(h)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(i)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</p:txBody>
            </p:sp>
            <p:cxnSp>
              <p:nvCxnSpPr>
                <p:cNvPr id="273" name="Straight Connector 272"/>
                <p:cNvCxnSpPr/>
                <p:nvPr/>
              </p:nvCxnSpPr>
              <p:spPr>
                <a:xfrm>
                  <a:off x="9477371" y="1076444"/>
                  <a:ext cx="112386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4" name="Rectangle 273"/>
                <p:cNvSpPr/>
                <p:nvPr/>
              </p:nvSpPr>
              <p:spPr>
                <a:xfrm>
                  <a:off x="9479666" y="706056"/>
                  <a:ext cx="1122744" cy="258945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grpSp>
        <p:nvGrpSpPr>
          <p:cNvPr id="275" name="Group 274"/>
          <p:cNvGrpSpPr/>
          <p:nvPr/>
        </p:nvGrpSpPr>
        <p:grpSpPr>
          <a:xfrm>
            <a:off x="6656438" y="235974"/>
            <a:ext cx="2493133" cy="1917291"/>
            <a:chOff x="7010400" y="108155"/>
            <a:chExt cx="2493133" cy="1917291"/>
          </a:xfrm>
        </p:grpSpPr>
        <p:sp>
          <p:nvSpPr>
            <p:cNvPr id="276" name="Freeform 275"/>
            <p:cNvSpPr/>
            <p:nvPr/>
          </p:nvSpPr>
          <p:spPr>
            <a:xfrm>
              <a:off x="7010400" y="176982"/>
              <a:ext cx="2340077" cy="1848464"/>
            </a:xfrm>
            <a:custGeom>
              <a:avLst/>
              <a:gdLst>
                <a:gd name="connsiteX0" fmla="*/ 0 w 2340077"/>
                <a:gd name="connsiteY0" fmla="*/ 304800 h 432619"/>
                <a:gd name="connsiteX1" fmla="*/ 393290 w 2340077"/>
                <a:gd name="connsiteY1" fmla="*/ 0 h 432619"/>
                <a:gd name="connsiteX2" fmla="*/ 2340077 w 2340077"/>
                <a:gd name="connsiteY2" fmla="*/ 0 h 432619"/>
                <a:gd name="connsiteX3" fmla="*/ 147484 w 2340077"/>
                <a:gd name="connsiteY3" fmla="*/ 432619 h 432619"/>
                <a:gd name="connsiteX4" fmla="*/ 0 w 2340077"/>
                <a:gd name="connsiteY4" fmla="*/ 304800 h 432619"/>
                <a:gd name="connsiteX0-1" fmla="*/ 0 w 2340077"/>
                <a:gd name="connsiteY0-2" fmla="*/ 1691148 h 1818967"/>
                <a:gd name="connsiteX1-3" fmla="*/ 383458 w 2340077"/>
                <a:gd name="connsiteY1-4" fmla="*/ 0 h 1818967"/>
                <a:gd name="connsiteX2-5" fmla="*/ 2340077 w 2340077"/>
                <a:gd name="connsiteY2-6" fmla="*/ 1386348 h 1818967"/>
                <a:gd name="connsiteX3-7" fmla="*/ 147484 w 2340077"/>
                <a:gd name="connsiteY3-8" fmla="*/ 1818967 h 1818967"/>
                <a:gd name="connsiteX4-9" fmla="*/ 0 w 2340077"/>
                <a:gd name="connsiteY4-10" fmla="*/ 1691148 h 1818967"/>
                <a:gd name="connsiteX0-11" fmla="*/ 0 w 2340077"/>
                <a:gd name="connsiteY0-12" fmla="*/ 1691148 h 1818967"/>
                <a:gd name="connsiteX1-13" fmla="*/ 383458 w 2340077"/>
                <a:gd name="connsiteY1-14" fmla="*/ 0 h 1818967"/>
                <a:gd name="connsiteX2-15" fmla="*/ 2340077 w 2340077"/>
                <a:gd name="connsiteY2-16" fmla="*/ 1386348 h 1818967"/>
                <a:gd name="connsiteX3-17" fmla="*/ 147484 w 2340077"/>
                <a:gd name="connsiteY3-18" fmla="*/ 1818967 h 1818967"/>
                <a:gd name="connsiteX4-19" fmla="*/ 0 w 2340077"/>
                <a:gd name="connsiteY4-20" fmla="*/ 1691148 h 1818967"/>
                <a:gd name="connsiteX0-21" fmla="*/ 0 w 2340077"/>
                <a:gd name="connsiteY0-22" fmla="*/ 1691148 h 1828799"/>
                <a:gd name="connsiteX1-23" fmla="*/ 383458 w 2340077"/>
                <a:gd name="connsiteY1-24" fmla="*/ 0 h 1828799"/>
                <a:gd name="connsiteX2-25" fmla="*/ 2340077 w 2340077"/>
                <a:gd name="connsiteY2-26" fmla="*/ 1386348 h 1828799"/>
                <a:gd name="connsiteX3-27" fmla="*/ 186813 w 2340077"/>
                <a:gd name="connsiteY3-28" fmla="*/ 1828799 h 1828799"/>
                <a:gd name="connsiteX4-29" fmla="*/ 0 w 2340077"/>
                <a:gd name="connsiteY4-30" fmla="*/ 1691148 h 1828799"/>
                <a:gd name="connsiteX0-31" fmla="*/ 0 w 2340077"/>
                <a:gd name="connsiteY0-32" fmla="*/ 1691148 h 1828799"/>
                <a:gd name="connsiteX1-33" fmla="*/ 383458 w 2340077"/>
                <a:gd name="connsiteY1-34" fmla="*/ 0 h 1828799"/>
                <a:gd name="connsiteX2-35" fmla="*/ 2340077 w 2340077"/>
                <a:gd name="connsiteY2-36" fmla="*/ 1386348 h 1828799"/>
                <a:gd name="connsiteX3-37" fmla="*/ 186813 w 2340077"/>
                <a:gd name="connsiteY3-38" fmla="*/ 1828799 h 1828799"/>
                <a:gd name="connsiteX4-39" fmla="*/ 0 w 2340077"/>
                <a:gd name="connsiteY4-40" fmla="*/ 1691148 h 1828799"/>
                <a:gd name="connsiteX0-41" fmla="*/ 0 w 2340077"/>
                <a:gd name="connsiteY0-42" fmla="*/ 1691148 h 1828799"/>
                <a:gd name="connsiteX1-43" fmla="*/ 383458 w 2340077"/>
                <a:gd name="connsiteY1-44" fmla="*/ 0 h 1828799"/>
                <a:gd name="connsiteX2-45" fmla="*/ 2340077 w 2340077"/>
                <a:gd name="connsiteY2-46" fmla="*/ 1386348 h 1828799"/>
                <a:gd name="connsiteX3-47" fmla="*/ 186813 w 2340077"/>
                <a:gd name="connsiteY3-48" fmla="*/ 1828799 h 1828799"/>
                <a:gd name="connsiteX4-49" fmla="*/ 0 w 2340077"/>
                <a:gd name="connsiteY4-50" fmla="*/ 1691148 h 1828799"/>
                <a:gd name="connsiteX0-51" fmla="*/ 0 w 2340077"/>
                <a:gd name="connsiteY0-52" fmla="*/ 1691148 h 1828799"/>
                <a:gd name="connsiteX1-53" fmla="*/ 383458 w 2340077"/>
                <a:gd name="connsiteY1-54" fmla="*/ 0 h 1828799"/>
                <a:gd name="connsiteX2-55" fmla="*/ 2340077 w 2340077"/>
                <a:gd name="connsiteY2-56" fmla="*/ 1386348 h 1828799"/>
                <a:gd name="connsiteX3-57" fmla="*/ 186813 w 2340077"/>
                <a:gd name="connsiteY3-58" fmla="*/ 1828799 h 1828799"/>
                <a:gd name="connsiteX4-59" fmla="*/ 0 w 2340077"/>
                <a:gd name="connsiteY4-60" fmla="*/ 1691148 h 1828799"/>
                <a:gd name="connsiteX0-61" fmla="*/ 0 w 2340077"/>
                <a:gd name="connsiteY0-62" fmla="*/ 1691148 h 1848464"/>
                <a:gd name="connsiteX1-63" fmla="*/ 383458 w 2340077"/>
                <a:gd name="connsiteY1-64" fmla="*/ 0 h 1848464"/>
                <a:gd name="connsiteX2-65" fmla="*/ 2340077 w 2340077"/>
                <a:gd name="connsiteY2-66" fmla="*/ 1386348 h 1848464"/>
                <a:gd name="connsiteX3-67" fmla="*/ 137651 w 2340077"/>
                <a:gd name="connsiteY3-68" fmla="*/ 1848464 h 1848464"/>
                <a:gd name="connsiteX4-69" fmla="*/ 0 w 2340077"/>
                <a:gd name="connsiteY4-70" fmla="*/ 1691148 h 18484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340077" h="1848464">
                  <a:moveTo>
                    <a:pt x="0" y="1691148"/>
                  </a:moveTo>
                  <a:cubicBezTo>
                    <a:pt x="167148" y="1304412"/>
                    <a:pt x="285136" y="770193"/>
                    <a:pt x="383458" y="0"/>
                  </a:cubicBezTo>
                  <a:lnTo>
                    <a:pt x="2340077" y="1386348"/>
                  </a:lnTo>
                  <a:cubicBezTo>
                    <a:pt x="871794" y="1579716"/>
                    <a:pt x="740695" y="1645264"/>
                    <a:pt x="137651" y="1848464"/>
                  </a:cubicBezTo>
                  <a:lnTo>
                    <a:pt x="0" y="1691148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77" name="Group 276"/>
            <p:cNvGrpSpPr/>
            <p:nvPr/>
          </p:nvGrpSpPr>
          <p:grpSpPr>
            <a:xfrm>
              <a:off x="7323884" y="108155"/>
              <a:ext cx="2179649" cy="1445342"/>
              <a:chOff x="7323884" y="108155"/>
              <a:chExt cx="2179649" cy="1445342"/>
            </a:xfrm>
          </p:grpSpPr>
          <p:sp>
            <p:nvSpPr>
              <p:cNvPr id="278" name="Rectangle 277"/>
              <p:cNvSpPr/>
              <p:nvPr/>
            </p:nvSpPr>
            <p:spPr>
              <a:xfrm>
                <a:off x="7413523" y="108155"/>
                <a:ext cx="1936954" cy="143551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79" name="Group 278"/>
              <p:cNvGrpSpPr/>
              <p:nvPr/>
            </p:nvGrpSpPr>
            <p:grpSpPr>
              <a:xfrm>
                <a:off x="7323884" y="120836"/>
                <a:ext cx="2179649" cy="1432661"/>
                <a:chOff x="7323884" y="120836"/>
                <a:chExt cx="2179649" cy="1432661"/>
              </a:xfrm>
            </p:grpSpPr>
            <p:sp>
              <p:nvSpPr>
                <p:cNvPr id="280" name="Rectangle 279"/>
                <p:cNvSpPr/>
                <p:nvPr/>
              </p:nvSpPr>
              <p:spPr>
                <a:xfrm>
                  <a:off x="7409951" y="124866"/>
                  <a:ext cx="1940525" cy="37039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82" name="TextBox 281"/>
                <p:cNvSpPr txBox="1"/>
                <p:nvPr/>
              </p:nvSpPr>
              <p:spPr>
                <a:xfrm>
                  <a:off x="7799764" y="120836"/>
                  <a:ext cx="1117197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Aft>
                      <a:spcPts val="400"/>
                    </a:spcAft>
                  </a:pPr>
                  <a:r>
                    <a:rPr lang="en-US" sz="2000" dirty="0">
                      <a:solidFill>
                        <a:schemeClr val="bg1"/>
                      </a:solidFill>
                    </a:rPr>
                    <a:t>DV in b:</a:t>
                  </a:r>
                  <a:endParaRPr lang="en-US" sz="2000" dirty="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346" name="Straight Connector 345"/>
                <p:cNvCxnSpPr/>
                <p:nvPr/>
              </p:nvCxnSpPr>
              <p:spPr>
                <a:xfrm>
                  <a:off x="7401895" y="495254"/>
                  <a:ext cx="112386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47" name="Rectangle 346"/>
                <p:cNvSpPr/>
                <p:nvPr/>
              </p:nvSpPr>
              <p:spPr>
                <a:xfrm>
                  <a:off x="7404189" y="124866"/>
                  <a:ext cx="1936455" cy="14286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48" name="TextBox 347"/>
                <p:cNvSpPr txBox="1"/>
                <p:nvPr/>
              </p:nvSpPr>
              <p:spPr>
                <a:xfrm>
                  <a:off x="8392488" y="560500"/>
                  <a:ext cx="1111045" cy="9787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(f)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(g)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(h)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(i)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</p:txBody>
            </p:sp>
            <p:sp>
              <p:nvSpPr>
                <p:cNvPr id="349" name="TextBox 348"/>
                <p:cNvSpPr txBox="1"/>
                <p:nvPr/>
              </p:nvSpPr>
              <p:spPr>
                <a:xfrm>
                  <a:off x="7323884" y="557387"/>
                  <a:ext cx="1117197" cy="9787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14300" lvl="1"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(a) = 8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 marL="114300" lvl="1"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(c)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1</a:t>
                  </a:r>
                  <a:endParaRPr lang="en-US" sz="1600" dirty="0"/>
                </a:p>
                <a:p>
                  <a:pPr marL="114300" lvl="1"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(d)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 lvl="1"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(e)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1</a:t>
                  </a:r>
                  <a:endParaRPr lang="en-US" sz="1600" dirty="0"/>
                </a:p>
              </p:txBody>
            </p:sp>
          </p:grpSp>
        </p:grpSp>
      </p:grpSp>
      <p:grpSp>
        <p:nvGrpSpPr>
          <p:cNvPr id="350" name="Group 349"/>
          <p:cNvGrpSpPr/>
          <p:nvPr/>
        </p:nvGrpSpPr>
        <p:grpSpPr>
          <a:xfrm>
            <a:off x="8740877" y="219997"/>
            <a:ext cx="2045109" cy="2667397"/>
            <a:chOff x="8740877" y="219997"/>
            <a:chExt cx="2045109" cy="2667397"/>
          </a:xfrm>
        </p:grpSpPr>
        <p:sp>
          <p:nvSpPr>
            <p:cNvPr id="351" name="Freeform 350"/>
            <p:cNvSpPr/>
            <p:nvPr/>
          </p:nvSpPr>
          <p:spPr>
            <a:xfrm>
              <a:off x="8740877" y="247036"/>
              <a:ext cx="924232" cy="2428567"/>
            </a:xfrm>
            <a:custGeom>
              <a:avLst/>
              <a:gdLst>
                <a:gd name="connsiteX0" fmla="*/ 9833 w 786581"/>
                <a:gd name="connsiteY0" fmla="*/ 501445 h 2458064"/>
                <a:gd name="connsiteX1" fmla="*/ 747252 w 786581"/>
                <a:gd name="connsiteY1" fmla="*/ 0 h 2458064"/>
                <a:gd name="connsiteX2" fmla="*/ 786581 w 786581"/>
                <a:gd name="connsiteY2" fmla="*/ 2458064 h 2458064"/>
                <a:gd name="connsiteX3" fmla="*/ 0 w 786581"/>
                <a:gd name="connsiteY3" fmla="*/ 668593 h 2458064"/>
                <a:gd name="connsiteX4" fmla="*/ 9833 w 786581"/>
                <a:gd name="connsiteY4" fmla="*/ 501445 h 2458064"/>
                <a:gd name="connsiteX0-1" fmla="*/ 9833 w 786581"/>
                <a:gd name="connsiteY0-2" fmla="*/ 471948 h 2428567"/>
                <a:gd name="connsiteX1-3" fmla="*/ 776749 w 786581"/>
                <a:gd name="connsiteY1-4" fmla="*/ 0 h 2428567"/>
                <a:gd name="connsiteX2-5" fmla="*/ 786581 w 786581"/>
                <a:gd name="connsiteY2-6" fmla="*/ 2428567 h 2428567"/>
                <a:gd name="connsiteX3-7" fmla="*/ 0 w 786581"/>
                <a:gd name="connsiteY3-8" fmla="*/ 639096 h 2428567"/>
                <a:gd name="connsiteX4-9" fmla="*/ 9833 w 786581"/>
                <a:gd name="connsiteY4-10" fmla="*/ 471948 h 2428567"/>
                <a:gd name="connsiteX0-11" fmla="*/ 9833 w 786581"/>
                <a:gd name="connsiteY0-12" fmla="*/ 471948 h 2428567"/>
                <a:gd name="connsiteX1-13" fmla="*/ 776749 w 786581"/>
                <a:gd name="connsiteY1-14" fmla="*/ 0 h 2428567"/>
                <a:gd name="connsiteX2-15" fmla="*/ 786581 w 786581"/>
                <a:gd name="connsiteY2-16" fmla="*/ 2428567 h 2428567"/>
                <a:gd name="connsiteX3-17" fmla="*/ 0 w 786581"/>
                <a:gd name="connsiteY3-18" fmla="*/ 639096 h 2428567"/>
                <a:gd name="connsiteX4-19" fmla="*/ 9833 w 786581"/>
                <a:gd name="connsiteY4-20" fmla="*/ 471948 h 2428567"/>
                <a:gd name="connsiteX0-21" fmla="*/ 9833 w 786581"/>
                <a:gd name="connsiteY0-22" fmla="*/ 471948 h 2428567"/>
                <a:gd name="connsiteX1-23" fmla="*/ 776749 w 786581"/>
                <a:gd name="connsiteY1-24" fmla="*/ 0 h 2428567"/>
                <a:gd name="connsiteX2-25" fmla="*/ 786581 w 786581"/>
                <a:gd name="connsiteY2-26" fmla="*/ 2428567 h 2428567"/>
                <a:gd name="connsiteX3-27" fmla="*/ 0 w 786581"/>
                <a:gd name="connsiteY3-28" fmla="*/ 639096 h 2428567"/>
                <a:gd name="connsiteX4-29" fmla="*/ 9833 w 786581"/>
                <a:gd name="connsiteY4-30" fmla="*/ 471948 h 2428567"/>
                <a:gd name="connsiteX0-31" fmla="*/ 9833 w 786581"/>
                <a:gd name="connsiteY0-32" fmla="*/ 471948 h 2428567"/>
                <a:gd name="connsiteX1-33" fmla="*/ 776749 w 786581"/>
                <a:gd name="connsiteY1-34" fmla="*/ 0 h 2428567"/>
                <a:gd name="connsiteX2-35" fmla="*/ 786581 w 786581"/>
                <a:gd name="connsiteY2-36" fmla="*/ 2428567 h 2428567"/>
                <a:gd name="connsiteX3-37" fmla="*/ 0 w 786581"/>
                <a:gd name="connsiteY3-38" fmla="*/ 639096 h 2428567"/>
                <a:gd name="connsiteX4-39" fmla="*/ 9833 w 786581"/>
                <a:gd name="connsiteY4-40" fmla="*/ 471948 h 2428567"/>
                <a:gd name="connsiteX0-41" fmla="*/ 9833 w 786581"/>
                <a:gd name="connsiteY0-42" fmla="*/ 471948 h 2428567"/>
                <a:gd name="connsiteX1-43" fmla="*/ 776749 w 786581"/>
                <a:gd name="connsiteY1-44" fmla="*/ 0 h 2428567"/>
                <a:gd name="connsiteX2-45" fmla="*/ 786581 w 786581"/>
                <a:gd name="connsiteY2-46" fmla="*/ 2428567 h 2428567"/>
                <a:gd name="connsiteX3-47" fmla="*/ 0 w 786581"/>
                <a:gd name="connsiteY3-48" fmla="*/ 639096 h 2428567"/>
                <a:gd name="connsiteX4-49" fmla="*/ 9833 w 786581"/>
                <a:gd name="connsiteY4-50" fmla="*/ 471948 h 2428567"/>
                <a:gd name="connsiteX0-51" fmla="*/ 393291 w 1170039"/>
                <a:gd name="connsiteY0-52" fmla="*/ 471948 h 2428567"/>
                <a:gd name="connsiteX1-53" fmla="*/ 1160207 w 1170039"/>
                <a:gd name="connsiteY1-54" fmla="*/ 0 h 2428567"/>
                <a:gd name="connsiteX2-55" fmla="*/ 1170039 w 1170039"/>
                <a:gd name="connsiteY2-56" fmla="*/ 2428567 h 2428567"/>
                <a:gd name="connsiteX3-57" fmla="*/ 0 w 1170039"/>
                <a:gd name="connsiteY3-58" fmla="*/ 1946786 h 2428567"/>
                <a:gd name="connsiteX4-59" fmla="*/ 393291 w 1170039"/>
                <a:gd name="connsiteY4-60" fmla="*/ 471948 h 2428567"/>
                <a:gd name="connsiteX0-61" fmla="*/ 393291 w 1170039"/>
                <a:gd name="connsiteY0-62" fmla="*/ 471948 h 2428567"/>
                <a:gd name="connsiteX1-63" fmla="*/ 1160207 w 1170039"/>
                <a:gd name="connsiteY1-64" fmla="*/ 0 h 2428567"/>
                <a:gd name="connsiteX2-65" fmla="*/ 1170039 w 1170039"/>
                <a:gd name="connsiteY2-66" fmla="*/ 2428567 h 2428567"/>
                <a:gd name="connsiteX3-67" fmla="*/ 0 w 1170039"/>
                <a:gd name="connsiteY3-68" fmla="*/ 1946786 h 2428567"/>
                <a:gd name="connsiteX4-69" fmla="*/ 393291 w 1170039"/>
                <a:gd name="connsiteY4-70" fmla="*/ 471948 h 2428567"/>
                <a:gd name="connsiteX0-71" fmla="*/ 393291 w 1170039"/>
                <a:gd name="connsiteY0-72" fmla="*/ 471948 h 2428567"/>
                <a:gd name="connsiteX1-73" fmla="*/ 1160207 w 1170039"/>
                <a:gd name="connsiteY1-74" fmla="*/ 0 h 2428567"/>
                <a:gd name="connsiteX2-75" fmla="*/ 1170039 w 1170039"/>
                <a:gd name="connsiteY2-76" fmla="*/ 2428567 h 2428567"/>
                <a:gd name="connsiteX3-77" fmla="*/ 0 w 1170039"/>
                <a:gd name="connsiteY3-78" fmla="*/ 1946786 h 2428567"/>
                <a:gd name="connsiteX4-79" fmla="*/ 393291 w 1170039"/>
                <a:gd name="connsiteY4-80" fmla="*/ 471948 h 2428567"/>
                <a:gd name="connsiteX0-81" fmla="*/ 1 w 1170039"/>
                <a:gd name="connsiteY0-82" fmla="*/ 1809135 h 2428567"/>
                <a:gd name="connsiteX1-83" fmla="*/ 1160207 w 1170039"/>
                <a:gd name="connsiteY1-84" fmla="*/ 0 h 2428567"/>
                <a:gd name="connsiteX2-85" fmla="*/ 1170039 w 1170039"/>
                <a:gd name="connsiteY2-86" fmla="*/ 2428567 h 2428567"/>
                <a:gd name="connsiteX3-87" fmla="*/ 0 w 1170039"/>
                <a:gd name="connsiteY3-88" fmla="*/ 1946786 h 2428567"/>
                <a:gd name="connsiteX4-89" fmla="*/ 1 w 1170039"/>
                <a:gd name="connsiteY4-90" fmla="*/ 1809135 h 2428567"/>
                <a:gd name="connsiteX0-91" fmla="*/ 1 w 1170039"/>
                <a:gd name="connsiteY0-92" fmla="*/ 1809135 h 2428567"/>
                <a:gd name="connsiteX1-93" fmla="*/ 1160207 w 1170039"/>
                <a:gd name="connsiteY1-94" fmla="*/ 0 h 2428567"/>
                <a:gd name="connsiteX2-95" fmla="*/ 1170039 w 1170039"/>
                <a:gd name="connsiteY2-96" fmla="*/ 2428567 h 2428567"/>
                <a:gd name="connsiteX3-97" fmla="*/ 0 w 1170039"/>
                <a:gd name="connsiteY3-98" fmla="*/ 1946786 h 2428567"/>
                <a:gd name="connsiteX4-99" fmla="*/ 1 w 1170039"/>
                <a:gd name="connsiteY4-100" fmla="*/ 1809135 h 242856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170039" h="2428567">
                  <a:moveTo>
                    <a:pt x="1" y="1809135"/>
                  </a:moveTo>
                  <a:cubicBezTo>
                    <a:pt x="353962" y="1681316"/>
                    <a:pt x="875071" y="865238"/>
                    <a:pt x="1160207" y="0"/>
                  </a:cubicBezTo>
                  <a:cubicBezTo>
                    <a:pt x="1163484" y="809522"/>
                    <a:pt x="1166762" y="1619045"/>
                    <a:pt x="1170039" y="2428567"/>
                  </a:cubicBezTo>
                  <a:cubicBezTo>
                    <a:pt x="819356" y="2058219"/>
                    <a:pt x="714478" y="2090992"/>
                    <a:pt x="0" y="1946786"/>
                  </a:cubicBezTo>
                  <a:cubicBezTo>
                    <a:pt x="0" y="1900902"/>
                    <a:pt x="1" y="1855019"/>
                    <a:pt x="1" y="1809135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52" name="Group 351"/>
            <p:cNvGrpSpPr/>
            <p:nvPr/>
          </p:nvGrpSpPr>
          <p:grpSpPr>
            <a:xfrm>
              <a:off x="9636528" y="219997"/>
              <a:ext cx="1149458" cy="2667397"/>
              <a:chOff x="9764348" y="1447800"/>
              <a:chExt cx="1149458" cy="2667397"/>
            </a:xfrm>
          </p:grpSpPr>
          <p:sp>
            <p:nvSpPr>
              <p:cNvPr id="353" name="Rectangle 352"/>
              <p:cNvSpPr/>
              <p:nvPr/>
            </p:nvSpPr>
            <p:spPr>
              <a:xfrm>
                <a:off x="9783097" y="1447800"/>
                <a:ext cx="1130709" cy="242611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54" name="Group 353"/>
              <p:cNvGrpSpPr/>
              <p:nvPr/>
            </p:nvGrpSpPr>
            <p:grpSpPr>
              <a:xfrm>
                <a:off x="9764348" y="1447800"/>
                <a:ext cx="1130291" cy="2667397"/>
                <a:chOff x="9472119" y="702026"/>
                <a:chExt cx="1130291" cy="2667397"/>
              </a:xfrm>
            </p:grpSpPr>
            <p:sp>
              <p:nvSpPr>
                <p:cNvPr id="355" name="Rectangle 354"/>
                <p:cNvSpPr/>
                <p:nvPr/>
              </p:nvSpPr>
              <p:spPr>
                <a:xfrm>
                  <a:off x="9485428" y="706056"/>
                  <a:ext cx="1116982" cy="37039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81" name="TextBox 380"/>
                <p:cNvSpPr txBox="1"/>
                <p:nvPr/>
              </p:nvSpPr>
              <p:spPr>
                <a:xfrm>
                  <a:off x="9472119" y="702026"/>
                  <a:ext cx="1088020" cy="26673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Aft>
                      <a:spcPts val="400"/>
                    </a:spcAft>
                  </a:pPr>
                  <a:r>
                    <a:rPr lang="en-US" sz="2000" dirty="0">
                      <a:solidFill>
                        <a:schemeClr val="bg1"/>
                      </a:solidFill>
                    </a:rPr>
                    <a:t>DV in c:</a:t>
                  </a:r>
                  <a:endParaRPr lang="en-US" sz="2000" dirty="0">
                    <a:solidFill>
                      <a:schemeClr val="bg1"/>
                    </a:solidFill>
                  </a:endParaRPr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(a)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(b)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1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 marL="114300" lvl="1"/>
                  <a:r>
                    <a:rPr lang="en-US" sz="1600" dirty="0">
                      <a:cs typeface="Arial" panose="020B0604020202020204" pitchFamily="34" charset="0"/>
                    </a:rPr>
                    <a:t>D</a:t>
                  </a:r>
                  <a:r>
                    <a:rPr lang="en-US" sz="1600" baseline="-25000" dirty="0">
                      <a:cs typeface="Arial" panose="020B0604020202020204" pitchFamily="34" charset="0"/>
                    </a:rPr>
                    <a:t>c</a:t>
                  </a:r>
                  <a:r>
                    <a:rPr lang="en-US" sz="1600" dirty="0">
                      <a:cs typeface="Arial" panose="020B0604020202020204" pitchFamily="34" charset="0"/>
                    </a:rPr>
                    <a:t>(c) = 0</a:t>
                  </a:r>
                  <a:endParaRPr lang="en-US" sz="1600" dirty="0"/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(d)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(e)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(f)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(g)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(h)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(i)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</p:txBody>
            </p:sp>
            <p:cxnSp>
              <p:nvCxnSpPr>
                <p:cNvPr id="382" name="Straight Connector 381"/>
                <p:cNvCxnSpPr/>
                <p:nvPr/>
              </p:nvCxnSpPr>
              <p:spPr>
                <a:xfrm>
                  <a:off x="9477371" y="1076444"/>
                  <a:ext cx="112386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83" name="Rectangle 382"/>
                <p:cNvSpPr/>
                <p:nvPr/>
              </p:nvSpPr>
              <p:spPr>
                <a:xfrm>
                  <a:off x="9479666" y="706055"/>
                  <a:ext cx="1122744" cy="2620773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grpSp>
        <p:nvGrpSpPr>
          <p:cNvPr id="384" name="Group 383"/>
          <p:cNvGrpSpPr/>
          <p:nvPr/>
        </p:nvGrpSpPr>
        <p:grpSpPr>
          <a:xfrm>
            <a:off x="9654637" y="3018176"/>
            <a:ext cx="1131350" cy="2675039"/>
            <a:chOff x="9762792" y="4031226"/>
            <a:chExt cx="1131350" cy="2675039"/>
          </a:xfrm>
        </p:grpSpPr>
        <p:sp>
          <p:nvSpPr>
            <p:cNvPr id="385" name="Rectangle 384"/>
            <p:cNvSpPr/>
            <p:nvPr/>
          </p:nvSpPr>
          <p:spPr>
            <a:xfrm>
              <a:off x="9792929" y="4031226"/>
              <a:ext cx="1101213" cy="23892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86" name="Group 385"/>
            <p:cNvGrpSpPr/>
            <p:nvPr/>
          </p:nvGrpSpPr>
          <p:grpSpPr>
            <a:xfrm>
              <a:off x="9762792" y="4038868"/>
              <a:ext cx="1130292" cy="2667397"/>
              <a:chOff x="9472118" y="702026"/>
              <a:chExt cx="1130292" cy="2667397"/>
            </a:xfrm>
          </p:grpSpPr>
          <p:sp>
            <p:nvSpPr>
              <p:cNvPr id="387" name="Rectangle 386"/>
              <p:cNvSpPr/>
              <p:nvPr/>
            </p:nvSpPr>
            <p:spPr>
              <a:xfrm>
                <a:off x="9485428" y="706056"/>
                <a:ext cx="1116982" cy="37039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8" name="TextBox 387"/>
              <p:cNvSpPr txBox="1"/>
              <p:nvPr/>
            </p:nvSpPr>
            <p:spPr>
              <a:xfrm>
                <a:off x="9472118" y="702026"/>
                <a:ext cx="1117197" cy="26673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Aft>
                    <a:spcPts val="400"/>
                  </a:spcAft>
                </a:pPr>
                <a:r>
                  <a:rPr lang="en-US" sz="2000" dirty="0">
                    <a:solidFill>
                      <a:schemeClr val="bg1"/>
                    </a:solidFill>
                  </a:rPr>
                  <a:t>DV in e:</a:t>
                </a:r>
                <a:endParaRPr lang="en-US" sz="2000" dirty="0">
                  <a:solidFill>
                    <a:schemeClr val="bg1"/>
                  </a:solidFill>
                </a:endParaRPr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(a)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>
                  <a:cs typeface="Arial" panose="020B0604020202020204" pitchFamily="34" charset="0"/>
                </a:endParaRPr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(b) =</a:t>
                </a:r>
                <a:r>
                  <a:rPr lang="en-US" sz="1600" dirty="0">
                    <a:cs typeface="Arial" panose="020B0604020202020204" pitchFamily="34" charset="0"/>
                  </a:rPr>
                  <a:t> 1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(c)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(d) =</a:t>
                </a:r>
                <a:r>
                  <a:rPr lang="en-US" sz="1600" dirty="0">
                    <a:cs typeface="Arial" panose="020B0604020202020204" pitchFamily="34" charset="0"/>
                  </a:rPr>
                  <a:t> 1</a:t>
                </a:r>
                <a:endParaRPr lang="en-US" sz="1600" dirty="0">
                  <a:cs typeface="Arial" panose="020B0604020202020204" pitchFamily="34" charset="0"/>
                </a:endParaRPr>
              </a:p>
              <a:p>
                <a:pPr marL="114300" lvl="1"/>
                <a:r>
                  <a:rPr lang="en-US" sz="1600" dirty="0">
                    <a:cs typeface="Arial" panose="020B0604020202020204" pitchFamily="34" charset="0"/>
                  </a:rPr>
                  <a:t>D</a:t>
                </a:r>
                <a:r>
                  <a:rPr lang="en-US" sz="1600" baseline="-25000" dirty="0">
                    <a:cs typeface="Arial" panose="020B0604020202020204" pitchFamily="34" charset="0"/>
                  </a:rPr>
                  <a:t>e</a:t>
                </a:r>
                <a:r>
                  <a:rPr lang="en-US" sz="1600" dirty="0">
                    <a:cs typeface="Arial" panose="020B0604020202020204" pitchFamily="34" charset="0"/>
                  </a:rPr>
                  <a:t>(e) = 0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(f) =</a:t>
                </a:r>
                <a:r>
                  <a:rPr lang="en-US" sz="1600" dirty="0">
                    <a:cs typeface="Arial" panose="020B0604020202020204" pitchFamily="34" charset="0"/>
                  </a:rPr>
                  <a:t> 1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(g)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(h) =</a:t>
                </a:r>
                <a:r>
                  <a:rPr lang="en-US" sz="1600" dirty="0">
                    <a:cs typeface="Arial" panose="020B0604020202020204" pitchFamily="34" charset="0"/>
                  </a:rPr>
                  <a:t> 1</a:t>
                </a:r>
                <a:endParaRPr lang="en-US" sz="1600" dirty="0"/>
              </a:p>
              <a:p>
                <a:pPr marL="114300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(i)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</p:txBody>
          </p:sp>
          <p:cxnSp>
            <p:nvCxnSpPr>
              <p:cNvPr id="389" name="Straight Connector 388"/>
              <p:cNvCxnSpPr/>
              <p:nvPr/>
            </p:nvCxnSpPr>
            <p:spPr>
              <a:xfrm>
                <a:off x="9477371" y="1076444"/>
                <a:ext cx="112386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0" name="Rectangle 389"/>
              <p:cNvSpPr/>
              <p:nvPr/>
            </p:nvSpPr>
            <p:spPr>
              <a:xfrm>
                <a:off x="9479666" y="706055"/>
                <a:ext cx="1122744" cy="261911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cxnSp>
        <p:nvCxnSpPr>
          <p:cNvPr id="82" name="Straight Connector 81"/>
          <p:cNvCxnSpPr>
            <a:stCxn id="76" idx="2"/>
            <a:endCxn id="76" idx="0"/>
          </p:cNvCxnSpPr>
          <p:nvPr/>
        </p:nvCxnSpPr>
        <p:spPr>
          <a:xfrm flipV="1">
            <a:off x="6530326" y="2129120"/>
            <a:ext cx="0" cy="38631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stCxn id="76" idx="1"/>
            <a:endCxn id="76" idx="3"/>
          </p:cNvCxnSpPr>
          <p:nvPr/>
        </p:nvCxnSpPr>
        <p:spPr>
          <a:xfrm>
            <a:off x="4598770" y="4060675"/>
            <a:ext cx="386311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/>
          <p:cNvSpPr/>
          <p:nvPr/>
        </p:nvSpPr>
        <p:spPr>
          <a:xfrm>
            <a:off x="4598770" y="2129120"/>
            <a:ext cx="3863111" cy="386311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50" name="Rectangle 149"/>
          <p:cNvSpPr/>
          <p:nvPr/>
        </p:nvSpPr>
        <p:spPr>
          <a:xfrm>
            <a:off x="8380337" y="2200470"/>
            <a:ext cx="132508" cy="1855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034" name="Group 1033"/>
          <p:cNvGrpSpPr/>
          <p:nvPr/>
        </p:nvGrpSpPr>
        <p:grpSpPr>
          <a:xfrm>
            <a:off x="4333785" y="5772213"/>
            <a:ext cx="4395351" cy="404576"/>
            <a:chOff x="4333785" y="5772213"/>
            <a:chExt cx="4395351" cy="404576"/>
          </a:xfrm>
        </p:grpSpPr>
        <p:grpSp>
          <p:nvGrpSpPr>
            <p:cNvPr id="184" name="Group 183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205" name="Group 20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0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0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20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g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185" name="Group 184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196" name="Group 19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0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197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19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h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186" name="Group 185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187" name="Group 18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19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188" name="Group 44"/>
              <p:cNvGrpSpPr/>
              <p:nvPr/>
            </p:nvGrpSpPr>
            <p:grpSpPr bwMode="auto">
              <a:xfrm>
                <a:off x="1500196" y="2507397"/>
                <a:ext cx="267548" cy="419100"/>
                <a:chOff x="2972" y="2425"/>
                <a:chExt cx="171" cy="264"/>
              </a:xfrm>
            </p:grpSpPr>
            <p:sp>
              <p:nvSpPr>
                <p:cNvPr id="18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72" y="2425"/>
                  <a:ext cx="17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i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215" name="TextBox 214"/>
          <p:cNvSpPr txBox="1"/>
          <p:nvPr/>
        </p:nvSpPr>
        <p:spPr>
          <a:xfrm>
            <a:off x="4305782" y="2870522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6" name="TextBox 215"/>
          <p:cNvSpPr txBox="1"/>
          <p:nvPr/>
        </p:nvSpPr>
        <p:spPr>
          <a:xfrm>
            <a:off x="6217534" y="2860877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7" name="TextBox 216"/>
          <p:cNvSpPr txBox="1"/>
          <p:nvPr/>
        </p:nvSpPr>
        <p:spPr>
          <a:xfrm>
            <a:off x="3920218" y="485596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8" name="TextBox 217"/>
          <p:cNvSpPr txBox="1"/>
          <p:nvPr/>
        </p:nvSpPr>
        <p:spPr>
          <a:xfrm>
            <a:off x="5855120" y="485789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9" name="TextBox 218"/>
          <p:cNvSpPr txBox="1"/>
          <p:nvPr/>
        </p:nvSpPr>
        <p:spPr>
          <a:xfrm>
            <a:off x="8154365" y="489030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1" name="TextBox 220"/>
          <p:cNvSpPr txBox="1"/>
          <p:nvPr/>
        </p:nvSpPr>
        <p:spPr>
          <a:xfrm>
            <a:off x="5066110" y="3999440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2" name="TextBox 221"/>
          <p:cNvSpPr txBox="1"/>
          <p:nvPr/>
        </p:nvSpPr>
        <p:spPr>
          <a:xfrm>
            <a:off x="7353782" y="4020275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3" name="TextBox 222"/>
          <p:cNvSpPr txBox="1"/>
          <p:nvPr/>
        </p:nvSpPr>
        <p:spPr>
          <a:xfrm>
            <a:off x="5068038" y="5922767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4" name="TextBox 223"/>
          <p:cNvSpPr txBox="1"/>
          <p:nvPr/>
        </p:nvSpPr>
        <p:spPr>
          <a:xfrm>
            <a:off x="7081390" y="5902962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5" name="TextBox 224"/>
          <p:cNvSpPr txBox="1"/>
          <p:nvPr/>
        </p:nvSpPr>
        <p:spPr>
          <a:xfrm>
            <a:off x="5445886" y="212395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8</a:t>
            </a:r>
            <a:endParaRPr lang="en-US" sz="1600" dirty="0"/>
          </a:p>
        </p:txBody>
      </p:sp>
      <p:sp>
        <p:nvSpPr>
          <p:cNvPr id="226" name="TextBox 225"/>
          <p:cNvSpPr txBox="1"/>
          <p:nvPr/>
        </p:nvSpPr>
        <p:spPr>
          <a:xfrm>
            <a:off x="7357638" y="2114311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grpSp>
        <p:nvGrpSpPr>
          <p:cNvPr id="159" name="Group 158"/>
          <p:cNvGrpSpPr/>
          <p:nvPr/>
        </p:nvGrpSpPr>
        <p:grpSpPr>
          <a:xfrm>
            <a:off x="584365" y="1859143"/>
            <a:ext cx="736099" cy="1229581"/>
            <a:chOff x="10030307" y="3444875"/>
            <a:chExt cx="736099" cy="1229581"/>
          </a:xfrm>
        </p:grpSpPr>
        <p:sp>
          <p:nvSpPr>
            <p:cNvPr id="160" name="TextBox 159"/>
            <p:cNvSpPr txBox="1"/>
            <p:nvPr/>
          </p:nvSpPr>
          <p:spPr>
            <a:xfrm>
              <a:off x="10030307" y="4089681"/>
              <a:ext cx="73609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t=1</a:t>
              </a:r>
              <a:endParaRPr lang="en-US" sz="3200" dirty="0"/>
            </a:p>
          </p:txBody>
        </p:sp>
        <p:grpSp>
          <p:nvGrpSpPr>
            <p:cNvPr id="161" name="Group 160"/>
            <p:cNvGrpSpPr/>
            <p:nvPr/>
          </p:nvGrpSpPr>
          <p:grpSpPr>
            <a:xfrm>
              <a:off x="10034588" y="3444875"/>
              <a:ext cx="682627" cy="682625"/>
              <a:chOff x="10034588" y="3444875"/>
              <a:chExt cx="682627" cy="682625"/>
            </a:xfrm>
          </p:grpSpPr>
          <p:sp>
            <p:nvSpPr>
              <p:cNvPr id="162" name="Oval 161"/>
              <p:cNvSpPr/>
              <p:nvPr/>
            </p:nvSpPr>
            <p:spPr>
              <a:xfrm>
                <a:off x="10039551" y="3449256"/>
                <a:ext cx="671332" cy="671332"/>
              </a:xfrm>
              <a:prstGeom prst="ellipse">
                <a:avLst/>
              </a:prstGeom>
              <a:noFill/>
              <a:ln w="3492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63" name="Straight Connector 162"/>
              <p:cNvCxnSpPr/>
              <p:nvPr/>
            </p:nvCxnSpPr>
            <p:spPr>
              <a:xfrm>
                <a:off x="10372725" y="34448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/>
              <p:cNvCxnSpPr/>
              <p:nvPr/>
            </p:nvCxnSpPr>
            <p:spPr>
              <a:xfrm>
                <a:off x="10372725" y="40671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/>
              <p:cNvCxnSpPr/>
              <p:nvPr/>
            </p:nvCxnSpPr>
            <p:spPr>
              <a:xfrm rot="16200000">
                <a:off x="10064751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/>
              <p:cNvCxnSpPr/>
              <p:nvPr/>
            </p:nvCxnSpPr>
            <p:spPr>
              <a:xfrm rot="16200000">
                <a:off x="10687053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/>
              <p:nvPr/>
            </p:nvCxnSpPr>
            <p:spPr>
              <a:xfrm>
                <a:off x="10523542" y="40370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/>
              <p:nvPr/>
            </p:nvCxnSpPr>
            <p:spPr>
              <a:xfrm>
                <a:off x="10202867" y="34909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/>
              <p:cNvCxnSpPr/>
              <p:nvPr/>
            </p:nvCxnSpPr>
            <p:spPr>
              <a:xfrm flipH="1">
                <a:off x="10196517" y="40338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>
              <a:xfrm flipH="1">
                <a:off x="10517192" y="34877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>
              <a:xfrm flipH="1">
                <a:off x="10631493" y="36115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 flipH="1">
                <a:off x="10085393" y="39290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 flipH="1" flipV="1">
                <a:off x="10094918" y="36147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 flipH="1" flipV="1">
                <a:off x="10631493" y="39322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5" name="Oval 174"/>
              <p:cNvSpPr/>
              <p:nvPr/>
            </p:nvSpPr>
            <p:spPr>
              <a:xfrm>
                <a:off x="10331450" y="3743325"/>
                <a:ext cx="82550" cy="8713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cxnSp>
        <p:nvCxnSpPr>
          <p:cNvPr id="153" name="Straight Connector 152"/>
          <p:cNvCxnSpPr/>
          <p:nvPr/>
        </p:nvCxnSpPr>
        <p:spPr>
          <a:xfrm>
            <a:off x="919556" y="1995948"/>
            <a:ext cx="0" cy="196031"/>
          </a:xfrm>
          <a:prstGeom prst="line">
            <a:avLst/>
          </a:prstGeom>
          <a:ln w="25400" cap="flat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1" name="TextBox 280"/>
          <p:cNvSpPr txBox="1"/>
          <p:nvPr/>
        </p:nvSpPr>
        <p:spPr>
          <a:xfrm flipH="1">
            <a:off x="348626" y="3078991"/>
            <a:ext cx="2195814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Clr>
                <a:srgbClr val="0000A8"/>
              </a:buClr>
              <a:buFont typeface="Wingdings" panose="05000000000000000000" pitchFamily="2" charset="2"/>
              <a:buChar char="§"/>
            </a:pPr>
            <a:r>
              <a:rPr lang="en-US" dirty="0"/>
              <a:t>b receives DVs from a, c, e, computes:</a:t>
            </a:r>
            <a:endParaRPr lang="en-US" dirty="0"/>
          </a:p>
        </p:txBody>
      </p:sp>
      <p:sp>
        <p:nvSpPr>
          <p:cNvPr id="356" name="Right Arrow 355"/>
          <p:cNvSpPr/>
          <p:nvPr/>
        </p:nvSpPr>
        <p:spPr>
          <a:xfrm>
            <a:off x="4973224" y="1937987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7" name="Right Arrow 356"/>
          <p:cNvSpPr/>
          <p:nvPr/>
        </p:nvSpPr>
        <p:spPr>
          <a:xfrm rot="10800000">
            <a:off x="7631559" y="1919702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14" name="Group 313"/>
          <p:cNvGrpSpPr/>
          <p:nvPr/>
        </p:nvGrpSpPr>
        <p:grpSpPr>
          <a:xfrm>
            <a:off x="4333785" y="1906063"/>
            <a:ext cx="4395351" cy="404576"/>
            <a:chOff x="4333785" y="5772213"/>
            <a:chExt cx="4395351" cy="404576"/>
          </a:xfrm>
        </p:grpSpPr>
        <p:grpSp>
          <p:nvGrpSpPr>
            <p:cNvPr id="315" name="Group 314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336" name="Group 33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4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37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33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a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16" name="Group 315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327" name="Group 32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3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28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32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b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17" name="Group 316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318" name="Group 317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22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3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4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5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6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19" name="Group 44"/>
              <p:cNvGrpSpPr/>
              <p:nvPr/>
            </p:nvGrpSpPr>
            <p:grpSpPr bwMode="auto">
              <a:xfrm>
                <a:off x="1464216" y="2507397"/>
                <a:ext cx="341085" cy="419100"/>
                <a:chOff x="2949" y="2425"/>
                <a:chExt cx="218" cy="264"/>
              </a:xfrm>
            </p:grpSpPr>
            <p:sp>
              <p:nvSpPr>
                <p:cNvPr id="320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1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9" y="2425"/>
                  <a:ext cx="218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c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grpSp>
        <p:nvGrpSpPr>
          <p:cNvPr id="283" name="Group 282"/>
          <p:cNvGrpSpPr/>
          <p:nvPr/>
        </p:nvGrpSpPr>
        <p:grpSpPr>
          <a:xfrm>
            <a:off x="4336458" y="3833790"/>
            <a:ext cx="4395351" cy="404576"/>
            <a:chOff x="4333785" y="5772213"/>
            <a:chExt cx="4395351" cy="404576"/>
          </a:xfrm>
        </p:grpSpPr>
        <p:grpSp>
          <p:nvGrpSpPr>
            <p:cNvPr id="284" name="Group 283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305" name="Group 30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0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0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30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d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5" name="Group 284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296" name="Group 29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0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97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29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e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6" name="Group 285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287" name="Group 28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9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88" name="Group 44"/>
              <p:cNvGrpSpPr/>
              <p:nvPr/>
            </p:nvGrpSpPr>
            <p:grpSpPr bwMode="auto">
              <a:xfrm>
                <a:off x="1492372" y="2507397"/>
                <a:ext cx="283194" cy="419100"/>
                <a:chOff x="2967" y="2425"/>
                <a:chExt cx="181" cy="264"/>
              </a:xfrm>
            </p:grpSpPr>
            <p:sp>
              <p:nvSpPr>
                <p:cNvPr id="28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67" y="2425"/>
                  <a:ext cx="18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f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3" name="Freeform 2"/>
          <p:cNvSpPr/>
          <p:nvPr/>
        </p:nvSpPr>
        <p:spPr>
          <a:xfrm>
            <a:off x="3078478" y="2885440"/>
            <a:ext cx="5923281" cy="3820160"/>
          </a:xfrm>
          <a:custGeom>
            <a:avLst/>
            <a:gdLst>
              <a:gd name="connsiteX0" fmla="*/ 528320 w 5049520"/>
              <a:gd name="connsiteY0" fmla="*/ 0 h 3840480"/>
              <a:gd name="connsiteX1" fmla="*/ 2275840 w 5049520"/>
              <a:gd name="connsiteY1" fmla="*/ 0 h 3840480"/>
              <a:gd name="connsiteX2" fmla="*/ 2255520 w 5049520"/>
              <a:gd name="connsiteY2" fmla="*/ 690880 h 3840480"/>
              <a:gd name="connsiteX3" fmla="*/ 5049520 w 5049520"/>
              <a:gd name="connsiteY3" fmla="*/ 680720 h 3840480"/>
              <a:gd name="connsiteX4" fmla="*/ 5049520 w 5049520"/>
              <a:gd name="connsiteY4" fmla="*/ 3820160 h 3840480"/>
              <a:gd name="connsiteX5" fmla="*/ 0 w 5049520"/>
              <a:gd name="connsiteY5" fmla="*/ 3840480 h 3840480"/>
              <a:gd name="connsiteX6" fmla="*/ 294640 w 5049520"/>
              <a:gd name="connsiteY6" fmla="*/ 375920 h 3840480"/>
              <a:gd name="connsiteX7" fmla="*/ 528320 w 5049520"/>
              <a:gd name="connsiteY7" fmla="*/ 0 h 3840480"/>
              <a:gd name="connsiteX0-1" fmla="*/ 528320 w 5049520"/>
              <a:gd name="connsiteY0-2" fmla="*/ 0 h 3840480"/>
              <a:gd name="connsiteX1-3" fmla="*/ 2275840 w 5049520"/>
              <a:gd name="connsiteY1-4" fmla="*/ 0 h 3840480"/>
              <a:gd name="connsiteX2-5" fmla="*/ 2275840 w 5049520"/>
              <a:gd name="connsiteY2-6" fmla="*/ 955040 h 3840480"/>
              <a:gd name="connsiteX3-7" fmla="*/ 5049520 w 5049520"/>
              <a:gd name="connsiteY3-8" fmla="*/ 680720 h 3840480"/>
              <a:gd name="connsiteX4-9" fmla="*/ 5049520 w 5049520"/>
              <a:gd name="connsiteY4-10" fmla="*/ 3820160 h 3840480"/>
              <a:gd name="connsiteX5-11" fmla="*/ 0 w 5049520"/>
              <a:gd name="connsiteY5-12" fmla="*/ 3840480 h 3840480"/>
              <a:gd name="connsiteX6-13" fmla="*/ 294640 w 5049520"/>
              <a:gd name="connsiteY6-14" fmla="*/ 375920 h 3840480"/>
              <a:gd name="connsiteX7-15" fmla="*/ 528320 w 5049520"/>
              <a:gd name="connsiteY7-16" fmla="*/ 0 h 3840480"/>
              <a:gd name="connsiteX0-17" fmla="*/ 528320 w 5049520"/>
              <a:gd name="connsiteY0-18" fmla="*/ 0 h 3840480"/>
              <a:gd name="connsiteX1-19" fmla="*/ 2275840 w 5049520"/>
              <a:gd name="connsiteY1-20" fmla="*/ 0 h 3840480"/>
              <a:gd name="connsiteX2-21" fmla="*/ 2275840 w 5049520"/>
              <a:gd name="connsiteY2-22" fmla="*/ 955040 h 3840480"/>
              <a:gd name="connsiteX3-23" fmla="*/ 5019040 w 5049520"/>
              <a:gd name="connsiteY3-24" fmla="*/ 782320 h 3840480"/>
              <a:gd name="connsiteX4-25" fmla="*/ 5049520 w 5049520"/>
              <a:gd name="connsiteY4-26" fmla="*/ 3820160 h 3840480"/>
              <a:gd name="connsiteX5-27" fmla="*/ 0 w 5049520"/>
              <a:gd name="connsiteY5-28" fmla="*/ 3840480 h 3840480"/>
              <a:gd name="connsiteX6-29" fmla="*/ 294640 w 5049520"/>
              <a:gd name="connsiteY6-30" fmla="*/ 375920 h 3840480"/>
              <a:gd name="connsiteX7-31" fmla="*/ 528320 w 5049520"/>
              <a:gd name="connsiteY7-32" fmla="*/ 0 h 3840480"/>
              <a:gd name="connsiteX0-33" fmla="*/ 528320 w 5049520"/>
              <a:gd name="connsiteY0-34" fmla="*/ 0 h 3840480"/>
              <a:gd name="connsiteX1-35" fmla="*/ 2275840 w 5049520"/>
              <a:gd name="connsiteY1-36" fmla="*/ 0 h 3840480"/>
              <a:gd name="connsiteX2-37" fmla="*/ 2275840 w 5049520"/>
              <a:gd name="connsiteY2-38" fmla="*/ 955040 h 3840480"/>
              <a:gd name="connsiteX3-39" fmla="*/ 5019040 w 5049520"/>
              <a:gd name="connsiteY3-40" fmla="*/ 782320 h 3840480"/>
              <a:gd name="connsiteX4-41" fmla="*/ 5049520 w 5049520"/>
              <a:gd name="connsiteY4-42" fmla="*/ 3820160 h 3840480"/>
              <a:gd name="connsiteX5-43" fmla="*/ 0 w 5049520"/>
              <a:gd name="connsiteY5-44" fmla="*/ 3840480 h 3840480"/>
              <a:gd name="connsiteX6-45" fmla="*/ 256923 w 5049520"/>
              <a:gd name="connsiteY6-46" fmla="*/ 904240 h 3840480"/>
              <a:gd name="connsiteX7-47" fmla="*/ 294640 w 5049520"/>
              <a:gd name="connsiteY7-48" fmla="*/ 375920 h 3840480"/>
              <a:gd name="connsiteX8" fmla="*/ 528320 w 5049520"/>
              <a:gd name="connsiteY8" fmla="*/ 0 h 3840480"/>
              <a:gd name="connsiteX0-49" fmla="*/ 1170627 w 5691827"/>
              <a:gd name="connsiteY0-50" fmla="*/ 0 h 3840480"/>
              <a:gd name="connsiteX1-51" fmla="*/ 2918147 w 5691827"/>
              <a:gd name="connsiteY1-52" fmla="*/ 0 h 3840480"/>
              <a:gd name="connsiteX2-53" fmla="*/ 2918147 w 5691827"/>
              <a:gd name="connsiteY2-54" fmla="*/ 955040 h 3840480"/>
              <a:gd name="connsiteX3-55" fmla="*/ 5661347 w 5691827"/>
              <a:gd name="connsiteY3-56" fmla="*/ 782320 h 3840480"/>
              <a:gd name="connsiteX4-57" fmla="*/ 5691827 w 5691827"/>
              <a:gd name="connsiteY4-58" fmla="*/ 3820160 h 3840480"/>
              <a:gd name="connsiteX5-59" fmla="*/ 642307 w 5691827"/>
              <a:gd name="connsiteY5-60" fmla="*/ 3840480 h 3840480"/>
              <a:gd name="connsiteX6-61" fmla="*/ 0 w 5691827"/>
              <a:gd name="connsiteY6-62" fmla="*/ 955040 h 3840480"/>
              <a:gd name="connsiteX7-63" fmla="*/ 936947 w 5691827"/>
              <a:gd name="connsiteY7-64" fmla="*/ 375920 h 3840480"/>
              <a:gd name="connsiteX8-65" fmla="*/ 1170627 w 5691827"/>
              <a:gd name="connsiteY8-66" fmla="*/ 0 h 3840480"/>
              <a:gd name="connsiteX0-67" fmla="*/ 1239799 w 5760999"/>
              <a:gd name="connsiteY0-68" fmla="*/ 0 h 3820160"/>
              <a:gd name="connsiteX1-69" fmla="*/ 2987319 w 5760999"/>
              <a:gd name="connsiteY1-70" fmla="*/ 0 h 3820160"/>
              <a:gd name="connsiteX2-71" fmla="*/ 2987319 w 5760999"/>
              <a:gd name="connsiteY2-72" fmla="*/ 955040 h 3820160"/>
              <a:gd name="connsiteX3-73" fmla="*/ 5730519 w 5760999"/>
              <a:gd name="connsiteY3-74" fmla="*/ 782320 h 3820160"/>
              <a:gd name="connsiteX4-75" fmla="*/ 5760999 w 5760999"/>
              <a:gd name="connsiteY4-76" fmla="*/ 3820160 h 3820160"/>
              <a:gd name="connsiteX5-77" fmla="*/ 0 w 5760999"/>
              <a:gd name="connsiteY5-78" fmla="*/ 3810000 h 3820160"/>
              <a:gd name="connsiteX6-79" fmla="*/ 69172 w 5760999"/>
              <a:gd name="connsiteY6-80" fmla="*/ 955040 h 3820160"/>
              <a:gd name="connsiteX7-81" fmla="*/ 1006119 w 5760999"/>
              <a:gd name="connsiteY7-82" fmla="*/ 375920 h 3820160"/>
              <a:gd name="connsiteX8-83" fmla="*/ 1239799 w 5760999"/>
              <a:gd name="connsiteY8-84" fmla="*/ 0 h 3820160"/>
              <a:gd name="connsiteX0-85" fmla="*/ 1239799 w 5760999"/>
              <a:gd name="connsiteY0-86" fmla="*/ 0 h 3820160"/>
              <a:gd name="connsiteX1-87" fmla="*/ 2987319 w 5760999"/>
              <a:gd name="connsiteY1-88" fmla="*/ 0 h 3820160"/>
              <a:gd name="connsiteX2-89" fmla="*/ 2987319 w 5760999"/>
              <a:gd name="connsiteY2-90" fmla="*/ 955040 h 3820160"/>
              <a:gd name="connsiteX3-91" fmla="*/ 5730519 w 5760999"/>
              <a:gd name="connsiteY3-92" fmla="*/ 782320 h 3820160"/>
              <a:gd name="connsiteX4-93" fmla="*/ 5760999 w 5760999"/>
              <a:gd name="connsiteY4-94" fmla="*/ 3820160 h 3820160"/>
              <a:gd name="connsiteX5-95" fmla="*/ 0 w 5760999"/>
              <a:gd name="connsiteY5-96" fmla="*/ 3810000 h 3820160"/>
              <a:gd name="connsiteX6-97" fmla="*/ 69172 w 5760999"/>
              <a:gd name="connsiteY6-98" fmla="*/ 955040 h 3820160"/>
              <a:gd name="connsiteX7-99" fmla="*/ 917184 w 5760999"/>
              <a:gd name="connsiteY7-100" fmla="*/ 904240 h 3820160"/>
              <a:gd name="connsiteX8-101" fmla="*/ 1239799 w 5760999"/>
              <a:gd name="connsiteY8-102" fmla="*/ 0 h 382016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65" y="connsiteY8-66"/>
              </a:cxn>
            </a:cxnLst>
            <a:rect l="l" t="t" r="r" b="b"/>
            <a:pathLst>
              <a:path w="5760999" h="3820160">
                <a:moveTo>
                  <a:pt x="1239799" y="0"/>
                </a:moveTo>
                <a:lnTo>
                  <a:pt x="2987319" y="0"/>
                </a:lnTo>
                <a:lnTo>
                  <a:pt x="2987319" y="955040"/>
                </a:lnTo>
                <a:lnTo>
                  <a:pt x="5730519" y="782320"/>
                </a:lnTo>
                <a:lnTo>
                  <a:pt x="5760999" y="3820160"/>
                </a:lnTo>
                <a:lnTo>
                  <a:pt x="0" y="3810000"/>
                </a:lnTo>
                <a:lnTo>
                  <a:pt x="69172" y="955040"/>
                </a:lnTo>
                <a:lnTo>
                  <a:pt x="917184" y="904240"/>
                </a:lnTo>
                <a:lnTo>
                  <a:pt x="123979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9" name="Group 238"/>
          <p:cNvGrpSpPr/>
          <p:nvPr/>
        </p:nvGrpSpPr>
        <p:grpSpPr>
          <a:xfrm>
            <a:off x="7010562" y="5133094"/>
            <a:ext cx="2128849" cy="1445342"/>
            <a:chOff x="7344204" y="108155"/>
            <a:chExt cx="2128849" cy="1445342"/>
          </a:xfrm>
        </p:grpSpPr>
        <p:sp>
          <p:nvSpPr>
            <p:cNvPr id="240" name="Rectangle 239"/>
            <p:cNvSpPr/>
            <p:nvPr/>
          </p:nvSpPr>
          <p:spPr>
            <a:xfrm>
              <a:off x="7413523" y="108155"/>
              <a:ext cx="1936954" cy="14355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2" name="Group 251"/>
            <p:cNvGrpSpPr/>
            <p:nvPr/>
          </p:nvGrpSpPr>
          <p:grpSpPr>
            <a:xfrm>
              <a:off x="7344204" y="120836"/>
              <a:ext cx="2128849" cy="1432661"/>
              <a:chOff x="7344204" y="120836"/>
              <a:chExt cx="2128849" cy="1432661"/>
            </a:xfrm>
          </p:grpSpPr>
          <p:sp>
            <p:nvSpPr>
              <p:cNvPr id="253" name="Rectangle 252"/>
              <p:cNvSpPr/>
              <p:nvPr/>
            </p:nvSpPr>
            <p:spPr>
              <a:xfrm>
                <a:off x="7409951" y="124866"/>
                <a:ext cx="1940525" cy="37039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54" name="TextBox 253"/>
              <p:cNvSpPr txBox="1"/>
              <p:nvPr/>
            </p:nvSpPr>
            <p:spPr>
              <a:xfrm>
                <a:off x="7799764" y="120836"/>
                <a:ext cx="111719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Aft>
                    <a:spcPts val="400"/>
                  </a:spcAft>
                </a:pPr>
                <a:r>
                  <a:rPr lang="en-US" sz="2000" dirty="0">
                    <a:solidFill>
                      <a:schemeClr val="bg1"/>
                    </a:solidFill>
                  </a:rPr>
                  <a:t>DV in b:</a:t>
                </a:r>
                <a:endParaRPr lang="en-US" sz="20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55" name="Straight Connector 254"/>
              <p:cNvCxnSpPr/>
              <p:nvPr/>
            </p:nvCxnSpPr>
            <p:spPr>
              <a:xfrm>
                <a:off x="7401895" y="495254"/>
                <a:ext cx="112386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6" name="Rectangle 255"/>
              <p:cNvSpPr/>
              <p:nvPr/>
            </p:nvSpPr>
            <p:spPr>
              <a:xfrm>
                <a:off x="7404189" y="124866"/>
                <a:ext cx="1936455" cy="142863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57" name="TextBox 256"/>
              <p:cNvSpPr txBox="1"/>
              <p:nvPr/>
            </p:nvSpPr>
            <p:spPr>
              <a:xfrm>
                <a:off x="8362008" y="560500"/>
                <a:ext cx="1111045" cy="9787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1600" dirty="0"/>
                  <a:t>D</a:t>
                </a:r>
                <a:r>
                  <a:rPr lang="en-US" sz="1600" baseline="-25000" dirty="0"/>
                  <a:t>b</a:t>
                </a:r>
                <a:r>
                  <a:rPr lang="en-US" sz="1600" dirty="0"/>
                  <a:t>(f) =</a:t>
                </a:r>
                <a:r>
                  <a:rPr lang="en-US" sz="1600" dirty="0">
                    <a:cs typeface="Arial" panose="020B0604020202020204" pitchFamily="34" charset="0"/>
                  </a:rPr>
                  <a:t>2</a:t>
                </a:r>
                <a:endParaRPr lang="en-US" sz="1600" dirty="0">
                  <a:cs typeface="Arial" panose="020B0604020202020204" pitchFamily="34" charset="0"/>
                </a:endParaRPr>
              </a:p>
              <a:p>
                <a:pPr>
                  <a:lnSpc>
                    <a:spcPct val="90000"/>
                  </a:lnSpc>
                </a:pPr>
                <a:r>
                  <a:rPr lang="en-US" sz="1600" dirty="0"/>
                  <a:t>D</a:t>
                </a:r>
                <a:r>
                  <a:rPr lang="en-US" sz="1600" baseline="-25000" dirty="0"/>
                  <a:t>b</a:t>
                </a:r>
                <a:r>
                  <a:rPr lang="en-US" sz="1600" dirty="0"/>
                  <a:t>(g)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>
                  <a:cs typeface="Arial" panose="020B0604020202020204" pitchFamily="34" charset="0"/>
                </a:endParaRPr>
              </a:p>
              <a:p>
                <a:pPr>
                  <a:lnSpc>
                    <a:spcPct val="90000"/>
                  </a:lnSpc>
                </a:pPr>
                <a:r>
                  <a:rPr lang="en-US" sz="1600" dirty="0"/>
                  <a:t>D</a:t>
                </a:r>
                <a:r>
                  <a:rPr lang="en-US" sz="1600" baseline="-25000" dirty="0"/>
                  <a:t>b</a:t>
                </a:r>
                <a:r>
                  <a:rPr lang="en-US" sz="1600" dirty="0"/>
                  <a:t>(h) =</a:t>
                </a:r>
                <a:r>
                  <a:rPr lang="en-US" sz="1600" dirty="0">
                    <a:cs typeface="Arial" panose="020B0604020202020204" pitchFamily="34" charset="0"/>
                  </a:rPr>
                  <a:t> 2</a:t>
                </a:r>
                <a:endParaRPr lang="en-US" sz="1600" dirty="0">
                  <a:cs typeface="Arial" panose="020B0604020202020204" pitchFamily="34" charset="0"/>
                </a:endParaRPr>
              </a:p>
              <a:p>
                <a:pPr>
                  <a:lnSpc>
                    <a:spcPct val="90000"/>
                  </a:lnSpc>
                </a:pPr>
                <a:r>
                  <a:rPr lang="en-US" sz="1600" dirty="0"/>
                  <a:t>D</a:t>
                </a:r>
                <a:r>
                  <a:rPr lang="en-US" sz="1600" baseline="-25000" dirty="0"/>
                  <a:t>b</a:t>
                </a:r>
                <a:r>
                  <a:rPr lang="en-US" sz="1600" dirty="0"/>
                  <a:t>(i)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</p:txBody>
          </p:sp>
          <p:sp>
            <p:nvSpPr>
              <p:cNvPr id="258" name="TextBox 257"/>
              <p:cNvSpPr txBox="1"/>
              <p:nvPr/>
            </p:nvSpPr>
            <p:spPr>
              <a:xfrm>
                <a:off x="7344204" y="557387"/>
                <a:ext cx="1117197" cy="9787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14300" lvl="1">
                  <a:lnSpc>
                    <a:spcPct val="90000"/>
                  </a:lnSpc>
                </a:pPr>
                <a:r>
                  <a:rPr lang="en-US" sz="1600" dirty="0"/>
                  <a:t>D</a:t>
                </a:r>
                <a:r>
                  <a:rPr lang="en-US" sz="1600" baseline="-25000" dirty="0"/>
                  <a:t>b</a:t>
                </a:r>
                <a:r>
                  <a:rPr lang="en-US" sz="1600" dirty="0"/>
                  <a:t>(a) = 8</a:t>
                </a:r>
                <a:endParaRPr lang="en-US" sz="1600" dirty="0">
                  <a:cs typeface="Arial" panose="020B0604020202020204" pitchFamily="34" charset="0"/>
                </a:endParaRPr>
              </a:p>
              <a:p>
                <a:pPr marL="114300" lvl="1">
                  <a:lnSpc>
                    <a:spcPct val="90000"/>
                  </a:lnSpc>
                </a:pPr>
                <a:r>
                  <a:rPr lang="en-US" sz="1600" dirty="0"/>
                  <a:t>D</a:t>
                </a:r>
                <a:r>
                  <a:rPr lang="en-US" sz="1600" baseline="-25000" dirty="0"/>
                  <a:t>b</a:t>
                </a:r>
                <a:r>
                  <a:rPr lang="en-US" sz="1600" dirty="0"/>
                  <a:t>(c) =</a:t>
                </a:r>
                <a:r>
                  <a:rPr lang="en-US" sz="1600" dirty="0">
                    <a:cs typeface="Arial" panose="020B0604020202020204" pitchFamily="34" charset="0"/>
                  </a:rPr>
                  <a:t> 1</a:t>
                </a:r>
                <a:endParaRPr lang="en-US" sz="1600" dirty="0"/>
              </a:p>
              <a:p>
                <a:pPr marL="114300" lvl="1">
                  <a:lnSpc>
                    <a:spcPct val="90000"/>
                  </a:lnSpc>
                </a:pPr>
                <a:r>
                  <a:rPr lang="en-US" sz="1600" dirty="0"/>
                  <a:t>D</a:t>
                </a:r>
                <a:r>
                  <a:rPr lang="en-US" sz="1600" baseline="-25000" dirty="0"/>
                  <a:t>b</a:t>
                </a:r>
                <a:r>
                  <a:rPr lang="en-US" sz="1600" dirty="0"/>
                  <a:t>(d) =</a:t>
                </a:r>
                <a:r>
                  <a:rPr lang="en-US" sz="1600" dirty="0">
                    <a:cs typeface="Arial" panose="020B0604020202020204" pitchFamily="34" charset="0"/>
                  </a:rPr>
                  <a:t> 2</a:t>
                </a:r>
                <a:endParaRPr lang="en-US" sz="1600" dirty="0"/>
              </a:p>
              <a:p>
                <a:pPr marL="114300" lvl="1">
                  <a:lnSpc>
                    <a:spcPct val="90000"/>
                  </a:lnSpc>
                </a:pPr>
                <a:r>
                  <a:rPr lang="en-US" sz="1600" dirty="0"/>
                  <a:t>D</a:t>
                </a:r>
                <a:r>
                  <a:rPr lang="en-US" sz="1600" baseline="-25000" dirty="0"/>
                  <a:t>b</a:t>
                </a:r>
                <a:r>
                  <a:rPr lang="en-US" sz="1600" dirty="0"/>
                  <a:t>(e) =</a:t>
                </a:r>
                <a:r>
                  <a:rPr lang="en-US" sz="1600" dirty="0">
                    <a:cs typeface="Arial" panose="020B0604020202020204" pitchFamily="34" charset="0"/>
                  </a:rPr>
                  <a:t> 1</a:t>
                </a:r>
                <a:endParaRPr lang="en-US" sz="1600" dirty="0"/>
              </a:p>
            </p:txBody>
          </p:sp>
        </p:grpSp>
      </p:grpSp>
      <p:grpSp>
        <p:nvGrpSpPr>
          <p:cNvPr id="178" name="Group 177"/>
          <p:cNvGrpSpPr/>
          <p:nvPr/>
        </p:nvGrpSpPr>
        <p:grpSpPr>
          <a:xfrm>
            <a:off x="6256790" y="3442384"/>
            <a:ext cx="531821" cy="369069"/>
            <a:chOff x="1348328" y="2507397"/>
            <a:chExt cx="603916" cy="419100"/>
          </a:xfrm>
        </p:grpSpPr>
        <p:grpSp>
          <p:nvGrpSpPr>
            <p:cNvPr id="179" name="Group 178"/>
            <p:cNvGrpSpPr/>
            <p:nvPr/>
          </p:nvGrpSpPr>
          <p:grpSpPr>
            <a:xfrm>
              <a:off x="1348328" y="2555748"/>
              <a:ext cx="603916" cy="308999"/>
              <a:chOff x="5278570" y="2983486"/>
              <a:chExt cx="501650" cy="233363"/>
            </a:xfrm>
          </p:grpSpPr>
          <p:sp>
            <p:nvSpPr>
              <p:cNvPr id="214" name="Oval 5"/>
              <p:cNvSpPr>
                <a:spLocks noChangeArrowheads="1"/>
              </p:cNvSpPr>
              <p:nvPr/>
            </p:nvSpPr>
            <p:spPr bwMode="auto">
              <a:xfrm>
                <a:off x="5283332" y="3088261"/>
                <a:ext cx="496888" cy="128588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20" name="Line 6"/>
              <p:cNvSpPr>
                <a:spLocks noChangeShapeType="1"/>
              </p:cNvSpPr>
              <p:nvPr/>
            </p:nvSpPr>
            <p:spPr bwMode="auto">
              <a:xfrm>
                <a:off x="5283332" y="3077148"/>
                <a:ext cx="0" cy="79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27" name="Line 7"/>
              <p:cNvSpPr>
                <a:spLocks noChangeShapeType="1"/>
              </p:cNvSpPr>
              <p:nvPr/>
            </p:nvSpPr>
            <p:spPr bwMode="auto">
              <a:xfrm>
                <a:off x="5780220" y="3077148"/>
                <a:ext cx="0" cy="79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28" name="Rectangle 8"/>
              <p:cNvSpPr>
                <a:spLocks noChangeArrowheads="1"/>
              </p:cNvSpPr>
              <p:nvPr/>
            </p:nvSpPr>
            <p:spPr bwMode="auto">
              <a:xfrm>
                <a:off x="5283332" y="3077148"/>
                <a:ext cx="492125" cy="77788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29" name="Oval 9"/>
              <p:cNvSpPr>
                <a:spLocks noChangeArrowheads="1"/>
              </p:cNvSpPr>
              <p:nvPr/>
            </p:nvSpPr>
            <p:spPr bwMode="auto">
              <a:xfrm>
                <a:off x="5278570" y="2983486"/>
                <a:ext cx="496888" cy="150813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80" name="Group 44"/>
            <p:cNvGrpSpPr/>
            <p:nvPr/>
          </p:nvGrpSpPr>
          <p:grpSpPr bwMode="auto">
            <a:xfrm>
              <a:off x="1456374" y="2507397"/>
              <a:ext cx="355165" cy="419100"/>
              <a:chOff x="2944" y="2425"/>
              <a:chExt cx="227" cy="264"/>
            </a:xfrm>
          </p:grpSpPr>
          <p:sp>
            <p:nvSpPr>
              <p:cNvPr id="181" name="Rectangle 4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82" name="Text Box 46"/>
              <p:cNvSpPr txBox="1">
                <a:spLocks noChangeArrowheads="1"/>
              </p:cNvSpPr>
              <p:nvPr/>
            </p:nvSpPr>
            <p:spPr bwMode="auto">
              <a:xfrm>
                <a:off x="2944" y="2425"/>
                <a:ext cx="227" cy="2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e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sp>
        <p:nvSpPr>
          <p:cNvPr id="259" name="Right Arrow 258"/>
          <p:cNvSpPr/>
          <p:nvPr/>
        </p:nvSpPr>
        <p:spPr>
          <a:xfrm rot="16200000">
            <a:off x="6307392" y="3030961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4" name="Freeform 263"/>
          <p:cNvSpPr/>
          <p:nvPr/>
        </p:nvSpPr>
        <p:spPr>
          <a:xfrm>
            <a:off x="6784256" y="3016538"/>
            <a:ext cx="2899862" cy="2634390"/>
          </a:xfrm>
          <a:custGeom>
            <a:avLst/>
            <a:gdLst>
              <a:gd name="connsiteX0" fmla="*/ 0 w 2615381"/>
              <a:gd name="connsiteY0" fmla="*/ 0 h 2615381"/>
              <a:gd name="connsiteX1" fmla="*/ 2595716 w 2615381"/>
              <a:gd name="connsiteY1" fmla="*/ 235975 h 2615381"/>
              <a:gd name="connsiteX2" fmla="*/ 2615381 w 2615381"/>
              <a:gd name="connsiteY2" fmla="*/ 2615381 h 2615381"/>
              <a:gd name="connsiteX3" fmla="*/ 9832 w 2615381"/>
              <a:gd name="connsiteY3" fmla="*/ 167149 h 2615381"/>
              <a:gd name="connsiteX4" fmla="*/ 0 w 2615381"/>
              <a:gd name="connsiteY4" fmla="*/ 0 h 2615381"/>
              <a:gd name="connsiteX0-1" fmla="*/ 0 w 2654709"/>
              <a:gd name="connsiteY0-2" fmla="*/ 0 h 2615381"/>
              <a:gd name="connsiteX1-3" fmla="*/ 2654709 w 2654709"/>
              <a:gd name="connsiteY1-4" fmla="*/ 255639 h 2615381"/>
              <a:gd name="connsiteX2-5" fmla="*/ 2615381 w 2654709"/>
              <a:gd name="connsiteY2-6" fmla="*/ 2615381 h 2615381"/>
              <a:gd name="connsiteX3-7" fmla="*/ 9832 w 2654709"/>
              <a:gd name="connsiteY3-8" fmla="*/ 167149 h 2615381"/>
              <a:gd name="connsiteX4-9" fmla="*/ 0 w 2654709"/>
              <a:gd name="connsiteY4-10" fmla="*/ 0 h 2615381"/>
              <a:gd name="connsiteX0-11" fmla="*/ 0 w 2654710"/>
              <a:gd name="connsiteY0-12" fmla="*/ 0 h 2605549"/>
              <a:gd name="connsiteX1-13" fmla="*/ 2654709 w 2654710"/>
              <a:gd name="connsiteY1-14" fmla="*/ 255639 h 2605549"/>
              <a:gd name="connsiteX2-15" fmla="*/ 2654710 w 2654710"/>
              <a:gd name="connsiteY2-16" fmla="*/ 2605549 h 2605549"/>
              <a:gd name="connsiteX3-17" fmla="*/ 9832 w 2654710"/>
              <a:gd name="connsiteY3-18" fmla="*/ 167149 h 2605549"/>
              <a:gd name="connsiteX4-19" fmla="*/ 0 w 2654710"/>
              <a:gd name="connsiteY4-20" fmla="*/ 0 h 2605549"/>
              <a:gd name="connsiteX0-21" fmla="*/ 0 w 2654710"/>
              <a:gd name="connsiteY0-22" fmla="*/ 0 h 2605549"/>
              <a:gd name="connsiteX1-23" fmla="*/ 2654709 w 2654710"/>
              <a:gd name="connsiteY1-24" fmla="*/ 255639 h 2605549"/>
              <a:gd name="connsiteX2-25" fmla="*/ 2654710 w 2654710"/>
              <a:gd name="connsiteY2-26" fmla="*/ 2605549 h 2605549"/>
              <a:gd name="connsiteX3-27" fmla="*/ 9832 w 2654710"/>
              <a:gd name="connsiteY3-28" fmla="*/ 167149 h 2605549"/>
              <a:gd name="connsiteX4-29" fmla="*/ 0 w 2654710"/>
              <a:gd name="connsiteY4-30" fmla="*/ 0 h 2605549"/>
              <a:gd name="connsiteX0-31" fmla="*/ 0 w 2654710"/>
              <a:gd name="connsiteY0-32" fmla="*/ 0 h 2605549"/>
              <a:gd name="connsiteX1-33" fmla="*/ 2654709 w 2654710"/>
              <a:gd name="connsiteY1-34" fmla="*/ 255639 h 2605549"/>
              <a:gd name="connsiteX2-35" fmla="*/ 2654710 w 2654710"/>
              <a:gd name="connsiteY2-36" fmla="*/ 2605549 h 2605549"/>
              <a:gd name="connsiteX3-37" fmla="*/ 9832 w 2654710"/>
              <a:gd name="connsiteY3-38" fmla="*/ 167149 h 2605549"/>
              <a:gd name="connsiteX4-39" fmla="*/ 0 w 2654710"/>
              <a:gd name="connsiteY4-40" fmla="*/ 0 h 2605549"/>
              <a:gd name="connsiteX0-41" fmla="*/ 0 w 2654710"/>
              <a:gd name="connsiteY0-42" fmla="*/ 0 h 2605549"/>
              <a:gd name="connsiteX1-43" fmla="*/ 2654709 w 2654710"/>
              <a:gd name="connsiteY1-44" fmla="*/ 255639 h 2605549"/>
              <a:gd name="connsiteX2-45" fmla="*/ 2654710 w 2654710"/>
              <a:gd name="connsiteY2-46" fmla="*/ 2605549 h 2605549"/>
              <a:gd name="connsiteX3-47" fmla="*/ 9832 w 2654710"/>
              <a:gd name="connsiteY3-48" fmla="*/ 167149 h 2605549"/>
              <a:gd name="connsiteX4-49" fmla="*/ 0 w 2654710"/>
              <a:gd name="connsiteY4-50" fmla="*/ 0 h 2605549"/>
              <a:gd name="connsiteX0-51" fmla="*/ 0 w 2654710"/>
              <a:gd name="connsiteY0-52" fmla="*/ 0 h 2605549"/>
              <a:gd name="connsiteX1-53" fmla="*/ 2654709 w 2654710"/>
              <a:gd name="connsiteY1-54" fmla="*/ 255639 h 2605549"/>
              <a:gd name="connsiteX2-55" fmla="*/ 2654710 w 2654710"/>
              <a:gd name="connsiteY2-56" fmla="*/ 2605549 h 2605549"/>
              <a:gd name="connsiteX3-57" fmla="*/ 9832 w 2654710"/>
              <a:gd name="connsiteY3-58" fmla="*/ 167149 h 2605549"/>
              <a:gd name="connsiteX4-59" fmla="*/ 0 w 2654710"/>
              <a:gd name="connsiteY4-60" fmla="*/ 0 h 2605549"/>
              <a:gd name="connsiteX0-61" fmla="*/ 29497 w 2684207"/>
              <a:gd name="connsiteY0-62" fmla="*/ 0 h 2605549"/>
              <a:gd name="connsiteX1-63" fmla="*/ 2684206 w 2684207"/>
              <a:gd name="connsiteY1-64" fmla="*/ 255639 h 2605549"/>
              <a:gd name="connsiteX2-65" fmla="*/ 2684207 w 2684207"/>
              <a:gd name="connsiteY2-66" fmla="*/ 2605549 h 2605549"/>
              <a:gd name="connsiteX3-67" fmla="*/ 0 w 2684207"/>
              <a:gd name="connsiteY3-68" fmla="*/ 176981 h 2605549"/>
              <a:gd name="connsiteX4-69" fmla="*/ 29497 w 2684207"/>
              <a:gd name="connsiteY4-70" fmla="*/ 0 h 2605549"/>
              <a:gd name="connsiteX0-71" fmla="*/ 29497 w 2684207"/>
              <a:gd name="connsiteY0-72" fmla="*/ 0 h 2605549"/>
              <a:gd name="connsiteX1-73" fmla="*/ 2684206 w 2684207"/>
              <a:gd name="connsiteY1-74" fmla="*/ 255639 h 2605549"/>
              <a:gd name="connsiteX2-75" fmla="*/ 2684207 w 2684207"/>
              <a:gd name="connsiteY2-76" fmla="*/ 2605549 h 2605549"/>
              <a:gd name="connsiteX3-77" fmla="*/ 0 w 2684207"/>
              <a:gd name="connsiteY3-78" fmla="*/ 176981 h 2605549"/>
              <a:gd name="connsiteX4-79" fmla="*/ 29497 w 2684207"/>
              <a:gd name="connsiteY4-80" fmla="*/ 0 h 2605549"/>
              <a:gd name="connsiteX0-81" fmla="*/ 226143 w 2880853"/>
              <a:gd name="connsiteY0-82" fmla="*/ 0 h 2605549"/>
              <a:gd name="connsiteX1-83" fmla="*/ 2880852 w 2880853"/>
              <a:gd name="connsiteY1-84" fmla="*/ 255639 h 2605549"/>
              <a:gd name="connsiteX2-85" fmla="*/ 2880853 w 2880853"/>
              <a:gd name="connsiteY2-86" fmla="*/ 2605549 h 2605549"/>
              <a:gd name="connsiteX3-87" fmla="*/ 0 w 2880853"/>
              <a:gd name="connsiteY3-88" fmla="*/ 1543665 h 2605549"/>
              <a:gd name="connsiteX4-89" fmla="*/ 226143 w 2880853"/>
              <a:gd name="connsiteY4-90" fmla="*/ 0 h 2605549"/>
              <a:gd name="connsiteX0-91" fmla="*/ 226143 w 2880853"/>
              <a:gd name="connsiteY0-92" fmla="*/ 0 h 2605549"/>
              <a:gd name="connsiteX1-93" fmla="*/ 2880852 w 2880853"/>
              <a:gd name="connsiteY1-94" fmla="*/ 255639 h 2605549"/>
              <a:gd name="connsiteX2-95" fmla="*/ 2880853 w 2880853"/>
              <a:gd name="connsiteY2-96" fmla="*/ 2605549 h 2605549"/>
              <a:gd name="connsiteX3-97" fmla="*/ 0 w 2880853"/>
              <a:gd name="connsiteY3-98" fmla="*/ 1543665 h 2605549"/>
              <a:gd name="connsiteX4-99" fmla="*/ 226143 w 2880853"/>
              <a:gd name="connsiteY4-100" fmla="*/ 0 h 2605549"/>
              <a:gd name="connsiteX0-101" fmla="*/ 226143 w 2880853"/>
              <a:gd name="connsiteY0-102" fmla="*/ 0 h 2605549"/>
              <a:gd name="connsiteX1-103" fmla="*/ 2880852 w 2880853"/>
              <a:gd name="connsiteY1-104" fmla="*/ 255639 h 2605549"/>
              <a:gd name="connsiteX2-105" fmla="*/ 2880853 w 2880853"/>
              <a:gd name="connsiteY2-106" fmla="*/ 2605549 h 2605549"/>
              <a:gd name="connsiteX3-107" fmla="*/ 0 w 2880853"/>
              <a:gd name="connsiteY3-108" fmla="*/ 1543665 h 2605549"/>
              <a:gd name="connsiteX4-109" fmla="*/ 226143 w 2880853"/>
              <a:gd name="connsiteY4-110" fmla="*/ 0 h 2605549"/>
              <a:gd name="connsiteX0-111" fmla="*/ 0 w 2939845"/>
              <a:gd name="connsiteY0-112" fmla="*/ 1140541 h 2349910"/>
              <a:gd name="connsiteX1-113" fmla="*/ 2939844 w 2939845"/>
              <a:gd name="connsiteY1-114" fmla="*/ 0 h 2349910"/>
              <a:gd name="connsiteX2-115" fmla="*/ 2939845 w 2939845"/>
              <a:gd name="connsiteY2-116" fmla="*/ 2349910 h 2349910"/>
              <a:gd name="connsiteX3-117" fmla="*/ 58992 w 2939845"/>
              <a:gd name="connsiteY3-118" fmla="*/ 1288026 h 2349910"/>
              <a:gd name="connsiteX4-119" fmla="*/ 0 w 2939845"/>
              <a:gd name="connsiteY4-120" fmla="*/ 1140541 h 2349910"/>
              <a:gd name="connsiteX0-121" fmla="*/ 0 w 2939845"/>
              <a:gd name="connsiteY0-122" fmla="*/ 1140541 h 2349910"/>
              <a:gd name="connsiteX1-123" fmla="*/ 2939844 w 2939845"/>
              <a:gd name="connsiteY1-124" fmla="*/ 0 h 2349910"/>
              <a:gd name="connsiteX2-125" fmla="*/ 2939845 w 2939845"/>
              <a:gd name="connsiteY2-126" fmla="*/ 2349910 h 2349910"/>
              <a:gd name="connsiteX3-127" fmla="*/ 58992 w 2939845"/>
              <a:gd name="connsiteY3-128" fmla="*/ 1288026 h 2349910"/>
              <a:gd name="connsiteX4-129" fmla="*/ 0 w 2939845"/>
              <a:gd name="connsiteY4-130" fmla="*/ 1140541 h 2349910"/>
              <a:gd name="connsiteX0-131" fmla="*/ 0 w 2939845"/>
              <a:gd name="connsiteY0-132" fmla="*/ 1140541 h 2349910"/>
              <a:gd name="connsiteX1-133" fmla="*/ 2939844 w 2939845"/>
              <a:gd name="connsiteY1-134" fmla="*/ 0 h 2349910"/>
              <a:gd name="connsiteX2-135" fmla="*/ 2939845 w 2939845"/>
              <a:gd name="connsiteY2-136" fmla="*/ 2349910 h 2349910"/>
              <a:gd name="connsiteX3-137" fmla="*/ 58992 w 2939845"/>
              <a:gd name="connsiteY3-138" fmla="*/ 1288026 h 2349910"/>
              <a:gd name="connsiteX4-139" fmla="*/ 0 w 2939845"/>
              <a:gd name="connsiteY4-140" fmla="*/ 1140541 h 2349910"/>
              <a:gd name="connsiteX0-141" fmla="*/ 0 w 2939845"/>
              <a:gd name="connsiteY0-142" fmla="*/ 1140541 h 2349910"/>
              <a:gd name="connsiteX1-143" fmla="*/ 2939844 w 2939845"/>
              <a:gd name="connsiteY1-144" fmla="*/ 0 h 2349910"/>
              <a:gd name="connsiteX2-145" fmla="*/ 2939845 w 2939845"/>
              <a:gd name="connsiteY2-146" fmla="*/ 2349910 h 2349910"/>
              <a:gd name="connsiteX3-147" fmla="*/ 19663 w 2939845"/>
              <a:gd name="connsiteY3-148" fmla="*/ 1307690 h 2349910"/>
              <a:gd name="connsiteX4-149" fmla="*/ 0 w 2939845"/>
              <a:gd name="connsiteY4-150" fmla="*/ 1140541 h 2349910"/>
              <a:gd name="connsiteX0-151" fmla="*/ 0 w 2939844"/>
              <a:gd name="connsiteY0-152" fmla="*/ 1140541 h 2878230"/>
              <a:gd name="connsiteX1-153" fmla="*/ 2939844 w 2939844"/>
              <a:gd name="connsiteY1-154" fmla="*/ 0 h 2878230"/>
              <a:gd name="connsiteX2-155" fmla="*/ 2919525 w 2939844"/>
              <a:gd name="connsiteY2-156" fmla="*/ 2878230 h 2878230"/>
              <a:gd name="connsiteX3-157" fmla="*/ 19663 w 2939844"/>
              <a:gd name="connsiteY3-158" fmla="*/ 1307690 h 2878230"/>
              <a:gd name="connsiteX4-159" fmla="*/ 0 w 2939844"/>
              <a:gd name="connsiteY4-160" fmla="*/ 1140541 h 2878230"/>
              <a:gd name="connsiteX0-161" fmla="*/ 0 w 2939844"/>
              <a:gd name="connsiteY0-162" fmla="*/ 1140541 h 2878230"/>
              <a:gd name="connsiteX1-163" fmla="*/ 2939844 w 2939844"/>
              <a:gd name="connsiteY1-164" fmla="*/ 0 h 2878230"/>
              <a:gd name="connsiteX2-165" fmla="*/ 2919525 w 2939844"/>
              <a:gd name="connsiteY2-166" fmla="*/ 2878230 h 2878230"/>
              <a:gd name="connsiteX3-167" fmla="*/ 19663 w 2939844"/>
              <a:gd name="connsiteY3-168" fmla="*/ 1307690 h 2878230"/>
              <a:gd name="connsiteX4-169" fmla="*/ 0 w 2939844"/>
              <a:gd name="connsiteY4-170" fmla="*/ 1140541 h 2878230"/>
              <a:gd name="connsiteX0-171" fmla="*/ 0 w 2919525"/>
              <a:gd name="connsiteY0-172" fmla="*/ 896701 h 2634390"/>
              <a:gd name="connsiteX1-173" fmla="*/ 2899204 w 2919525"/>
              <a:gd name="connsiteY1-174" fmla="*/ 0 h 2634390"/>
              <a:gd name="connsiteX2-175" fmla="*/ 2919525 w 2919525"/>
              <a:gd name="connsiteY2-176" fmla="*/ 2634390 h 2634390"/>
              <a:gd name="connsiteX3-177" fmla="*/ 19663 w 2919525"/>
              <a:gd name="connsiteY3-178" fmla="*/ 1063850 h 2634390"/>
              <a:gd name="connsiteX4-179" fmla="*/ 0 w 2919525"/>
              <a:gd name="connsiteY4-180" fmla="*/ 896701 h 2634390"/>
              <a:gd name="connsiteX0-181" fmla="*/ 0 w 2919525"/>
              <a:gd name="connsiteY0-182" fmla="*/ 896701 h 2634390"/>
              <a:gd name="connsiteX1-183" fmla="*/ 2899204 w 2919525"/>
              <a:gd name="connsiteY1-184" fmla="*/ 0 h 2634390"/>
              <a:gd name="connsiteX2-185" fmla="*/ 2919525 w 2919525"/>
              <a:gd name="connsiteY2-186" fmla="*/ 2634390 h 2634390"/>
              <a:gd name="connsiteX3-187" fmla="*/ 19663 w 2919525"/>
              <a:gd name="connsiteY3-188" fmla="*/ 1063850 h 2634390"/>
              <a:gd name="connsiteX4-189" fmla="*/ 0 w 2919525"/>
              <a:gd name="connsiteY4-190" fmla="*/ 896701 h 2634390"/>
              <a:gd name="connsiteX0-191" fmla="*/ 0 w 2919525"/>
              <a:gd name="connsiteY0-192" fmla="*/ 896701 h 2634390"/>
              <a:gd name="connsiteX1-193" fmla="*/ 2899204 w 2919525"/>
              <a:gd name="connsiteY1-194" fmla="*/ 0 h 2634390"/>
              <a:gd name="connsiteX2-195" fmla="*/ 2919525 w 2919525"/>
              <a:gd name="connsiteY2-196" fmla="*/ 2634390 h 2634390"/>
              <a:gd name="connsiteX3-197" fmla="*/ 29823 w 2919525"/>
              <a:gd name="connsiteY3-198" fmla="*/ 1094330 h 2634390"/>
              <a:gd name="connsiteX4-199" fmla="*/ 0 w 2919525"/>
              <a:gd name="connsiteY4-200" fmla="*/ 896701 h 2634390"/>
              <a:gd name="connsiteX0-201" fmla="*/ 0 w 2919525"/>
              <a:gd name="connsiteY0-202" fmla="*/ 896701 h 2634390"/>
              <a:gd name="connsiteX1-203" fmla="*/ 2899204 w 2919525"/>
              <a:gd name="connsiteY1-204" fmla="*/ 0 h 2634390"/>
              <a:gd name="connsiteX2-205" fmla="*/ 2919525 w 2919525"/>
              <a:gd name="connsiteY2-206" fmla="*/ 2634390 h 2634390"/>
              <a:gd name="connsiteX3-207" fmla="*/ 29823 w 2919525"/>
              <a:gd name="connsiteY3-208" fmla="*/ 1094330 h 2634390"/>
              <a:gd name="connsiteX4-209" fmla="*/ 0 w 2919525"/>
              <a:gd name="connsiteY4-210" fmla="*/ 896701 h 2634390"/>
              <a:gd name="connsiteX0-211" fmla="*/ 10817 w 2889702"/>
              <a:gd name="connsiteY0-212" fmla="*/ 896701 h 2634390"/>
              <a:gd name="connsiteX1-213" fmla="*/ 2869381 w 2889702"/>
              <a:gd name="connsiteY1-214" fmla="*/ 0 h 2634390"/>
              <a:gd name="connsiteX2-215" fmla="*/ 2889702 w 2889702"/>
              <a:gd name="connsiteY2-216" fmla="*/ 2634390 h 2634390"/>
              <a:gd name="connsiteX3-217" fmla="*/ 0 w 2889702"/>
              <a:gd name="connsiteY3-218" fmla="*/ 1094330 h 2634390"/>
              <a:gd name="connsiteX4-219" fmla="*/ 10817 w 2889702"/>
              <a:gd name="connsiteY4-220" fmla="*/ 896701 h 2634390"/>
              <a:gd name="connsiteX0-221" fmla="*/ 10817 w 2889702"/>
              <a:gd name="connsiteY0-222" fmla="*/ 896701 h 2634390"/>
              <a:gd name="connsiteX1-223" fmla="*/ 2869381 w 2889702"/>
              <a:gd name="connsiteY1-224" fmla="*/ 0 h 2634390"/>
              <a:gd name="connsiteX2-225" fmla="*/ 2889702 w 2889702"/>
              <a:gd name="connsiteY2-226" fmla="*/ 2634390 h 2634390"/>
              <a:gd name="connsiteX3-227" fmla="*/ 0 w 2889702"/>
              <a:gd name="connsiteY3-228" fmla="*/ 1094330 h 2634390"/>
              <a:gd name="connsiteX4-229" fmla="*/ 10817 w 2889702"/>
              <a:gd name="connsiteY4-230" fmla="*/ 896701 h 2634390"/>
              <a:gd name="connsiteX0-231" fmla="*/ 0 w 2899205"/>
              <a:gd name="connsiteY0-232" fmla="*/ 541101 h 2634390"/>
              <a:gd name="connsiteX1-233" fmla="*/ 2878884 w 2899205"/>
              <a:gd name="connsiteY1-234" fmla="*/ 0 h 2634390"/>
              <a:gd name="connsiteX2-235" fmla="*/ 2899205 w 2899205"/>
              <a:gd name="connsiteY2-236" fmla="*/ 2634390 h 2634390"/>
              <a:gd name="connsiteX3-237" fmla="*/ 9503 w 2899205"/>
              <a:gd name="connsiteY3-238" fmla="*/ 1094330 h 2634390"/>
              <a:gd name="connsiteX4-239" fmla="*/ 0 w 2899205"/>
              <a:gd name="connsiteY4-240" fmla="*/ 541101 h 2634390"/>
              <a:gd name="connsiteX0-241" fmla="*/ 0 w 2899205"/>
              <a:gd name="connsiteY0-242" fmla="*/ 541101 h 2634390"/>
              <a:gd name="connsiteX1-243" fmla="*/ 2878884 w 2899205"/>
              <a:gd name="connsiteY1-244" fmla="*/ 0 h 2634390"/>
              <a:gd name="connsiteX2-245" fmla="*/ 2899205 w 2899205"/>
              <a:gd name="connsiteY2-246" fmla="*/ 2634390 h 2634390"/>
              <a:gd name="connsiteX3-247" fmla="*/ 9503 w 2899205"/>
              <a:gd name="connsiteY3-248" fmla="*/ 1094330 h 2634390"/>
              <a:gd name="connsiteX4-249" fmla="*/ 0 w 2899205"/>
              <a:gd name="connsiteY4-250" fmla="*/ 541101 h 2634390"/>
              <a:gd name="connsiteX0-251" fmla="*/ 657 w 2899862"/>
              <a:gd name="connsiteY0-252" fmla="*/ 541101 h 2634390"/>
              <a:gd name="connsiteX1-253" fmla="*/ 2879541 w 2899862"/>
              <a:gd name="connsiteY1-254" fmla="*/ 0 h 2634390"/>
              <a:gd name="connsiteX2-255" fmla="*/ 2899862 w 2899862"/>
              <a:gd name="connsiteY2-256" fmla="*/ 2634390 h 2634390"/>
              <a:gd name="connsiteX3-257" fmla="*/ 0 w 2899862"/>
              <a:gd name="connsiteY3-258" fmla="*/ 708250 h 2634390"/>
              <a:gd name="connsiteX4-259" fmla="*/ 657 w 2899862"/>
              <a:gd name="connsiteY4-260" fmla="*/ 541101 h 2634390"/>
              <a:gd name="connsiteX0-261" fmla="*/ 657 w 2899862"/>
              <a:gd name="connsiteY0-262" fmla="*/ 541101 h 2634390"/>
              <a:gd name="connsiteX1-263" fmla="*/ 2879541 w 2899862"/>
              <a:gd name="connsiteY1-264" fmla="*/ 0 h 2634390"/>
              <a:gd name="connsiteX2-265" fmla="*/ 2899862 w 2899862"/>
              <a:gd name="connsiteY2-266" fmla="*/ 2634390 h 2634390"/>
              <a:gd name="connsiteX3-267" fmla="*/ 0 w 2899862"/>
              <a:gd name="connsiteY3-268" fmla="*/ 708250 h 2634390"/>
              <a:gd name="connsiteX4-269" fmla="*/ 657 w 2899862"/>
              <a:gd name="connsiteY4-270" fmla="*/ 541101 h 263439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899862" h="2634390">
                <a:moveTo>
                  <a:pt x="657" y="541101"/>
                </a:moveTo>
                <a:cubicBezTo>
                  <a:pt x="1842566" y="465721"/>
                  <a:pt x="1787505" y="533564"/>
                  <a:pt x="2879541" y="0"/>
                </a:cubicBezTo>
                <a:cubicBezTo>
                  <a:pt x="2879541" y="783303"/>
                  <a:pt x="2899862" y="1851087"/>
                  <a:pt x="2899862" y="2634390"/>
                </a:cubicBezTo>
                <a:cubicBezTo>
                  <a:pt x="2640945" y="598784"/>
                  <a:pt x="2154903" y="642374"/>
                  <a:pt x="0" y="708250"/>
                </a:cubicBezTo>
                <a:lnTo>
                  <a:pt x="657" y="541101"/>
                </a:lnTo>
                <a:close/>
              </a:path>
            </a:pathLst>
          </a:cu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5" name="Down Arrow 264"/>
          <p:cNvSpPr/>
          <p:nvPr/>
        </p:nvSpPr>
        <p:spPr>
          <a:xfrm rot="16200000">
            <a:off x="6612907" y="5410623"/>
            <a:ext cx="339615" cy="560629"/>
          </a:xfrm>
          <a:prstGeom prst="downArrow">
            <a:avLst/>
          </a:prstGeom>
          <a:gradFill>
            <a:gsLst>
              <a:gs pos="0">
                <a:schemeClr val="bg1"/>
              </a:gs>
              <a:gs pos="100000">
                <a:schemeClr val="accent5">
                  <a:lumMod val="40000"/>
                  <a:lumOff val="6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751840" y="2113280"/>
            <a:ext cx="6014720" cy="4541520"/>
            <a:chOff x="751840" y="2113280"/>
            <a:chExt cx="6014720" cy="4541520"/>
          </a:xfrm>
        </p:grpSpPr>
        <p:sp>
          <p:nvSpPr>
            <p:cNvPr id="176" name="Rectangle 175"/>
            <p:cNvSpPr/>
            <p:nvPr/>
          </p:nvSpPr>
          <p:spPr>
            <a:xfrm>
              <a:off x="782320" y="3942080"/>
              <a:ext cx="5659120" cy="271272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Freeform 7"/>
            <p:cNvSpPr/>
            <p:nvPr/>
          </p:nvSpPr>
          <p:spPr>
            <a:xfrm>
              <a:off x="751840" y="2113280"/>
              <a:ext cx="6014720" cy="1838960"/>
            </a:xfrm>
            <a:custGeom>
              <a:avLst/>
              <a:gdLst>
                <a:gd name="connsiteX0" fmla="*/ 6014720 w 6014720"/>
                <a:gd name="connsiteY0" fmla="*/ 0 h 1838960"/>
                <a:gd name="connsiteX1" fmla="*/ 5618480 w 6014720"/>
                <a:gd name="connsiteY1" fmla="*/ 1838960 h 1838960"/>
                <a:gd name="connsiteX2" fmla="*/ 0 w 6014720"/>
                <a:gd name="connsiteY2" fmla="*/ 1838960 h 1838960"/>
                <a:gd name="connsiteX3" fmla="*/ 5496560 w 6014720"/>
                <a:gd name="connsiteY3" fmla="*/ 0 h 1838960"/>
                <a:gd name="connsiteX4" fmla="*/ 6014720 w 6014720"/>
                <a:gd name="connsiteY4" fmla="*/ 0 h 1838960"/>
                <a:gd name="connsiteX0-1" fmla="*/ 6014720 w 6014720"/>
                <a:gd name="connsiteY0-2" fmla="*/ 0 h 1838960"/>
                <a:gd name="connsiteX1-3" fmla="*/ 5618480 w 6014720"/>
                <a:gd name="connsiteY1-4" fmla="*/ 1838960 h 1838960"/>
                <a:gd name="connsiteX2-5" fmla="*/ 0 w 6014720"/>
                <a:gd name="connsiteY2-6" fmla="*/ 1838960 h 1838960"/>
                <a:gd name="connsiteX3-7" fmla="*/ 5496560 w 6014720"/>
                <a:gd name="connsiteY3-8" fmla="*/ 0 h 1838960"/>
                <a:gd name="connsiteX4-9" fmla="*/ 6014720 w 6014720"/>
                <a:gd name="connsiteY4-10" fmla="*/ 0 h 1838960"/>
                <a:gd name="connsiteX0-11" fmla="*/ 6014720 w 6014720"/>
                <a:gd name="connsiteY0-12" fmla="*/ 0 h 1838960"/>
                <a:gd name="connsiteX1-13" fmla="*/ 5618480 w 6014720"/>
                <a:gd name="connsiteY1-14" fmla="*/ 1838960 h 1838960"/>
                <a:gd name="connsiteX2-15" fmla="*/ 0 w 6014720"/>
                <a:gd name="connsiteY2-16" fmla="*/ 1838960 h 1838960"/>
                <a:gd name="connsiteX3-17" fmla="*/ 5496560 w 6014720"/>
                <a:gd name="connsiteY3-18" fmla="*/ 0 h 1838960"/>
                <a:gd name="connsiteX4-19" fmla="*/ 6014720 w 6014720"/>
                <a:gd name="connsiteY4-20" fmla="*/ 0 h 1838960"/>
                <a:gd name="connsiteX0-21" fmla="*/ 6014720 w 6014720"/>
                <a:gd name="connsiteY0-22" fmla="*/ 0 h 1838960"/>
                <a:gd name="connsiteX1-23" fmla="*/ 5618480 w 6014720"/>
                <a:gd name="connsiteY1-24" fmla="*/ 1838960 h 1838960"/>
                <a:gd name="connsiteX2-25" fmla="*/ 0 w 6014720"/>
                <a:gd name="connsiteY2-26" fmla="*/ 1838960 h 1838960"/>
                <a:gd name="connsiteX3-27" fmla="*/ 5496560 w 6014720"/>
                <a:gd name="connsiteY3-28" fmla="*/ 0 h 1838960"/>
                <a:gd name="connsiteX4-29" fmla="*/ 6014720 w 6014720"/>
                <a:gd name="connsiteY4-30" fmla="*/ 0 h 1838960"/>
                <a:gd name="connsiteX0-31" fmla="*/ 6014720 w 6014720"/>
                <a:gd name="connsiteY0-32" fmla="*/ 0 h 1838960"/>
                <a:gd name="connsiteX1-33" fmla="*/ 5618480 w 6014720"/>
                <a:gd name="connsiteY1-34" fmla="*/ 1838960 h 1838960"/>
                <a:gd name="connsiteX2-35" fmla="*/ 0 w 6014720"/>
                <a:gd name="connsiteY2-36" fmla="*/ 1838960 h 1838960"/>
                <a:gd name="connsiteX3-37" fmla="*/ 5496560 w 6014720"/>
                <a:gd name="connsiteY3-38" fmla="*/ 0 h 1838960"/>
                <a:gd name="connsiteX4-39" fmla="*/ 6014720 w 6014720"/>
                <a:gd name="connsiteY4-40" fmla="*/ 0 h 1838960"/>
                <a:gd name="connsiteX0-41" fmla="*/ 6014720 w 6014720"/>
                <a:gd name="connsiteY0-42" fmla="*/ 0 h 1838960"/>
                <a:gd name="connsiteX1-43" fmla="*/ 5618480 w 6014720"/>
                <a:gd name="connsiteY1-44" fmla="*/ 1838960 h 1838960"/>
                <a:gd name="connsiteX2-45" fmla="*/ 0 w 6014720"/>
                <a:gd name="connsiteY2-46" fmla="*/ 1838960 h 1838960"/>
                <a:gd name="connsiteX3-47" fmla="*/ 5496560 w 6014720"/>
                <a:gd name="connsiteY3-48" fmla="*/ 0 h 1838960"/>
                <a:gd name="connsiteX4-49" fmla="*/ 6014720 w 6014720"/>
                <a:gd name="connsiteY4-50" fmla="*/ 0 h 1838960"/>
                <a:gd name="connsiteX0-51" fmla="*/ 6014720 w 6014720"/>
                <a:gd name="connsiteY0-52" fmla="*/ 0 h 1838960"/>
                <a:gd name="connsiteX1-53" fmla="*/ 5618480 w 6014720"/>
                <a:gd name="connsiteY1-54" fmla="*/ 1838960 h 1838960"/>
                <a:gd name="connsiteX2-55" fmla="*/ 0 w 6014720"/>
                <a:gd name="connsiteY2-56" fmla="*/ 1838960 h 1838960"/>
                <a:gd name="connsiteX3-57" fmla="*/ 5496560 w 6014720"/>
                <a:gd name="connsiteY3-58" fmla="*/ 0 h 1838960"/>
                <a:gd name="connsiteX4-59" fmla="*/ 6014720 w 6014720"/>
                <a:gd name="connsiteY4-60" fmla="*/ 0 h 1838960"/>
                <a:gd name="connsiteX0-61" fmla="*/ 6014720 w 6014720"/>
                <a:gd name="connsiteY0-62" fmla="*/ 0 h 1838960"/>
                <a:gd name="connsiteX1-63" fmla="*/ 5618480 w 6014720"/>
                <a:gd name="connsiteY1-64" fmla="*/ 1838960 h 1838960"/>
                <a:gd name="connsiteX2-65" fmla="*/ 0 w 6014720"/>
                <a:gd name="connsiteY2-66" fmla="*/ 1838960 h 1838960"/>
                <a:gd name="connsiteX3-67" fmla="*/ 5496560 w 6014720"/>
                <a:gd name="connsiteY3-68" fmla="*/ 0 h 1838960"/>
                <a:gd name="connsiteX4-69" fmla="*/ 6014720 w 6014720"/>
                <a:gd name="connsiteY4-70" fmla="*/ 0 h 1838960"/>
                <a:gd name="connsiteX0-71" fmla="*/ 6014720 w 6014720"/>
                <a:gd name="connsiteY0-72" fmla="*/ 0 h 1838960"/>
                <a:gd name="connsiteX1-73" fmla="*/ 5618480 w 6014720"/>
                <a:gd name="connsiteY1-74" fmla="*/ 1838960 h 1838960"/>
                <a:gd name="connsiteX2-75" fmla="*/ 0 w 6014720"/>
                <a:gd name="connsiteY2-76" fmla="*/ 1838960 h 1838960"/>
                <a:gd name="connsiteX3-77" fmla="*/ 5496560 w 6014720"/>
                <a:gd name="connsiteY3-78" fmla="*/ 0 h 1838960"/>
                <a:gd name="connsiteX4-79" fmla="*/ 6014720 w 6014720"/>
                <a:gd name="connsiteY4-80" fmla="*/ 0 h 1838960"/>
                <a:gd name="connsiteX0-81" fmla="*/ 6014720 w 6014720"/>
                <a:gd name="connsiteY0-82" fmla="*/ 0 h 1838960"/>
                <a:gd name="connsiteX1-83" fmla="*/ 5659120 w 6014720"/>
                <a:gd name="connsiteY1-84" fmla="*/ 1838960 h 1838960"/>
                <a:gd name="connsiteX2-85" fmla="*/ 0 w 6014720"/>
                <a:gd name="connsiteY2-86" fmla="*/ 1838960 h 1838960"/>
                <a:gd name="connsiteX3-87" fmla="*/ 5496560 w 6014720"/>
                <a:gd name="connsiteY3-88" fmla="*/ 0 h 1838960"/>
                <a:gd name="connsiteX4-89" fmla="*/ 6014720 w 6014720"/>
                <a:gd name="connsiteY4-90" fmla="*/ 0 h 1838960"/>
                <a:gd name="connsiteX0-91" fmla="*/ 6014720 w 6014720"/>
                <a:gd name="connsiteY0-92" fmla="*/ 0 h 1838960"/>
                <a:gd name="connsiteX1-93" fmla="*/ 5659120 w 6014720"/>
                <a:gd name="connsiteY1-94" fmla="*/ 1838960 h 1838960"/>
                <a:gd name="connsiteX2-95" fmla="*/ 0 w 6014720"/>
                <a:gd name="connsiteY2-96" fmla="*/ 1838960 h 1838960"/>
                <a:gd name="connsiteX3-97" fmla="*/ 5496560 w 6014720"/>
                <a:gd name="connsiteY3-98" fmla="*/ 0 h 1838960"/>
                <a:gd name="connsiteX4-99" fmla="*/ 6014720 w 6014720"/>
                <a:gd name="connsiteY4-100" fmla="*/ 0 h 183896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014720" h="1838960">
                  <a:moveTo>
                    <a:pt x="6014720" y="0"/>
                  </a:moveTo>
                  <a:cubicBezTo>
                    <a:pt x="4937760" y="795867"/>
                    <a:pt x="5008880" y="1479973"/>
                    <a:pt x="5659120" y="1838960"/>
                  </a:cubicBezTo>
                  <a:lnTo>
                    <a:pt x="0" y="1838960"/>
                  </a:lnTo>
                  <a:cubicBezTo>
                    <a:pt x="3772747" y="1642533"/>
                    <a:pt x="3776133" y="1578187"/>
                    <a:pt x="5496560" y="0"/>
                  </a:cubicBezTo>
                  <a:lnTo>
                    <a:pt x="6014720" y="0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chemeClr val="accent5">
                    <a:lumMod val="20000"/>
                    <a:lumOff val="8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5852446" y="1758989"/>
            <a:ext cx="1196054" cy="1022555"/>
            <a:chOff x="9655277" y="2349909"/>
            <a:chExt cx="1196054" cy="1022555"/>
          </a:xfrm>
        </p:grpSpPr>
        <p:sp>
          <p:nvSpPr>
            <p:cNvPr id="261" name="Freeform 260"/>
            <p:cNvSpPr/>
            <p:nvPr/>
          </p:nvSpPr>
          <p:spPr>
            <a:xfrm>
              <a:off x="9655277" y="2349909"/>
              <a:ext cx="1196054" cy="1022555"/>
            </a:xfrm>
            <a:custGeom>
              <a:avLst/>
              <a:gdLst>
                <a:gd name="connsiteX0" fmla="*/ 1416106 w 2820074"/>
                <a:gd name="connsiteY0" fmla="*/ 606903 h 2290046"/>
                <a:gd name="connsiteX1" fmla="*/ 1096471 w 2820074"/>
                <a:gd name="connsiteY1" fmla="*/ 222531 h 2290046"/>
                <a:gd name="connsiteX2" fmla="*/ 954860 w 2820074"/>
                <a:gd name="connsiteY2" fmla="*/ 667593 h 2290046"/>
                <a:gd name="connsiteX3" fmla="*/ 89012 w 2820074"/>
                <a:gd name="connsiteY3" fmla="*/ 242761 h 2290046"/>
                <a:gd name="connsiteX4" fmla="*/ 610948 w 2820074"/>
                <a:gd name="connsiteY4" fmla="*/ 797066 h 2290046"/>
                <a:gd name="connsiteX5" fmla="*/ 0 w 2820074"/>
                <a:gd name="connsiteY5" fmla="*/ 902262 h 2290046"/>
                <a:gd name="connsiteX6" fmla="*/ 481476 w 2820074"/>
                <a:gd name="connsiteY6" fmla="*/ 1246174 h 2290046"/>
                <a:gd name="connsiteX7" fmla="*/ 36414 w 2820074"/>
                <a:gd name="connsiteY7" fmla="*/ 1533441 h 2290046"/>
                <a:gd name="connsiteX8" fmla="*/ 760651 w 2820074"/>
                <a:gd name="connsiteY8" fmla="*/ 1476797 h 2290046"/>
                <a:gd name="connsiteX9" fmla="*/ 623086 w 2820074"/>
                <a:gd name="connsiteY9" fmla="*/ 1869260 h 2290046"/>
                <a:gd name="connsiteX10" fmla="*/ 1003412 w 2820074"/>
                <a:gd name="connsiteY10" fmla="*/ 1658867 h 2290046"/>
                <a:gd name="connsiteX11" fmla="*/ 1104563 w 2820074"/>
                <a:gd name="connsiteY11" fmla="*/ 2290046 h 2290046"/>
                <a:gd name="connsiteX12" fmla="*/ 1383738 w 2820074"/>
                <a:gd name="connsiteY12" fmla="*/ 1569855 h 2290046"/>
                <a:gd name="connsiteX13" fmla="*/ 1743833 w 2820074"/>
                <a:gd name="connsiteY13" fmla="*/ 2091791 h 2290046"/>
                <a:gd name="connsiteX14" fmla="*/ 1836892 w 2820074"/>
                <a:gd name="connsiteY14" fmla="*/ 1529395 h 2290046"/>
                <a:gd name="connsiteX15" fmla="*/ 2375012 w 2820074"/>
                <a:gd name="connsiteY15" fmla="*/ 1889491 h 2290046"/>
                <a:gd name="connsiteX16" fmla="*/ 2209125 w 2820074"/>
                <a:gd name="connsiteY16" fmla="*/ 1351370 h 2290046"/>
                <a:gd name="connsiteX17" fmla="*/ 2820074 w 2820074"/>
                <a:gd name="connsiteY17" fmla="*/ 1399922 h 2290046"/>
                <a:gd name="connsiteX18" fmla="*/ 2310276 w 2820074"/>
                <a:gd name="connsiteY18" fmla="*/ 1092425 h 2290046"/>
                <a:gd name="connsiteX19" fmla="*/ 2775568 w 2820074"/>
                <a:gd name="connsiteY19" fmla="*/ 837526 h 2290046"/>
                <a:gd name="connsiteX20" fmla="*/ 2196987 w 2820074"/>
                <a:gd name="connsiteY20" fmla="*/ 768744 h 2290046"/>
                <a:gd name="connsiteX21" fmla="*/ 2427610 w 2820074"/>
                <a:gd name="connsiteY21" fmla="*/ 441016 h 2290046"/>
                <a:gd name="connsiteX22" fmla="*/ 1844984 w 2820074"/>
                <a:gd name="connsiteY22" fmla="*/ 546213 h 2290046"/>
                <a:gd name="connsiteX23" fmla="*/ 1901628 w 2820074"/>
                <a:gd name="connsiteY23" fmla="*/ 0 h 2290046"/>
                <a:gd name="connsiteX24" fmla="*/ 1416106 w 2820074"/>
                <a:gd name="connsiteY24" fmla="*/ 606903 h 22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20074" h="2290046">
                  <a:moveTo>
                    <a:pt x="1416106" y="606903"/>
                  </a:moveTo>
                  <a:lnTo>
                    <a:pt x="1096471" y="222531"/>
                  </a:lnTo>
                  <a:lnTo>
                    <a:pt x="954860" y="667593"/>
                  </a:lnTo>
                  <a:lnTo>
                    <a:pt x="89012" y="242761"/>
                  </a:lnTo>
                  <a:lnTo>
                    <a:pt x="610948" y="797066"/>
                  </a:lnTo>
                  <a:lnTo>
                    <a:pt x="0" y="902262"/>
                  </a:lnTo>
                  <a:lnTo>
                    <a:pt x="481476" y="1246174"/>
                  </a:lnTo>
                  <a:lnTo>
                    <a:pt x="36414" y="1533441"/>
                  </a:lnTo>
                  <a:lnTo>
                    <a:pt x="760651" y="1476797"/>
                  </a:lnTo>
                  <a:lnTo>
                    <a:pt x="623086" y="1869260"/>
                  </a:lnTo>
                  <a:lnTo>
                    <a:pt x="1003412" y="1658867"/>
                  </a:lnTo>
                  <a:lnTo>
                    <a:pt x="1104563" y="2290046"/>
                  </a:lnTo>
                  <a:lnTo>
                    <a:pt x="1383738" y="1569855"/>
                  </a:lnTo>
                  <a:lnTo>
                    <a:pt x="1743833" y="2091791"/>
                  </a:lnTo>
                  <a:lnTo>
                    <a:pt x="1836892" y="1529395"/>
                  </a:lnTo>
                  <a:lnTo>
                    <a:pt x="2375012" y="1889491"/>
                  </a:lnTo>
                  <a:lnTo>
                    <a:pt x="2209125" y="1351370"/>
                  </a:lnTo>
                  <a:lnTo>
                    <a:pt x="2820074" y="1399922"/>
                  </a:lnTo>
                  <a:lnTo>
                    <a:pt x="2310276" y="1092425"/>
                  </a:lnTo>
                  <a:lnTo>
                    <a:pt x="2775568" y="837526"/>
                  </a:lnTo>
                  <a:lnTo>
                    <a:pt x="2196987" y="768744"/>
                  </a:lnTo>
                  <a:lnTo>
                    <a:pt x="2427610" y="441016"/>
                  </a:lnTo>
                  <a:lnTo>
                    <a:pt x="1844984" y="546213"/>
                  </a:lnTo>
                  <a:lnTo>
                    <a:pt x="1901628" y="0"/>
                  </a:lnTo>
                  <a:lnTo>
                    <a:pt x="1416106" y="606903"/>
                  </a:lnTo>
                  <a:close/>
                </a:path>
              </a:pathLst>
            </a:custGeom>
            <a:solidFill>
              <a:srgbClr val="FFFF00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2" name="TextBox 261"/>
            <p:cNvSpPr txBox="1"/>
            <p:nvPr/>
          </p:nvSpPr>
          <p:spPr>
            <a:xfrm>
              <a:off x="9753600" y="2635045"/>
              <a:ext cx="10202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compute</a:t>
              </a:r>
              <a:endParaRPr lang="en-US" dirty="0">
                <a:solidFill>
                  <a:srgbClr val="C00000"/>
                </a:solidFill>
              </a:endParaRPr>
            </a:p>
          </p:txBody>
        </p:sp>
      </p:grpSp>
      <p:sp>
        <p:nvSpPr>
          <p:cNvPr id="263" name="TextBox 262"/>
          <p:cNvSpPr txBox="1"/>
          <p:nvPr/>
        </p:nvSpPr>
        <p:spPr>
          <a:xfrm>
            <a:off x="6355429" y="1927737"/>
            <a:ext cx="319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</a:t>
            </a:r>
            <a:endParaRPr lang="en-US" sz="2000" dirty="0"/>
          </a:p>
        </p:txBody>
      </p:sp>
      <p:sp>
        <p:nvSpPr>
          <p:cNvPr id="230" name="TextBox 229"/>
          <p:cNvSpPr txBox="1"/>
          <p:nvPr/>
        </p:nvSpPr>
        <p:spPr>
          <a:xfrm>
            <a:off x="894080" y="4021574"/>
            <a:ext cx="55676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1600" dirty="0"/>
              <a:t>D</a:t>
            </a:r>
            <a:r>
              <a:rPr lang="en-US" sz="1600" baseline="-25000" dirty="0"/>
              <a:t>b</a:t>
            </a:r>
            <a:r>
              <a:rPr lang="en-US" sz="1600" dirty="0"/>
              <a:t>(a) = min{c</a:t>
            </a:r>
            <a:r>
              <a:rPr lang="en-US" sz="1600" baseline="-25000" dirty="0"/>
              <a:t>b,a</a:t>
            </a:r>
            <a:r>
              <a:rPr lang="en-US" sz="1600" dirty="0"/>
              <a:t>+D</a:t>
            </a:r>
            <a:r>
              <a:rPr lang="en-US" sz="1600" baseline="-25000" dirty="0"/>
              <a:t>a</a:t>
            </a:r>
            <a:r>
              <a:rPr lang="en-US" sz="1600" dirty="0"/>
              <a:t>(a), c</a:t>
            </a:r>
            <a:r>
              <a:rPr lang="en-US" sz="1600" baseline="-25000" dirty="0"/>
              <a:t>b,c </a:t>
            </a:r>
            <a:r>
              <a:rPr lang="en-US" sz="1600" dirty="0"/>
              <a:t>+D</a:t>
            </a:r>
            <a:r>
              <a:rPr lang="en-US" sz="1600" baseline="-25000" dirty="0"/>
              <a:t>c</a:t>
            </a:r>
            <a:r>
              <a:rPr lang="en-US" sz="1600" dirty="0"/>
              <a:t>(a), c</a:t>
            </a:r>
            <a:r>
              <a:rPr lang="en-US" sz="1600" baseline="-25000" dirty="0"/>
              <a:t>b,e</a:t>
            </a:r>
            <a:r>
              <a:rPr lang="en-US" sz="1600" dirty="0"/>
              <a:t>+D</a:t>
            </a:r>
            <a:r>
              <a:rPr lang="en-US" sz="1600" baseline="-25000" dirty="0"/>
              <a:t>e</a:t>
            </a:r>
            <a:r>
              <a:rPr lang="en-US" sz="1600" dirty="0"/>
              <a:t>(a)}  = min{8,</a:t>
            </a:r>
            <a:r>
              <a:rPr lang="en-US" sz="1600" dirty="0">
                <a:cs typeface="Arial" panose="020B0604020202020204" pitchFamily="34" charset="0"/>
              </a:rPr>
              <a:t>∞,∞} = 8 </a:t>
            </a:r>
            <a:endParaRPr lang="en-US" sz="1600" dirty="0">
              <a:cs typeface="Arial" panose="020B0604020202020204" pitchFamily="34" charset="0"/>
            </a:endParaRPr>
          </a:p>
        </p:txBody>
      </p:sp>
      <p:sp>
        <p:nvSpPr>
          <p:cNvPr id="231" name="TextBox 230"/>
          <p:cNvSpPr txBox="1"/>
          <p:nvPr/>
        </p:nvSpPr>
        <p:spPr>
          <a:xfrm>
            <a:off x="894080" y="4346694"/>
            <a:ext cx="5537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1600" dirty="0"/>
              <a:t>D</a:t>
            </a:r>
            <a:r>
              <a:rPr lang="en-US" sz="1600" baseline="-25000" dirty="0"/>
              <a:t>b</a:t>
            </a:r>
            <a:r>
              <a:rPr lang="en-US" sz="1600" dirty="0"/>
              <a:t>(c) = min{c</a:t>
            </a:r>
            <a:r>
              <a:rPr lang="en-US" sz="1600" baseline="-25000" dirty="0"/>
              <a:t>b,a</a:t>
            </a:r>
            <a:r>
              <a:rPr lang="en-US" sz="1600" dirty="0"/>
              <a:t>+D</a:t>
            </a:r>
            <a:r>
              <a:rPr lang="en-US" sz="1600" baseline="-25000" dirty="0"/>
              <a:t>a</a:t>
            </a:r>
            <a:r>
              <a:rPr lang="en-US" sz="1600" dirty="0"/>
              <a:t>(c), c</a:t>
            </a:r>
            <a:r>
              <a:rPr lang="en-US" sz="1600" baseline="-25000" dirty="0"/>
              <a:t>b,c </a:t>
            </a:r>
            <a:r>
              <a:rPr lang="en-US" sz="1600" dirty="0"/>
              <a:t>+D</a:t>
            </a:r>
            <a:r>
              <a:rPr lang="en-US" sz="1600" baseline="-25000" dirty="0"/>
              <a:t>c</a:t>
            </a:r>
            <a:r>
              <a:rPr lang="en-US" sz="1600" dirty="0"/>
              <a:t>(c), c</a:t>
            </a:r>
            <a:r>
              <a:rPr lang="en-US" sz="1600" baseline="-25000" dirty="0"/>
              <a:t> b,e </a:t>
            </a:r>
            <a:r>
              <a:rPr lang="en-US" sz="1600" dirty="0"/>
              <a:t>+D</a:t>
            </a:r>
            <a:r>
              <a:rPr lang="en-US" sz="1600" baseline="-25000" dirty="0"/>
              <a:t>e</a:t>
            </a:r>
            <a:r>
              <a:rPr lang="en-US" sz="1600" dirty="0"/>
              <a:t>(c)}  = min{</a:t>
            </a:r>
            <a:r>
              <a:rPr lang="en-US" sz="1600" dirty="0">
                <a:cs typeface="Arial" panose="020B0604020202020204" pitchFamily="34" charset="0"/>
              </a:rPr>
              <a:t>∞,1,∞} = 1 </a:t>
            </a:r>
            <a:endParaRPr lang="en-US" sz="1600" dirty="0"/>
          </a:p>
        </p:txBody>
      </p:sp>
      <p:sp>
        <p:nvSpPr>
          <p:cNvPr id="232" name="TextBox 231"/>
          <p:cNvSpPr txBox="1"/>
          <p:nvPr/>
        </p:nvSpPr>
        <p:spPr>
          <a:xfrm>
            <a:off x="883920" y="4671814"/>
            <a:ext cx="55270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1600" dirty="0"/>
              <a:t>D</a:t>
            </a:r>
            <a:r>
              <a:rPr lang="en-US" sz="1600" baseline="-25000" dirty="0"/>
              <a:t>b</a:t>
            </a:r>
            <a:r>
              <a:rPr lang="en-US" sz="1600" dirty="0"/>
              <a:t>(d) = min{c</a:t>
            </a:r>
            <a:r>
              <a:rPr lang="en-US" sz="1600" baseline="-25000" dirty="0"/>
              <a:t>b,a</a:t>
            </a:r>
            <a:r>
              <a:rPr lang="en-US" sz="1600" dirty="0"/>
              <a:t>+D</a:t>
            </a:r>
            <a:r>
              <a:rPr lang="en-US" sz="1600" baseline="-25000" dirty="0"/>
              <a:t>a</a:t>
            </a:r>
            <a:r>
              <a:rPr lang="en-US" sz="1600" dirty="0"/>
              <a:t>(d), c</a:t>
            </a:r>
            <a:r>
              <a:rPr lang="en-US" sz="1600" baseline="-25000" dirty="0"/>
              <a:t>b,c </a:t>
            </a:r>
            <a:r>
              <a:rPr lang="en-US" sz="1600" dirty="0"/>
              <a:t>+D</a:t>
            </a:r>
            <a:r>
              <a:rPr lang="en-US" sz="1600" baseline="-25000" dirty="0"/>
              <a:t>c</a:t>
            </a:r>
            <a:r>
              <a:rPr lang="en-US" sz="1600" dirty="0"/>
              <a:t>(d), c</a:t>
            </a:r>
            <a:r>
              <a:rPr lang="en-US" sz="1600" baseline="-25000" dirty="0"/>
              <a:t> b,e </a:t>
            </a:r>
            <a:r>
              <a:rPr lang="en-US" sz="1600" dirty="0"/>
              <a:t>+D</a:t>
            </a:r>
            <a:r>
              <a:rPr lang="en-US" sz="1600" baseline="-25000" dirty="0"/>
              <a:t>e</a:t>
            </a:r>
            <a:r>
              <a:rPr lang="en-US" sz="1600" dirty="0"/>
              <a:t>(d)}  = min{</a:t>
            </a:r>
            <a:r>
              <a:rPr lang="en-US" sz="1600" dirty="0">
                <a:cs typeface="Arial" panose="020B0604020202020204" pitchFamily="34" charset="0"/>
              </a:rPr>
              <a:t>9,∞,</a:t>
            </a:r>
            <a:r>
              <a:rPr lang="en-US" sz="1600" dirty="0">
                <a:cs typeface="Arial" panose="020B0604020202020204" pitchFamily="34" charset="0"/>
                <a:sym typeface="+mn-ea"/>
              </a:rPr>
              <a:t>2</a:t>
            </a:r>
            <a:r>
              <a:rPr lang="en-US" sz="1600" dirty="0">
                <a:cs typeface="Arial" panose="020B0604020202020204" pitchFamily="34" charset="0"/>
              </a:rPr>
              <a:t>} = 2 </a:t>
            </a:r>
            <a:endParaRPr lang="en-US" sz="1600" dirty="0"/>
          </a:p>
        </p:txBody>
      </p:sp>
      <p:sp>
        <p:nvSpPr>
          <p:cNvPr id="235" name="TextBox 234"/>
          <p:cNvSpPr txBox="1"/>
          <p:nvPr/>
        </p:nvSpPr>
        <p:spPr>
          <a:xfrm>
            <a:off x="883920" y="5301734"/>
            <a:ext cx="54965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1600" dirty="0"/>
              <a:t>D</a:t>
            </a:r>
            <a:r>
              <a:rPr lang="en-US" sz="1600" baseline="-25000" dirty="0"/>
              <a:t>b</a:t>
            </a:r>
            <a:r>
              <a:rPr lang="en-US" sz="1600" dirty="0"/>
              <a:t>(f) = min{c</a:t>
            </a:r>
            <a:r>
              <a:rPr lang="en-US" sz="1600" baseline="-25000" dirty="0"/>
              <a:t>b,a</a:t>
            </a:r>
            <a:r>
              <a:rPr lang="en-US" sz="1600" dirty="0"/>
              <a:t>+D</a:t>
            </a:r>
            <a:r>
              <a:rPr lang="en-US" sz="1600" baseline="-25000" dirty="0"/>
              <a:t>a</a:t>
            </a:r>
            <a:r>
              <a:rPr lang="en-US" sz="1600" dirty="0"/>
              <a:t>(f), c</a:t>
            </a:r>
            <a:r>
              <a:rPr lang="en-US" sz="1600" baseline="-25000" dirty="0"/>
              <a:t>b,c </a:t>
            </a:r>
            <a:r>
              <a:rPr lang="en-US" sz="1600" dirty="0"/>
              <a:t>+D</a:t>
            </a:r>
            <a:r>
              <a:rPr lang="en-US" sz="1600" baseline="-25000" dirty="0"/>
              <a:t>c</a:t>
            </a:r>
            <a:r>
              <a:rPr lang="en-US" sz="1600" dirty="0"/>
              <a:t>(f), c</a:t>
            </a:r>
            <a:r>
              <a:rPr lang="en-US" sz="1600" baseline="-25000" dirty="0"/>
              <a:t> b,e </a:t>
            </a:r>
            <a:r>
              <a:rPr lang="en-US" sz="1600" dirty="0"/>
              <a:t>+D</a:t>
            </a:r>
            <a:r>
              <a:rPr lang="en-US" sz="1600" baseline="-25000" dirty="0"/>
              <a:t>e</a:t>
            </a:r>
            <a:r>
              <a:rPr lang="en-US" sz="1600" dirty="0"/>
              <a:t>(f)}  = min{</a:t>
            </a:r>
            <a:r>
              <a:rPr lang="en-US" sz="1600" dirty="0">
                <a:cs typeface="Arial" panose="020B0604020202020204" pitchFamily="34" charset="0"/>
              </a:rPr>
              <a:t>∞,∞,2} = 2 </a:t>
            </a:r>
            <a:endParaRPr lang="en-US" sz="1600" dirty="0"/>
          </a:p>
        </p:txBody>
      </p:sp>
      <p:sp>
        <p:nvSpPr>
          <p:cNvPr id="237" name="TextBox 236"/>
          <p:cNvSpPr txBox="1"/>
          <p:nvPr/>
        </p:nvSpPr>
        <p:spPr>
          <a:xfrm>
            <a:off x="894080" y="6244828"/>
            <a:ext cx="54660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1600" dirty="0"/>
              <a:t>D</a:t>
            </a:r>
            <a:r>
              <a:rPr lang="en-US" sz="1600" baseline="-25000" dirty="0"/>
              <a:t>b</a:t>
            </a:r>
            <a:r>
              <a:rPr lang="en-US" sz="1600" dirty="0"/>
              <a:t>(i) = min{c</a:t>
            </a:r>
            <a:r>
              <a:rPr lang="en-US" sz="1600" baseline="-25000" dirty="0"/>
              <a:t>b,a</a:t>
            </a:r>
            <a:r>
              <a:rPr lang="en-US" sz="1600" dirty="0"/>
              <a:t>+D</a:t>
            </a:r>
            <a:r>
              <a:rPr lang="en-US" sz="1600" baseline="-25000" dirty="0"/>
              <a:t>a</a:t>
            </a:r>
            <a:r>
              <a:rPr lang="en-US" sz="1600" dirty="0"/>
              <a:t>(i), c</a:t>
            </a:r>
            <a:r>
              <a:rPr lang="en-US" sz="1600" baseline="-25000" dirty="0"/>
              <a:t>b,c </a:t>
            </a:r>
            <a:r>
              <a:rPr lang="en-US" sz="1600" dirty="0"/>
              <a:t>+D</a:t>
            </a:r>
            <a:r>
              <a:rPr lang="en-US" sz="1600" baseline="-25000" dirty="0"/>
              <a:t>c</a:t>
            </a:r>
            <a:r>
              <a:rPr lang="en-US" sz="1600" dirty="0"/>
              <a:t>(i), c</a:t>
            </a:r>
            <a:r>
              <a:rPr lang="en-US" sz="1600" baseline="-25000" dirty="0"/>
              <a:t> b,e</a:t>
            </a:r>
            <a:r>
              <a:rPr lang="en-US" sz="1600" dirty="0"/>
              <a:t>+D</a:t>
            </a:r>
            <a:r>
              <a:rPr lang="en-US" sz="1600" baseline="-25000" dirty="0"/>
              <a:t>e</a:t>
            </a:r>
            <a:r>
              <a:rPr lang="en-US" sz="1600" dirty="0"/>
              <a:t>(i)}  = min{</a:t>
            </a:r>
            <a:r>
              <a:rPr lang="en-US" sz="1600" dirty="0">
                <a:cs typeface="Arial" panose="020B0604020202020204" pitchFamily="34" charset="0"/>
              </a:rPr>
              <a:t>∞,</a:t>
            </a:r>
            <a:r>
              <a:rPr lang="en-US" sz="1600" baseline="-25000" dirty="0"/>
              <a:t> </a:t>
            </a:r>
            <a:r>
              <a:rPr lang="en-US" sz="1600" dirty="0">
                <a:cs typeface="Arial" panose="020B0604020202020204" pitchFamily="34" charset="0"/>
              </a:rPr>
              <a:t>∞, ∞} = ∞ </a:t>
            </a:r>
            <a:endParaRPr lang="en-US" sz="1600" dirty="0"/>
          </a:p>
        </p:txBody>
      </p:sp>
      <p:sp>
        <p:nvSpPr>
          <p:cNvPr id="238" name="TextBox 237"/>
          <p:cNvSpPr txBox="1"/>
          <p:nvPr/>
        </p:nvSpPr>
        <p:spPr>
          <a:xfrm>
            <a:off x="883920" y="5940028"/>
            <a:ext cx="5547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1600" dirty="0"/>
              <a:t>D</a:t>
            </a:r>
            <a:r>
              <a:rPr lang="en-US" sz="1600" baseline="-25000" dirty="0"/>
              <a:t>b</a:t>
            </a:r>
            <a:r>
              <a:rPr lang="en-US" sz="1600" dirty="0"/>
              <a:t>(h) = min{c</a:t>
            </a:r>
            <a:r>
              <a:rPr lang="en-US" sz="1600" baseline="-25000" dirty="0"/>
              <a:t>b,a</a:t>
            </a:r>
            <a:r>
              <a:rPr lang="en-US" sz="1600" dirty="0"/>
              <a:t>+D</a:t>
            </a:r>
            <a:r>
              <a:rPr lang="en-US" sz="1600" baseline="-25000" dirty="0"/>
              <a:t>a</a:t>
            </a:r>
            <a:r>
              <a:rPr lang="en-US" sz="1600" dirty="0"/>
              <a:t>(h), c</a:t>
            </a:r>
            <a:r>
              <a:rPr lang="en-US" sz="1600" baseline="-25000" dirty="0"/>
              <a:t>b,c </a:t>
            </a:r>
            <a:r>
              <a:rPr lang="en-US" sz="1600" dirty="0"/>
              <a:t>+D</a:t>
            </a:r>
            <a:r>
              <a:rPr lang="en-US" sz="1600" baseline="-25000" dirty="0"/>
              <a:t>c</a:t>
            </a:r>
            <a:r>
              <a:rPr lang="en-US" sz="1600" dirty="0"/>
              <a:t>(h), c</a:t>
            </a:r>
            <a:r>
              <a:rPr lang="en-US" sz="1600" baseline="-25000" dirty="0"/>
              <a:t> b,e</a:t>
            </a:r>
            <a:r>
              <a:rPr lang="en-US" sz="1600" dirty="0"/>
              <a:t>+D</a:t>
            </a:r>
            <a:r>
              <a:rPr lang="en-US" sz="1600" baseline="-25000" dirty="0"/>
              <a:t>e</a:t>
            </a:r>
            <a:r>
              <a:rPr lang="en-US" sz="1600" dirty="0"/>
              <a:t>(h)}  = min{</a:t>
            </a:r>
            <a:r>
              <a:rPr lang="en-US" sz="1600" dirty="0">
                <a:cs typeface="Arial" panose="020B0604020202020204" pitchFamily="34" charset="0"/>
              </a:rPr>
              <a:t>∞,</a:t>
            </a:r>
            <a:r>
              <a:rPr lang="en-US" sz="1600" baseline="-25000" dirty="0"/>
              <a:t> </a:t>
            </a:r>
            <a:r>
              <a:rPr lang="en-US" sz="1600" dirty="0">
                <a:cs typeface="Arial" panose="020B0604020202020204" pitchFamily="34" charset="0"/>
              </a:rPr>
              <a:t>∞, 2} = 2 </a:t>
            </a:r>
            <a:endParaRPr lang="en-US" sz="1600" dirty="0"/>
          </a:p>
        </p:txBody>
      </p:sp>
      <p:sp>
        <p:nvSpPr>
          <p:cNvPr id="233" name="TextBox 232"/>
          <p:cNvSpPr txBox="1"/>
          <p:nvPr/>
        </p:nvSpPr>
        <p:spPr>
          <a:xfrm>
            <a:off x="894080" y="4976614"/>
            <a:ext cx="54457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1600" dirty="0"/>
              <a:t>D</a:t>
            </a:r>
            <a:r>
              <a:rPr lang="en-US" sz="1600" baseline="-25000" dirty="0"/>
              <a:t>b</a:t>
            </a:r>
            <a:r>
              <a:rPr lang="en-US" sz="1600" dirty="0"/>
              <a:t>(e) = min{c</a:t>
            </a:r>
            <a:r>
              <a:rPr lang="en-US" sz="1600" baseline="-25000" dirty="0"/>
              <a:t>b,a</a:t>
            </a:r>
            <a:r>
              <a:rPr lang="en-US" sz="1600" dirty="0"/>
              <a:t>+D</a:t>
            </a:r>
            <a:r>
              <a:rPr lang="en-US" sz="1600" baseline="-25000" dirty="0"/>
              <a:t>a</a:t>
            </a:r>
            <a:r>
              <a:rPr lang="en-US" sz="1600" dirty="0"/>
              <a:t>(e), c</a:t>
            </a:r>
            <a:r>
              <a:rPr lang="en-US" sz="1600" baseline="-25000" dirty="0"/>
              <a:t>b,c </a:t>
            </a:r>
            <a:r>
              <a:rPr lang="en-US" sz="1600" dirty="0"/>
              <a:t>+D</a:t>
            </a:r>
            <a:r>
              <a:rPr lang="en-US" sz="1600" baseline="-25000" dirty="0"/>
              <a:t>c</a:t>
            </a:r>
            <a:r>
              <a:rPr lang="en-US" sz="1600" dirty="0"/>
              <a:t>(e), c</a:t>
            </a:r>
            <a:r>
              <a:rPr lang="en-US" sz="1600" baseline="-25000" dirty="0"/>
              <a:t> b,e </a:t>
            </a:r>
            <a:r>
              <a:rPr lang="en-US" sz="1600" dirty="0"/>
              <a:t>+D</a:t>
            </a:r>
            <a:r>
              <a:rPr lang="en-US" sz="1600" baseline="-25000" dirty="0"/>
              <a:t>e</a:t>
            </a:r>
            <a:r>
              <a:rPr lang="en-US" sz="1600" dirty="0"/>
              <a:t>(e)}  = min{</a:t>
            </a:r>
            <a:r>
              <a:rPr lang="en-US" sz="1600" dirty="0">
                <a:cs typeface="Arial" panose="020B0604020202020204" pitchFamily="34" charset="0"/>
              </a:rPr>
              <a:t>∞,∞,1} = 1 </a:t>
            </a:r>
            <a:endParaRPr lang="en-US" sz="1600" dirty="0"/>
          </a:p>
        </p:txBody>
      </p:sp>
      <p:sp>
        <p:nvSpPr>
          <p:cNvPr id="236" name="TextBox 235"/>
          <p:cNvSpPr txBox="1"/>
          <p:nvPr/>
        </p:nvSpPr>
        <p:spPr>
          <a:xfrm>
            <a:off x="894080" y="5616694"/>
            <a:ext cx="5547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1600" dirty="0"/>
              <a:t>D</a:t>
            </a:r>
            <a:r>
              <a:rPr lang="en-US" sz="1600" baseline="-25000" dirty="0"/>
              <a:t>b</a:t>
            </a:r>
            <a:r>
              <a:rPr lang="en-US" sz="1600" dirty="0"/>
              <a:t>(g) = min{c</a:t>
            </a:r>
            <a:r>
              <a:rPr lang="en-US" sz="1600" baseline="-25000" dirty="0"/>
              <a:t>b,a</a:t>
            </a:r>
            <a:r>
              <a:rPr lang="en-US" sz="1600" dirty="0"/>
              <a:t>+D</a:t>
            </a:r>
            <a:r>
              <a:rPr lang="en-US" sz="1600" baseline="-25000" dirty="0"/>
              <a:t>a</a:t>
            </a:r>
            <a:r>
              <a:rPr lang="en-US" sz="1600" dirty="0"/>
              <a:t>(g), c</a:t>
            </a:r>
            <a:r>
              <a:rPr lang="en-US" sz="1600" baseline="-25000" dirty="0"/>
              <a:t>b,c </a:t>
            </a:r>
            <a:r>
              <a:rPr lang="en-US" sz="1600" dirty="0"/>
              <a:t>+D</a:t>
            </a:r>
            <a:r>
              <a:rPr lang="en-US" sz="1600" baseline="-25000" dirty="0"/>
              <a:t>c</a:t>
            </a:r>
            <a:r>
              <a:rPr lang="en-US" sz="1600" dirty="0"/>
              <a:t>(g), c</a:t>
            </a:r>
            <a:r>
              <a:rPr lang="en-US" sz="1600" baseline="-25000" dirty="0"/>
              <a:t> b,e</a:t>
            </a:r>
            <a:r>
              <a:rPr lang="en-US" sz="1600" dirty="0"/>
              <a:t>+D</a:t>
            </a:r>
            <a:r>
              <a:rPr lang="en-US" sz="1600" baseline="-25000" dirty="0"/>
              <a:t>e</a:t>
            </a:r>
            <a:r>
              <a:rPr lang="en-US" sz="1600" dirty="0"/>
              <a:t>(g)}  = min{</a:t>
            </a:r>
            <a:r>
              <a:rPr lang="en-US" sz="1600" dirty="0">
                <a:cs typeface="Arial" panose="020B0604020202020204" pitchFamily="34" charset="0"/>
              </a:rPr>
              <a:t>∞,</a:t>
            </a:r>
            <a:r>
              <a:rPr lang="en-US" sz="1600" baseline="-25000" dirty="0"/>
              <a:t> </a:t>
            </a:r>
            <a:r>
              <a:rPr lang="en-US" sz="1600" dirty="0">
                <a:cs typeface="Arial" panose="020B0604020202020204" pitchFamily="34" charset="0"/>
              </a:rPr>
              <a:t>∞, ∞} = ∞ 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6 -3.7037E-6 L -0.0013 -0.71435 " pathEditMode="relative" rAng="0" ptsTypes="AA">
                                      <p:cBhvr>
                                        <p:cTn id="65" dur="20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3571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65" grpId="0" animBg="1"/>
      <p:bldP spid="230" grpId="0"/>
      <p:bldP spid="231" grpId="0"/>
      <p:bldP spid="232" grpId="0"/>
      <p:bldP spid="235" grpId="0"/>
      <p:bldP spid="237" grpId="0"/>
      <p:bldP spid="238" grpId="0"/>
      <p:bldP spid="233" grpId="0"/>
      <p:bldP spid="236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roup 371"/>
          <p:cNvGrpSpPr/>
          <p:nvPr/>
        </p:nvGrpSpPr>
        <p:grpSpPr>
          <a:xfrm>
            <a:off x="2827965" y="1130710"/>
            <a:ext cx="1547391" cy="2620631"/>
            <a:chOff x="3221255" y="1012723"/>
            <a:chExt cx="1547391" cy="2620631"/>
          </a:xfrm>
        </p:grpSpPr>
        <p:sp>
          <p:nvSpPr>
            <p:cNvPr id="373" name="Freeform 372"/>
            <p:cNvSpPr/>
            <p:nvPr/>
          </p:nvSpPr>
          <p:spPr>
            <a:xfrm>
              <a:off x="4316362" y="1042219"/>
              <a:ext cx="452284" cy="2389239"/>
            </a:xfrm>
            <a:custGeom>
              <a:avLst/>
              <a:gdLst>
                <a:gd name="connsiteX0" fmla="*/ 0 w 491613"/>
                <a:gd name="connsiteY0" fmla="*/ 0 h 2389239"/>
                <a:gd name="connsiteX1" fmla="*/ 491613 w 491613"/>
                <a:gd name="connsiteY1" fmla="*/ 904568 h 2389239"/>
                <a:gd name="connsiteX2" fmla="*/ 491613 w 491613"/>
                <a:gd name="connsiteY2" fmla="*/ 1052052 h 2389239"/>
                <a:gd name="connsiteX3" fmla="*/ 19665 w 491613"/>
                <a:gd name="connsiteY3" fmla="*/ 2389239 h 2389239"/>
                <a:gd name="connsiteX4" fmla="*/ 0 w 491613"/>
                <a:gd name="connsiteY4" fmla="*/ 0 h 2389239"/>
                <a:gd name="connsiteX0-1" fmla="*/ 19664 w 471948"/>
                <a:gd name="connsiteY0-2" fmla="*/ 0 h 2389239"/>
                <a:gd name="connsiteX1-3" fmla="*/ 471948 w 471948"/>
                <a:gd name="connsiteY1-4" fmla="*/ 904568 h 2389239"/>
                <a:gd name="connsiteX2-5" fmla="*/ 471948 w 471948"/>
                <a:gd name="connsiteY2-6" fmla="*/ 1052052 h 2389239"/>
                <a:gd name="connsiteX3-7" fmla="*/ 0 w 471948"/>
                <a:gd name="connsiteY3-8" fmla="*/ 2389239 h 2389239"/>
                <a:gd name="connsiteX4-9" fmla="*/ 19664 w 471948"/>
                <a:gd name="connsiteY4-10" fmla="*/ 0 h 2389239"/>
                <a:gd name="connsiteX0-11" fmla="*/ 19664 w 471948"/>
                <a:gd name="connsiteY0-12" fmla="*/ 0 h 2389239"/>
                <a:gd name="connsiteX1-13" fmla="*/ 471948 w 471948"/>
                <a:gd name="connsiteY1-14" fmla="*/ 904568 h 2389239"/>
                <a:gd name="connsiteX2-15" fmla="*/ 471948 w 471948"/>
                <a:gd name="connsiteY2-16" fmla="*/ 1052052 h 2389239"/>
                <a:gd name="connsiteX3-17" fmla="*/ 0 w 471948"/>
                <a:gd name="connsiteY3-18" fmla="*/ 2389239 h 2389239"/>
                <a:gd name="connsiteX4-19" fmla="*/ 19664 w 471948"/>
                <a:gd name="connsiteY4-20" fmla="*/ 0 h 2389239"/>
                <a:gd name="connsiteX0-21" fmla="*/ 19664 w 471948"/>
                <a:gd name="connsiteY0-22" fmla="*/ 0 h 2389239"/>
                <a:gd name="connsiteX1-23" fmla="*/ 471948 w 471948"/>
                <a:gd name="connsiteY1-24" fmla="*/ 904568 h 2389239"/>
                <a:gd name="connsiteX2-25" fmla="*/ 471948 w 471948"/>
                <a:gd name="connsiteY2-26" fmla="*/ 1052052 h 2389239"/>
                <a:gd name="connsiteX3-27" fmla="*/ 0 w 471948"/>
                <a:gd name="connsiteY3-28" fmla="*/ 2389239 h 2389239"/>
                <a:gd name="connsiteX4-29" fmla="*/ 19664 w 471948"/>
                <a:gd name="connsiteY4-30" fmla="*/ 0 h 2389239"/>
                <a:gd name="connsiteX0-31" fmla="*/ 19664 w 471948"/>
                <a:gd name="connsiteY0-32" fmla="*/ 0 h 2389239"/>
                <a:gd name="connsiteX1-33" fmla="*/ 471948 w 471948"/>
                <a:gd name="connsiteY1-34" fmla="*/ 904568 h 2389239"/>
                <a:gd name="connsiteX2-35" fmla="*/ 471948 w 471948"/>
                <a:gd name="connsiteY2-36" fmla="*/ 1052052 h 2389239"/>
                <a:gd name="connsiteX3-37" fmla="*/ 0 w 471948"/>
                <a:gd name="connsiteY3-38" fmla="*/ 2389239 h 2389239"/>
                <a:gd name="connsiteX4-39" fmla="*/ 19664 w 471948"/>
                <a:gd name="connsiteY4-40" fmla="*/ 0 h 2389239"/>
                <a:gd name="connsiteX0-41" fmla="*/ 0 w 452284"/>
                <a:gd name="connsiteY0-42" fmla="*/ 0 h 2389239"/>
                <a:gd name="connsiteX1-43" fmla="*/ 452284 w 452284"/>
                <a:gd name="connsiteY1-44" fmla="*/ 904568 h 2389239"/>
                <a:gd name="connsiteX2-45" fmla="*/ 452284 w 452284"/>
                <a:gd name="connsiteY2-46" fmla="*/ 1052052 h 2389239"/>
                <a:gd name="connsiteX3-47" fmla="*/ 9833 w 452284"/>
                <a:gd name="connsiteY3-48" fmla="*/ 2389239 h 2389239"/>
                <a:gd name="connsiteX4-49" fmla="*/ 0 w 452284"/>
                <a:gd name="connsiteY4-50" fmla="*/ 0 h 2389239"/>
                <a:gd name="connsiteX0-51" fmla="*/ 0 w 452284"/>
                <a:gd name="connsiteY0-52" fmla="*/ 0 h 2389239"/>
                <a:gd name="connsiteX1-53" fmla="*/ 452284 w 452284"/>
                <a:gd name="connsiteY1-54" fmla="*/ 904568 h 2389239"/>
                <a:gd name="connsiteX2-55" fmla="*/ 452284 w 452284"/>
                <a:gd name="connsiteY2-56" fmla="*/ 1052052 h 2389239"/>
                <a:gd name="connsiteX3-57" fmla="*/ 9833 w 452284"/>
                <a:gd name="connsiteY3-58" fmla="*/ 2389239 h 2389239"/>
                <a:gd name="connsiteX4-59" fmla="*/ 0 w 452284"/>
                <a:gd name="connsiteY4-60" fmla="*/ 0 h 238923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452284" h="2389239">
                  <a:moveTo>
                    <a:pt x="0" y="0"/>
                  </a:moveTo>
                  <a:cubicBezTo>
                    <a:pt x="170425" y="625988"/>
                    <a:pt x="242530" y="681703"/>
                    <a:pt x="452284" y="904568"/>
                  </a:cubicBezTo>
                  <a:lnTo>
                    <a:pt x="452284" y="1052052"/>
                  </a:lnTo>
                  <a:cubicBezTo>
                    <a:pt x="206477" y="1507613"/>
                    <a:pt x="137653" y="1825523"/>
                    <a:pt x="9833" y="2389239"/>
                  </a:cubicBezTo>
                  <a:cubicBezTo>
                    <a:pt x="6555" y="1592826"/>
                    <a:pt x="3278" y="79641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4" name="Group 373"/>
            <p:cNvGrpSpPr/>
            <p:nvPr/>
          </p:nvGrpSpPr>
          <p:grpSpPr>
            <a:xfrm>
              <a:off x="3221255" y="1012723"/>
              <a:ext cx="1172904" cy="2620631"/>
              <a:chOff x="3221255" y="1012723"/>
              <a:chExt cx="1172904" cy="2620631"/>
            </a:xfrm>
          </p:grpSpPr>
          <p:sp>
            <p:nvSpPr>
              <p:cNvPr id="375" name="Rectangle 374"/>
              <p:cNvSpPr/>
              <p:nvPr/>
            </p:nvSpPr>
            <p:spPr>
              <a:xfrm>
                <a:off x="3224981" y="1012723"/>
                <a:ext cx="1111045" cy="241873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76" name="Group 375"/>
              <p:cNvGrpSpPr/>
              <p:nvPr/>
            </p:nvGrpSpPr>
            <p:grpSpPr>
              <a:xfrm>
                <a:off x="3221255" y="1017253"/>
                <a:ext cx="1172904" cy="2616101"/>
                <a:chOff x="9477371" y="702026"/>
                <a:chExt cx="1172904" cy="2616101"/>
              </a:xfrm>
            </p:grpSpPr>
            <p:sp>
              <p:nvSpPr>
                <p:cNvPr id="377" name="Rectangle 376"/>
                <p:cNvSpPr/>
                <p:nvPr/>
              </p:nvSpPr>
              <p:spPr>
                <a:xfrm>
                  <a:off x="9485428" y="706056"/>
                  <a:ext cx="1116982" cy="37039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8" name="TextBox 377"/>
                <p:cNvSpPr txBox="1"/>
                <p:nvPr/>
              </p:nvSpPr>
              <p:spPr>
                <a:xfrm>
                  <a:off x="9533078" y="702026"/>
                  <a:ext cx="1117197" cy="261610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>
                      <a:solidFill>
                        <a:schemeClr val="bg1"/>
                      </a:solidFill>
                    </a:rPr>
                    <a:t>DV in a: </a:t>
                  </a:r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(a)=0</a:t>
                  </a:r>
                  <a:endParaRPr lang="en-US" sz="1600" dirty="0"/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(b) = 8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(c)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(d)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1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(e)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(f)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(g)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(h)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r>
                    <a:rPr lang="en-US" sz="1600" dirty="0"/>
                    <a:t>D</a:t>
                  </a:r>
                  <a:r>
                    <a:rPr lang="en-US" sz="1600" baseline="-25000" dirty="0"/>
                    <a:t>a</a:t>
                  </a:r>
                  <a:r>
                    <a:rPr lang="en-US" sz="1600" dirty="0"/>
                    <a:t>(i)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</p:txBody>
            </p:sp>
            <p:cxnSp>
              <p:nvCxnSpPr>
                <p:cNvPr id="379" name="Straight Connector 378"/>
                <p:cNvCxnSpPr/>
                <p:nvPr/>
              </p:nvCxnSpPr>
              <p:spPr>
                <a:xfrm>
                  <a:off x="9477371" y="1076444"/>
                  <a:ext cx="112386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80" name="Rectangle 379"/>
                <p:cNvSpPr/>
                <p:nvPr/>
              </p:nvSpPr>
              <p:spPr>
                <a:xfrm>
                  <a:off x="9479666" y="706056"/>
                  <a:ext cx="1122744" cy="258945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624" y="174028"/>
            <a:ext cx="10893427" cy="894622"/>
          </a:xfrm>
        </p:spPr>
        <p:txBody>
          <a:bodyPr/>
          <a:lstStyle/>
          <a:p>
            <a:r>
              <a:rPr lang="en-US" dirty="0"/>
              <a:t>Distance vector example: computation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cxnSp>
        <p:nvCxnSpPr>
          <p:cNvPr id="82" name="Straight Connector 81"/>
          <p:cNvCxnSpPr>
            <a:stCxn id="76" idx="2"/>
            <a:endCxn id="76" idx="0"/>
          </p:cNvCxnSpPr>
          <p:nvPr/>
        </p:nvCxnSpPr>
        <p:spPr>
          <a:xfrm flipV="1">
            <a:off x="6530326" y="2129120"/>
            <a:ext cx="0" cy="38631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stCxn id="76" idx="1"/>
            <a:endCxn id="76" idx="3"/>
          </p:cNvCxnSpPr>
          <p:nvPr/>
        </p:nvCxnSpPr>
        <p:spPr>
          <a:xfrm>
            <a:off x="4598770" y="4060675"/>
            <a:ext cx="386311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/>
          <p:cNvSpPr/>
          <p:nvPr/>
        </p:nvSpPr>
        <p:spPr>
          <a:xfrm>
            <a:off x="4598770" y="2129120"/>
            <a:ext cx="3863111" cy="386311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50" name="Rectangle 149"/>
          <p:cNvSpPr/>
          <p:nvPr/>
        </p:nvSpPr>
        <p:spPr>
          <a:xfrm>
            <a:off x="8380337" y="2200470"/>
            <a:ext cx="132508" cy="1855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034" name="Group 1033"/>
          <p:cNvGrpSpPr/>
          <p:nvPr/>
        </p:nvGrpSpPr>
        <p:grpSpPr>
          <a:xfrm>
            <a:off x="4333785" y="5772213"/>
            <a:ext cx="4395351" cy="404576"/>
            <a:chOff x="4333785" y="5772213"/>
            <a:chExt cx="4395351" cy="404576"/>
          </a:xfrm>
        </p:grpSpPr>
        <p:grpSp>
          <p:nvGrpSpPr>
            <p:cNvPr id="184" name="Group 183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205" name="Group 20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0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0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20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g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185" name="Group 184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196" name="Group 19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0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197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19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h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186" name="Group 185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187" name="Group 18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19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188" name="Group 44"/>
              <p:cNvGrpSpPr/>
              <p:nvPr/>
            </p:nvGrpSpPr>
            <p:grpSpPr bwMode="auto">
              <a:xfrm>
                <a:off x="1500196" y="2507397"/>
                <a:ext cx="267548" cy="419100"/>
                <a:chOff x="2972" y="2425"/>
                <a:chExt cx="171" cy="264"/>
              </a:xfrm>
            </p:grpSpPr>
            <p:sp>
              <p:nvSpPr>
                <p:cNvPr id="18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72" y="2425"/>
                  <a:ext cx="17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i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215" name="TextBox 214"/>
          <p:cNvSpPr txBox="1"/>
          <p:nvPr/>
        </p:nvSpPr>
        <p:spPr>
          <a:xfrm>
            <a:off x="4305782" y="2870522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6" name="TextBox 215"/>
          <p:cNvSpPr txBox="1"/>
          <p:nvPr/>
        </p:nvSpPr>
        <p:spPr>
          <a:xfrm>
            <a:off x="6217534" y="2860877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7" name="TextBox 216"/>
          <p:cNvSpPr txBox="1"/>
          <p:nvPr/>
        </p:nvSpPr>
        <p:spPr>
          <a:xfrm>
            <a:off x="4296138" y="488644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8" name="TextBox 217"/>
          <p:cNvSpPr txBox="1"/>
          <p:nvPr/>
        </p:nvSpPr>
        <p:spPr>
          <a:xfrm>
            <a:off x="6231040" y="488837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9" name="TextBox 218"/>
          <p:cNvSpPr txBox="1"/>
          <p:nvPr/>
        </p:nvSpPr>
        <p:spPr>
          <a:xfrm>
            <a:off x="8154365" y="489030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1" name="TextBox 220"/>
          <p:cNvSpPr txBox="1"/>
          <p:nvPr/>
        </p:nvSpPr>
        <p:spPr>
          <a:xfrm>
            <a:off x="5442030" y="4029920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2" name="TextBox 221"/>
          <p:cNvSpPr txBox="1"/>
          <p:nvPr/>
        </p:nvSpPr>
        <p:spPr>
          <a:xfrm>
            <a:off x="7353782" y="4020275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3" name="TextBox 222"/>
          <p:cNvSpPr txBox="1"/>
          <p:nvPr/>
        </p:nvSpPr>
        <p:spPr>
          <a:xfrm>
            <a:off x="5443958" y="5953247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4" name="TextBox 223"/>
          <p:cNvSpPr txBox="1"/>
          <p:nvPr/>
        </p:nvSpPr>
        <p:spPr>
          <a:xfrm>
            <a:off x="7355710" y="5943602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5" name="TextBox 224"/>
          <p:cNvSpPr txBox="1"/>
          <p:nvPr/>
        </p:nvSpPr>
        <p:spPr>
          <a:xfrm>
            <a:off x="5445886" y="212395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8</a:t>
            </a:r>
            <a:endParaRPr lang="en-US" sz="1600" dirty="0"/>
          </a:p>
        </p:txBody>
      </p:sp>
      <p:sp>
        <p:nvSpPr>
          <p:cNvPr id="226" name="TextBox 225"/>
          <p:cNvSpPr txBox="1"/>
          <p:nvPr/>
        </p:nvSpPr>
        <p:spPr>
          <a:xfrm>
            <a:off x="7357638" y="2114311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grpSp>
        <p:nvGrpSpPr>
          <p:cNvPr id="159" name="Group 158"/>
          <p:cNvGrpSpPr/>
          <p:nvPr/>
        </p:nvGrpSpPr>
        <p:grpSpPr>
          <a:xfrm>
            <a:off x="584365" y="1859143"/>
            <a:ext cx="736099" cy="1229581"/>
            <a:chOff x="10030307" y="3444875"/>
            <a:chExt cx="736099" cy="1229581"/>
          </a:xfrm>
        </p:grpSpPr>
        <p:sp>
          <p:nvSpPr>
            <p:cNvPr id="160" name="TextBox 159"/>
            <p:cNvSpPr txBox="1"/>
            <p:nvPr/>
          </p:nvSpPr>
          <p:spPr>
            <a:xfrm>
              <a:off x="10030307" y="4089681"/>
              <a:ext cx="73609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t=1</a:t>
              </a:r>
              <a:endParaRPr lang="en-US" sz="3200" dirty="0"/>
            </a:p>
          </p:txBody>
        </p:sp>
        <p:grpSp>
          <p:nvGrpSpPr>
            <p:cNvPr id="161" name="Group 160"/>
            <p:cNvGrpSpPr/>
            <p:nvPr/>
          </p:nvGrpSpPr>
          <p:grpSpPr>
            <a:xfrm>
              <a:off x="10034588" y="3444875"/>
              <a:ext cx="682627" cy="682625"/>
              <a:chOff x="10034588" y="3444875"/>
              <a:chExt cx="682627" cy="682625"/>
            </a:xfrm>
          </p:grpSpPr>
          <p:sp>
            <p:nvSpPr>
              <p:cNvPr id="162" name="Oval 161"/>
              <p:cNvSpPr/>
              <p:nvPr/>
            </p:nvSpPr>
            <p:spPr>
              <a:xfrm>
                <a:off x="10039551" y="3449256"/>
                <a:ext cx="671332" cy="671332"/>
              </a:xfrm>
              <a:prstGeom prst="ellipse">
                <a:avLst/>
              </a:prstGeom>
              <a:noFill/>
              <a:ln w="3492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63" name="Straight Connector 162"/>
              <p:cNvCxnSpPr/>
              <p:nvPr/>
            </p:nvCxnSpPr>
            <p:spPr>
              <a:xfrm>
                <a:off x="10372725" y="34448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/>
              <p:cNvCxnSpPr/>
              <p:nvPr/>
            </p:nvCxnSpPr>
            <p:spPr>
              <a:xfrm>
                <a:off x="10372725" y="40671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/>
              <p:cNvCxnSpPr/>
              <p:nvPr/>
            </p:nvCxnSpPr>
            <p:spPr>
              <a:xfrm rot="16200000">
                <a:off x="10064751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/>
              <p:cNvCxnSpPr/>
              <p:nvPr/>
            </p:nvCxnSpPr>
            <p:spPr>
              <a:xfrm rot="16200000">
                <a:off x="10687053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/>
              <p:nvPr/>
            </p:nvCxnSpPr>
            <p:spPr>
              <a:xfrm>
                <a:off x="10523542" y="40370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/>
              <p:nvPr/>
            </p:nvCxnSpPr>
            <p:spPr>
              <a:xfrm>
                <a:off x="10202867" y="34909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/>
              <p:cNvCxnSpPr/>
              <p:nvPr/>
            </p:nvCxnSpPr>
            <p:spPr>
              <a:xfrm flipH="1">
                <a:off x="10196517" y="40338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>
              <a:xfrm flipH="1">
                <a:off x="10517192" y="34877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>
              <a:xfrm flipH="1">
                <a:off x="10631493" y="36115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 flipH="1">
                <a:off x="10085393" y="39290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 flipH="1" flipV="1">
                <a:off x="10094918" y="36147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 flipH="1" flipV="1">
                <a:off x="10631493" y="39322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5" name="Oval 174"/>
              <p:cNvSpPr/>
              <p:nvPr/>
            </p:nvSpPr>
            <p:spPr>
              <a:xfrm>
                <a:off x="10331450" y="3743325"/>
                <a:ext cx="82550" cy="8713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cxnSp>
        <p:nvCxnSpPr>
          <p:cNvPr id="153" name="Straight Connector 152"/>
          <p:cNvCxnSpPr/>
          <p:nvPr/>
        </p:nvCxnSpPr>
        <p:spPr>
          <a:xfrm>
            <a:off x="919556" y="1995948"/>
            <a:ext cx="0" cy="196031"/>
          </a:xfrm>
          <a:prstGeom prst="line">
            <a:avLst/>
          </a:prstGeom>
          <a:ln w="25400" cap="flat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Rectangle 153"/>
          <p:cNvSpPr/>
          <p:nvPr/>
        </p:nvSpPr>
        <p:spPr>
          <a:xfrm>
            <a:off x="6626942" y="275303"/>
            <a:ext cx="3038168" cy="629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41" name="Group 240"/>
          <p:cNvGrpSpPr/>
          <p:nvPr/>
        </p:nvGrpSpPr>
        <p:grpSpPr>
          <a:xfrm>
            <a:off x="6656438" y="235974"/>
            <a:ext cx="2493133" cy="1917291"/>
            <a:chOff x="7010400" y="108155"/>
            <a:chExt cx="2493133" cy="1917291"/>
          </a:xfrm>
        </p:grpSpPr>
        <p:sp>
          <p:nvSpPr>
            <p:cNvPr id="242" name="Freeform 241"/>
            <p:cNvSpPr/>
            <p:nvPr/>
          </p:nvSpPr>
          <p:spPr>
            <a:xfrm>
              <a:off x="7010400" y="176982"/>
              <a:ext cx="2340077" cy="1848464"/>
            </a:xfrm>
            <a:custGeom>
              <a:avLst/>
              <a:gdLst>
                <a:gd name="connsiteX0" fmla="*/ 0 w 2340077"/>
                <a:gd name="connsiteY0" fmla="*/ 304800 h 432619"/>
                <a:gd name="connsiteX1" fmla="*/ 393290 w 2340077"/>
                <a:gd name="connsiteY1" fmla="*/ 0 h 432619"/>
                <a:gd name="connsiteX2" fmla="*/ 2340077 w 2340077"/>
                <a:gd name="connsiteY2" fmla="*/ 0 h 432619"/>
                <a:gd name="connsiteX3" fmla="*/ 147484 w 2340077"/>
                <a:gd name="connsiteY3" fmla="*/ 432619 h 432619"/>
                <a:gd name="connsiteX4" fmla="*/ 0 w 2340077"/>
                <a:gd name="connsiteY4" fmla="*/ 304800 h 432619"/>
                <a:gd name="connsiteX0-1" fmla="*/ 0 w 2340077"/>
                <a:gd name="connsiteY0-2" fmla="*/ 1691148 h 1818967"/>
                <a:gd name="connsiteX1-3" fmla="*/ 383458 w 2340077"/>
                <a:gd name="connsiteY1-4" fmla="*/ 0 h 1818967"/>
                <a:gd name="connsiteX2-5" fmla="*/ 2340077 w 2340077"/>
                <a:gd name="connsiteY2-6" fmla="*/ 1386348 h 1818967"/>
                <a:gd name="connsiteX3-7" fmla="*/ 147484 w 2340077"/>
                <a:gd name="connsiteY3-8" fmla="*/ 1818967 h 1818967"/>
                <a:gd name="connsiteX4-9" fmla="*/ 0 w 2340077"/>
                <a:gd name="connsiteY4-10" fmla="*/ 1691148 h 1818967"/>
                <a:gd name="connsiteX0-11" fmla="*/ 0 w 2340077"/>
                <a:gd name="connsiteY0-12" fmla="*/ 1691148 h 1818967"/>
                <a:gd name="connsiteX1-13" fmla="*/ 383458 w 2340077"/>
                <a:gd name="connsiteY1-14" fmla="*/ 0 h 1818967"/>
                <a:gd name="connsiteX2-15" fmla="*/ 2340077 w 2340077"/>
                <a:gd name="connsiteY2-16" fmla="*/ 1386348 h 1818967"/>
                <a:gd name="connsiteX3-17" fmla="*/ 147484 w 2340077"/>
                <a:gd name="connsiteY3-18" fmla="*/ 1818967 h 1818967"/>
                <a:gd name="connsiteX4-19" fmla="*/ 0 w 2340077"/>
                <a:gd name="connsiteY4-20" fmla="*/ 1691148 h 1818967"/>
                <a:gd name="connsiteX0-21" fmla="*/ 0 w 2340077"/>
                <a:gd name="connsiteY0-22" fmla="*/ 1691148 h 1828799"/>
                <a:gd name="connsiteX1-23" fmla="*/ 383458 w 2340077"/>
                <a:gd name="connsiteY1-24" fmla="*/ 0 h 1828799"/>
                <a:gd name="connsiteX2-25" fmla="*/ 2340077 w 2340077"/>
                <a:gd name="connsiteY2-26" fmla="*/ 1386348 h 1828799"/>
                <a:gd name="connsiteX3-27" fmla="*/ 186813 w 2340077"/>
                <a:gd name="connsiteY3-28" fmla="*/ 1828799 h 1828799"/>
                <a:gd name="connsiteX4-29" fmla="*/ 0 w 2340077"/>
                <a:gd name="connsiteY4-30" fmla="*/ 1691148 h 1828799"/>
                <a:gd name="connsiteX0-31" fmla="*/ 0 w 2340077"/>
                <a:gd name="connsiteY0-32" fmla="*/ 1691148 h 1828799"/>
                <a:gd name="connsiteX1-33" fmla="*/ 383458 w 2340077"/>
                <a:gd name="connsiteY1-34" fmla="*/ 0 h 1828799"/>
                <a:gd name="connsiteX2-35" fmla="*/ 2340077 w 2340077"/>
                <a:gd name="connsiteY2-36" fmla="*/ 1386348 h 1828799"/>
                <a:gd name="connsiteX3-37" fmla="*/ 186813 w 2340077"/>
                <a:gd name="connsiteY3-38" fmla="*/ 1828799 h 1828799"/>
                <a:gd name="connsiteX4-39" fmla="*/ 0 w 2340077"/>
                <a:gd name="connsiteY4-40" fmla="*/ 1691148 h 1828799"/>
                <a:gd name="connsiteX0-41" fmla="*/ 0 w 2340077"/>
                <a:gd name="connsiteY0-42" fmla="*/ 1691148 h 1828799"/>
                <a:gd name="connsiteX1-43" fmla="*/ 383458 w 2340077"/>
                <a:gd name="connsiteY1-44" fmla="*/ 0 h 1828799"/>
                <a:gd name="connsiteX2-45" fmla="*/ 2340077 w 2340077"/>
                <a:gd name="connsiteY2-46" fmla="*/ 1386348 h 1828799"/>
                <a:gd name="connsiteX3-47" fmla="*/ 186813 w 2340077"/>
                <a:gd name="connsiteY3-48" fmla="*/ 1828799 h 1828799"/>
                <a:gd name="connsiteX4-49" fmla="*/ 0 w 2340077"/>
                <a:gd name="connsiteY4-50" fmla="*/ 1691148 h 1828799"/>
                <a:gd name="connsiteX0-51" fmla="*/ 0 w 2340077"/>
                <a:gd name="connsiteY0-52" fmla="*/ 1691148 h 1828799"/>
                <a:gd name="connsiteX1-53" fmla="*/ 383458 w 2340077"/>
                <a:gd name="connsiteY1-54" fmla="*/ 0 h 1828799"/>
                <a:gd name="connsiteX2-55" fmla="*/ 2340077 w 2340077"/>
                <a:gd name="connsiteY2-56" fmla="*/ 1386348 h 1828799"/>
                <a:gd name="connsiteX3-57" fmla="*/ 186813 w 2340077"/>
                <a:gd name="connsiteY3-58" fmla="*/ 1828799 h 1828799"/>
                <a:gd name="connsiteX4-59" fmla="*/ 0 w 2340077"/>
                <a:gd name="connsiteY4-60" fmla="*/ 1691148 h 1828799"/>
                <a:gd name="connsiteX0-61" fmla="*/ 0 w 2340077"/>
                <a:gd name="connsiteY0-62" fmla="*/ 1691148 h 1848464"/>
                <a:gd name="connsiteX1-63" fmla="*/ 383458 w 2340077"/>
                <a:gd name="connsiteY1-64" fmla="*/ 0 h 1848464"/>
                <a:gd name="connsiteX2-65" fmla="*/ 2340077 w 2340077"/>
                <a:gd name="connsiteY2-66" fmla="*/ 1386348 h 1848464"/>
                <a:gd name="connsiteX3-67" fmla="*/ 137651 w 2340077"/>
                <a:gd name="connsiteY3-68" fmla="*/ 1848464 h 1848464"/>
                <a:gd name="connsiteX4-69" fmla="*/ 0 w 2340077"/>
                <a:gd name="connsiteY4-70" fmla="*/ 1691148 h 18484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340077" h="1848464">
                  <a:moveTo>
                    <a:pt x="0" y="1691148"/>
                  </a:moveTo>
                  <a:cubicBezTo>
                    <a:pt x="167148" y="1304412"/>
                    <a:pt x="285136" y="770193"/>
                    <a:pt x="383458" y="0"/>
                  </a:cubicBezTo>
                  <a:lnTo>
                    <a:pt x="2340077" y="1386348"/>
                  </a:lnTo>
                  <a:cubicBezTo>
                    <a:pt x="871794" y="1579716"/>
                    <a:pt x="740695" y="1645264"/>
                    <a:pt x="137651" y="1848464"/>
                  </a:cubicBezTo>
                  <a:lnTo>
                    <a:pt x="0" y="1691148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43" name="Group 242"/>
            <p:cNvGrpSpPr/>
            <p:nvPr/>
          </p:nvGrpSpPr>
          <p:grpSpPr>
            <a:xfrm>
              <a:off x="7323884" y="108155"/>
              <a:ext cx="2179649" cy="1445342"/>
              <a:chOff x="7323884" y="108155"/>
              <a:chExt cx="2179649" cy="1445342"/>
            </a:xfrm>
          </p:grpSpPr>
          <p:sp>
            <p:nvSpPr>
              <p:cNvPr id="244" name="Rectangle 243"/>
              <p:cNvSpPr/>
              <p:nvPr/>
            </p:nvSpPr>
            <p:spPr>
              <a:xfrm>
                <a:off x="7413523" y="108155"/>
                <a:ext cx="1936954" cy="143551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45" name="Group 244"/>
              <p:cNvGrpSpPr/>
              <p:nvPr/>
            </p:nvGrpSpPr>
            <p:grpSpPr>
              <a:xfrm>
                <a:off x="7323884" y="120836"/>
                <a:ext cx="2179649" cy="1432661"/>
                <a:chOff x="7323884" y="120836"/>
                <a:chExt cx="2179649" cy="1432661"/>
              </a:xfrm>
            </p:grpSpPr>
            <p:sp>
              <p:nvSpPr>
                <p:cNvPr id="246" name="Rectangle 245"/>
                <p:cNvSpPr/>
                <p:nvPr/>
              </p:nvSpPr>
              <p:spPr>
                <a:xfrm>
                  <a:off x="7409951" y="124866"/>
                  <a:ext cx="1940525" cy="37039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7" name="TextBox 246"/>
                <p:cNvSpPr txBox="1"/>
                <p:nvPr/>
              </p:nvSpPr>
              <p:spPr>
                <a:xfrm>
                  <a:off x="7799764" y="120836"/>
                  <a:ext cx="1117197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Aft>
                      <a:spcPts val="400"/>
                    </a:spcAft>
                  </a:pPr>
                  <a:r>
                    <a:rPr lang="en-US" sz="2000" dirty="0">
                      <a:solidFill>
                        <a:schemeClr val="bg1"/>
                      </a:solidFill>
                    </a:rPr>
                    <a:t>DV in b:</a:t>
                  </a:r>
                  <a:endParaRPr lang="en-US" sz="2000" dirty="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248" name="Straight Connector 247"/>
                <p:cNvCxnSpPr/>
                <p:nvPr/>
              </p:nvCxnSpPr>
              <p:spPr>
                <a:xfrm>
                  <a:off x="7401895" y="495254"/>
                  <a:ext cx="112386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9" name="Rectangle 248"/>
                <p:cNvSpPr/>
                <p:nvPr/>
              </p:nvSpPr>
              <p:spPr>
                <a:xfrm>
                  <a:off x="7404189" y="124866"/>
                  <a:ext cx="1936455" cy="14286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0" name="TextBox 249"/>
                <p:cNvSpPr txBox="1"/>
                <p:nvPr/>
              </p:nvSpPr>
              <p:spPr>
                <a:xfrm>
                  <a:off x="8392488" y="560500"/>
                  <a:ext cx="1111045" cy="9787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(f)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(g)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(h)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(i)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</p:txBody>
            </p:sp>
            <p:sp>
              <p:nvSpPr>
                <p:cNvPr id="251" name="TextBox 250"/>
                <p:cNvSpPr txBox="1"/>
                <p:nvPr/>
              </p:nvSpPr>
              <p:spPr>
                <a:xfrm>
                  <a:off x="7323884" y="557387"/>
                  <a:ext cx="1117197" cy="9787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14300" lvl="1"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(a) = 8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 marL="114300" lvl="1"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(c)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1</a:t>
                  </a:r>
                  <a:endParaRPr lang="en-US" sz="1600" dirty="0"/>
                </a:p>
                <a:p>
                  <a:pPr marL="114300" lvl="1"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(d)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 lvl="1"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(e)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1</a:t>
                  </a:r>
                  <a:endParaRPr lang="en-US" sz="1600" dirty="0"/>
                </a:p>
              </p:txBody>
            </p:sp>
          </p:grpSp>
        </p:grpSp>
      </p:grpSp>
      <p:sp>
        <p:nvSpPr>
          <p:cNvPr id="281" name="TextBox 280"/>
          <p:cNvSpPr txBox="1"/>
          <p:nvPr/>
        </p:nvSpPr>
        <p:spPr>
          <a:xfrm flipH="1">
            <a:off x="348626" y="3078991"/>
            <a:ext cx="2195814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Clr>
                <a:srgbClr val="0000A8"/>
              </a:buClr>
              <a:buFont typeface="Wingdings" panose="05000000000000000000" pitchFamily="2" charset="2"/>
              <a:buChar char="§"/>
            </a:pPr>
            <a:r>
              <a:rPr lang="en-US" dirty="0"/>
              <a:t>c receives DVs from b</a:t>
            </a:r>
            <a:endParaRPr lang="en-US" dirty="0"/>
          </a:p>
        </p:txBody>
      </p:sp>
      <p:sp>
        <p:nvSpPr>
          <p:cNvPr id="345" name="Right Arrow 344"/>
          <p:cNvSpPr/>
          <p:nvPr/>
        </p:nvSpPr>
        <p:spPr>
          <a:xfrm rot="16200000">
            <a:off x="6346718" y="3406881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6" name="Right Arrow 355"/>
          <p:cNvSpPr/>
          <p:nvPr/>
        </p:nvSpPr>
        <p:spPr>
          <a:xfrm>
            <a:off x="4973224" y="1937987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7" name="Right Arrow 356"/>
          <p:cNvSpPr/>
          <p:nvPr/>
        </p:nvSpPr>
        <p:spPr>
          <a:xfrm rot="10800000">
            <a:off x="7631559" y="1919702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14" name="Group 313"/>
          <p:cNvGrpSpPr/>
          <p:nvPr/>
        </p:nvGrpSpPr>
        <p:grpSpPr>
          <a:xfrm>
            <a:off x="4333785" y="1906063"/>
            <a:ext cx="4395351" cy="404576"/>
            <a:chOff x="4333785" y="5772213"/>
            <a:chExt cx="4395351" cy="404576"/>
          </a:xfrm>
        </p:grpSpPr>
        <p:grpSp>
          <p:nvGrpSpPr>
            <p:cNvPr id="315" name="Group 314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336" name="Group 33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4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37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33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a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16" name="Group 315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327" name="Group 32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3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28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32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b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17" name="Group 316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318" name="Group 317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22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3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4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5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6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19" name="Group 44"/>
              <p:cNvGrpSpPr/>
              <p:nvPr/>
            </p:nvGrpSpPr>
            <p:grpSpPr bwMode="auto">
              <a:xfrm>
                <a:off x="1464216" y="2507397"/>
                <a:ext cx="341085" cy="419100"/>
                <a:chOff x="2949" y="2425"/>
                <a:chExt cx="218" cy="264"/>
              </a:xfrm>
            </p:grpSpPr>
            <p:sp>
              <p:nvSpPr>
                <p:cNvPr id="320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1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9" y="2425"/>
                  <a:ext cx="218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c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grpSp>
        <p:nvGrpSpPr>
          <p:cNvPr id="283" name="Group 282"/>
          <p:cNvGrpSpPr/>
          <p:nvPr/>
        </p:nvGrpSpPr>
        <p:grpSpPr>
          <a:xfrm>
            <a:off x="4336458" y="3833790"/>
            <a:ext cx="4395351" cy="404576"/>
            <a:chOff x="4333785" y="5772213"/>
            <a:chExt cx="4395351" cy="404576"/>
          </a:xfrm>
        </p:grpSpPr>
        <p:grpSp>
          <p:nvGrpSpPr>
            <p:cNvPr id="284" name="Group 283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305" name="Group 30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0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0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30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d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5" name="Group 284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296" name="Group 29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0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97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29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e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6" name="Group 285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287" name="Group 28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9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88" name="Group 44"/>
              <p:cNvGrpSpPr/>
              <p:nvPr/>
            </p:nvGrpSpPr>
            <p:grpSpPr bwMode="auto">
              <a:xfrm>
                <a:off x="1492372" y="2507397"/>
                <a:ext cx="283194" cy="419100"/>
                <a:chOff x="2967" y="2425"/>
                <a:chExt cx="181" cy="264"/>
              </a:xfrm>
            </p:grpSpPr>
            <p:sp>
              <p:nvSpPr>
                <p:cNvPr id="28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67" y="2425"/>
                  <a:ext cx="18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f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grpSp>
        <p:nvGrpSpPr>
          <p:cNvPr id="4" name="Group 3"/>
          <p:cNvGrpSpPr/>
          <p:nvPr/>
        </p:nvGrpSpPr>
        <p:grpSpPr>
          <a:xfrm>
            <a:off x="8740877" y="219997"/>
            <a:ext cx="2045109" cy="2667397"/>
            <a:chOff x="8740877" y="219997"/>
            <a:chExt cx="2045109" cy="2667397"/>
          </a:xfrm>
        </p:grpSpPr>
        <p:sp>
          <p:nvSpPr>
            <p:cNvPr id="234" name="Freeform 233"/>
            <p:cNvSpPr/>
            <p:nvPr/>
          </p:nvSpPr>
          <p:spPr>
            <a:xfrm>
              <a:off x="8740877" y="247036"/>
              <a:ext cx="924232" cy="2428567"/>
            </a:xfrm>
            <a:custGeom>
              <a:avLst/>
              <a:gdLst>
                <a:gd name="connsiteX0" fmla="*/ 9833 w 786581"/>
                <a:gd name="connsiteY0" fmla="*/ 501445 h 2458064"/>
                <a:gd name="connsiteX1" fmla="*/ 747252 w 786581"/>
                <a:gd name="connsiteY1" fmla="*/ 0 h 2458064"/>
                <a:gd name="connsiteX2" fmla="*/ 786581 w 786581"/>
                <a:gd name="connsiteY2" fmla="*/ 2458064 h 2458064"/>
                <a:gd name="connsiteX3" fmla="*/ 0 w 786581"/>
                <a:gd name="connsiteY3" fmla="*/ 668593 h 2458064"/>
                <a:gd name="connsiteX4" fmla="*/ 9833 w 786581"/>
                <a:gd name="connsiteY4" fmla="*/ 501445 h 2458064"/>
                <a:gd name="connsiteX0-1" fmla="*/ 9833 w 786581"/>
                <a:gd name="connsiteY0-2" fmla="*/ 471948 h 2428567"/>
                <a:gd name="connsiteX1-3" fmla="*/ 776749 w 786581"/>
                <a:gd name="connsiteY1-4" fmla="*/ 0 h 2428567"/>
                <a:gd name="connsiteX2-5" fmla="*/ 786581 w 786581"/>
                <a:gd name="connsiteY2-6" fmla="*/ 2428567 h 2428567"/>
                <a:gd name="connsiteX3-7" fmla="*/ 0 w 786581"/>
                <a:gd name="connsiteY3-8" fmla="*/ 639096 h 2428567"/>
                <a:gd name="connsiteX4-9" fmla="*/ 9833 w 786581"/>
                <a:gd name="connsiteY4-10" fmla="*/ 471948 h 2428567"/>
                <a:gd name="connsiteX0-11" fmla="*/ 9833 w 786581"/>
                <a:gd name="connsiteY0-12" fmla="*/ 471948 h 2428567"/>
                <a:gd name="connsiteX1-13" fmla="*/ 776749 w 786581"/>
                <a:gd name="connsiteY1-14" fmla="*/ 0 h 2428567"/>
                <a:gd name="connsiteX2-15" fmla="*/ 786581 w 786581"/>
                <a:gd name="connsiteY2-16" fmla="*/ 2428567 h 2428567"/>
                <a:gd name="connsiteX3-17" fmla="*/ 0 w 786581"/>
                <a:gd name="connsiteY3-18" fmla="*/ 639096 h 2428567"/>
                <a:gd name="connsiteX4-19" fmla="*/ 9833 w 786581"/>
                <a:gd name="connsiteY4-20" fmla="*/ 471948 h 2428567"/>
                <a:gd name="connsiteX0-21" fmla="*/ 9833 w 786581"/>
                <a:gd name="connsiteY0-22" fmla="*/ 471948 h 2428567"/>
                <a:gd name="connsiteX1-23" fmla="*/ 776749 w 786581"/>
                <a:gd name="connsiteY1-24" fmla="*/ 0 h 2428567"/>
                <a:gd name="connsiteX2-25" fmla="*/ 786581 w 786581"/>
                <a:gd name="connsiteY2-26" fmla="*/ 2428567 h 2428567"/>
                <a:gd name="connsiteX3-27" fmla="*/ 0 w 786581"/>
                <a:gd name="connsiteY3-28" fmla="*/ 639096 h 2428567"/>
                <a:gd name="connsiteX4-29" fmla="*/ 9833 w 786581"/>
                <a:gd name="connsiteY4-30" fmla="*/ 471948 h 2428567"/>
                <a:gd name="connsiteX0-31" fmla="*/ 9833 w 786581"/>
                <a:gd name="connsiteY0-32" fmla="*/ 471948 h 2428567"/>
                <a:gd name="connsiteX1-33" fmla="*/ 776749 w 786581"/>
                <a:gd name="connsiteY1-34" fmla="*/ 0 h 2428567"/>
                <a:gd name="connsiteX2-35" fmla="*/ 786581 w 786581"/>
                <a:gd name="connsiteY2-36" fmla="*/ 2428567 h 2428567"/>
                <a:gd name="connsiteX3-37" fmla="*/ 0 w 786581"/>
                <a:gd name="connsiteY3-38" fmla="*/ 639096 h 2428567"/>
                <a:gd name="connsiteX4-39" fmla="*/ 9833 w 786581"/>
                <a:gd name="connsiteY4-40" fmla="*/ 471948 h 2428567"/>
                <a:gd name="connsiteX0-41" fmla="*/ 9833 w 786581"/>
                <a:gd name="connsiteY0-42" fmla="*/ 471948 h 2428567"/>
                <a:gd name="connsiteX1-43" fmla="*/ 776749 w 786581"/>
                <a:gd name="connsiteY1-44" fmla="*/ 0 h 2428567"/>
                <a:gd name="connsiteX2-45" fmla="*/ 786581 w 786581"/>
                <a:gd name="connsiteY2-46" fmla="*/ 2428567 h 2428567"/>
                <a:gd name="connsiteX3-47" fmla="*/ 0 w 786581"/>
                <a:gd name="connsiteY3-48" fmla="*/ 639096 h 2428567"/>
                <a:gd name="connsiteX4-49" fmla="*/ 9833 w 786581"/>
                <a:gd name="connsiteY4-50" fmla="*/ 471948 h 2428567"/>
                <a:gd name="connsiteX0-51" fmla="*/ 393291 w 1170039"/>
                <a:gd name="connsiteY0-52" fmla="*/ 471948 h 2428567"/>
                <a:gd name="connsiteX1-53" fmla="*/ 1160207 w 1170039"/>
                <a:gd name="connsiteY1-54" fmla="*/ 0 h 2428567"/>
                <a:gd name="connsiteX2-55" fmla="*/ 1170039 w 1170039"/>
                <a:gd name="connsiteY2-56" fmla="*/ 2428567 h 2428567"/>
                <a:gd name="connsiteX3-57" fmla="*/ 0 w 1170039"/>
                <a:gd name="connsiteY3-58" fmla="*/ 1946786 h 2428567"/>
                <a:gd name="connsiteX4-59" fmla="*/ 393291 w 1170039"/>
                <a:gd name="connsiteY4-60" fmla="*/ 471948 h 2428567"/>
                <a:gd name="connsiteX0-61" fmla="*/ 393291 w 1170039"/>
                <a:gd name="connsiteY0-62" fmla="*/ 471948 h 2428567"/>
                <a:gd name="connsiteX1-63" fmla="*/ 1160207 w 1170039"/>
                <a:gd name="connsiteY1-64" fmla="*/ 0 h 2428567"/>
                <a:gd name="connsiteX2-65" fmla="*/ 1170039 w 1170039"/>
                <a:gd name="connsiteY2-66" fmla="*/ 2428567 h 2428567"/>
                <a:gd name="connsiteX3-67" fmla="*/ 0 w 1170039"/>
                <a:gd name="connsiteY3-68" fmla="*/ 1946786 h 2428567"/>
                <a:gd name="connsiteX4-69" fmla="*/ 393291 w 1170039"/>
                <a:gd name="connsiteY4-70" fmla="*/ 471948 h 2428567"/>
                <a:gd name="connsiteX0-71" fmla="*/ 393291 w 1170039"/>
                <a:gd name="connsiteY0-72" fmla="*/ 471948 h 2428567"/>
                <a:gd name="connsiteX1-73" fmla="*/ 1160207 w 1170039"/>
                <a:gd name="connsiteY1-74" fmla="*/ 0 h 2428567"/>
                <a:gd name="connsiteX2-75" fmla="*/ 1170039 w 1170039"/>
                <a:gd name="connsiteY2-76" fmla="*/ 2428567 h 2428567"/>
                <a:gd name="connsiteX3-77" fmla="*/ 0 w 1170039"/>
                <a:gd name="connsiteY3-78" fmla="*/ 1946786 h 2428567"/>
                <a:gd name="connsiteX4-79" fmla="*/ 393291 w 1170039"/>
                <a:gd name="connsiteY4-80" fmla="*/ 471948 h 2428567"/>
                <a:gd name="connsiteX0-81" fmla="*/ 1 w 1170039"/>
                <a:gd name="connsiteY0-82" fmla="*/ 1809135 h 2428567"/>
                <a:gd name="connsiteX1-83" fmla="*/ 1160207 w 1170039"/>
                <a:gd name="connsiteY1-84" fmla="*/ 0 h 2428567"/>
                <a:gd name="connsiteX2-85" fmla="*/ 1170039 w 1170039"/>
                <a:gd name="connsiteY2-86" fmla="*/ 2428567 h 2428567"/>
                <a:gd name="connsiteX3-87" fmla="*/ 0 w 1170039"/>
                <a:gd name="connsiteY3-88" fmla="*/ 1946786 h 2428567"/>
                <a:gd name="connsiteX4-89" fmla="*/ 1 w 1170039"/>
                <a:gd name="connsiteY4-90" fmla="*/ 1809135 h 2428567"/>
                <a:gd name="connsiteX0-91" fmla="*/ 1 w 1170039"/>
                <a:gd name="connsiteY0-92" fmla="*/ 1809135 h 2428567"/>
                <a:gd name="connsiteX1-93" fmla="*/ 1160207 w 1170039"/>
                <a:gd name="connsiteY1-94" fmla="*/ 0 h 2428567"/>
                <a:gd name="connsiteX2-95" fmla="*/ 1170039 w 1170039"/>
                <a:gd name="connsiteY2-96" fmla="*/ 2428567 h 2428567"/>
                <a:gd name="connsiteX3-97" fmla="*/ 0 w 1170039"/>
                <a:gd name="connsiteY3-98" fmla="*/ 1946786 h 2428567"/>
                <a:gd name="connsiteX4-99" fmla="*/ 1 w 1170039"/>
                <a:gd name="connsiteY4-100" fmla="*/ 1809135 h 242856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170039" h="2428567">
                  <a:moveTo>
                    <a:pt x="1" y="1809135"/>
                  </a:moveTo>
                  <a:cubicBezTo>
                    <a:pt x="353962" y="1681316"/>
                    <a:pt x="875071" y="865238"/>
                    <a:pt x="1160207" y="0"/>
                  </a:cubicBezTo>
                  <a:cubicBezTo>
                    <a:pt x="1163484" y="809522"/>
                    <a:pt x="1166762" y="1619045"/>
                    <a:pt x="1170039" y="2428567"/>
                  </a:cubicBezTo>
                  <a:cubicBezTo>
                    <a:pt x="819356" y="2058219"/>
                    <a:pt x="714478" y="2090992"/>
                    <a:pt x="0" y="1946786"/>
                  </a:cubicBezTo>
                  <a:cubicBezTo>
                    <a:pt x="0" y="1900902"/>
                    <a:pt x="1" y="1855019"/>
                    <a:pt x="1" y="1809135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58" name="Group 357"/>
            <p:cNvGrpSpPr/>
            <p:nvPr/>
          </p:nvGrpSpPr>
          <p:grpSpPr>
            <a:xfrm>
              <a:off x="9636528" y="219997"/>
              <a:ext cx="1149458" cy="2667397"/>
              <a:chOff x="9764348" y="1447800"/>
              <a:chExt cx="1149458" cy="2667397"/>
            </a:xfrm>
          </p:grpSpPr>
          <p:sp>
            <p:nvSpPr>
              <p:cNvPr id="359" name="Rectangle 358"/>
              <p:cNvSpPr/>
              <p:nvPr/>
            </p:nvSpPr>
            <p:spPr>
              <a:xfrm>
                <a:off x="9783097" y="1447800"/>
                <a:ext cx="1130709" cy="242611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60" name="Group 359"/>
              <p:cNvGrpSpPr/>
              <p:nvPr/>
            </p:nvGrpSpPr>
            <p:grpSpPr>
              <a:xfrm>
                <a:off x="9764348" y="1447800"/>
                <a:ext cx="1130291" cy="2667397"/>
                <a:chOff x="9472119" y="702026"/>
                <a:chExt cx="1130291" cy="2667397"/>
              </a:xfrm>
            </p:grpSpPr>
            <p:sp>
              <p:nvSpPr>
                <p:cNvPr id="361" name="Rectangle 360"/>
                <p:cNvSpPr/>
                <p:nvPr/>
              </p:nvSpPr>
              <p:spPr>
                <a:xfrm>
                  <a:off x="9485428" y="706056"/>
                  <a:ext cx="1116982" cy="37039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62" name="TextBox 361"/>
                <p:cNvSpPr txBox="1"/>
                <p:nvPr/>
              </p:nvSpPr>
              <p:spPr>
                <a:xfrm>
                  <a:off x="9472119" y="702026"/>
                  <a:ext cx="1088020" cy="26673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Aft>
                      <a:spcPts val="400"/>
                    </a:spcAft>
                  </a:pPr>
                  <a:r>
                    <a:rPr lang="en-US" sz="2000" dirty="0">
                      <a:solidFill>
                        <a:schemeClr val="bg1"/>
                      </a:solidFill>
                    </a:rPr>
                    <a:t>DV in c:</a:t>
                  </a:r>
                  <a:endParaRPr lang="en-US" sz="2000" dirty="0">
                    <a:solidFill>
                      <a:schemeClr val="bg1"/>
                    </a:solidFill>
                  </a:endParaRPr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(a)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(b)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1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 marL="114300" lvl="1"/>
                  <a:r>
                    <a:rPr lang="en-US" sz="1600" dirty="0">
                      <a:cs typeface="Arial" panose="020B0604020202020204" pitchFamily="34" charset="0"/>
                    </a:rPr>
                    <a:t>D</a:t>
                  </a:r>
                  <a:r>
                    <a:rPr lang="en-US" sz="1600" baseline="-25000" dirty="0">
                      <a:cs typeface="Arial" panose="020B0604020202020204" pitchFamily="34" charset="0"/>
                    </a:rPr>
                    <a:t>c</a:t>
                  </a:r>
                  <a:r>
                    <a:rPr lang="en-US" sz="1600" dirty="0">
                      <a:cs typeface="Arial" panose="020B0604020202020204" pitchFamily="34" charset="0"/>
                    </a:rPr>
                    <a:t>(c) = 0</a:t>
                  </a:r>
                  <a:endParaRPr lang="en-US" sz="1600" dirty="0"/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(d)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(e)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(f)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(g)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(h)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(i)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</p:txBody>
            </p:sp>
            <p:cxnSp>
              <p:nvCxnSpPr>
                <p:cNvPr id="363" name="Straight Connector 362"/>
                <p:cNvCxnSpPr/>
                <p:nvPr/>
              </p:nvCxnSpPr>
              <p:spPr>
                <a:xfrm>
                  <a:off x="9477371" y="1076444"/>
                  <a:ext cx="112386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4" name="Rectangle 363"/>
                <p:cNvSpPr/>
                <p:nvPr/>
              </p:nvSpPr>
              <p:spPr>
                <a:xfrm>
                  <a:off x="9479666" y="706055"/>
                  <a:ext cx="1122744" cy="2620773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sp>
        <p:nvSpPr>
          <p:cNvPr id="183" name="Freeform 182"/>
          <p:cNvSpPr/>
          <p:nvPr/>
        </p:nvSpPr>
        <p:spPr>
          <a:xfrm>
            <a:off x="6794417" y="3016538"/>
            <a:ext cx="2889702" cy="2634390"/>
          </a:xfrm>
          <a:custGeom>
            <a:avLst/>
            <a:gdLst>
              <a:gd name="connsiteX0" fmla="*/ 0 w 2615381"/>
              <a:gd name="connsiteY0" fmla="*/ 0 h 2615381"/>
              <a:gd name="connsiteX1" fmla="*/ 2595716 w 2615381"/>
              <a:gd name="connsiteY1" fmla="*/ 235975 h 2615381"/>
              <a:gd name="connsiteX2" fmla="*/ 2615381 w 2615381"/>
              <a:gd name="connsiteY2" fmla="*/ 2615381 h 2615381"/>
              <a:gd name="connsiteX3" fmla="*/ 9832 w 2615381"/>
              <a:gd name="connsiteY3" fmla="*/ 167149 h 2615381"/>
              <a:gd name="connsiteX4" fmla="*/ 0 w 2615381"/>
              <a:gd name="connsiteY4" fmla="*/ 0 h 2615381"/>
              <a:gd name="connsiteX0-1" fmla="*/ 0 w 2654709"/>
              <a:gd name="connsiteY0-2" fmla="*/ 0 h 2615381"/>
              <a:gd name="connsiteX1-3" fmla="*/ 2654709 w 2654709"/>
              <a:gd name="connsiteY1-4" fmla="*/ 255639 h 2615381"/>
              <a:gd name="connsiteX2-5" fmla="*/ 2615381 w 2654709"/>
              <a:gd name="connsiteY2-6" fmla="*/ 2615381 h 2615381"/>
              <a:gd name="connsiteX3-7" fmla="*/ 9832 w 2654709"/>
              <a:gd name="connsiteY3-8" fmla="*/ 167149 h 2615381"/>
              <a:gd name="connsiteX4-9" fmla="*/ 0 w 2654709"/>
              <a:gd name="connsiteY4-10" fmla="*/ 0 h 2615381"/>
              <a:gd name="connsiteX0-11" fmla="*/ 0 w 2654710"/>
              <a:gd name="connsiteY0-12" fmla="*/ 0 h 2605549"/>
              <a:gd name="connsiteX1-13" fmla="*/ 2654709 w 2654710"/>
              <a:gd name="connsiteY1-14" fmla="*/ 255639 h 2605549"/>
              <a:gd name="connsiteX2-15" fmla="*/ 2654710 w 2654710"/>
              <a:gd name="connsiteY2-16" fmla="*/ 2605549 h 2605549"/>
              <a:gd name="connsiteX3-17" fmla="*/ 9832 w 2654710"/>
              <a:gd name="connsiteY3-18" fmla="*/ 167149 h 2605549"/>
              <a:gd name="connsiteX4-19" fmla="*/ 0 w 2654710"/>
              <a:gd name="connsiteY4-20" fmla="*/ 0 h 2605549"/>
              <a:gd name="connsiteX0-21" fmla="*/ 0 w 2654710"/>
              <a:gd name="connsiteY0-22" fmla="*/ 0 h 2605549"/>
              <a:gd name="connsiteX1-23" fmla="*/ 2654709 w 2654710"/>
              <a:gd name="connsiteY1-24" fmla="*/ 255639 h 2605549"/>
              <a:gd name="connsiteX2-25" fmla="*/ 2654710 w 2654710"/>
              <a:gd name="connsiteY2-26" fmla="*/ 2605549 h 2605549"/>
              <a:gd name="connsiteX3-27" fmla="*/ 9832 w 2654710"/>
              <a:gd name="connsiteY3-28" fmla="*/ 167149 h 2605549"/>
              <a:gd name="connsiteX4-29" fmla="*/ 0 w 2654710"/>
              <a:gd name="connsiteY4-30" fmla="*/ 0 h 2605549"/>
              <a:gd name="connsiteX0-31" fmla="*/ 0 w 2654710"/>
              <a:gd name="connsiteY0-32" fmla="*/ 0 h 2605549"/>
              <a:gd name="connsiteX1-33" fmla="*/ 2654709 w 2654710"/>
              <a:gd name="connsiteY1-34" fmla="*/ 255639 h 2605549"/>
              <a:gd name="connsiteX2-35" fmla="*/ 2654710 w 2654710"/>
              <a:gd name="connsiteY2-36" fmla="*/ 2605549 h 2605549"/>
              <a:gd name="connsiteX3-37" fmla="*/ 9832 w 2654710"/>
              <a:gd name="connsiteY3-38" fmla="*/ 167149 h 2605549"/>
              <a:gd name="connsiteX4-39" fmla="*/ 0 w 2654710"/>
              <a:gd name="connsiteY4-40" fmla="*/ 0 h 2605549"/>
              <a:gd name="connsiteX0-41" fmla="*/ 0 w 2654710"/>
              <a:gd name="connsiteY0-42" fmla="*/ 0 h 2605549"/>
              <a:gd name="connsiteX1-43" fmla="*/ 2654709 w 2654710"/>
              <a:gd name="connsiteY1-44" fmla="*/ 255639 h 2605549"/>
              <a:gd name="connsiteX2-45" fmla="*/ 2654710 w 2654710"/>
              <a:gd name="connsiteY2-46" fmla="*/ 2605549 h 2605549"/>
              <a:gd name="connsiteX3-47" fmla="*/ 9832 w 2654710"/>
              <a:gd name="connsiteY3-48" fmla="*/ 167149 h 2605549"/>
              <a:gd name="connsiteX4-49" fmla="*/ 0 w 2654710"/>
              <a:gd name="connsiteY4-50" fmla="*/ 0 h 2605549"/>
              <a:gd name="connsiteX0-51" fmla="*/ 0 w 2654710"/>
              <a:gd name="connsiteY0-52" fmla="*/ 0 h 2605549"/>
              <a:gd name="connsiteX1-53" fmla="*/ 2654709 w 2654710"/>
              <a:gd name="connsiteY1-54" fmla="*/ 255639 h 2605549"/>
              <a:gd name="connsiteX2-55" fmla="*/ 2654710 w 2654710"/>
              <a:gd name="connsiteY2-56" fmla="*/ 2605549 h 2605549"/>
              <a:gd name="connsiteX3-57" fmla="*/ 9832 w 2654710"/>
              <a:gd name="connsiteY3-58" fmla="*/ 167149 h 2605549"/>
              <a:gd name="connsiteX4-59" fmla="*/ 0 w 2654710"/>
              <a:gd name="connsiteY4-60" fmla="*/ 0 h 2605549"/>
              <a:gd name="connsiteX0-61" fmla="*/ 29497 w 2684207"/>
              <a:gd name="connsiteY0-62" fmla="*/ 0 h 2605549"/>
              <a:gd name="connsiteX1-63" fmla="*/ 2684206 w 2684207"/>
              <a:gd name="connsiteY1-64" fmla="*/ 255639 h 2605549"/>
              <a:gd name="connsiteX2-65" fmla="*/ 2684207 w 2684207"/>
              <a:gd name="connsiteY2-66" fmla="*/ 2605549 h 2605549"/>
              <a:gd name="connsiteX3-67" fmla="*/ 0 w 2684207"/>
              <a:gd name="connsiteY3-68" fmla="*/ 176981 h 2605549"/>
              <a:gd name="connsiteX4-69" fmla="*/ 29497 w 2684207"/>
              <a:gd name="connsiteY4-70" fmla="*/ 0 h 2605549"/>
              <a:gd name="connsiteX0-71" fmla="*/ 29497 w 2684207"/>
              <a:gd name="connsiteY0-72" fmla="*/ 0 h 2605549"/>
              <a:gd name="connsiteX1-73" fmla="*/ 2684206 w 2684207"/>
              <a:gd name="connsiteY1-74" fmla="*/ 255639 h 2605549"/>
              <a:gd name="connsiteX2-75" fmla="*/ 2684207 w 2684207"/>
              <a:gd name="connsiteY2-76" fmla="*/ 2605549 h 2605549"/>
              <a:gd name="connsiteX3-77" fmla="*/ 0 w 2684207"/>
              <a:gd name="connsiteY3-78" fmla="*/ 176981 h 2605549"/>
              <a:gd name="connsiteX4-79" fmla="*/ 29497 w 2684207"/>
              <a:gd name="connsiteY4-80" fmla="*/ 0 h 2605549"/>
              <a:gd name="connsiteX0-81" fmla="*/ 226143 w 2880853"/>
              <a:gd name="connsiteY0-82" fmla="*/ 0 h 2605549"/>
              <a:gd name="connsiteX1-83" fmla="*/ 2880852 w 2880853"/>
              <a:gd name="connsiteY1-84" fmla="*/ 255639 h 2605549"/>
              <a:gd name="connsiteX2-85" fmla="*/ 2880853 w 2880853"/>
              <a:gd name="connsiteY2-86" fmla="*/ 2605549 h 2605549"/>
              <a:gd name="connsiteX3-87" fmla="*/ 0 w 2880853"/>
              <a:gd name="connsiteY3-88" fmla="*/ 1543665 h 2605549"/>
              <a:gd name="connsiteX4-89" fmla="*/ 226143 w 2880853"/>
              <a:gd name="connsiteY4-90" fmla="*/ 0 h 2605549"/>
              <a:gd name="connsiteX0-91" fmla="*/ 226143 w 2880853"/>
              <a:gd name="connsiteY0-92" fmla="*/ 0 h 2605549"/>
              <a:gd name="connsiteX1-93" fmla="*/ 2880852 w 2880853"/>
              <a:gd name="connsiteY1-94" fmla="*/ 255639 h 2605549"/>
              <a:gd name="connsiteX2-95" fmla="*/ 2880853 w 2880853"/>
              <a:gd name="connsiteY2-96" fmla="*/ 2605549 h 2605549"/>
              <a:gd name="connsiteX3-97" fmla="*/ 0 w 2880853"/>
              <a:gd name="connsiteY3-98" fmla="*/ 1543665 h 2605549"/>
              <a:gd name="connsiteX4-99" fmla="*/ 226143 w 2880853"/>
              <a:gd name="connsiteY4-100" fmla="*/ 0 h 2605549"/>
              <a:gd name="connsiteX0-101" fmla="*/ 226143 w 2880853"/>
              <a:gd name="connsiteY0-102" fmla="*/ 0 h 2605549"/>
              <a:gd name="connsiteX1-103" fmla="*/ 2880852 w 2880853"/>
              <a:gd name="connsiteY1-104" fmla="*/ 255639 h 2605549"/>
              <a:gd name="connsiteX2-105" fmla="*/ 2880853 w 2880853"/>
              <a:gd name="connsiteY2-106" fmla="*/ 2605549 h 2605549"/>
              <a:gd name="connsiteX3-107" fmla="*/ 0 w 2880853"/>
              <a:gd name="connsiteY3-108" fmla="*/ 1543665 h 2605549"/>
              <a:gd name="connsiteX4-109" fmla="*/ 226143 w 2880853"/>
              <a:gd name="connsiteY4-110" fmla="*/ 0 h 2605549"/>
              <a:gd name="connsiteX0-111" fmla="*/ 0 w 2939845"/>
              <a:gd name="connsiteY0-112" fmla="*/ 1140541 h 2349910"/>
              <a:gd name="connsiteX1-113" fmla="*/ 2939844 w 2939845"/>
              <a:gd name="connsiteY1-114" fmla="*/ 0 h 2349910"/>
              <a:gd name="connsiteX2-115" fmla="*/ 2939845 w 2939845"/>
              <a:gd name="connsiteY2-116" fmla="*/ 2349910 h 2349910"/>
              <a:gd name="connsiteX3-117" fmla="*/ 58992 w 2939845"/>
              <a:gd name="connsiteY3-118" fmla="*/ 1288026 h 2349910"/>
              <a:gd name="connsiteX4-119" fmla="*/ 0 w 2939845"/>
              <a:gd name="connsiteY4-120" fmla="*/ 1140541 h 2349910"/>
              <a:gd name="connsiteX0-121" fmla="*/ 0 w 2939845"/>
              <a:gd name="connsiteY0-122" fmla="*/ 1140541 h 2349910"/>
              <a:gd name="connsiteX1-123" fmla="*/ 2939844 w 2939845"/>
              <a:gd name="connsiteY1-124" fmla="*/ 0 h 2349910"/>
              <a:gd name="connsiteX2-125" fmla="*/ 2939845 w 2939845"/>
              <a:gd name="connsiteY2-126" fmla="*/ 2349910 h 2349910"/>
              <a:gd name="connsiteX3-127" fmla="*/ 58992 w 2939845"/>
              <a:gd name="connsiteY3-128" fmla="*/ 1288026 h 2349910"/>
              <a:gd name="connsiteX4-129" fmla="*/ 0 w 2939845"/>
              <a:gd name="connsiteY4-130" fmla="*/ 1140541 h 2349910"/>
              <a:gd name="connsiteX0-131" fmla="*/ 0 w 2939845"/>
              <a:gd name="connsiteY0-132" fmla="*/ 1140541 h 2349910"/>
              <a:gd name="connsiteX1-133" fmla="*/ 2939844 w 2939845"/>
              <a:gd name="connsiteY1-134" fmla="*/ 0 h 2349910"/>
              <a:gd name="connsiteX2-135" fmla="*/ 2939845 w 2939845"/>
              <a:gd name="connsiteY2-136" fmla="*/ 2349910 h 2349910"/>
              <a:gd name="connsiteX3-137" fmla="*/ 58992 w 2939845"/>
              <a:gd name="connsiteY3-138" fmla="*/ 1288026 h 2349910"/>
              <a:gd name="connsiteX4-139" fmla="*/ 0 w 2939845"/>
              <a:gd name="connsiteY4-140" fmla="*/ 1140541 h 2349910"/>
              <a:gd name="connsiteX0-141" fmla="*/ 0 w 2939845"/>
              <a:gd name="connsiteY0-142" fmla="*/ 1140541 h 2349910"/>
              <a:gd name="connsiteX1-143" fmla="*/ 2939844 w 2939845"/>
              <a:gd name="connsiteY1-144" fmla="*/ 0 h 2349910"/>
              <a:gd name="connsiteX2-145" fmla="*/ 2939845 w 2939845"/>
              <a:gd name="connsiteY2-146" fmla="*/ 2349910 h 2349910"/>
              <a:gd name="connsiteX3-147" fmla="*/ 19663 w 2939845"/>
              <a:gd name="connsiteY3-148" fmla="*/ 1307690 h 2349910"/>
              <a:gd name="connsiteX4-149" fmla="*/ 0 w 2939845"/>
              <a:gd name="connsiteY4-150" fmla="*/ 1140541 h 2349910"/>
              <a:gd name="connsiteX0-151" fmla="*/ 0 w 2939844"/>
              <a:gd name="connsiteY0-152" fmla="*/ 1140541 h 2878230"/>
              <a:gd name="connsiteX1-153" fmla="*/ 2939844 w 2939844"/>
              <a:gd name="connsiteY1-154" fmla="*/ 0 h 2878230"/>
              <a:gd name="connsiteX2-155" fmla="*/ 2919525 w 2939844"/>
              <a:gd name="connsiteY2-156" fmla="*/ 2878230 h 2878230"/>
              <a:gd name="connsiteX3-157" fmla="*/ 19663 w 2939844"/>
              <a:gd name="connsiteY3-158" fmla="*/ 1307690 h 2878230"/>
              <a:gd name="connsiteX4-159" fmla="*/ 0 w 2939844"/>
              <a:gd name="connsiteY4-160" fmla="*/ 1140541 h 2878230"/>
              <a:gd name="connsiteX0-161" fmla="*/ 0 w 2939844"/>
              <a:gd name="connsiteY0-162" fmla="*/ 1140541 h 2878230"/>
              <a:gd name="connsiteX1-163" fmla="*/ 2939844 w 2939844"/>
              <a:gd name="connsiteY1-164" fmla="*/ 0 h 2878230"/>
              <a:gd name="connsiteX2-165" fmla="*/ 2919525 w 2939844"/>
              <a:gd name="connsiteY2-166" fmla="*/ 2878230 h 2878230"/>
              <a:gd name="connsiteX3-167" fmla="*/ 19663 w 2939844"/>
              <a:gd name="connsiteY3-168" fmla="*/ 1307690 h 2878230"/>
              <a:gd name="connsiteX4-169" fmla="*/ 0 w 2939844"/>
              <a:gd name="connsiteY4-170" fmla="*/ 1140541 h 2878230"/>
              <a:gd name="connsiteX0-171" fmla="*/ 0 w 2919525"/>
              <a:gd name="connsiteY0-172" fmla="*/ 896701 h 2634390"/>
              <a:gd name="connsiteX1-173" fmla="*/ 2899204 w 2919525"/>
              <a:gd name="connsiteY1-174" fmla="*/ 0 h 2634390"/>
              <a:gd name="connsiteX2-175" fmla="*/ 2919525 w 2919525"/>
              <a:gd name="connsiteY2-176" fmla="*/ 2634390 h 2634390"/>
              <a:gd name="connsiteX3-177" fmla="*/ 19663 w 2919525"/>
              <a:gd name="connsiteY3-178" fmla="*/ 1063850 h 2634390"/>
              <a:gd name="connsiteX4-179" fmla="*/ 0 w 2919525"/>
              <a:gd name="connsiteY4-180" fmla="*/ 896701 h 2634390"/>
              <a:gd name="connsiteX0-181" fmla="*/ 0 w 2919525"/>
              <a:gd name="connsiteY0-182" fmla="*/ 896701 h 2634390"/>
              <a:gd name="connsiteX1-183" fmla="*/ 2899204 w 2919525"/>
              <a:gd name="connsiteY1-184" fmla="*/ 0 h 2634390"/>
              <a:gd name="connsiteX2-185" fmla="*/ 2919525 w 2919525"/>
              <a:gd name="connsiteY2-186" fmla="*/ 2634390 h 2634390"/>
              <a:gd name="connsiteX3-187" fmla="*/ 19663 w 2919525"/>
              <a:gd name="connsiteY3-188" fmla="*/ 1063850 h 2634390"/>
              <a:gd name="connsiteX4-189" fmla="*/ 0 w 2919525"/>
              <a:gd name="connsiteY4-190" fmla="*/ 896701 h 2634390"/>
              <a:gd name="connsiteX0-191" fmla="*/ 0 w 2919525"/>
              <a:gd name="connsiteY0-192" fmla="*/ 896701 h 2634390"/>
              <a:gd name="connsiteX1-193" fmla="*/ 2899204 w 2919525"/>
              <a:gd name="connsiteY1-194" fmla="*/ 0 h 2634390"/>
              <a:gd name="connsiteX2-195" fmla="*/ 2919525 w 2919525"/>
              <a:gd name="connsiteY2-196" fmla="*/ 2634390 h 2634390"/>
              <a:gd name="connsiteX3-197" fmla="*/ 29823 w 2919525"/>
              <a:gd name="connsiteY3-198" fmla="*/ 1094330 h 2634390"/>
              <a:gd name="connsiteX4-199" fmla="*/ 0 w 2919525"/>
              <a:gd name="connsiteY4-200" fmla="*/ 896701 h 2634390"/>
              <a:gd name="connsiteX0-201" fmla="*/ 0 w 2919525"/>
              <a:gd name="connsiteY0-202" fmla="*/ 896701 h 2634390"/>
              <a:gd name="connsiteX1-203" fmla="*/ 2899204 w 2919525"/>
              <a:gd name="connsiteY1-204" fmla="*/ 0 h 2634390"/>
              <a:gd name="connsiteX2-205" fmla="*/ 2919525 w 2919525"/>
              <a:gd name="connsiteY2-206" fmla="*/ 2634390 h 2634390"/>
              <a:gd name="connsiteX3-207" fmla="*/ 29823 w 2919525"/>
              <a:gd name="connsiteY3-208" fmla="*/ 1094330 h 2634390"/>
              <a:gd name="connsiteX4-209" fmla="*/ 0 w 2919525"/>
              <a:gd name="connsiteY4-210" fmla="*/ 896701 h 2634390"/>
              <a:gd name="connsiteX0-211" fmla="*/ 10817 w 2889702"/>
              <a:gd name="connsiteY0-212" fmla="*/ 896701 h 2634390"/>
              <a:gd name="connsiteX1-213" fmla="*/ 2869381 w 2889702"/>
              <a:gd name="connsiteY1-214" fmla="*/ 0 h 2634390"/>
              <a:gd name="connsiteX2-215" fmla="*/ 2889702 w 2889702"/>
              <a:gd name="connsiteY2-216" fmla="*/ 2634390 h 2634390"/>
              <a:gd name="connsiteX3-217" fmla="*/ 0 w 2889702"/>
              <a:gd name="connsiteY3-218" fmla="*/ 1094330 h 2634390"/>
              <a:gd name="connsiteX4-219" fmla="*/ 10817 w 2889702"/>
              <a:gd name="connsiteY4-220" fmla="*/ 896701 h 2634390"/>
              <a:gd name="connsiteX0-221" fmla="*/ 10817 w 2889702"/>
              <a:gd name="connsiteY0-222" fmla="*/ 896701 h 2634390"/>
              <a:gd name="connsiteX1-223" fmla="*/ 2869381 w 2889702"/>
              <a:gd name="connsiteY1-224" fmla="*/ 0 h 2634390"/>
              <a:gd name="connsiteX2-225" fmla="*/ 2889702 w 2889702"/>
              <a:gd name="connsiteY2-226" fmla="*/ 2634390 h 2634390"/>
              <a:gd name="connsiteX3-227" fmla="*/ 0 w 2889702"/>
              <a:gd name="connsiteY3-228" fmla="*/ 1094330 h 2634390"/>
              <a:gd name="connsiteX4-229" fmla="*/ 10817 w 2889702"/>
              <a:gd name="connsiteY4-230" fmla="*/ 896701 h 263439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889702" h="2634390">
                <a:moveTo>
                  <a:pt x="10817" y="896701"/>
                </a:moveTo>
                <a:cubicBezTo>
                  <a:pt x="1751126" y="516521"/>
                  <a:pt x="1777345" y="533564"/>
                  <a:pt x="2869381" y="0"/>
                </a:cubicBezTo>
                <a:cubicBezTo>
                  <a:pt x="2869381" y="783303"/>
                  <a:pt x="2889702" y="1851087"/>
                  <a:pt x="2889702" y="2634390"/>
                </a:cubicBezTo>
                <a:cubicBezTo>
                  <a:pt x="2630785" y="598784"/>
                  <a:pt x="2043143" y="642374"/>
                  <a:pt x="0" y="1094330"/>
                </a:cubicBezTo>
                <a:lnTo>
                  <a:pt x="10817" y="896701"/>
                </a:lnTo>
                <a:close/>
              </a:path>
            </a:pathLst>
          </a:cu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5" name="Group 364"/>
          <p:cNvGrpSpPr/>
          <p:nvPr/>
        </p:nvGrpSpPr>
        <p:grpSpPr>
          <a:xfrm>
            <a:off x="9654637" y="3018176"/>
            <a:ext cx="1131350" cy="2675039"/>
            <a:chOff x="9762792" y="4031226"/>
            <a:chExt cx="1131350" cy="2675039"/>
          </a:xfrm>
        </p:grpSpPr>
        <p:sp>
          <p:nvSpPr>
            <p:cNvPr id="366" name="Rectangle 365"/>
            <p:cNvSpPr/>
            <p:nvPr/>
          </p:nvSpPr>
          <p:spPr>
            <a:xfrm>
              <a:off x="9792929" y="4031226"/>
              <a:ext cx="1101213" cy="23892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7" name="Group 366"/>
            <p:cNvGrpSpPr/>
            <p:nvPr/>
          </p:nvGrpSpPr>
          <p:grpSpPr>
            <a:xfrm>
              <a:off x="9762792" y="4038868"/>
              <a:ext cx="1130292" cy="2667397"/>
              <a:chOff x="9472118" y="702026"/>
              <a:chExt cx="1130292" cy="2667397"/>
            </a:xfrm>
          </p:grpSpPr>
          <p:sp>
            <p:nvSpPr>
              <p:cNvPr id="368" name="Rectangle 367"/>
              <p:cNvSpPr/>
              <p:nvPr/>
            </p:nvSpPr>
            <p:spPr>
              <a:xfrm>
                <a:off x="9485428" y="706056"/>
                <a:ext cx="1116982" cy="37039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9" name="TextBox 368"/>
              <p:cNvSpPr txBox="1"/>
              <p:nvPr/>
            </p:nvSpPr>
            <p:spPr>
              <a:xfrm>
                <a:off x="9472118" y="702026"/>
                <a:ext cx="1117197" cy="26673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Aft>
                    <a:spcPts val="400"/>
                  </a:spcAft>
                </a:pPr>
                <a:r>
                  <a:rPr lang="en-US" sz="2000" dirty="0">
                    <a:solidFill>
                      <a:schemeClr val="bg1"/>
                    </a:solidFill>
                  </a:rPr>
                  <a:t>DV in e:</a:t>
                </a:r>
                <a:endParaRPr lang="en-US" sz="2000" dirty="0">
                  <a:solidFill>
                    <a:schemeClr val="bg1"/>
                  </a:solidFill>
                </a:endParaRPr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(a)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>
                  <a:cs typeface="Arial" panose="020B0604020202020204" pitchFamily="34" charset="0"/>
                </a:endParaRPr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(b) =</a:t>
                </a:r>
                <a:r>
                  <a:rPr lang="en-US" sz="1600" dirty="0">
                    <a:cs typeface="Arial" panose="020B0604020202020204" pitchFamily="34" charset="0"/>
                  </a:rPr>
                  <a:t> 1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(c)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(d) =</a:t>
                </a:r>
                <a:r>
                  <a:rPr lang="en-US" sz="1600" dirty="0">
                    <a:cs typeface="Arial" panose="020B0604020202020204" pitchFamily="34" charset="0"/>
                  </a:rPr>
                  <a:t> 1</a:t>
                </a:r>
                <a:endParaRPr lang="en-US" sz="1600" dirty="0">
                  <a:cs typeface="Arial" panose="020B0604020202020204" pitchFamily="34" charset="0"/>
                </a:endParaRPr>
              </a:p>
              <a:p>
                <a:pPr marL="114300" lvl="1"/>
                <a:r>
                  <a:rPr lang="en-US" sz="1600" dirty="0">
                    <a:cs typeface="Arial" panose="020B0604020202020204" pitchFamily="34" charset="0"/>
                  </a:rPr>
                  <a:t>D</a:t>
                </a:r>
                <a:r>
                  <a:rPr lang="en-US" sz="1600" baseline="-25000" dirty="0">
                    <a:cs typeface="Arial" panose="020B0604020202020204" pitchFamily="34" charset="0"/>
                  </a:rPr>
                  <a:t>e</a:t>
                </a:r>
                <a:r>
                  <a:rPr lang="en-US" sz="1600" dirty="0">
                    <a:cs typeface="Arial" panose="020B0604020202020204" pitchFamily="34" charset="0"/>
                  </a:rPr>
                  <a:t>(e) = 0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(f) =</a:t>
                </a:r>
                <a:r>
                  <a:rPr lang="en-US" sz="1600" dirty="0">
                    <a:cs typeface="Arial" panose="020B0604020202020204" pitchFamily="34" charset="0"/>
                  </a:rPr>
                  <a:t> 1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(g)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(h) =</a:t>
                </a:r>
                <a:r>
                  <a:rPr lang="en-US" sz="1600" dirty="0">
                    <a:cs typeface="Arial" panose="020B0604020202020204" pitchFamily="34" charset="0"/>
                  </a:rPr>
                  <a:t> 1</a:t>
                </a:r>
                <a:endParaRPr lang="en-US" sz="1600" dirty="0"/>
              </a:p>
              <a:p>
                <a:pPr marL="114300"/>
                <a:r>
                  <a:rPr lang="en-US" sz="1600" dirty="0"/>
                  <a:t>D</a:t>
                </a:r>
                <a:r>
                  <a:rPr lang="en-US" sz="1600" baseline="-25000" dirty="0"/>
                  <a:t>e</a:t>
                </a:r>
                <a:r>
                  <a:rPr lang="en-US" sz="1600" dirty="0"/>
                  <a:t>(i)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</p:txBody>
          </p:sp>
          <p:cxnSp>
            <p:nvCxnSpPr>
              <p:cNvPr id="370" name="Straight Connector 369"/>
              <p:cNvCxnSpPr/>
              <p:nvPr/>
            </p:nvCxnSpPr>
            <p:spPr>
              <a:xfrm>
                <a:off x="9477371" y="1076444"/>
                <a:ext cx="112386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1" name="Rectangle 370"/>
              <p:cNvSpPr/>
              <p:nvPr/>
            </p:nvSpPr>
            <p:spPr>
              <a:xfrm>
                <a:off x="9479666" y="706055"/>
                <a:ext cx="1122744" cy="261911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176" name="Right Arrow 175"/>
          <p:cNvSpPr/>
          <p:nvPr/>
        </p:nvSpPr>
        <p:spPr>
          <a:xfrm>
            <a:off x="6977380" y="1927827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1" grpId="0"/>
      <p:bldP spid="345" grpId="0" animBg="1"/>
      <p:bldP spid="356" grpId="0" animBg="1"/>
      <p:bldP spid="357" grpId="0" animBg="1"/>
      <p:bldP spid="183" grpId="0" animBg="1"/>
      <p:bldP spid="176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624" y="174028"/>
            <a:ext cx="10893427" cy="894622"/>
          </a:xfrm>
        </p:spPr>
        <p:txBody>
          <a:bodyPr/>
          <a:lstStyle/>
          <a:p>
            <a:r>
              <a:rPr lang="en-US" dirty="0"/>
              <a:t>Distance vector example: computation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cxnSp>
        <p:nvCxnSpPr>
          <p:cNvPr id="82" name="Straight Connector 81"/>
          <p:cNvCxnSpPr>
            <a:stCxn id="76" idx="2"/>
            <a:endCxn id="76" idx="0"/>
          </p:cNvCxnSpPr>
          <p:nvPr/>
        </p:nvCxnSpPr>
        <p:spPr>
          <a:xfrm flipV="1">
            <a:off x="6530326" y="2129120"/>
            <a:ext cx="0" cy="38631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stCxn id="76" idx="1"/>
            <a:endCxn id="76" idx="3"/>
          </p:cNvCxnSpPr>
          <p:nvPr/>
        </p:nvCxnSpPr>
        <p:spPr>
          <a:xfrm>
            <a:off x="4598770" y="4060675"/>
            <a:ext cx="386311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/>
          <p:cNvSpPr/>
          <p:nvPr/>
        </p:nvSpPr>
        <p:spPr>
          <a:xfrm>
            <a:off x="4598770" y="2129120"/>
            <a:ext cx="3863111" cy="386311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50" name="Rectangle 149"/>
          <p:cNvSpPr/>
          <p:nvPr/>
        </p:nvSpPr>
        <p:spPr>
          <a:xfrm>
            <a:off x="8380337" y="2220790"/>
            <a:ext cx="132508" cy="1855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034" name="Group 1033"/>
          <p:cNvGrpSpPr/>
          <p:nvPr/>
        </p:nvGrpSpPr>
        <p:grpSpPr>
          <a:xfrm>
            <a:off x="4333785" y="5772213"/>
            <a:ext cx="4395351" cy="404576"/>
            <a:chOff x="4333785" y="5772213"/>
            <a:chExt cx="4395351" cy="404576"/>
          </a:xfrm>
        </p:grpSpPr>
        <p:grpSp>
          <p:nvGrpSpPr>
            <p:cNvPr id="184" name="Group 183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205" name="Group 20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0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0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20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g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185" name="Group 184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196" name="Group 19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0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197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19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h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186" name="Group 185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187" name="Group 18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19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188" name="Group 44"/>
              <p:cNvGrpSpPr/>
              <p:nvPr/>
            </p:nvGrpSpPr>
            <p:grpSpPr bwMode="auto">
              <a:xfrm>
                <a:off x="1500196" y="2507397"/>
                <a:ext cx="267548" cy="419100"/>
                <a:chOff x="2972" y="2425"/>
                <a:chExt cx="171" cy="264"/>
              </a:xfrm>
            </p:grpSpPr>
            <p:sp>
              <p:nvSpPr>
                <p:cNvPr id="18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72" y="2425"/>
                  <a:ext cx="17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i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215" name="TextBox 214"/>
          <p:cNvSpPr txBox="1"/>
          <p:nvPr/>
        </p:nvSpPr>
        <p:spPr>
          <a:xfrm>
            <a:off x="4305782" y="2870522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6" name="TextBox 215"/>
          <p:cNvSpPr txBox="1"/>
          <p:nvPr/>
        </p:nvSpPr>
        <p:spPr>
          <a:xfrm>
            <a:off x="6217534" y="2860877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5" name="TextBox 224"/>
          <p:cNvSpPr txBox="1"/>
          <p:nvPr/>
        </p:nvSpPr>
        <p:spPr>
          <a:xfrm>
            <a:off x="5445886" y="212395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8</a:t>
            </a:r>
            <a:endParaRPr lang="en-US" sz="1600" dirty="0"/>
          </a:p>
        </p:txBody>
      </p:sp>
      <p:sp>
        <p:nvSpPr>
          <p:cNvPr id="226" name="TextBox 225"/>
          <p:cNvSpPr txBox="1"/>
          <p:nvPr/>
        </p:nvSpPr>
        <p:spPr>
          <a:xfrm>
            <a:off x="7357638" y="2114311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grpSp>
        <p:nvGrpSpPr>
          <p:cNvPr id="159" name="Group 158"/>
          <p:cNvGrpSpPr/>
          <p:nvPr/>
        </p:nvGrpSpPr>
        <p:grpSpPr>
          <a:xfrm>
            <a:off x="584365" y="1859143"/>
            <a:ext cx="736099" cy="1229581"/>
            <a:chOff x="10030307" y="3444875"/>
            <a:chExt cx="736099" cy="1229581"/>
          </a:xfrm>
        </p:grpSpPr>
        <p:sp>
          <p:nvSpPr>
            <p:cNvPr id="160" name="TextBox 159"/>
            <p:cNvSpPr txBox="1"/>
            <p:nvPr/>
          </p:nvSpPr>
          <p:spPr>
            <a:xfrm>
              <a:off x="10030307" y="4089681"/>
              <a:ext cx="73609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t=1</a:t>
              </a:r>
              <a:endParaRPr lang="en-US" sz="3200" dirty="0"/>
            </a:p>
          </p:txBody>
        </p:sp>
        <p:grpSp>
          <p:nvGrpSpPr>
            <p:cNvPr id="161" name="Group 160"/>
            <p:cNvGrpSpPr/>
            <p:nvPr/>
          </p:nvGrpSpPr>
          <p:grpSpPr>
            <a:xfrm>
              <a:off x="10034588" y="3444875"/>
              <a:ext cx="682627" cy="682625"/>
              <a:chOff x="10034588" y="3444875"/>
              <a:chExt cx="682627" cy="682625"/>
            </a:xfrm>
          </p:grpSpPr>
          <p:sp>
            <p:nvSpPr>
              <p:cNvPr id="162" name="Oval 161"/>
              <p:cNvSpPr/>
              <p:nvPr/>
            </p:nvSpPr>
            <p:spPr>
              <a:xfrm>
                <a:off x="10039551" y="3449256"/>
                <a:ext cx="671332" cy="671332"/>
              </a:xfrm>
              <a:prstGeom prst="ellipse">
                <a:avLst/>
              </a:prstGeom>
              <a:noFill/>
              <a:ln w="3492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63" name="Straight Connector 162"/>
              <p:cNvCxnSpPr/>
              <p:nvPr/>
            </p:nvCxnSpPr>
            <p:spPr>
              <a:xfrm>
                <a:off x="10372725" y="34448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/>
              <p:cNvCxnSpPr/>
              <p:nvPr/>
            </p:nvCxnSpPr>
            <p:spPr>
              <a:xfrm>
                <a:off x="10372725" y="40671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/>
              <p:cNvCxnSpPr/>
              <p:nvPr/>
            </p:nvCxnSpPr>
            <p:spPr>
              <a:xfrm rot="16200000">
                <a:off x="10064751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/>
              <p:cNvCxnSpPr/>
              <p:nvPr/>
            </p:nvCxnSpPr>
            <p:spPr>
              <a:xfrm rot="16200000">
                <a:off x="10687053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/>
              <p:nvPr/>
            </p:nvCxnSpPr>
            <p:spPr>
              <a:xfrm>
                <a:off x="10523542" y="40370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/>
              <p:nvPr/>
            </p:nvCxnSpPr>
            <p:spPr>
              <a:xfrm>
                <a:off x="10202867" y="34909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/>
              <p:cNvCxnSpPr/>
              <p:nvPr/>
            </p:nvCxnSpPr>
            <p:spPr>
              <a:xfrm flipH="1">
                <a:off x="10196517" y="40338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>
              <a:xfrm flipH="1">
                <a:off x="10517192" y="34877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>
              <a:xfrm flipH="1">
                <a:off x="10631493" y="36115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 flipH="1">
                <a:off x="10085393" y="39290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 flipH="1" flipV="1">
                <a:off x="10094918" y="36147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 flipH="1" flipV="1">
                <a:off x="10631493" y="39322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5" name="Oval 174"/>
              <p:cNvSpPr/>
              <p:nvPr/>
            </p:nvSpPr>
            <p:spPr>
              <a:xfrm>
                <a:off x="10331450" y="3743325"/>
                <a:ext cx="82550" cy="8713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cxnSp>
        <p:nvCxnSpPr>
          <p:cNvPr id="153" name="Straight Connector 152"/>
          <p:cNvCxnSpPr/>
          <p:nvPr/>
        </p:nvCxnSpPr>
        <p:spPr>
          <a:xfrm>
            <a:off x="919556" y="1995948"/>
            <a:ext cx="0" cy="196031"/>
          </a:xfrm>
          <a:prstGeom prst="line">
            <a:avLst/>
          </a:prstGeom>
          <a:ln w="25400" cap="flat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Rectangle 153"/>
          <p:cNvSpPr/>
          <p:nvPr/>
        </p:nvSpPr>
        <p:spPr>
          <a:xfrm>
            <a:off x="6626942" y="275303"/>
            <a:ext cx="3038168" cy="629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41" name="Group 240"/>
          <p:cNvGrpSpPr/>
          <p:nvPr/>
        </p:nvGrpSpPr>
        <p:grpSpPr>
          <a:xfrm>
            <a:off x="6656438" y="235974"/>
            <a:ext cx="2493133" cy="1917291"/>
            <a:chOff x="7010400" y="108155"/>
            <a:chExt cx="2493133" cy="1917291"/>
          </a:xfrm>
        </p:grpSpPr>
        <p:sp>
          <p:nvSpPr>
            <p:cNvPr id="242" name="Freeform 241"/>
            <p:cNvSpPr/>
            <p:nvPr/>
          </p:nvSpPr>
          <p:spPr>
            <a:xfrm>
              <a:off x="7010400" y="176982"/>
              <a:ext cx="2340077" cy="1848464"/>
            </a:xfrm>
            <a:custGeom>
              <a:avLst/>
              <a:gdLst>
                <a:gd name="connsiteX0" fmla="*/ 0 w 2340077"/>
                <a:gd name="connsiteY0" fmla="*/ 304800 h 432619"/>
                <a:gd name="connsiteX1" fmla="*/ 393290 w 2340077"/>
                <a:gd name="connsiteY1" fmla="*/ 0 h 432619"/>
                <a:gd name="connsiteX2" fmla="*/ 2340077 w 2340077"/>
                <a:gd name="connsiteY2" fmla="*/ 0 h 432619"/>
                <a:gd name="connsiteX3" fmla="*/ 147484 w 2340077"/>
                <a:gd name="connsiteY3" fmla="*/ 432619 h 432619"/>
                <a:gd name="connsiteX4" fmla="*/ 0 w 2340077"/>
                <a:gd name="connsiteY4" fmla="*/ 304800 h 432619"/>
                <a:gd name="connsiteX0-1" fmla="*/ 0 w 2340077"/>
                <a:gd name="connsiteY0-2" fmla="*/ 1691148 h 1818967"/>
                <a:gd name="connsiteX1-3" fmla="*/ 383458 w 2340077"/>
                <a:gd name="connsiteY1-4" fmla="*/ 0 h 1818967"/>
                <a:gd name="connsiteX2-5" fmla="*/ 2340077 w 2340077"/>
                <a:gd name="connsiteY2-6" fmla="*/ 1386348 h 1818967"/>
                <a:gd name="connsiteX3-7" fmla="*/ 147484 w 2340077"/>
                <a:gd name="connsiteY3-8" fmla="*/ 1818967 h 1818967"/>
                <a:gd name="connsiteX4-9" fmla="*/ 0 w 2340077"/>
                <a:gd name="connsiteY4-10" fmla="*/ 1691148 h 1818967"/>
                <a:gd name="connsiteX0-11" fmla="*/ 0 w 2340077"/>
                <a:gd name="connsiteY0-12" fmla="*/ 1691148 h 1818967"/>
                <a:gd name="connsiteX1-13" fmla="*/ 383458 w 2340077"/>
                <a:gd name="connsiteY1-14" fmla="*/ 0 h 1818967"/>
                <a:gd name="connsiteX2-15" fmla="*/ 2340077 w 2340077"/>
                <a:gd name="connsiteY2-16" fmla="*/ 1386348 h 1818967"/>
                <a:gd name="connsiteX3-17" fmla="*/ 147484 w 2340077"/>
                <a:gd name="connsiteY3-18" fmla="*/ 1818967 h 1818967"/>
                <a:gd name="connsiteX4-19" fmla="*/ 0 w 2340077"/>
                <a:gd name="connsiteY4-20" fmla="*/ 1691148 h 1818967"/>
                <a:gd name="connsiteX0-21" fmla="*/ 0 w 2340077"/>
                <a:gd name="connsiteY0-22" fmla="*/ 1691148 h 1828799"/>
                <a:gd name="connsiteX1-23" fmla="*/ 383458 w 2340077"/>
                <a:gd name="connsiteY1-24" fmla="*/ 0 h 1828799"/>
                <a:gd name="connsiteX2-25" fmla="*/ 2340077 w 2340077"/>
                <a:gd name="connsiteY2-26" fmla="*/ 1386348 h 1828799"/>
                <a:gd name="connsiteX3-27" fmla="*/ 186813 w 2340077"/>
                <a:gd name="connsiteY3-28" fmla="*/ 1828799 h 1828799"/>
                <a:gd name="connsiteX4-29" fmla="*/ 0 w 2340077"/>
                <a:gd name="connsiteY4-30" fmla="*/ 1691148 h 1828799"/>
                <a:gd name="connsiteX0-31" fmla="*/ 0 w 2340077"/>
                <a:gd name="connsiteY0-32" fmla="*/ 1691148 h 1828799"/>
                <a:gd name="connsiteX1-33" fmla="*/ 383458 w 2340077"/>
                <a:gd name="connsiteY1-34" fmla="*/ 0 h 1828799"/>
                <a:gd name="connsiteX2-35" fmla="*/ 2340077 w 2340077"/>
                <a:gd name="connsiteY2-36" fmla="*/ 1386348 h 1828799"/>
                <a:gd name="connsiteX3-37" fmla="*/ 186813 w 2340077"/>
                <a:gd name="connsiteY3-38" fmla="*/ 1828799 h 1828799"/>
                <a:gd name="connsiteX4-39" fmla="*/ 0 w 2340077"/>
                <a:gd name="connsiteY4-40" fmla="*/ 1691148 h 1828799"/>
                <a:gd name="connsiteX0-41" fmla="*/ 0 w 2340077"/>
                <a:gd name="connsiteY0-42" fmla="*/ 1691148 h 1828799"/>
                <a:gd name="connsiteX1-43" fmla="*/ 383458 w 2340077"/>
                <a:gd name="connsiteY1-44" fmla="*/ 0 h 1828799"/>
                <a:gd name="connsiteX2-45" fmla="*/ 2340077 w 2340077"/>
                <a:gd name="connsiteY2-46" fmla="*/ 1386348 h 1828799"/>
                <a:gd name="connsiteX3-47" fmla="*/ 186813 w 2340077"/>
                <a:gd name="connsiteY3-48" fmla="*/ 1828799 h 1828799"/>
                <a:gd name="connsiteX4-49" fmla="*/ 0 w 2340077"/>
                <a:gd name="connsiteY4-50" fmla="*/ 1691148 h 1828799"/>
                <a:gd name="connsiteX0-51" fmla="*/ 0 w 2340077"/>
                <a:gd name="connsiteY0-52" fmla="*/ 1691148 h 1828799"/>
                <a:gd name="connsiteX1-53" fmla="*/ 383458 w 2340077"/>
                <a:gd name="connsiteY1-54" fmla="*/ 0 h 1828799"/>
                <a:gd name="connsiteX2-55" fmla="*/ 2340077 w 2340077"/>
                <a:gd name="connsiteY2-56" fmla="*/ 1386348 h 1828799"/>
                <a:gd name="connsiteX3-57" fmla="*/ 186813 w 2340077"/>
                <a:gd name="connsiteY3-58" fmla="*/ 1828799 h 1828799"/>
                <a:gd name="connsiteX4-59" fmla="*/ 0 w 2340077"/>
                <a:gd name="connsiteY4-60" fmla="*/ 1691148 h 1828799"/>
                <a:gd name="connsiteX0-61" fmla="*/ 0 w 2340077"/>
                <a:gd name="connsiteY0-62" fmla="*/ 1691148 h 1848464"/>
                <a:gd name="connsiteX1-63" fmla="*/ 383458 w 2340077"/>
                <a:gd name="connsiteY1-64" fmla="*/ 0 h 1848464"/>
                <a:gd name="connsiteX2-65" fmla="*/ 2340077 w 2340077"/>
                <a:gd name="connsiteY2-66" fmla="*/ 1386348 h 1848464"/>
                <a:gd name="connsiteX3-67" fmla="*/ 137651 w 2340077"/>
                <a:gd name="connsiteY3-68" fmla="*/ 1848464 h 1848464"/>
                <a:gd name="connsiteX4-69" fmla="*/ 0 w 2340077"/>
                <a:gd name="connsiteY4-70" fmla="*/ 1691148 h 18484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340077" h="1848464">
                  <a:moveTo>
                    <a:pt x="0" y="1691148"/>
                  </a:moveTo>
                  <a:cubicBezTo>
                    <a:pt x="167148" y="1304412"/>
                    <a:pt x="285136" y="770193"/>
                    <a:pt x="383458" y="0"/>
                  </a:cubicBezTo>
                  <a:lnTo>
                    <a:pt x="2340077" y="1386348"/>
                  </a:lnTo>
                  <a:cubicBezTo>
                    <a:pt x="871794" y="1579716"/>
                    <a:pt x="740695" y="1645264"/>
                    <a:pt x="137651" y="1848464"/>
                  </a:cubicBezTo>
                  <a:lnTo>
                    <a:pt x="0" y="1691148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43" name="Group 242"/>
            <p:cNvGrpSpPr/>
            <p:nvPr/>
          </p:nvGrpSpPr>
          <p:grpSpPr>
            <a:xfrm>
              <a:off x="7323884" y="108155"/>
              <a:ext cx="2179649" cy="1445342"/>
              <a:chOff x="7323884" y="108155"/>
              <a:chExt cx="2179649" cy="1445342"/>
            </a:xfrm>
          </p:grpSpPr>
          <p:sp>
            <p:nvSpPr>
              <p:cNvPr id="244" name="Rectangle 243"/>
              <p:cNvSpPr/>
              <p:nvPr/>
            </p:nvSpPr>
            <p:spPr>
              <a:xfrm>
                <a:off x="7413523" y="108155"/>
                <a:ext cx="1936954" cy="143551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45" name="Group 244"/>
              <p:cNvGrpSpPr/>
              <p:nvPr/>
            </p:nvGrpSpPr>
            <p:grpSpPr>
              <a:xfrm>
                <a:off x="7323884" y="120836"/>
                <a:ext cx="2179649" cy="1432661"/>
                <a:chOff x="7323884" y="120836"/>
                <a:chExt cx="2179649" cy="1432661"/>
              </a:xfrm>
            </p:grpSpPr>
            <p:sp>
              <p:nvSpPr>
                <p:cNvPr id="246" name="Rectangle 245"/>
                <p:cNvSpPr/>
                <p:nvPr/>
              </p:nvSpPr>
              <p:spPr>
                <a:xfrm>
                  <a:off x="7409951" y="124866"/>
                  <a:ext cx="1940525" cy="37039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7" name="TextBox 246"/>
                <p:cNvSpPr txBox="1"/>
                <p:nvPr/>
              </p:nvSpPr>
              <p:spPr>
                <a:xfrm>
                  <a:off x="7799764" y="120836"/>
                  <a:ext cx="1117197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Aft>
                      <a:spcPts val="400"/>
                    </a:spcAft>
                  </a:pPr>
                  <a:r>
                    <a:rPr lang="en-US" sz="2000" dirty="0">
                      <a:solidFill>
                        <a:schemeClr val="bg1"/>
                      </a:solidFill>
                    </a:rPr>
                    <a:t>DV in b:</a:t>
                  </a:r>
                  <a:endParaRPr lang="en-US" sz="2000" dirty="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248" name="Straight Connector 247"/>
                <p:cNvCxnSpPr/>
                <p:nvPr/>
              </p:nvCxnSpPr>
              <p:spPr>
                <a:xfrm>
                  <a:off x="7401895" y="495254"/>
                  <a:ext cx="112386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9" name="Rectangle 248"/>
                <p:cNvSpPr/>
                <p:nvPr/>
              </p:nvSpPr>
              <p:spPr>
                <a:xfrm>
                  <a:off x="7404189" y="124866"/>
                  <a:ext cx="1936455" cy="14286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0" name="TextBox 249"/>
                <p:cNvSpPr txBox="1"/>
                <p:nvPr/>
              </p:nvSpPr>
              <p:spPr>
                <a:xfrm>
                  <a:off x="8392488" y="560500"/>
                  <a:ext cx="1111045" cy="9787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(f)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(g)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(h)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(i)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</p:txBody>
            </p:sp>
            <p:sp>
              <p:nvSpPr>
                <p:cNvPr id="251" name="TextBox 250"/>
                <p:cNvSpPr txBox="1"/>
                <p:nvPr/>
              </p:nvSpPr>
              <p:spPr>
                <a:xfrm>
                  <a:off x="7323884" y="557387"/>
                  <a:ext cx="1117197" cy="9787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14300" lvl="1"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(a) = 8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 marL="114300" lvl="1"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(c)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1</a:t>
                  </a:r>
                  <a:endParaRPr lang="en-US" sz="1600" dirty="0"/>
                </a:p>
                <a:p>
                  <a:pPr marL="114300" lvl="1"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(d)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 lvl="1"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(e)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1</a:t>
                  </a:r>
                  <a:endParaRPr lang="en-US" sz="1600" dirty="0"/>
                </a:p>
              </p:txBody>
            </p:sp>
          </p:grpSp>
        </p:grpSp>
      </p:grpSp>
      <p:sp>
        <p:nvSpPr>
          <p:cNvPr id="281" name="TextBox 280"/>
          <p:cNvSpPr txBox="1"/>
          <p:nvPr/>
        </p:nvSpPr>
        <p:spPr>
          <a:xfrm flipH="1">
            <a:off x="348626" y="3078991"/>
            <a:ext cx="2195814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Clr>
                <a:srgbClr val="0000A8"/>
              </a:buClr>
              <a:buFont typeface="Wingdings" panose="05000000000000000000" pitchFamily="2" charset="2"/>
              <a:buChar char="§"/>
            </a:pPr>
            <a:r>
              <a:rPr lang="en-US" dirty="0"/>
              <a:t>c receives DVs from b computes:</a:t>
            </a:r>
            <a:endParaRPr lang="en-US" dirty="0"/>
          </a:p>
        </p:txBody>
      </p:sp>
      <p:grpSp>
        <p:nvGrpSpPr>
          <p:cNvPr id="314" name="Group 313"/>
          <p:cNvGrpSpPr/>
          <p:nvPr/>
        </p:nvGrpSpPr>
        <p:grpSpPr>
          <a:xfrm>
            <a:off x="4333785" y="1906063"/>
            <a:ext cx="4395351" cy="404576"/>
            <a:chOff x="4333785" y="5772213"/>
            <a:chExt cx="4395351" cy="404576"/>
          </a:xfrm>
        </p:grpSpPr>
        <p:grpSp>
          <p:nvGrpSpPr>
            <p:cNvPr id="315" name="Group 314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336" name="Group 33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4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37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33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a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16" name="Group 315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327" name="Group 32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3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28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32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b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17" name="Group 316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318" name="Group 317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22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3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4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5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6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19" name="Group 44"/>
              <p:cNvGrpSpPr/>
              <p:nvPr/>
            </p:nvGrpSpPr>
            <p:grpSpPr bwMode="auto">
              <a:xfrm>
                <a:off x="1464216" y="2507397"/>
                <a:ext cx="341085" cy="419100"/>
                <a:chOff x="2949" y="2425"/>
                <a:chExt cx="218" cy="264"/>
              </a:xfrm>
            </p:grpSpPr>
            <p:sp>
              <p:nvSpPr>
                <p:cNvPr id="320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1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9" y="2425"/>
                  <a:ext cx="218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c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grpSp>
        <p:nvGrpSpPr>
          <p:cNvPr id="283" name="Group 282"/>
          <p:cNvGrpSpPr/>
          <p:nvPr/>
        </p:nvGrpSpPr>
        <p:grpSpPr>
          <a:xfrm>
            <a:off x="4336458" y="3833790"/>
            <a:ext cx="4395351" cy="404576"/>
            <a:chOff x="4333785" y="5772213"/>
            <a:chExt cx="4395351" cy="404576"/>
          </a:xfrm>
        </p:grpSpPr>
        <p:grpSp>
          <p:nvGrpSpPr>
            <p:cNvPr id="284" name="Group 283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305" name="Group 30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0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0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30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d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5" name="Group 284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296" name="Group 29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0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97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29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e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6" name="Group 285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287" name="Group 28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9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88" name="Group 44"/>
              <p:cNvGrpSpPr/>
              <p:nvPr/>
            </p:nvGrpSpPr>
            <p:grpSpPr bwMode="auto">
              <a:xfrm>
                <a:off x="1492372" y="2507397"/>
                <a:ext cx="283194" cy="419100"/>
                <a:chOff x="2967" y="2425"/>
                <a:chExt cx="181" cy="264"/>
              </a:xfrm>
            </p:grpSpPr>
            <p:sp>
              <p:nvSpPr>
                <p:cNvPr id="28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67" y="2425"/>
                  <a:ext cx="18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f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grpSp>
        <p:nvGrpSpPr>
          <p:cNvPr id="4" name="Group 3"/>
          <p:cNvGrpSpPr/>
          <p:nvPr/>
        </p:nvGrpSpPr>
        <p:grpSpPr>
          <a:xfrm>
            <a:off x="8740877" y="219997"/>
            <a:ext cx="2045109" cy="2667397"/>
            <a:chOff x="8740877" y="219997"/>
            <a:chExt cx="2045109" cy="2667397"/>
          </a:xfrm>
        </p:grpSpPr>
        <p:sp>
          <p:nvSpPr>
            <p:cNvPr id="234" name="Freeform 233"/>
            <p:cNvSpPr/>
            <p:nvPr/>
          </p:nvSpPr>
          <p:spPr>
            <a:xfrm>
              <a:off x="8740877" y="247036"/>
              <a:ext cx="924232" cy="2428567"/>
            </a:xfrm>
            <a:custGeom>
              <a:avLst/>
              <a:gdLst>
                <a:gd name="connsiteX0" fmla="*/ 9833 w 786581"/>
                <a:gd name="connsiteY0" fmla="*/ 501445 h 2458064"/>
                <a:gd name="connsiteX1" fmla="*/ 747252 w 786581"/>
                <a:gd name="connsiteY1" fmla="*/ 0 h 2458064"/>
                <a:gd name="connsiteX2" fmla="*/ 786581 w 786581"/>
                <a:gd name="connsiteY2" fmla="*/ 2458064 h 2458064"/>
                <a:gd name="connsiteX3" fmla="*/ 0 w 786581"/>
                <a:gd name="connsiteY3" fmla="*/ 668593 h 2458064"/>
                <a:gd name="connsiteX4" fmla="*/ 9833 w 786581"/>
                <a:gd name="connsiteY4" fmla="*/ 501445 h 2458064"/>
                <a:gd name="connsiteX0-1" fmla="*/ 9833 w 786581"/>
                <a:gd name="connsiteY0-2" fmla="*/ 471948 h 2428567"/>
                <a:gd name="connsiteX1-3" fmla="*/ 776749 w 786581"/>
                <a:gd name="connsiteY1-4" fmla="*/ 0 h 2428567"/>
                <a:gd name="connsiteX2-5" fmla="*/ 786581 w 786581"/>
                <a:gd name="connsiteY2-6" fmla="*/ 2428567 h 2428567"/>
                <a:gd name="connsiteX3-7" fmla="*/ 0 w 786581"/>
                <a:gd name="connsiteY3-8" fmla="*/ 639096 h 2428567"/>
                <a:gd name="connsiteX4-9" fmla="*/ 9833 w 786581"/>
                <a:gd name="connsiteY4-10" fmla="*/ 471948 h 2428567"/>
                <a:gd name="connsiteX0-11" fmla="*/ 9833 w 786581"/>
                <a:gd name="connsiteY0-12" fmla="*/ 471948 h 2428567"/>
                <a:gd name="connsiteX1-13" fmla="*/ 776749 w 786581"/>
                <a:gd name="connsiteY1-14" fmla="*/ 0 h 2428567"/>
                <a:gd name="connsiteX2-15" fmla="*/ 786581 w 786581"/>
                <a:gd name="connsiteY2-16" fmla="*/ 2428567 h 2428567"/>
                <a:gd name="connsiteX3-17" fmla="*/ 0 w 786581"/>
                <a:gd name="connsiteY3-18" fmla="*/ 639096 h 2428567"/>
                <a:gd name="connsiteX4-19" fmla="*/ 9833 w 786581"/>
                <a:gd name="connsiteY4-20" fmla="*/ 471948 h 2428567"/>
                <a:gd name="connsiteX0-21" fmla="*/ 9833 w 786581"/>
                <a:gd name="connsiteY0-22" fmla="*/ 471948 h 2428567"/>
                <a:gd name="connsiteX1-23" fmla="*/ 776749 w 786581"/>
                <a:gd name="connsiteY1-24" fmla="*/ 0 h 2428567"/>
                <a:gd name="connsiteX2-25" fmla="*/ 786581 w 786581"/>
                <a:gd name="connsiteY2-26" fmla="*/ 2428567 h 2428567"/>
                <a:gd name="connsiteX3-27" fmla="*/ 0 w 786581"/>
                <a:gd name="connsiteY3-28" fmla="*/ 639096 h 2428567"/>
                <a:gd name="connsiteX4-29" fmla="*/ 9833 w 786581"/>
                <a:gd name="connsiteY4-30" fmla="*/ 471948 h 2428567"/>
                <a:gd name="connsiteX0-31" fmla="*/ 9833 w 786581"/>
                <a:gd name="connsiteY0-32" fmla="*/ 471948 h 2428567"/>
                <a:gd name="connsiteX1-33" fmla="*/ 776749 w 786581"/>
                <a:gd name="connsiteY1-34" fmla="*/ 0 h 2428567"/>
                <a:gd name="connsiteX2-35" fmla="*/ 786581 w 786581"/>
                <a:gd name="connsiteY2-36" fmla="*/ 2428567 h 2428567"/>
                <a:gd name="connsiteX3-37" fmla="*/ 0 w 786581"/>
                <a:gd name="connsiteY3-38" fmla="*/ 639096 h 2428567"/>
                <a:gd name="connsiteX4-39" fmla="*/ 9833 w 786581"/>
                <a:gd name="connsiteY4-40" fmla="*/ 471948 h 2428567"/>
                <a:gd name="connsiteX0-41" fmla="*/ 9833 w 786581"/>
                <a:gd name="connsiteY0-42" fmla="*/ 471948 h 2428567"/>
                <a:gd name="connsiteX1-43" fmla="*/ 776749 w 786581"/>
                <a:gd name="connsiteY1-44" fmla="*/ 0 h 2428567"/>
                <a:gd name="connsiteX2-45" fmla="*/ 786581 w 786581"/>
                <a:gd name="connsiteY2-46" fmla="*/ 2428567 h 2428567"/>
                <a:gd name="connsiteX3-47" fmla="*/ 0 w 786581"/>
                <a:gd name="connsiteY3-48" fmla="*/ 639096 h 2428567"/>
                <a:gd name="connsiteX4-49" fmla="*/ 9833 w 786581"/>
                <a:gd name="connsiteY4-50" fmla="*/ 471948 h 2428567"/>
                <a:gd name="connsiteX0-51" fmla="*/ 393291 w 1170039"/>
                <a:gd name="connsiteY0-52" fmla="*/ 471948 h 2428567"/>
                <a:gd name="connsiteX1-53" fmla="*/ 1160207 w 1170039"/>
                <a:gd name="connsiteY1-54" fmla="*/ 0 h 2428567"/>
                <a:gd name="connsiteX2-55" fmla="*/ 1170039 w 1170039"/>
                <a:gd name="connsiteY2-56" fmla="*/ 2428567 h 2428567"/>
                <a:gd name="connsiteX3-57" fmla="*/ 0 w 1170039"/>
                <a:gd name="connsiteY3-58" fmla="*/ 1946786 h 2428567"/>
                <a:gd name="connsiteX4-59" fmla="*/ 393291 w 1170039"/>
                <a:gd name="connsiteY4-60" fmla="*/ 471948 h 2428567"/>
                <a:gd name="connsiteX0-61" fmla="*/ 393291 w 1170039"/>
                <a:gd name="connsiteY0-62" fmla="*/ 471948 h 2428567"/>
                <a:gd name="connsiteX1-63" fmla="*/ 1160207 w 1170039"/>
                <a:gd name="connsiteY1-64" fmla="*/ 0 h 2428567"/>
                <a:gd name="connsiteX2-65" fmla="*/ 1170039 w 1170039"/>
                <a:gd name="connsiteY2-66" fmla="*/ 2428567 h 2428567"/>
                <a:gd name="connsiteX3-67" fmla="*/ 0 w 1170039"/>
                <a:gd name="connsiteY3-68" fmla="*/ 1946786 h 2428567"/>
                <a:gd name="connsiteX4-69" fmla="*/ 393291 w 1170039"/>
                <a:gd name="connsiteY4-70" fmla="*/ 471948 h 2428567"/>
                <a:gd name="connsiteX0-71" fmla="*/ 393291 w 1170039"/>
                <a:gd name="connsiteY0-72" fmla="*/ 471948 h 2428567"/>
                <a:gd name="connsiteX1-73" fmla="*/ 1160207 w 1170039"/>
                <a:gd name="connsiteY1-74" fmla="*/ 0 h 2428567"/>
                <a:gd name="connsiteX2-75" fmla="*/ 1170039 w 1170039"/>
                <a:gd name="connsiteY2-76" fmla="*/ 2428567 h 2428567"/>
                <a:gd name="connsiteX3-77" fmla="*/ 0 w 1170039"/>
                <a:gd name="connsiteY3-78" fmla="*/ 1946786 h 2428567"/>
                <a:gd name="connsiteX4-79" fmla="*/ 393291 w 1170039"/>
                <a:gd name="connsiteY4-80" fmla="*/ 471948 h 2428567"/>
                <a:gd name="connsiteX0-81" fmla="*/ 1 w 1170039"/>
                <a:gd name="connsiteY0-82" fmla="*/ 1809135 h 2428567"/>
                <a:gd name="connsiteX1-83" fmla="*/ 1160207 w 1170039"/>
                <a:gd name="connsiteY1-84" fmla="*/ 0 h 2428567"/>
                <a:gd name="connsiteX2-85" fmla="*/ 1170039 w 1170039"/>
                <a:gd name="connsiteY2-86" fmla="*/ 2428567 h 2428567"/>
                <a:gd name="connsiteX3-87" fmla="*/ 0 w 1170039"/>
                <a:gd name="connsiteY3-88" fmla="*/ 1946786 h 2428567"/>
                <a:gd name="connsiteX4-89" fmla="*/ 1 w 1170039"/>
                <a:gd name="connsiteY4-90" fmla="*/ 1809135 h 2428567"/>
                <a:gd name="connsiteX0-91" fmla="*/ 1 w 1170039"/>
                <a:gd name="connsiteY0-92" fmla="*/ 1809135 h 2428567"/>
                <a:gd name="connsiteX1-93" fmla="*/ 1160207 w 1170039"/>
                <a:gd name="connsiteY1-94" fmla="*/ 0 h 2428567"/>
                <a:gd name="connsiteX2-95" fmla="*/ 1170039 w 1170039"/>
                <a:gd name="connsiteY2-96" fmla="*/ 2428567 h 2428567"/>
                <a:gd name="connsiteX3-97" fmla="*/ 0 w 1170039"/>
                <a:gd name="connsiteY3-98" fmla="*/ 1946786 h 2428567"/>
                <a:gd name="connsiteX4-99" fmla="*/ 1 w 1170039"/>
                <a:gd name="connsiteY4-100" fmla="*/ 1809135 h 242856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170039" h="2428567">
                  <a:moveTo>
                    <a:pt x="1" y="1809135"/>
                  </a:moveTo>
                  <a:cubicBezTo>
                    <a:pt x="353962" y="1681316"/>
                    <a:pt x="875071" y="865238"/>
                    <a:pt x="1160207" y="0"/>
                  </a:cubicBezTo>
                  <a:cubicBezTo>
                    <a:pt x="1163484" y="809522"/>
                    <a:pt x="1166762" y="1619045"/>
                    <a:pt x="1170039" y="2428567"/>
                  </a:cubicBezTo>
                  <a:cubicBezTo>
                    <a:pt x="819356" y="2058219"/>
                    <a:pt x="714478" y="2090992"/>
                    <a:pt x="0" y="1946786"/>
                  </a:cubicBezTo>
                  <a:cubicBezTo>
                    <a:pt x="0" y="1900902"/>
                    <a:pt x="1" y="1855019"/>
                    <a:pt x="1" y="1809135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58" name="Group 357"/>
            <p:cNvGrpSpPr/>
            <p:nvPr/>
          </p:nvGrpSpPr>
          <p:grpSpPr>
            <a:xfrm>
              <a:off x="9636528" y="219997"/>
              <a:ext cx="1149458" cy="2667397"/>
              <a:chOff x="9764348" y="1447800"/>
              <a:chExt cx="1149458" cy="2667397"/>
            </a:xfrm>
          </p:grpSpPr>
          <p:sp>
            <p:nvSpPr>
              <p:cNvPr id="359" name="Rectangle 358"/>
              <p:cNvSpPr/>
              <p:nvPr/>
            </p:nvSpPr>
            <p:spPr>
              <a:xfrm>
                <a:off x="9783097" y="1447800"/>
                <a:ext cx="1130709" cy="242611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60" name="Group 359"/>
              <p:cNvGrpSpPr/>
              <p:nvPr/>
            </p:nvGrpSpPr>
            <p:grpSpPr>
              <a:xfrm>
                <a:off x="9764348" y="1447800"/>
                <a:ext cx="1130291" cy="2667397"/>
                <a:chOff x="9472119" y="702026"/>
                <a:chExt cx="1130291" cy="2667397"/>
              </a:xfrm>
            </p:grpSpPr>
            <p:sp>
              <p:nvSpPr>
                <p:cNvPr id="361" name="Rectangle 360"/>
                <p:cNvSpPr/>
                <p:nvPr/>
              </p:nvSpPr>
              <p:spPr>
                <a:xfrm>
                  <a:off x="9485428" y="706056"/>
                  <a:ext cx="1116982" cy="37039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62" name="TextBox 361"/>
                <p:cNvSpPr txBox="1"/>
                <p:nvPr/>
              </p:nvSpPr>
              <p:spPr>
                <a:xfrm>
                  <a:off x="9472119" y="702026"/>
                  <a:ext cx="1088020" cy="26673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Aft>
                      <a:spcPts val="400"/>
                    </a:spcAft>
                  </a:pPr>
                  <a:r>
                    <a:rPr lang="en-US" sz="2000" dirty="0">
                      <a:solidFill>
                        <a:schemeClr val="bg1"/>
                      </a:solidFill>
                    </a:rPr>
                    <a:t>DV in c:</a:t>
                  </a:r>
                  <a:endParaRPr lang="en-US" sz="2000" dirty="0">
                    <a:solidFill>
                      <a:schemeClr val="bg1"/>
                    </a:solidFill>
                  </a:endParaRPr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(a)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(b)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1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 marL="114300" lvl="1"/>
                  <a:r>
                    <a:rPr lang="en-US" sz="1600" dirty="0">
                      <a:cs typeface="Arial" panose="020B0604020202020204" pitchFamily="34" charset="0"/>
                    </a:rPr>
                    <a:t>D</a:t>
                  </a:r>
                  <a:r>
                    <a:rPr lang="en-US" sz="1600" baseline="-25000" dirty="0">
                      <a:cs typeface="Arial" panose="020B0604020202020204" pitchFamily="34" charset="0"/>
                    </a:rPr>
                    <a:t>c</a:t>
                  </a:r>
                  <a:r>
                    <a:rPr lang="en-US" sz="1600" dirty="0">
                      <a:cs typeface="Arial" panose="020B0604020202020204" pitchFamily="34" charset="0"/>
                    </a:rPr>
                    <a:t>(c) = 0</a:t>
                  </a:r>
                  <a:endParaRPr lang="en-US" sz="1600" dirty="0"/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(d)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(e)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(f)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(g)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 lvl="1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(h)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/>
                  <a:r>
                    <a:rPr lang="en-US" sz="1600" dirty="0"/>
                    <a:t>D</a:t>
                  </a:r>
                  <a:r>
                    <a:rPr lang="en-US" sz="1600" baseline="-25000" dirty="0"/>
                    <a:t>c</a:t>
                  </a:r>
                  <a:r>
                    <a:rPr lang="en-US" sz="1600" dirty="0"/>
                    <a:t>(i)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</p:txBody>
            </p:sp>
            <p:cxnSp>
              <p:nvCxnSpPr>
                <p:cNvPr id="363" name="Straight Connector 362"/>
                <p:cNvCxnSpPr/>
                <p:nvPr/>
              </p:nvCxnSpPr>
              <p:spPr>
                <a:xfrm>
                  <a:off x="9477371" y="1076444"/>
                  <a:ext cx="112386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4" name="Rectangle 363"/>
                <p:cNvSpPr/>
                <p:nvPr/>
              </p:nvSpPr>
              <p:spPr>
                <a:xfrm>
                  <a:off x="9479666" y="706055"/>
                  <a:ext cx="1122744" cy="2620773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sp>
        <p:nvSpPr>
          <p:cNvPr id="176" name="Right Arrow 175"/>
          <p:cNvSpPr/>
          <p:nvPr/>
        </p:nvSpPr>
        <p:spPr>
          <a:xfrm>
            <a:off x="6977380" y="1927827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7" name="Freeform 176"/>
          <p:cNvSpPr/>
          <p:nvPr/>
        </p:nvSpPr>
        <p:spPr>
          <a:xfrm>
            <a:off x="3281678" y="1747520"/>
            <a:ext cx="5923281" cy="4988560"/>
          </a:xfrm>
          <a:custGeom>
            <a:avLst/>
            <a:gdLst>
              <a:gd name="connsiteX0" fmla="*/ 528320 w 5049520"/>
              <a:gd name="connsiteY0" fmla="*/ 0 h 3840480"/>
              <a:gd name="connsiteX1" fmla="*/ 2275840 w 5049520"/>
              <a:gd name="connsiteY1" fmla="*/ 0 h 3840480"/>
              <a:gd name="connsiteX2" fmla="*/ 2255520 w 5049520"/>
              <a:gd name="connsiteY2" fmla="*/ 690880 h 3840480"/>
              <a:gd name="connsiteX3" fmla="*/ 5049520 w 5049520"/>
              <a:gd name="connsiteY3" fmla="*/ 680720 h 3840480"/>
              <a:gd name="connsiteX4" fmla="*/ 5049520 w 5049520"/>
              <a:gd name="connsiteY4" fmla="*/ 3820160 h 3840480"/>
              <a:gd name="connsiteX5" fmla="*/ 0 w 5049520"/>
              <a:gd name="connsiteY5" fmla="*/ 3840480 h 3840480"/>
              <a:gd name="connsiteX6" fmla="*/ 294640 w 5049520"/>
              <a:gd name="connsiteY6" fmla="*/ 375920 h 3840480"/>
              <a:gd name="connsiteX7" fmla="*/ 528320 w 5049520"/>
              <a:gd name="connsiteY7" fmla="*/ 0 h 3840480"/>
              <a:gd name="connsiteX0-1" fmla="*/ 528320 w 5049520"/>
              <a:gd name="connsiteY0-2" fmla="*/ 0 h 3840480"/>
              <a:gd name="connsiteX1-3" fmla="*/ 2275840 w 5049520"/>
              <a:gd name="connsiteY1-4" fmla="*/ 0 h 3840480"/>
              <a:gd name="connsiteX2-5" fmla="*/ 2275840 w 5049520"/>
              <a:gd name="connsiteY2-6" fmla="*/ 955040 h 3840480"/>
              <a:gd name="connsiteX3-7" fmla="*/ 5049520 w 5049520"/>
              <a:gd name="connsiteY3-8" fmla="*/ 680720 h 3840480"/>
              <a:gd name="connsiteX4-9" fmla="*/ 5049520 w 5049520"/>
              <a:gd name="connsiteY4-10" fmla="*/ 3820160 h 3840480"/>
              <a:gd name="connsiteX5-11" fmla="*/ 0 w 5049520"/>
              <a:gd name="connsiteY5-12" fmla="*/ 3840480 h 3840480"/>
              <a:gd name="connsiteX6-13" fmla="*/ 294640 w 5049520"/>
              <a:gd name="connsiteY6-14" fmla="*/ 375920 h 3840480"/>
              <a:gd name="connsiteX7-15" fmla="*/ 528320 w 5049520"/>
              <a:gd name="connsiteY7-16" fmla="*/ 0 h 3840480"/>
              <a:gd name="connsiteX0-17" fmla="*/ 528320 w 5049520"/>
              <a:gd name="connsiteY0-18" fmla="*/ 0 h 3840480"/>
              <a:gd name="connsiteX1-19" fmla="*/ 2275840 w 5049520"/>
              <a:gd name="connsiteY1-20" fmla="*/ 0 h 3840480"/>
              <a:gd name="connsiteX2-21" fmla="*/ 2275840 w 5049520"/>
              <a:gd name="connsiteY2-22" fmla="*/ 955040 h 3840480"/>
              <a:gd name="connsiteX3-23" fmla="*/ 5019040 w 5049520"/>
              <a:gd name="connsiteY3-24" fmla="*/ 782320 h 3840480"/>
              <a:gd name="connsiteX4-25" fmla="*/ 5049520 w 5049520"/>
              <a:gd name="connsiteY4-26" fmla="*/ 3820160 h 3840480"/>
              <a:gd name="connsiteX5-27" fmla="*/ 0 w 5049520"/>
              <a:gd name="connsiteY5-28" fmla="*/ 3840480 h 3840480"/>
              <a:gd name="connsiteX6-29" fmla="*/ 294640 w 5049520"/>
              <a:gd name="connsiteY6-30" fmla="*/ 375920 h 3840480"/>
              <a:gd name="connsiteX7-31" fmla="*/ 528320 w 5049520"/>
              <a:gd name="connsiteY7-32" fmla="*/ 0 h 3840480"/>
              <a:gd name="connsiteX0-33" fmla="*/ 528320 w 5049520"/>
              <a:gd name="connsiteY0-34" fmla="*/ 0 h 3840480"/>
              <a:gd name="connsiteX1-35" fmla="*/ 2275840 w 5049520"/>
              <a:gd name="connsiteY1-36" fmla="*/ 0 h 3840480"/>
              <a:gd name="connsiteX2-37" fmla="*/ 2275840 w 5049520"/>
              <a:gd name="connsiteY2-38" fmla="*/ 955040 h 3840480"/>
              <a:gd name="connsiteX3-39" fmla="*/ 5019040 w 5049520"/>
              <a:gd name="connsiteY3-40" fmla="*/ 782320 h 3840480"/>
              <a:gd name="connsiteX4-41" fmla="*/ 5049520 w 5049520"/>
              <a:gd name="connsiteY4-42" fmla="*/ 3820160 h 3840480"/>
              <a:gd name="connsiteX5-43" fmla="*/ 0 w 5049520"/>
              <a:gd name="connsiteY5-44" fmla="*/ 3840480 h 3840480"/>
              <a:gd name="connsiteX6-45" fmla="*/ 256923 w 5049520"/>
              <a:gd name="connsiteY6-46" fmla="*/ 904240 h 3840480"/>
              <a:gd name="connsiteX7-47" fmla="*/ 294640 w 5049520"/>
              <a:gd name="connsiteY7-48" fmla="*/ 375920 h 3840480"/>
              <a:gd name="connsiteX8" fmla="*/ 528320 w 5049520"/>
              <a:gd name="connsiteY8" fmla="*/ 0 h 3840480"/>
              <a:gd name="connsiteX0-49" fmla="*/ 1170627 w 5691827"/>
              <a:gd name="connsiteY0-50" fmla="*/ 0 h 3840480"/>
              <a:gd name="connsiteX1-51" fmla="*/ 2918147 w 5691827"/>
              <a:gd name="connsiteY1-52" fmla="*/ 0 h 3840480"/>
              <a:gd name="connsiteX2-53" fmla="*/ 2918147 w 5691827"/>
              <a:gd name="connsiteY2-54" fmla="*/ 955040 h 3840480"/>
              <a:gd name="connsiteX3-55" fmla="*/ 5661347 w 5691827"/>
              <a:gd name="connsiteY3-56" fmla="*/ 782320 h 3840480"/>
              <a:gd name="connsiteX4-57" fmla="*/ 5691827 w 5691827"/>
              <a:gd name="connsiteY4-58" fmla="*/ 3820160 h 3840480"/>
              <a:gd name="connsiteX5-59" fmla="*/ 642307 w 5691827"/>
              <a:gd name="connsiteY5-60" fmla="*/ 3840480 h 3840480"/>
              <a:gd name="connsiteX6-61" fmla="*/ 0 w 5691827"/>
              <a:gd name="connsiteY6-62" fmla="*/ 955040 h 3840480"/>
              <a:gd name="connsiteX7-63" fmla="*/ 936947 w 5691827"/>
              <a:gd name="connsiteY7-64" fmla="*/ 375920 h 3840480"/>
              <a:gd name="connsiteX8-65" fmla="*/ 1170627 w 5691827"/>
              <a:gd name="connsiteY8-66" fmla="*/ 0 h 3840480"/>
              <a:gd name="connsiteX0-67" fmla="*/ 1239799 w 5760999"/>
              <a:gd name="connsiteY0-68" fmla="*/ 0 h 3820160"/>
              <a:gd name="connsiteX1-69" fmla="*/ 2987319 w 5760999"/>
              <a:gd name="connsiteY1-70" fmla="*/ 0 h 3820160"/>
              <a:gd name="connsiteX2-71" fmla="*/ 2987319 w 5760999"/>
              <a:gd name="connsiteY2-72" fmla="*/ 955040 h 3820160"/>
              <a:gd name="connsiteX3-73" fmla="*/ 5730519 w 5760999"/>
              <a:gd name="connsiteY3-74" fmla="*/ 782320 h 3820160"/>
              <a:gd name="connsiteX4-75" fmla="*/ 5760999 w 5760999"/>
              <a:gd name="connsiteY4-76" fmla="*/ 3820160 h 3820160"/>
              <a:gd name="connsiteX5-77" fmla="*/ 0 w 5760999"/>
              <a:gd name="connsiteY5-78" fmla="*/ 3810000 h 3820160"/>
              <a:gd name="connsiteX6-79" fmla="*/ 69172 w 5760999"/>
              <a:gd name="connsiteY6-80" fmla="*/ 955040 h 3820160"/>
              <a:gd name="connsiteX7-81" fmla="*/ 1006119 w 5760999"/>
              <a:gd name="connsiteY7-82" fmla="*/ 375920 h 3820160"/>
              <a:gd name="connsiteX8-83" fmla="*/ 1239799 w 5760999"/>
              <a:gd name="connsiteY8-84" fmla="*/ 0 h 3820160"/>
              <a:gd name="connsiteX0-85" fmla="*/ 1239799 w 5760999"/>
              <a:gd name="connsiteY0-86" fmla="*/ 0 h 3820160"/>
              <a:gd name="connsiteX1-87" fmla="*/ 2987319 w 5760999"/>
              <a:gd name="connsiteY1-88" fmla="*/ 0 h 3820160"/>
              <a:gd name="connsiteX2-89" fmla="*/ 2987319 w 5760999"/>
              <a:gd name="connsiteY2-90" fmla="*/ 955040 h 3820160"/>
              <a:gd name="connsiteX3-91" fmla="*/ 5730519 w 5760999"/>
              <a:gd name="connsiteY3-92" fmla="*/ 782320 h 3820160"/>
              <a:gd name="connsiteX4-93" fmla="*/ 5760999 w 5760999"/>
              <a:gd name="connsiteY4-94" fmla="*/ 3820160 h 3820160"/>
              <a:gd name="connsiteX5-95" fmla="*/ 0 w 5760999"/>
              <a:gd name="connsiteY5-96" fmla="*/ 3810000 h 3820160"/>
              <a:gd name="connsiteX6-97" fmla="*/ 69172 w 5760999"/>
              <a:gd name="connsiteY6-98" fmla="*/ 955040 h 3820160"/>
              <a:gd name="connsiteX7-99" fmla="*/ 917184 w 5760999"/>
              <a:gd name="connsiteY7-100" fmla="*/ 904240 h 3820160"/>
              <a:gd name="connsiteX8-101" fmla="*/ 1239799 w 5760999"/>
              <a:gd name="connsiteY8-102" fmla="*/ 0 h 3820160"/>
              <a:gd name="connsiteX0-103" fmla="*/ 1239799 w 5760999"/>
              <a:gd name="connsiteY0-104" fmla="*/ 386080 h 4206240"/>
              <a:gd name="connsiteX1-105" fmla="*/ 2987319 w 5760999"/>
              <a:gd name="connsiteY1-106" fmla="*/ 386080 h 4206240"/>
              <a:gd name="connsiteX2-107" fmla="*/ 3570336 w 5760999"/>
              <a:gd name="connsiteY2-108" fmla="*/ 0 h 4206240"/>
              <a:gd name="connsiteX3-109" fmla="*/ 5730519 w 5760999"/>
              <a:gd name="connsiteY3-110" fmla="*/ 1168400 h 4206240"/>
              <a:gd name="connsiteX4-111" fmla="*/ 5760999 w 5760999"/>
              <a:gd name="connsiteY4-112" fmla="*/ 4206240 h 4206240"/>
              <a:gd name="connsiteX5-113" fmla="*/ 0 w 5760999"/>
              <a:gd name="connsiteY5-114" fmla="*/ 4196080 h 4206240"/>
              <a:gd name="connsiteX6-115" fmla="*/ 69172 w 5760999"/>
              <a:gd name="connsiteY6-116" fmla="*/ 1341120 h 4206240"/>
              <a:gd name="connsiteX7-117" fmla="*/ 917184 w 5760999"/>
              <a:gd name="connsiteY7-118" fmla="*/ 1290320 h 4206240"/>
              <a:gd name="connsiteX8-119" fmla="*/ 1239799 w 5760999"/>
              <a:gd name="connsiteY8-120" fmla="*/ 386080 h 4206240"/>
              <a:gd name="connsiteX0-121" fmla="*/ 1239799 w 5760999"/>
              <a:gd name="connsiteY0-122" fmla="*/ 599440 h 4419600"/>
              <a:gd name="connsiteX1-123" fmla="*/ 2829213 w 5760999"/>
              <a:gd name="connsiteY1-124" fmla="*/ 0 h 4419600"/>
              <a:gd name="connsiteX2-125" fmla="*/ 3570336 w 5760999"/>
              <a:gd name="connsiteY2-126" fmla="*/ 213360 h 4419600"/>
              <a:gd name="connsiteX3-127" fmla="*/ 5730519 w 5760999"/>
              <a:gd name="connsiteY3-128" fmla="*/ 1381760 h 4419600"/>
              <a:gd name="connsiteX4-129" fmla="*/ 5760999 w 5760999"/>
              <a:gd name="connsiteY4-130" fmla="*/ 4419600 h 4419600"/>
              <a:gd name="connsiteX5-131" fmla="*/ 0 w 5760999"/>
              <a:gd name="connsiteY5-132" fmla="*/ 4409440 h 4419600"/>
              <a:gd name="connsiteX6-133" fmla="*/ 69172 w 5760999"/>
              <a:gd name="connsiteY6-134" fmla="*/ 1554480 h 4419600"/>
              <a:gd name="connsiteX7-135" fmla="*/ 917184 w 5760999"/>
              <a:gd name="connsiteY7-136" fmla="*/ 1503680 h 4419600"/>
              <a:gd name="connsiteX8-137" fmla="*/ 1239799 w 5760999"/>
              <a:gd name="connsiteY8-138" fmla="*/ 599440 h 4419600"/>
              <a:gd name="connsiteX0-139" fmla="*/ 2524413 w 5760999"/>
              <a:gd name="connsiteY0-140" fmla="*/ 0 h 4958080"/>
              <a:gd name="connsiteX1-141" fmla="*/ 2829213 w 5760999"/>
              <a:gd name="connsiteY1-142" fmla="*/ 538480 h 4958080"/>
              <a:gd name="connsiteX2-143" fmla="*/ 3570336 w 5760999"/>
              <a:gd name="connsiteY2-144" fmla="*/ 751840 h 4958080"/>
              <a:gd name="connsiteX3-145" fmla="*/ 5730519 w 5760999"/>
              <a:gd name="connsiteY3-146" fmla="*/ 1920240 h 4958080"/>
              <a:gd name="connsiteX4-147" fmla="*/ 5760999 w 5760999"/>
              <a:gd name="connsiteY4-148" fmla="*/ 4958080 h 4958080"/>
              <a:gd name="connsiteX5-149" fmla="*/ 0 w 5760999"/>
              <a:gd name="connsiteY5-150" fmla="*/ 4947920 h 4958080"/>
              <a:gd name="connsiteX6-151" fmla="*/ 69172 w 5760999"/>
              <a:gd name="connsiteY6-152" fmla="*/ 2092960 h 4958080"/>
              <a:gd name="connsiteX7-153" fmla="*/ 917184 w 5760999"/>
              <a:gd name="connsiteY7-154" fmla="*/ 2042160 h 4958080"/>
              <a:gd name="connsiteX8-155" fmla="*/ 2524413 w 5760999"/>
              <a:gd name="connsiteY8-156" fmla="*/ 0 h 4958080"/>
              <a:gd name="connsiteX0-157" fmla="*/ 2524413 w 5760999"/>
              <a:gd name="connsiteY0-158" fmla="*/ 30480 h 4988560"/>
              <a:gd name="connsiteX1-159" fmla="*/ 2829213 w 5760999"/>
              <a:gd name="connsiteY1-160" fmla="*/ 568960 h 4988560"/>
              <a:gd name="connsiteX2-161" fmla="*/ 3570336 w 5760999"/>
              <a:gd name="connsiteY2-162" fmla="*/ 782320 h 4988560"/>
              <a:gd name="connsiteX3-163" fmla="*/ 5730519 w 5760999"/>
              <a:gd name="connsiteY3-164" fmla="*/ 1950720 h 4988560"/>
              <a:gd name="connsiteX4-165" fmla="*/ 5760999 w 5760999"/>
              <a:gd name="connsiteY4-166" fmla="*/ 4988560 h 4988560"/>
              <a:gd name="connsiteX5-167" fmla="*/ 0 w 5760999"/>
              <a:gd name="connsiteY5-168" fmla="*/ 4978400 h 4988560"/>
              <a:gd name="connsiteX6-169" fmla="*/ 69172 w 5760999"/>
              <a:gd name="connsiteY6-170" fmla="*/ 2123440 h 4988560"/>
              <a:gd name="connsiteX7-171" fmla="*/ 936947 w 5760999"/>
              <a:gd name="connsiteY7-172" fmla="*/ 0 h 4988560"/>
              <a:gd name="connsiteX8-173" fmla="*/ 2524413 w 5760999"/>
              <a:gd name="connsiteY8-174" fmla="*/ 30480 h 4988560"/>
              <a:gd name="connsiteX0-175" fmla="*/ 2524413 w 5760999"/>
              <a:gd name="connsiteY0-176" fmla="*/ 30480 h 4988560"/>
              <a:gd name="connsiteX1-177" fmla="*/ 2829213 w 5760999"/>
              <a:gd name="connsiteY1-178" fmla="*/ 568960 h 4988560"/>
              <a:gd name="connsiteX2-179" fmla="*/ 3570336 w 5760999"/>
              <a:gd name="connsiteY2-180" fmla="*/ 782320 h 4988560"/>
              <a:gd name="connsiteX3-181" fmla="*/ 5730519 w 5760999"/>
              <a:gd name="connsiteY3-182" fmla="*/ 1950720 h 4988560"/>
              <a:gd name="connsiteX4-183" fmla="*/ 5760999 w 5760999"/>
              <a:gd name="connsiteY4-184" fmla="*/ 4988560 h 4988560"/>
              <a:gd name="connsiteX5-185" fmla="*/ 0 w 5760999"/>
              <a:gd name="connsiteY5-186" fmla="*/ 4978400 h 4988560"/>
              <a:gd name="connsiteX6-187" fmla="*/ 138344 w 5760999"/>
              <a:gd name="connsiteY6-188" fmla="*/ 20320 h 4988560"/>
              <a:gd name="connsiteX7-189" fmla="*/ 936947 w 5760999"/>
              <a:gd name="connsiteY7-190" fmla="*/ 0 h 4988560"/>
              <a:gd name="connsiteX8-191" fmla="*/ 2524413 w 5760999"/>
              <a:gd name="connsiteY8-192" fmla="*/ 30480 h 498856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65" y="connsiteY8-66"/>
              </a:cxn>
            </a:cxnLst>
            <a:rect l="l" t="t" r="r" b="b"/>
            <a:pathLst>
              <a:path w="5760999" h="4988560">
                <a:moveTo>
                  <a:pt x="2524413" y="30480"/>
                </a:moveTo>
                <a:lnTo>
                  <a:pt x="2829213" y="568960"/>
                </a:lnTo>
                <a:lnTo>
                  <a:pt x="3570336" y="782320"/>
                </a:lnTo>
                <a:lnTo>
                  <a:pt x="5730519" y="1950720"/>
                </a:lnTo>
                <a:lnTo>
                  <a:pt x="5760999" y="4988560"/>
                </a:lnTo>
                <a:lnTo>
                  <a:pt x="0" y="4978400"/>
                </a:lnTo>
                <a:lnTo>
                  <a:pt x="138344" y="20320"/>
                </a:lnTo>
                <a:lnTo>
                  <a:pt x="936947" y="0"/>
                </a:lnTo>
                <a:lnTo>
                  <a:pt x="2524413" y="304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2" name="Rectangle 181"/>
          <p:cNvSpPr/>
          <p:nvPr/>
        </p:nvSpPr>
        <p:spPr>
          <a:xfrm>
            <a:off x="3068320" y="3810000"/>
            <a:ext cx="3535680" cy="27127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4" name="TextBox 213"/>
          <p:cNvSpPr txBox="1"/>
          <p:nvPr/>
        </p:nvSpPr>
        <p:spPr>
          <a:xfrm>
            <a:off x="3180080" y="3889494"/>
            <a:ext cx="3352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1600" dirty="0"/>
              <a:t>D</a:t>
            </a:r>
            <a:r>
              <a:rPr lang="en-US" sz="1600" baseline="-25000" dirty="0"/>
              <a:t>c</a:t>
            </a:r>
            <a:r>
              <a:rPr lang="en-US" sz="1600" dirty="0"/>
              <a:t>(a) = min{c</a:t>
            </a:r>
            <a:r>
              <a:rPr lang="en-US" sz="1600" baseline="-25000" dirty="0"/>
              <a:t>c,b</a:t>
            </a:r>
            <a:r>
              <a:rPr lang="en-US" sz="1600" dirty="0"/>
              <a:t>+D</a:t>
            </a:r>
            <a:r>
              <a:rPr lang="en-US" sz="1600" baseline="-25000" dirty="0"/>
              <a:t>b</a:t>
            </a:r>
            <a:r>
              <a:rPr lang="en-US" sz="1600" dirty="0"/>
              <a:t>(a}} </a:t>
            </a:r>
            <a:r>
              <a:rPr lang="en-US" sz="1600" dirty="0">
                <a:cs typeface="Arial" panose="020B0604020202020204" pitchFamily="34" charset="0"/>
              </a:rPr>
              <a:t>= 1 + 8 = 9 </a:t>
            </a:r>
            <a:endParaRPr lang="en-US" sz="1600" dirty="0">
              <a:cs typeface="Arial" panose="020B0604020202020204" pitchFamily="34" charset="0"/>
            </a:endParaRPr>
          </a:p>
        </p:txBody>
      </p:sp>
      <p:sp>
        <p:nvSpPr>
          <p:cNvPr id="220" name="TextBox 219"/>
          <p:cNvSpPr txBox="1"/>
          <p:nvPr/>
        </p:nvSpPr>
        <p:spPr>
          <a:xfrm>
            <a:off x="3180080" y="4214614"/>
            <a:ext cx="3352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1600" dirty="0"/>
              <a:t>D</a:t>
            </a:r>
            <a:r>
              <a:rPr lang="en-US" sz="1600" baseline="-25000" dirty="0"/>
              <a:t>c</a:t>
            </a:r>
            <a:r>
              <a:rPr lang="en-US" sz="1600" dirty="0"/>
              <a:t>(b) = min{c</a:t>
            </a:r>
            <a:r>
              <a:rPr lang="en-US" sz="1600" baseline="-25000" dirty="0"/>
              <a:t>c,b</a:t>
            </a:r>
            <a:r>
              <a:rPr lang="en-US" sz="1600" dirty="0"/>
              <a:t>+D</a:t>
            </a:r>
            <a:r>
              <a:rPr lang="en-US" sz="1600" baseline="-25000" dirty="0"/>
              <a:t>b</a:t>
            </a:r>
            <a:r>
              <a:rPr lang="en-US" sz="1600" dirty="0"/>
              <a:t>(b)} = 1 + 0 = 1</a:t>
            </a:r>
            <a:endParaRPr lang="en-US" sz="1600" dirty="0"/>
          </a:p>
        </p:txBody>
      </p:sp>
      <p:sp>
        <p:nvSpPr>
          <p:cNvPr id="227" name="TextBox 226"/>
          <p:cNvSpPr txBox="1"/>
          <p:nvPr/>
        </p:nvSpPr>
        <p:spPr>
          <a:xfrm>
            <a:off x="3169920" y="4539734"/>
            <a:ext cx="3444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1600" dirty="0"/>
              <a:t>D</a:t>
            </a:r>
            <a:r>
              <a:rPr lang="en-US" sz="1600" baseline="-25000" dirty="0"/>
              <a:t>c</a:t>
            </a:r>
            <a:r>
              <a:rPr lang="en-US" sz="1600" dirty="0"/>
              <a:t>(d) = min{c</a:t>
            </a:r>
            <a:r>
              <a:rPr lang="en-US" sz="1600" baseline="-25000" dirty="0"/>
              <a:t>c,b</a:t>
            </a:r>
            <a:r>
              <a:rPr lang="en-US" sz="1600" dirty="0"/>
              <a:t>+D</a:t>
            </a:r>
            <a:r>
              <a:rPr lang="en-US" sz="1600" baseline="-25000" dirty="0"/>
              <a:t>b</a:t>
            </a:r>
            <a:r>
              <a:rPr lang="en-US" sz="1600" dirty="0"/>
              <a:t>(d)} = 1+ </a:t>
            </a:r>
            <a:r>
              <a:rPr lang="en-US" sz="1600" dirty="0">
                <a:cs typeface="Arial" panose="020B0604020202020204" pitchFamily="34" charset="0"/>
              </a:rPr>
              <a:t>∞ = ∞ </a:t>
            </a:r>
            <a:endParaRPr lang="en-US" sz="1600" dirty="0"/>
          </a:p>
        </p:txBody>
      </p:sp>
      <p:sp>
        <p:nvSpPr>
          <p:cNvPr id="228" name="TextBox 227"/>
          <p:cNvSpPr txBox="1"/>
          <p:nvPr/>
        </p:nvSpPr>
        <p:spPr>
          <a:xfrm>
            <a:off x="3180080" y="4844534"/>
            <a:ext cx="3271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1600" dirty="0"/>
              <a:t>D</a:t>
            </a:r>
            <a:r>
              <a:rPr lang="en-US" sz="1600" baseline="-25000" dirty="0"/>
              <a:t>c</a:t>
            </a:r>
            <a:r>
              <a:rPr lang="en-US" sz="1600" dirty="0"/>
              <a:t>(e) = min{c</a:t>
            </a:r>
            <a:r>
              <a:rPr lang="en-US" sz="1600" baseline="-25000" dirty="0"/>
              <a:t>c,b</a:t>
            </a:r>
            <a:r>
              <a:rPr lang="en-US" sz="1600" dirty="0"/>
              <a:t>+D</a:t>
            </a:r>
            <a:r>
              <a:rPr lang="en-US" sz="1600" baseline="-25000" dirty="0"/>
              <a:t>b</a:t>
            </a:r>
            <a:r>
              <a:rPr lang="en-US" sz="1600" dirty="0"/>
              <a:t>(e)} = 1 + 1 = 2</a:t>
            </a:r>
            <a:endParaRPr lang="en-US" sz="1600" dirty="0"/>
          </a:p>
        </p:txBody>
      </p:sp>
      <p:sp>
        <p:nvSpPr>
          <p:cNvPr id="229" name="TextBox 228"/>
          <p:cNvSpPr txBox="1"/>
          <p:nvPr/>
        </p:nvSpPr>
        <p:spPr>
          <a:xfrm>
            <a:off x="3169920" y="5169654"/>
            <a:ext cx="33629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1600" dirty="0"/>
              <a:t>D</a:t>
            </a:r>
            <a:r>
              <a:rPr lang="en-US" sz="1600" baseline="-25000" dirty="0"/>
              <a:t>c</a:t>
            </a:r>
            <a:r>
              <a:rPr lang="en-US" sz="1600" dirty="0"/>
              <a:t>(f) = min{c</a:t>
            </a:r>
            <a:r>
              <a:rPr lang="en-US" sz="1600" baseline="-25000" dirty="0"/>
              <a:t>c,b</a:t>
            </a:r>
            <a:r>
              <a:rPr lang="en-US" sz="1600" dirty="0"/>
              <a:t>+D</a:t>
            </a:r>
            <a:r>
              <a:rPr lang="en-US" sz="1600" baseline="-25000" dirty="0"/>
              <a:t>b</a:t>
            </a:r>
            <a:r>
              <a:rPr lang="en-US" sz="1600" dirty="0"/>
              <a:t>(f)} = 1+ </a:t>
            </a:r>
            <a:r>
              <a:rPr lang="en-US" sz="1600" dirty="0">
                <a:cs typeface="Arial" panose="020B0604020202020204" pitchFamily="34" charset="0"/>
              </a:rPr>
              <a:t>∞ = ∞ </a:t>
            </a:r>
            <a:endParaRPr lang="en-US" sz="1600" dirty="0"/>
          </a:p>
        </p:txBody>
      </p:sp>
      <p:sp>
        <p:nvSpPr>
          <p:cNvPr id="230" name="TextBox 229"/>
          <p:cNvSpPr txBox="1"/>
          <p:nvPr/>
        </p:nvSpPr>
        <p:spPr>
          <a:xfrm>
            <a:off x="3180080" y="5484614"/>
            <a:ext cx="32207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1600" dirty="0"/>
              <a:t>D</a:t>
            </a:r>
            <a:r>
              <a:rPr lang="en-US" sz="1600" baseline="-25000" dirty="0"/>
              <a:t>c</a:t>
            </a:r>
            <a:r>
              <a:rPr lang="en-US" sz="1600" dirty="0"/>
              <a:t>(g) = min{c</a:t>
            </a:r>
            <a:r>
              <a:rPr lang="en-US" sz="1600" baseline="-25000" dirty="0"/>
              <a:t>c,b</a:t>
            </a:r>
            <a:r>
              <a:rPr lang="en-US" sz="1600" dirty="0"/>
              <a:t>+D</a:t>
            </a:r>
            <a:r>
              <a:rPr lang="en-US" sz="1600" baseline="-25000" dirty="0"/>
              <a:t>b</a:t>
            </a:r>
            <a:r>
              <a:rPr lang="en-US" sz="1600" dirty="0"/>
              <a:t>(g)} = 1+ </a:t>
            </a:r>
            <a:r>
              <a:rPr lang="en-US" sz="1600" dirty="0">
                <a:cs typeface="Arial" panose="020B0604020202020204" pitchFamily="34" charset="0"/>
              </a:rPr>
              <a:t>∞ = ∞ </a:t>
            </a:r>
            <a:endParaRPr lang="en-US" sz="1600" dirty="0"/>
          </a:p>
        </p:txBody>
      </p:sp>
      <p:sp>
        <p:nvSpPr>
          <p:cNvPr id="231" name="TextBox 230"/>
          <p:cNvSpPr txBox="1"/>
          <p:nvPr/>
        </p:nvSpPr>
        <p:spPr>
          <a:xfrm>
            <a:off x="3180080" y="6112748"/>
            <a:ext cx="33731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1600" dirty="0"/>
              <a:t>D</a:t>
            </a:r>
            <a:r>
              <a:rPr lang="en-US" sz="1600" baseline="-25000" dirty="0"/>
              <a:t>c</a:t>
            </a:r>
            <a:r>
              <a:rPr lang="en-US" sz="1600" dirty="0"/>
              <a:t>(i) = min{c</a:t>
            </a:r>
            <a:r>
              <a:rPr lang="en-US" sz="1600" baseline="-25000" dirty="0"/>
              <a:t>c,b</a:t>
            </a:r>
            <a:r>
              <a:rPr lang="en-US" sz="1600" dirty="0"/>
              <a:t>+D</a:t>
            </a:r>
            <a:r>
              <a:rPr lang="en-US" sz="1600" baseline="-25000" dirty="0"/>
              <a:t>b</a:t>
            </a:r>
            <a:r>
              <a:rPr lang="en-US" sz="1600" dirty="0"/>
              <a:t>(i)} = 1+ </a:t>
            </a:r>
            <a:r>
              <a:rPr lang="en-US" sz="1600" dirty="0">
                <a:cs typeface="Arial" panose="020B0604020202020204" pitchFamily="34" charset="0"/>
              </a:rPr>
              <a:t>∞ = ∞ </a:t>
            </a:r>
            <a:endParaRPr lang="en-US" sz="1600" dirty="0"/>
          </a:p>
        </p:txBody>
      </p:sp>
      <p:sp>
        <p:nvSpPr>
          <p:cNvPr id="232" name="TextBox 231"/>
          <p:cNvSpPr txBox="1"/>
          <p:nvPr/>
        </p:nvSpPr>
        <p:spPr>
          <a:xfrm>
            <a:off x="3169920" y="5807948"/>
            <a:ext cx="338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1600" dirty="0"/>
              <a:t>D</a:t>
            </a:r>
            <a:r>
              <a:rPr lang="en-US" sz="1600" baseline="-25000" dirty="0"/>
              <a:t>c</a:t>
            </a:r>
            <a:r>
              <a:rPr lang="en-US" sz="1600" dirty="0"/>
              <a:t>(h) = min{c</a:t>
            </a:r>
            <a:r>
              <a:rPr lang="en-US" sz="1600" baseline="-25000" dirty="0"/>
              <a:t>bc,b</a:t>
            </a:r>
            <a:r>
              <a:rPr lang="en-US" sz="1600" dirty="0"/>
              <a:t>+D</a:t>
            </a:r>
            <a:r>
              <a:rPr lang="en-US" sz="1600" baseline="-25000" dirty="0"/>
              <a:t>b</a:t>
            </a:r>
            <a:r>
              <a:rPr lang="en-US" sz="1600" dirty="0"/>
              <a:t>(h)} = 1+ </a:t>
            </a:r>
            <a:r>
              <a:rPr lang="en-US" sz="1600" dirty="0">
                <a:cs typeface="Arial" panose="020B0604020202020204" pitchFamily="34" charset="0"/>
              </a:rPr>
              <a:t>∞ = ∞ </a:t>
            </a:r>
            <a:endParaRPr lang="en-US" sz="1600" dirty="0"/>
          </a:p>
        </p:txBody>
      </p:sp>
      <p:sp>
        <p:nvSpPr>
          <p:cNvPr id="238" name="Down Arrow 237"/>
          <p:cNvSpPr/>
          <p:nvPr/>
        </p:nvSpPr>
        <p:spPr>
          <a:xfrm rot="16200000">
            <a:off x="6704347" y="5410623"/>
            <a:ext cx="339615" cy="560629"/>
          </a:xfrm>
          <a:prstGeom prst="downArrow">
            <a:avLst/>
          </a:prstGeom>
          <a:gradFill>
            <a:gsLst>
              <a:gs pos="0">
                <a:schemeClr val="bg1"/>
              </a:gs>
              <a:gs pos="100000">
                <a:schemeClr val="accent5">
                  <a:lumMod val="40000"/>
                  <a:lumOff val="6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52" name="Group 251"/>
          <p:cNvGrpSpPr/>
          <p:nvPr/>
        </p:nvGrpSpPr>
        <p:grpSpPr>
          <a:xfrm>
            <a:off x="7147328" y="3969037"/>
            <a:ext cx="1149458" cy="2667397"/>
            <a:chOff x="9764348" y="1447800"/>
            <a:chExt cx="1149458" cy="2667397"/>
          </a:xfrm>
        </p:grpSpPr>
        <p:sp>
          <p:nvSpPr>
            <p:cNvPr id="253" name="Rectangle 252"/>
            <p:cNvSpPr/>
            <p:nvPr/>
          </p:nvSpPr>
          <p:spPr>
            <a:xfrm>
              <a:off x="9783097" y="1447800"/>
              <a:ext cx="1130709" cy="24261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4" name="Group 253"/>
            <p:cNvGrpSpPr/>
            <p:nvPr/>
          </p:nvGrpSpPr>
          <p:grpSpPr>
            <a:xfrm>
              <a:off x="9764348" y="1447800"/>
              <a:ext cx="1130291" cy="2667397"/>
              <a:chOff x="9472119" y="702026"/>
              <a:chExt cx="1130291" cy="2667397"/>
            </a:xfrm>
          </p:grpSpPr>
          <p:sp>
            <p:nvSpPr>
              <p:cNvPr id="255" name="Rectangle 254"/>
              <p:cNvSpPr/>
              <p:nvPr/>
            </p:nvSpPr>
            <p:spPr>
              <a:xfrm>
                <a:off x="9485428" y="706056"/>
                <a:ext cx="1116982" cy="37039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56" name="TextBox 255"/>
              <p:cNvSpPr txBox="1"/>
              <p:nvPr/>
            </p:nvSpPr>
            <p:spPr>
              <a:xfrm>
                <a:off x="9472119" y="702026"/>
                <a:ext cx="1088020" cy="26673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Aft>
                    <a:spcPts val="400"/>
                  </a:spcAft>
                </a:pPr>
                <a:r>
                  <a:rPr lang="en-US" sz="2000" dirty="0">
                    <a:solidFill>
                      <a:schemeClr val="bg1"/>
                    </a:solidFill>
                  </a:rPr>
                  <a:t>DV in c:</a:t>
                </a:r>
                <a:endParaRPr lang="en-US" sz="2000" dirty="0">
                  <a:solidFill>
                    <a:schemeClr val="bg1"/>
                  </a:solidFill>
                </a:endParaRPr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(a) =</a:t>
                </a:r>
                <a:r>
                  <a:rPr lang="en-US" sz="1600" dirty="0">
                    <a:cs typeface="Arial" panose="020B0604020202020204" pitchFamily="34" charset="0"/>
                  </a:rPr>
                  <a:t> 9</a:t>
                </a:r>
                <a:endParaRPr lang="en-US" sz="1600" dirty="0">
                  <a:cs typeface="Arial" panose="020B0604020202020204" pitchFamily="34" charset="0"/>
                </a:endParaRPr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(b) =</a:t>
                </a:r>
                <a:r>
                  <a:rPr lang="en-US" sz="1600" dirty="0">
                    <a:cs typeface="Arial" panose="020B0604020202020204" pitchFamily="34" charset="0"/>
                  </a:rPr>
                  <a:t> 1</a:t>
                </a:r>
                <a:endParaRPr lang="en-US" sz="1600" dirty="0">
                  <a:cs typeface="Arial" panose="020B0604020202020204" pitchFamily="34" charset="0"/>
                </a:endParaRPr>
              </a:p>
              <a:p>
                <a:pPr marL="114300" lvl="1"/>
                <a:r>
                  <a:rPr lang="en-US" sz="1600" dirty="0">
                    <a:cs typeface="Arial" panose="020B0604020202020204" pitchFamily="34" charset="0"/>
                  </a:rPr>
                  <a:t>D</a:t>
                </a:r>
                <a:r>
                  <a:rPr lang="en-US" sz="1600" baseline="-25000" dirty="0">
                    <a:cs typeface="Arial" panose="020B0604020202020204" pitchFamily="34" charset="0"/>
                  </a:rPr>
                  <a:t>c</a:t>
                </a:r>
                <a:r>
                  <a:rPr lang="en-US" sz="1600" dirty="0">
                    <a:cs typeface="Arial" panose="020B0604020202020204" pitchFamily="34" charset="0"/>
                  </a:rPr>
                  <a:t>(c) = 0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(d) =</a:t>
                </a:r>
                <a:r>
                  <a:rPr lang="en-US" sz="1600" dirty="0">
                    <a:cs typeface="Arial" panose="020B0604020202020204" pitchFamily="34" charset="0"/>
                  </a:rPr>
                  <a:t> 2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(e)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(f)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(g)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(h)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  <a:p>
                <a:pPr marL="114300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(i)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</p:txBody>
          </p:sp>
          <p:cxnSp>
            <p:nvCxnSpPr>
              <p:cNvPr id="257" name="Straight Connector 256"/>
              <p:cNvCxnSpPr/>
              <p:nvPr/>
            </p:nvCxnSpPr>
            <p:spPr>
              <a:xfrm>
                <a:off x="9477371" y="1076444"/>
                <a:ext cx="112386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8" name="Rectangle 257"/>
              <p:cNvSpPr/>
              <p:nvPr/>
            </p:nvSpPr>
            <p:spPr>
              <a:xfrm>
                <a:off x="9479666" y="706055"/>
                <a:ext cx="1122744" cy="262077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3" name="Freeform 2"/>
          <p:cNvSpPr/>
          <p:nvPr/>
        </p:nvSpPr>
        <p:spPr>
          <a:xfrm>
            <a:off x="3068320" y="2194560"/>
            <a:ext cx="5598160" cy="1625600"/>
          </a:xfrm>
          <a:custGeom>
            <a:avLst/>
            <a:gdLst>
              <a:gd name="connsiteX0" fmla="*/ 5120640 w 5628640"/>
              <a:gd name="connsiteY0" fmla="*/ 0 h 1615440"/>
              <a:gd name="connsiteX1" fmla="*/ 0 w 5628640"/>
              <a:gd name="connsiteY1" fmla="*/ 1615440 h 1615440"/>
              <a:gd name="connsiteX2" fmla="*/ 3515360 w 5628640"/>
              <a:gd name="connsiteY2" fmla="*/ 1615440 h 1615440"/>
              <a:gd name="connsiteX3" fmla="*/ 5628640 w 5628640"/>
              <a:gd name="connsiteY3" fmla="*/ 10160 h 1615440"/>
              <a:gd name="connsiteX4" fmla="*/ 5120640 w 5628640"/>
              <a:gd name="connsiteY4" fmla="*/ 0 h 1615440"/>
              <a:gd name="connsiteX0-1" fmla="*/ 5120640 w 5628640"/>
              <a:gd name="connsiteY0-2" fmla="*/ 0 h 1615440"/>
              <a:gd name="connsiteX1-3" fmla="*/ 0 w 5628640"/>
              <a:gd name="connsiteY1-4" fmla="*/ 1615440 h 1615440"/>
              <a:gd name="connsiteX2-5" fmla="*/ 3515360 w 5628640"/>
              <a:gd name="connsiteY2-6" fmla="*/ 1615440 h 1615440"/>
              <a:gd name="connsiteX3-7" fmla="*/ 5628640 w 5628640"/>
              <a:gd name="connsiteY3-8" fmla="*/ 10160 h 1615440"/>
              <a:gd name="connsiteX4-9" fmla="*/ 5120640 w 5628640"/>
              <a:gd name="connsiteY4-10" fmla="*/ 0 h 1615440"/>
              <a:gd name="connsiteX0-11" fmla="*/ 5120640 w 5628640"/>
              <a:gd name="connsiteY0-12" fmla="*/ 0 h 1625600"/>
              <a:gd name="connsiteX1-13" fmla="*/ 0 w 5628640"/>
              <a:gd name="connsiteY1-14" fmla="*/ 1615440 h 1625600"/>
              <a:gd name="connsiteX2-15" fmla="*/ 3535680 w 5628640"/>
              <a:gd name="connsiteY2-16" fmla="*/ 1625600 h 1625600"/>
              <a:gd name="connsiteX3-17" fmla="*/ 5628640 w 5628640"/>
              <a:gd name="connsiteY3-18" fmla="*/ 10160 h 1625600"/>
              <a:gd name="connsiteX4-19" fmla="*/ 5120640 w 5628640"/>
              <a:gd name="connsiteY4-20" fmla="*/ 0 h 1625600"/>
              <a:gd name="connsiteX0-21" fmla="*/ 5120640 w 5628640"/>
              <a:gd name="connsiteY0-22" fmla="*/ 0 h 1625600"/>
              <a:gd name="connsiteX1-23" fmla="*/ 0 w 5628640"/>
              <a:gd name="connsiteY1-24" fmla="*/ 1615440 h 1625600"/>
              <a:gd name="connsiteX2-25" fmla="*/ 3535680 w 5628640"/>
              <a:gd name="connsiteY2-26" fmla="*/ 1625600 h 1625600"/>
              <a:gd name="connsiteX3-27" fmla="*/ 5628640 w 5628640"/>
              <a:gd name="connsiteY3-28" fmla="*/ 10160 h 1625600"/>
              <a:gd name="connsiteX4-29" fmla="*/ 5120640 w 5628640"/>
              <a:gd name="connsiteY4-30" fmla="*/ 0 h 1625600"/>
              <a:gd name="connsiteX0-31" fmla="*/ 5120640 w 5628640"/>
              <a:gd name="connsiteY0-32" fmla="*/ 0 h 1625600"/>
              <a:gd name="connsiteX1-33" fmla="*/ 0 w 5628640"/>
              <a:gd name="connsiteY1-34" fmla="*/ 1615440 h 1625600"/>
              <a:gd name="connsiteX2-35" fmla="*/ 3535680 w 5628640"/>
              <a:gd name="connsiteY2-36" fmla="*/ 1625600 h 1625600"/>
              <a:gd name="connsiteX3-37" fmla="*/ 5628640 w 5628640"/>
              <a:gd name="connsiteY3-38" fmla="*/ 10160 h 1625600"/>
              <a:gd name="connsiteX4-39" fmla="*/ 5120640 w 5628640"/>
              <a:gd name="connsiteY4-40" fmla="*/ 0 h 1625600"/>
              <a:gd name="connsiteX0-41" fmla="*/ 5120640 w 5628640"/>
              <a:gd name="connsiteY0-42" fmla="*/ 0 h 1625600"/>
              <a:gd name="connsiteX1-43" fmla="*/ 0 w 5628640"/>
              <a:gd name="connsiteY1-44" fmla="*/ 1615440 h 1625600"/>
              <a:gd name="connsiteX2-45" fmla="*/ 3535680 w 5628640"/>
              <a:gd name="connsiteY2-46" fmla="*/ 1625600 h 1625600"/>
              <a:gd name="connsiteX3-47" fmla="*/ 5628640 w 5628640"/>
              <a:gd name="connsiteY3-48" fmla="*/ 10160 h 1625600"/>
              <a:gd name="connsiteX4-49" fmla="*/ 5120640 w 5628640"/>
              <a:gd name="connsiteY4-50" fmla="*/ 0 h 1625600"/>
              <a:gd name="connsiteX0-51" fmla="*/ 5120640 w 5628640"/>
              <a:gd name="connsiteY0-52" fmla="*/ 0 h 1625600"/>
              <a:gd name="connsiteX1-53" fmla="*/ 0 w 5628640"/>
              <a:gd name="connsiteY1-54" fmla="*/ 1615440 h 1625600"/>
              <a:gd name="connsiteX2-55" fmla="*/ 3535680 w 5628640"/>
              <a:gd name="connsiteY2-56" fmla="*/ 1625600 h 1625600"/>
              <a:gd name="connsiteX3-57" fmla="*/ 5628640 w 5628640"/>
              <a:gd name="connsiteY3-58" fmla="*/ 10160 h 1625600"/>
              <a:gd name="connsiteX4-59" fmla="*/ 5120640 w 5628640"/>
              <a:gd name="connsiteY4-60" fmla="*/ 0 h 1625600"/>
              <a:gd name="connsiteX0-61" fmla="*/ 5120640 w 5628640"/>
              <a:gd name="connsiteY0-62" fmla="*/ 0 h 1625600"/>
              <a:gd name="connsiteX1-63" fmla="*/ 0 w 5628640"/>
              <a:gd name="connsiteY1-64" fmla="*/ 1615440 h 1625600"/>
              <a:gd name="connsiteX2-65" fmla="*/ 3535680 w 5628640"/>
              <a:gd name="connsiteY2-66" fmla="*/ 1625600 h 1625600"/>
              <a:gd name="connsiteX3-67" fmla="*/ 5628640 w 5628640"/>
              <a:gd name="connsiteY3-68" fmla="*/ 10160 h 1625600"/>
              <a:gd name="connsiteX4-69" fmla="*/ 5120640 w 5628640"/>
              <a:gd name="connsiteY4-70" fmla="*/ 0 h 1625600"/>
              <a:gd name="connsiteX0-71" fmla="*/ 5120640 w 5628640"/>
              <a:gd name="connsiteY0-72" fmla="*/ 0 h 1625600"/>
              <a:gd name="connsiteX1-73" fmla="*/ 0 w 5628640"/>
              <a:gd name="connsiteY1-74" fmla="*/ 1615440 h 1625600"/>
              <a:gd name="connsiteX2-75" fmla="*/ 3535680 w 5628640"/>
              <a:gd name="connsiteY2-76" fmla="*/ 1625600 h 1625600"/>
              <a:gd name="connsiteX3-77" fmla="*/ 5628640 w 5628640"/>
              <a:gd name="connsiteY3-78" fmla="*/ 10160 h 1625600"/>
              <a:gd name="connsiteX4-79" fmla="*/ 5120640 w 5628640"/>
              <a:gd name="connsiteY4-80" fmla="*/ 0 h 1625600"/>
              <a:gd name="connsiteX0-81" fmla="*/ 5120640 w 5598160"/>
              <a:gd name="connsiteY0-82" fmla="*/ 0 h 1625600"/>
              <a:gd name="connsiteX1-83" fmla="*/ 0 w 5598160"/>
              <a:gd name="connsiteY1-84" fmla="*/ 1615440 h 1625600"/>
              <a:gd name="connsiteX2-85" fmla="*/ 3535680 w 5598160"/>
              <a:gd name="connsiteY2-86" fmla="*/ 1625600 h 1625600"/>
              <a:gd name="connsiteX3-87" fmla="*/ 5598160 w 5598160"/>
              <a:gd name="connsiteY3-88" fmla="*/ 50800 h 1625600"/>
              <a:gd name="connsiteX4-89" fmla="*/ 5120640 w 5598160"/>
              <a:gd name="connsiteY4-90" fmla="*/ 0 h 1625600"/>
              <a:gd name="connsiteX0-91" fmla="*/ 5120640 w 5598160"/>
              <a:gd name="connsiteY0-92" fmla="*/ 0 h 1625600"/>
              <a:gd name="connsiteX1-93" fmla="*/ 0 w 5598160"/>
              <a:gd name="connsiteY1-94" fmla="*/ 1615440 h 1625600"/>
              <a:gd name="connsiteX2-95" fmla="*/ 3535680 w 5598160"/>
              <a:gd name="connsiteY2-96" fmla="*/ 1625600 h 1625600"/>
              <a:gd name="connsiteX3-97" fmla="*/ 5598160 w 5598160"/>
              <a:gd name="connsiteY3-98" fmla="*/ 50800 h 1625600"/>
              <a:gd name="connsiteX4-99" fmla="*/ 5120640 w 5598160"/>
              <a:gd name="connsiteY4-100" fmla="*/ 0 h 16256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598160" h="1625600">
                <a:moveTo>
                  <a:pt x="5120640" y="0"/>
                </a:moveTo>
                <a:cubicBezTo>
                  <a:pt x="3495040" y="812800"/>
                  <a:pt x="2540000" y="1127760"/>
                  <a:pt x="0" y="1615440"/>
                </a:cubicBezTo>
                <a:lnTo>
                  <a:pt x="3535680" y="1625600"/>
                </a:lnTo>
                <a:cubicBezTo>
                  <a:pt x="4087707" y="988907"/>
                  <a:pt x="4243493" y="890693"/>
                  <a:pt x="5598160" y="50800"/>
                </a:cubicBezTo>
                <a:cubicBezTo>
                  <a:pt x="5317067" y="98213"/>
                  <a:pt x="5259493" y="115147"/>
                  <a:pt x="5120640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10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3" name="Group 232"/>
          <p:cNvGrpSpPr/>
          <p:nvPr/>
        </p:nvGrpSpPr>
        <p:grpSpPr>
          <a:xfrm>
            <a:off x="7868428" y="1698029"/>
            <a:ext cx="1196054" cy="1022555"/>
            <a:chOff x="9655277" y="2349909"/>
            <a:chExt cx="1196054" cy="1022555"/>
          </a:xfrm>
        </p:grpSpPr>
        <p:sp>
          <p:nvSpPr>
            <p:cNvPr id="235" name="Freeform 234"/>
            <p:cNvSpPr/>
            <p:nvPr/>
          </p:nvSpPr>
          <p:spPr>
            <a:xfrm>
              <a:off x="9655277" y="2349909"/>
              <a:ext cx="1196054" cy="1022555"/>
            </a:xfrm>
            <a:custGeom>
              <a:avLst/>
              <a:gdLst>
                <a:gd name="connsiteX0" fmla="*/ 1416106 w 2820074"/>
                <a:gd name="connsiteY0" fmla="*/ 606903 h 2290046"/>
                <a:gd name="connsiteX1" fmla="*/ 1096471 w 2820074"/>
                <a:gd name="connsiteY1" fmla="*/ 222531 h 2290046"/>
                <a:gd name="connsiteX2" fmla="*/ 954860 w 2820074"/>
                <a:gd name="connsiteY2" fmla="*/ 667593 h 2290046"/>
                <a:gd name="connsiteX3" fmla="*/ 89012 w 2820074"/>
                <a:gd name="connsiteY3" fmla="*/ 242761 h 2290046"/>
                <a:gd name="connsiteX4" fmla="*/ 610948 w 2820074"/>
                <a:gd name="connsiteY4" fmla="*/ 797066 h 2290046"/>
                <a:gd name="connsiteX5" fmla="*/ 0 w 2820074"/>
                <a:gd name="connsiteY5" fmla="*/ 902262 h 2290046"/>
                <a:gd name="connsiteX6" fmla="*/ 481476 w 2820074"/>
                <a:gd name="connsiteY6" fmla="*/ 1246174 h 2290046"/>
                <a:gd name="connsiteX7" fmla="*/ 36414 w 2820074"/>
                <a:gd name="connsiteY7" fmla="*/ 1533441 h 2290046"/>
                <a:gd name="connsiteX8" fmla="*/ 760651 w 2820074"/>
                <a:gd name="connsiteY8" fmla="*/ 1476797 h 2290046"/>
                <a:gd name="connsiteX9" fmla="*/ 623086 w 2820074"/>
                <a:gd name="connsiteY9" fmla="*/ 1869260 h 2290046"/>
                <a:gd name="connsiteX10" fmla="*/ 1003412 w 2820074"/>
                <a:gd name="connsiteY10" fmla="*/ 1658867 h 2290046"/>
                <a:gd name="connsiteX11" fmla="*/ 1104563 w 2820074"/>
                <a:gd name="connsiteY11" fmla="*/ 2290046 h 2290046"/>
                <a:gd name="connsiteX12" fmla="*/ 1383738 w 2820074"/>
                <a:gd name="connsiteY12" fmla="*/ 1569855 h 2290046"/>
                <a:gd name="connsiteX13" fmla="*/ 1743833 w 2820074"/>
                <a:gd name="connsiteY13" fmla="*/ 2091791 h 2290046"/>
                <a:gd name="connsiteX14" fmla="*/ 1836892 w 2820074"/>
                <a:gd name="connsiteY14" fmla="*/ 1529395 h 2290046"/>
                <a:gd name="connsiteX15" fmla="*/ 2375012 w 2820074"/>
                <a:gd name="connsiteY15" fmla="*/ 1889491 h 2290046"/>
                <a:gd name="connsiteX16" fmla="*/ 2209125 w 2820074"/>
                <a:gd name="connsiteY16" fmla="*/ 1351370 h 2290046"/>
                <a:gd name="connsiteX17" fmla="*/ 2820074 w 2820074"/>
                <a:gd name="connsiteY17" fmla="*/ 1399922 h 2290046"/>
                <a:gd name="connsiteX18" fmla="*/ 2310276 w 2820074"/>
                <a:gd name="connsiteY18" fmla="*/ 1092425 h 2290046"/>
                <a:gd name="connsiteX19" fmla="*/ 2775568 w 2820074"/>
                <a:gd name="connsiteY19" fmla="*/ 837526 h 2290046"/>
                <a:gd name="connsiteX20" fmla="*/ 2196987 w 2820074"/>
                <a:gd name="connsiteY20" fmla="*/ 768744 h 2290046"/>
                <a:gd name="connsiteX21" fmla="*/ 2427610 w 2820074"/>
                <a:gd name="connsiteY21" fmla="*/ 441016 h 2290046"/>
                <a:gd name="connsiteX22" fmla="*/ 1844984 w 2820074"/>
                <a:gd name="connsiteY22" fmla="*/ 546213 h 2290046"/>
                <a:gd name="connsiteX23" fmla="*/ 1901628 w 2820074"/>
                <a:gd name="connsiteY23" fmla="*/ 0 h 2290046"/>
                <a:gd name="connsiteX24" fmla="*/ 1416106 w 2820074"/>
                <a:gd name="connsiteY24" fmla="*/ 606903 h 22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20074" h="2290046">
                  <a:moveTo>
                    <a:pt x="1416106" y="606903"/>
                  </a:moveTo>
                  <a:lnTo>
                    <a:pt x="1096471" y="222531"/>
                  </a:lnTo>
                  <a:lnTo>
                    <a:pt x="954860" y="667593"/>
                  </a:lnTo>
                  <a:lnTo>
                    <a:pt x="89012" y="242761"/>
                  </a:lnTo>
                  <a:lnTo>
                    <a:pt x="610948" y="797066"/>
                  </a:lnTo>
                  <a:lnTo>
                    <a:pt x="0" y="902262"/>
                  </a:lnTo>
                  <a:lnTo>
                    <a:pt x="481476" y="1246174"/>
                  </a:lnTo>
                  <a:lnTo>
                    <a:pt x="36414" y="1533441"/>
                  </a:lnTo>
                  <a:lnTo>
                    <a:pt x="760651" y="1476797"/>
                  </a:lnTo>
                  <a:lnTo>
                    <a:pt x="623086" y="1869260"/>
                  </a:lnTo>
                  <a:lnTo>
                    <a:pt x="1003412" y="1658867"/>
                  </a:lnTo>
                  <a:lnTo>
                    <a:pt x="1104563" y="2290046"/>
                  </a:lnTo>
                  <a:lnTo>
                    <a:pt x="1383738" y="1569855"/>
                  </a:lnTo>
                  <a:lnTo>
                    <a:pt x="1743833" y="2091791"/>
                  </a:lnTo>
                  <a:lnTo>
                    <a:pt x="1836892" y="1529395"/>
                  </a:lnTo>
                  <a:lnTo>
                    <a:pt x="2375012" y="1889491"/>
                  </a:lnTo>
                  <a:lnTo>
                    <a:pt x="2209125" y="1351370"/>
                  </a:lnTo>
                  <a:lnTo>
                    <a:pt x="2820074" y="1399922"/>
                  </a:lnTo>
                  <a:lnTo>
                    <a:pt x="2310276" y="1092425"/>
                  </a:lnTo>
                  <a:lnTo>
                    <a:pt x="2775568" y="837526"/>
                  </a:lnTo>
                  <a:lnTo>
                    <a:pt x="2196987" y="768744"/>
                  </a:lnTo>
                  <a:lnTo>
                    <a:pt x="2427610" y="441016"/>
                  </a:lnTo>
                  <a:lnTo>
                    <a:pt x="1844984" y="546213"/>
                  </a:lnTo>
                  <a:lnTo>
                    <a:pt x="1901628" y="0"/>
                  </a:lnTo>
                  <a:lnTo>
                    <a:pt x="1416106" y="606903"/>
                  </a:lnTo>
                  <a:close/>
                </a:path>
              </a:pathLst>
            </a:custGeom>
            <a:solidFill>
              <a:srgbClr val="FFFF00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6" name="TextBox 235"/>
            <p:cNvSpPr txBox="1"/>
            <p:nvPr/>
          </p:nvSpPr>
          <p:spPr>
            <a:xfrm>
              <a:off x="9753600" y="2635045"/>
              <a:ext cx="10202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compute</a:t>
              </a:r>
              <a:endParaRPr lang="en-US" dirty="0">
                <a:solidFill>
                  <a:srgbClr val="C00000"/>
                </a:solidFill>
              </a:endParaRPr>
            </a:p>
          </p:txBody>
        </p:sp>
      </p:grpSp>
      <p:sp>
        <p:nvSpPr>
          <p:cNvPr id="178" name="TextBox 1"/>
          <p:cNvSpPr txBox="1">
            <a:spLocks noChangeArrowheads="1"/>
          </p:cNvSpPr>
          <p:nvPr/>
        </p:nvSpPr>
        <p:spPr bwMode="auto">
          <a:xfrm>
            <a:off x="8542751" y="5433536"/>
            <a:ext cx="3544284" cy="73866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sz="1400" dirty="0"/>
              <a:t>* Check out the online interactive exercises for more examples: h</a:t>
            </a:r>
            <a:r>
              <a:rPr lang="en-US" sz="1200" dirty="0"/>
              <a:t>ttp://gaia.cs.umass.edu/kurose_ross/interactive/</a:t>
            </a:r>
            <a:endParaRPr lang="en-US" sz="12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3.7037E-7 L 0.20417 -0.54653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039" y="-27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" grpId="0" animBg="1"/>
      <p:bldP spid="182" grpId="0" animBg="1"/>
      <p:bldP spid="214" grpId="0"/>
      <p:bldP spid="220" grpId="0"/>
      <p:bldP spid="227" grpId="0"/>
      <p:bldP spid="228" grpId="0"/>
      <p:bldP spid="229" grpId="0"/>
      <p:bldP spid="230" grpId="0"/>
      <p:bldP spid="231" grpId="0"/>
      <p:bldP spid="232" grpId="0"/>
      <p:bldP spid="238" grpId="0" animBg="1"/>
      <p:bldP spid="3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624" y="174028"/>
            <a:ext cx="10893427" cy="894622"/>
          </a:xfrm>
        </p:spPr>
        <p:txBody>
          <a:bodyPr/>
          <a:lstStyle/>
          <a:p>
            <a:r>
              <a:rPr lang="en-US" dirty="0"/>
              <a:t>Distance vector example: computation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cxnSp>
        <p:nvCxnSpPr>
          <p:cNvPr id="82" name="Straight Connector 81"/>
          <p:cNvCxnSpPr>
            <a:stCxn id="76" idx="2"/>
            <a:endCxn id="76" idx="0"/>
          </p:cNvCxnSpPr>
          <p:nvPr/>
        </p:nvCxnSpPr>
        <p:spPr>
          <a:xfrm flipV="1">
            <a:off x="6530326" y="2129120"/>
            <a:ext cx="0" cy="38631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stCxn id="76" idx="1"/>
            <a:endCxn id="76" idx="3"/>
          </p:cNvCxnSpPr>
          <p:nvPr/>
        </p:nvCxnSpPr>
        <p:spPr>
          <a:xfrm>
            <a:off x="4598770" y="4060675"/>
            <a:ext cx="386311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/>
          <p:cNvSpPr/>
          <p:nvPr/>
        </p:nvSpPr>
        <p:spPr>
          <a:xfrm>
            <a:off x="4598770" y="2129120"/>
            <a:ext cx="3863111" cy="386311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50" name="Rectangle 149"/>
          <p:cNvSpPr/>
          <p:nvPr/>
        </p:nvSpPr>
        <p:spPr>
          <a:xfrm>
            <a:off x="8380337" y="2200470"/>
            <a:ext cx="132508" cy="1855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15" name="TextBox 214"/>
          <p:cNvSpPr txBox="1"/>
          <p:nvPr/>
        </p:nvSpPr>
        <p:spPr>
          <a:xfrm>
            <a:off x="4305782" y="2870522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6" name="TextBox 215"/>
          <p:cNvSpPr txBox="1"/>
          <p:nvPr/>
        </p:nvSpPr>
        <p:spPr>
          <a:xfrm>
            <a:off x="6217534" y="2860877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7" name="TextBox 216"/>
          <p:cNvSpPr txBox="1"/>
          <p:nvPr/>
        </p:nvSpPr>
        <p:spPr>
          <a:xfrm>
            <a:off x="4296138" y="488644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8" name="TextBox 217"/>
          <p:cNvSpPr txBox="1"/>
          <p:nvPr/>
        </p:nvSpPr>
        <p:spPr>
          <a:xfrm>
            <a:off x="6231040" y="488837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19" name="TextBox 218"/>
          <p:cNvSpPr txBox="1"/>
          <p:nvPr/>
        </p:nvSpPr>
        <p:spPr>
          <a:xfrm>
            <a:off x="8154365" y="489030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1" name="TextBox 220"/>
          <p:cNvSpPr txBox="1"/>
          <p:nvPr/>
        </p:nvSpPr>
        <p:spPr>
          <a:xfrm>
            <a:off x="5442030" y="4029920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2" name="TextBox 221"/>
          <p:cNvSpPr txBox="1"/>
          <p:nvPr/>
        </p:nvSpPr>
        <p:spPr>
          <a:xfrm>
            <a:off x="7353782" y="4020275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3" name="TextBox 222"/>
          <p:cNvSpPr txBox="1"/>
          <p:nvPr/>
        </p:nvSpPr>
        <p:spPr>
          <a:xfrm>
            <a:off x="5443958" y="5953247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4" name="TextBox 223"/>
          <p:cNvSpPr txBox="1"/>
          <p:nvPr/>
        </p:nvSpPr>
        <p:spPr>
          <a:xfrm>
            <a:off x="7355710" y="5943602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sp>
        <p:nvSpPr>
          <p:cNvPr id="225" name="TextBox 224"/>
          <p:cNvSpPr txBox="1"/>
          <p:nvPr/>
        </p:nvSpPr>
        <p:spPr>
          <a:xfrm>
            <a:off x="5445886" y="2123956"/>
            <a:ext cx="301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8</a:t>
            </a:r>
            <a:endParaRPr lang="en-US" sz="1600" dirty="0"/>
          </a:p>
        </p:txBody>
      </p:sp>
      <p:sp>
        <p:nvSpPr>
          <p:cNvPr id="226" name="TextBox 225"/>
          <p:cNvSpPr txBox="1"/>
          <p:nvPr/>
        </p:nvSpPr>
        <p:spPr>
          <a:xfrm>
            <a:off x="7357638" y="2114311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  <a:endParaRPr lang="en-US" sz="1600" dirty="0"/>
          </a:p>
        </p:txBody>
      </p:sp>
      <p:grpSp>
        <p:nvGrpSpPr>
          <p:cNvPr id="159" name="Group 158"/>
          <p:cNvGrpSpPr/>
          <p:nvPr/>
        </p:nvGrpSpPr>
        <p:grpSpPr>
          <a:xfrm>
            <a:off x="584365" y="1859143"/>
            <a:ext cx="736099" cy="1229581"/>
            <a:chOff x="10030307" y="3444875"/>
            <a:chExt cx="736099" cy="1229581"/>
          </a:xfrm>
        </p:grpSpPr>
        <p:sp>
          <p:nvSpPr>
            <p:cNvPr id="160" name="TextBox 159"/>
            <p:cNvSpPr txBox="1"/>
            <p:nvPr/>
          </p:nvSpPr>
          <p:spPr>
            <a:xfrm>
              <a:off x="10030307" y="4089681"/>
              <a:ext cx="73609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t=1</a:t>
              </a:r>
              <a:endParaRPr lang="en-US" sz="3200" dirty="0"/>
            </a:p>
          </p:txBody>
        </p:sp>
        <p:grpSp>
          <p:nvGrpSpPr>
            <p:cNvPr id="161" name="Group 160"/>
            <p:cNvGrpSpPr/>
            <p:nvPr/>
          </p:nvGrpSpPr>
          <p:grpSpPr>
            <a:xfrm>
              <a:off x="10034588" y="3444875"/>
              <a:ext cx="682627" cy="682625"/>
              <a:chOff x="10034588" y="3444875"/>
              <a:chExt cx="682627" cy="682625"/>
            </a:xfrm>
          </p:grpSpPr>
          <p:sp>
            <p:nvSpPr>
              <p:cNvPr id="162" name="Oval 161"/>
              <p:cNvSpPr/>
              <p:nvPr/>
            </p:nvSpPr>
            <p:spPr>
              <a:xfrm>
                <a:off x="10039551" y="3449256"/>
                <a:ext cx="671332" cy="671332"/>
              </a:xfrm>
              <a:prstGeom prst="ellipse">
                <a:avLst/>
              </a:prstGeom>
              <a:noFill/>
              <a:ln w="3492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63" name="Straight Connector 162"/>
              <p:cNvCxnSpPr/>
              <p:nvPr/>
            </p:nvCxnSpPr>
            <p:spPr>
              <a:xfrm>
                <a:off x="10372725" y="34448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/>
              <p:cNvCxnSpPr/>
              <p:nvPr/>
            </p:nvCxnSpPr>
            <p:spPr>
              <a:xfrm>
                <a:off x="10372725" y="406717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/>
              <p:cNvCxnSpPr/>
              <p:nvPr/>
            </p:nvCxnSpPr>
            <p:spPr>
              <a:xfrm rot="16200000">
                <a:off x="10064751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/>
              <p:cNvCxnSpPr/>
              <p:nvPr/>
            </p:nvCxnSpPr>
            <p:spPr>
              <a:xfrm rot="16200000">
                <a:off x="10687053" y="3756025"/>
                <a:ext cx="0" cy="6032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/>
              <p:nvPr/>
            </p:nvCxnSpPr>
            <p:spPr>
              <a:xfrm>
                <a:off x="10523542" y="40370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/>
              <p:nvPr/>
            </p:nvCxnSpPr>
            <p:spPr>
              <a:xfrm>
                <a:off x="10202867" y="3490913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/>
              <p:cNvCxnSpPr/>
              <p:nvPr/>
            </p:nvCxnSpPr>
            <p:spPr>
              <a:xfrm flipH="1">
                <a:off x="10196517" y="40338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>
              <a:xfrm flipH="1">
                <a:off x="10517192" y="3487738"/>
                <a:ext cx="26983" cy="42862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>
              <a:xfrm flipH="1">
                <a:off x="10631493" y="36115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 flipH="1">
                <a:off x="10085393" y="3929065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 flipH="1" flipV="1">
                <a:off x="10094918" y="36147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 flipH="1" flipV="1">
                <a:off x="10631493" y="3932240"/>
                <a:ext cx="36507" cy="26985"/>
              </a:xfrm>
              <a:prstGeom prst="line">
                <a:avLst/>
              </a:prstGeom>
              <a:ln w="25400" cap="rnd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5" name="Oval 174"/>
              <p:cNvSpPr/>
              <p:nvPr/>
            </p:nvSpPr>
            <p:spPr>
              <a:xfrm>
                <a:off x="10331450" y="3743325"/>
                <a:ext cx="82550" cy="8713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cxnSp>
        <p:nvCxnSpPr>
          <p:cNvPr id="153" name="Straight Connector 152"/>
          <p:cNvCxnSpPr/>
          <p:nvPr/>
        </p:nvCxnSpPr>
        <p:spPr>
          <a:xfrm>
            <a:off x="919556" y="1995948"/>
            <a:ext cx="0" cy="196031"/>
          </a:xfrm>
          <a:prstGeom prst="line">
            <a:avLst/>
          </a:prstGeom>
          <a:ln w="25400" cap="flat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Rectangle 153"/>
          <p:cNvSpPr/>
          <p:nvPr/>
        </p:nvSpPr>
        <p:spPr>
          <a:xfrm>
            <a:off x="6626942" y="275303"/>
            <a:ext cx="3038168" cy="629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41" name="Group 240"/>
          <p:cNvGrpSpPr/>
          <p:nvPr/>
        </p:nvGrpSpPr>
        <p:grpSpPr>
          <a:xfrm>
            <a:off x="6656438" y="235974"/>
            <a:ext cx="2493133" cy="1917291"/>
            <a:chOff x="7010400" y="108155"/>
            <a:chExt cx="2493133" cy="1917291"/>
          </a:xfrm>
        </p:grpSpPr>
        <p:sp>
          <p:nvSpPr>
            <p:cNvPr id="242" name="Freeform 241"/>
            <p:cNvSpPr/>
            <p:nvPr/>
          </p:nvSpPr>
          <p:spPr>
            <a:xfrm>
              <a:off x="7010400" y="176982"/>
              <a:ext cx="2340077" cy="1848464"/>
            </a:xfrm>
            <a:custGeom>
              <a:avLst/>
              <a:gdLst>
                <a:gd name="connsiteX0" fmla="*/ 0 w 2340077"/>
                <a:gd name="connsiteY0" fmla="*/ 304800 h 432619"/>
                <a:gd name="connsiteX1" fmla="*/ 393290 w 2340077"/>
                <a:gd name="connsiteY1" fmla="*/ 0 h 432619"/>
                <a:gd name="connsiteX2" fmla="*/ 2340077 w 2340077"/>
                <a:gd name="connsiteY2" fmla="*/ 0 h 432619"/>
                <a:gd name="connsiteX3" fmla="*/ 147484 w 2340077"/>
                <a:gd name="connsiteY3" fmla="*/ 432619 h 432619"/>
                <a:gd name="connsiteX4" fmla="*/ 0 w 2340077"/>
                <a:gd name="connsiteY4" fmla="*/ 304800 h 432619"/>
                <a:gd name="connsiteX0-1" fmla="*/ 0 w 2340077"/>
                <a:gd name="connsiteY0-2" fmla="*/ 1691148 h 1818967"/>
                <a:gd name="connsiteX1-3" fmla="*/ 383458 w 2340077"/>
                <a:gd name="connsiteY1-4" fmla="*/ 0 h 1818967"/>
                <a:gd name="connsiteX2-5" fmla="*/ 2340077 w 2340077"/>
                <a:gd name="connsiteY2-6" fmla="*/ 1386348 h 1818967"/>
                <a:gd name="connsiteX3-7" fmla="*/ 147484 w 2340077"/>
                <a:gd name="connsiteY3-8" fmla="*/ 1818967 h 1818967"/>
                <a:gd name="connsiteX4-9" fmla="*/ 0 w 2340077"/>
                <a:gd name="connsiteY4-10" fmla="*/ 1691148 h 1818967"/>
                <a:gd name="connsiteX0-11" fmla="*/ 0 w 2340077"/>
                <a:gd name="connsiteY0-12" fmla="*/ 1691148 h 1818967"/>
                <a:gd name="connsiteX1-13" fmla="*/ 383458 w 2340077"/>
                <a:gd name="connsiteY1-14" fmla="*/ 0 h 1818967"/>
                <a:gd name="connsiteX2-15" fmla="*/ 2340077 w 2340077"/>
                <a:gd name="connsiteY2-16" fmla="*/ 1386348 h 1818967"/>
                <a:gd name="connsiteX3-17" fmla="*/ 147484 w 2340077"/>
                <a:gd name="connsiteY3-18" fmla="*/ 1818967 h 1818967"/>
                <a:gd name="connsiteX4-19" fmla="*/ 0 w 2340077"/>
                <a:gd name="connsiteY4-20" fmla="*/ 1691148 h 1818967"/>
                <a:gd name="connsiteX0-21" fmla="*/ 0 w 2340077"/>
                <a:gd name="connsiteY0-22" fmla="*/ 1691148 h 1828799"/>
                <a:gd name="connsiteX1-23" fmla="*/ 383458 w 2340077"/>
                <a:gd name="connsiteY1-24" fmla="*/ 0 h 1828799"/>
                <a:gd name="connsiteX2-25" fmla="*/ 2340077 w 2340077"/>
                <a:gd name="connsiteY2-26" fmla="*/ 1386348 h 1828799"/>
                <a:gd name="connsiteX3-27" fmla="*/ 186813 w 2340077"/>
                <a:gd name="connsiteY3-28" fmla="*/ 1828799 h 1828799"/>
                <a:gd name="connsiteX4-29" fmla="*/ 0 w 2340077"/>
                <a:gd name="connsiteY4-30" fmla="*/ 1691148 h 1828799"/>
                <a:gd name="connsiteX0-31" fmla="*/ 0 w 2340077"/>
                <a:gd name="connsiteY0-32" fmla="*/ 1691148 h 1828799"/>
                <a:gd name="connsiteX1-33" fmla="*/ 383458 w 2340077"/>
                <a:gd name="connsiteY1-34" fmla="*/ 0 h 1828799"/>
                <a:gd name="connsiteX2-35" fmla="*/ 2340077 w 2340077"/>
                <a:gd name="connsiteY2-36" fmla="*/ 1386348 h 1828799"/>
                <a:gd name="connsiteX3-37" fmla="*/ 186813 w 2340077"/>
                <a:gd name="connsiteY3-38" fmla="*/ 1828799 h 1828799"/>
                <a:gd name="connsiteX4-39" fmla="*/ 0 w 2340077"/>
                <a:gd name="connsiteY4-40" fmla="*/ 1691148 h 1828799"/>
                <a:gd name="connsiteX0-41" fmla="*/ 0 w 2340077"/>
                <a:gd name="connsiteY0-42" fmla="*/ 1691148 h 1828799"/>
                <a:gd name="connsiteX1-43" fmla="*/ 383458 w 2340077"/>
                <a:gd name="connsiteY1-44" fmla="*/ 0 h 1828799"/>
                <a:gd name="connsiteX2-45" fmla="*/ 2340077 w 2340077"/>
                <a:gd name="connsiteY2-46" fmla="*/ 1386348 h 1828799"/>
                <a:gd name="connsiteX3-47" fmla="*/ 186813 w 2340077"/>
                <a:gd name="connsiteY3-48" fmla="*/ 1828799 h 1828799"/>
                <a:gd name="connsiteX4-49" fmla="*/ 0 w 2340077"/>
                <a:gd name="connsiteY4-50" fmla="*/ 1691148 h 1828799"/>
                <a:gd name="connsiteX0-51" fmla="*/ 0 w 2340077"/>
                <a:gd name="connsiteY0-52" fmla="*/ 1691148 h 1828799"/>
                <a:gd name="connsiteX1-53" fmla="*/ 383458 w 2340077"/>
                <a:gd name="connsiteY1-54" fmla="*/ 0 h 1828799"/>
                <a:gd name="connsiteX2-55" fmla="*/ 2340077 w 2340077"/>
                <a:gd name="connsiteY2-56" fmla="*/ 1386348 h 1828799"/>
                <a:gd name="connsiteX3-57" fmla="*/ 186813 w 2340077"/>
                <a:gd name="connsiteY3-58" fmla="*/ 1828799 h 1828799"/>
                <a:gd name="connsiteX4-59" fmla="*/ 0 w 2340077"/>
                <a:gd name="connsiteY4-60" fmla="*/ 1691148 h 1828799"/>
                <a:gd name="connsiteX0-61" fmla="*/ 0 w 2340077"/>
                <a:gd name="connsiteY0-62" fmla="*/ 1691148 h 1848464"/>
                <a:gd name="connsiteX1-63" fmla="*/ 383458 w 2340077"/>
                <a:gd name="connsiteY1-64" fmla="*/ 0 h 1848464"/>
                <a:gd name="connsiteX2-65" fmla="*/ 2340077 w 2340077"/>
                <a:gd name="connsiteY2-66" fmla="*/ 1386348 h 1848464"/>
                <a:gd name="connsiteX3-67" fmla="*/ 137651 w 2340077"/>
                <a:gd name="connsiteY3-68" fmla="*/ 1848464 h 1848464"/>
                <a:gd name="connsiteX4-69" fmla="*/ 0 w 2340077"/>
                <a:gd name="connsiteY4-70" fmla="*/ 1691148 h 18484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340077" h="1848464">
                  <a:moveTo>
                    <a:pt x="0" y="1691148"/>
                  </a:moveTo>
                  <a:cubicBezTo>
                    <a:pt x="167148" y="1304412"/>
                    <a:pt x="285136" y="770193"/>
                    <a:pt x="383458" y="0"/>
                  </a:cubicBezTo>
                  <a:lnTo>
                    <a:pt x="2340077" y="1386348"/>
                  </a:lnTo>
                  <a:cubicBezTo>
                    <a:pt x="871794" y="1579716"/>
                    <a:pt x="740695" y="1645264"/>
                    <a:pt x="137651" y="1848464"/>
                  </a:cubicBezTo>
                  <a:lnTo>
                    <a:pt x="0" y="1691148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43" name="Group 242"/>
            <p:cNvGrpSpPr/>
            <p:nvPr/>
          </p:nvGrpSpPr>
          <p:grpSpPr>
            <a:xfrm>
              <a:off x="7323884" y="108155"/>
              <a:ext cx="2179649" cy="1445342"/>
              <a:chOff x="7323884" y="108155"/>
              <a:chExt cx="2179649" cy="1445342"/>
            </a:xfrm>
          </p:grpSpPr>
          <p:sp>
            <p:nvSpPr>
              <p:cNvPr id="244" name="Rectangle 243"/>
              <p:cNvSpPr/>
              <p:nvPr/>
            </p:nvSpPr>
            <p:spPr>
              <a:xfrm>
                <a:off x="7413523" y="108155"/>
                <a:ext cx="1936954" cy="143551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45" name="Group 244"/>
              <p:cNvGrpSpPr/>
              <p:nvPr/>
            </p:nvGrpSpPr>
            <p:grpSpPr>
              <a:xfrm>
                <a:off x="7323884" y="120836"/>
                <a:ext cx="2179649" cy="1432661"/>
                <a:chOff x="7323884" y="120836"/>
                <a:chExt cx="2179649" cy="1432661"/>
              </a:xfrm>
            </p:grpSpPr>
            <p:sp>
              <p:nvSpPr>
                <p:cNvPr id="246" name="Rectangle 245"/>
                <p:cNvSpPr/>
                <p:nvPr/>
              </p:nvSpPr>
              <p:spPr>
                <a:xfrm>
                  <a:off x="7409951" y="124866"/>
                  <a:ext cx="1940525" cy="37039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7" name="TextBox 246"/>
                <p:cNvSpPr txBox="1"/>
                <p:nvPr/>
              </p:nvSpPr>
              <p:spPr>
                <a:xfrm>
                  <a:off x="7799764" y="120836"/>
                  <a:ext cx="1117197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Aft>
                      <a:spcPts val="400"/>
                    </a:spcAft>
                  </a:pPr>
                  <a:r>
                    <a:rPr lang="en-US" sz="2000" dirty="0">
                      <a:solidFill>
                        <a:schemeClr val="bg1"/>
                      </a:solidFill>
                    </a:rPr>
                    <a:t>DV in b:</a:t>
                  </a:r>
                  <a:endParaRPr lang="en-US" sz="2000" dirty="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248" name="Straight Connector 247"/>
                <p:cNvCxnSpPr/>
                <p:nvPr/>
              </p:nvCxnSpPr>
              <p:spPr>
                <a:xfrm>
                  <a:off x="7401895" y="495254"/>
                  <a:ext cx="112386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9" name="Rectangle 248"/>
                <p:cNvSpPr/>
                <p:nvPr/>
              </p:nvSpPr>
              <p:spPr>
                <a:xfrm>
                  <a:off x="7404189" y="124866"/>
                  <a:ext cx="1936455" cy="14286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0" name="TextBox 249"/>
                <p:cNvSpPr txBox="1"/>
                <p:nvPr/>
              </p:nvSpPr>
              <p:spPr>
                <a:xfrm>
                  <a:off x="8392488" y="560500"/>
                  <a:ext cx="1111045" cy="9787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(f)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(g)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(h)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(i)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</p:txBody>
            </p:sp>
            <p:sp>
              <p:nvSpPr>
                <p:cNvPr id="251" name="TextBox 250"/>
                <p:cNvSpPr txBox="1"/>
                <p:nvPr/>
              </p:nvSpPr>
              <p:spPr>
                <a:xfrm>
                  <a:off x="7323884" y="557387"/>
                  <a:ext cx="1117197" cy="9787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14300" lvl="1"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(a) = 8</a:t>
                  </a:r>
                  <a:endParaRPr lang="en-US" sz="1600" dirty="0">
                    <a:cs typeface="Arial" panose="020B0604020202020204" pitchFamily="34" charset="0"/>
                  </a:endParaRPr>
                </a:p>
                <a:p>
                  <a:pPr marL="114300" lvl="1"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(c)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1</a:t>
                  </a:r>
                  <a:endParaRPr lang="en-US" sz="1600" dirty="0"/>
                </a:p>
                <a:p>
                  <a:pPr marL="114300" lvl="1"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(d)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∞</a:t>
                  </a:r>
                  <a:endParaRPr lang="en-US" sz="1600" dirty="0"/>
                </a:p>
                <a:p>
                  <a:pPr marL="114300" lvl="1">
                    <a:lnSpc>
                      <a:spcPct val="90000"/>
                    </a:lnSpc>
                  </a:pPr>
                  <a:r>
                    <a:rPr lang="en-US" sz="1600" dirty="0"/>
                    <a:t>D</a:t>
                  </a:r>
                  <a:r>
                    <a:rPr lang="en-US" sz="1600" baseline="-25000" dirty="0"/>
                    <a:t>b</a:t>
                  </a:r>
                  <a:r>
                    <a:rPr lang="en-US" sz="1600" dirty="0"/>
                    <a:t>(e) =</a:t>
                  </a:r>
                  <a:r>
                    <a:rPr lang="en-US" sz="1600" dirty="0">
                      <a:cs typeface="Arial" panose="020B0604020202020204" pitchFamily="34" charset="0"/>
                    </a:rPr>
                    <a:t> 1</a:t>
                  </a:r>
                  <a:endParaRPr lang="en-US" sz="1600" dirty="0"/>
                </a:p>
              </p:txBody>
            </p:sp>
          </p:grpSp>
        </p:grpSp>
      </p:grpSp>
      <p:sp>
        <p:nvSpPr>
          <p:cNvPr id="281" name="TextBox 280"/>
          <p:cNvSpPr txBox="1"/>
          <p:nvPr/>
        </p:nvSpPr>
        <p:spPr>
          <a:xfrm flipH="1">
            <a:off x="348626" y="3078991"/>
            <a:ext cx="2195814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Clr>
                <a:srgbClr val="0000A8"/>
              </a:buClr>
              <a:buFont typeface="Wingdings" panose="05000000000000000000" pitchFamily="2" charset="2"/>
              <a:buChar char="§"/>
            </a:pPr>
            <a:r>
              <a:rPr lang="en-US" dirty="0"/>
              <a:t>e receives DVs from b, d, f, h</a:t>
            </a:r>
            <a:endParaRPr lang="en-US" dirty="0"/>
          </a:p>
        </p:txBody>
      </p:sp>
      <p:grpSp>
        <p:nvGrpSpPr>
          <p:cNvPr id="314" name="Group 313"/>
          <p:cNvGrpSpPr/>
          <p:nvPr/>
        </p:nvGrpSpPr>
        <p:grpSpPr>
          <a:xfrm>
            <a:off x="4333785" y="1906063"/>
            <a:ext cx="4395351" cy="404576"/>
            <a:chOff x="4333785" y="5772213"/>
            <a:chExt cx="4395351" cy="404576"/>
          </a:xfrm>
        </p:grpSpPr>
        <p:grpSp>
          <p:nvGrpSpPr>
            <p:cNvPr id="315" name="Group 314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336" name="Group 33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4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4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37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33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a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16" name="Group 315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327" name="Group 32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3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28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32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3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b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17" name="Group 316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318" name="Group 317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22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3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4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5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6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19" name="Group 44"/>
              <p:cNvGrpSpPr/>
              <p:nvPr/>
            </p:nvGrpSpPr>
            <p:grpSpPr bwMode="auto">
              <a:xfrm>
                <a:off x="1464216" y="2507397"/>
                <a:ext cx="341085" cy="419100"/>
                <a:chOff x="2949" y="2425"/>
                <a:chExt cx="218" cy="264"/>
              </a:xfrm>
            </p:grpSpPr>
            <p:sp>
              <p:nvSpPr>
                <p:cNvPr id="320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21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9" y="2425"/>
                  <a:ext cx="218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c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183" name="Freeform 182"/>
          <p:cNvSpPr/>
          <p:nvPr/>
        </p:nvSpPr>
        <p:spPr>
          <a:xfrm>
            <a:off x="6774755" y="1106458"/>
            <a:ext cx="2967758" cy="3014570"/>
          </a:xfrm>
          <a:custGeom>
            <a:avLst/>
            <a:gdLst>
              <a:gd name="connsiteX0" fmla="*/ 0 w 2615381"/>
              <a:gd name="connsiteY0" fmla="*/ 0 h 2615381"/>
              <a:gd name="connsiteX1" fmla="*/ 2595716 w 2615381"/>
              <a:gd name="connsiteY1" fmla="*/ 235975 h 2615381"/>
              <a:gd name="connsiteX2" fmla="*/ 2615381 w 2615381"/>
              <a:gd name="connsiteY2" fmla="*/ 2615381 h 2615381"/>
              <a:gd name="connsiteX3" fmla="*/ 9832 w 2615381"/>
              <a:gd name="connsiteY3" fmla="*/ 167149 h 2615381"/>
              <a:gd name="connsiteX4" fmla="*/ 0 w 2615381"/>
              <a:gd name="connsiteY4" fmla="*/ 0 h 2615381"/>
              <a:gd name="connsiteX0-1" fmla="*/ 0 w 2654709"/>
              <a:gd name="connsiteY0-2" fmla="*/ 0 h 2615381"/>
              <a:gd name="connsiteX1-3" fmla="*/ 2654709 w 2654709"/>
              <a:gd name="connsiteY1-4" fmla="*/ 255639 h 2615381"/>
              <a:gd name="connsiteX2-5" fmla="*/ 2615381 w 2654709"/>
              <a:gd name="connsiteY2-6" fmla="*/ 2615381 h 2615381"/>
              <a:gd name="connsiteX3-7" fmla="*/ 9832 w 2654709"/>
              <a:gd name="connsiteY3-8" fmla="*/ 167149 h 2615381"/>
              <a:gd name="connsiteX4-9" fmla="*/ 0 w 2654709"/>
              <a:gd name="connsiteY4-10" fmla="*/ 0 h 2615381"/>
              <a:gd name="connsiteX0-11" fmla="*/ 0 w 2654710"/>
              <a:gd name="connsiteY0-12" fmla="*/ 0 h 2605549"/>
              <a:gd name="connsiteX1-13" fmla="*/ 2654709 w 2654710"/>
              <a:gd name="connsiteY1-14" fmla="*/ 255639 h 2605549"/>
              <a:gd name="connsiteX2-15" fmla="*/ 2654710 w 2654710"/>
              <a:gd name="connsiteY2-16" fmla="*/ 2605549 h 2605549"/>
              <a:gd name="connsiteX3-17" fmla="*/ 9832 w 2654710"/>
              <a:gd name="connsiteY3-18" fmla="*/ 167149 h 2605549"/>
              <a:gd name="connsiteX4-19" fmla="*/ 0 w 2654710"/>
              <a:gd name="connsiteY4-20" fmla="*/ 0 h 2605549"/>
              <a:gd name="connsiteX0-21" fmla="*/ 0 w 2654710"/>
              <a:gd name="connsiteY0-22" fmla="*/ 0 h 2605549"/>
              <a:gd name="connsiteX1-23" fmla="*/ 2654709 w 2654710"/>
              <a:gd name="connsiteY1-24" fmla="*/ 255639 h 2605549"/>
              <a:gd name="connsiteX2-25" fmla="*/ 2654710 w 2654710"/>
              <a:gd name="connsiteY2-26" fmla="*/ 2605549 h 2605549"/>
              <a:gd name="connsiteX3-27" fmla="*/ 9832 w 2654710"/>
              <a:gd name="connsiteY3-28" fmla="*/ 167149 h 2605549"/>
              <a:gd name="connsiteX4-29" fmla="*/ 0 w 2654710"/>
              <a:gd name="connsiteY4-30" fmla="*/ 0 h 2605549"/>
              <a:gd name="connsiteX0-31" fmla="*/ 0 w 2654710"/>
              <a:gd name="connsiteY0-32" fmla="*/ 0 h 2605549"/>
              <a:gd name="connsiteX1-33" fmla="*/ 2654709 w 2654710"/>
              <a:gd name="connsiteY1-34" fmla="*/ 255639 h 2605549"/>
              <a:gd name="connsiteX2-35" fmla="*/ 2654710 w 2654710"/>
              <a:gd name="connsiteY2-36" fmla="*/ 2605549 h 2605549"/>
              <a:gd name="connsiteX3-37" fmla="*/ 9832 w 2654710"/>
              <a:gd name="connsiteY3-38" fmla="*/ 167149 h 2605549"/>
              <a:gd name="connsiteX4-39" fmla="*/ 0 w 2654710"/>
              <a:gd name="connsiteY4-40" fmla="*/ 0 h 2605549"/>
              <a:gd name="connsiteX0-41" fmla="*/ 0 w 2654710"/>
              <a:gd name="connsiteY0-42" fmla="*/ 0 h 2605549"/>
              <a:gd name="connsiteX1-43" fmla="*/ 2654709 w 2654710"/>
              <a:gd name="connsiteY1-44" fmla="*/ 255639 h 2605549"/>
              <a:gd name="connsiteX2-45" fmla="*/ 2654710 w 2654710"/>
              <a:gd name="connsiteY2-46" fmla="*/ 2605549 h 2605549"/>
              <a:gd name="connsiteX3-47" fmla="*/ 9832 w 2654710"/>
              <a:gd name="connsiteY3-48" fmla="*/ 167149 h 2605549"/>
              <a:gd name="connsiteX4-49" fmla="*/ 0 w 2654710"/>
              <a:gd name="connsiteY4-50" fmla="*/ 0 h 2605549"/>
              <a:gd name="connsiteX0-51" fmla="*/ 0 w 2654710"/>
              <a:gd name="connsiteY0-52" fmla="*/ 0 h 2605549"/>
              <a:gd name="connsiteX1-53" fmla="*/ 2654709 w 2654710"/>
              <a:gd name="connsiteY1-54" fmla="*/ 255639 h 2605549"/>
              <a:gd name="connsiteX2-55" fmla="*/ 2654710 w 2654710"/>
              <a:gd name="connsiteY2-56" fmla="*/ 2605549 h 2605549"/>
              <a:gd name="connsiteX3-57" fmla="*/ 9832 w 2654710"/>
              <a:gd name="connsiteY3-58" fmla="*/ 167149 h 2605549"/>
              <a:gd name="connsiteX4-59" fmla="*/ 0 w 2654710"/>
              <a:gd name="connsiteY4-60" fmla="*/ 0 h 2605549"/>
              <a:gd name="connsiteX0-61" fmla="*/ 29497 w 2684207"/>
              <a:gd name="connsiteY0-62" fmla="*/ 0 h 2605549"/>
              <a:gd name="connsiteX1-63" fmla="*/ 2684206 w 2684207"/>
              <a:gd name="connsiteY1-64" fmla="*/ 255639 h 2605549"/>
              <a:gd name="connsiteX2-65" fmla="*/ 2684207 w 2684207"/>
              <a:gd name="connsiteY2-66" fmla="*/ 2605549 h 2605549"/>
              <a:gd name="connsiteX3-67" fmla="*/ 0 w 2684207"/>
              <a:gd name="connsiteY3-68" fmla="*/ 176981 h 2605549"/>
              <a:gd name="connsiteX4-69" fmla="*/ 29497 w 2684207"/>
              <a:gd name="connsiteY4-70" fmla="*/ 0 h 2605549"/>
              <a:gd name="connsiteX0-71" fmla="*/ 29497 w 2684207"/>
              <a:gd name="connsiteY0-72" fmla="*/ 0 h 2605549"/>
              <a:gd name="connsiteX1-73" fmla="*/ 2684206 w 2684207"/>
              <a:gd name="connsiteY1-74" fmla="*/ 255639 h 2605549"/>
              <a:gd name="connsiteX2-75" fmla="*/ 2684207 w 2684207"/>
              <a:gd name="connsiteY2-76" fmla="*/ 2605549 h 2605549"/>
              <a:gd name="connsiteX3-77" fmla="*/ 0 w 2684207"/>
              <a:gd name="connsiteY3-78" fmla="*/ 176981 h 2605549"/>
              <a:gd name="connsiteX4-79" fmla="*/ 29497 w 2684207"/>
              <a:gd name="connsiteY4-80" fmla="*/ 0 h 2605549"/>
              <a:gd name="connsiteX0-81" fmla="*/ 226143 w 2880853"/>
              <a:gd name="connsiteY0-82" fmla="*/ 0 h 2605549"/>
              <a:gd name="connsiteX1-83" fmla="*/ 2880852 w 2880853"/>
              <a:gd name="connsiteY1-84" fmla="*/ 255639 h 2605549"/>
              <a:gd name="connsiteX2-85" fmla="*/ 2880853 w 2880853"/>
              <a:gd name="connsiteY2-86" fmla="*/ 2605549 h 2605549"/>
              <a:gd name="connsiteX3-87" fmla="*/ 0 w 2880853"/>
              <a:gd name="connsiteY3-88" fmla="*/ 1543665 h 2605549"/>
              <a:gd name="connsiteX4-89" fmla="*/ 226143 w 2880853"/>
              <a:gd name="connsiteY4-90" fmla="*/ 0 h 2605549"/>
              <a:gd name="connsiteX0-91" fmla="*/ 226143 w 2880853"/>
              <a:gd name="connsiteY0-92" fmla="*/ 0 h 2605549"/>
              <a:gd name="connsiteX1-93" fmla="*/ 2880852 w 2880853"/>
              <a:gd name="connsiteY1-94" fmla="*/ 255639 h 2605549"/>
              <a:gd name="connsiteX2-95" fmla="*/ 2880853 w 2880853"/>
              <a:gd name="connsiteY2-96" fmla="*/ 2605549 h 2605549"/>
              <a:gd name="connsiteX3-97" fmla="*/ 0 w 2880853"/>
              <a:gd name="connsiteY3-98" fmla="*/ 1543665 h 2605549"/>
              <a:gd name="connsiteX4-99" fmla="*/ 226143 w 2880853"/>
              <a:gd name="connsiteY4-100" fmla="*/ 0 h 2605549"/>
              <a:gd name="connsiteX0-101" fmla="*/ 226143 w 2880853"/>
              <a:gd name="connsiteY0-102" fmla="*/ 0 h 2605549"/>
              <a:gd name="connsiteX1-103" fmla="*/ 2880852 w 2880853"/>
              <a:gd name="connsiteY1-104" fmla="*/ 255639 h 2605549"/>
              <a:gd name="connsiteX2-105" fmla="*/ 2880853 w 2880853"/>
              <a:gd name="connsiteY2-106" fmla="*/ 2605549 h 2605549"/>
              <a:gd name="connsiteX3-107" fmla="*/ 0 w 2880853"/>
              <a:gd name="connsiteY3-108" fmla="*/ 1543665 h 2605549"/>
              <a:gd name="connsiteX4-109" fmla="*/ 226143 w 2880853"/>
              <a:gd name="connsiteY4-110" fmla="*/ 0 h 2605549"/>
              <a:gd name="connsiteX0-111" fmla="*/ 0 w 2939845"/>
              <a:gd name="connsiteY0-112" fmla="*/ 1140541 h 2349910"/>
              <a:gd name="connsiteX1-113" fmla="*/ 2939844 w 2939845"/>
              <a:gd name="connsiteY1-114" fmla="*/ 0 h 2349910"/>
              <a:gd name="connsiteX2-115" fmla="*/ 2939845 w 2939845"/>
              <a:gd name="connsiteY2-116" fmla="*/ 2349910 h 2349910"/>
              <a:gd name="connsiteX3-117" fmla="*/ 58992 w 2939845"/>
              <a:gd name="connsiteY3-118" fmla="*/ 1288026 h 2349910"/>
              <a:gd name="connsiteX4-119" fmla="*/ 0 w 2939845"/>
              <a:gd name="connsiteY4-120" fmla="*/ 1140541 h 2349910"/>
              <a:gd name="connsiteX0-121" fmla="*/ 0 w 2939845"/>
              <a:gd name="connsiteY0-122" fmla="*/ 1140541 h 2349910"/>
              <a:gd name="connsiteX1-123" fmla="*/ 2939844 w 2939845"/>
              <a:gd name="connsiteY1-124" fmla="*/ 0 h 2349910"/>
              <a:gd name="connsiteX2-125" fmla="*/ 2939845 w 2939845"/>
              <a:gd name="connsiteY2-126" fmla="*/ 2349910 h 2349910"/>
              <a:gd name="connsiteX3-127" fmla="*/ 58992 w 2939845"/>
              <a:gd name="connsiteY3-128" fmla="*/ 1288026 h 2349910"/>
              <a:gd name="connsiteX4-129" fmla="*/ 0 w 2939845"/>
              <a:gd name="connsiteY4-130" fmla="*/ 1140541 h 2349910"/>
              <a:gd name="connsiteX0-131" fmla="*/ 0 w 2939845"/>
              <a:gd name="connsiteY0-132" fmla="*/ 1140541 h 2349910"/>
              <a:gd name="connsiteX1-133" fmla="*/ 2939844 w 2939845"/>
              <a:gd name="connsiteY1-134" fmla="*/ 0 h 2349910"/>
              <a:gd name="connsiteX2-135" fmla="*/ 2939845 w 2939845"/>
              <a:gd name="connsiteY2-136" fmla="*/ 2349910 h 2349910"/>
              <a:gd name="connsiteX3-137" fmla="*/ 58992 w 2939845"/>
              <a:gd name="connsiteY3-138" fmla="*/ 1288026 h 2349910"/>
              <a:gd name="connsiteX4-139" fmla="*/ 0 w 2939845"/>
              <a:gd name="connsiteY4-140" fmla="*/ 1140541 h 2349910"/>
              <a:gd name="connsiteX0-141" fmla="*/ 0 w 2939845"/>
              <a:gd name="connsiteY0-142" fmla="*/ 1140541 h 2349910"/>
              <a:gd name="connsiteX1-143" fmla="*/ 2939844 w 2939845"/>
              <a:gd name="connsiteY1-144" fmla="*/ 0 h 2349910"/>
              <a:gd name="connsiteX2-145" fmla="*/ 2939845 w 2939845"/>
              <a:gd name="connsiteY2-146" fmla="*/ 2349910 h 2349910"/>
              <a:gd name="connsiteX3-147" fmla="*/ 19663 w 2939845"/>
              <a:gd name="connsiteY3-148" fmla="*/ 1307690 h 2349910"/>
              <a:gd name="connsiteX4-149" fmla="*/ 0 w 2939845"/>
              <a:gd name="connsiteY4-150" fmla="*/ 1140541 h 2349910"/>
              <a:gd name="connsiteX0-151" fmla="*/ 0 w 2939844"/>
              <a:gd name="connsiteY0-152" fmla="*/ 1140541 h 2878230"/>
              <a:gd name="connsiteX1-153" fmla="*/ 2939844 w 2939844"/>
              <a:gd name="connsiteY1-154" fmla="*/ 0 h 2878230"/>
              <a:gd name="connsiteX2-155" fmla="*/ 2919525 w 2939844"/>
              <a:gd name="connsiteY2-156" fmla="*/ 2878230 h 2878230"/>
              <a:gd name="connsiteX3-157" fmla="*/ 19663 w 2939844"/>
              <a:gd name="connsiteY3-158" fmla="*/ 1307690 h 2878230"/>
              <a:gd name="connsiteX4-159" fmla="*/ 0 w 2939844"/>
              <a:gd name="connsiteY4-160" fmla="*/ 1140541 h 2878230"/>
              <a:gd name="connsiteX0-161" fmla="*/ 0 w 2939844"/>
              <a:gd name="connsiteY0-162" fmla="*/ 1140541 h 2878230"/>
              <a:gd name="connsiteX1-163" fmla="*/ 2939844 w 2939844"/>
              <a:gd name="connsiteY1-164" fmla="*/ 0 h 2878230"/>
              <a:gd name="connsiteX2-165" fmla="*/ 2919525 w 2939844"/>
              <a:gd name="connsiteY2-166" fmla="*/ 2878230 h 2878230"/>
              <a:gd name="connsiteX3-167" fmla="*/ 19663 w 2939844"/>
              <a:gd name="connsiteY3-168" fmla="*/ 1307690 h 2878230"/>
              <a:gd name="connsiteX4-169" fmla="*/ 0 w 2939844"/>
              <a:gd name="connsiteY4-170" fmla="*/ 1140541 h 2878230"/>
              <a:gd name="connsiteX0-171" fmla="*/ 0 w 2919525"/>
              <a:gd name="connsiteY0-172" fmla="*/ 896701 h 2634390"/>
              <a:gd name="connsiteX1-173" fmla="*/ 2899204 w 2919525"/>
              <a:gd name="connsiteY1-174" fmla="*/ 0 h 2634390"/>
              <a:gd name="connsiteX2-175" fmla="*/ 2919525 w 2919525"/>
              <a:gd name="connsiteY2-176" fmla="*/ 2634390 h 2634390"/>
              <a:gd name="connsiteX3-177" fmla="*/ 19663 w 2919525"/>
              <a:gd name="connsiteY3-178" fmla="*/ 1063850 h 2634390"/>
              <a:gd name="connsiteX4-179" fmla="*/ 0 w 2919525"/>
              <a:gd name="connsiteY4-180" fmla="*/ 896701 h 2634390"/>
              <a:gd name="connsiteX0-181" fmla="*/ 0 w 2919525"/>
              <a:gd name="connsiteY0-182" fmla="*/ 896701 h 2634390"/>
              <a:gd name="connsiteX1-183" fmla="*/ 2899204 w 2919525"/>
              <a:gd name="connsiteY1-184" fmla="*/ 0 h 2634390"/>
              <a:gd name="connsiteX2-185" fmla="*/ 2919525 w 2919525"/>
              <a:gd name="connsiteY2-186" fmla="*/ 2634390 h 2634390"/>
              <a:gd name="connsiteX3-187" fmla="*/ 19663 w 2919525"/>
              <a:gd name="connsiteY3-188" fmla="*/ 1063850 h 2634390"/>
              <a:gd name="connsiteX4-189" fmla="*/ 0 w 2919525"/>
              <a:gd name="connsiteY4-190" fmla="*/ 896701 h 2634390"/>
              <a:gd name="connsiteX0-191" fmla="*/ 0 w 2919525"/>
              <a:gd name="connsiteY0-192" fmla="*/ 896701 h 2634390"/>
              <a:gd name="connsiteX1-193" fmla="*/ 2899204 w 2919525"/>
              <a:gd name="connsiteY1-194" fmla="*/ 0 h 2634390"/>
              <a:gd name="connsiteX2-195" fmla="*/ 2919525 w 2919525"/>
              <a:gd name="connsiteY2-196" fmla="*/ 2634390 h 2634390"/>
              <a:gd name="connsiteX3-197" fmla="*/ 29823 w 2919525"/>
              <a:gd name="connsiteY3-198" fmla="*/ 1094330 h 2634390"/>
              <a:gd name="connsiteX4-199" fmla="*/ 0 w 2919525"/>
              <a:gd name="connsiteY4-200" fmla="*/ 896701 h 2634390"/>
              <a:gd name="connsiteX0-201" fmla="*/ 0 w 2919525"/>
              <a:gd name="connsiteY0-202" fmla="*/ 896701 h 2634390"/>
              <a:gd name="connsiteX1-203" fmla="*/ 2899204 w 2919525"/>
              <a:gd name="connsiteY1-204" fmla="*/ 0 h 2634390"/>
              <a:gd name="connsiteX2-205" fmla="*/ 2919525 w 2919525"/>
              <a:gd name="connsiteY2-206" fmla="*/ 2634390 h 2634390"/>
              <a:gd name="connsiteX3-207" fmla="*/ 29823 w 2919525"/>
              <a:gd name="connsiteY3-208" fmla="*/ 1094330 h 2634390"/>
              <a:gd name="connsiteX4-209" fmla="*/ 0 w 2919525"/>
              <a:gd name="connsiteY4-210" fmla="*/ 896701 h 2634390"/>
              <a:gd name="connsiteX0-211" fmla="*/ 10817 w 2889702"/>
              <a:gd name="connsiteY0-212" fmla="*/ 896701 h 2634390"/>
              <a:gd name="connsiteX1-213" fmla="*/ 2869381 w 2889702"/>
              <a:gd name="connsiteY1-214" fmla="*/ 0 h 2634390"/>
              <a:gd name="connsiteX2-215" fmla="*/ 2889702 w 2889702"/>
              <a:gd name="connsiteY2-216" fmla="*/ 2634390 h 2634390"/>
              <a:gd name="connsiteX3-217" fmla="*/ 0 w 2889702"/>
              <a:gd name="connsiteY3-218" fmla="*/ 1094330 h 2634390"/>
              <a:gd name="connsiteX4-219" fmla="*/ 10817 w 2889702"/>
              <a:gd name="connsiteY4-220" fmla="*/ 896701 h 2634390"/>
              <a:gd name="connsiteX0-221" fmla="*/ 10817 w 2889702"/>
              <a:gd name="connsiteY0-222" fmla="*/ 896701 h 2634390"/>
              <a:gd name="connsiteX1-223" fmla="*/ 2869381 w 2889702"/>
              <a:gd name="connsiteY1-224" fmla="*/ 0 h 2634390"/>
              <a:gd name="connsiteX2-225" fmla="*/ 2889702 w 2889702"/>
              <a:gd name="connsiteY2-226" fmla="*/ 2634390 h 2634390"/>
              <a:gd name="connsiteX3-227" fmla="*/ 0 w 2889702"/>
              <a:gd name="connsiteY3-228" fmla="*/ 1094330 h 2634390"/>
              <a:gd name="connsiteX4-229" fmla="*/ 10817 w 2889702"/>
              <a:gd name="connsiteY4-230" fmla="*/ 896701 h 2634390"/>
              <a:gd name="connsiteX0-231" fmla="*/ 10817 w 2991301"/>
              <a:gd name="connsiteY0-232" fmla="*/ 2319101 h 4056790"/>
              <a:gd name="connsiteX1-233" fmla="*/ 2991301 w 2991301"/>
              <a:gd name="connsiteY1-234" fmla="*/ 0 h 4056790"/>
              <a:gd name="connsiteX2-235" fmla="*/ 2889702 w 2991301"/>
              <a:gd name="connsiteY2-236" fmla="*/ 4056790 h 4056790"/>
              <a:gd name="connsiteX3-237" fmla="*/ 0 w 2991301"/>
              <a:gd name="connsiteY3-238" fmla="*/ 2516730 h 4056790"/>
              <a:gd name="connsiteX4-239" fmla="*/ 10817 w 2991301"/>
              <a:gd name="connsiteY4-240" fmla="*/ 2319101 h 4056790"/>
              <a:gd name="connsiteX0-241" fmla="*/ 10817 w 2991301"/>
              <a:gd name="connsiteY0-242" fmla="*/ 2319101 h 4056790"/>
              <a:gd name="connsiteX1-243" fmla="*/ 2991301 w 2991301"/>
              <a:gd name="connsiteY1-244" fmla="*/ 0 h 4056790"/>
              <a:gd name="connsiteX2-245" fmla="*/ 2889702 w 2991301"/>
              <a:gd name="connsiteY2-246" fmla="*/ 4056790 h 4056790"/>
              <a:gd name="connsiteX3-247" fmla="*/ 0 w 2991301"/>
              <a:gd name="connsiteY3-248" fmla="*/ 2516730 h 4056790"/>
              <a:gd name="connsiteX4-249" fmla="*/ 10817 w 2991301"/>
              <a:gd name="connsiteY4-250" fmla="*/ 2319101 h 4056790"/>
              <a:gd name="connsiteX0-251" fmla="*/ 10817 w 2991301"/>
              <a:gd name="connsiteY0-252" fmla="*/ 2319101 h 2614070"/>
              <a:gd name="connsiteX1-253" fmla="*/ 2991301 w 2991301"/>
              <a:gd name="connsiteY1-254" fmla="*/ 0 h 2614070"/>
              <a:gd name="connsiteX2-255" fmla="*/ 2930342 w 2991301"/>
              <a:gd name="connsiteY2-256" fmla="*/ 2614070 h 2614070"/>
              <a:gd name="connsiteX3-257" fmla="*/ 0 w 2991301"/>
              <a:gd name="connsiteY3-258" fmla="*/ 2516730 h 2614070"/>
              <a:gd name="connsiteX4-259" fmla="*/ 10817 w 2991301"/>
              <a:gd name="connsiteY4-260" fmla="*/ 2319101 h 2614070"/>
              <a:gd name="connsiteX0-261" fmla="*/ 10817 w 2991301"/>
              <a:gd name="connsiteY0-262" fmla="*/ 2319101 h 2614070"/>
              <a:gd name="connsiteX1-263" fmla="*/ 2991301 w 2991301"/>
              <a:gd name="connsiteY1-264" fmla="*/ 0 h 2614070"/>
              <a:gd name="connsiteX2-265" fmla="*/ 2930342 w 2991301"/>
              <a:gd name="connsiteY2-266" fmla="*/ 2614070 h 2614070"/>
              <a:gd name="connsiteX3-267" fmla="*/ 0 w 2991301"/>
              <a:gd name="connsiteY3-268" fmla="*/ 2516730 h 2614070"/>
              <a:gd name="connsiteX4-269" fmla="*/ 10817 w 2991301"/>
              <a:gd name="connsiteY4-270" fmla="*/ 2319101 h 2614070"/>
              <a:gd name="connsiteX0-271" fmla="*/ 0 w 2980484"/>
              <a:gd name="connsiteY0-272" fmla="*/ 2319101 h 2614070"/>
              <a:gd name="connsiteX1-273" fmla="*/ 2980484 w 2980484"/>
              <a:gd name="connsiteY1-274" fmla="*/ 0 h 2614070"/>
              <a:gd name="connsiteX2-275" fmla="*/ 2919525 w 2980484"/>
              <a:gd name="connsiteY2-276" fmla="*/ 2614070 h 2614070"/>
              <a:gd name="connsiteX3-277" fmla="*/ 50143 w 2980484"/>
              <a:gd name="connsiteY3-278" fmla="*/ 2506570 h 2614070"/>
              <a:gd name="connsiteX4-279" fmla="*/ 0 w 2980484"/>
              <a:gd name="connsiteY4-280" fmla="*/ 2319101 h 2614070"/>
              <a:gd name="connsiteX0-281" fmla="*/ 0 w 2980484"/>
              <a:gd name="connsiteY0-282" fmla="*/ 2319101 h 2614070"/>
              <a:gd name="connsiteX1-283" fmla="*/ 2980484 w 2980484"/>
              <a:gd name="connsiteY1-284" fmla="*/ 0 h 2614070"/>
              <a:gd name="connsiteX2-285" fmla="*/ 2919525 w 2980484"/>
              <a:gd name="connsiteY2-286" fmla="*/ 2614070 h 2614070"/>
              <a:gd name="connsiteX3-287" fmla="*/ 50143 w 2980484"/>
              <a:gd name="connsiteY3-288" fmla="*/ 2506570 h 2614070"/>
              <a:gd name="connsiteX4-289" fmla="*/ 0 w 2980484"/>
              <a:gd name="connsiteY4-290" fmla="*/ 2319101 h 2614070"/>
              <a:gd name="connsiteX0-291" fmla="*/ 0 w 2980484"/>
              <a:gd name="connsiteY0-292" fmla="*/ 2319101 h 2614070"/>
              <a:gd name="connsiteX1-293" fmla="*/ 2980484 w 2980484"/>
              <a:gd name="connsiteY1-294" fmla="*/ 0 h 2614070"/>
              <a:gd name="connsiteX2-295" fmla="*/ 2919525 w 2980484"/>
              <a:gd name="connsiteY2-296" fmla="*/ 2614070 h 2614070"/>
              <a:gd name="connsiteX3-297" fmla="*/ 50143 w 2980484"/>
              <a:gd name="connsiteY3-298" fmla="*/ 2506570 h 2614070"/>
              <a:gd name="connsiteX4-299" fmla="*/ 0 w 2980484"/>
              <a:gd name="connsiteY4-300" fmla="*/ 2319101 h 2614070"/>
              <a:gd name="connsiteX0-301" fmla="*/ 0 w 2980484"/>
              <a:gd name="connsiteY0-302" fmla="*/ 2319101 h 2614070"/>
              <a:gd name="connsiteX1-303" fmla="*/ 2980484 w 2980484"/>
              <a:gd name="connsiteY1-304" fmla="*/ 0 h 2614070"/>
              <a:gd name="connsiteX2-305" fmla="*/ 2919525 w 2980484"/>
              <a:gd name="connsiteY2-306" fmla="*/ 2614070 h 2614070"/>
              <a:gd name="connsiteX3-307" fmla="*/ 50143 w 2980484"/>
              <a:gd name="connsiteY3-308" fmla="*/ 2506570 h 2614070"/>
              <a:gd name="connsiteX4-309" fmla="*/ 0 w 2980484"/>
              <a:gd name="connsiteY4-310" fmla="*/ 2319101 h 2614070"/>
              <a:gd name="connsiteX0-311" fmla="*/ 0 w 2980484"/>
              <a:gd name="connsiteY0-312" fmla="*/ 2319101 h 2614070"/>
              <a:gd name="connsiteX1-313" fmla="*/ 2980484 w 2980484"/>
              <a:gd name="connsiteY1-314" fmla="*/ 0 h 2614070"/>
              <a:gd name="connsiteX2-315" fmla="*/ 2919525 w 2980484"/>
              <a:gd name="connsiteY2-316" fmla="*/ 2614070 h 2614070"/>
              <a:gd name="connsiteX3-317" fmla="*/ 50143 w 2980484"/>
              <a:gd name="connsiteY3-318" fmla="*/ 2506570 h 2614070"/>
              <a:gd name="connsiteX4-319" fmla="*/ 0 w 2980484"/>
              <a:gd name="connsiteY4-320" fmla="*/ 2319101 h 2614070"/>
              <a:gd name="connsiteX0-321" fmla="*/ 0 w 2987119"/>
              <a:gd name="connsiteY0-322" fmla="*/ 2319101 h 2593750"/>
              <a:gd name="connsiteX1-323" fmla="*/ 2980484 w 2987119"/>
              <a:gd name="connsiteY1-324" fmla="*/ 0 h 2593750"/>
              <a:gd name="connsiteX2-325" fmla="*/ 2970325 w 2987119"/>
              <a:gd name="connsiteY2-326" fmla="*/ 2593750 h 2593750"/>
              <a:gd name="connsiteX3-327" fmla="*/ 50143 w 2987119"/>
              <a:gd name="connsiteY3-328" fmla="*/ 2506570 h 2593750"/>
              <a:gd name="connsiteX4-329" fmla="*/ 0 w 2987119"/>
              <a:gd name="connsiteY4-330" fmla="*/ 2319101 h 2593750"/>
              <a:gd name="connsiteX0-331" fmla="*/ 0 w 2987119"/>
              <a:gd name="connsiteY0-332" fmla="*/ 2319101 h 2593750"/>
              <a:gd name="connsiteX1-333" fmla="*/ 2980484 w 2987119"/>
              <a:gd name="connsiteY1-334" fmla="*/ 0 h 2593750"/>
              <a:gd name="connsiteX2-335" fmla="*/ 2970325 w 2987119"/>
              <a:gd name="connsiteY2-336" fmla="*/ 2593750 h 2593750"/>
              <a:gd name="connsiteX3-337" fmla="*/ 50143 w 2987119"/>
              <a:gd name="connsiteY3-338" fmla="*/ 2506570 h 2593750"/>
              <a:gd name="connsiteX4-339" fmla="*/ 0 w 2987119"/>
              <a:gd name="connsiteY4-340" fmla="*/ 2319101 h 2593750"/>
              <a:gd name="connsiteX0-341" fmla="*/ 0 w 2987119"/>
              <a:gd name="connsiteY0-342" fmla="*/ 2319101 h 2593750"/>
              <a:gd name="connsiteX1-343" fmla="*/ 2980484 w 2987119"/>
              <a:gd name="connsiteY1-344" fmla="*/ 0 h 2593750"/>
              <a:gd name="connsiteX2-345" fmla="*/ 2970325 w 2987119"/>
              <a:gd name="connsiteY2-346" fmla="*/ 2593750 h 2593750"/>
              <a:gd name="connsiteX3-347" fmla="*/ 19663 w 2987119"/>
              <a:gd name="connsiteY3-348" fmla="*/ 2526890 h 2593750"/>
              <a:gd name="connsiteX4-349" fmla="*/ 0 w 2987119"/>
              <a:gd name="connsiteY4-350" fmla="*/ 2319101 h 2593750"/>
              <a:gd name="connsiteX0-351" fmla="*/ 0 w 3017599"/>
              <a:gd name="connsiteY0-352" fmla="*/ 2390221 h 2593750"/>
              <a:gd name="connsiteX1-353" fmla="*/ 3010964 w 3017599"/>
              <a:gd name="connsiteY1-354" fmla="*/ 0 h 2593750"/>
              <a:gd name="connsiteX2-355" fmla="*/ 3000805 w 3017599"/>
              <a:gd name="connsiteY2-356" fmla="*/ 2593750 h 2593750"/>
              <a:gd name="connsiteX3-357" fmla="*/ 50143 w 3017599"/>
              <a:gd name="connsiteY3-358" fmla="*/ 2526890 h 2593750"/>
              <a:gd name="connsiteX4-359" fmla="*/ 0 w 3017599"/>
              <a:gd name="connsiteY4-360" fmla="*/ 2390221 h 2593750"/>
              <a:gd name="connsiteX0-361" fmla="*/ 0 w 3010964"/>
              <a:gd name="connsiteY0-362" fmla="*/ 2390221 h 2526890"/>
              <a:gd name="connsiteX1-363" fmla="*/ 3010964 w 3010964"/>
              <a:gd name="connsiteY1-364" fmla="*/ 0 h 2526890"/>
              <a:gd name="connsiteX2-365" fmla="*/ 2960165 w 3010964"/>
              <a:gd name="connsiteY2-366" fmla="*/ 2095910 h 2526890"/>
              <a:gd name="connsiteX3-367" fmla="*/ 50143 w 3010964"/>
              <a:gd name="connsiteY3-368" fmla="*/ 2526890 h 2526890"/>
              <a:gd name="connsiteX4-369" fmla="*/ 0 w 3010964"/>
              <a:gd name="connsiteY4-370" fmla="*/ 2390221 h 2526890"/>
              <a:gd name="connsiteX0-371" fmla="*/ 0 w 3010964"/>
              <a:gd name="connsiteY0-372" fmla="*/ 2390221 h 2526890"/>
              <a:gd name="connsiteX1-373" fmla="*/ 3010964 w 3010964"/>
              <a:gd name="connsiteY1-374" fmla="*/ 0 h 2526890"/>
              <a:gd name="connsiteX2-375" fmla="*/ 2960165 w 3010964"/>
              <a:gd name="connsiteY2-376" fmla="*/ 2095910 h 2526890"/>
              <a:gd name="connsiteX3-377" fmla="*/ 50143 w 3010964"/>
              <a:gd name="connsiteY3-378" fmla="*/ 2526890 h 2526890"/>
              <a:gd name="connsiteX4-379" fmla="*/ 0 w 3010964"/>
              <a:gd name="connsiteY4-380" fmla="*/ 2390221 h 2526890"/>
              <a:gd name="connsiteX0-381" fmla="*/ 0 w 3010964"/>
              <a:gd name="connsiteY0-382" fmla="*/ 2390221 h 2526890"/>
              <a:gd name="connsiteX1-383" fmla="*/ 3010964 w 3010964"/>
              <a:gd name="connsiteY1-384" fmla="*/ 0 h 2526890"/>
              <a:gd name="connsiteX2-385" fmla="*/ 2960165 w 3010964"/>
              <a:gd name="connsiteY2-386" fmla="*/ 2095910 h 2526890"/>
              <a:gd name="connsiteX3-387" fmla="*/ 50143 w 3010964"/>
              <a:gd name="connsiteY3-388" fmla="*/ 2526890 h 2526890"/>
              <a:gd name="connsiteX4-389" fmla="*/ 0 w 3010964"/>
              <a:gd name="connsiteY4-390" fmla="*/ 2390221 h 2526890"/>
              <a:gd name="connsiteX0-391" fmla="*/ 0 w 2967758"/>
              <a:gd name="connsiteY0-392" fmla="*/ 2877901 h 3014570"/>
              <a:gd name="connsiteX1-393" fmla="*/ 2919524 w 2967758"/>
              <a:gd name="connsiteY1-394" fmla="*/ 0 h 3014570"/>
              <a:gd name="connsiteX2-395" fmla="*/ 2960165 w 2967758"/>
              <a:gd name="connsiteY2-396" fmla="*/ 2583590 h 3014570"/>
              <a:gd name="connsiteX3-397" fmla="*/ 50143 w 2967758"/>
              <a:gd name="connsiteY3-398" fmla="*/ 3014570 h 3014570"/>
              <a:gd name="connsiteX4-399" fmla="*/ 0 w 2967758"/>
              <a:gd name="connsiteY4-400" fmla="*/ 2877901 h 3014570"/>
              <a:gd name="connsiteX0-401" fmla="*/ 0 w 2967758"/>
              <a:gd name="connsiteY0-402" fmla="*/ 2877901 h 3014570"/>
              <a:gd name="connsiteX1-403" fmla="*/ 2919524 w 2967758"/>
              <a:gd name="connsiteY1-404" fmla="*/ 0 h 3014570"/>
              <a:gd name="connsiteX2-405" fmla="*/ 2960165 w 2967758"/>
              <a:gd name="connsiteY2-406" fmla="*/ 2583590 h 3014570"/>
              <a:gd name="connsiteX3-407" fmla="*/ 50143 w 2967758"/>
              <a:gd name="connsiteY3-408" fmla="*/ 3014570 h 3014570"/>
              <a:gd name="connsiteX4-409" fmla="*/ 0 w 2967758"/>
              <a:gd name="connsiteY4-410" fmla="*/ 2877901 h 301457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967758" h="3014570">
                <a:moveTo>
                  <a:pt x="0" y="2877901"/>
                </a:moveTo>
                <a:cubicBezTo>
                  <a:pt x="1740309" y="2497721"/>
                  <a:pt x="2305008" y="1488604"/>
                  <a:pt x="2919524" y="0"/>
                </a:cubicBezTo>
                <a:cubicBezTo>
                  <a:pt x="2919524" y="783303"/>
                  <a:pt x="2990645" y="1719007"/>
                  <a:pt x="2960165" y="2583590"/>
                </a:cubicBezTo>
                <a:cubicBezTo>
                  <a:pt x="2152608" y="2386944"/>
                  <a:pt x="1676726" y="2623574"/>
                  <a:pt x="50143" y="3014570"/>
                </a:cubicBezTo>
                <a:lnTo>
                  <a:pt x="0" y="2877901"/>
                </a:lnTo>
                <a:close/>
              </a:path>
            </a:pathLst>
          </a:cu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8" name="Freeform 177"/>
          <p:cNvSpPr/>
          <p:nvPr/>
        </p:nvSpPr>
        <p:spPr>
          <a:xfrm>
            <a:off x="8446236" y="3874156"/>
            <a:ext cx="1239192" cy="2428567"/>
          </a:xfrm>
          <a:custGeom>
            <a:avLst/>
            <a:gdLst>
              <a:gd name="connsiteX0" fmla="*/ 9833 w 786581"/>
              <a:gd name="connsiteY0" fmla="*/ 501445 h 2458064"/>
              <a:gd name="connsiteX1" fmla="*/ 747252 w 786581"/>
              <a:gd name="connsiteY1" fmla="*/ 0 h 2458064"/>
              <a:gd name="connsiteX2" fmla="*/ 786581 w 786581"/>
              <a:gd name="connsiteY2" fmla="*/ 2458064 h 2458064"/>
              <a:gd name="connsiteX3" fmla="*/ 0 w 786581"/>
              <a:gd name="connsiteY3" fmla="*/ 668593 h 2458064"/>
              <a:gd name="connsiteX4" fmla="*/ 9833 w 786581"/>
              <a:gd name="connsiteY4" fmla="*/ 501445 h 2458064"/>
              <a:gd name="connsiteX0-1" fmla="*/ 9833 w 786581"/>
              <a:gd name="connsiteY0-2" fmla="*/ 471948 h 2428567"/>
              <a:gd name="connsiteX1-3" fmla="*/ 776749 w 786581"/>
              <a:gd name="connsiteY1-4" fmla="*/ 0 h 2428567"/>
              <a:gd name="connsiteX2-5" fmla="*/ 786581 w 786581"/>
              <a:gd name="connsiteY2-6" fmla="*/ 2428567 h 2428567"/>
              <a:gd name="connsiteX3-7" fmla="*/ 0 w 786581"/>
              <a:gd name="connsiteY3-8" fmla="*/ 639096 h 2428567"/>
              <a:gd name="connsiteX4-9" fmla="*/ 9833 w 786581"/>
              <a:gd name="connsiteY4-10" fmla="*/ 471948 h 2428567"/>
              <a:gd name="connsiteX0-11" fmla="*/ 9833 w 786581"/>
              <a:gd name="connsiteY0-12" fmla="*/ 471948 h 2428567"/>
              <a:gd name="connsiteX1-13" fmla="*/ 776749 w 786581"/>
              <a:gd name="connsiteY1-14" fmla="*/ 0 h 2428567"/>
              <a:gd name="connsiteX2-15" fmla="*/ 786581 w 786581"/>
              <a:gd name="connsiteY2-16" fmla="*/ 2428567 h 2428567"/>
              <a:gd name="connsiteX3-17" fmla="*/ 0 w 786581"/>
              <a:gd name="connsiteY3-18" fmla="*/ 639096 h 2428567"/>
              <a:gd name="connsiteX4-19" fmla="*/ 9833 w 786581"/>
              <a:gd name="connsiteY4-20" fmla="*/ 471948 h 2428567"/>
              <a:gd name="connsiteX0-21" fmla="*/ 9833 w 786581"/>
              <a:gd name="connsiteY0-22" fmla="*/ 471948 h 2428567"/>
              <a:gd name="connsiteX1-23" fmla="*/ 776749 w 786581"/>
              <a:gd name="connsiteY1-24" fmla="*/ 0 h 2428567"/>
              <a:gd name="connsiteX2-25" fmla="*/ 786581 w 786581"/>
              <a:gd name="connsiteY2-26" fmla="*/ 2428567 h 2428567"/>
              <a:gd name="connsiteX3-27" fmla="*/ 0 w 786581"/>
              <a:gd name="connsiteY3-28" fmla="*/ 639096 h 2428567"/>
              <a:gd name="connsiteX4-29" fmla="*/ 9833 w 786581"/>
              <a:gd name="connsiteY4-30" fmla="*/ 471948 h 2428567"/>
              <a:gd name="connsiteX0-31" fmla="*/ 9833 w 786581"/>
              <a:gd name="connsiteY0-32" fmla="*/ 471948 h 2428567"/>
              <a:gd name="connsiteX1-33" fmla="*/ 776749 w 786581"/>
              <a:gd name="connsiteY1-34" fmla="*/ 0 h 2428567"/>
              <a:gd name="connsiteX2-35" fmla="*/ 786581 w 786581"/>
              <a:gd name="connsiteY2-36" fmla="*/ 2428567 h 2428567"/>
              <a:gd name="connsiteX3-37" fmla="*/ 0 w 786581"/>
              <a:gd name="connsiteY3-38" fmla="*/ 639096 h 2428567"/>
              <a:gd name="connsiteX4-39" fmla="*/ 9833 w 786581"/>
              <a:gd name="connsiteY4-40" fmla="*/ 471948 h 2428567"/>
              <a:gd name="connsiteX0-41" fmla="*/ 9833 w 786581"/>
              <a:gd name="connsiteY0-42" fmla="*/ 471948 h 2428567"/>
              <a:gd name="connsiteX1-43" fmla="*/ 776749 w 786581"/>
              <a:gd name="connsiteY1-44" fmla="*/ 0 h 2428567"/>
              <a:gd name="connsiteX2-45" fmla="*/ 786581 w 786581"/>
              <a:gd name="connsiteY2-46" fmla="*/ 2428567 h 2428567"/>
              <a:gd name="connsiteX3-47" fmla="*/ 0 w 786581"/>
              <a:gd name="connsiteY3-48" fmla="*/ 639096 h 2428567"/>
              <a:gd name="connsiteX4-49" fmla="*/ 9833 w 786581"/>
              <a:gd name="connsiteY4-50" fmla="*/ 471948 h 2428567"/>
              <a:gd name="connsiteX0-51" fmla="*/ 393291 w 1170039"/>
              <a:gd name="connsiteY0-52" fmla="*/ 471948 h 2428567"/>
              <a:gd name="connsiteX1-53" fmla="*/ 1160207 w 1170039"/>
              <a:gd name="connsiteY1-54" fmla="*/ 0 h 2428567"/>
              <a:gd name="connsiteX2-55" fmla="*/ 1170039 w 1170039"/>
              <a:gd name="connsiteY2-56" fmla="*/ 2428567 h 2428567"/>
              <a:gd name="connsiteX3-57" fmla="*/ 0 w 1170039"/>
              <a:gd name="connsiteY3-58" fmla="*/ 1946786 h 2428567"/>
              <a:gd name="connsiteX4-59" fmla="*/ 393291 w 1170039"/>
              <a:gd name="connsiteY4-60" fmla="*/ 471948 h 2428567"/>
              <a:gd name="connsiteX0-61" fmla="*/ 393291 w 1170039"/>
              <a:gd name="connsiteY0-62" fmla="*/ 471948 h 2428567"/>
              <a:gd name="connsiteX1-63" fmla="*/ 1160207 w 1170039"/>
              <a:gd name="connsiteY1-64" fmla="*/ 0 h 2428567"/>
              <a:gd name="connsiteX2-65" fmla="*/ 1170039 w 1170039"/>
              <a:gd name="connsiteY2-66" fmla="*/ 2428567 h 2428567"/>
              <a:gd name="connsiteX3-67" fmla="*/ 0 w 1170039"/>
              <a:gd name="connsiteY3-68" fmla="*/ 1946786 h 2428567"/>
              <a:gd name="connsiteX4-69" fmla="*/ 393291 w 1170039"/>
              <a:gd name="connsiteY4-70" fmla="*/ 471948 h 2428567"/>
              <a:gd name="connsiteX0-71" fmla="*/ 393291 w 1170039"/>
              <a:gd name="connsiteY0-72" fmla="*/ 471948 h 2428567"/>
              <a:gd name="connsiteX1-73" fmla="*/ 1160207 w 1170039"/>
              <a:gd name="connsiteY1-74" fmla="*/ 0 h 2428567"/>
              <a:gd name="connsiteX2-75" fmla="*/ 1170039 w 1170039"/>
              <a:gd name="connsiteY2-76" fmla="*/ 2428567 h 2428567"/>
              <a:gd name="connsiteX3-77" fmla="*/ 0 w 1170039"/>
              <a:gd name="connsiteY3-78" fmla="*/ 1946786 h 2428567"/>
              <a:gd name="connsiteX4-79" fmla="*/ 393291 w 1170039"/>
              <a:gd name="connsiteY4-80" fmla="*/ 471948 h 2428567"/>
              <a:gd name="connsiteX0-81" fmla="*/ 1 w 1170039"/>
              <a:gd name="connsiteY0-82" fmla="*/ 1809135 h 2428567"/>
              <a:gd name="connsiteX1-83" fmla="*/ 1160207 w 1170039"/>
              <a:gd name="connsiteY1-84" fmla="*/ 0 h 2428567"/>
              <a:gd name="connsiteX2-85" fmla="*/ 1170039 w 1170039"/>
              <a:gd name="connsiteY2-86" fmla="*/ 2428567 h 2428567"/>
              <a:gd name="connsiteX3-87" fmla="*/ 0 w 1170039"/>
              <a:gd name="connsiteY3-88" fmla="*/ 1946786 h 2428567"/>
              <a:gd name="connsiteX4-89" fmla="*/ 1 w 1170039"/>
              <a:gd name="connsiteY4-90" fmla="*/ 1809135 h 2428567"/>
              <a:gd name="connsiteX0-91" fmla="*/ 1 w 1170039"/>
              <a:gd name="connsiteY0-92" fmla="*/ 1809135 h 2428567"/>
              <a:gd name="connsiteX1-93" fmla="*/ 1160207 w 1170039"/>
              <a:gd name="connsiteY1-94" fmla="*/ 0 h 2428567"/>
              <a:gd name="connsiteX2-95" fmla="*/ 1170039 w 1170039"/>
              <a:gd name="connsiteY2-96" fmla="*/ 2428567 h 2428567"/>
              <a:gd name="connsiteX3-97" fmla="*/ 0 w 1170039"/>
              <a:gd name="connsiteY3-98" fmla="*/ 1946786 h 2428567"/>
              <a:gd name="connsiteX4-99" fmla="*/ 1 w 1170039"/>
              <a:gd name="connsiteY4-100" fmla="*/ 1809135 h 2428567"/>
              <a:gd name="connsiteX0-101" fmla="*/ 0 w 1208624"/>
              <a:gd name="connsiteY0-102" fmla="*/ 224175 h 2428567"/>
              <a:gd name="connsiteX1-103" fmla="*/ 1198792 w 1208624"/>
              <a:gd name="connsiteY1-104" fmla="*/ 0 h 2428567"/>
              <a:gd name="connsiteX2-105" fmla="*/ 1208624 w 1208624"/>
              <a:gd name="connsiteY2-106" fmla="*/ 2428567 h 2428567"/>
              <a:gd name="connsiteX3-107" fmla="*/ 38585 w 1208624"/>
              <a:gd name="connsiteY3-108" fmla="*/ 1946786 h 2428567"/>
              <a:gd name="connsiteX4-109" fmla="*/ 0 w 1208624"/>
              <a:gd name="connsiteY4-110" fmla="*/ 224175 h 2428567"/>
              <a:gd name="connsiteX0-111" fmla="*/ 0 w 1208624"/>
              <a:gd name="connsiteY0-112" fmla="*/ 224175 h 2428567"/>
              <a:gd name="connsiteX1-113" fmla="*/ 1198792 w 1208624"/>
              <a:gd name="connsiteY1-114" fmla="*/ 0 h 2428567"/>
              <a:gd name="connsiteX2-115" fmla="*/ 1208624 w 1208624"/>
              <a:gd name="connsiteY2-116" fmla="*/ 2428567 h 2428567"/>
              <a:gd name="connsiteX3-117" fmla="*/ 38585 w 1208624"/>
              <a:gd name="connsiteY3-118" fmla="*/ 1946786 h 2428567"/>
              <a:gd name="connsiteX4-119" fmla="*/ 0 w 1208624"/>
              <a:gd name="connsiteY4-120" fmla="*/ 224175 h 2428567"/>
              <a:gd name="connsiteX0-121" fmla="*/ 0 w 1208624"/>
              <a:gd name="connsiteY0-122" fmla="*/ 224175 h 2428567"/>
              <a:gd name="connsiteX1-123" fmla="*/ 1198792 w 1208624"/>
              <a:gd name="connsiteY1-124" fmla="*/ 0 h 2428567"/>
              <a:gd name="connsiteX2-125" fmla="*/ 1208624 w 1208624"/>
              <a:gd name="connsiteY2-126" fmla="*/ 2428567 h 2428567"/>
              <a:gd name="connsiteX3-127" fmla="*/ 38585 w 1208624"/>
              <a:gd name="connsiteY3-128" fmla="*/ 1946786 h 2428567"/>
              <a:gd name="connsiteX4-129" fmla="*/ 0 w 1208624"/>
              <a:gd name="connsiteY4-130" fmla="*/ 224175 h 2428567"/>
              <a:gd name="connsiteX0-131" fmla="*/ 0 w 1208624"/>
              <a:gd name="connsiteY0-132" fmla="*/ 224175 h 2428567"/>
              <a:gd name="connsiteX1-133" fmla="*/ 1198792 w 1208624"/>
              <a:gd name="connsiteY1-134" fmla="*/ 0 h 2428567"/>
              <a:gd name="connsiteX2-135" fmla="*/ 1208624 w 1208624"/>
              <a:gd name="connsiteY2-136" fmla="*/ 2428567 h 2428567"/>
              <a:gd name="connsiteX3-137" fmla="*/ 38585 w 1208624"/>
              <a:gd name="connsiteY3-138" fmla="*/ 1946786 h 2428567"/>
              <a:gd name="connsiteX4-139" fmla="*/ 0 w 1208624"/>
              <a:gd name="connsiteY4-140" fmla="*/ 224175 h 2428567"/>
              <a:gd name="connsiteX0-141" fmla="*/ 360141 w 1568765"/>
              <a:gd name="connsiteY0-142" fmla="*/ 224175 h 2428567"/>
              <a:gd name="connsiteX1-143" fmla="*/ 1558933 w 1568765"/>
              <a:gd name="connsiteY1-144" fmla="*/ 0 h 2428567"/>
              <a:gd name="connsiteX2-145" fmla="*/ 1568765 w 1568765"/>
              <a:gd name="connsiteY2-146" fmla="*/ 2428567 h 2428567"/>
              <a:gd name="connsiteX3-147" fmla="*/ 0 w 1568765"/>
              <a:gd name="connsiteY3-148" fmla="*/ 341506 h 2428567"/>
              <a:gd name="connsiteX4-149" fmla="*/ 360141 w 1568765"/>
              <a:gd name="connsiteY4-150" fmla="*/ 224175 h 2428567"/>
              <a:gd name="connsiteX0-151" fmla="*/ 360141 w 1568765"/>
              <a:gd name="connsiteY0-152" fmla="*/ 224175 h 2428567"/>
              <a:gd name="connsiteX1-153" fmla="*/ 1558933 w 1568765"/>
              <a:gd name="connsiteY1-154" fmla="*/ 0 h 2428567"/>
              <a:gd name="connsiteX2-155" fmla="*/ 1568765 w 1568765"/>
              <a:gd name="connsiteY2-156" fmla="*/ 2428567 h 2428567"/>
              <a:gd name="connsiteX3-157" fmla="*/ 0 w 1568765"/>
              <a:gd name="connsiteY3-158" fmla="*/ 341506 h 2428567"/>
              <a:gd name="connsiteX4-159" fmla="*/ 360141 w 1568765"/>
              <a:gd name="connsiteY4-160" fmla="*/ 224175 h 242856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568765" h="2428567">
                <a:moveTo>
                  <a:pt x="360141" y="224175"/>
                </a:moveTo>
                <a:cubicBezTo>
                  <a:pt x="978394" y="281530"/>
                  <a:pt x="1236509" y="288085"/>
                  <a:pt x="1558933" y="0"/>
                </a:cubicBezTo>
                <a:cubicBezTo>
                  <a:pt x="1562210" y="809522"/>
                  <a:pt x="1565488" y="1619045"/>
                  <a:pt x="1568765" y="2428567"/>
                </a:cubicBezTo>
                <a:cubicBezTo>
                  <a:pt x="1218082" y="2058219"/>
                  <a:pt x="714478" y="485712"/>
                  <a:pt x="0" y="341506"/>
                </a:cubicBezTo>
                <a:cubicBezTo>
                  <a:pt x="0" y="295622"/>
                  <a:pt x="360141" y="270059"/>
                  <a:pt x="360141" y="224175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9" name="Group 178"/>
          <p:cNvGrpSpPr/>
          <p:nvPr/>
        </p:nvGrpSpPr>
        <p:grpSpPr>
          <a:xfrm>
            <a:off x="9656848" y="3847117"/>
            <a:ext cx="1149458" cy="2667397"/>
            <a:chOff x="9764348" y="1447800"/>
            <a:chExt cx="1149458" cy="2667397"/>
          </a:xfrm>
        </p:grpSpPr>
        <p:sp>
          <p:nvSpPr>
            <p:cNvPr id="180" name="Rectangle 179"/>
            <p:cNvSpPr/>
            <p:nvPr/>
          </p:nvSpPr>
          <p:spPr>
            <a:xfrm>
              <a:off x="9783097" y="1447800"/>
              <a:ext cx="1130709" cy="24261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1" name="Group 180"/>
            <p:cNvGrpSpPr/>
            <p:nvPr/>
          </p:nvGrpSpPr>
          <p:grpSpPr>
            <a:xfrm>
              <a:off x="9764348" y="1447800"/>
              <a:ext cx="1130291" cy="2667397"/>
              <a:chOff x="9472119" y="702026"/>
              <a:chExt cx="1130291" cy="2667397"/>
            </a:xfrm>
          </p:grpSpPr>
          <p:sp>
            <p:nvSpPr>
              <p:cNvPr id="182" name="Rectangle 181"/>
              <p:cNvSpPr/>
              <p:nvPr/>
            </p:nvSpPr>
            <p:spPr>
              <a:xfrm>
                <a:off x="9485428" y="706056"/>
                <a:ext cx="1116982" cy="37039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14" name="TextBox 213"/>
              <p:cNvSpPr txBox="1"/>
              <p:nvPr/>
            </p:nvSpPr>
            <p:spPr>
              <a:xfrm>
                <a:off x="9472119" y="702026"/>
                <a:ext cx="1088020" cy="26673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Aft>
                    <a:spcPts val="400"/>
                  </a:spcAft>
                </a:pPr>
                <a:r>
                  <a:rPr lang="en-US" sz="2000" dirty="0">
                    <a:solidFill>
                      <a:schemeClr val="bg1"/>
                    </a:solidFill>
                  </a:rPr>
                  <a:t>DV in f:</a:t>
                </a:r>
                <a:endParaRPr lang="en-US" sz="2000" dirty="0">
                  <a:solidFill>
                    <a:schemeClr val="bg1"/>
                  </a:solidFill>
                </a:endParaRPr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(a)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>
                  <a:cs typeface="Arial" panose="020B0604020202020204" pitchFamily="34" charset="0"/>
                </a:endParaRPr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(b)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  <a:p>
                <a:pPr marL="114300" lvl="1"/>
                <a:r>
                  <a:rPr lang="en-US" sz="1600" dirty="0">
                    <a:cs typeface="Arial" panose="020B0604020202020204" pitchFamily="34" charset="0"/>
                  </a:rPr>
                  <a:t>D</a:t>
                </a:r>
                <a:r>
                  <a:rPr lang="en-US" sz="1600" baseline="-25000" dirty="0">
                    <a:cs typeface="Arial" panose="020B0604020202020204" pitchFamily="34" charset="0"/>
                  </a:rPr>
                  <a:t>c</a:t>
                </a:r>
                <a:r>
                  <a:rPr lang="en-US" sz="1600" dirty="0">
                    <a:cs typeface="Arial" panose="020B0604020202020204" pitchFamily="34" charset="0"/>
                  </a:rPr>
                  <a:t>(c) = ∞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(d)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(e) =</a:t>
                </a:r>
                <a:r>
                  <a:rPr lang="en-US" sz="1600" dirty="0">
                    <a:cs typeface="Arial" panose="020B0604020202020204" pitchFamily="34" charset="0"/>
                  </a:rPr>
                  <a:t> 1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(f) =</a:t>
                </a:r>
                <a:r>
                  <a:rPr lang="en-US" sz="1600" dirty="0">
                    <a:cs typeface="Arial" panose="020B0604020202020204" pitchFamily="34" charset="0"/>
                  </a:rPr>
                  <a:t> 0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(g)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(h)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  <a:p>
                <a:pPr marL="114300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(i) =</a:t>
                </a:r>
                <a:r>
                  <a:rPr lang="en-US" sz="1600" dirty="0">
                    <a:cs typeface="Arial" panose="020B0604020202020204" pitchFamily="34" charset="0"/>
                  </a:rPr>
                  <a:t> 1</a:t>
                </a:r>
                <a:endParaRPr lang="en-US" sz="1600" dirty="0"/>
              </a:p>
            </p:txBody>
          </p:sp>
          <p:cxnSp>
            <p:nvCxnSpPr>
              <p:cNvPr id="220" name="Straight Connector 219"/>
              <p:cNvCxnSpPr/>
              <p:nvPr/>
            </p:nvCxnSpPr>
            <p:spPr>
              <a:xfrm>
                <a:off x="9477371" y="1076444"/>
                <a:ext cx="112386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7" name="Rectangle 226"/>
              <p:cNvSpPr/>
              <p:nvPr/>
            </p:nvSpPr>
            <p:spPr>
              <a:xfrm>
                <a:off x="9479666" y="706055"/>
                <a:ext cx="1122744" cy="262077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8" name="Group 7"/>
          <p:cNvGrpSpPr/>
          <p:nvPr/>
        </p:nvGrpSpPr>
        <p:grpSpPr>
          <a:xfrm>
            <a:off x="9685117" y="1067456"/>
            <a:ext cx="1155603" cy="2672477"/>
            <a:chOff x="10325197" y="813456"/>
            <a:chExt cx="1155603" cy="2672477"/>
          </a:xfrm>
        </p:grpSpPr>
        <p:sp>
          <p:nvSpPr>
            <p:cNvPr id="366" name="Rectangle 365"/>
            <p:cNvSpPr/>
            <p:nvPr/>
          </p:nvSpPr>
          <p:spPr>
            <a:xfrm>
              <a:off x="10355334" y="813456"/>
              <a:ext cx="1125466" cy="26307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8" name="Rectangle 367"/>
            <p:cNvSpPr/>
            <p:nvPr/>
          </p:nvSpPr>
          <p:spPr>
            <a:xfrm>
              <a:off x="10338507" y="825123"/>
              <a:ext cx="1141582" cy="4078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9" name="TextBox 368"/>
            <p:cNvSpPr txBox="1"/>
            <p:nvPr/>
          </p:nvSpPr>
          <p:spPr>
            <a:xfrm>
              <a:off x="10325197" y="821098"/>
              <a:ext cx="1117197" cy="26648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400"/>
                </a:spcAft>
              </a:pPr>
              <a:r>
                <a:rPr lang="en-US" sz="2000" dirty="0">
                  <a:solidFill>
                    <a:schemeClr val="bg1"/>
                  </a:solidFill>
                </a:rPr>
                <a:t>DV in e:</a:t>
              </a:r>
              <a:endParaRPr lang="en-US" sz="2000" dirty="0">
                <a:solidFill>
                  <a:schemeClr val="bg1"/>
                </a:solidFill>
              </a:endParaRPr>
            </a:p>
            <a:p>
              <a:pPr marL="114300" lvl="1"/>
              <a:r>
                <a:rPr lang="en-US" sz="1600" dirty="0"/>
                <a:t>D</a:t>
              </a:r>
              <a:r>
                <a:rPr lang="en-US" sz="1600" baseline="-25000" dirty="0"/>
                <a:t>e</a:t>
              </a:r>
              <a:r>
                <a:rPr lang="en-US" sz="1600" dirty="0"/>
                <a:t>(a) =</a:t>
              </a:r>
              <a:r>
                <a:rPr lang="en-US" sz="1600" dirty="0">
                  <a:cs typeface="Arial" panose="020B0604020202020204" pitchFamily="34" charset="0"/>
                </a:rPr>
                <a:t> ∞</a:t>
              </a:r>
              <a:endParaRPr lang="en-US" sz="1600" dirty="0">
                <a:cs typeface="Arial" panose="020B0604020202020204" pitchFamily="34" charset="0"/>
              </a:endParaRPr>
            </a:p>
            <a:p>
              <a:pPr marL="114300" lvl="1"/>
              <a:r>
                <a:rPr lang="en-US" sz="1600" dirty="0"/>
                <a:t>D</a:t>
              </a:r>
              <a:r>
                <a:rPr lang="en-US" sz="1600" baseline="-25000" dirty="0"/>
                <a:t>e</a:t>
              </a:r>
              <a:r>
                <a:rPr lang="en-US" sz="1600" dirty="0"/>
                <a:t>(b) =</a:t>
              </a:r>
              <a:r>
                <a:rPr lang="en-US" sz="1600" dirty="0">
                  <a:cs typeface="Arial" panose="020B0604020202020204" pitchFamily="34" charset="0"/>
                </a:rPr>
                <a:t> 1</a:t>
              </a:r>
              <a:endParaRPr lang="en-US" sz="1600" dirty="0"/>
            </a:p>
            <a:p>
              <a:pPr marL="114300" lvl="1"/>
              <a:r>
                <a:rPr lang="en-US" sz="1600" dirty="0"/>
                <a:t>D</a:t>
              </a:r>
              <a:r>
                <a:rPr lang="en-US" sz="1600" baseline="-25000" dirty="0"/>
                <a:t>e</a:t>
              </a:r>
              <a:r>
                <a:rPr lang="en-US" sz="1600" dirty="0"/>
                <a:t>(c) =</a:t>
              </a:r>
              <a:r>
                <a:rPr lang="en-US" sz="1600" dirty="0">
                  <a:cs typeface="Arial" panose="020B0604020202020204" pitchFamily="34" charset="0"/>
                </a:rPr>
                <a:t> ∞</a:t>
              </a:r>
              <a:endParaRPr lang="en-US" sz="1600" dirty="0"/>
            </a:p>
            <a:p>
              <a:pPr marL="114300" lvl="1"/>
              <a:r>
                <a:rPr lang="en-US" sz="1600" dirty="0"/>
                <a:t>D</a:t>
              </a:r>
              <a:r>
                <a:rPr lang="en-US" sz="1600" baseline="-25000" dirty="0"/>
                <a:t>e</a:t>
              </a:r>
              <a:r>
                <a:rPr lang="en-US" sz="1600" dirty="0"/>
                <a:t>(d) =</a:t>
              </a:r>
              <a:r>
                <a:rPr lang="en-US" sz="1600" dirty="0">
                  <a:cs typeface="Arial" panose="020B0604020202020204" pitchFamily="34" charset="0"/>
                </a:rPr>
                <a:t> 1</a:t>
              </a:r>
              <a:endParaRPr lang="en-US" sz="1600" dirty="0">
                <a:cs typeface="Arial" panose="020B0604020202020204" pitchFamily="34" charset="0"/>
              </a:endParaRPr>
            </a:p>
            <a:p>
              <a:pPr marL="114300" lvl="1"/>
              <a:r>
                <a:rPr lang="en-US" sz="1600" dirty="0">
                  <a:cs typeface="Arial" panose="020B0604020202020204" pitchFamily="34" charset="0"/>
                </a:rPr>
                <a:t>D</a:t>
              </a:r>
              <a:r>
                <a:rPr lang="en-US" sz="1600" baseline="-25000" dirty="0">
                  <a:cs typeface="Arial" panose="020B0604020202020204" pitchFamily="34" charset="0"/>
                </a:rPr>
                <a:t>e</a:t>
              </a:r>
              <a:r>
                <a:rPr lang="en-US" sz="1600" dirty="0">
                  <a:cs typeface="Arial" panose="020B0604020202020204" pitchFamily="34" charset="0"/>
                </a:rPr>
                <a:t>(e) = 0</a:t>
              </a:r>
              <a:endParaRPr lang="en-US" sz="1600" dirty="0"/>
            </a:p>
            <a:p>
              <a:pPr marL="114300" lvl="1"/>
              <a:r>
                <a:rPr lang="en-US" sz="1600" dirty="0"/>
                <a:t>D</a:t>
              </a:r>
              <a:r>
                <a:rPr lang="en-US" sz="1600" baseline="-25000" dirty="0"/>
                <a:t>e</a:t>
              </a:r>
              <a:r>
                <a:rPr lang="en-US" sz="1600" dirty="0"/>
                <a:t>(f) =</a:t>
              </a:r>
              <a:r>
                <a:rPr lang="en-US" sz="1600" dirty="0">
                  <a:cs typeface="Arial" panose="020B0604020202020204" pitchFamily="34" charset="0"/>
                </a:rPr>
                <a:t> 1</a:t>
              </a:r>
              <a:endParaRPr lang="en-US" sz="1600" dirty="0"/>
            </a:p>
            <a:p>
              <a:pPr marL="114300" lvl="1"/>
              <a:r>
                <a:rPr lang="en-US" sz="1600" dirty="0"/>
                <a:t>D</a:t>
              </a:r>
              <a:r>
                <a:rPr lang="en-US" sz="1600" baseline="-25000" dirty="0"/>
                <a:t>e</a:t>
              </a:r>
              <a:r>
                <a:rPr lang="en-US" sz="1600" dirty="0"/>
                <a:t>(g) =</a:t>
              </a:r>
              <a:r>
                <a:rPr lang="en-US" sz="1600" dirty="0">
                  <a:cs typeface="Arial" panose="020B0604020202020204" pitchFamily="34" charset="0"/>
                </a:rPr>
                <a:t> ∞</a:t>
              </a:r>
              <a:endParaRPr lang="en-US" sz="1600" dirty="0"/>
            </a:p>
            <a:p>
              <a:pPr marL="114300" lvl="1"/>
              <a:r>
                <a:rPr lang="en-US" sz="1600" dirty="0"/>
                <a:t>D</a:t>
              </a:r>
              <a:r>
                <a:rPr lang="en-US" sz="1600" baseline="-25000" dirty="0"/>
                <a:t>e</a:t>
              </a:r>
              <a:r>
                <a:rPr lang="en-US" sz="1600" dirty="0"/>
                <a:t>(h) =</a:t>
              </a:r>
              <a:r>
                <a:rPr lang="en-US" sz="1600" dirty="0">
                  <a:cs typeface="Arial" panose="020B0604020202020204" pitchFamily="34" charset="0"/>
                </a:rPr>
                <a:t> 1</a:t>
              </a:r>
              <a:endParaRPr lang="en-US" sz="1600" dirty="0"/>
            </a:p>
            <a:p>
              <a:pPr marL="114300"/>
              <a:r>
                <a:rPr lang="en-US" sz="1600" dirty="0"/>
                <a:t>D</a:t>
              </a:r>
              <a:r>
                <a:rPr lang="en-US" sz="1600" baseline="-25000" dirty="0"/>
                <a:t>e</a:t>
              </a:r>
              <a:r>
                <a:rPr lang="en-US" sz="1600" dirty="0"/>
                <a:t>(i) =</a:t>
              </a:r>
              <a:r>
                <a:rPr lang="en-US" sz="1600" dirty="0">
                  <a:cs typeface="Arial" panose="020B0604020202020204" pitchFamily="34" charset="0"/>
                </a:rPr>
                <a:t> ∞</a:t>
              </a:r>
              <a:endParaRPr lang="en-US" sz="1600" dirty="0"/>
            </a:p>
          </p:txBody>
        </p:sp>
        <p:cxnSp>
          <p:nvCxnSpPr>
            <p:cNvPr id="370" name="Straight Connector 369"/>
            <p:cNvCxnSpPr/>
            <p:nvPr/>
          </p:nvCxnSpPr>
          <p:spPr>
            <a:xfrm>
              <a:off x="10330450" y="1225636"/>
              <a:ext cx="114861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1" name="Rectangle 370"/>
            <p:cNvSpPr/>
            <p:nvPr/>
          </p:nvSpPr>
          <p:spPr>
            <a:xfrm>
              <a:off x="10332745" y="825123"/>
              <a:ext cx="1122744" cy="26165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8" name="Group 227"/>
          <p:cNvGrpSpPr/>
          <p:nvPr/>
        </p:nvGrpSpPr>
        <p:grpSpPr>
          <a:xfrm>
            <a:off x="2595648" y="4070637"/>
            <a:ext cx="1149458" cy="2667397"/>
            <a:chOff x="9764348" y="1447800"/>
            <a:chExt cx="1149458" cy="2667397"/>
          </a:xfrm>
        </p:grpSpPr>
        <p:sp>
          <p:nvSpPr>
            <p:cNvPr id="229" name="Rectangle 228"/>
            <p:cNvSpPr/>
            <p:nvPr/>
          </p:nvSpPr>
          <p:spPr>
            <a:xfrm>
              <a:off x="9783097" y="1447800"/>
              <a:ext cx="1130709" cy="24261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0" name="Group 229"/>
            <p:cNvGrpSpPr/>
            <p:nvPr/>
          </p:nvGrpSpPr>
          <p:grpSpPr>
            <a:xfrm>
              <a:off x="9764348" y="1447800"/>
              <a:ext cx="1130291" cy="2667397"/>
              <a:chOff x="9472119" y="702026"/>
              <a:chExt cx="1130291" cy="2667397"/>
            </a:xfrm>
          </p:grpSpPr>
          <p:sp>
            <p:nvSpPr>
              <p:cNvPr id="231" name="Rectangle 230"/>
              <p:cNvSpPr/>
              <p:nvPr/>
            </p:nvSpPr>
            <p:spPr>
              <a:xfrm>
                <a:off x="9485428" y="706056"/>
                <a:ext cx="1116982" cy="37039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2" name="TextBox 231"/>
              <p:cNvSpPr txBox="1"/>
              <p:nvPr/>
            </p:nvSpPr>
            <p:spPr>
              <a:xfrm>
                <a:off x="9472119" y="702026"/>
                <a:ext cx="1088020" cy="26673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Aft>
                    <a:spcPts val="400"/>
                  </a:spcAft>
                </a:pPr>
                <a:r>
                  <a:rPr lang="en-US" sz="2000" dirty="0">
                    <a:solidFill>
                      <a:schemeClr val="bg1"/>
                    </a:solidFill>
                  </a:rPr>
                  <a:t>DV in h:</a:t>
                </a:r>
                <a:endParaRPr lang="en-US" sz="2000" dirty="0">
                  <a:solidFill>
                    <a:schemeClr val="bg1"/>
                  </a:solidFill>
                </a:endParaRPr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(a)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>
                  <a:cs typeface="Arial" panose="020B0604020202020204" pitchFamily="34" charset="0"/>
                </a:endParaRPr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(b)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  <a:p>
                <a:pPr marL="114300" lvl="1"/>
                <a:r>
                  <a:rPr lang="en-US" sz="1600" dirty="0">
                    <a:cs typeface="Arial" panose="020B0604020202020204" pitchFamily="34" charset="0"/>
                  </a:rPr>
                  <a:t>D</a:t>
                </a:r>
                <a:r>
                  <a:rPr lang="en-US" sz="1600" baseline="-25000" dirty="0">
                    <a:cs typeface="Arial" panose="020B0604020202020204" pitchFamily="34" charset="0"/>
                  </a:rPr>
                  <a:t>c</a:t>
                </a:r>
                <a:r>
                  <a:rPr lang="en-US" sz="1600" dirty="0">
                    <a:cs typeface="Arial" panose="020B0604020202020204" pitchFamily="34" charset="0"/>
                  </a:rPr>
                  <a:t>(c) = ∞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(d)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(e) =</a:t>
                </a:r>
                <a:r>
                  <a:rPr lang="en-US" sz="1600" dirty="0">
                    <a:cs typeface="Arial" panose="020B0604020202020204" pitchFamily="34" charset="0"/>
                  </a:rPr>
                  <a:t> 1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(f)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(g) =</a:t>
                </a:r>
                <a:r>
                  <a:rPr lang="en-US" sz="1600" dirty="0">
                    <a:cs typeface="Arial" panose="020B0604020202020204" pitchFamily="34" charset="0"/>
                  </a:rPr>
                  <a:t> 1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(h) =</a:t>
                </a:r>
                <a:r>
                  <a:rPr lang="en-US" sz="1600" dirty="0">
                    <a:cs typeface="Arial" panose="020B0604020202020204" pitchFamily="34" charset="0"/>
                  </a:rPr>
                  <a:t> 0</a:t>
                </a:r>
                <a:endParaRPr lang="en-US" sz="1600" dirty="0"/>
              </a:p>
              <a:p>
                <a:pPr marL="114300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(i) =</a:t>
                </a:r>
                <a:r>
                  <a:rPr lang="en-US" sz="1600" dirty="0">
                    <a:cs typeface="Arial" panose="020B0604020202020204" pitchFamily="34" charset="0"/>
                  </a:rPr>
                  <a:t> 1</a:t>
                </a:r>
                <a:endParaRPr lang="en-US" sz="1600" dirty="0"/>
              </a:p>
            </p:txBody>
          </p:sp>
          <p:cxnSp>
            <p:nvCxnSpPr>
              <p:cNvPr id="233" name="Straight Connector 232"/>
              <p:cNvCxnSpPr/>
              <p:nvPr/>
            </p:nvCxnSpPr>
            <p:spPr>
              <a:xfrm>
                <a:off x="9477371" y="1076444"/>
                <a:ext cx="112386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5" name="Rectangle 234"/>
              <p:cNvSpPr/>
              <p:nvPr/>
            </p:nvSpPr>
            <p:spPr>
              <a:xfrm>
                <a:off x="9479666" y="706055"/>
                <a:ext cx="1122744" cy="262077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236" name="Group 235"/>
          <p:cNvGrpSpPr/>
          <p:nvPr/>
        </p:nvGrpSpPr>
        <p:grpSpPr>
          <a:xfrm>
            <a:off x="2544848" y="1246157"/>
            <a:ext cx="1149458" cy="2667397"/>
            <a:chOff x="9764348" y="1447800"/>
            <a:chExt cx="1149458" cy="2667397"/>
          </a:xfrm>
        </p:grpSpPr>
        <p:sp>
          <p:nvSpPr>
            <p:cNvPr id="237" name="Rectangle 236"/>
            <p:cNvSpPr/>
            <p:nvPr/>
          </p:nvSpPr>
          <p:spPr>
            <a:xfrm>
              <a:off x="9783097" y="1447800"/>
              <a:ext cx="1130709" cy="24261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8" name="Group 237"/>
            <p:cNvGrpSpPr/>
            <p:nvPr/>
          </p:nvGrpSpPr>
          <p:grpSpPr>
            <a:xfrm>
              <a:off x="9764348" y="1447800"/>
              <a:ext cx="1130291" cy="2667397"/>
              <a:chOff x="9472119" y="702026"/>
              <a:chExt cx="1130291" cy="2667397"/>
            </a:xfrm>
          </p:grpSpPr>
          <p:sp>
            <p:nvSpPr>
              <p:cNvPr id="239" name="Rectangle 238"/>
              <p:cNvSpPr/>
              <p:nvPr/>
            </p:nvSpPr>
            <p:spPr>
              <a:xfrm>
                <a:off x="9485428" y="706056"/>
                <a:ext cx="1116982" cy="37039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0" name="TextBox 239"/>
              <p:cNvSpPr txBox="1"/>
              <p:nvPr/>
            </p:nvSpPr>
            <p:spPr>
              <a:xfrm>
                <a:off x="9472119" y="702026"/>
                <a:ext cx="1088020" cy="26673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Aft>
                    <a:spcPts val="400"/>
                  </a:spcAft>
                </a:pPr>
                <a:r>
                  <a:rPr lang="en-US" sz="2000" dirty="0">
                    <a:solidFill>
                      <a:schemeClr val="bg1"/>
                    </a:solidFill>
                  </a:rPr>
                  <a:t>DV in d:</a:t>
                </a:r>
                <a:endParaRPr lang="en-US" sz="2000" dirty="0">
                  <a:solidFill>
                    <a:schemeClr val="bg1"/>
                  </a:solidFill>
                </a:endParaRPr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(a) =</a:t>
                </a:r>
                <a:r>
                  <a:rPr lang="en-US" sz="1600" dirty="0">
                    <a:cs typeface="Arial" panose="020B0604020202020204" pitchFamily="34" charset="0"/>
                  </a:rPr>
                  <a:t> 1</a:t>
                </a:r>
                <a:endParaRPr lang="en-US" sz="1600" dirty="0">
                  <a:cs typeface="Arial" panose="020B0604020202020204" pitchFamily="34" charset="0"/>
                </a:endParaRPr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(b)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  <a:p>
                <a:pPr marL="114300" lvl="1"/>
                <a:r>
                  <a:rPr lang="en-US" sz="1600" dirty="0">
                    <a:cs typeface="Arial" panose="020B0604020202020204" pitchFamily="34" charset="0"/>
                  </a:rPr>
                  <a:t>D</a:t>
                </a:r>
                <a:r>
                  <a:rPr lang="en-US" sz="1600" baseline="-25000" dirty="0">
                    <a:cs typeface="Arial" panose="020B0604020202020204" pitchFamily="34" charset="0"/>
                  </a:rPr>
                  <a:t>c</a:t>
                </a:r>
                <a:r>
                  <a:rPr lang="en-US" sz="1600" dirty="0">
                    <a:cs typeface="Arial" panose="020B0604020202020204" pitchFamily="34" charset="0"/>
                  </a:rPr>
                  <a:t>(c) = ∞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(d) =</a:t>
                </a:r>
                <a:r>
                  <a:rPr lang="en-US" sz="1600" dirty="0">
                    <a:cs typeface="Arial" panose="020B0604020202020204" pitchFamily="34" charset="0"/>
                  </a:rPr>
                  <a:t> 0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(e) =</a:t>
                </a:r>
                <a:r>
                  <a:rPr lang="en-US" sz="1600" dirty="0">
                    <a:cs typeface="Arial" panose="020B0604020202020204" pitchFamily="34" charset="0"/>
                  </a:rPr>
                  <a:t> 1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(f) =</a:t>
                </a:r>
                <a:r>
                  <a:rPr lang="en-US" sz="1600" dirty="0">
                    <a:cs typeface="Arial" panose="020B0604020202020204" pitchFamily="34" charset="0"/>
                  </a:rPr>
                  <a:t> ∞ </a:t>
                </a:r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(g) = 1</a:t>
                </a:r>
                <a:endParaRPr lang="en-US" sz="1600" dirty="0"/>
              </a:p>
              <a:p>
                <a:pPr marL="114300" lvl="1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(h)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  <a:p>
                <a:pPr marL="114300"/>
                <a:r>
                  <a:rPr lang="en-US" sz="1600" dirty="0"/>
                  <a:t>D</a:t>
                </a:r>
                <a:r>
                  <a:rPr lang="en-US" sz="1600" baseline="-25000" dirty="0"/>
                  <a:t>c</a:t>
                </a:r>
                <a:r>
                  <a:rPr lang="en-US" sz="1600" dirty="0"/>
                  <a:t>(i) =</a:t>
                </a:r>
                <a:r>
                  <a:rPr lang="en-US" sz="1600" dirty="0">
                    <a:cs typeface="Arial" panose="020B0604020202020204" pitchFamily="34" charset="0"/>
                  </a:rPr>
                  <a:t> ∞</a:t>
                </a:r>
                <a:endParaRPr lang="en-US" sz="1600" dirty="0"/>
              </a:p>
            </p:txBody>
          </p:sp>
          <p:cxnSp>
            <p:nvCxnSpPr>
              <p:cNvPr id="252" name="Straight Connector 251"/>
              <p:cNvCxnSpPr/>
              <p:nvPr/>
            </p:nvCxnSpPr>
            <p:spPr>
              <a:xfrm>
                <a:off x="9477371" y="1076444"/>
                <a:ext cx="112386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3" name="Rectangle 252"/>
              <p:cNvSpPr/>
              <p:nvPr/>
            </p:nvSpPr>
            <p:spPr>
              <a:xfrm>
                <a:off x="9479666" y="706055"/>
                <a:ext cx="1122744" cy="262077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9" name="Freeform 8"/>
          <p:cNvSpPr/>
          <p:nvPr/>
        </p:nvSpPr>
        <p:spPr>
          <a:xfrm>
            <a:off x="3677920" y="1280160"/>
            <a:ext cx="853440" cy="2824480"/>
          </a:xfrm>
          <a:custGeom>
            <a:avLst/>
            <a:gdLst>
              <a:gd name="connsiteX0" fmla="*/ 680720 w 853440"/>
              <a:gd name="connsiteY0" fmla="*/ 2824480 h 2824480"/>
              <a:gd name="connsiteX1" fmla="*/ 0 w 853440"/>
              <a:gd name="connsiteY1" fmla="*/ 2590800 h 2824480"/>
              <a:gd name="connsiteX2" fmla="*/ 0 w 853440"/>
              <a:gd name="connsiteY2" fmla="*/ 0 h 2824480"/>
              <a:gd name="connsiteX3" fmla="*/ 853440 w 853440"/>
              <a:gd name="connsiteY3" fmla="*/ 2631440 h 2824480"/>
              <a:gd name="connsiteX4" fmla="*/ 680720 w 853440"/>
              <a:gd name="connsiteY4" fmla="*/ 2824480 h 2824480"/>
              <a:gd name="connsiteX0-1" fmla="*/ 680720 w 853440"/>
              <a:gd name="connsiteY0-2" fmla="*/ 2824480 h 2824480"/>
              <a:gd name="connsiteX1-3" fmla="*/ 0 w 853440"/>
              <a:gd name="connsiteY1-4" fmla="*/ 2590800 h 2824480"/>
              <a:gd name="connsiteX2-5" fmla="*/ 0 w 853440"/>
              <a:gd name="connsiteY2-6" fmla="*/ 0 h 2824480"/>
              <a:gd name="connsiteX3-7" fmla="*/ 853440 w 853440"/>
              <a:gd name="connsiteY3-8" fmla="*/ 2631440 h 2824480"/>
              <a:gd name="connsiteX4-9" fmla="*/ 680720 w 853440"/>
              <a:gd name="connsiteY4-10" fmla="*/ 2824480 h 2824480"/>
              <a:gd name="connsiteX0-11" fmla="*/ 680720 w 853440"/>
              <a:gd name="connsiteY0-12" fmla="*/ 2824480 h 2824480"/>
              <a:gd name="connsiteX1-13" fmla="*/ 0 w 853440"/>
              <a:gd name="connsiteY1-14" fmla="*/ 2590800 h 2824480"/>
              <a:gd name="connsiteX2-15" fmla="*/ 0 w 853440"/>
              <a:gd name="connsiteY2-16" fmla="*/ 0 h 2824480"/>
              <a:gd name="connsiteX3-17" fmla="*/ 853440 w 853440"/>
              <a:gd name="connsiteY3-18" fmla="*/ 2631440 h 2824480"/>
              <a:gd name="connsiteX4-19" fmla="*/ 680720 w 853440"/>
              <a:gd name="connsiteY4-20" fmla="*/ 2824480 h 2824480"/>
              <a:gd name="connsiteX0-21" fmla="*/ 680720 w 853440"/>
              <a:gd name="connsiteY0-22" fmla="*/ 2824480 h 2824480"/>
              <a:gd name="connsiteX1-23" fmla="*/ 0 w 853440"/>
              <a:gd name="connsiteY1-24" fmla="*/ 2590800 h 2824480"/>
              <a:gd name="connsiteX2-25" fmla="*/ 0 w 853440"/>
              <a:gd name="connsiteY2-26" fmla="*/ 0 h 2824480"/>
              <a:gd name="connsiteX3-27" fmla="*/ 853440 w 853440"/>
              <a:gd name="connsiteY3-28" fmla="*/ 2631440 h 2824480"/>
              <a:gd name="connsiteX4-29" fmla="*/ 680720 w 853440"/>
              <a:gd name="connsiteY4-30" fmla="*/ 2824480 h 2824480"/>
              <a:gd name="connsiteX0-31" fmla="*/ 680720 w 853440"/>
              <a:gd name="connsiteY0-32" fmla="*/ 2824480 h 2824480"/>
              <a:gd name="connsiteX1-33" fmla="*/ 0 w 853440"/>
              <a:gd name="connsiteY1-34" fmla="*/ 2590800 h 2824480"/>
              <a:gd name="connsiteX2-35" fmla="*/ 0 w 853440"/>
              <a:gd name="connsiteY2-36" fmla="*/ 0 h 2824480"/>
              <a:gd name="connsiteX3-37" fmla="*/ 853440 w 853440"/>
              <a:gd name="connsiteY3-38" fmla="*/ 2631440 h 2824480"/>
              <a:gd name="connsiteX4-39" fmla="*/ 680720 w 853440"/>
              <a:gd name="connsiteY4-40" fmla="*/ 2824480 h 28244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53440" h="2824480">
                <a:moveTo>
                  <a:pt x="680720" y="2824480"/>
                </a:moveTo>
                <a:cubicBezTo>
                  <a:pt x="443653" y="2705947"/>
                  <a:pt x="328507" y="2658533"/>
                  <a:pt x="0" y="2590800"/>
                </a:cubicBezTo>
                <a:lnTo>
                  <a:pt x="0" y="0"/>
                </a:lnTo>
                <a:cubicBezTo>
                  <a:pt x="254000" y="1222587"/>
                  <a:pt x="447040" y="1835573"/>
                  <a:pt x="853440" y="2631440"/>
                </a:cubicBezTo>
                <a:lnTo>
                  <a:pt x="680720" y="2824480"/>
                </a:lnTo>
                <a:close/>
              </a:path>
            </a:pathLst>
          </a:cu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83" name="Group 282"/>
          <p:cNvGrpSpPr/>
          <p:nvPr/>
        </p:nvGrpSpPr>
        <p:grpSpPr>
          <a:xfrm>
            <a:off x="4336458" y="3833790"/>
            <a:ext cx="4395351" cy="404576"/>
            <a:chOff x="4333785" y="5772213"/>
            <a:chExt cx="4395351" cy="404576"/>
          </a:xfrm>
        </p:grpSpPr>
        <p:grpSp>
          <p:nvGrpSpPr>
            <p:cNvPr id="284" name="Group 283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305" name="Group 30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0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1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0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30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d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5" name="Group 284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296" name="Group 29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30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0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97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29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e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6" name="Group 285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287" name="Group 28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9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88" name="Group 44"/>
              <p:cNvGrpSpPr/>
              <p:nvPr/>
            </p:nvGrpSpPr>
            <p:grpSpPr bwMode="auto">
              <a:xfrm>
                <a:off x="1492372" y="2507397"/>
                <a:ext cx="283194" cy="419100"/>
                <a:chOff x="2967" y="2425"/>
                <a:chExt cx="181" cy="264"/>
              </a:xfrm>
            </p:grpSpPr>
            <p:sp>
              <p:nvSpPr>
                <p:cNvPr id="28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9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67" y="2425"/>
                  <a:ext cx="18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f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254" name="Freeform 253"/>
          <p:cNvSpPr/>
          <p:nvPr/>
        </p:nvSpPr>
        <p:spPr>
          <a:xfrm>
            <a:off x="3728720" y="4114800"/>
            <a:ext cx="2722880" cy="2560320"/>
          </a:xfrm>
          <a:custGeom>
            <a:avLst/>
            <a:gdLst>
              <a:gd name="connsiteX0" fmla="*/ 680720 w 853440"/>
              <a:gd name="connsiteY0" fmla="*/ 2824480 h 2824480"/>
              <a:gd name="connsiteX1" fmla="*/ 0 w 853440"/>
              <a:gd name="connsiteY1" fmla="*/ 2590800 h 2824480"/>
              <a:gd name="connsiteX2" fmla="*/ 0 w 853440"/>
              <a:gd name="connsiteY2" fmla="*/ 0 h 2824480"/>
              <a:gd name="connsiteX3" fmla="*/ 853440 w 853440"/>
              <a:gd name="connsiteY3" fmla="*/ 2631440 h 2824480"/>
              <a:gd name="connsiteX4" fmla="*/ 680720 w 853440"/>
              <a:gd name="connsiteY4" fmla="*/ 2824480 h 2824480"/>
              <a:gd name="connsiteX0-1" fmla="*/ 680720 w 853440"/>
              <a:gd name="connsiteY0-2" fmla="*/ 2824480 h 2824480"/>
              <a:gd name="connsiteX1-3" fmla="*/ 0 w 853440"/>
              <a:gd name="connsiteY1-4" fmla="*/ 2590800 h 2824480"/>
              <a:gd name="connsiteX2-5" fmla="*/ 0 w 853440"/>
              <a:gd name="connsiteY2-6" fmla="*/ 0 h 2824480"/>
              <a:gd name="connsiteX3-7" fmla="*/ 853440 w 853440"/>
              <a:gd name="connsiteY3-8" fmla="*/ 2631440 h 2824480"/>
              <a:gd name="connsiteX4-9" fmla="*/ 680720 w 853440"/>
              <a:gd name="connsiteY4-10" fmla="*/ 2824480 h 2824480"/>
              <a:gd name="connsiteX0-11" fmla="*/ 680720 w 853440"/>
              <a:gd name="connsiteY0-12" fmla="*/ 2824480 h 2824480"/>
              <a:gd name="connsiteX1-13" fmla="*/ 0 w 853440"/>
              <a:gd name="connsiteY1-14" fmla="*/ 2590800 h 2824480"/>
              <a:gd name="connsiteX2-15" fmla="*/ 0 w 853440"/>
              <a:gd name="connsiteY2-16" fmla="*/ 0 h 2824480"/>
              <a:gd name="connsiteX3-17" fmla="*/ 853440 w 853440"/>
              <a:gd name="connsiteY3-18" fmla="*/ 2631440 h 2824480"/>
              <a:gd name="connsiteX4-19" fmla="*/ 680720 w 853440"/>
              <a:gd name="connsiteY4-20" fmla="*/ 2824480 h 2824480"/>
              <a:gd name="connsiteX0-21" fmla="*/ 680720 w 853440"/>
              <a:gd name="connsiteY0-22" fmla="*/ 2824480 h 2824480"/>
              <a:gd name="connsiteX1-23" fmla="*/ 0 w 853440"/>
              <a:gd name="connsiteY1-24" fmla="*/ 2590800 h 2824480"/>
              <a:gd name="connsiteX2-25" fmla="*/ 0 w 853440"/>
              <a:gd name="connsiteY2-26" fmla="*/ 0 h 2824480"/>
              <a:gd name="connsiteX3-27" fmla="*/ 853440 w 853440"/>
              <a:gd name="connsiteY3-28" fmla="*/ 2631440 h 2824480"/>
              <a:gd name="connsiteX4-29" fmla="*/ 680720 w 853440"/>
              <a:gd name="connsiteY4-30" fmla="*/ 2824480 h 2824480"/>
              <a:gd name="connsiteX0-31" fmla="*/ 680720 w 853440"/>
              <a:gd name="connsiteY0-32" fmla="*/ 2824480 h 2824480"/>
              <a:gd name="connsiteX1-33" fmla="*/ 0 w 853440"/>
              <a:gd name="connsiteY1-34" fmla="*/ 2590800 h 2824480"/>
              <a:gd name="connsiteX2-35" fmla="*/ 0 w 853440"/>
              <a:gd name="connsiteY2-36" fmla="*/ 0 h 2824480"/>
              <a:gd name="connsiteX3-37" fmla="*/ 853440 w 853440"/>
              <a:gd name="connsiteY3-38" fmla="*/ 2631440 h 2824480"/>
              <a:gd name="connsiteX4-39" fmla="*/ 680720 w 853440"/>
              <a:gd name="connsiteY4-40" fmla="*/ 2824480 h 2824480"/>
              <a:gd name="connsiteX0-41" fmla="*/ 2529840 w 2702560"/>
              <a:gd name="connsiteY0-42" fmla="*/ 2824480 h 3438178"/>
              <a:gd name="connsiteX1-43" fmla="*/ 0 w 2702560"/>
              <a:gd name="connsiteY1-44" fmla="*/ 3434080 h 3438178"/>
              <a:gd name="connsiteX2-45" fmla="*/ 1849120 w 2702560"/>
              <a:gd name="connsiteY2-46" fmla="*/ 0 h 3438178"/>
              <a:gd name="connsiteX3-47" fmla="*/ 2702560 w 2702560"/>
              <a:gd name="connsiteY3-48" fmla="*/ 2631440 h 3438178"/>
              <a:gd name="connsiteX4-49" fmla="*/ 2529840 w 2702560"/>
              <a:gd name="connsiteY4-50" fmla="*/ 2824480 h 3438178"/>
              <a:gd name="connsiteX0-51" fmla="*/ 2529840 w 2702560"/>
              <a:gd name="connsiteY0-52" fmla="*/ 2824480 h 3434080"/>
              <a:gd name="connsiteX1-53" fmla="*/ 0 w 2702560"/>
              <a:gd name="connsiteY1-54" fmla="*/ 3434080 h 3434080"/>
              <a:gd name="connsiteX2-55" fmla="*/ 1849120 w 2702560"/>
              <a:gd name="connsiteY2-56" fmla="*/ 0 h 3434080"/>
              <a:gd name="connsiteX3-57" fmla="*/ 2702560 w 2702560"/>
              <a:gd name="connsiteY3-58" fmla="*/ 2631440 h 3434080"/>
              <a:gd name="connsiteX4-59" fmla="*/ 2529840 w 2702560"/>
              <a:gd name="connsiteY4-60" fmla="*/ 2824480 h 3434080"/>
              <a:gd name="connsiteX0-61" fmla="*/ 2529840 w 2702560"/>
              <a:gd name="connsiteY0-62" fmla="*/ 1981200 h 2590800"/>
              <a:gd name="connsiteX1-63" fmla="*/ 0 w 2702560"/>
              <a:gd name="connsiteY1-64" fmla="*/ 2590800 h 2590800"/>
              <a:gd name="connsiteX2-65" fmla="*/ 50800 w 2702560"/>
              <a:gd name="connsiteY2-66" fmla="*/ 0 h 2590800"/>
              <a:gd name="connsiteX3-67" fmla="*/ 2702560 w 2702560"/>
              <a:gd name="connsiteY3-68" fmla="*/ 1788160 h 2590800"/>
              <a:gd name="connsiteX4-69" fmla="*/ 2529840 w 2702560"/>
              <a:gd name="connsiteY4-70" fmla="*/ 1981200 h 2590800"/>
              <a:gd name="connsiteX0-71" fmla="*/ 2529840 w 2702560"/>
              <a:gd name="connsiteY0-72" fmla="*/ 1981200 h 2590800"/>
              <a:gd name="connsiteX1-73" fmla="*/ 0 w 2702560"/>
              <a:gd name="connsiteY1-74" fmla="*/ 2590800 h 2590800"/>
              <a:gd name="connsiteX2-75" fmla="*/ 50800 w 2702560"/>
              <a:gd name="connsiteY2-76" fmla="*/ 0 h 2590800"/>
              <a:gd name="connsiteX3-77" fmla="*/ 2702560 w 2702560"/>
              <a:gd name="connsiteY3-78" fmla="*/ 1788160 h 2590800"/>
              <a:gd name="connsiteX4-79" fmla="*/ 2529840 w 2702560"/>
              <a:gd name="connsiteY4-80" fmla="*/ 1981200 h 2590800"/>
              <a:gd name="connsiteX0-81" fmla="*/ 2550160 w 2722880"/>
              <a:gd name="connsiteY0-82" fmla="*/ 1950720 h 2560320"/>
              <a:gd name="connsiteX1-83" fmla="*/ 20320 w 2722880"/>
              <a:gd name="connsiteY1-84" fmla="*/ 2560320 h 2560320"/>
              <a:gd name="connsiteX2-85" fmla="*/ 0 w 2722880"/>
              <a:gd name="connsiteY2-86" fmla="*/ 0 h 2560320"/>
              <a:gd name="connsiteX3-87" fmla="*/ 2722880 w 2722880"/>
              <a:gd name="connsiteY3-88" fmla="*/ 1757680 h 2560320"/>
              <a:gd name="connsiteX4-89" fmla="*/ 2550160 w 2722880"/>
              <a:gd name="connsiteY4-90" fmla="*/ 1950720 h 2560320"/>
              <a:gd name="connsiteX0-91" fmla="*/ 2550160 w 2722880"/>
              <a:gd name="connsiteY0-92" fmla="*/ 1950720 h 2560320"/>
              <a:gd name="connsiteX1-93" fmla="*/ 20320 w 2722880"/>
              <a:gd name="connsiteY1-94" fmla="*/ 2560320 h 2560320"/>
              <a:gd name="connsiteX2-95" fmla="*/ 0 w 2722880"/>
              <a:gd name="connsiteY2-96" fmla="*/ 0 h 2560320"/>
              <a:gd name="connsiteX3-97" fmla="*/ 2722880 w 2722880"/>
              <a:gd name="connsiteY3-98" fmla="*/ 1757680 h 2560320"/>
              <a:gd name="connsiteX4-99" fmla="*/ 2550160 w 2722880"/>
              <a:gd name="connsiteY4-100" fmla="*/ 1950720 h 2560320"/>
              <a:gd name="connsiteX0-101" fmla="*/ 2550160 w 2722880"/>
              <a:gd name="connsiteY0-102" fmla="*/ 1950720 h 2560320"/>
              <a:gd name="connsiteX1-103" fmla="*/ 20320 w 2722880"/>
              <a:gd name="connsiteY1-104" fmla="*/ 2560320 h 2560320"/>
              <a:gd name="connsiteX2-105" fmla="*/ 0 w 2722880"/>
              <a:gd name="connsiteY2-106" fmla="*/ 0 h 2560320"/>
              <a:gd name="connsiteX3-107" fmla="*/ 2722880 w 2722880"/>
              <a:gd name="connsiteY3-108" fmla="*/ 1757680 h 2560320"/>
              <a:gd name="connsiteX4-109" fmla="*/ 2550160 w 2722880"/>
              <a:gd name="connsiteY4-110" fmla="*/ 1950720 h 2560320"/>
              <a:gd name="connsiteX0-111" fmla="*/ 2550160 w 2722880"/>
              <a:gd name="connsiteY0-112" fmla="*/ 1950720 h 2560320"/>
              <a:gd name="connsiteX1-113" fmla="*/ 20320 w 2722880"/>
              <a:gd name="connsiteY1-114" fmla="*/ 2560320 h 2560320"/>
              <a:gd name="connsiteX2-115" fmla="*/ 0 w 2722880"/>
              <a:gd name="connsiteY2-116" fmla="*/ 0 h 2560320"/>
              <a:gd name="connsiteX3-117" fmla="*/ 2722880 w 2722880"/>
              <a:gd name="connsiteY3-118" fmla="*/ 1757680 h 2560320"/>
              <a:gd name="connsiteX4-119" fmla="*/ 2550160 w 2722880"/>
              <a:gd name="connsiteY4-120" fmla="*/ 1950720 h 256032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722880" h="2560320">
                <a:moveTo>
                  <a:pt x="2550160" y="1950720"/>
                </a:moveTo>
                <a:cubicBezTo>
                  <a:pt x="931333" y="1507067"/>
                  <a:pt x="399627" y="1347893"/>
                  <a:pt x="20320" y="2560320"/>
                </a:cubicBezTo>
                <a:lnTo>
                  <a:pt x="0" y="0"/>
                </a:lnTo>
                <a:cubicBezTo>
                  <a:pt x="1148080" y="887307"/>
                  <a:pt x="1513840" y="1297093"/>
                  <a:pt x="2722880" y="1757680"/>
                </a:cubicBezTo>
                <a:lnTo>
                  <a:pt x="2550160" y="1950720"/>
                </a:lnTo>
                <a:close/>
              </a:path>
            </a:pathLst>
          </a:cu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/>
          <p:cNvGrpSpPr/>
          <p:nvPr/>
        </p:nvGrpSpPr>
        <p:grpSpPr>
          <a:xfrm>
            <a:off x="4333785" y="5772213"/>
            <a:ext cx="4395351" cy="404576"/>
            <a:chOff x="4333785" y="5772213"/>
            <a:chExt cx="4395351" cy="404576"/>
          </a:xfrm>
        </p:grpSpPr>
        <p:grpSp>
          <p:nvGrpSpPr>
            <p:cNvPr id="184" name="Group 183"/>
            <p:cNvGrpSpPr/>
            <p:nvPr/>
          </p:nvGrpSpPr>
          <p:grpSpPr>
            <a:xfrm>
              <a:off x="4333785" y="5772213"/>
              <a:ext cx="531821" cy="369069"/>
              <a:chOff x="1348328" y="2475647"/>
              <a:chExt cx="603916" cy="419100"/>
            </a:xfrm>
          </p:grpSpPr>
          <p:grpSp>
            <p:nvGrpSpPr>
              <p:cNvPr id="205" name="Group 204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09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0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1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2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3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206" name="Group 44"/>
              <p:cNvGrpSpPr/>
              <p:nvPr/>
            </p:nvGrpSpPr>
            <p:grpSpPr bwMode="auto">
              <a:xfrm>
                <a:off x="1456374" y="2475647"/>
                <a:ext cx="355165" cy="419100"/>
                <a:chOff x="2944" y="2405"/>
                <a:chExt cx="227" cy="264"/>
              </a:xfrm>
            </p:grpSpPr>
            <p:sp>
              <p:nvSpPr>
                <p:cNvPr id="207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8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0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g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185" name="Group 184"/>
            <p:cNvGrpSpPr/>
            <p:nvPr/>
          </p:nvGrpSpPr>
          <p:grpSpPr>
            <a:xfrm>
              <a:off x="6263949" y="5807720"/>
              <a:ext cx="531821" cy="369069"/>
              <a:chOff x="1348328" y="2507397"/>
              <a:chExt cx="603916" cy="419100"/>
            </a:xfrm>
          </p:grpSpPr>
          <p:grpSp>
            <p:nvGrpSpPr>
              <p:cNvPr id="196" name="Group 195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200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1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2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3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4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197" name="Group 44"/>
              <p:cNvGrpSpPr/>
              <p:nvPr/>
            </p:nvGrpSpPr>
            <p:grpSpPr bwMode="auto">
              <a:xfrm>
                <a:off x="1456374" y="2507397"/>
                <a:ext cx="355165" cy="419100"/>
                <a:chOff x="2944" y="2425"/>
                <a:chExt cx="227" cy="264"/>
              </a:xfrm>
            </p:grpSpPr>
            <p:sp>
              <p:nvSpPr>
                <p:cNvPr id="198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44" y="2425"/>
                  <a:ext cx="227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h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186" name="Group 185"/>
            <p:cNvGrpSpPr/>
            <p:nvPr/>
          </p:nvGrpSpPr>
          <p:grpSpPr>
            <a:xfrm>
              <a:off x="8197315" y="5805271"/>
              <a:ext cx="531821" cy="369069"/>
              <a:chOff x="1348328" y="2507397"/>
              <a:chExt cx="603916" cy="419100"/>
            </a:xfrm>
          </p:grpSpPr>
          <p:grpSp>
            <p:nvGrpSpPr>
              <p:cNvPr id="187" name="Group 186"/>
              <p:cNvGrpSpPr/>
              <p:nvPr/>
            </p:nvGrpSpPr>
            <p:grpSpPr>
              <a:xfrm>
                <a:off x="1348328" y="2555748"/>
                <a:ext cx="603916" cy="308999"/>
                <a:chOff x="5278570" y="2983486"/>
                <a:chExt cx="501650" cy="233363"/>
              </a:xfrm>
            </p:grpSpPr>
            <p:sp>
              <p:nvSpPr>
                <p:cNvPr id="191" name="Oval 5"/>
                <p:cNvSpPr>
                  <a:spLocks noChangeArrowheads="1"/>
                </p:cNvSpPr>
                <p:nvPr/>
              </p:nvSpPr>
              <p:spPr bwMode="auto">
                <a:xfrm>
                  <a:off x="5283332" y="3088261"/>
                  <a:ext cx="496888" cy="128588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2" name="Line 6"/>
                <p:cNvSpPr>
                  <a:spLocks noChangeShapeType="1"/>
                </p:cNvSpPr>
                <p:nvPr/>
              </p:nvSpPr>
              <p:spPr bwMode="auto">
                <a:xfrm>
                  <a:off x="5283332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3" name="Line 7"/>
                <p:cNvSpPr>
                  <a:spLocks noChangeShapeType="1"/>
                </p:cNvSpPr>
                <p:nvPr/>
              </p:nvSpPr>
              <p:spPr bwMode="auto">
                <a:xfrm>
                  <a:off x="5780220" y="3077148"/>
                  <a:ext cx="0" cy="7937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4" name="Rectangle 8"/>
                <p:cNvSpPr>
                  <a:spLocks noChangeArrowheads="1"/>
                </p:cNvSpPr>
                <p:nvPr/>
              </p:nvSpPr>
              <p:spPr bwMode="auto">
                <a:xfrm>
                  <a:off x="5283332" y="3077148"/>
                  <a:ext cx="492125" cy="77788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5" name="Oval 9"/>
                <p:cNvSpPr>
                  <a:spLocks noChangeArrowheads="1"/>
                </p:cNvSpPr>
                <p:nvPr/>
              </p:nvSpPr>
              <p:spPr bwMode="auto">
                <a:xfrm>
                  <a:off x="5278570" y="2983486"/>
                  <a:ext cx="496888" cy="150813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188" name="Group 44"/>
              <p:cNvGrpSpPr/>
              <p:nvPr/>
            </p:nvGrpSpPr>
            <p:grpSpPr bwMode="auto">
              <a:xfrm>
                <a:off x="1500196" y="2507397"/>
                <a:ext cx="267548" cy="419100"/>
                <a:chOff x="2972" y="2425"/>
                <a:chExt cx="171" cy="264"/>
              </a:xfrm>
            </p:grpSpPr>
            <p:sp>
              <p:nvSpPr>
                <p:cNvPr id="189" name="Rectangle 4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972" y="2425"/>
                  <a:ext cx="171" cy="2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i</a:t>
                  </a: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255" name="Rectangle 254"/>
          <p:cNvSpPr/>
          <p:nvPr/>
        </p:nvSpPr>
        <p:spPr>
          <a:xfrm>
            <a:off x="4765040" y="2611120"/>
            <a:ext cx="3535680" cy="6400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Q: what is new DV computed in e at </a:t>
            </a:r>
            <a:r>
              <a:rPr lang="en-US" i="1" dirty="0">
                <a:solidFill>
                  <a:schemeClr val="tx1"/>
                </a:solidFill>
              </a:rPr>
              <a:t>t=1</a:t>
            </a:r>
            <a:r>
              <a:rPr lang="en-US" dirty="0">
                <a:solidFill>
                  <a:schemeClr val="tx1"/>
                </a:solidFill>
              </a:rPr>
              <a:t>?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6" name="Right Arrow 255"/>
          <p:cNvSpPr/>
          <p:nvPr/>
        </p:nvSpPr>
        <p:spPr>
          <a:xfrm rot="5400000" flipV="1">
            <a:off x="6297558" y="3456041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7" name="Right Arrow 256"/>
          <p:cNvSpPr/>
          <p:nvPr/>
        </p:nvSpPr>
        <p:spPr>
          <a:xfrm rot="16200000" flipV="1">
            <a:off x="6312308" y="4454022"/>
            <a:ext cx="639100" cy="157317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8" name="Right Arrow 257"/>
          <p:cNvSpPr/>
          <p:nvPr/>
        </p:nvSpPr>
        <p:spPr>
          <a:xfrm rot="10800000" flipH="1">
            <a:off x="5651998" y="3904611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9" name="Right Arrow 258"/>
          <p:cNvSpPr/>
          <p:nvPr/>
        </p:nvSpPr>
        <p:spPr>
          <a:xfrm flipH="1">
            <a:off x="6833078" y="3912200"/>
            <a:ext cx="575190" cy="152414"/>
          </a:xfrm>
          <a:prstGeom prst="rightArrow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60" name="Group 259"/>
          <p:cNvGrpSpPr/>
          <p:nvPr/>
        </p:nvGrpSpPr>
        <p:grpSpPr>
          <a:xfrm>
            <a:off x="6039628" y="3567469"/>
            <a:ext cx="1196054" cy="1022555"/>
            <a:chOff x="9655277" y="2349909"/>
            <a:chExt cx="1196054" cy="1022555"/>
          </a:xfrm>
        </p:grpSpPr>
        <p:sp>
          <p:nvSpPr>
            <p:cNvPr id="261" name="Freeform 260"/>
            <p:cNvSpPr/>
            <p:nvPr/>
          </p:nvSpPr>
          <p:spPr>
            <a:xfrm>
              <a:off x="9655277" y="2349909"/>
              <a:ext cx="1196054" cy="1022555"/>
            </a:xfrm>
            <a:custGeom>
              <a:avLst/>
              <a:gdLst>
                <a:gd name="connsiteX0" fmla="*/ 1416106 w 2820074"/>
                <a:gd name="connsiteY0" fmla="*/ 606903 h 2290046"/>
                <a:gd name="connsiteX1" fmla="*/ 1096471 w 2820074"/>
                <a:gd name="connsiteY1" fmla="*/ 222531 h 2290046"/>
                <a:gd name="connsiteX2" fmla="*/ 954860 w 2820074"/>
                <a:gd name="connsiteY2" fmla="*/ 667593 h 2290046"/>
                <a:gd name="connsiteX3" fmla="*/ 89012 w 2820074"/>
                <a:gd name="connsiteY3" fmla="*/ 242761 h 2290046"/>
                <a:gd name="connsiteX4" fmla="*/ 610948 w 2820074"/>
                <a:gd name="connsiteY4" fmla="*/ 797066 h 2290046"/>
                <a:gd name="connsiteX5" fmla="*/ 0 w 2820074"/>
                <a:gd name="connsiteY5" fmla="*/ 902262 h 2290046"/>
                <a:gd name="connsiteX6" fmla="*/ 481476 w 2820074"/>
                <a:gd name="connsiteY6" fmla="*/ 1246174 h 2290046"/>
                <a:gd name="connsiteX7" fmla="*/ 36414 w 2820074"/>
                <a:gd name="connsiteY7" fmla="*/ 1533441 h 2290046"/>
                <a:gd name="connsiteX8" fmla="*/ 760651 w 2820074"/>
                <a:gd name="connsiteY8" fmla="*/ 1476797 h 2290046"/>
                <a:gd name="connsiteX9" fmla="*/ 623086 w 2820074"/>
                <a:gd name="connsiteY9" fmla="*/ 1869260 h 2290046"/>
                <a:gd name="connsiteX10" fmla="*/ 1003412 w 2820074"/>
                <a:gd name="connsiteY10" fmla="*/ 1658867 h 2290046"/>
                <a:gd name="connsiteX11" fmla="*/ 1104563 w 2820074"/>
                <a:gd name="connsiteY11" fmla="*/ 2290046 h 2290046"/>
                <a:gd name="connsiteX12" fmla="*/ 1383738 w 2820074"/>
                <a:gd name="connsiteY12" fmla="*/ 1569855 h 2290046"/>
                <a:gd name="connsiteX13" fmla="*/ 1743833 w 2820074"/>
                <a:gd name="connsiteY13" fmla="*/ 2091791 h 2290046"/>
                <a:gd name="connsiteX14" fmla="*/ 1836892 w 2820074"/>
                <a:gd name="connsiteY14" fmla="*/ 1529395 h 2290046"/>
                <a:gd name="connsiteX15" fmla="*/ 2375012 w 2820074"/>
                <a:gd name="connsiteY15" fmla="*/ 1889491 h 2290046"/>
                <a:gd name="connsiteX16" fmla="*/ 2209125 w 2820074"/>
                <a:gd name="connsiteY16" fmla="*/ 1351370 h 2290046"/>
                <a:gd name="connsiteX17" fmla="*/ 2820074 w 2820074"/>
                <a:gd name="connsiteY17" fmla="*/ 1399922 h 2290046"/>
                <a:gd name="connsiteX18" fmla="*/ 2310276 w 2820074"/>
                <a:gd name="connsiteY18" fmla="*/ 1092425 h 2290046"/>
                <a:gd name="connsiteX19" fmla="*/ 2775568 w 2820074"/>
                <a:gd name="connsiteY19" fmla="*/ 837526 h 2290046"/>
                <a:gd name="connsiteX20" fmla="*/ 2196987 w 2820074"/>
                <a:gd name="connsiteY20" fmla="*/ 768744 h 2290046"/>
                <a:gd name="connsiteX21" fmla="*/ 2427610 w 2820074"/>
                <a:gd name="connsiteY21" fmla="*/ 441016 h 2290046"/>
                <a:gd name="connsiteX22" fmla="*/ 1844984 w 2820074"/>
                <a:gd name="connsiteY22" fmla="*/ 546213 h 2290046"/>
                <a:gd name="connsiteX23" fmla="*/ 1901628 w 2820074"/>
                <a:gd name="connsiteY23" fmla="*/ 0 h 2290046"/>
                <a:gd name="connsiteX24" fmla="*/ 1416106 w 2820074"/>
                <a:gd name="connsiteY24" fmla="*/ 606903 h 22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20074" h="2290046">
                  <a:moveTo>
                    <a:pt x="1416106" y="606903"/>
                  </a:moveTo>
                  <a:lnTo>
                    <a:pt x="1096471" y="222531"/>
                  </a:lnTo>
                  <a:lnTo>
                    <a:pt x="954860" y="667593"/>
                  </a:lnTo>
                  <a:lnTo>
                    <a:pt x="89012" y="242761"/>
                  </a:lnTo>
                  <a:lnTo>
                    <a:pt x="610948" y="797066"/>
                  </a:lnTo>
                  <a:lnTo>
                    <a:pt x="0" y="902262"/>
                  </a:lnTo>
                  <a:lnTo>
                    <a:pt x="481476" y="1246174"/>
                  </a:lnTo>
                  <a:lnTo>
                    <a:pt x="36414" y="1533441"/>
                  </a:lnTo>
                  <a:lnTo>
                    <a:pt x="760651" y="1476797"/>
                  </a:lnTo>
                  <a:lnTo>
                    <a:pt x="623086" y="1869260"/>
                  </a:lnTo>
                  <a:lnTo>
                    <a:pt x="1003412" y="1658867"/>
                  </a:lnTo>
                  <a:lnTo>
                    <a:pt x="1104563" y="2290046"/>
                  </a:lnTo>
                  <a:lnTo>
                    <a:pt x="1383738" y="1569855"/>
                  </a:lnTo>
                  <a:lnTo>
                    <a:pt x="1743833" y="2091791"/>
                  </a:lnTo>
                  <a:lnTo>
                    <a:pt x="1836892" y="1529395"/>
                  </a:lnTo>
                  <a:lnTo>
                    <a:pt x="2375012" y="1889491"/>
                  </a:lnTo>
                  <a:lnTo>
                    <a:pt x="2209125" y="1351370"/>
                  </a:lnTo>
                  <a:lnTo>
                    <a:pt x="2820074" y="1399922"/>
                  </a:lnTo>
                  <a:lnTo>
                    <a:pt x="2310276" y="1092425"/>
                  </a:lnTo>
                  <a:lnTo>
                    <a:pt x="2775568" y="837526"/>
                  </a:lnTo>
                  <a:lnTo>
                    <a:pt x="2196987" y="768744"/>
                  </a:lnTo>
                  <a:lnTo>
                    <a:pt x="2427610" y="441016"/>
                  </a:lnTo>
                  <a:lnTo>
                    <a:pt x="1844984" y="546213"/>
                  </a:lnTo>
                  <a:lnTo>
                    <a:pt x="1901628" y="0"/>
                  </a:lnTo>
                  <a:lnTo>
                    <a:pt x="1416106" y="606903"/>
                  </a:lnTo>
                  <a:close/>
                </a:path>
              </a:pathLst>
            </a:custGeom>
            <a:solidFill>
              <a:srgbClr val="FFFF00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2" name="TextBox 261"/>
            <p:cNvSpPr txBox="1"/>
            <p:nvPr/>
          </p:nvSpPr>
          <p:spPr>
            <a:xfrm>
              <a:off x="9753600" y="2635045"/>
              <a:ext cx="10202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compute</a:t>
              </a:r>
              <a:endParaRPr lang="en-US" dirty="0">
                <a:solidFill>
                  <a:srgbClr val="C00000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1" grpId="0"/>
      <p:bldP spid="255" grpId="0" animBg="1"/>
      <p:bldP spid="256" grpId="0" animBg="1"/>
      <p:bldP spid="257" grpId="0" animBg="1"/>
      <p:bldP spid="258" grpId="0" animBg="1"/>
      <p:bldP spid="259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624" y="174028"/>
            <a:ext cx="10893427" cy="894622"/>
          </a:xfrm>
        </p:spPr>
        <p:txBody>
          <a:bodyPr/>
          <a:lstStyle/>
          <a:p>
            <a:r>
              <a:rPr lang="en-US" dirty="0"/>
              <a:t>Distance vector: another example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443" name="Line 3"/>
          <p:cNvSpPr>
            <a:spLocks noChangeShapeType="1"/>
          </p:cNvSpPr>
          <p:nvPr/>
        </p:nvSpPr>
        <p:spPr bwMode="auto">
          <a:xfrm>
            <a:off x="2196230" y="1648217"/>
            <a:ext cx="0" cy="1219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44" name="Line 4"/>
          <p:cNvSpPr>
            <a:spLocks noChangeShapeType="1"/>
          </p:cNvSpPr>
          <p:nvPr/>
        </p:nvSpPr>
        <p:spPr bwMode="auto">
          <a:xfrm>
            <a:off x="1891430" y="1876817"/>
            <a:ext cx="1371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45" name="Text Box 5"/>
          <p:cNvSpPr txBox="1">
            <a:spLocks noChangeArrowheads="1"/>
          </p:cNvSpPr>
          <p:nvPr/>
        </p:nvSpPr>
        <p:spPr bwMode="auto">
          <a:xfrm>
            <a:off x="2196230" y="1491055"/>
            <a:ext cx="9080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x   y   z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46" name="Text Box 6"/>
          <p:cNvSpPr txBox="1">
            <a:spLocks noChangeArrowheads="1"/>
          </p:cNvSpPr>
          <p:nvPr/>
        </p:nvSpPr>
        <p:spPr bwMode="auto">
          <a:xfrm>
            <a:off x="1891430" y="1872055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x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47" name="Text Box 7"/>
          <p:cNvSpPr txBox="1">
            <a:spLocks noChangeArrowheads="1"/>
          </p:cNvSpPr>
          <p:nvPr/>
        </p:nvSpPr>
        <p:spPr bwMode="auto">
          <a:xfrm>
            <a:off x="1891430" y="2176855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y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48" name="Text Box 8"/>
          <p:cNvSpPr txBox="1">
            <a:spLocks noChangeArrowheads="1"/>
          </p:cNvSpPr>
          <p:nvPr/>
        </p:nvSpPr>
        <p:spPr bwMode="auto">
          <a:xfrm>
            <a:off x="1891430" y="2481655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z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49" name="Text Box 9"/>
          <p:cNvSpPr txBox="1">
            <a:spLocks noChangeArrowheads="1"/>
          </p:cNvSpPr>
          <p:nvPr/>
        </p:nvSpPr>
        <p:spPr bwMode="auto">
          <a:xfrm>
            <a:off x="2196230" y="1872055"/>
            <a:ext cx="8826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0  2   7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50" name="Text Box 10"/>
          <p:cNvSpPr txBox="1">
            <a:spLocks noChangeArrowheads="1"/>
          </p:cNvSpPr>
          <p:nvPr/>
        </p:nvSpPr>
        <p:spPr bwMode="auto">
          <a:xfrm>
            <a:off x="2196230" y="22530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51" name="Text Box 11"/>
          <p:cNvSpPr txBox="1">
            <a:spLocks noChangeArrowheads="1"/>
          </p:cNvSpPr>
          <p:nvPr/>
        </p:nvSpPr>
        <p:spPr bwMode="auto">
          <a:xfrm>
            <a:off x="2424830" y="22530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52" name="Text Box 12"/>
          <p:cNvSpPr txBox="1">
            <a:spLocks noChangeArrowheads="1"/>
          </p:cNvSpPr>
          <p:nvPr/>
        </p:nvSpPr>
        <p:spPr bwMode="auto">
          <a:xfrm>
            <a:off x="2805830" y="22530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53" name="Text Box 13"/>
          <p:cNvSpPr txBox="1">
            <a:spLocks noChangeArrowheads="1"/>
          </p:cNvSpPr>
          <p:nvPr/>
        </p:nvSpPr>
        <p:spPr bwMode="auto">
          <a:xfrm>
            <a:off x="2196230" y="25578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54" name="Text Box 14"/>
          <p:cNvSpPr txBox="1">
            <a:spLocks noChangeArrowheads="1"/>
          </p:cNvSpPr>
          <p:nvPr/>
        </p:nvSpPr>
        <p:spPr bwMode="auto">
          <a:xfrm>
            <a:off x="2424830" y="25578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55" name="Text Box 15"/>
          <p:cNvSpPr txBox="1">
            <a:spLocks noChangeArrowheads="1"/>
          </p:cNvSpPr>
          <p:nvPr/>
        </p:nvSpPr>
        <p:spPr bwMode="auto">
          <a:xfrm>
            <a:off x="2805830" y="25578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56" name="Text Box 16"/>
          <p:cNvSpPr txBox="1">
            <a:spLocks noChangeArrowheads="1"/>
          </p:cNvSpPr>
          <p:nvPr/>
        </p:nvSpPr>
        <p:spPr bwMode="auto">
          <a:xfrm rot="-5400000">
            <a:off x="3627362" y="2226861"/>
            <a:ext cx="538162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from</a:t>
            </a:r>
            <a:endParaRPr kumimoji="0" lang="en-US" sz="14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57" name="Text Box 17"/>
          <p:cNvSpPr txBox="1">
            <a:spLocks noChangeArrowheads="1"/>
          </p:cNvSpPr>
          <p:nvPr/>
        </p:nvSpPr>
        <p:spPr bwMode="auto">
          <a:xfrm>
            <a:off x="2329580" y="1359292"/>
            <a:ext cx="706438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cost to</a:t>
            </a:r>
            <a:endParaRPr kumimoji="0" lang="en-US" sz="14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58" name="Text Box 18"/>
          <p:cNvSpPr txBox="1">
            <a:spLocks noChangeArrowheads="1"/>
          </p:cNvSpPr>
          <p:nvPr/>
        </p:nvSpPr>
        <p:spPr bwMode="auto">
          <a:xfrm rot="-5400000">
            <a:off x="1495349" y="4011211"/>
            <a:ext cx="538162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from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59" name="Text Box 19"/>
          <p:cNvSpPr txBox="1">
            <a:spLocks noChangeArrowheads="1"/>
          </p:cNvSpPr>
          <p:nvPr/>
        </p:nvSpPr>
        <p:spPr bwMode="auto">
          <a:xfrm rot="-5400000">
            <a:off x="1495348" y="5819374"/>
            <a:ext cx="538163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from</a:t>
            </a:r>
            <a:endParaRPr kumimoji="0" lang="en-US" sz="14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60" name="Line 20"/>
          <p:cNvSpPr>
            <a:spLocks noChangeShapeType="1"/>
          </p:cNvSpPr>
          <p:nvPr/>
        </p:nvSpPr>
        <p:spPr bwMode="auto">
          <a:xfrm>
            <a:off x="4253630" y="1648217"/>
            <a:ext cx="0" cy="1219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61" name="Line 21"/>
          <p:cNvSpPr>
            <a:spLocks noChangeShapeType="1"/>
          </p:cNvSpPr>
          <p:nvPr/>
        </p:nvSpPr>
        <p:spPr bwMode="auto">
          <a:xfrm>
            <a:off x="3948830" y="1876817"/>
            <a:ext cx="1371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62" name="Text Box 22"/>
          <p:cNvSpPr txBox="1">
            <a:spLocks noChangeArrowheads="1"/>
          </p:cNvSpPr>
          <p:nvPr/>
        </p:nvSpPr>
        <p:spPr bwMode="auto">
          <a:xfrm>
            <a:off x="4253630" y="1491055"/>
            <a:ext cx="9080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x   y   z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63" name="Text Box 23"/>
          <p:cNvSpPr txBox="1">
            <a:spLocks noChangeArrowheads="1"/>
          </p:cNvSpPr>
          <p:nvPr/>
        </p:nvSpPr>
        <p:spPr bwMode="auto">
          <a:xfrm>
            <a:off x="3948830" y="1872055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x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64" name="Text Box 24"/>
          <p:cNvSpPr txBox="1">
            <a:spLocks noChangeArrowheads="1"/>
          </p:cNvSpPr>
          <p:nvPr/>
        </p:nvSpPr>
        <p:spPr bwMode="auto">
          <a:xfrm>
            <a:off x="3948830" y="2176855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y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65" name="Text Box 25"/>
          <p:cNvSpPr txBox="1">
            <a:spLocks noChangeArrowheads="1"/>
          </p:cNvSpPr>
          <p:nvPr/>
        </p:nvSpPr>
        <p:spPr bwMode="auto">
          <a:xfrm>
            <a:off x="3948830" y="2481655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z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66" name="Text Box 26"/>
          <p:cNvSpPr txBox="1">
            <a:spLocks noChangeArrowheads="1"/>
          </p:cNvSpPr>
          <p:nvPr/>
        </p:nvSpPr>
        <p:spPr bwMode="auto">
          <a:xfrm>
            <a:off x="4274268" y="1872055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0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67" name="Line 29"/>
          <p:cNvSpPr>
            <a:spLocks noChangeShapeType="1"/>
          </p:cNvSpPr>
          <p:nvPr/>
        </p:nvSpPr>
        <p:spPr bwMode="auto">
          <a:xfrm>
            <a:off x="2196230" y="3400817"/>
            <a:ext cx="0" cy="1219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68" name="Line 30"/>
          <p:cNvSpPr>
            <a:spLocks noChangeShapeType="1"/>
          </p:cNvSpPr>
          <p:nvPr/>
        </p:nvSpPr>
        <p:spPr bwMode="auto">
          <a:xfrm>
            <a:off x="1891430" y="3629417"/>
            <a:ext cx="1371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69" name="Text Box 31"/>
          <p:cNvSpPr txBox="1">
            <a:spLocks noChangeArrowheads="1"/>
          </p:cNvSpPr>
          <p:nvPr/>
        </p:nvSpPr>
        <p:spPr bwMode="auto">
          <a:xfrm>
            <a:off x="2196230" y="3243655"/>
            <a:ext cx="9080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x   y   z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70" name="Text Box 32"/>
          <p:cNvSpPr txBox="1">
            <a:spLocks noChangeArrowheads="1"/>
          </p:cNvSpPr>
          <p:nvPr/>
        </p:nvSpPr>
        <p:spPr bwMode="auto">
          <a:xfrm>
            <a:off x="1891430" y="3624655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x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71" name="Text Box 33"/>
          <p:cNvSpPr txBox="1">
            <a:spLocks noChangeArrowheads="1"/>
          </p:cNvSpPr>
          <p:nvPr/>
        </p:nvSpPr>
        <p:spPr bwMode="auto">
          <a:xfrm>
            <a:off x="1891430" y="3929455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y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72" name="Text Box 34"/>
          <p:cNvSpPr txBox="1">
            <a:spLocks noChangeArrowheads="1"/>
          </p:cNvSpPr>
          <p:nvPr/>
        </p:nvSpPr>
        <p:spPr bwMode="auto">
          <a:xfrm>
            <a:off x="1891430" y="4234255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z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73" name="Text Box 35"/>
          <p:cNvSpPr txBox="1">
            <a:spLocks noChangeArrowheads="1"/>
          </p:cNvSpPr>
          <p:nvPr/>
        </p:nvSpPr>
        <p:spPr bwMode="auto">
          <a:xfrm>
            <a:off x="2501030" y="36246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74" name="Text Box 36"/>
          <p:cNvSpPr txBox="1">
            <a:spLocks noChangeArrowheads="1"/>
          </p:cNvSpPr>
          <p:nvPr/>
        </p:nvSpPr>
        <p:spPr bwMode="auto">
          <a:xfrm>
            <a:off x="2805830" y="36246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75" name="Text Box 37"/>
          <p:cNvSpPr txBox="1">
            <a:spLocks noChangeArrowheads="1"/>
          </p:cNvSpPr>
          <p:nvPr/>
        </p:nvSpPr>
        <p:spPr bwMode="auto">
          <a:xfrm>
            <a:off x="2196230" y="43104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76" name="Text Box 38"/>
          <p:cNvSpPr txBox="1">
            <a:spLocks noChangeArrowheads="1"/>
          </p:cNvSpPr>
          <p:nvPr/>
        </p:nvSpPr>
        <p:spPr bwMode="auto">
          <a:xfrm>
            <a:off x="2424830" y="43104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77" name="Text Box 39"/>
          <p:cNvSpPr txBox="1">
            <a:spLocks noChangeArrowheads="1"/>
          </p:cNvSpPr>
          <p:nvPr/>
        </p:nvSpPr>
        <p:spPr bwMode="auto">
          <a:xfrm>
            <a:off x="2805830" y="43104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78" name="Text Box 40"/>
          <p:cNvSpPr txBox="1">
            <a:spLocks noChangeArrowheads="1"/>
          </p:cNvSpPr>
          <p:nvPr/>
        </p:nvSpPr>
        <p:spPr bwMode="auto">
          <a:xfrm>
            <a:off x="2318468" y="3134117"/>
            <a:ext cx="706437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cost to</a:t>
            </a:r>
            <a:endParaRPr kumimoji="0" lang="en-US" sz="14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79" name="Line 41"/>
          <p:cNvSpPr>
            <a:spLocks noChangeShapeType="1"/>
          </p:cNvSpPr>
          <p:nvPr/>
        </p:nvSpPr>
        <p:spPr bwMode="auto">
          <a:xfrm>
            <a:off x="2196230" y="5229617"/>
            <a:ext cx="0" cy="1219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80" name="Line 42"/>
          <p:cNvSpPr>
            <a:spLocks noChangeShapeType="1"/>
          </p:cNvSpPr>
          <p:nvPr/>
        </p:nvSpPr>
        <p:spPr bwMode="auto">
          <a:xfrm>
            <a:off x="1891430" y="5458217"/>
            <a:ext cx="1371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81" name="Text Box 43"/>
          <p:cNvSpPr txBox="1">
            <a:spLocks noChangeArrowheads="1"/>
          </p:cNvSpPr>
          <p:nvPr/>
        </p:nvSpPr>
        <p:spPr bwMode="auto">
          <a:xfrm>
            <a:off x="2196230" y="5072455"/>
            <a:ext cx="9080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x   y   z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82" name="Text Box 44"/>
          <p:cNvSpPr txBox="1">
            <a:spLocks noChangeArrowheads="1"/>
          </p:cNvSpPr>
          <p:nvPr/>
        </p:nvSpPr>
        <p:spPr bwMode="auto">
          <a:xfrm>
            <a:off x="1891430" y="5453455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x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83" name="Text Box 45"/>
          <p:cNvSpPr txBox="1">
            <a:spLocks noChangeArrowheads="1"/>
          </p:cNvSpPr>
          <p:nvPr/>
        </p:nvSpPr>
        <p:spPr bwMode="auto">
          <a:xfrm>
            <a:off x="1891430" y="5758255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y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84" name="Text Box 46"/>
          <p:cNvSpPr txBox="1">
            <a:spLocks noChangeArrowheads="1"/>
          </p:cNvSpPr>
          <p:nvPr/>
        </p:nvSpPr>
        <p:spPr bwMode="auto">
          <a:xfrm>
            <a:off x="1891430" y="6063055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z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85" name="Text Box 47"/>
          <p:cNvSpPr txBox="1">
            <a:spLocks noChangeArrowheads="1"/>
          </p:cNvSpPr>
          <p:nvPr/>
        </p:nvSpPr>
        <p:spPr bwMode="auto">
          <a:xfrm>
            <a:off x="2196230" y="5839217"/>
            <a:ext cx="990600" cy="366713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86" name="Text Box 48"/>
          <p:cNvSpPr txBox="1">
            <a:spLocks noChangeArrowheads="1"/>
          </p:cNvSpPr>
          <p:nvPr/>
        </p:nvSpPr>
        <p:spPr bwMode="auto">
          <a:xfrm>
            <a:off x="2424830" y="58344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87" name="Text Box 49"/>
          <p:cNvSpPr txBox="1">
            <a:spLocks noChangeArrowheads="1"/>
          </p:cNvSpPr>
          <p:nvPr/>
        </p:nvSpPr>
        <p:spPr bwMode="auto">
          <a:xfrm>
            <a:off x="2805830" y="58344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88" name="Text Box 50"/>
          <p:cNvSpPr txBox="1">
            <a:spLocks noChangeArrowheads="1"/>
          </p:cNvSpPr>
          <p:nvPr/>
        </p:nvSpPr>
        <p:spPr bwMode="auto">
          <a:xfrm>
            <a:off x="2196230" y="6139255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7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89" name="Text Box 51"/>
          <p:cNvSpPr txBox="1">
            <a:spLocks noChangeArrowheads="1"/>
          </p:cNvSpPr>
          <p:nvPr/>
        </p:nvSpPr>
        <p:spPr bwMode="auto">
          <a:xfrm>
            <a:off x="2424830" y="6139255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1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0" name="Text Box 52"/>
          <p:cNvSpPr txBox="1">
            <a:spLocks noChangeArrowheads="1"/>
          </p:cNvSpPr>
          <p:nvPr/>
        </p:nvSpPr>
        <p:spPr bwMode="auto">
          <a:xfrm>
            <a:off x="2805830" y="6139255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0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1" name="Text Box 53"/>
          <p:cNvSpPr txBox="1">
            <a:spLocks noChangeArrowheads="1"/>
          </p:cNvSpPr>
          <p:nvPr/>
        </p:nvSpPr>
        <p:spPr bwMode="auto">
          <a:xfrm>
            <a:off x="2340693" y="4940692"/>
            <a:ext cx="706437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cost to</a:t>
            </a:r>
            <a:endParaRPr kumimoji="0" lang="en-US" sz="14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2" name="Text Box 54"/>
          <p:cNvSpPr txBox="1">
            <a:spLocks noChangeArrowheads="1"/>
          </p:cNvSpPr>
          <p:nvPr/>
        </p:nvSpPr>
        <p:spPr bwMode="auto">
          <a:xfrm>
            <a:off x="2196230" y="3700855"/>
            <a:ext cx="946150" cy="64135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2   0   1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3" name="Text Box 55"/>
          <p:cNvSpPr txBox="1">
            <a:spLocks noChangeArrowheads="1"/>
          </p:cNvSpPr>
          <p:nvPr/>
        </p:nvSpPr>
        <p:spPr bwMode="auto">
          <a:xfrm>
            <a:off x="2196230" y="5458217"/>
            <a:ext cx="990600" cy="366713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 ∞  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4" name="Text Box 56"/>
          <p:cNvSpPr txBox="1">
            <a:spLocks noChangeArrowheads="1"/>
          </p:cNvSpPr>
          <p:nvPr/>
        </p:nvSpPr>
        <p:spPr bwMode="auto">
          <a:xfrm>
            <a:off x="4237755" y="2207017"/>
            <a:ext cx="9461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2   0   1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5" name="Text Box 57"/>
          <p:cNvSpPr txBox="1">
            <a:spLocks noChangeArrowheads="1"/>
          </p:cNvSpPr>
          <p:nvPr/>
        </p:nvSpPr>
        <p:spPr bwMode="auto">
          <a:xfrm>
            <a:off x="4237755" y="2522930"/>
            <a:ext cx="946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7   1   0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6" name="Line 58"/>
          <p:cNvSpPr>
            <a:spLocks noChangeShapeType="1"/>
          </p:cNvSpPr>
          <p:nvPr/>
        </p:nvSpPr>
        <p:spPr bwMode="auto">
          <a:xfrm>
            <a:off x="3186830" y="2181617"/>
            <a:ext cx="685800" cy="1524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tailEnd type="triangle" w="med" len="med"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7" name="Line 59"/>
          <p:cNvSpPr>
            <a:spLocks noChangeShapeType="1"/>
          </p:cNvSpPr>
          <p:nvPr/>
        </p:nvSpPr>
        <p:spPr bwMode="auto">
          <a:xfrm>
            <a:off x="3110630" y="2257817"/>
            <a:ext cx="685800" cy="3124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tailEnd type="triangle" w="med" len="med"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8" name="Line 60"/>
          <p:cNvSpPr>
            <a:spLocks noChangeShapeType="1"/>
          </p:cNvSpPr>
          <p:nvPr/>
        </p:nvSpPr>
        <p:spPr bwMode="auto">
          <a:xfrm flipV="1">
            <a:off x="3110630" y="2715017"/>
            <a:ext cx="762000" cy="12954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tailEnd type="triangle" w="med" len="med"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9" name="Line 61"/>
          <p:cNvSpPr>
            <a:spLocks noChangeShapeType="1"/>
          </p:cNvSpPr>
          <p:nvPr/>
        </p:nvSpPr>
        <p:spPr bwMode="auto">
          <a:xfrm>
            <a:off x="3110630" y="4315217"/>
            <a:ext cx="609600" cy="1143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tailEnd type="triangle" w="med" len="med"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00" name="Line 62"/>
          <p:cNvSpPr>
            <a:spLocks noChangeShapeType="1"/>
          </p:cNvSpPr>
          <p:nvPr/>
        </p:nvSpPr>
        <p:spPr bwMode="auto">
          <a:xfrm flipV="1">
            <a:off x="3110630" y="2791217"/>
            <a:ext cx="838200" cy="3429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tailEnd type="triangle" w="med" len="med"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01" name="Line 63"/>
          <p:cNvSpPr>
            <a:spLocks noChangeShapeType="1"/>
          </p:cNvSpPr>
          <p:nvPr/>
        </p:nvSpPr>
        <p:spPr bwMode="auto">
          <a:xfrm flipV="1">
            <a:off x="3186830" y="4543817"/>
            <a:ext cx="762000" cy="1752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tailEnd type="triangle" w="med" len="med"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02" name="Line 64"/>
          <p:cNvSpPr>
            <a:spLocks noChangeShapeType="1"/>
          </p:cNvSpPr>
          <p:nvPr/>
        </p:nvSpPr>
        <p:spPr bwMode="auto">
          <a:xfrm>
            <a:off x="1586630" y="6545655"/>
            <a:ext cx="6417502" cy="0"/>
          </a:xfrm>
          <a:prstGeom prst="line">
            <a:avLst/>
          </a:prstGeom>
          <a:noFill/>
          <a:ln w="15875">
            <a:solidFill>
              <a:srgbClr val="000000"/>
            </a:solidFill>
            <a:prstDash val="sysDot"/>
            <a:round/>
            <a:tailEnd type="triangle" w="med" len="med"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03" name="Text Box 65"/>
          <p:cNvSpPr txBox="1">
            <a:spLocks noChangeArrowheads="1"/>
          </p:cNvSpPr>
          <p:nvPr/>
        </p:nvSpPr>
        <p:spPr bwMode="auto">
          <a:xfrm>
            <a:off x="7960443" y="6337692"/>
            <a:ext cx="6159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time</a:t>
            </a:r>
            <a:endParaRPr kumimoji="0" lang="en-US" sz="18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MS PGothic" panose="020B0600070205080204" pitchFamily="34" charset="-128"/>
            </a:endParaRPr>
          </a:p>
        </p:txBody>
      </p:sp>
      <p:grpSp>
        <p:nvGrpSpPr>
          <p:cNvPr id="504" name="Group 66"/>
          <p:cNvGrpSpPr/>
          <p:nvPr/>
        </p:nvGrpSpPr>
        <p:grpSpPr bwMode="auto">
          <a:xfrm>
            <a:off x="9037572" y="2949053"/>
            <a:ext cx="2184400" cy="1212850"/>
            <a:chOff x="2352" y="0"/>
            <a:chExt cx="1376" cy="764"/>
          </a:xfrm>
        </p:grpSpPr>
        <p:sp>
          <p:nvSpPr>
            <p:cNvPr id="505" name="Freeform 67"/>
            <p:cNvSpPr/>
            <p:nvPr/>
          </p:nvSpPr>
          <p:spPr bwMode="auto">
            <a:xfrm>
              <a:off x="2352" y="0"/>
              <a:ext cx="1376" cy="764"/>
            </a:xfrm>
            <a:custGeom>
              <a:avLst/>
              <a:gdLst>
                <a:gd name="T0" fmla="*/ 113 w 1376"/>
                <a:gd name="T1" fmla="*/ 348 h 764"/>
                <a:gd name="T2" fmla="*/ 395 w 1376"/>
                <a:gd name="T3" fmla="*/ 162 h 764"/>
                <a:gd name="T4" fmla="*/ 710 w 1376"/>
                <a:gd name="T5" fmla="*/ 9 h 764"/>
                <a:gd name="T6" fmla="*/ 1160 w 1376"/>
                <a:gd name="T7" fmla="*/ 219 h 764"/>
                <a:gd name="T8" fmla="*/ 1367 w 1376"/>
                <a:gd name="T9" fmla="*/ 510 h 764"/>
                <a:gd name="T10" fmla="*/ 1103 w 1376"/>
                <a:gd name="T11" fmla="*/ 726 h 764"/>
                <a:gd name="T12" fmla="*/ 578 w 1376"/>
                <a:gd name="T13" fmla="*/ 738 h 764"/>
                <a:gd name="T14" fmla="*/ 77 w 1376"/>
                <a:gd name="T15" fmla="*/ 630 h 764"/>
                <a:gd name="T16" fmla="*/ 113 w 1376"/>
                <a:gd name="T17" fmla="*/ 348 h 76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376"/>
                <a:gd name="T28" fmla="*/ 0 h 764"/>
                <a:gd name="T29" fmla="*/ 1376 w 1376"/>
                <a:gd name="T30" fmla="*/ 764 h 76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376" h="764">
                  <a:moveTo>
                    <a:pt x="113" y="348"/>
                  </a:moveTo>
                  <a:cubicBezTo>
                    <a:pt x="166" y="270"/>
                    <a:pt x="296" y="218"/>
                    <a:pt x="395" y="162"/>
                  </a:cubicBezTo>
                  <a:cubicBezTo>
                    <a:pt x="494" y="106"/>
                    <a:pt x="583" y="0"/>
                    <a:pt x="710" y="9"/>
                  </a:cubicBezTo>
                  <a:cubicBezTo>
                    <a:pt x="837" y="18"/>
                    <a:pt x="1051" y="136"/>
                    <a:pt x="1160" y="219"/>
                  </a:cubicBezTo>
                  <a:cubicBezTo>
                    <a:pt x="1269" y="302"/>
                    <a:pt x="1376" y="426"/>
                    <a:pt x="1367" y="510"/>
                  </a:cubicBezTo>
                  <a:cubicBezTo>
                    <a:pt x="1358" y="594"/>
                    <a:pt x="1234" y="688"/>
                    <a:pt x="1103" y="726"/>
                  </a:cubicBezTo>
                  <a:cubicBezTo>
                    <a:pt x="972" y="764"/>
                    <a:pt x="749" y="754"/>
                    <a:pt x="578" y="738"/>
                  </a:cubicBezTo>
                  <a:cubicBezTo>
                    <a:pt x="407" y="722"/>
                    <a:pt x="154" y="695"/>
                    <a:pt x="77" y="630"/>
                  </a:cubicBezTo>
                  <a:cubicBezTo>
                    <a:pt x="0" y="565"/>
                    <a:pt x="60" y="426"/>
                    <a:pt x="113" y="348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506" name="Group 68"/>
            <p:cNvGrpSpPr/>
            <p:nvPr/>
          </p:nvGrpSpPr>
          <p:grpSpPr bwMode="auto">
            <a:xfrm>
              <a:off x="2448" y="70"/>
              <a:ext cx="1161" cy="676"/>
              <a:chOff x="-17" y="1282"/>
              <a:chExt cx="1161" cy="676"/>
            </a:xfrm>
          </p:grpSpPr>
          <p:sp>
            <p:nvSpPr>
              <p:cNvPr id="507" name="Freeform 69"/>
              <p:cNvSpPr/>
              <p:nvPr/>
            </p:nvSpPr>
            <p:spPr bwMode="auto">
              <a:xfrm>
                <a:off x="246" y="1476"/>
                <a:ext cx="222" cy="180"/>
              </a:xfrm>
              <a:custGeom>
                <a:avLst/>
                <a:gdLst>
                  <a:gd name="T0" fmla="*/ 0 w 222"/>
                  <a:gd name="T1" fmla="*/ 180 h 180"/>
                  <a:gd name="T2" fmla="*/ 222 w 222"/>
                  <a:gd name="T3" fmla="*/ 0 h 180"/>
                  <a:gd name="T4" fmla="*/ 0 60000 65536"/>
                  <a:gd name="T5" fmla="*/ 0 60000 65536"/>
                  <a:gd name="T6" fmla="*/ 0 w 222"/>
                  <a:gd name="T7" fmla="*/ 0 h 180"/>
                  <a:gd name="T8" fmla="*/ 222 w 222"/>
                  <a:gd name="T9" fmla="*/ 180 h 18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22" h="180">
                    <a:moveTo>
                      <a:pt x="0" y="180"/>
                    </a:moveTo>
                    <a:lnTo>
                      <a:pt x="222" y="0"/>
                    </a:lnTo>
                  </a:path>
                </a:pathLst>
              </a:cu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08" name="Oval 70"/>
              <p:cNvSpPr>
                <a:spLocks noChangeArrowheads="1"/>
              </p:cNvSpPr>
              <p:nvPr/>
            </p:nvSpPr>
            <p:spPr bwMode="auto">
              <a:xfrm>
                <a:off x="-14" y="1712"/>
                <a:ext cx="313" cy="81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09" name="Line 71"/>
              <p:cNvSpPr>
                <a:spLocks noChangeShapeType="1"/>
              </p:cNvSpPr>
              <p:nvPr/>
            </p:nvSpPr>
            <p:spPr bwMode="auto">
              <a:xfrm>
                <a:off x="-14" y="1705"/>
                <a:ext cx="1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10" name="Line 72"/>
              <p:cNvSpPr>
                <a:spLocks noChangeShapeType="1"/>
              </p:cNvSpPr>
              <p:nvPr/>
            </p:nvSpPr>
            <p:spPr bwMode="auto">
              <a:xfrm>
                <a:off x="299" y="1705"/>
                <a:ext cx="1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11" name="Rectangle 73"/>
              <p:cNvSpPr>
                <a:spLocks noChangeArrowheads="1"/>
              </p:cNvSpPr>
              <p:nvPr/>
            </p:nvSpPr>
            <p:spPr bwMode="auto">
              <a:xfrm>
                <a:off x="-14" y="1705"/>
                <a:ext cx="310" cy="49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12" name="Oval 74"/>
              <p:cNvSpPr>
                <a:spLocks noChangeArrowheads="1"/>
              </p:cNvSpPr>
              <p:nvPr/>
            </p:nvSpPr>
            <p:spPr bwMode="auto">
              <a:xfrm>
                <a:off x="-17" y="1646"/>
                <a:ext cx="313" cy="95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13" name="Freeform 75"/>
              <p:cNvSpPr/>
              <p:nvPr/>
            </p:nvSpPr>
            <p:spPr bwMode="auto">
              <a:xfrm>
                <a:off x="651" y="1476"/>
                <a:ext cx="216" cy="189"/>
              </a:xfrm>
              <a:custGeom>
                <a:avLst/>
                <a:gdLst>
                  <a:gd name="T0" fmla="*/ 0 w 216"/>
                  <a:gd name="T1" fmla="*/ 0 h 189"/>
                  <a:gd name="T2" fmla="*/ 216 w 216"/>
                  <a:gd name="T3" fmla="*/ 189 h 189"/>
                  <a:gd name="T4" fmla="*/ 0 60000 65536"/>
                  <a:gd name="T5" fmla="*/ 0 60000 65536"/>
                  <a:gd name="T6" fmla="*/ 0 w 216"/>
                  <a:gd name="T7" fmla="*/ 0 h 189"/>
                  <a:gd name="T8" fmla="*/ 216 w 216"/>
                  <a:gd name="T9" fmla="*/ 189 h 189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16" h="189">
                    <a:moveTo>
                      <a:pt x="0" y="0"/>
                    </a:moveTo>
                    <a:lnTo>
                      <a:pt x="216" y="189"/>
                    </a:lnTo>
                  </a:path>
                </a:pathLst>
              </a:cu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14" name="Freeform 76"/>
              <p:cNvSpPr/>
              <p:nvPr/>
            </p:nvSpPr>
            <p:spPr bwMode="auto">
              <a:xfrm>
                <a:off x="303" y="1740"/>
                <a:ext cx="540" cy="3"/>
              </a:xfrm>
              <a:custGeom>
                <a:avLst/>
                <a:gdLst>
                  <a:gd name="T0" fmla="*/ 540 w 540"/>
                  <a:gd name="T1" fmla="*/ 3 h 3"/>
                  <a:gd name="T2" fmla="*/ 0 w 540"/>
                  <a:gd name="T3" fmla="*/ 0 h 3"/>
                  <a:gd name="T4" fmla="*/ 0 60000 65536"/>
                  <a:gd name="T5" fmla="*/ 0 60000 65536"/>
                  <a:gd name="T6" fmla="*/ 0 w 540"/>
                  <a:gd name="T7" fmla="*/ 0 h 3"/>
                  <a:gd name="T8" fmla="*/ 540 w 540"/>
                  <a:gd name="T9" fmla="*/ 3 h 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540" h="3">
                    <a:moveTo>
                      <a:pt x="540" y="3"/>
                    </a:move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515" name="Group 77"/>
              <p:cNvGrpSpPr/>
              <p:nvPr/>
            </p:nvGrpSpPr>
            <p:grpSpPr bwMode="auto">
              <a:xfrm>
                <a:off x="39" y="1594"/>
                <a:ext cx="196" cy="250"/>
                <a:chOff x="2959" y="2425"/>
                <a:chExt cx="197" cy="250"/>
              </a:xfrm>
            </p:grpSpPr>
            <p:sp>
              <p:nvSpPr>
                <p:cNvPr id="537" name="Rectangle 78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538" name="Text Box 79"/>
                <p:cNvSpPr txBox="1">
                  <a:spLocks noChangeArrowheads="1"/>
                </p:cNvSpPr>
                <p:nvPr/>
              </p:nvSpPr>
              <p:spPr bwMode="auto">
                <a:xfrm>
                  <a:off x="2959" y="2425"/>
                  <a:ext cx="197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x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516" name="Group 80"/>
              <p:cNvGrpSpPr/>
              <p:nvPr/>
            </p:nvGrpSpPr>
            <p:grpSpPr bwMode="auto">
              <a:xfrm>
                <a:off x="828" y="1576"/>
                <a:ext cx="316" cy="288"/>
                <a:chOff x="1740" y="2272"/>
                <a:chExt cx="316" cy="288"/>
              </a:xfrm>
            </p:grpSpPr>
            <p:sp>
              <p:nvSpPr>
                <p:cNvPr id="529" name="Oval 81"/>
                <p:cNvSpPr>
                  <a:spLocks noChangeArrowheads="1"/>
                </p:cNvSpPr>
                <p:nvPr/>
              </p:nvSpPr>
              <p:spPr bwMode="auto">
                <a:xfrm>
                  <a:off x="1743" y="2420"/>
                  <a:ext cx="313" cy="81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530" name="Line 82"/>
                <p:cNvSpPr>
                  <a:spLocks noChangeShapeType="1"/>
                </p:cNvSpPr>
                <p:nvPr/>
              </p:nvSpPr>
              <p:spPr bwMode="auto">
                <a:xfrm>
                  <a:off x="1743" y="2413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531" name="Line 83"/>
                <p:cNvSpPr>
                  <a:spLocks noChangeShapeType="1"/>
                </p:cNvSpPr>
                <p:nvPr/>
              </p:nvSpPr>
              <p:spPr bwMode="auto">
                <a:xfrm>
                  <a:off x="2056" y="2413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532" name="Rectangle 84"/>
                <p:cNvSpPr>
                  <a:spLocks noChangeArrowheads="1"/>
                </p:cNvSpPr>
                <p:nvPr/>
              </p:nvSpPr>
              <p:spPr bwMode="auto">
                <a:xfrm>
                  <a:off x="1743" y="2413"/>
                  <a:ext cx="310" cy="49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533" name="Oval 85"/>
                <p:cNvSpPr>
                  <a:spLocks noChangeArrowheads="1"/>
                </p:cNvSpPr>
                <p:nvPr/>
              </p:nvSpPr>
              <p:spPr bwMode="auto">
                <a:xfrm>
                  <a:off x="1740" y="2354"/>
                  <a:ext cx="313" cy="95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534" name="Group 86"/>
                <p:cNvGrpSpPr/>
                <p:nvPr/>
              </p:nvGrpSpPr>
              <p:grpSpPr bwMode="auto">
                <a:xfrm>
                  <a:off x="1795" y="2272"/>
                  <a:ext cx="212" cy="288"/>
                  <a:chOff x="2951" y="2395"/>
                  <a:chExt cx="213" cy="288"/>
                </a:xfrm>
              </p:grpSpPr>
              <p:sp>
                <p:nvSpPr>
                  <p:cNvPr id="535" name="Rectangle 87"/>
                  <p:cNvSpPr>
                    <a:spLocks noChangeArrowheads="1"/>
                  </p:cNvSpPr>
                  <p:nvPr/>
                </p:nvSpPr>
                <p:spPr bwMode="auto">
                  <a:xfrm>
                    <a:off x="2982" y="2490"/>
                    <a:ext cx="144" cy="132"/>
                  </a:xfrm>
                  <a:prstGeom prst="rect">
                    <a:avLst/>
                  </a:prstGeom>
                  <a:solidFill>
                    <a:srgbClr val="CCCCFF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536" name="Text Box 88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951" y="2395"/>
                    <a:ext cx="213" cy="288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  <a:cs typeface="MS PGothic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2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z</a:t>
                    </a:r>
                    <a:endParaRPr kumimoji="0" lang="en-US" sz="2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  <p:sp>
            <p:nvSpPr>
              <p:cNvPr id="517" name="Text Box 89"/>
              <p:cNvSpPr txBox="1">
                <a:spLocks noChangeArrowheads="1"/>
              </p:cNvSpPr>
              <p:nvPr/>
            </p:nvSpPr>
            <p:spPr bwMode="auto">
              <a:xfrm>
                <a:off x="724" y="1397"/>
                <a:ext cx="196" cy="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1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18" name="Text Box 90"/>
              <p:cNvSpPr txBox="1">
                <a:spLocks noChangeArrowheads="1"/>
              </p:cNvSpPr>
              <p:nvPr/>
            </p:nvSpPr>
            <p:spPr bwMode="auto">
              <a:xfrm>
                <a:off x="196" y="1394"/>
                <a:ext cx="196" cy="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2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19" name="Text Box 91"/>
              <p:cNvSpPr txBox="1">
                <a:spLocks noChangeArrowheads="1"/>
              </p:cNvSpPr>
              <p:nvPr/>
            </p:nvSpPr>
            <p:spPr bwMode="auto">
              <a:xfrm>
                <a:off x="481" y="1727"/>
                <a:ext cx="196" cy="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7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520" name="Group 92"/>
              <p:cNvGrpSpPr/>
              <p:nvPr/>
            </p:nvGrpSpPr>
            <p:grpSpPr bwMode="auto">
              <a:xfrm>
                <a:off x="408" y="1282"/>
                <a:ext cx="316" cy="250"/>
                <a:chOff x="1740" y="2302"/>
                <a:chExt cx="316" cy="250"/>
              </a:xfrm>
            </p:grpSpPr>
            <p:sp>
              <p:nvSpPr>
                <p:cNvPr id="521" name="Oval 93"/>
                <p:cNvSpPr>
                  <a:spLocks noChangeArrowheads="1"/>
                </p:cNvSpPr>
                <p:nvPr/>
              </p:nvSpPr>
              <p:spPr bwMode="auto">
                <a:xfrm>
                  <a:off x="1743" y="2420"/>
                  <a:ext cx="313" cy="81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522" name="Line 94"/>
                <p:cNvSpPr>
                  <a:spLocks noChangeShapeType="1"/>
                </p:cNvSpPr>
                <p:nvPr/>
              </p:nvSpPr>
              <p:spPr bwMode="auto">
                <a:xfrm>
                  <a:off x="1743" y="2413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523" name="Line 95"/>
                <p:cNvSpPr>
                  <a:spLocks noChangeShapeType="1"/>
                </p:cNvSpPr>
                <p:nvPr/>
              </p:nvSpPr>
              <p:spPr bwMode="auto">
                <a:xfrm>
                  <a:off x="2056" y="2413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524" name="Rectangle 96"/>
                <p:cNvSpPr>
                  <a:spLocks noChangeArrowheads="1"/>
                </p:cNvSpPr>
                <p:nvPr/>
              </p:nvSpPr>
              <p:spPr bwMode="auto">
                <a:xfrm>
                  <a:off x="1743" y="2413"/>
                  <a:ext cx="310" cy="49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525" name="Oval 97"/>
                <p:cNvSpPr>
                  <a:spLocks noChangeArrowheads="1"/>
                </p:cNvSpPr>
                <p:nvPr/>
              </p:nvSpPr>
              <p:spPr bwMode="auto">
                <a:xfrm>
                  <a:off x="1740" y="2354"/>
                  <a:ext cx="313" cy="95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526" name="Group 98"/>
                <p:cNvGrpSpPr/>
                <p:nvPr/>
              </p:nvGrpSpPr>
              <p:grpSpPr bwMode="auto">
                <a:xfrm>
                  <a:off x="1803" y="2302"/>
                  <a:ext cx="196" cy="250"/>
                  <a:chOff x="2958" y="2425"/>
                  <a:chExt cx="198" cy="250"/>
                </a:xfrm>
              </p:grpSpPr>
              <p:sp>
                <p:nvSpPr>
                  <p:cNvPr id="527" name="Rectangle 99"/>
                  <p:cNvSpPr>
                    <a:spLocks noChangeArrowheads="1"/>
                  </p:cNvSpPr>
                  <p:nvPr/>
                </p:nvSpPr>
                <p:spPr bwMode="auto">
                  <a:xfrm>
                    <a:off x="2982" y="2490"/>
                    <a:ext cx="142" cy="132"/>
                  </a:xfrm>
                  <a:prstGeom prst="rect">
                    <a:avLst/>
                  </a:prstGeom>
                  <a:solidFill>
                    <a:srgbClr val="CCCCFF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528" name="Text Box 100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958" y="2425"/>
                    <a:ext cx="198" cy="25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  <a:cs typeface="MS PGothic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y</a:t>
                    </a:r>
                    <a:endParaRPr kumimoji="0" lang="en-US" sz="2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</p:grpSp>
      </p:grpSp>
      <p:sp>
        <p:nvSpPr>
          <p:cNvPr id="539" name="Text Box 101"/>
          <p:cNvSpPr txBox="1">
            <a:spLocks noChangeArrowheads="1"/>
          </p:cNvSpPr>
          <p:nvPr/>
        </p:nvSpPr>
        <p:spPr bwMode="auto">
          <a:xfrm>
            <a:off x="1471097" y="1455629"/>
            <a:ext cx="715260" cy="40626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i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</a:t>
            </a:r>
            <a:r>
              <a:rPr kumimoji="0" lang="en-US" i="0" u="none" strike="noStrike" kern="0" cap="none" spc="0" normalizeH="0" baseline="-2500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x</a:t>
            </a:r>
            <a:r>
              <a:rPr kumimoji="0" lang="en-US" i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()</a:t>
            </a:r>
            <a:endParaRPr kumimoji="0" lang="en-US" i="0" u="none" strike="noStrike" kern="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40" name="Oval 104"/>
          <p:cNvSpPr>
            <a:spLocks noChangeArrowheads="1"/>
          </p:cNvSpPr>
          <p:nvPr/>
        </p:nvSpPr>
        <p:spPr bwMode="auto">
          <a:xfrm>
            <a:off x="2196230" y="1876817"/>
            <a:ext cx="1066800" cy="381000"/>
          </a:xfrm>
          <a:prstGeom prst="ellipse">
            <a:avLst/>
          </a:prstGeom>
          <a:noFill/>
          <a:ln w="9525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41" name="Oval 105"/>
          <p:cNvSpPr>
            <a:spLocks noChangeArrowheads="1"/>
          </p:cNvSpPr>
          <p:nvPr/>
        </p:nvSpPr>
        <p:spPr bwMode="auto">
          <a:xfrm>
            <a:off x="2196230" y="3934217"/>
            <a:ext cx="1066800" cy="381000"/>
          </a:xfrm>
          <a:prstGeom prst="ellipse">
            <a:avLst/>
          </a:prstGeom>
          <a:noFill/>
          <a:ln w="9525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42" name="Oval 106"/>
          <p:cNvSpPr>
            <a:spLocks noChangeArrowheads="1"/>
          </p:cNvSpPr>
          <p:nvPr/>
        </p:nvSpPr>
        <p:spPr bwMode="auto">
          <a:xfrm>
            <a:off x="2196230" y="6144017"/>
            <a:ext cx="1066800" cy="381000"/>
          </a:xfrm>
          <a:prstGeom prst="ellipse">
            <a:avLst/>
          </a:prstGeom>
          <a:noFill/>
          <a:ln w="9525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43" name="Oval 107"/>
          <p:cNvSpPr>
            <a:spLocks noChangeArrowheads="1"/>
          </p:cNvSpPr>
          <p:nvPr/>
        </p:nvSpPr>
        <p:spPr bwMode="auto">
          <a:xfrm>
            <a:off x="4274268" y="1876817"/>
            <a:ext cx="1066800" cy="381000"/>
          </a:xfrm>
          <a:prstGeom prst="ellipse">
            <a:avLst/>
          </a:prstGeom>
          <a:noFill/>
          <a:ln w="9525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44" name="Rectangle 108"/>
          <p:cNvSpPr>
            <a:spLocks noChangeArrowheads="1"/>
          </p:cNvSpPr>
          <p:nvPr/>
        </p:nvSpPr>
        <p:spPr bwMode="auto">
          <a:xfrm>
            <a:off x="4876322" y="3416550"/>
            <a:ext cx="3868367" cy="646331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/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  <a:cs typeface="Times New Roman" panose="02020603050405020304" pitchFamily="-109" charset="0"/>
              </a:rPr>
              <a:t>D</a:t>
            </a:r>
            <a:r>
              <a:rPr lang="fr-FR" baseline="-25000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  <a:cs typeface="Times New Roman" panose="02020603050405020304" pitchFamily="-109" charset="0"/>
              </a:rPr>
              <a:t>x</a:t>
            </a:r>
            <a:r>
              <a:rPr lang="fr-FR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  <a:cs typeface="Times New Roman" panose="02020603050405020304" pitchFamily="-109" charset="0"/>
              </a:rPr>
              <a:t>(y) = min{c</a:t>
            </a:r>
            <a:r>
              <a:rPr lang="fr-FR" baseline="-25000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  <a:cs typeface="Times New Roman" panose="02020603050405020304" pitchFamily="-109" charset="0"/>
              </a:rPr>
              <a:t>x,y </a:t>
            </a:r>
            <a:r>
              <a:rPr lang="fr-FR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  <a:cs typeface="Times New Roman" panose="02020603050405020304" pitchFamily="-109" charset="0"/>
              </a:rPr>
              <a:t>+ D</a:t>
            </a:r>
            <a:r>
              <a:rPr lang="fr-FR" baseline="-25000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  <a:cs typeface="Times New Roman" panose="02020603050405020304" pitchFamily="-109" charset="0"/>
              </a:rPr>
              <a:t>y</a:t>
            </a:r>
            <a:r>
              <a:rPr lang="fr-FR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  <a:cs typeface="Times New Roman" panose="02020603050405020304" pitchFamily="-109" charset="0"/>
              </a:rPr>
              <a:t>(y), c</a:t>
            </a:r>
            <a:r>
              <a:rPr lang="fr-FR" baseline="-25000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  <a:cs typeface="Times New Roman" panose="02020603050405020304" pitchFamily="-109" charset="0"/>
              </a:rPr>
              <a:t>x,z</a:t>
            </a:r>
            <a:r>
              <a:rPr lang="fr-FR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  <a:cs typeface="Times New Roman" panose="02020603050405020304" pitchFamily="-109" charset="0"/>
              </a:rPr>
              <a:t>+ D</a:t>
            </a:r>
            <a:r>
              <a:rPr lang="fr-FR" baseline="-25000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  <a:cs typeface="Times New Roman" panose="02020603050405020304" pitchFamily="-109" charset="0"/>
              </a:rPr>
              <a:t>z</a:t>
            </a:r>
            <a:r>
              <a:rPr lang="fr-FR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  <a:cs typeface="Times New Roman" panose="02020603050405020304" pitchFamily="-109" charset="0"/>
              </a:rPr>
              <a:t>(y)} </a:t>
            </a:r>
            <a:br>
              <a:rPr lang="fr-FR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  <a:cs typeface="Times New Roman" panose="02020603050405020304" pitchFamily="-109" charset="0"/>
              </a:rPr>
            </a:br>
            <a:r>
              <a:rPr lang="fr-FR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  <a:cs typeface="Times New Roman" panose="02020603050405020304" pitchFamily="-109" charset="0"/>
              </a:rPr>
              <a:t>             = min{2+0 , 7+1} = 2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-109" charset="0"/>
            </a:endParaRPr>
          </a:p>
        </p:txBody>
      </p:sp>
      <p:sp>
        <p:nvSpPr>
          <p:cNvPr id="545" name="Line 109"/>
          <p:cNvSpPr>
            <a:spLocks noChangeShapeType="1"/>
          </p:cNvSpPr>
          <p:nvPr/>
        </p:nvSpPr>
        <p:spPr bwMode="auto">
          <a:xfrm flipH="1" flipV="1">
            <a:off x="4737817" y="2139668"/>
            <a:ext cx="310172" cy="1304989"/>
          </a:xfrm>
          <a:prstGeom prst="line">
            <a:avLst/>
          </a:prstGeom>
          <a:noFill/>
          <a:ln w="12700">
            <a:solidFill>
              <a:srgbClr val="0000A8"/>
            </a:solidFill>
            <a:round/>
            <a:tailEnd type="triangle" w="med" len="med"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46" name="Rectangle 110"/>
          <p:cNvSpPr>
            <a:spLocks noChangeArrowheads="1"/>
          </p:cNvSpPr>
          <p:nvPr/>
        </p:nvSpPr>
        <p:spPr bwMode="auto">
          <a:xfrm>
            <a:off x="5921461" y="2260908"/>
            <a:ext cx="3660949" cy="726546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/>
          <a:p>
            <a:pPr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fr-FR" i="1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D</a:t>
            </a:r>
            <a:r>
              <a:rPr lang="fr-FR" i="1" baseline="-25000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x</a:t>
            </a:r>
            <a:r>
              <a:rPr lang="fr-FR" i="1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(z) = </a:t>
            </a:r>
            <a:r>
              <a:rPr lang="fr-FR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min{</a:t>
            </a:r>
            <a:r>
              <a:rPr lang="fr-FR" i="1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c</a:t>
            </a:r>
            <a:r>
              <a:rPr lang="fr-FR" i="1" baseline="-25000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x,y</a:t>
            </a:r>
            <a:r>
              <a:rPr lang="fr-FR" i="1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+ D</a:t>
            </a:r>
            <a:r>
              <a:rPr lang="fr-FR" i="1" baseline="-25000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y</a:t>
            </a:r>
            <a:r>
              <a:rPr lang="fr-FR" i="1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(z), c</a:t>
            </a:r>
            <a:r>
              <a:rPr lang="fr-FR" i="1" baseline="-25000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x,z</a:t>
            </a:r>
            <a:r>
              <a:rPr lang="fr-FR" i="1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+ D</a:t>
            </a:r>
            <a:r>
              <a:rPr lang="fr-FR" i="1" baseline="-25000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z</a:t>
            </a:r>
            <a:r>
              <a:rPr lang="fr-FR" i="1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(z)</a:t>
            </a:r>
            <a:r>
              <a:rPr lang="fr-FR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} 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fr-FR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= min{2+1 , 7+0} = 3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47" name="Line 111"/>
          <p:cNvSpPr>
            <a:spLocks noChangeShapeType="1"/>
          </p:cNvSpPr>
          <p:nvPr/>
        </p:nvSpPr>
        <p:spPr bwMode="auto">
          <a:xfrm flipH="1" flipV="1">
            <a:off x="5106812" y="2116725"/>
            <a:ext cx="805472" cy="338376"/>
          </a:xfrm>
          <a:prstGeom prst="line">
            <a:avLst/>
          </a:prstGeom>
          <a:noFill/>
          <a:ln w="9525">
            <a:solidFill>
              <a:srgbClr val="0000A8"/>
            </a:solidFill>
            <a:round/>
            <a:tailEnd type="triangle" w="med" len="med"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48" name="Text Box 112"/>
          <p:cNvSpPr txBox="1">
            <a:spLocks noChangeArrowheads="1"/>
          </p:cNvSpPr>
          <p:nvPr/>
        </p:nvSpPr>
        <p:spPr bwMode="auto">
          <a:xfrm>
            <a:off x="4899743" y="1875230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49" name="Text Box 113"/>
          <p:cNvSpPr txBox="1">
            <a:spLocks noChangeArrowheads="1"/>
          </p:cNvSpPr>
          <p:nvPr/>
        </p:nvSpPr>
        <p:spPr bwMode="auto">
          <a:xfrm>
            <a:off x="4556843" y="1879992"/>
            <a:ext cx="342900" cy="366713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 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50" name="Text Box 114"/>
          <p:cNvSpPr txBox="1">
            <a:spLocks noChangeArrowheads="1"/>
          </p:cNvSpPr>
          <p:nvPr/>
        </p:nvSpPr>
        <p:spPr bwMode="auto">
          <a:xfrm>
            <a:off x="1499672" y="3214405"/>
            <a:ext cx="715260" cy="40626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i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</a:t>
            </a:r>
            <a:r>
              <a:rPr kumimoji="0" lang="en-US" i="0" u="none" strike="noStrike" kern="0" cap="none" spc="0" normalizeH="0" baseline="-2500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y</a:t>
            </a:r>
            <a:r>
              <a:rPr kumimoji="0" lang="en-US" i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()</a:t>
            </a:r>
            <a:endParaRPr kumimoji="0" lang="en-US" i="0" u="none" strike="noStrike" kern="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51" name="Text Box 115"/>
          <p:cNvSpPr txBox="1">
            <a:spLocks noChangeArrowheads="1"/>
          </p:cNvSpPr>
          <p:nvPr/>
        </p:nvSpPr>
        <p:spPr bwMode="auto">
          <a:xfrm>
            <a:off x="1480970" y="5037203"/>
            <a:ext cx="715260" cy="40626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i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</a:t>
            </a:r>
            <a:r>
              <a:rPr kumimoji="0" lang="en-US" i="0" u="none" strike="noStrike" kern="0" cap="none" spc="0" normalizeH="0" baseline="-2500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z</a:t>
            </a:r>
            <a:r>
              <a:rPr kumimoji="0" lang="en-US" i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()</a:t>
            </a:r>
            <a:endParaRPr kumimoji="0" lang="en-US" i="0" u="none" strike="noStrike" kern="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52" name="Text Box 117"/>
          <p:cNvSpPr txBox="1">
            <a:spLocks noChangeArrowheads="1"/>
          </p:cNvSpPr>
          <p:nvPr/>
        </p:nvSpPr>
        <p:spPr bwMode="auto">
          <a:xfrm>
            <a:off x="4390155" y="1343417"/>
            <a:ext cx="706438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cost to</a:t>
            </a:r>
            <a:endParaRPr kumimoji="0" lang="en-US" sz="14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53" name="Text Box 118"/>
          <p:cNvSpPr txBox="1">
            <a:spLocks noChangeArrowheads="1"/>
          </p:cNvSpPr>
          <p:nvPr/>
        </p:nvSpPr>
        <p:spPr bwMode="auto">
          <a:xfrm rot="-5400000">
            <a:off x="1538212" y="2268136"/>
            <a:ext cx="538162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from</a:t>
            </a:r>
            <a:endParaRPr kumimoji="0" lang="en-US" sz="14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743200" y="1891430"/>
            <a:ext cx="2491320" cy="352127"/>
            <a:chOff x="2743200" y="1891430"/>
            <a:chExt cx="2491320" cy="352127"/>
          </a:xfrm>
        </p:grpSpPr>
        <p:sp>
          <p:nvSpPr>
            <p:cNvPr id="3" name="Oval 2"/>
            <p:cNvSpPr/>
            <p:nvPr/>
          </p:nvSpPr>
          <p:spPr>
            <a:xfrm>
              <a:off x="2743200" y="1891430"/>
              <a:ext cx="350729" cy="350729"/>
            </a:xfrm>
            <a:prstGeom prst="ellipse">
              <a:avLst/>
            </a:prstGeom>
            <a:noFill/>
            <a:ln w="349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6" name="Oval 555"/>
            <p:cNvSpPr/>
            <p:nvPr/>
          </p:nvSpPr>
          <p:spPr>
            <a:xfrm>
              <a:off x="4883791" y="1892828"/>
              <a:ext cx="350729" cy="350729"/>
            </a:xfrm>
            <a:prstGeom prst="ellipse">
              <a:avLst/>
            </a:prstGeom>
            <a:noFill/>
            <a:ln w="349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4" grpId="0"/>
      <p:bldP spid="545" grpId="0" bldLvl="0" animBg="1"/>
      <p:bldP spid="546" grpId="0"/>
      <p:bldP spid="547" grpId="0" bldLvl="0" animBg="1"/>
      <p:bldP spid="548" grpId="0"/>
      <p:bldP spid="54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9543"/>
            <a:ext cx="10515600" cy="894622"/>
          </a:xfrm>
        </p:spPr>
        <p:txBody>
          <a:bodyPr>
            <a:normAutofit/>
          </a:bodyPr>
          <a:lstStyle/>
          <a:p>
            <a:r>
              <a:rPr lang="en-US" sz="4800" dirty="0"/>
              <a:t>Per-router control plane</a:t>
            </a:r>
            <a:endParaRPr lang="en-US" sz="4800" dirty="0"/>
          </a:p>
        </p:txBody>
      </p:sp>
      <p:sp>
        <p:nvSpPr>
          <p:cNvPr id="4" name="TextBox 257"/>
          <p:cNvSpPr txBox="1">
            <a:spLocks noChangeArrowheads="1"/>
          </p:cNvSpPr>
          <p:nvPr/>
        </p:nvSpPr>
        <p:spPr bwMode="auto">
          <a:xfrm>
            <a:off x="780773" y="1101105"/>
            <a:ext cx="10987157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Individual routing algorithm components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 each and every router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interact in the control plane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38" name="Freeform 2"/>
          <p:cNvSpPr/>
          <p:nvPr/>
        </p:nvSpPr>
        <p:spPr bwMode="auto">
          <a:xfrm>
            <a:off x="4182648" y="5476945"/>
            <a:ext cx="4027487" cy="939800"/>
          </a:xfrm>
          <a:custGeom>
            <a:avLst/>
            <a:gdLst>
              <a:gd name="T0" fmla="*/ 2147483647 w 10001"/>
              <a:gd name="T1" fmla="*/ 2147483647 h 10125"/>
              <a:gd name="T2" fmla="*/ 2147483647 w 10001"/>
              <a:gd name="T3" fmla="*/ 2147483647 h 10125"/>
              <a:gd name="T4" fmla="*/ 2147483647 w 10001"/>
              <a:gd name="T5" fmla="*/ 2147483647 h 10125"/>
              <a:gd name="T6" fmla="*/ 2147483647 w 10001"/>
              <a:gd name="T7" fmla="*/ 0 h 10125"/>
              <a:gd name="T8" fmla="*/ 2147483647 w 10001"/>
              <a:gd name="T9" fmla="*/ 2147483647 h 10125"/>
              <a:gd name="T10" fmla="*/ 2147483647 w 10001"/>
              <a:gd name="T11" fmla="*/ 2147483647 h 10125"/>
              <a:gd name="T12" fmla="*/ 2147483647 w 10001"/>
              <a:gd name="T13" fmla="*/ 2147483647 h 10125"/>
              <a:gd name="T14" fmla="*/ 2147483647 w 10001"/>
              <a:gd name="T15" fmla="*/ 2147483647 h 10125"/>
              <a:gd name="T16" fmla="*/ 2147483647 w 10001"/>
              <a:gd name="T17" fmla="*/ 2147483647 h 10125"/>
              <a:gd name="T18" fmla="*/ 2147483647 w 10001"/>
              <a:gd name="T19" fmla="*/ 2147483647 h 10125"/>
              <a:gd name="T20" fmla="*/ 2147483647 w 10001"/>
              <a:gd name="T21" fmla="*/ 2147483647 h 10125"/>
              <a:gd name="T22" fmla="*/ 2147483647 w 10001"/>
              <a:gd name="T23" fmla="*/ 2147483647 h 10125"/>
              <a:gd name="T24" fmla="*/ 2147483647 w 10001"/>
              <a:gd name="T25" fmla="*/ 2147483647 h 10125"/>
              <a:gd name="T26" fmla="*/ 2147483647 w 10001"/>
              <a:gd name="T27" fmla="*/ 2147483647 h 10125"/>
              <a:gd name="T28" fmla="*/ 2147483647 w 10001"/>
              <a:gd name="T29" fmla="*/ 2147483647 h 1012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0001" h="10125">
                <a:moveTo>
                  <a:pt x="4" y="4039"/>
                </a:moveTo>
                <a:cubicBezTo>
                  <a:pt x="-29" y="2271"/>
                  <a:pt x="194" y="2100"/>
                  <a:pt x="715" y="1595"/>
                </a:cubicBezTo>
                <a:cubicBezTo>
                  <a:pt x="1236" y="1089"/>
                  <a:pt x="2417" y="1272"/>
                  <a:pt x="3130" y="1006"/>
                </a:cubicBezTo>
                <a:cubicBezTo>
                  <a:pt x="3843" y="740"/>
                  <a:pt x="4397" y="0"/>
                  <a:pt x="4995" y="0"/>
                </a:cubicBezTo>
                <a:cubicBezTo>
                  <a:pt x="5593" y="1"/>
                  <a:pt x="6206" y="926"/>
                  <a:pt x="6720" y="1009"/>
                </a:cubicBezTo>
                <a:cubicBezTo>
                  <a:pt x="7234" y="1092"/>
                  <a:pt x="7536" y="241"/>
                  <a:pt x="8082" y="497"/>
                </a:cubicBezTo>
                <a:cubicBezTo>
                  <a:pt x="8628" y="756"/>
                  <a:pt x="9854" y="442"/>
                  <a:pt x="9989" y="2989"/>
                </a:cubicBezTo>
                <a:cubicBezTo>
                  <a:pt x="10124" y="5536"/>
                  <a:pt x="9098" y="5742"/>
                  <a:pt x="8599" y="6797"/>
                </a:cubicBezTo>
                <a:cubicBezTo>
                  <a:pt x="8100" y="7852"/>
                  <a:pt x="7544" y="8981"/>
                  <a:pt x="6995" y="9322"/>
                </a:cubicBezTo>
                <a:cubicBezTo>
                  <a:pt x="6446" y="9663"/>
                  <a:pt x="5793" y="8957"/>
                  <a:pt x="5307" y="8843"/>
                </a:cubicBezTo>
                <a:cubicBezTo>
                  <a:pt x="4819" y="8726"/>
                  <a:pt x="4628" y="10048"/>
                  <a:pt x="4371" y="9912"/>
                </a:cubicBezTo>
                <a:cubicBezTo>
                  <a:pt x="4114" y="9775"/>
                  <a:pt x="3505" y="10355"/>
                  <a:pt x="3140" y="10019"/>
                </a:cubicBezTo>
                <a:cubicBezTo>
                  <a:pt x="2774" y="9683"/>
                  <a:pt x="2820" y="8138"/>
                  <a:pt x="2179" y="7895"/>
                </a:cubicBezTo>
                <a:cubicBezTo>
                  <a:pt x="1586" y="6800"/>
                  <a:pt x="1549" y="8137"/>
                  <a:pt x="1187" y="7495"/>
                </a:cubicBezTo>
                <a:cubicBezTo>
                  <a:pt x="825" y="6852"/>
                  <a:pt x="-7" y="6157"/>
                  <a:pt x="4" y="4039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cxnSp>
        <p:nvCxnSpPr>
          <p:cNvPr id="239" name="Straight Connector 238"/>
          <p:cNvCxnSpPr/>
          <p:nvPr/>
        </p:nvCxnSpPr>
        <p:spPr>
          <a:xfrm flipV="1">
            <a:off x="4812885" y="5629345"/>
            <a:ext cx="1316038" cy="131762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240" name="Straight Connector 239"/>
          <p:cNvCxnSpPr/>
          <p:nvPr/>
        </p:nvCxnSpPr>
        <p:spPr>
          <a:xfrm>
            <a:off x="4701760" y="5815082"/>
            <a:ext cx="2259013" cy="300038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241" name="Straight Connector 240"/>
          <p:cNvCxnSpPr/>
          <p:nvPr/>
        </p:nvCxnSpPr>
        <p:spPr>
          <a:xfrm>
            <a:off x="4714460" y="5921445"/>
            <a:ext cx="714375" cy="274637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242" name="Straight Connector 241"/>
          <p:cNvCxnSpPr/>
          <p:nvPr/>
        </p:nvCxnSpPr>
        <p:spPr>
          <a:xfrm flipV="1">
            <a:off x="5732048" y="6115120"/>
            <a:ext cx="1247775" cy="80962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243" name="Straight Connector 242"/>
          <p:cNvCxnSpPr/>
          <p:nvPr/>
        </p:nvCxnSpPr>
        <p:spPr>
          <a:xfrm>
            <a:off x="6392448" y="5661095"/>
            <a:ext cx="1057275" cy="123825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244" name="Straight Connector 243"/>
          <p:cNvCxnSpPr/>
          <p:nvPr/>
        </p:nvCxnSpPr>
        <p:spPr>
          <a:xfrm flipV="1">
            <a:off x="5676485" y="5815082"/>
            <a:ext cx="1790700" cy="300038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245" name="Straight Connector 244"/>
          <p:cNvCxnSpPr/>
          <p:nvPr/>
        </p:nvCxnSpPr>
        <p:spPr>
          <a:xfrm flipV="1">
            <a:off x="7003635" y="5843657"/>
            <a:ext cx="588963" cy="271463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246" name="Straight Connector 245"/>
          <p:cNvCxnSpPr/>
          <p:nvPr/>
        </p:nvCxnSpPr>
        <p:spPr>
          <a:xfrm>
            <a:off x="6146385" y="5629345"/>
            <a:ext cx="814388" cy="400050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grpSp>
        <p:nvGrpSpPr>
          <p:cNvPr id="247" name="Group 7"/>
          <p:cNvGrpSpPr/>
          <p:nvPr/>
        </p:nvGrpSpPr>
        <p:grpSpPr bwMode="auto">
          <a:xfrm>
            <a:off x="5271673" y="6054795"/>
            <a:ext cx="563562" cy="293687"/>
            <a:chOff x="1871277" y="1576300"/>
            <a:chExt cx="1128371" cy="437861"/>
          </a:xfrm>
        </p:grpSpPr>
        <p:sp>
          <p:nvSpPr>
            <p:cNvPr id="248" name="Oval 247"/>
            <p:cNvSpPr>
              <a:spLocks noChangeArrowheads="1"/>
            </p:cNvSpPr>
            <p:nvPr/>
          </p:nvSpPr>
          <p:spPr bwMode="auto">
            <a:xfrm flipV="1">
              <a:off x="1874455" y="1694641"/>
              <a:ext cx="1125193" cy="319520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49" name="Rectangle 248"/>
            <p:cNvSpPr/>
            <p:nvPr/>
          </p:nvSpPr>
          <p:spPr bwMode="auto">
            <a:xfrm>
              <a:off x="1871277" y="1739610"/>
              <a:ext cx="1128371" cy="115975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50" name="Oval 249"/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193" cy="319520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1" name="Freeform 250"/>
            <p:cNvSpPr/>
            <p:nvPr/>
          </p:nvSpPr>
          <p:spPr bwMode="auto">
            <a:xfrm>
              <a:off x="2160521" y="1673339"/>
              <a:ext cx="546704" cy="160944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52" name="Freeform 251"/>
            <p:cNvSpPr/>
            <p:nvPr/>
          </p:nvSpPr>
          <p:spPr bwMode="auto">
            <a:xfrm>
              <a:off x="2103307" y="1633104"/>
              <a:ext cx="661131" cy="111240"/>
            </a:xfrm>
            <a:custGeom>
              <a:avLst/>
              <a:gdLst>
                <a:gd name="T0" fmla="*/ 0 w 3723451"/>
                <a:gd name="T1" fmla="*/ 27215 h 932950"/>
                <a:gd name="T2" fmla="*/ 116331 w 3723451"/>
                <a:gd name="T3" fmla="*/ 321 h 932950"/>
                <a:gd name="T4" fmla="*/ 329509 w 3723451"/>
                <a:gd name="T5" fmla="*/ 62069 h 932950"/>
                <a:gd name="T6" fmla="*/ 532884 w 3723451"/>
                <a:gd name="T7" fmla="*/ 0 h 932950"/>
                <a:gd name="T8" fmla="*/ 661131 w 3723451"/>
                <a:gd name="T9" fmla="*/ 24699 h 932950"/>
                <a:gd name="T10" fmla="*/ 565716 w 3723451"/>
                <a:gd name="T11" fmla="*/ 55071 h 932950"/>
                <a:gd name="T12" fmla="*/ 534996 w 3723451"/>
                <a:gd name="T13" fmla="*/ 46883 h 932950"/>
                <a:gd name="T14" fmla="*/ 333255 w 3723451"/>
                <a:gd name="T15" fmla="*/ 111240 h 932950"/>
                <a:gd name="T16" fmla="*/ 126353 w 3723451"/>
                <a:gd name="T17" fmla="*/ 49250 h 932950"/>
                <a:gd name="T18" fmla="*/ 92901 w 3723451"/>
                <a:gd name="T19" fmla="*/ 55941 h 932950"/>
                <a:gd name="T20" fmla="*/ 0 w 3723451"/>
                <a:gd name="T21" fmla="*/ 27215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3" name="Freeform 252"/>
            <p:cNvSpPr/>
            <p:nvPr/>
          </p:nvSpPr>
          <p:spPr bwMode="auto">
            <a:xfrm>
              <a:off x="2538765" y="1727776"/>
              <a:ext cx="241567" cy="97039"/>
            </a:xfrm>
            <a:custGeom>
              <a:avLst/>
              <a:gdLst>
                <a:gd name="T0" fmla="*/ 0 w 1366596"/>
                <a:gd name="T1" fmla="*/ 0 h 809868"/>
                <a:gd name="T2" fmla="*/ 241567 w 1366596"/>
                <a:gd name="T3" fmla="*/ 74985 h 809868"/>
                <a:gd name="T4" fmla="*/ 152911 w 1366596"/>
                <a:gd name="T5" fmla="*/ 97039 h 809868"/>
                <a:gd name="T6" fmla="*/ 813 w 1366596"/>
                <a:gd name="T7" fmla="*/ 51276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4" name="Freeform 253"/>
            <p:cNvSpPr/>
            <p:nvPr/>
          </p:nvSpPr>
          <p:spPr bwMode="auto">
            <a:xfrm>
              <a:off x="2090593" y="1730143"/>
              <a:ext cx="238389" cy="97040"/>
            </a:xfrm>
            <a:custGeom>
              <a:avLst/>
              <a:gdLst>
                <a:gd name="T0" fmla="*/ 235135 w 1348191"/>
                <a:gd name="T1" fmla="*/ 0 h 791462"/>
                <a:gd name="T2" fmla="*/ 238389 w 1348191"/>
                <a:gd name="T3" fmla="*/ 46827 h 791462"/>
                <a:gd name="T4" fmla="*/ 86243 w 1348191"/>
                <a:gd name="T5" fmla="*/ 97040 h 791462"/>
                <a:gd name="T6" fmla="*/ 0 w 1348191"/>
                <a:gd name="T7" fmla="*/ 75037 h 791462"/>
                <a:gd name="T8" fmla="*/ 235135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255" name="Straight Connector 254"/>
            <p:cNvCxnSpPr>
              <a:cxnSpLocks noChangeShapeType="1"/>
              <a:endCxn id="250" idx="2"/>
            </p:cNvCxnSpPr>
            <p:nvPr/>
          </p:nvCxnSpPr>
          <p:spPr bwMode="auto">
            <a:xfrm flipH="1" flipV="1">
              <a:off x="1871277" y="1737244"/>
              <a:ext cx="3178" cy="123075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6" name="Straight Connector 255"/>
            <p:cNvCxnSpPr>
              <a:cxnSpLocks noChangeShapeType="1"/>
            </p:cNvCxnSpPr>
            <p:nvPr/>
          </p:nvCxnSpPr>
          <p:spPr bwMode="auto">
            <a:xfrm flipH="1" flipV="1">
              <a:off x="2996470" y="1734876"/>
              <a:ext cx="3178" cy="123075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57" name="Group 327"/>
          <p:cNvGrpSpPr/>
          <p:nvPr/>
        </p:nvGrpSpPr>
        <p:grpSpPr bwMode="auto">
          <a:xfrm>
            <a:off x="5966998" y="5513457"/>
            <a:ext cx="565150" cy="292100"/>
            <a:chOff x="1871277" y="1576300"/>
            <a:chExt cx="1128371" cy="437861"/>
          </a:xfrm>
        </p:grpSpPr>
        <p:sp>
          <p:nvSpPr>
            <p:cNvPr id="258" name="Oval 257"/>
            <p:cNvSpPr>
              <a:spLocks noChangeArrowheads="1"/>
            </p:cNvSpPr>
            <p:nvPr/>
          </p:nvSpPr>
          <p:spPr bwMode="auto">
            <a:xfrm flipV="1">
              <a:off x="1874446" y="1692905"/>
              <a:ext cx="1125202" cy="321256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9" name="Rectangle 258"/>
            <p:cNvSpPr/>
            <p:nvPr/>
          </p:nvSpPr>
          <p:spPr bwMode="auto">
            <a:xfrm>
              <a:off x="1871277" y="1740499"/>
              <a:ext cx="1128371" cy="114225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60" name="Oval 259"/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200" cy="321257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1" name="Freeform 260"/>
            <p:cNvSpPr/>
            <p:nvPr/>
          </p:nvSpPr>
          <p:spPr bwMode="auto">
            <a:xfrm>
              <a:off x="2159708" y="1673868"/>
              <a:ext cx="548339" cy="159438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62" name="Freeform 261"/>
            <p:cNvSpPr/>
            <p:nvPr/>
          </p:nvSpPr>
          <p:spPr bwMode="auto">
            <a:xfrm>
              <a:off x="2102655" y="1633412"/>
              <a:ext cx="662444" cy="111846"/>
            </a:xfrm>
            <a:custGeom>
              <a:avLst/>
              <a:gdLst>
                <a:gd name="T0" fmla="*/ 0 w 3723451"/>
                <a:gd name="T1" fmla="*/ 27363 h 932950"/>
                <a:gd name="T2" fmla="*/ 116562 w 3723451"/>
                <a:gd name="T3" fmla="*/ 322 h 932950"/>
                <a:gd name="T4" fmla="*/ 330164 w 3723451"/>
                <a:gd name="T5" fmla="*/ 62407 h 932950"/>
                <a:gd name="T6" fmla="*/ 533943 w 3723451"/>
                <a:gd name="T7" fmla="*/ 0 h 932950"/>
                <a:gd name="T8" fmla="*/ 662444 w 3723451"/>
                <a:gd name="T9" fmla="*/ 24834 h 932950"/>
                <a:gd name="T10" fmla="*/ 566839 w 3723451"/>
                <a:gd name="T11" fmla="*/ 55371 h 932950"/>
                <a:gd name="T12" fmla="*/ 536059 w 3723451"/>
                <a:gd name="T13" fmla="*/ 47138 h 932950"/>
                <a:gd name="T14" fmla="*/ 333917 w 3723451"/>
                <a:gd name="T15" fmla="*/ 111846 h 932950"/>
                <a:gd name="T16" fmla="*/ 126604 w 3723451"/>
                <a:gd name="T17" fmla="*/ 49519 h 932950"/>
                <a:gd name="T18" fmla="*/ 93086 w 3723451"/>
                <a:gd name="T19" fmla="*/ 56246 h 932950"/>
                <a:gd name="T20" fmla="*/ 0 w 3723451"/>
                <a:gd name="T21" fmla="*/ 27363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3" name="Freeform 262"/>
            <p:cNvSpPr/>
            <p:nvPr/>
          </p:nvSpPr>
          <p:spPr bwMode="auto">
            <a:xfrm>
              <a:off x="2536889" y="1728599"/>
              <a:ext cx="244057" cy="97568"/>
            </a:xfrm>
            <a:custGeom>
              <a:avLst/>
              <a:gdLst>
                <a:gd name="T0" fmla="*/ 0 w 1366596"/>
                <a:gd name="T1" fmla="*/ 0 h 809868"/>
                <a:gd name="T2" fmla="*/ 244057 w 1366596"/>
                <a:gd name="T3" fmla="*/ 75393 h 809868"/>
                <a:gd name="T4" fmla="*/ 154487 w 1366596"/>
                <a:gd name="T5" fmla="*/ 97568 h 809868"/>
                <a:gd name="T6" fmla="*/ 822 w 1366596"/>
                <a:gd name="T7" fmla="*/ 51556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4" name="Freeform 263"/>
            <p:cNvSpPr/>
            <p:nvPr/>
          </p:nvSpPr>
          <p:spPr bwMode="auto">
            <a:xfrm>
              <a:off x="2089977" y="1730980"/>
              <a:ext cx="240888" cy="95187"/>
            </a:xfrm>
            <a:custGeom>
              <a:avLst/>
              <a:gdLst>
                <a:gd name="T0" fmla="*/ 237599 w 1348191"/>
                <a:gd name="T1" fmla="*/ 0 h 791462"/>
                <a:gd name="T2" fmla="*/ 240888 w 1348191"/>
                <a:gd name="T3" fmla="*/ 45933 h 791462"/>
                <a:gd name="T4" fmla="*/ 87147 w 1348191"/>
                <a:gd name="T5" fmla="*/ 95187 h 791462"/>
                <a:gd name="T6" fmla="*/ 0 w 1348191"/>
                <a:gd name="T7" fmla="*/ 73604 h 791462"/>
                <a:gd name="T8" fmla="*/ 237599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265" name="Straight Connector 264"/>
            <p:cNvCxnSpPr>
              <a:cxnSpLocks noChangeShapeType="1"/>
              <a:endCxn id="260" idx="2"/>
            </p:cNvCxnSpPr>
            <p:nvPr/>
          </p:nvCxnSpPr>
          <p:spPr bwMode="auto">
            <a:xfrm flipH="1" flipV="1">
              <a:off x="1871277" y="1735739"/>
              <a:ext cx="3169" cy="123743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6" name="Straight Connector 265"/>
            <p:cNvCxnSpPr>
              <a:cxnSpLocks noChangeShapeType="1"/>
            </p:cNvCxnSpPr>
            <p:nvPr/>
          </p:nvCxnSpPr>
          <p:spPr bwMode="auto">
            <a:xfrm flipH="1" flipV="1">
              <a:off x="2996477" y="1733359"/>
              <a:ext cx="3171" cy="123743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67" name="Group 337"/>
          <p:cNvGrpSpPr/>
          <p:nvPr/>
        </p:nvGrpSpPr>
        <p:grpSpPr bwMode="auto">
          <a:xfrm>
            <a:off x="6609935" y="5967482"/>
            <a:ext cx="563563" cy="293688"/>
            <a:chOff x="1871277" y="1576300"/>
            <a:chExt cx="1128371" cy="437861"/>
          </a:xfrm>
        </p:grpSpPr>
        <p:sp>
          <p:nvSpPr>
            <p:cNvPr id="268" name="Oval 267"/>
            <p:cNvSpPr>
              <a:spLocks noChangeArrowheads="1"/>
            </p:cNvSpPr>
            <p:nvPr/>
          </p:nvSpPr>
          <p:spPr bwMode="auto">
            <a:xfrm flipV="1">
              <a:off x="1874457" y="1694641"/>
              <a:ext cx="1125191" cy="319520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9" name="Rectangle 268"/>
            <p:cNvSpPr/>
            <p:nvPr/>
          </p:nvSpPr>
          <p:spPr bwMode="auto">
            <a:xfrm>
              <a:off x="1871277" y="1739611"/>
              <a:ext cx="1128371" cy="115973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70" name="Oval 269"/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191" cy="319520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1" name="Freeform 270"/>
            <p:cNvSpPr/>
            <p:nvPr/>
          </p:nvSpPr>
          <p:spPr bwMode="auto">
            <a:xfrm>
              <a:off x="2160522" y="1673340"/>
              <a:ext cx="546703" cy="16094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72" name="Freeform 271"/>
            <p:cNvSpPr/>
            <p:nvPr/>
          </p:nvSpPr>
          <p:spPr bwMode="auto">
            <a:xfrm>
              <a:off x="2103309" y="1633103"/>
              <a:ext cx="661129" cy="111241"/>
            </a:xfrm>
            <a:custGeom>
              <a:avLst/>
              <a:gdLst>
                <a:gd name="T0" fmla="*/ 0 w 3723451"/>
                <a:gd name="T1" fmla="*/ 27215 h 932950"/>
                <a:gd name="T2" fmla="*/ 116330 w 3723451"/>
                <a:gd name="T3" fmla="*/ 321 h 932950"/>
                <a:gd name="T4" fmla="*/ 329508 w 3723451"/>
                <a:gd name="T5" fmla="*/ 62070 h 932950"/>
                <a:gd name="T6" fmla="*/ 532883 w 3723451"/>
                <a:gd name="T7" fmla="*/ 0 h 932950"/>
                <a:gd name="T8" fmla="*/ 661129 w 3723451"/>
                <a:gd name="T9" fmla="*/ 24700 h 932950"/>
                <a:gd name="T10" fmla="*/ 565714 w 3723451"/>
                <a:gd name="T11" fmla="*/ 55072 h 932950"/>
                <a:gd name="T12" fmla="*/ 534995 w 3723451"/>
                <a:gd name="T13" fmla="*/ 46883 h 932950"/>
                <a:gd name="T14" fmla="*/ 333254 w 3723451"/>
                <a:gd name="T15" fmla="*/ 111241 h 932950"/>
                <a:gd name="T16" fmla="*/ 126353 w 3723451"/>
                <a:gd name="T17" fmla="*/ 49251 h 932950"/>
                <a:gd name="T18" fmla="*/ 92901 w 3723451"/>
                <a:gd name="T19" fmla="*/ 55941 h 932950"/>
                <a:gd name="T20" fmla="*/ 0 w 3723451"/>
                <a:gd name="T21" fmla="*/ 27215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3" name="Freeform 272"/>
            <p:cNvSpPr/>
            <p:nvPr/>
          </p:nvSpPr>
          <p:spPr bwMode="auto">
            <a:xfrm>
              <a:off x="2538763" y="1727776"/>
              <a:ext cx="241567" cy="97040"/>
            </a:xfrm>
            <a:custGeom>
              <a:avLst/>
              <a:gdLst>
                <a:gd name="T0" fmla="*/ 0 w 1366596"/>
                <a:gd name="T1" fmla="*/ 0 h 809868"/>
                <a:gd name="T2" fmla="*/ 241567 w 1366596"/>
                <a:gd name="T3" fmla="*/ 74985 h 809868"/>
                <a:gd name="T4" fmla="*/ 152911 w 1366596"/>
                <a:gd name="T5" fmla="*/ 97040 h 809868"/>
                <a:gd name="T6" fmla="*/ 813 w 1366596"/>
                <a:gd name="T7" fmla="*/ 51277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4" name="Freeform 273"/>
            <p:cNvSpPr/>
            <p:nvPr/>
          </p:nvSpPr>
          <p:spPr bwMode="auto">
            <a:xfrm>
              <a:off x="2090595" y="1730144"/>
              <a:ext cx="238387" cy="97039"/>
            </a:xfrm>
            <a:custGeom>
              <a:avLst/>
              <a:gdLst>
                <a:gd name="T0" fmla="*/ 235133 w 1348191"/>
                <a:gd name="T1" fmla="*/ 0 h 791462"/>
                <a:gd name="T2" fmla="*/ 238387 w 1348191"/>
                <a:gd name="T3" fmla="*/ 46827 h 791462"/>
                <a:gd name="T4" fmla="*/ 86242 w 1348191"/>
                <a:gd name="T5" fmla="*/ 97039 h 791462"/>
                <a:gd name="T6" fmla="*/ 0 w 1348191"/>
                <a:gd name="T7" fmla="*/ 75036 h 791462"/>
                <a:gd name="T8" fmla="*/ 235133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275" name="Straight Connector 274"/>
            <p:cNvCxnSpPr>
              <a:cxnSpLocks noChangeShapeType="1"/>
              <a:endCxn id="270" idx="2"/>
            </p:cNvCxnSpPr>
            <p:nvPr/>
          </p:nvCxnSpPr>
          <p:spPr bwMode="auto">
            <a:xfrm flipH="1" flipV="1">
              <a:off x="1871277" y="1737243"/>
              <a:ext cx="3180" cy="123074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6" name="Straight Connector 275"/>
            <p:cNvCxnSpPr>
              <a:cxnSpLocks noChangeShapeType="1"/>
            </p:cNvCxnSpPr>
            <p:nvPr/>
          </p:nvCxnSpPr>
          <p:spPr bwMode="auto">
            <a:xfrm flipH="1" flipV="1">
              <a:off x="2996468" y="1734877"/>
              <a:ext cx="3180" cy="123074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77" name="Group 347"/>
          <p:cNvGrpSpPr/>
          <p:nvPr/>
        </p:nvGrpSpPr>
        <p:grpSpPr bwMode="auto">
          <a:xfrm>
            <a:off x="7332248" y="5653157"/>
            <a:ext cx="565150" cy="293688"/>
            <a:chOff x="1871277" y="1576300"/>
            <a:chExt cx="1128371" cy="437861"/>
          </a:xfrm>
        </p:grpSpPr>
        <p:sp>
          <p:nvSpPr>
            <p:cNvPr id="278" name="Oval 277"/>
            <p:cNvSpPr>
              <a:spLocks noChangeArrowheads="1"/>
            </p:cNvSpPr>
            <p:nvPr/>
          </p:nvSpPr>
          <p:spPr bwMode="auto">
            <a:xfrm flipV="1">
              <a:off x="1874446" y="1694641"/>
              <a:ext cx="1125202" cy="319520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9" name="Rectangle 278"/>
            <p:cNvSpPr/>
            <p:nvPr/>
          </p:nvSpPr>
          <p:spPr bwMode="auto">
            <a:xfrm>
              <a:off x="1871277" y="1739611"/>
              <a:ext cx="1128371" cy="115973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80" name="Oval 279"/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200" cy="319520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1" name="Freeform 280"/>
            <p:cNvSpPr/>
            <p:nvPr/>
          </p:nvSpPr>
          <p:spPr bwMode="auto">
            <a:xfrm>
              <a:off x="2159708" y="1673340"/>
              <a:ext cx="548339" cy="16094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82" name="Freeform 281"/>
            <p:cNvSpPr/>
            <p:nvPr/>
          </p:nvSpPr>
          <p:spPr bwMode="auto">
            <a:xfrm>
              <a:off x="2102655" y="1633103"/>
              <a:ext cx="662444" cy="111241"/>
            </a:xfrm>
            <a:custGeom>
              <a:avLst/>
              <a:gdLst>
                <a:gd name="T0" fmla="*/ 0 w 3723451"/>
                <a:gd name="T1" fmla="*/ 27215 h 932950"/>
                <a:gd name="T2" fmla="*/ 116562 w 3723451"/>
                <a:gd name="T3" fmla="*/ 321 h 932950"/>
                <a:gd name="T4" fmla="*/ 330164 w 3723451"/>
                <a:gd name="T5" fmla="*/ 62070 h 932950"/>
                <a:gd name="T6" fmla="*/ 533943 w 3723451"/>
                <a:gd name="T7" fmla="*/ 0 h 932950"/>
                <a:gd name="T8" fmla="*/ 662444 w 3723451"/>
                <a:gd name="T9" fmla="*/ 24700 h 932950"/>
                <a:gd name="T10" fmla="*/ 566839 w 3723451"/>
                <a:gd name="T11" fmla="*/ 55072 h 932950"/>
                <a:gd name="T12" fmla="*/ 536059 w 3723451"/>
                <a:gd name="T13" fmla="*/ 46883 h 932950"/>
                <a:gd name="T14" fmla="*/ 333917 w 3723451"/>
                <a:gd name="T15" fmla="*/ 111241 h 932950"/>
                <a:gd name="T16" fmla="*/ 126604 w 3723451"/>
                <a:gd name="T17" fmla="*/ 49251 h 932950"/>
                <a:gd name="T18" fmla="*/ 93086 w 3723451"/>
                <a:gd name="T19" fmla="*/ 55941 h 932950"/>
                <a:gd name="T20" fmla="*/ 0 w 3723451"/>
                <a:gd name="T21" fmla="*/ 27215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3" name="Freeform 282"/>
            <p:cNvSpPr/>
            <p:nvPr/>
          </p:nvSpPr>
          <p:spPr bwMode="auto">
            <a:xfrm>
              <a:off x="2536889" y="1727776"/>
              <a:ext cx="244057" cy="97040"/>
            </a:xfrm>
            <a:custGeom>
              <a:avLst/>
              <a:gdLst>
                <a:gd name="T0" fmla="*/ 0 w 1366596"/>
                <a:gd name="T1" fmla="*/ 0 h 809868"/>
                <a:gd name="T2" fmla="*/ 244057 w 1366596"/>
                <a:gd name="T3" fmla="*/ 74985 h 809868"/>
                <a:gd name="T4" fmla="*/ 154487 w 1366596"/>
                <a:gd name="T5" fmla="*/ 97040 h 809868"/>
                <a:gd name="T6" fmla="*/ 822 w 1366596"/>
                <a:gd name="T7" fmla="*/ 51277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4" name="Freeform 283"/>
            <p:cNvSpPr/>
            <p:nvPr/>
          </p:nvSpPr>
          <p:spPr bwMode="auto">
            <a:xfrm>
              <a:off x="2089977" y="1730144"/>
              <a:ext cx="240888" cy="97039"/>
            </a:xfrm>
            <a:custGeom>
              <a:avLst/>
              <a:gdLst>
                <a:gd name="T0" fmla="*/ 237599 w 1348191"/>
                <a:gd name="T1" fmla="*/ 0 h 791462"/>
                <a:gd name="T2" fmla="*/ 240888 w 1348191"/>
                <a:gd name="T3" fmla="*/ 46827 h 791462"/>
                <a:gd name="T4" fmla="*/ 87147 w 1348191"/>
                <a:gd name="T5" fmla="*/ 97039 h 791462"/>
                <a:gd name="T6" fmla="*/ 0 w 1348191"/>
                <a:gd name="T7" fmla="*/ 75036 h 791462"/>
                <a:gd name="T8" fmla="*/ 237599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285" name="Straight Connector 284"/>
            <p:cNvCxnSpPr>
              <a:cxnSpLocks noChangeShapeType="1"/>
              <a:endCxn id="280" idx="2"/>
            </p:cNvCxnSpPr>
            <p:nvPr/>
          </p:nvCxnSpPr>
          <p:spPr bwMode="auto">
            <a:xfrm flipH="1" flipV="1">
              <a:off x="1871277" y="1737243"/>
              <a:ext cx="3169" cy="123074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6" name="Straight Connector 285"/>
            <p:cNvCxnSpPr>
              <a:cxnSpLocks noChangeShapeType="1"/>
            </p:cNvCxnSpPr>
            <p:nvPr/>
          </p:nvCxnSpPr>
          <p:spPr bwMode="auto">
            <a:xfrm flipH="1" flipV="1">
              <a:off x="2996477" y="1734877"/>
              <a:ext cx="3171" cy="123074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87" name="Group 286"/>
          <p:cNvGrpSpPr/>
          <p:nvPr/>
        </p:nvGrpSpPr>
        <p:grpSpPr bwMode="auto">
          <a:xfrm>
            <a:off x="3347623" y="2370207"/>
            <a:ext cx="5270500" cy="3805238"/>
            <a:chOff x="1757805" y="2331054"/>
            <a:chExt cx="5270058" cy="3804634"/>
          </a:xfrm>
        </p:grpSpPr>
        <p:sp>
          <p:nvSpPr>
            <p:cNvPr id="288" name="Freeform 287"/>
            <p:cNvSpPr/>
            <p:nvPr/>
          </p:nvSpPr>
          <p:spPr>
            <a:xfrm>
              <a:off x="1776853" y="4829382"/>
              <a:ext cx="1220685" cy="920604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1040633"/>
                <a:gd name="connsiteY0-162" fmla="*/ 1160935 h 1160935"/>
                <a:gd name="connsiteX1-163" fmla="*/ 0 w 1040633"/>
                <a:gd name="connsiteY1-164" fmla="*/ 0 h 1160935"/>
                <a:gd name="connsiteX2-165" fmla="*/ 1040633 w 1040633"/>
                <a:gd name="connsiteY2-166" fmla="*/ 16785 h 1160935"/>
                <a:gd name="connsiteX3-167" fmla="*/ 569478 w 1040633"/>
                <a:gd name="connsiteY3-168" fmla="*/ 1158121 h 1160935"/>
                <a:gd name="connsiteX4-169" fmla="*/ 363082 w 1040633"/>
                <a:gd name="connsiteY4-170" fmla="*/ 1160935 h 1160935"/>
                <a:gd name="connsiteX0-171" fmla="*/ 363082 w 1040633"/>
                <a:gd name="connsiteY0-172" fmla="*/ 1160935 h 1160935"/>
                <a:gd name="connsiteX1-173" fmla="*/ 0 w 1040633"/>
                <a:gd name="connsiteY1-174" fmla="*/ 0 h 1160935"/>
                <a:gd name="connsiteX2-175" fmla="*/ 1040633 w 1040633"/>
                <a:gd name="connsiteY2-176" fmla="*/ 16785 h 1160935"/>
                <a:gd name="connsiteX3-177" fmla="*/ 569478 w 1040633"/>
                <a:gd name="connsiteY3-178" fmla="*/ 1158121 h 1160935"/>
                <a:gd name="connsiteX4-179" fmla="*/ 363082 w 1040633"/>
                <a:gd name="connsiteY4-180" fmla="*/ 1160935 h 1160935"/>
                <a:gd name="connsiteX0-181" fmla="*/ 448507 w 1040633"/>
                <a:gd name="connsiteY0-182" fmla="*/ 1160935 h 1160935"/>
                <a:gd name="connsiteX1-183" fmla="*/ 0 w 1040633"/>
                <a:gd name="connsiteY1-184" fmla="*/ 0 h 1160935"/>
                <a:gd name="connsiteX2-185" fmla="*/ 1040633 w 1040633"/>
                <a:gd name="connsiteY2-186" fmla="*/ 16785 h 1160935"/>
                <a:gd name="connsiteX3-187" fmla="*/ 569478 w 1040633"/>
                <a:gd name="connsiteY3-188" fmla="*/ 1158121 h 1160935"/>
                <a:gd name="connsiteX4-189" fmla="*/ 448507 w 1040633"/>
                <a:gd name="connsiteY4-190" fmla="*/ 1160935 h 1160935"/>
                <a:gd name="connsiteX0-191" fmla="*/ 448507 w 1040633"/>
                <a:gd name="connsiteY0-192" fmla="*/ 1160935 h 1160935"/>
                <a:gd name="connsiteX1-193" fmla="*/ 0 w 1040633"/>
                <a:gd name="connsiteY1-194" fmla="*/ 0 h 1160935"/>
                <a:gd name="connsiteX2-195" fmla="*/ 1040633 w 1040633"/>
                <a:gd name="connsiteY2-196" fmla="*/ 16785 h 1160935"/>
                <a:gd name="connsiteX3-197" fmla="*/ 569478 w 1040633"/>
                <a:gd name="connsiteY3-198" fmla="*/ 1158121 h 1160935"/>
                <a:gd name="connsiteX4-199" fmla="*/ 448507 w 1040633"/>
                <a:gd name="connsiteY4-200" fmla="*/ 1160935 h 1160935"/>
                <a:gd name="connsiteX0-201" fmla="*/ 448507 w 1040633"/>
                <a:gd name="connsiteY0-202" fmla="*/ 1160935 h 1160935"/>
                <a:gd name="connsiteX1-203" fmla="*/ 0 w 1040633"/>
                <a:gd name="connsiteY1-204" fmla="*/ 0 h 1160935"/>
                <a:gd name="connsiteX2-205" fmla="*/ 1040633 w 1040633"/>
                <a:gd name="connsiteY2-206" fmla="*/ 16785 h 1160935"/>
                <a:gd name="connsiteX3-207" fmla="*/ 569478 w 1040633"/>
                <a:gd name="connsiteY3-208" fmla="*/ 1158121 h 1160935"/>
                <a:gd name="connsiteX4-209" fmla="*/ 448507 w 1040633"/>
                <a:gd name="connsiteY4-210" fmla="*/ 1160935 h 1160935"/>
                <a:gd name="connsiteX0-211" fmla="*/ 448507 w 1325315"/>
                <a:gd name="connsiteY0-212" fmla="*/ 1160935 h 1160935"/>
                <a:gd name="connsiteX1-213" fmla="*/ 0 w 1325315"/>
                <a:gd name="connsiteY1-214" fmla="*/ 0 h 1160935"/>
                <a:gd name="connsiteX2-215" fmla="*/ 1040633 w 1325315"/>
                <a:gd name="connsiteY2-216" fmla="*/ 16785 h 1160935"/>
                <a:gd name="connsiteX3-217" fmla="*/ 1214315 w 1325315"/>
                <a:gd name="connsiteY3-218" fmla="*/ 1064597 h 1160935"/>
                <a:gd name="connsiteX4-219" fmla="*/ 448507 w 1325315"/>
                <a:gd name="connsiteY4-220" fmla="*/ 1160935 h 1160935"/>
                <a:gd name="connsiteX0-221" fmla="*/ 448507 w 1214315"/>
                <a:gd name="connsiteY0-222" fmla="*/ 1160935 h 1160935"/>
                <a:gd name="connsiteX1-223" fmla="*/ 0 w 1214315"/>
                <a:gd name="connsiteY1-224" fmla="*/ 0 h 1160935"/>
                <a:gd name="connsiteX2-225" fmla="*/ 1040633 w 1214315"/>
                <a:gd name="connsiteY2-226" fmla="*/ 16785 h 1160935"/>
                <a:gd name="connsiteX3-227" fmla="*/ 1214315 w 1214315"/>
                <a:gd name="connsiteY3-228" fmla="*/ 1064597 h 1160935"/>
                <a:gd name="connsiteX4-229" fmla="*/ 448507 w 1214315"/>
                <a:gd name="connsiteY4-230" fmla="*/ 1160935 h 1160935"/>
                <a:gd name="connsiteX0-231" fmla="*/ 448507 w 1214315"/>
                <a:gd name="connsiteY0-232" fmla="*/ 1160935 h 1160935"/>
                <a:gd name="connsiteX1-233" fmla="*/ 0 w 1214315"/>
                <a:gd name="connsiteY1-234" fmla="*/ 0 h 1160935"/>
                <a:gd name="connsiteX2-235" fmla="*/ 1040633 w 1214315"/>
                <a:gd name="connsiteY2-236" fmla="*/ 16785 h 1160935"/>
                <a:gd name="connsiteX3-237" fmla="*/ 1214315 w 1214315"/>
                <a:gd name="connsiteY3-238" fmla="*/ 1064597 h 1160935"/>
                <a:gd name="connsiteX4-239" fmla="*/ 448507 w 1214315"/>
                <a:gd name="connsiteY4-240" fmla="*/ 1160935 h 1160935"/>
                <a:gd name="connsiteX0-241" fmla="*/ 1053964 w 1214315"/>
                <a:gd name="connsiteY0-242" fmla="*/ 1136323 h 1136323"/>
                <a:gd name="connsiteX1-243" fmla="*/ 0 w 1214315"/>
                <a:gd name="connsiteY1-244" fmla="*/ 0 h 1136323"/>
                <a:gd name="connsiteX2-245" fmla="*/ 1040633 w 1214315"/>
                <a:gd name="connsiteY2-246" fmla="*/ 16785 h 1136323"/>
                <a:gd name="connsiteX3-247" fmla="*/ 1214315 w 1214315"/>
                <a:gd name="connsiteY3-248" fmla="*/ 1064597 h 1136323"/>
                <a:gd name="connsiteX4-249" fmla="*/ 1053964 w 1214315"/>
                <a:gd name="connsiteY4-250" fmla="*/ 1136323 h 1136323"/>
                <a:gd name="connsiteX0-251" fmla="*/ 1053964 w 1214315"/>
                <a:gd name="connsiteY0-252" fmla="*/ 1136323 h 1136323"/>
                <a:gd name="connsiteX1-253" fmla="*/ 0 w 1214315"/>
                <a:gd name="connsiteY1-254" fmla="*/ 0 h 1136323"/>
                <a:gd name="connsiteX2-255" fmla="*/ 1040633 w 1214315"/>
                <a:gd name="connsiteY2-256" fmla="*/ 16785 h 1136323"/>
                <a:gd name="connsiteX3-257" fmla="*/ 1214315 w 1214315"/>
                <a:gd name="connsiteY3-258" fmla="*/ 1064597 h 1136323"/>
                <a:gd name="connsiteX4-259" fmla="*/ 1053964 w 1214315"/>
                <a:gd name="connsiteY4-260" fmla="*/ 1136323 h 1136323"/>
                <a:gd name="connsiteX0-261" fmla="*/ 1053964 w 1214315"/>
                <a:gd name="connsiteY0-262" fmla="*/ 1136323 h 1136323"/>
                <a:gd name="connsiteX1-263" fmla="*/ 0 w 1214315"/>
                <a:gd name="connsiteY1-264" fmla="*/ 0 h 1136323"/>
                <a:gd name="connsiteX2-265" fmla="*/ 1040633 w 1214315"/>
                <a:gd name="connsiteY2-266" fmla="*/ 16785 h 1136323"/>
                <a:gd name="connsiteX3-267" fmla="*/ 1214315 w 1214315"/>
                <a:gd name="connsiteY3-268" fmla="*/ 1064597 h 1136323"/>
                <a:gd name="connsiteX4-269" fmla="*/ 1053964 w 1214315"/>
                <a:gd name="connsiteY4-270" fmla="*/ 1136323 h 1136323"/>
                <a:gd name="connsiteX0-271" fmla="*/ 1060159 w 1220510"/>
                <a:gd name="connsiteY0-272" fmla="*/ 1119627 h 1119627"/>
                <a:gd name="connsiteX1-273" fmla="*/ 0 w 1220510"/>
                <a:gd name="connsiteY1-274" fmla="*/ 249694 h 1119627"/>
                <a:gd name="connsiteX2-275" fmla="*/ 1046828 w 1220510"/>
                <a:gd name="connsiteY2-276" fmla="*/ 89 h 1119627"/>
                <a:gd name="connsiteX3-277" fmla="*/ 1220510 w 1220510"/>
                <a:gd name="connsiteY3-278" fmla="*/ 1047901 h 1119627"/>
                <a:gd name="connsiteX4-279" fmla="*/ 1060159 w 1220510"/>
                <a:gd name="connsiteY4-280" fmla="*/ 1119627 h 1119627"/>
                <a:gd name="connsiteX0-281" fmla="*/ 1060159 w 1220510"/>
                <a:gd name="connsiteY0-282" fmla="*/ 1119627 h 1119627"/>
                <a:gd name="connsiteX1-283" fmla="*/ 0 w 1220510"/>
                <a:gd name="connsiteY1-284" fmla="*/ 249694 h 1119627"/>
                <a:gd name="connsiteX2-285" fmla="*/ 1046828 w 1220510"/>
                <a:gd name="connsiteY2-286" fmla="*/ 89 h 1119627"/>
                <a:gd name="connsiteX3-287" fmla="*/ 1220510 w 1220510"/>
                <a:gd name="connsiteY3-288" fmla="*/ 1047901 h 1119627"/>
                <a:gd name="connsiteX4-289" fmla="*/ 1060159 w 1220510"/>
                <a:gd name="connsiteY4-290" fmla="*/ 1119627 h 1119627"/>
                <a:gd name="connsiteX0-291" fmla="*/ 1060159 w 1220510"/>
                <a:gd name="connsiteY0-292" fmla="*/ 1119627 h 1119627"/>
                <a:gd name="connsiteX1-293" fmla="*/ 0 w 1220510"/>
                <a:gd name="connsiteY1-294" fmla="*/ 249694 h 1119627"/>
                <a:gd name="connsiteX2-295" fmla="*/ 1046828 w 1220510"/>
                <a:gd name="connsiteY2-296" fmla="*/ 89 h 1119627"/>
                <a:gd name="connsiteX3-297" fmla="*/ 1220510 w 1220510"/>
                <a:gd name="connsiteY3-298" fmla="*/ 1047901 h 1119627"/>
                <a:gd name="connsiteX4-299" fmla="*/ 1060159 w 1220510"/>
                <a:gd name="connsiteY4-300" fmla="*/ 1119627 h 1119627"/>
                <a:gd name="connsiteX0-301" fmla="*/ 1060159 w 1220510"/>
                <a:gd name="connsiteY0-302" fmla="*/ 921649 h 921649"/>
                <a:gd name="connsiteX1-303" fmla="*/ 0 w 1220510"/>
                <a:gd name="connsiteY1-304" fmla="*/ 51716 h 921649"/>
                <a:gd name="connsiteX2-305" fmla="*/ 1059218 w 1220510"/>
                <a:gd name="connsiteY2-306" fmla="*/ 355 h 921649"/>
                <a:gd name="connsiteX3-307" fmla="*/ 1220510 w 1220510"/>
                <a:gd name="connsiteY3-308" fmla="*/ 849923 h 921649"/>
                <a:gd name="connsiteX4-309" fmla="*/ 1060159 w 1220510"/>
                <a:gd name="connsiteY4-310" fmla="*/ 921649 h 921649"/>
                <a:gd name="connsiteX0-311" fmla="*/ 1060159 w 1220510"/>
                <a:gd name="connsiteY0-312" fmla="*/ 921649 h 921649"/>
                <a:gd name="connsiteX1-313" fmla="*/ 0 w 1220510"/>
                <a:gd name="connsiteY1-314" fmla="*/ 51716 h 921649"/>
                <a:gd name="connsiteX2-315" fmla="*/ 1059218 w 1220510"/>
                <a:gd name="connsiteY2-316" fmla="*/ 355 h 921649"/>
                <a:gd name="connsiteX3-317" fmla="*/ 1220510 w 1220510"/>
                <a:gd name="connsiteY3-318" fmla="*/ 849923 h 921649"/>
                <a:gd name="connsiteX4-319" fmla="*/ 1060159 w 1220510"/>
                <a:gd name="connsiteY4-320" fmla="*/ 921649 h 921649"/>
                <a:gd name="connsiteX0-321" fmla="*/ 1060159 w 1220510"/>
                <a:gd name="connsiteY0-322" fmla="*/ 921649 h 921649"/>
                <a:gd name="connsiteX1-323" fmla="*/ 0 w 1220510"/>
                <a:gd name="connsiteY1-324" fmla="*/ 51716 h 921649"/>
                <a:gd name="connsiteX2-325" fmla="*/ 1059218 w 1220510"/>
                <a:gd name="connsiteY2-326" fmla="*/ 355 h 921649"/>
                <a:gd name="connsiteX3-327" fmla="*/ 1220510 w 1220510"/>
                <a:gd name="connsiteY3-328" fmla="*/ 849923 h 921649"/>
                <a:gd name="connsiteX4-329" fmla="*/ 1060159 w 1220510"/>
                <a:gd name="connsiteY4-330" fmla="*/ 921649 h 92164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220510" h="921649">
                  <a:moveTo>
                    <a:pt x="1060159" y="921649"/>
                  </a:moveTo>
                  <a:cubicBezTo>
                    <a:pt x="166591" y="183345"/>
                    <a:pt x="908943" y="790884"/>
                    <a:pt x="0" y="51716"/>
                  </a:cubicBezTo>
                  <a:cubicBezTo>
                    <a:pt x="346878" y="57311"/>
                    <a:pt x="712340" y="-5240"/>
                    <a:pt x="1059218" y="355"/>
                  </a:cubicBezTo>
                  <a:cubicBezTo>
                    <a:pt x="1192967" y="751903"/>
                    <a:pt x="1090859" y="157699"/>
                    <a:pt x="1220510" y="849923"/>
                  </a:cubicBezTo>
                  <a:cubicBezTo>
                    <a:pt x="1126090" y="855456"/>
                    <a:pt x="1222187" y="863235"/>
                    <a:pt x="1060159" y="921649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89" name="Freeform 288"/>
            <p:cNvSpPr/>
            <p:nvPr/>
          </p:nvSpPr>
          <p:spPr>
            <a:xfrm>
              <a:off x="6102428" y="4916682"/>
              <a:ext cx="925435" cy="757117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23004 w 954755"/>
                <a:gd name="connsiteY0-372" fmla="*/ 943771 h 976186"/>
                <a:gd name="connsiteX1-373" fmla="*/ 455145 w 954755"/>
                <a:gd name="connsiteY1-374" fmla="*/ 11688 h 976186"/>
                <a:gd name="connsiteX2-375" fmla="*/ 954755 w 954755"/>
                <a:gd name="connsiteY2-376" fmla="*/ 0 h 976186"/>
                <a:gd name="connsiteX3-377" fmla="*/ 728484 w 954755"/>
                <a:gd name="connsiteY3-378" fmla="*/ 976186 h 976186"/>
                <a:gd name="connsiteX4-379" fmla="*/ 23004 w 954755"/>
                <a:gd name="connsiteY4-380" fmla="*/ 943771 h 976186"/>
                <a:gd name="connsiteX0-381" fmla="*/ 0 w 931751"/>
                <a:gd name="connsiteY0-382" fmla="*/ 943771 h 976186"/>
                <a:gd name="connsiteX1-383" fmla="*/ 432141 w 931751"/>
                <a:gd name="connsiteY1-384" fmla="*/ 11688 h 976186"/>
                <a:gd name="connsiteX2-385" fmla="*/ 931751 w 931751"/>
                <a:gd name="connsiteY2-386" fmla="*/ 0 h 976186"/>
                <a:gd name="connsiteX3-387" fmla="*/ 705480 w 931751"/>
                <a:gd name="connsiteY3-388" fmla="*/ 976186 h 976186"/>
                <a:gd name="connsiteX4-389" fmla="*/ 0 w 931751"/>
                <a:gd name="connsiteY4-390" fmla="*/ 943771 h 976186"/>
                <a:gd name="connsiteX0-391" fmla="*/ 0 w 931751"/>
                <a:gd name="connsiteY0-392" fmla="*/ 943771 h 976186"/>
                <a:gd name="connsiteX1-393" fmla="*/ 432141 w 931751"/>
                <a:gd name="connsiteY1-394" fmla="*/ 11688 h 976186"/>
                <a:gd name="connsiteX2-395" fmla="*/ 931751 w 931751"/>
                <a:gd name="connsiteY2-396" fmla="*/ 0 h 976186"/>
                <a:gd name="connsiteX3-397" fmla="*/ 705480 w 931751"/>
                <a:gd name="connsiteY3-398" fmla="*/ 976186 h 976186"/>
                <a:gd name="connsiteX4-399" fmla="*/ 0 w 931751"/>
                <a:gd name="connsiteY4-400" fmla="*/ 943771 h 976186"/>
                <a:gd name="connsiteX0-401" fmla="*/ 0 w 931751"/>
                <a:gd name="connsiteY0-402" fmla="*/ 943771 h 976186"/>
                <a:gd name="connsiteX1-403" fmla="*/ 432141 w 931751"/>
                <a:gd name="connsiteY1-404" fmla="*/ 11688 h 976186"/>
                <a:gd name="connsiteX2-405" fmla="*/ 931751 w 931751"/>
                <a:gd name="connsiteY2-406" fmla="*/ 0 h 976186"/>
                <a:gd name="connsiteX3-407" fmla="*/ 705480 w 931751"/>
                <a:gd name="connsiteY3-408" fmla="*/ 976186 h 976186"/>
                <a:gd name="connsiteX4-409" fmla="*/ 0 w 931751"/>
                <a:gd name="connsiteY4-410" fmla="*/ 943771 h 976186"/>
                <a:gd name="connsiteX0-411" fmla="*/ 0 w 931751"/>
                <a:gd name="connsiteY0-412" fmla="*/ 943771 h 966342"/>
                <a:gd name="connsiteX1-413" fmla="*/ 432141 w 931751"/>
                <a:gd name="connsiteY1-414" fmla="*/ 11688 h 966342"/>
                <a:gd name="connsiteX2-415" fmla="*/ 931751 w 931751"/>
                <a:gd name="connsiteY2-416" fmla="*/ 0 h 966342"/>
                <a:gd name="connsiteX3-417" fmla="*/ 183705 w 931751"/>
                <a:gd name="connsiteY3-418" fmla="*/ 966342 h 966342"/>
                <a:gd name="connsiteX4-419" fmla="*/ 0 w 931751"/>
                <a:gd name="connsiteY4-420" fmla="*/ 943771 h 966342"/>
                <a:gd name="connsiteX0-421" fmla="*/ 0 w 931751"/>
                <a:gd name="connsiteY0-422" fmla="*/ 943771 h 966342"/>
                <a:gd name="connsiteX1-423" fmla="*/ 432141 w 931751"/>
                <a:gd name="connsiteY1-424" fmla="*/ 11688 h 966342"/>
                <a:gd name="connsiteX2-425" fmla="*/ 931751 w 931751"/>
                <a:gd name="connsiteY2-426" fmla="*/ 0 h 966342"/>
                <a:gd name="connsiteX3-427" fmla="*/ 183705 w 931751"/>
                <a:gd name="connsiteY3-428" fmla="*/ 966342 h 966342"/>
                <a:gd name="connsiteX4-429" fmla="*/ 0 w 931751"/>
                <a:gd name="connsiteY4-430" fmla="*/ 943771 h 966342"/>
                <a:gd name="connsiteX0-431" fmla="*/ 0 w 931751"/>
                <a:gd name="connsiteY0-432" fmla="*/ 943771 h 966342"/>
                <a:gd name="connsiteX1-433" fmla="*/ 432141 w 931751"/>
                <a:gd name="connsiteY1-434" fmla="*/ 11688 h 966342"/>
                <a:gd name="connsiteX2-435" fmla="*/ 931751 w 931751"/>
                <a:gd name="connsiteY2-436" fmla="*/ 0 h 966342"/>
                <a:gd name="connsiteX3-437" fmla="*/ 183705 w 931751"/>
                <a:gd name="connsiteY3-438" fmla="*/ 966342 h 966342"/>
                <a:gd name="connsiteX4-439" fmla="*/ 0 w 931751"/>
                <a:gd name="connsiteY4-440" fmla="*/ 943771 h 966342"/>
                <a:gd name="connsiteX0-441" fmla="*/ 0 w 956363"/>
                <a:gd name="connsiteY0-442" fmla="*/ 932083 h 954654"/>
                <a:gd name="connsiteX1-443" fmla="*/ 432141 w 956363"/>
                <a:gd name="connsiteY1-444" fmla="*/ 0 h 954654"/>
                <a:gd name="connsiteX2-445" fmla="*/ 956363 w 956363"/>
                <a:gd name="connsiteY2-446" fmla="*/ 12924 h 954654"/>
                <a:gd name="connsiteX3-447" fmla="*/ 183705 w 956363"/>
                <a:gd name="connsiteY3-448" fmla="*/ 954654 h 954654"/>
                <a:gd name="connsiteX4-449" fmla="*/ 0 w 956363"/>
                <a:gd name="connsiteY4-450" fmla="*/ 932083 h 954654"/>
                <a:gd name="connsiteX0-451" fmla="*/ 0 w 956363"/>
                <a:gd name="connsiteY0-452" fmla="*/ 919226 h 941797"/>
                <a:gd name="connsiteX1-453" fmla="*/ 405840 w 956363"/>
                <a:gd name="connsiteY1-454" fmla="*/ 197551 h 941797"/>
                <a:gd name="connsiteX2-455" fmla="*/ 956363 w 956363"/>
                <a:gd name="connsiteY2-456" fmla="*/ 67 h 941797"/>
                <a:gd name="connsiteX3-457" fmla="*/ 183705 w 956363"/>
                <a:gd name="connsiteY3-458" fmla="*/ 941797 h 941797"/>
                <a:gd name="connsiteX4-459" fmla="*/ 0 w 956363"/>
                <a:gd name="connsiteY4-460" fmla="*/ 919226 h 941797"/>
                <a:gd name="connsiteX0-461" fmla="*/ 0 w 956363"/>
                <a:gd name="connsiteY0-462" fmla="*/ 919226 h 941797"/>
                <a:gd name="connsiteX1-463" fmla="*/ 405840 w 956363"/>
                <a:gd name="connsiteY1-464" fmla="*/ 197551 h 941797"/>
                <a:gd name="connsiteX2-465" fmla="*/ 956363 w 956363"/>
                <a:gd name="connsiteY2-466" fmla="*/ 67 h 941797"/>
                <a:gd name="connsiteX3-467" fmla="*/ 183705 w 956363"/>
                <a:gd name="connsiteY3-468" fmla="*/ 941797 h 941797"/>
                <a:gd name="connsiteX4-469" fmla="*/ 0 w 956363"/>
                <a:gd name="connsiteY4-470" fmla="*/ 919226 h 941797"/>
                <a:gd name="connsiteX0-471" fmla="*/ 0 w 956363"/>
                <a:gd name="connsiteY0-472" fmla="*/ 919226 h 941797"/>
                <a:gd name="connsiteX1-473" fmla="*/ 405840 w 956363"/>
                <a:gd name="connsiteY1-474" fmla="*/ 197551 h 941797"/>
                <a:gd name="connsiteX2-475" fmla="*/ 956363 w 956363"/>
                <a:gd name="connsiteY2-476" fmla="*/ 67 h 941797"/>
                <a:gd name="connsiteX3-477" fmla="*/ 183705 w 956363"/>
                <a:gd name="connsiteY3-478" fmla="*/ 941797 h 941797"/>
                <a:gd name="connsiteX4-479" fmla="*/ 0 w 956363"/>
                <a:gd name="connsiteY4-480" fmla="*/ 919226 h 941797"/>
                <a:gd name="connsiteX0-481" fmla="*/ 0 w 926304"/>
                <a:gd name="connsiteY0-482" fmla="*/ 735614 h 758185"/>
                <a:gd name="connsiteX1-483" fmla="*/ 405840 w 926304"/>
                <a:gd name="connsiteY1-484" fmla="*/ 13939 h 758185"/>
                <a:gd name="connsiteX2-485" fmla="*/ 926304 w 926304"/>
                <a:gd name="connsiteY2-486" fmla="*/ 563 h 758185"/>
                <a:gd name="connsiteX3-487" fmla="*/ 183705 w 926304"/>
                <a:gd name="connsiteY3-488" fmla="*/ 758185 h 758185"/>
                <a:gd name="connsiteX4-489" fmla="*/ 0 w 926304"/>
                <a:gd name="connsiteY4-490" fmla="*/ 735614 h 758185"/>
                <a:gd name="connsiteX0-491" fmla="*/ 0 w 926304"/>
                <a:gd name="connsiteY0-492" fmla="*/ 735614 h 758185"/>
                <a:gd name="connsiteX1-493" fmla="*/ 405840 w 926304"/>
                <a:gd name="connsiteY1-494" fmla="*/ 13939 h 758185"/>
                <a:gd name="connsiteX2-495" fmla="*/ 926304 w 926304"/>
                <a:gd name="connsiteY2-496" fmla="*/ 563 h 758185"/>
                <a:gd name="connsiteX3-497" fmla="*/ 183705 w 926304"/>
                <a:gd name="connsiteY3-498" fmla="*/ 758185 h 758185"/>
                <a:gd name="connsiteX4-499" fmla="*/ 0 w 926304"/>
                <a:gd name="connsiteY4-500" fmla="*/ 735614 h 758185"/>
                <a:gd name="connsiteX0-501" fmla="*/ 0 w 926304"/>
                <a:gd name="connsiteY0-502" fmla="*/ 735614 h 758185"/>
                <a:gd name="connsiteX1-503" fmla="*/ 405840 w 926304"/>
                <a:gd name="connsiteY1-504" fmla="*/ 13939 h 758185"/>
                <a:gd name="connsiteX2-505" fmla="*/ 926304 w 926304"/>
                <a:gd name="connsiteY2-506" fmla="*/ 563 h 758185"/>
                <a:gd name="connsiteX3-507" fmla="*/ 183705 w 926304"/>
                <a:gd name="connsiteY3-508" fmla="*/ 758185 h 758185"/>
                <a:gd name="connsiteX4-509" fmla="*/ 0 w 926304"/>
                <a:gd name="connsiteY4-510" fmla="*/ 735614 h 758185"/>
                <a:gd name="connsiteX0-511" fmla="*/ 0 w 926304"/>
                <a:gd name="connsiteY0-512" fmla="*/ 735614 h 758185"/>
                <a:gd name="connsiteX1-513" fmla="*/ 405840 w 926304"/>
                <a:gd name="connsiteY1-514" fmla="*/ 13939 h 758185"/>
                <a:gd name="connsiteX2-515" fmla="*/ 926304 w 926304"/>
                <a:gd name="connsiteY2-516" fmla="*/ 563 h 758185"/>
                <a:gd name="connsiteX3-517" fmla="*/ 183705 w 926304"/>
                <a:gd name="connsiteY3-518" fmla="*/ 758185 h 758185"/>
                <a:gd name="connsiteX4-519" fmla="*/ 0 w 926304"/>
                <a:gd name="connsiteY4-520" fmla="*/ 735614 h 75818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26304" h="758185">
                  <a:moveTo>
                    <a:pt x="0" y="735614"/>
                  </a:moveTo>
                  <a:cubicBezTo>
                    <a:pt x="309918" y="169731"/>
                    <a:pt x="59088" y="622691"/>
                    <a:pt x="405840" y="13939"/>
                  </a:cubicBezTo>
                  <a:cubicBezTo>
                    <a:pt x="580581" y="18247"/>
                    <a:pt x="751563" y="-3745"/>
                    <a:pt x="926304" y="563"/>
                  </a:cubicBezTo>
                  <a:cubicBezTo>
                    <a:pt x="312762" y="607705"/>
                    <a:pt x="474902" y="459041"/>
                    <a:pt x="183705" y="758185"/>
                  </a:cubicBezTo>
                  <a:cubicBezTo>
                    <a:pt x="49420" y="729549"/>
                    <a:pt x="196198" y="734148"/>
                    <a:pt x="0" y="735614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90" name="Freeform 289"/>
            <p:cNvSpPr/>
            <p:nvPr/>
          </p:nvSpPr>
          <p:spPr>
            <a:xfrm>
              <a:off x="5288109" y="4937315"/>
              <a:ext cx="725426" cy="1099963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27977 w 802211"/>
                <a:gd name="connsiteY0-372" fmla="*/ 815791 h 976186"/>
                <a:gd name="connsiteX1-373" fmla="*/ 302601 w 802211"/>
                <a:gd name="connsiteY1-374" fmla="*/ 11688 h 976186"/>
                <a:gd name="connsiteX2-375" fmla="*/ 802211 w 802211"/>
                <a:gd name="connsiteY2-376" fmla="*/ 0 h 976186"/>
                <a:gd name="connsiteX3-377" fmla="*/ 575940 w 802211"/>
                <a:gd name="connsiteY3-378" fmla="*/ 976186 h 976186"/>
                <a:gd name="connsiteX4-379" fmla="*/ 27977 w 802211"/>
                <a:gd name="connsiteY4-380" fmla="*/ 815791 h 976186"/>
                <a:gd name="connsiteX0-381" fmla="*/ 27977 w 802211"/>
                <a:gd name="connsiteY0-382" fmla="*/ 815791 h 815791"/>
                <a:gd name="connsiteX1-383" fmla="*/ 302601 w 802211"/>
                <a:gd name="connsiteY1-384" fmla="*/ 11688 h 815791"/>
                <a:gd name="connsiteX2-385" fmla="*/ 802211 w 802211"/>
                <a:gd name="connsiteY2-386" fmla="*/ 0 h 815791"/>
                <a:gd name="connsiteX3-387" fmla="*/ 236294 w 802211"/>
                <a:gd name="connsiteY3-388" fmla="*/ 808828 h 815791"/>
                <a:gd name="connsiteX4-389" fmla="*/ 27977 w 802211"/>
                <a:gd name="connsiteY4-390" fmla="*/ 815791 h 815791"/>
                <a:gd name="connsiteX0-391" fmla="*/ 27977 w 802211"/>
                <a:gd name="connsiteY0-392" fmla="*/ 815791 h 815791"/>
                <a:gd name="connsiteX1-393" fmla="*/ 302601 w 802211"/>
                <a:gd name="connsiteY1-394" fmla="*/ 11688 h 815791"/>
                <a:gd name="connsiteX2-395" fmla="*/ 802211 w 802211"/>
                <a:gd name="connsiteY2-396" fmla="*/ 0 h 815791"/>
                <a:gd name="connsiteX3-397" fmla="*/ 236294 w 802211"/>
                <a:gd name="connsiteY3-398" fmla="*/ 808828 h 815791"/>
                <a:gd name="connsiteX4-399" fmla="*/ 27977 w 802211"/>
                <a:gd name="connsiteY4-400" fmla="*/ 815791 h 815791"/>
                <a:gd name="connsiteX0-401" fmla="*/ 27977 w 802211"/>
                <a:gd name="connsiteY0-402" fmla="*/ 815791 h 815791"/>
                <a:gd name="connsiteX1-403" fmla="*/ 302601 w 802211"/>
                <a:gd name="connsiteY1-404" fmla="*/ 11688 h 815791"/>
                <a:gd name="connsiteX2-405" fmla="*/ 802211 w 802211"/>
                <a:gd name="connsiteY2-406" fmla="*/ 0 h 815791"/>
                <a:gd name="connsiteX3-407" fmla="*/ 236294 w 802211"/>
                <a:gd name="connsiteY3-408" fmla="*/ 808828 h 815791"/>
                <a:gd name="connsiteX4-409" fmla="*/ 27977 w 802211"/>
                <a:gd name="connsiteY4-410" fmla="*/ 815791 h 815791"/>
                <a:gd name="connsiteX0-411" fmla="*/ 27977 w 802211"/>
                <a:gd name="connsiteY0-412" fmla="*/ 828714 h 828714"/>
                <a:gd name="connsiteX1-413" fmla="*/ 302601 w 802211"/>
                <a:gd name="connsiteY1-414" fmla="*/ 0 h 828714"/>
                <a:gd name="connsiteX2-415" fmla="*/ 802211 w 802211"/>
                <a:gd name="connsiteY2-416" fmla="*/ 12923 h 828714"/>
                <a:gd name="connsiteX3-417" fmla="*/ 236294 w 802211"/>
                <a:gd name="connsiteY3-418" fmla="*/ 821751 h 828714"/>
                <a:gd name="connsiteX4-419" fmla="*/ 27977 w 802211"/>
                <a:gd name="connsiteY4-420" fmla="*/ 828714 h 828714"/>
                <a:gd name="connsiteX0-421" fmla="*/ 56213 w 830447"/>
                <a:gd name="connsiteY0-422" fmla="*/ 828714 h 828714"/>
                <a:gd name="connsiteX1-423" fmla="*/ 330837 w 830447"/>
                <a:gd name="connsiteY1-424" fmla="*/ 0 h 828714"/>
                <a:gd name="connsiteX2-425" fmla="*/ 830447 w 830447"/>
                <a:gd name="connsiteY2-426" fmla="*/ 12923 h 828714"/>
                <a:gd name="connsiteX3-427" fmla="*/ 264530 w 830447"/>
                <a:gd name="connsiteY3-428" fmla="*/ 821751 h 828714"/>
                <a:gd name="connsiteX4-429" fmla="*/ 56213 w 830447"/>
                <a:gd name="connsiteY4-430" fmla="*/ 828714 h 828714"/>
                <a:gd name="connsiteX0-431" fmla="*/ 64130 w 789139"/>
                <a:gd name="connsiteY0-432" fmla="*/ 794258 h 821751"/>
                <a:gd name="connsiteX1-433" fmla="*/ 289529 w 789139"/>
                <a:gd name="connsiteY1-434" fmla="*/ 0 h 821751"/>
                <a:gd name="connsiteX2-435" fmla="*/ 789139 w 789139"/>
                <a:gd name="connsiteY2-436" fmla="*/ 12923 h 821751"/>
                <a:gd name="connsiteX3-437" fmla="*/ 223222 w 789139"/>
                <a:gd name="connsiteY3-438" fmla="*/ 821751 h 821751"/>
                <a:gd name="connsiteX4-439" fmla="*/ 64130 w 789139"/>
                <a:gd name="connsiteY4-440" fmla="*/ 794258 h 821751"/>
                <a:gd name="connsiteX0-441" fmla="*/ 0 w 725009"/>
                <a:gd name="connsiteY0-442" fmla="*/ 794258 h 821751"/>
                <a:gd name="connsiteX1-443" fmla="*/ 225399 w 725009"/>
                <a:gd name="connsiteY1-444" fmla="*/ 0 h 821751"/>
                <a:gd name="connsiteX2-445" fmla="*/ 725009 w 725009"/>
                <a:gd name="connsiteY2-446" fmla="*/ 12923 h 821751"/>
                <a:gd name="connsiteX3-447" fmla="*/ 159092 w 725009"/>
                <a:gd name="connsiteY3-448" fmla="*/ 821751 h 821751"/>
                <a:gd name="connsiteX4-449" fmla="*/ 0 w 725009"/>
                <a:gd name="connsiteY4-450" fmla="*/ 794258 h 821751"/>
                <a:gd name="connsiteX0-451" fmla="*/ 0 w 725009"/>
                <a:gd name="connsiteY0-452" fmla="*/ 1203768 h 1231261"/>
                <a:gd name="connsiteX1-453" fmla="*/ 225399 w 725009"/>
                <a:gd name="connsiteY1-454" fmla="*/ 0 h 1231261"/>
                <a:gd name="connsiteX2-455" fmla="*/ 725009 w 725009"/>
                <a:gd name="connsiteY2-456" fmla="*/ 422433 h 1231261"/>
                <a:gd name="connsiteX3-457" fmla="*/ 159092 w 725009"/>
                <a:gd name="connsiteY3-458" fmla="*/ 1231261 h 1231261"/>
                <a:gd name="connsiteX4-459" fmla="*/ 0 w 725009"/>
                <a:gd name="connsiteY4-460" fmla="*/ 1203768 h 1231261"/>
                <a:gd name="connsiteX0-461" fmla="*/ 0 w 725009"/>
                <a:gd name="connsiteY0-462" fmla="*/ 1217334 h 1244827"/>
                <a:gd name="connsiteX1-463" fmla="*/ 225399 w 725009"/>
                <a:gd name="connsiteY1-464" fmla="*/ 13566 h 1244827"/>
                <a:gd name="connsiteX2-465" fmla="*/ 725009 w 725009"/>
                <a:gd name="connsiteY2-466" fmla="*/ 571 h 1244827"/>
                <a:gd name="connsiteX3-467" fmla="*/ 159092 w 725009"/>
                <a:gd name="connsiteY3-468" fmla="*/ 1244827 h 1244827"/>
                <a:gd name="connsiteX4-469" fmla="*/ 0 w 725009"/>
                <a:gd name="connsiteY4-470" fmla="*/ 1217334 h 1244827"/>
                <a:gd name="connsiteX0-471" fmla="*/ 0 w 725009"/>
                <a:gd name="connsiteY0-472" fmla="*/ 1217334 h 1244827"/>
                <a:gd name="connsiteX1-473" fmla="*/ 225399 w 725009"/>
                <a:gd name="connsiteY1-474" fmla="*/ 13566 h 1244827"/>
                <a:gd name="connsiteX2-475" fmla="*/ 725009 w 725009"/>
                <a:gd name="connsiteY2-476" fmla="*/ 571 h 1244827"/>
                <a:gd name="connsiteX3-477" fmla="*/ 159092 w 725009"/>
                <a:gd name="connsiteY3-478" fmla="*/ 1244827 h 1244827"/>
                <a:gd name="connsiteX4-479" fmla="*/ 0 w 725009"/>
                <a:gd name="connsiteY4-480" fmla="*/ 1217334 h 1244827"/>
                <a:gd name="connsiteX0-481" fmla="*/ 0 w 725009"/>
                <a:gd name="connsiteY0-482" fmla="*/ 1217334 h 1244827"/>
                <a:gd name="connsiteX1-483" fmla="*/ 225399 w 725009"/>
                <a:gd name="connsiteY1-484" fmla="*/ 13566 h 1244827"/>
                <a:gd name="connsiteX2-485" fmla="*/ 725009 w 725009"/>
                <a:gd name="connsiteY2-486" fmla="*/ 571 h 1244827"/>
                <a:gd name="connsiteX3-487" fmla="*/ 159092 w 725009"/>
                <a:gd name="connsiteY3-488" fmla="*/ 1244827 h 1244827"/>
                <a:gd name="connsiteX4-489" fmla="*/ 0 w 725009"/>
                <a:gd name="connsiteY4-490" fmla="*/ 1217334 h 1244827"/>
                <a:gd name="connsiteX0-491" fmla="*/ 0 w 725009"/>
                <a:gd name="connsiteY0-492" fmla="*/ 1217334 h 1244827"/>
                <a:gd name="connsiteX1-493" fmla="*/ 225399 w 725009"/>
                <a:gd name="connsiteY1-494" fmla="*/ 13566 h 1244827"/>
                <a:gd name="connsiteX2-495" fmla="*/ 725009 w 725009"/>
                <a:gd name="connsiteY2-496" fmla="*/ 571 h 1244827"/>
                <a:gd name="connsiteX3-497" fmla="*/ 159092 w 725009"/>
                <a:gd name="connsiteY3-498" fmla="*/ 1244827 h 1244827"/>
                <a:gd name="connsiteX4-499" fmla="*/ 0 w 725009"/>
                <a:gd name="connsiteY4-500" fmla="*/ 1217334 h 1244827"/>
                <a:gd name="connsiteX0-501" fmla="*/ 0 w 725009"/>
                <a:gd name="connsiteY0-502" fmla="*/ 1217334 h 1244827"/>
                <a:gd name="connsiteX1-503" fmla="*/ 225399 w 725009"/>
                <a:gd name="connsiteY1-504" fmla="*/ 13566 h 1244827"/>
                <a:gd name="connsiteX2-505" fmla="*/ 725009 w 725009"/>
                <a:gd name="connsiteY2-506" fmla="*/ 571 h 1244827"/>
                <a:gd name="connsiteX3-507" fmla="*/ 159092 w 725009"/>
                <a:gd name="connsiteY3-508" fmla="*/ 1244827 h 1244827"/>
                <a:gd name="connsiteX4-509" fmla="*/ 0 w 725009"/>
                <a:gd name="connsiteY4-510" fmla="*/ 1217334 h 1244827"/>
                <a:gd name="connsiteX0-511" fmla="*/ 0 w 725009"/>
                <a:gd name="connsiteY0-512" fmla="*/ 1217334 h 1244827"/>
                <a:gd name="connsiteX1-513" fmla="*/ 225399 w 725009"/>
                <a:gd name="connsiteY1-514" fmla="*/ 13566 h 1244827"/>
                <a:gd name="connsiteX2-515" fmla="*/ 725009 w 725009"/>
                <a:gd name="connsiteY2-516" fmla="*/ 571 h 1244827"/>
                <a:gd name="connsiteX3-517" fmla="*/ 159092 w 725009"/>
                <a:gd name="connsiteY3-518" fmla="*/ 1244827 h 1244827"/>
                <a:gd name="connsiteX4-519" fmla="*/ 0 w 725009"/>
                <a:gd name="connsiteY4-520" fmla="*/ 1217334 h 1244827"/>
                <a:gd name="connsiteX0-521" fmla="*/ 0 w 725009"/>
                <a:gd name="connsiteY0-522" fmla="*/ 1203768 h 1231261"/>
                <a:gd name="connsiteX1-523" fmla="*/ 225399 w 725009"/>
                <a:gd name="connsiteY1-524" fmla="*/ 0 h 1231261"/>
                <a:gd name="connsiteX2-525" fmla="*/ 725009 w 725009"/>
                <a:gd name="connsiteY2-526" fmla="*/ 129782 h 1231261"/>
                <a:gd name="connsiteX3-527" fmla="*/ 159092 w 725009"/>
                <a:gd name="connsiteY3-528" fmla="*/ 1231261 h 1231261"/>
                <a:gd name="connsiteX4-529" fmla="*/ 0 w 725009"/>
                <a:gd name="connsiteY4-530" fmla="*/ 1203768 h 1231261"/>
                <a:gd name="connsiteX0-531" fmla="*/ 0 w 725009"/>
                <a:gd name="connsiteY0-532" fmla="*/ 1203768 h 1231261"/>
                <a:gd name="connsiteX1-533" fmla="*/ 225399 w 725009"/>
                <a:gd name="connsiteY1-534" fmla="*/ 0 h 1231261"/>
                <a:gd name="connsiteX2-535" fmla="*/ 725009 w 725009"/>
                <a:gd name="connsiteY2-536" fmla="*/ 129782 h 1231261"/>
                <a:gd name="connsiteX3-537" fmla="*/ 159092 w 725009"/>
                <a:gd name="connsiteY3-538" fmla="*/ 1231261 h 1231261"/>
                <a:gd name="connsiteX4-539" fmla="*/ 0 w 725009"/>
                <a:gd name="connsiteY4-540" fmla="*/ 1203768 h 1231261"/>
                <a:gd name="connsiteX0-541" fmla="*/ 0 w 725009"/>
                <a:gd name="connsiteY0-542" fmla="*/ 1203768 h 1231261"/>
                <a:gd name="connsiteX1-543" fmla="*/ 225399 w 725009"/>
                <a:gd name="connsiteY1-544" fmla="*/ 0 h 1231261"/>
                <a:gd name="connsiteX2-545" fmla="*/ 725009 w 725009"/>
                <a:gd name="connsiteY2-546" fmla="*/ 129782 h 1231261"/>
                <a:gd name="connsiteX3-547" fmla="*/ 159092 w 725009"/>
                <a:gd name="connsiteY3-548" fmla="*/ 1231261 h 1231261"/>
                <a:gd name="connsiteX4-549" fmla="*/ 0 w 725009"/>
                <a:gd name="connsiteY4-550" fmla="*/ 1203768 h 1231261"/>
                <a:gd name="connsiteX0-551" fmla="*/ 0 w 725497"/>
                <a:gd name="connsiteY0-552" fmla="*/ 1279028 h 1306521"/>
                <a:gd name="connsiteX1-553" fmla="*/ 225399 w 725497"/>
                <a:gd name="connsiteY1-554" fmla="*/ 75260 h 1306521"/>
                <a:gd name="connsiteX2-555" fmla="*/ 396193 w 725497"/>
                <a:gd name="connsiteY2-556" fmla="*/ 156799 h 1306521"/>
                <a:gd name="connsiteX3-557" fmla="*/ 725009 w 725497"/>
                <a:gd name="connsiteY3-558" fmla="*/ 205042 h 1306521"/>
                <a:gd name="connsiteX4-559" fmla="*/ 159092 w 725497"/>
                <a:gd name="connsiteY4-560" fmla="*/ 1306521 h 1306521"/>
                <a:gd name="connsiteX5-561" fmla="*/ 0 w 725497"/>
                <a:gd name="connsiteY5-562" fmla="*/ 1279028 h 1306521"/>
                <a:gd name="connsiteX0-563" fmla="*/ 0 w 725239"/>
                <a:gd name="connsiteY0-564" fmla="*/ 1295668 h 1323161"/>
                <a:gd name="connsiteX1-565" fmla="*/ 225399 w 725239"/>
                <a:gd name="connsiteY1-566" fmla="*/ 91900 h 1323161"/>
                <a:gd name="connsiteX2-567" fmla="*/ 725009 w 725239"/>
                <a:gd name="connsiteY2-568" fmla="*/ 221682 h 1323161"/>
                <a:gd name="connsiteX3-569" fmla="*/ 159092 w 725239"/>
                <a:gd name="connsiteY3-570" fmla="*/ 1323161 h 1323161"/>
                <a:gd name="connsiteX4-571" fmla="*/ 0 w 725239"/>
                <a:gd name="connsiteY4-572" fmla="*/ 1295668 h 1323161"/>
                <a:gd name="connsiteX0-573" fmla="*/ 0 w 725221"/>
                <a:gd name="connsiteY0-574" fmla="*/ 1210552 h 1238045"/>
                <a:gd name="connsiteX1-575" fmla="*/ 191583 w 725221"/>
                <a:gd name="connsiteY1-576" fmla="*/ 153319 h 1238045"/>
                <a:gd name="connsiteX2-577" fmla="*/ 725009 w 725221"/>
                <a:gd name="connsiteY2-578" fmla="*/ 136566 h 1238045"/>
                <a:gd name="connsiteX3-579" fmla="*/ 159092 w 725221"/>
                <a:gd name="connsiteY3-580" fmla="*/ 1238045 h 1238045"/>
                <a:gd name="connsiteX4-581" fmla="*/ 0 w 725221"/>
                <a:gd name="connsiteY4-582" fmla="*/ 1210552 h 1238045"/>
                <a:gd name="connsiteX0-583" fmla="*/ 0 w 725305"/>
                <a:gd name="connsiteY0-584" fmla="*/ 1158512 h 1186005"/>
                <a:gd name="connsiteX1-585" fmla="*/ 191583 w 725305"/>
                <a:gd name="connsiteY1-586" fmla="*/ 101279 h 1186005"/>
                <a:gd name="connsiteX2-587" fmla="*/ 725009 w 725305"/>
                <a:gd name="connsiteY2-588" fmla="*/ 84526 h 1186005"/>
                <a:gd name="connsiteX3-589" fmla="*/ 159092 w 725305"/>
                <a:gd name="connsiteY3-590" fmla="*/ 1186005 h 1186005"/>
                <a:gd name="connsiteX4-591" fmla="*/ 0 w 725305"/>
                <a:gd name="connsiteY4-592" fmla="*/ 1158512 h 1186005"/>
                <a:gd name="connsiteX0-593" fmla="*/ 0 w 725009"/>
                <a:gd name="connsiteY0-594" fmla="*/ 1073986 h 1101479"/>
                <a:gd name="connsiteX1-595" fmla="*/ 191583 w 725009"/>
                <a:gd name="connsiteY1-596" fmla="*/ 16753 h 1101479"/>
                <a:gd name="connsiteX2-597" fmla="*/ 725009 w 725009"/>
                <a:gd name="connsiteY2-598" fmla="*/ 0 h 1101479"/>
                <a:gd name="connsiteX3-599" fmla="*/ 159092 w 725009"/>
                <a:gd name="connsiteY3-600" fmla="*/ 1101479 h 1101479"/>
                <a:gd name="connsiteX4-601" fmla="*/ 0 w 725009"/>
                <a:gd name="connsiteY4-602" fmla="*/ 1073986 h 1101479"/>
                <a:gd name="connsiteX0-603" fmla="*/ 0 w 725009"/>
                <a:gd name="connsiteY0-604" fmla="*/ 1073986 h 1101479"/>
                <a:gd name="connsiteX1-605" fmla="*/ 206612 w 725009"/>
                <a:gd name="connsiteY1-606" fmla="*/ 1724 h 1101479"/>
                <a:gd name="connsiteX2-607" fmla="*/ 725009 w 725009"/>
                <a:gd name="connsiteY2-608" fmla="*/ 0 h 1101479"/>
                <a:gd name="connsiteX3-609" fmla="*/ 159092 w 725009"/>
                <a:gd name="connsiteY3-610" fmla="*/ 1101479 h 1101479"/>
                <a:gd name="connsiteX4-611" fmla="*/ 0 w 725009"/>
                <a:gd name="connsiteY4-612" fmla="*/ 1073986 h 1101479"/>
                <a:gd name="connsiteX0-613" fmla="*/ 0 w 725009"/>
                <a:gd name="connsiteY0-614" fmla="*/ 1073986 h 1101479"/>
                <a:gd name="connsiteX1-615" fmla="*/ 206612 w 725009"/>
                <a:gd name="connsiteY1-616" fmla="*/ 1724 h 1101479"/>
                <a:gd name="connsiteX2-617" fmla="*/ 725009 w 725009"/>
                <a:gd name="connsiteY2-618" fmla="*/ 0 h 1101479"/>
                <a:gd name="connsiteX3-619" fmla="*/ 159092 w 725009"/>
                <a:gd name="connsiteY3-620" fmla="*/ 1101479 h 1101479"/>
                <a:gd name="connsiteX4-621" fmla="*/ 0 w 725009"/>
                <a:gd name="connsiteY4-622" fmla="*/ 1073986 h 1101479"/>
                <a:gd name="connsiteX0-623" fmla="*/ 0 w 725009"/>
                <a:gd name="connsiteY0-624" fmla="*/ 1073986 h 1101479"/>
                <a:gd name="connsiteX1-625" fmla="*/ 206612 w 725009"/>
                <a:gd name="connsiteY1-626" fmla="*/ 1724 h 1101479"/>
                <a:gd name="connsiteX2-627" fmla="*/ 725009 w 725009"/>
                <a:gd name="connsiteY2-628" fmla="*/ 0 h 1101479"/>
                <a:gd name="connsiteX3-629" fmla="*/ 159092 w 725009"/>
                <a:gd name="connsiteY3-630" fmla="*/ 1101479 h 1101479"/>
                <a:gd name="connsiteX4-631" fmla="*/ 0 w 725009"/>
                <a:gd name="connsiteY4-632" fmla="*/ 1073986 h 110147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25009" h="1101479">
                  <a:moveTo>
                    <a:pt x="0" y="1073986"/>
                  </a:moveTo>
                  <a:cubicBezTo>
                    <a:pt x="95638" y="589814"/>
                    <a:pt x="96800" y="618448"/>
                    <a:pt x="206612" y="1724"/>
                  </a:cubicBezTo>
                  <a:cubicBezTo>
                    <a:pt x="451440" y="14348"/>
                    <a:pt x="499346" y="35256"/>
                    <a:pt x="725009" y="0"/>
                  </a:cubicBezTo>
                  <a:cubicBezTo>
                    <a:pt x="326141" y="749497"/>
                    <a:pt x="642687" y="159790"/>
                    <a:pt x="159092" y="1101479"/>
                  </a:cubicBezTo>
                  <a:cubicBezTo>
                    <a:pt x="24807" y="1072843"/>
                    <a:pt x="92525" y="1088071"/>
                    <a:pt x="0" y="1073986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91" name="Freeform 290"/>
            <p:cNvSpPr/>
            <p:nvPr/>
          </p:nvSpPr>
          <p:spPr>
            <a:xfrm>
              <a:off x="4300767" y="4956362"/>
              <a:ext cx="514307" cy="577758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197928 w 503138"/>
                <a:gd name="connsiteY0-372" fmla="*/ 961687 h 964568"/>
                <a:gd name="connsiteX1-373" fmla="*/ 0 w 503138"/>
                <a:gd name="connsiteY1-374" fmla="*/ 70 h 964568"/>
                <a:gd name="connsiteX2-375" fmla="*/ 503138 w 503138"/>
                <a:gd name="connsiteY2-376" fmla="*/ 154187 h 964568"/>
                <a:gd name="connsiteX3-377" fmla="*/ 273339 w 503138"/>
                <a:gd name="connsiteY3-378" fmla="*/ 964568 h 964568"/>
                <a:gd name="connsiteX4-379" fmla="*/ 197928 w 503138"/>
                <a:gd name="connsiteY4-380" fmla="*/ 961687 h 964568"/>
                <a:gd name="connsiteX0-381" fmla="*/ 201456 w 506666"/>
                <a:gd name="connsiteY0-382" fmla="*/ 807500 h 810381"/>
                <a:gd name="connsiteX1-383" fmla="*/ 0 w 506666"/>
                <a:gd name="connsiteY1-384" fmla="*/ 15216 h 810381"/>
                <a:gd name="connsiteX2-385" fmla="*/ 506666 w 506666"/>
                <a:gd name="connsiteY2-386" fmla="*/ 0 h 810381"/>
                <a:gd name="connsiteX3-387" fmla="*/ 276867 w 506666"/>
                <a:gd name="connsiteY3-388" fmla="*/ 810381 h 810381"/>
                <a:gd name="connsiteX4-389" fmla="*/ 201456 w 506666"/>
                <a:gd name="connsiteY4-390" fmla="*/ 807500 h 810381"/>
                <a:gd name="connsiteX0-391" fmla="*/ 201456 w 506666"/>
                <a:gd name="connsiteY0-392" fmla="*/ 807500 h 811593"/>
                <a:gd name="connsiteX1-393" fmla="*/ 0 w 506666"/>
                <a:gd name="connsiteY1-394" fmla="*/ 15216 h 811593"/>
                <a:gd name="connsiteX2-395" fmla="*/ 506666 w 506666"/>
                <a:gd name="connsiteY2-396" fmla="*/ 0 h 811593"/>
                <a:gd name="connsiteX3-397" fmla="*/ 276867 w 506666"/>
                <a:gd name="connsiteY3-398" fmla="*/ 810381 h 811593"/>
                <a:gd name="connsiteX4-399" fmla="*/ 201456 w 506666"/>
                <a:gd name="connsiteY4-400" fmla="*/ 807500 h 811593"/>
                <a:gd name="connsiteX0-401" fmla="*/ 135576 w 506666"/>
                <a:gd name="connsiteY0-402" fmla="*/ 818480 h 818480"/>
                <a:gd name="connsiteX1-403" fmla="*/ 0 w 506666"/>
                <a:gd name="connsiteY1-404" fmla="*/ 15216 h 818480"/>
                <a:gd name="connsiteX2-405" fmla="*/ 506666 w 506666"/>
                <a:gd name="connsiteY2-406" fmla="*/ 0 h 818480"/>
                <a:gd name="connsiteX3-407" fmla="*/ 276867 w 506666"/>
                <a:gd name="connsiteY3-408" fmla="*/ 810381 h 818480"/>
                <a:gd name="connsiteX4-409" fmla="*/ 135576 w 506666"/>
                <a:gd name="connsiteY4-410" fmla="*/ 818480 h 818480"/>
                <a:gd name="connsiteX0-411" fmla="*/ 135576 w 506666"/>
                <a:gd name="connsiteY0-412" fmla="*/ 818480 h 818480"/>
                <a:gd name="connsiteX1-413" fmla="*/ 0 w 506666"/>
                <a:gd name="connsiteY1-414" fmla="*/ 15216 h 818480"/>
                <a:gd name="connsiteX2-415" fmla="*/ 506666 w 506666"/>
                <a:gd name="connsiteY2-416" fmla="*/ 0 h 818480"/>
                <a:gd name="connsiteX3-417" fmla="*/ 331766 w 506666"/>
                <a:gd name="connsiteY3-418" fmla="*/ 803061 h 818480"/>
                <a:gd name="connsiteX4-419" fmla="*/ 135576 w 506666"/>
                <a:gd name="connsiteY4-420" fmla="*/ 818480 h 818480"/>
                <a:gd name="connsiteX0-421" fmla="*/ 135576 w 506666"/>
                <a:gd name="connsiteY0-422" fmla="*/ 818480 h 818480"/>
                <a:gd name="connsiteX1-423" fmla="*/ 0 w 506666"/>
                <a:gd name="connsiteY1-424" fmla="*/ 15216 h 818480"/>
                <a:gd name="connsiteX2-425" fmla="*/ 506666 w 506666"/>
                <a:gd name="connsiteY2-426" fmla="*/ 0 h 818480"/>
                <a:gd name="connsiteX3-427" fmla="*/ 331766 w 506666"/>
                <a:gd name="connsiteY3-428" fmla="*/ 803061 h 818480"/>
                <a:gd name="connsiteX4-429" fmla="*/ 135576 w 506666"/>
                <a:gd name="connsiteY4-430" fmla="*/ 818480 h 818480"/>
                <a:gd name="connsiteX0-431" fmla="*/ 135576 w 506666"/>
                <a:gd name="connsiteY0-432" fmla="*/ 818480 h 818480"/>
                <a:gd name="connsiteX1-433" fmla="*/ 0 w 506666"/>
                <a:gd name="connsiteY1-434" fmla="*/ 15216 h 818480"/>
                <a:gd name="connsiteX2-435" fmla="*/ 506666 w 506666"/>
                <a:gd name="connsiteY2-436" fmla="*/ 0 h 818480"/>
                <a:gd name="connsiteX3-437" fmla="*/ 331766 w 506666"/>
                <a:gd name="connsiteY3-438" fmla="*/ 803061 h 818480"/>
                <a:gd name="connsiteX4-439" fmla="*/ 135576 w 506666"/>
                <a:gd name="connsiteY4-440" fmla="*/ 818480 h 818480"/>
                <a:gd name="connsiteX0-441" fmla="*/ 135576 w 506666"/>
                <a:gd name="connsiteY0-442" fmla="*/ 818480 h 818480"/>
                <a:gd name="connsiteX1-443" fmla="*/ 0 w 506666"/>
                <a:gd name="connsiteY1-444" fmla="*/ 7896 h 818480"/>
                <a:gd name="connsiteX2-445" fmla="*/ 506666 w 506666"/>
                <a:gd name="connsiteY2-446" fmla="*/ 0 h 818480"/>
                <a:gd name="connsiteX3-447" fmla="*/ 331766 w 506666"/>
                <a:gd name="connsiteY3-448" fmla="*/ 803061 h 818480"/>
                <a:gd name="connsiteX4-449" fmla="*/ 135576 w 506666"/>
                <a:gd name="connsiteY4-450" fmla="*/ 818480 h 818480"/>
                <a:gd name="connsiteX0-451" fmla="*/ 135576 w 506666"/>
                <a:gd name="connsiteY0-452" fmla="*/ 818480 h 818480"/>
                <a:gd name="connsiteX1-453" fmla="*/ 0 w 506666"/>
                <a:gd name="connsiteY1-454" fmla="*/ 7896 h 818480"/>
                <a:gd name="connsiteX2-455" fmla="*/ 506666 w 506666"/>
                <a:gd name="connsiteY2-456" fmla="*/ 0 h 818480"/>
                <a:gd name="connsiteX3-457" fmla="*/ 331766 w 506666"/>
                <a:gd name="connsiteY3-458" fmla="*/ 803061 h 818480"/>
                <a:gd name="connsiteX4-459" fmla="*/ 135576 w 506666"/>
                <a:gd name="connsiteY4-460" fmla="*/ 818480 h 818480"/>
                <a:gd name="connsiteX0-461" fmla="*/ 45472 w 559302"/>
                <a:gd name="connsiteY0-462" fmla="*/ 807500 h 807500"/>
                <a:gd name="connsiteX1-463" fmla="*/ 52636 w 559302"/>
                <a:gd name="connsiteY1-464" fmla="*/ 7896 h 807500"/>
                <a:gd name="connsiteX2-465" fmla="*/ 559302 w 559302"/>
                <a:gd name="connsiteY2-466" fmla="*/ 0 h 807500"/>
                <a:gd name="connsiteX3-467" fmla="*/ 384402 w 559302"/>
                <a:gd name="connsiteY3-468" fmla="*/ 803061 h 807500"/>
                <a:gd name="connsiteX4-469" fmla="*/ 45472 w 559302"/>
                <a:gd name="connsiteY4-470" fmla="*/ 807500 h 807500"/>
                <a:gd name="connsiteX0-471" fmla="*/ 21974 w 535804"/>
                <a:gd name="connsiteY0-472" fmla="*/ 807500 h 807500"/>
                <a:gd name="connsiteX1-473" fmla="*/ 29138 w 535804"/>
                <a:gd name="connsiteY1-474" fmla="*/ 7896 h 807500"/>
                <a:gd name="connsiteX2-475" fmla="*/ 535804 w 535804"/>
                <a:gd name="connsiteY2-476" fmla="*/ 0 h 807500"/>
                <a:gd name="connsiteX3-477" fmla="*/ 360904 w 535804"/>
                <a:gd name="connsiteY3-478" fmla="*/ 803061 h 807500"/>
                <a:gd name="connsiteX4-479" fmla="*/ 21974 w 535804"/>
                <a:gd name="connsiteY4-480" fmla="*/ 807500 h 807500"/>
                <a:gd name="connsiteX0-481" fmla="*/ 128256 w 506666"/>
                <a:gd name="connsiteY0-482" fmla="*/ 829461 h 829461"/>
                <a:gd name="connsiteX1-483" fmla="*/ 0 w 506666"/>
                <a:gd name="connsiteY1-484" fmla="*/ 7896 h 829461"/>
                <a:gd name="connsiteX2-485" fmla="*/ 506666 w 506666"/>
                <a:gd name="connsiteY2-486" fmla="*/ 0 h 829461"/>
                <a:gd name="connsiteX3-487" fmla="*/ 331766 w 506666"/>
                <a:gd name="connsiteY3-488" fmla="*/ 803061 h 829461"/>
                <a:gd name="connsiteX4-489" fmla="*/ 128256 w 506666"/>
                <a:gd name="connsiteY4-490" fmla="*/ 829461 h 829461"/>
                <a:gd name="connsiteX0-491" fmla="*/ 128256 w 506666"/>
                <a:gd name="connsiteY0-492" fmla="*/ 829461 h 829461"/>
                <a:gd name="connsiteX1-493" fmla="*/ 0 w 506666"/>
                <a:gd name="connsiteY1-494" fmla="*/ 7896 h 829461"/>
                <a:gd name="connsiteX2-495" fmla="*/ 506666 w 506666"/>
                <a:gd name="connsiteY2-496" fmla="*/ 0 h 829461"/>
                <a:gd name="connsiteX3-497" fmla="*/ 331766 w 506666"/>
                <a:gd name="connsiteY3-498" fmla="*/ 803061 h 829461"/>
                <a:gd name="connsiteX4-499" fmla="*/ 128256 w 506666"/>
                <a:gd name="connsiteY4-500" fmla="*/ 829461 h 829461"/>
                <a:gd name="connsiteX0-501" fmla="*/ 128256 w 506666"/>
                <a:gd name="connsiteY0-502" fmla="*/ 829461 h 829461"/>
                <a:gd name="connsiteX1-503" fmla="*/ 0 w 506666"/>
                <a:gd name="connsiteY1-504" fmla="*/ 7896 h 829461"/>
                <a:gd name="connsiteX2-505" fmla="*/ 506666 w 506666"/>
                <a:gd name="connsiteY2-506" fmla="*/ 0 h 829461"/>
                <a:gd name="connsiteX3-507" fmla="*/ 331766 w 506666"/>
                <a:gd name="connsiteY3-508" fmla="*/ 803061 h 829461"/>
                <a:gd name="connsiteX4-509" fmla="*/ 128256 w 506666"/>
                <a:gd name="connsiteY4-510" fmla="*/ 829461 h 829461"/>
                <a:gd name="connsiteX0-511" fmla="*/ 128256 w 506666"/>
                <a:gd name="connsiteY0-512" fmla="*/ 829461 h 830473"/>
                <a:gd name="connsiteX1-513" fmla="*/ 0 w 506666"/>
                <a:gd name="connsiteY1-514" fmla="*/ 7896 h 830473"/>
                <a:gd name="connsiteX2-515" fmla="*/ 506666 w 506666"/>
                <a:gd name="connsiteY2-516" fmla="*/ 0 h 830473"/>
                <a:gd name="connsiteX3-517" fmla="*/ 331766 w 506666"/>
                <a:gd name="connsiteY3-518" fmla="*/ 828681 h 830473"/>
                <a:gd name="connsiteX4-519" fmla="*/ 128256 w 506666"/>
                <a:gd name="connsiteY4-520" fmla="*/ 829461 h 830473"/>
                <a:gd name="connsiteX0-521" fmla="*/ 128256 w 506666"/>
                <a:gd name="connsiteY0-522" fmla="*/ 829461 h 830473"/>
                <a:gd name="connsiteX1-523" fmla="*/ 0 w 506666"/>
                <a:gd name="connsiteY1-524" fmla="*/ 7896 h 830473"/>
                <a:gd name="connsiteX2-525" fmla="*/ 506666 w 506666"/>
                <a:gd name="connsiteY2-526" fmla="*/ 0 h 830473"/>
                <a:gd name="connsiteX3-527" fmla="*/ 331766 w 506666"/>
                <a:gd name="connsiteY3-528" fmla="*/ 828681 h 830473"/>
                <a:gd name="connsiteX4-529" fmla="*/ 128256 w 506666"/>
                <a:gd name="connsiteY4-530" fmla="*/ 829461 h 830473"/>
                <a:gd name="connsiteX0-531" fmla="*/ 128256 w 506666"/>
                <a:gd name="connsiteY0-532" fmla="*/ 821565 h 822577"/>
                <a:gd name="connsiteX1-533" fmla="*/ 0 w 506666"/>
                <a:gd name="connsiteY1-534" fmla="*/ 0 h 822577"/>
                <a:gd name="connsiteX2-535" fmla="*/ 506666 w 506666"/>
                <a:gd name="connsiteY2-536" fmla="*/ 255115 h 822577"/>
                <a:gd name="connsiteX3-537" fmla="*/ 331766 w 506666"/>
                <a:gd name="connsiteY3-538" fmla="*/ 820785 h 822577"/>
                <a:gd name="connsiteX4-539" fmla="*/ 128256 w 506666"/>
                <a:gd name="connsiteY4-540" fmla="*/ 821565 h 822577"/>
                <a:gd name="connsiteX0-541" fmla="*/ 128256 w 506666"/>
                <a:gd name="connsiteY0-542" fmla="*/ 821565 h 822577"/>
                <a:gd name="connsiteX1-543" fmla="*/ 0 w 506666"/>
                <a:gd name="connsiteY1-544" fmla="*/ 0 h 822577"/>
                <a:gd name="connsiteX2-545" fmla="*/ 506666 w 506666"/>
                <a:gd name="connsiteY2-546" fmla="*/ 255115 h 822577"/>
                <a:gd name="connsiteX3-547" fmla="*/ 331766 w 506666"/>
                <a:gd name="connsiteY3-548" fmla="*/ 820785 h 822577"/>
                <a:gd name="connsiteX4-549" fmla="*/ 128256 w 506666"/>
                <a:gd name="connsiteY4-550" fmla="*/ 821565 h 822577"/>
                <a:gd name="connsiteX0-551" fmla="*/ 128256 w 506666"/>
                <a:gd name="connsiteY0-552" fmla="*/ 821565 h 822577"/>
                <a:gd name="connsiteX1-553" fmla="*/ 0 w 506666"/>
                <a:gd name="connsiteY1-554" fmla="*/ 0 h 822577"/>
                <a:gd name="connsiteX2-555" fmla="*/ 506666 w 506666"/>
                <a:gd name="connsiteY2-556" fmla="*/ 255115 h 822577"/>
                <a:gd name="connsiteX3-557" fmla="*/ 331766 w 506666"/>
                <a:gd name="connsiteY3-558" fmla="*/ 820785 h 822577"/>
                <a:gd name="connsiteX4-559" fmla="*/ 128256 w 506666"/>
                <a:gd name="connsiteY4-560" fmla="*/ 821565 h 822577"/>
                <a:gd name="connsiteX0-561" fmla="*/ 135770 w 514180"/>
                <a:gd name="connsiteY0-562" fmla="*/ 577341 h 578353"/>
                <a:gd name="connsiteX1-563" fmla="*/ 0 w 514180"/>
                <a:gd name="connsiteY1-564" fmla="*/ 0 h 578353"/>
                <a:gd name="connsiteX2-565" fmla="*/ 514180 w 514180"/>
                <a:gd name="connsiteY2-566" fmla="*/ 10891 h 578353"/>
                <a:gd name="connsiteX3-567" fmla="*/ 339280 w 514180"/>
                <a:gd name="connsiteY3-568" fmla="*/ 576561 h 578353"/>
                <a:gd name="connsiteX4-569" fmla="*/ 135770 w 514180"/>
                <a:gd name="connsiteY4-570" fmla="*/ 577341 h 578353"/>
                <a:gd name="connsiteX0-571" fmla="*/ 135770 w 514180"/>
                <a:gd name="connsiteY0-572" fmla="*/ 577341 h 578353"/>
                <a:gd name="connsiteX1-573" fmla="*/ 0 w 514180"/>
                <a:gd name="connsiteY1-574" fmla="*/ 0 h 578353"/>
                <a:gd name="connsiteX2-575" fmla="*/ 514180 w 514180"/>
                <a:gd name="connsiteY2-576" fmla="*/ 10891 h 578353"/>
                <a:gd name="connsiteX3-577" fmla="*/ 339280 w 514180"/>
                <a:gd name="connsiteY3-578" fmla="*/ 576561 h 578353"/>
                <a:gd name="connsiteX4-579" fmla="*/ 135770 w 514180"/>
                <a:gd name="connsiteY4-580" fmla="*/ 577341 h 578353"/>
                <a:gd name="connsiteX0-581" fmla="*/ 135770 w 514180"/>
                <a:gd name="connsiteY0-582" fmla="*/ 577341 h 578353"/>
                <a:gd name="connsiteX1-583" fmla="*/ 0 w 514180"/>
                <a:gd name="connsiteY1-584" fmla="*/ 0 h 578353"/>
                <a:gd name="connsiteX2-585" fmla="*/ 514180 w 514180"/>
                <a:gd name="connsiteY2-586" fmla="*/ 10891 h 578353"/>
                <a:gd name="connsiteX3-587" fmla="*/ 339280 w 514180"/>
                <a:gd name="connsiteY3-588" fmla="*/ 576561 h 578353"/>
                <a:gd name="connsiteX4-589" fmla="*/ 135770 w 514180"/>
                <a:gd name="connsiteY4-590" fmla="*/ 577341 h 57835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14180" h="578353">
                  <a:moveTo>
                    <a:pt x="135770" y="577341"/>
                  </a:moveTo>
                  <a:cubicBezTo>
                    <a:pt x="50587" y="214237"/>
                    <a:pt x="96631" y="442038"/>
                    <a:pt x="0" y="0"/>
                  </a:cubicBezTo>
                  <a:lnTo>
                    <a:pt x="514180" y="10891"/>
                  </a:lnTo>
                  <a:cubicBezTo>
                    <a:pt x="417353" y="348331"/>
                    <a:pt x="426658" y="280104"/>
                    <a:pt x="339280" y="576561"/>
                  </a:cubicBezTo>
                  <a:cubicBezTo>
                    <a:pt x="292835" y="580865"/>
                    <a:pt x="203869" y="575875"/>
                    <a:pt x="135770" y="577341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92" name="Freeform 291"/>
            <p:cNvSpPr/>
            <p:nvPr/>
          </p:nvSpPr>
          <p:spPr>
            <a:xfrm>
              <a:off x="3521369" y="4919856"/>
              <a:ext cx="593675" cy="1215832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197928 w 621064"/>
                <a:gd name="connsiteY0-372" fmla="*/ 973305 h 973305"/>
                <a:gd name="connsiteX1-373" fmla="*/ 0 w 621064"/>
                <a:gd name="connsiteY1-374" fmla="*/ 11688 h 973305"/>
                <a:gd name="connsiteX2-375" fmla="*/ 499610 w 621064"/>
                <a:gd name="connsiteY2-376" fmla="*/ 0 h 973305"/>
                <a:gd name="connsiteX3-377" fmla="*/ 558839 w 621064"/>
                <a:gd name="connsiteY3-378" fmla="*/ 754682 h 973305"/>
                <a:gd name="connsiteX4-379" fmla="*/ 197928 w 621064"/>
                <a:gd name="connsiteY4-380" fmla="*/ 973305 h 973305"/>
                <a:gd name="connsiteX0-381" fmla="*/ 197928 w 558839"/>
                <a:gd name="connsiteY0-382" fmla="*/ 973305 h 973305"/>
                <a:gd name="connsiteX1-383" fmla="*/ 0 w 558839"/>
                <a:gd name="connsiteY1-384" fmla="*/ 11688 h 973305"/>
                <a:gd name="connsiteX2-385" fmla="*/ 499610 w 558839"/>
                <a:gd name="connsiteY2-386" fmla="*/ 0 h 973305"/>
                <a:gd name="connsiteX3-387" fmla="*/ 558839 w 558839"/>
                <a:gd name="connsiteY3-388" fmla="*/ 754682 h 973305"/>
                <a:gd name="connsiteX4-389" fmla="*/ 197928 w 558839"/>
                <a:gd name="connsiteY4-390" fmla="*/ 973305 h 973305"/>
                <a:gd name="connsiteX0-391" fmla="*/ 197928 w 558839"/>
                <a:gd name="connsiteY0-392" fmla="*/ 973305 h 973305"/>
                <a:gd name="connsiteX1-393" fmla="*/ 0 w 558839"/>
                <a:gd name="connsiteY1-394" fmla="*/ 11688 h 973305"/>
                <a:gd name="connsiteX2-395" fmla="*/ 499610 w 558839"/>
                <a:gd name="connsiteY2-396" fmla="*/ 0 h 973305"/>
                <a:gd name="connsiteX3-397" fmla="*/ 558839 w 558839"/>
                <a:gd name="connsiteY3-398" fmla="*/ 754682 h 973305"/>
                <a:gd name="connsiteX4-399" fmla="*/ 197928 w 558839"/>
                <a:gd name="connsiteY4-400" fmla="*/ 973305 h 973305"/>
                <a:gd name="connsiteX0-401" fmla="*/ 370213 w 558839"/>
                <a:gd name="connsiteY0-402" fmla="*/ 796102 h 796102"/>
                <a:gd name="connsiteX1-403" fmla="*/ 0 w 558839"/>
                <a:gd name="connsiteY1-404" fmla="*/ 11688 h 796102"/>
                <a:gd name="connsiteX2-405" fmla="*/ 499610 w 558839"/>
                <a:gd name="connsiteY2-406" fmla="*/ 0 h 796102"/>
                <a:gd name="connsiteX3-407" fmla="*/ 558839 w 558839"/>
                <a:gd name="connsiteY3-408" fmla="*/ 754682 h 796102"/>
                <a:gd name="connsiteX4-409" fmla="*/ 370213 w 558839"/>
                <a:gd name="connsiteY4-410" fmla="*/ 796102 h 796102"/>
                <a:gd name="connsiteX0-411" fmla="*/ 370213 w 558839"/>
                <a:gd name="connsiteY0-412" fmla="*/ 796102 h 796102"/>
                <a:gd name="connsiteX1-413" fmla="*/ 0 w 558839"/>
                <a:gd name="connsiteY1-414" fmla="*/ 11688 h 796102"/>
                <a:gd name="connsiteX2-415" fmla="*/ 499610 w 558839"/>
                <a:gd name="connsiteY2-416" fmla="*/ 0 h 796102"/>
                <a:gd name="connsiteX3-417" fmla="*/ 558839 w 558839"/>
                <a:gd name="connsiteY3-418" fmla="*/ 754682 h 796102"/>
                <a:gd name="connsiteX4-419" fmla="*/ 370213 w 558839"/>
                <a:gd name="connsiteY4-420" fmla="*/ 796102 h 796102"/>
                <a:gd name="connsiteX0-421" fmla="*/ 370213 w 558839"/>
                <a:gd name="connsiteY0-422" fmla="*/ 796102 h 796102"/>
                <a:gd name="connsiteX1-423" fmla="*/ 0 w 558839"/>
                <a:gd name="connsiteY1-424" fmla="*/ 11688 h 796102"/>
                <a:gd name="connsiteX2-425" fmla="*/ 499610 w 558839"/>
                <a:gd name="connsiteY2-426" fmla="*/ 0 h 796102"/>
                <a:gd name="connsiteX3-427" fmla="*/ 558839 w 558839"/>
                <a:gd name="connsiteY3-428" fmla="*/ 754682 h 796102"/>
                <a:gd name="connsiteX4-429" fmla="*/ 370213 w 558839"/>
                <a:gd name="connsiteY4-430" fmla="*/ 796102 h 796102"/>
                <a:gd name="connsiteX0-431" fmla="*/ 370213 w 558839"/>
                <a:gd name="connsiteY0-432" fmla="*/ 1315828 h 1315828"/>
                <a:gd name="connsiteX1-433" fmla="*/ 0 w 558839"/>
                <a:gd name="connsiteY1-434" fmla="*/ 531414 h 1315828"/>
                <a:gd name="connsiteX2-435" fmla="*/ 506930 w 558839"/>
                <a:gd name="connsiteY2-436" fmla="*/ 0 h 1315828"/>
                <a:gd name="connsiteX3-437" fmla="*/ 558839 w 558839"/>
                <a:gd name="connsiteY3-438" fmla="*/ 1274408 h 1315828"/>
                <a:gd name="connsiteX4-439" fmla="*/ 370213 w 558839"/>
                <a:gd name="connsiteY4-440" fmla="*/ 1315828 h 1315828"/>
                <a:gd name="connsiteX0-441" fmla="*/ 384853 w 573479"/>
                <a:gd name="connsiteY0-442" fmla="*/ 1326654 h 1326654"/>
                <a:gd name="connsiteX1-443" fmla="*/ 0 w 573479"/>
                <a:gd name="connsiteY1-444" fmla="*/ 554 h 1326654"/>
                <a:gd name="connsiteX2-445" fmla="*/ 521570 w 573479"/>
                <a:gd name="connsiteY2-446" fmla="*/ 10826 h 1326654"/>
                <a:gd name="connsiteX3-447" fmla="*/ 573479 w 573479"/>
                <a:gd name="connsiteY3-448" fmla="*/ 1285234 h 1326654"/>
                <a:gd name="connsiteX4-449" fmla="*/ 384853 w 573479"/>
                <a:gd name="connsiteY4-450" fmla="*/ 1326654 h 1326654"/>
                <a:gd name="connsiteX0-451" fmla="*/ 384853 w 573479"/>
                <a:gd name="connsiteY0-452" fmla="*/ 1326654 h 1326654"/>
                <a:gd name="connsiteX1-453" fmla="*/ 0 w 573479"/>
                <a:gd name="connsiteY1-454" fmla="*/ 554 h 1326654"/>
                <a:gd name="connsiteX2-455" fmla="*/ 521570 w 573479"/>
                <a:gd name="connsiteY2-456" fmla="*/ 10826 h 1326654"/>
                <a:gd name="connsiteX3-457" fmla="*/ 573479 w 573479"/>
                <a:gd name="connsiteY3-458" fmla="*/ 1285234 h 1326654"/>
                <a:gd name="connsiteX4-459" fmla="*/ 384853 w 573479"/>
                <a:gd name="connsiteY4-460" fmla="*/ 1326654 h 1326654"/>
                <a:gd name="connsiteX0-461" fmla="*/ 384853 w 573479"/>
                <a:gd name="connsiteY0-462" fmla="*/ 1326654 h 1326654"/>
                <a:gd name="connsiteX1-463" fmla="*/ 0 w 573479"/>
                <a:gd name="connsiteY1-464" fmla="*/ 554 h 1326654"/>
                <a:gd name="connsiteX2-465" fmla="*/ 521570 w 573479"/>
                <a:gd name="connsiteY2-466" fmla="*/ 10826 h 1326654"/>
                <a:gd name="connsiteX3-467" fmla="*/ 573479 w 573479"/>
                <a:gd name="connsiteY3-468" fmla="*/ 1285234 h 1326654"/>
                <a:gd name="connsiteX4-469" fmla="*/ 384853 w 573479"/>
                <a:gd name="connsiteY4-470" fmla="*/ 1326654 h 1326654"/>
                <a:gd name="connsiteX0-471" fmla="*/ 384853 w 573479"/>
                <a:gd name="connsiteY0-472" fmla="*/ 1326654 h 1326654"/>
                <a:gd name="connsiteX1-473" fmla="*/ 0 w 573479"/>
                <a:gd name="connsiteY1-474" fmla="*/ 554 h 1326654"/>
                <a:gd name="connsiteX2-475" fmla="*/ 521570 w 573479"/>
                <a:gd name="connsiteY2-476" fmla="*/ 10826 h 1326654"/>
                <a:gd name="connsiteX3-477" fmla="*/ 573479 w 573479"/>
                <a:gd name="connsiteY3-478" fmla="*/ 1285234 h 1326654"/>
                <a:gd name="connsiteX4-479" fmla="*/ 384853 w 573479"/>
                <a:gd name="connsiteY4-480" fmla="*/ 1326654 h 1326654"/>
                <a:gd name="connsiteX0-481" fmla="*/ 384853 w 573479"/>
                <a:gd name="connsiteY0-482" fmla="*/ 1326654 h 1326654"/>
                <a:gd name="connsiteX1-483" fmla="*/ 0 w 573479"/>
                <a:gd name="connsiteY1-484" fmla="*/ 554 h 1326654"/>
                <a:gd name="connsiteX2-485" fmla="*/ 521570 w 573479"/>
                <a:gd name="connsiteY2-486" fmla="*/ 10826 h 1326654"/>
                <a:gd name="connsiteX3-487" fmla="*/ 573479 w 573479"/>
                <a:gd name="connsiteY3-488" fmla="*/ 1285234 h 1326654"/>
                <a:gd name="connsiteX4-489" fmla="*/ 384853 w 573479"/>
                <a:gd name="connsiteY4-490" fmla="*/ 1326654 h 1326654"/>
                <a:gd name="connsiteX0-491" fmla="*/ 384853 w 573479"/>
                <a:gd name="connsiteY0-492" fmla="*/ 1326654 h 1326654"/>
                <a:gd name="connsiteX1-493" fmla="*/ 0 w 573479"/>
                <a:gd name="connsiteY1-494" fmla="*/ 554 h 1326654"/>
                <a:gd name="connsiteX2-495" fmla="*/ 521570 w 573479"/>
                <a:gd name="connsiteY2-496" fmla="*/ 10826 h 1326654"/>
                <a:gd name="connsiteX3-497" fmla="*/ 573479 w 573479"/>
                <a:gd name="connsiteY3-498" fmla="*/ 1285234 h 1326654"/>
                <a:gd name="connsiteX4-499" fmla="*/ 384853 w 573479"/>
                <a:gd name="connsiteY4-500" fmla="*/ 1326654 h 1326654"/>
                <a:gd name="connsiteX0-501" fmla="*/ 384853 w 588119"/>
                <a:gd name="connsiteY0-502" fmla="*/ 1326654 h 1326654"/>
                <a:gd name="connsiteX1-503" fmla="*/ 0 w 588119"/>
                <a:gd name="connsiteY1-504" fmla="*/ 554 h 1326654"/>
                <a:gd name="connsiteX2-505" fmla="*/ 521570 w 588119"/>
                <a:gd name="connsiteY2-506" fmla="*/ 10826 h 1326654"/>
                <a:gd name="connsiteX3-507" fmla="*/ 588119 w 588119"/>
                <a:gd name="connsiteY3-508" fmla="*/ 1321835 h 1326654"/>
                <a:gd name="connsiteX4-509" fmla="*/ 384853 w 588119"/>
                <a:gd name="connsiteY4-510" fmla="*/ 1326654 h 1326654"/>
                <a:gd name="connsiteX0-511" fmla="*/ 384853 w 588119"/>
                <a:gd name="connsiteY0-512" fmla="*/ 1326654 h 1326654"/>
                <a:gd name="connsiteX1-513" fmla="*/ 0 w 588119"/>
                <a:gd name="connsiteY1-514" fmla="*/ 554 h 1326654"/>
                <a:gd name="connsiteX2-515" fmla="*/ 521570 w 588119"/>
                <a:gd name="connsiteY2-516" fmla="*/ 10826 h 1326654"/>
                <a:gd name="connsiteX3-517" fmla="*/ 588119 w 588119"/>
                <a:gd name="connsiteY3-518" fmla="*/ 1321835 h 1326654"/>
                <a:gd name="connsiteX4-519" fmla="*/ 384853 w 588119"/>
                <a:gd name="connsiteY4-520" fmla="*/ 1326654 h 1326654"/>
                <a:gd name="connsiteX0-521" fmla="*/ 384853 w 588119"/>
                <a:gd name="connsiteY0-522" fmla="*/ 1326148 h 1326148"/>
                <a:gd name="connsiteX1-523" fmla="*/ 0 w 588119"/>
                <a:gd name="connsiteY1-524" fmla="*/ 48 h 1326148"/>
                <a:gd name="connsiteX2-525" fmla="*/ 521570 w 588119"/>
                <a:gd name="connsiteY2-526" fmla="*/ 228243 h 1326148"/>
                <a:gd name="connsiteX3-527" fmla="*/ 588119 w 588119"/>
                <a:gd name="connsiteY3-528" fmla="*/ 1321329 h 1326148"/>
                <a:gd name="connsiteX4-529" fmla="*/ 384853 w 588119"/>
                <a:gd name="connsiteY4-530" fmla="*/ 1326148 h 1326148"/>
                <a:gd name="connsiteX0-531" fmla="*/ 384853 w 588119"/>
                <a:gd name="connsiteY0-532" fmla="*/ 1326148 h 1326148"/>
                <a:gd name="connsiteX1-533" fmla="*/ 0 w 588119"/>
                <a:gd name="connsiteY1-534" fmla="*/ 48 h 1326148"/>
                <a:gd name="connsiteX2-535" fmla="*/ 521570 w 588119"/>
                <a:gd name="connsiteY2-536" fmla="*/ 228243 h 1326148"/>
                <a:gd name="connsiteX3-537" fmla="*/ 588119 w 588119"/>
                <a:gd name="connsiteY3-538" fmla="*/ 1321329 h 1326148"/>
                <a:gd name="connsiteX4-539" fmla="*/ 384853 w 588119"/>
                <a:gd name="connsiteY4-540" fmla="*/ 1326148 h 1326148"/>
                <a:gd name="connsiteX0-541" fmla="*/ 384853 w 588119"/>
                <a:gd name="connsiteY0-542" fmla="*/ 1326148 h 1326148"/>
                <a:gd name="connsiteX1-543" fmla="*/ 0 w 588119"/>
                <a:gd name="connsiteY1-544" fmla="*/ 48 h 1326148"/>
                <a:gd name="connsiteX2-545" fmla="*/ 521570 w 588119"/>
                <a:gd name="connsiteY2-546" fmla="*/ 228243 h 1326148"/>
                <a:gd name="connsiteX3-547" fmla="*/ 588119 w 588119"/>
                <a:gd name="connsiteY3-548" fmla="*/ 1321329 h 1326148"/>
                <a:gd name="connsiteX4-549" fmla="*/ 384853 w 588119"/>
                <a:gd name="connsiteY4-550" fmla="*/ 1326148 h 1326148"/>
                <a:gd name="connsiteX0-551" fmla="*/ 366066 w 569332"/>
                <a:gd name="connsiteY0-552" fmla="*/ 1097905 h 1097905"/>
                <a:gd name="connsiteX1-553" fmla="*/ 0 w 569332"/>
                <a:gd name="connsiteY1-554" fmla="*/ 4757 h 1097905"/>
                <a:gd name="connsiteX2-555" fmla="*/ 502783 w 569332"/>
                <a:gd name="connsiteY2-556" fmla="*/ 0 h 1097905"/>
                <a:gd name="connsiteX3-557" fmla="*/ 569332 w 569332"/>
                <a:gd name="connsiteY3-558" fmla="*/ 1093086 h 1097905"/>
                <a:gd name="connsiteX4-559" fmla="*/ 366066 w 569332"/>
                <a:gd name="connsiteY4-560" fmla="*/ 1097905 h 1097905"/>
                <a:gd name="connsiteX0-561" fmla="*/ 366066 w 569332"/>
                <a:gd name="connsiteY0-562" fmla="*/ 1097905 h 1097905"/>
                <a:gd name="connsiteX1-563" fmla="*/ 0 w 569332"/>
                <a:gd name="connsiteY1-564" fmla="*/ 4757 h 1097905"/>
                <a:gd name="connsiteX2-565" fmla="*/ 502783 w 569332"/>
                <a:gd name="connsiteY2-566" fmla="*/ 0 h 1097905"/>
                <a:gd name="connsiteX3-567" fmla="*/ 569332 w 569332"/>
                <a:gd name="connsiteY3-568" fmla="*/ 1093086 h 1097905"/>
                <a:gd name="connsiteX4-569" fmla="*/ 366066 w 569332"/>
                <a:gd name="connsiteY4-570" fmla="*/ 1097905 h 1097905"/>
                <a:gd name="connsiteX0-571" fmla="*/ 366066 w 569332"/>
                <a:gd name="connsiteY0-572" fmla="*/ 1097905 h 1097905"/>
                <a:gd name="connsiteX1-573" fmla="*/ 0 w 569332"/>
                <a:gd name="connsiteY1-574" fmla="*/ 4757 h 1097905"/>
                <a:gd name="connsiteX2-575" fmla="*/ 502783 w 569332"/>
                <a:gd name="connsiteY2-576" fmla="*/ 0 h 1097905"/>
                <a:gd name="connsiteX3-577" fmla="*/ 569332 w 569332"/>
                <a:gd name="connsiteY3-578" fmla="*/ 1093086 h 1097905"/>
                <a:gd name="connsiteX4-579" fmla="*/ 366066 w 569332"/>
                <a:gd name="connsiteY4-580" fmla="*/ 1097905 h 1097905"/>
                <a:gd name="connsiteX0-581" fmla="*/ 366066 w 594113"/>
                <a:gd name="connsiteY0-582" fmla="*/ 1097905 h 1179971"/>
                <a:gd name="connsiteX1-583" fmla="*/ 0 w 594113"/>
                <a:gd name="connsiteY1-584" fmla="*/ 4757 h 1179971"/>
                <a:gd name="connsiteX2-585" fmla="*/ 502783 w 594113"/>
                <a:gd name="connsiteY2-586" fmla="*/ 0 h 1179971"/>
                <a:gd name="connsiteX3-587" fmla="*/ 594113 w 594113"/>
                <a:gd name="connsiteY3-588" fmla="*/ 1179818 h 1179971"/>
                <a:gd name="connsiteX4-589" fmla="*/ 366066 w 594113"/>
                <a:gd name="connsiteY4-590" fmla="*/ 1097905 h 1179971"/>
                <a:gd name="connsiteX0-591" fmla="*/ 403236 w 594113"/>
                <a:gd name="connsiteY0-592" fmla="*/ 1215612 h 1215612"/>
                <a:gd name="connsiteX1-593" fmla="*/ 0 w 594113"/>
                <a:gd name="connsiteY1-594" fmla="*/ 4757 h 1215612"/>
                <a:gd name="connsiteX2-595" fmla="*/ 502783 w 594113"/>
                <a:gd name="connsiteY2-596" fmla="*/ 0 h 1215612"/>
                <a:gd name="connsiteX3-597" fmla="*/ 594113 w 594113"/>
                <a:gd name="connsiteY3-598" fmla="*/ 1179818 h 1215612"/>
                <a:gd name="connsiteX4-599" fmla="*/ 403236 w 594113"/>
                <a:gd name="connsiteY4-600" fmla="*/ 1215612 h 121561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94113" h="1215612">
                  <a:moveTo>
                    <a:pt x="403236" y="1215612"/>
                  </a:moveTo>
                  <a:cubicBezTo>
                    <a:pt x="223947" y="663007"/>
                    <a:pt x="295574" y="908506"/>
                    <a:pt x="0" y="4757"/>
                  </a:cubicBezTo>
                  <a:cubicBezTo>
                    <a:pt x="166537" y="861"/>
                    <a:pt x="336246" y="3896"/>
                    <a:pt x="502783" y="0"/>
                  </a:cubicBezTo>
                  <a:cubicBezTo>
                    <a:pt x="555943" y="995541"/>
                    <a:pt x="557486" y="515061"/>
                    <a:pt x="594113" y="1179818"/>
                  </a:cubicBezTo>
                  <a:cubicBezTo>
                    <a:pt x="496428" y="1184123"/>
                    <a:pt x="599434" y="1214146"/>
                    <a:pt x="403236" y="1215612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grpSp>
          <p:nvGrpSpPr>
            <p:cNvPr id="293" name="Group 17"/>
            <p:cNvGrpSpPr/>
            <p:nvPr/>
          </p:nvGrpSpPr>
          <p:grpSpPr bwMode="auto">
            <a:xfrm>
              <a:off x="1757805" y="2331054"/>
              <a:ext cx="1079500" cy="2674334"/>
              <a:chOff x="1757805" y="2331054"/>
              <a:chExt cx="1079500" cy="2674334"/>
            </a:xfrm>
          </p:grpSpPr>
          <p:sp>
            <p:nvSpPr>
              <p:cNvPr id="380" name="Rectangle 379"/>
              <p:cNvSpPr/>
              <p:nvPr/>
            </p:nvSpPr>
            <p:spPr bwMode="auto">
              <a:xfrm rot="10800000">
                <a:off x="1789552" y="2580252"/>
                <a:ext cx="1027025" cy="1084090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grpSp>
            <p:nvGrpSpPr>
              <p:cNvPr id="381" name="Group 104"/>
              <p:cNvGrpSpPr/>
              <p:nvPr/>
            </p:nvGrpSpPr>
            <p:grpSpPr bwMode="auto">
              <a:xfrm>
                <a:off x="1782739" y="4616206"/>
                <a:ext cx="1034710" cy="389182"/>
                <a:chOff x="4128636" y="3606589"/>
                <a:chExt cx="568145" cy="338667"/>
              </a:xfrm>
            </p:grpSpPr>
            <p:sp>
              <p:nvSpPr>
                <p:cNvPr id="395" name="Oval 394"/>
                <p:cNvSpPr/>
                <p:nvPr/>
              </p:nvSpPr>
              <p:spPr>
                <a:xfrm>
                  <a:off x="4128891" y="3720271"/>
                  <a:ext cx="565669" cy="225140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96" name="Rectangle 395"/>
                <p:cNvSpPr/>
                <p:nvPr/>
              </p:nvSpPr>
              <p:spPr>
                <a:xfrm>
                  <a:off x="4128891" y="3720271"/>
                  <a:ext cx="565669" cy="111880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97" name="Oval 396"/>
                <p:cNvSpPr/>
                <p:nvPr/>
              </p:nvSpPr>
              <p:spPr>
                <a:xfrm>
                  <a:off x="4128891" y="3607011"/>
                  <a:ext cx="565669" cy="225140"/>
                </a:xfrm>
                <a:prstGeom prst="ellipse">
                  <a:avLst/>
                </a:prstGeom>
                <a:solidFill>
                  <a:srgbClr val="3333CC">
                    <a:lumMod val="60000"/>
                    <a:lumOff val="40000"/>
                    <a:alpha val="7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98" name="Straight Connector 397"/>
                <p:cNvCxnSpPr/>
                <p:nvPr/>
              </p:nvCxnSpPr>
              <p:spPr>
                <a:xfrm>
                  <a:off x="4694560" y="3720271"/>
                  <a:ext cx="0" cy="111880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399" name="Straight Connector 398"/>
                <p:cNvCxnSpPr/>
                <p:nvPr/>
              </p:nvCxnSpPr>
              <p:spPr>
                <a:xfrm>
                  <a:off x="4128891" y="3720271"/>
                  <a:ext cx="0" cy="111880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382" name="Rectangle 381"/>
              <p:cNvSpPr/>
              <p:nvPr/>
            </p:nvSpPr>
            <p:spPr bwMode="auto">
              <a:xfrm>
                <a:off x="1802251" y="3602440"/>
                <a:ext cx="1027025" cy="1163452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40000"/>
                      <a:lumOff val="6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83" name="Straight Connector 382"/>
              <p:cNvCxnSpPr/>
              <p:nvPr/>
            </p:nvCxnSpPr>
            <p:spPr bwMode="auto">
              <a:xfrm>
                <a:off x="1781615" y="2805642"/>
                <a:ext cx="20636" cy="2020566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cxnSp>
            <p:nvCxnSpPr>
              <p:cNvPr id="384" name="Straight Connector 383"/>
              <p:cNvCxnSpPr/>
              <p:nvPr/>
            </p:nvCxnSpPr>
            <p:spPr bwMode="auto">
              <a:xfrm flipH="1">
                <a:off x="2818166" y="2805642"/>
                <a:ext cx="4762" cy="1976123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85" name="Group 9"/>
              <p:cNvGrpSpPr/>
              <p:nvPr/>
            </p:nvGrpSpPr>
            <p:grpSpPr bwMode="auto">
              <a:xfrm>
                <a:off x="1757805" y="2331054"/>
                <a:ext cx="1079500" cy="430213"/>
                <a:chOff x="2183302" y="1574638"/>
                <a:chExt cx="1200154" cy="430181"/>
              </a:xfrm>
            </p:grpSpPr>
            <p:sp>
              <p:nvSpPr>
                <p:cNvPr id="386" name="Oval 385"/>
                <p:cNvSpPr/>
                <p:nvPr/>
              </p:nvSpPr>
              <p:spPr bwMode="auto">
                <a:xfrm flipV="1">
                  <a:off x="2186832" y="1690499"/>
                  <a:ext cx="1194758" cy="314252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87" name="Rectangle 386"/>
                <p:cNvSpPr/>
                <p:nvPr/>
              </p:nvSpPr>
              <p:spPr bwMode="auto">
                <a:xfrm>
                  <a:off x="2183302" y="1734939"/>
                  <a:ext cx="1198287" cy="112686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88" name="Oval 387"/>
                <p:cNvSpPr>
                  <a:spLocks noChangeArrowheads="1"/>
                </p:cNvSpPr>
                <p:nvPr/>
              </p:nvSpPr>
              <p:spPr bwMode="auto">
                <a:xfrm flipV="1">
                  <a:off x="2183302" y="1574638"/>
                  <a:ext cx="1196523" cy="314252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89" name="Freeform 388"/>
                <p:cNvSpPr/>
                <p:nvPr/>
              </p:nvSpPr>
              <p:spPr bwMode="auto">
                <a:xfrm>
                  <a:off x="2490374" y="1671453"/>
                  <a:ext cx="582379" cy="157125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90" name="Freeform 389"/>
                <p:cNvSpPr/>
                <p:nvPr/>
              </p:nvSpPr>
              <p:spPr bwMode="auto">
                <a:xfrm>
                  <a:off x="2430372" y="1630188"/>
                  <a:ext cx="702384" cy="109512"/>
                </a:xfrm>
                <a:custGeom>
                  <a:avLst/>
                  <a:gdLst>
                    <a:gd name="T0" fmla="*/ 0 w 3723451"/>
                    <a:gd name="T1" fmla="*/ 26792 h 932950"/>
                    <a:gd name="T2" fmla="*/ 123590 w 3723451"/>
                    <a:gd name="T3" fmla="*/ 316 h 932950"/>
                    <a:gd name="T4" fmla="*/ 350070 w 3723451"/>
                    <a:gd name="T5" fmla="*/ 61105 h 932950"/>
                    <a:gd name="T6" fmla="*/ 566135 w 3723451"/>
                    <a:gd name="T7" fmla="*/ 0 h 932950"/>
                    <a:gd name="T8" fmla="*/ 702384 w 3723451"/>
                    <a:gd name="T9" fmla="*/ 24316 h 932950"/>
                    <a:gd name="T10" fmla="*/ 601015 w 3723451"/>
                    <a:gd name="T11" fmla="*/ 54216 h 932950"/>
                    <a:gd name="T12" fmla="*/ 568379 w 3723451"/>
                    <a:gd name="T13" fmla="*/ 46155 h 932950"/>
                    <a:gd name="T14" fmla="*/ 354049 w 3723451"/>
                    <a:gd name="T15" fmla="*/ 109512 h 932950"/>
                    <a:gd name="T16" fmla="*/ 134237 w 3723451"/>
                    <a:gd name="T17" fmla="*/ 48485 h 932950"/>
                    <a:gd name="T18" fmla="*/ 98698 w 3723451"/>
                    <a:gd name="T19" fmla="*/ 55072 h 932950"/>
                    <a:gd name="T20" fmla="*/ 0 w 3723451"/>
                    <a:gd name="T21" fmla="*/ 26792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91" name="Freeform 390"/>
                <p:cNvSpPr/>
                <p:nvPr/>
              </p:nvSpPr>
              <p:spPr bwMode="auto">
                <a:xfrm>
                  <a:off x="2892745" y="1723828"/>
                  <a:ext cx="257658" cy="95228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57658 w 1366596"/>
                    <a:gd name="T3" fmla="*/ 73585 h 809868"/>
                    <a:gd name="T4" fmla="*/ 163097 w 1366596"/>
                    <a:gd name="T5" fmla="*/ 95228 h 809868"/>
                    <a:gd name="T6" fmla="*/ 867 w 1366596"/>
                    <a:gd name="T7" fmla="*/ 50319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92" name="Freeform 391"/>
                <p:cNvSpPr/>
                <p:nvPr/>
              </p:nvSpPr>
              <p:spPr bwMode="auto">
                <a:xfrm>
                  <a:off x="2418018" y="1725416"/>
                  <a:ext cx="254129" cy="95228"/>
                </a:xfrm>
                <a:custGeom>
                  <a:avLst/>
                  <a:gdLst>
                    <a:gd name="T0" fmla="*/ 250660 w 1348191"/>
                    <a:gd name="T1" fmla="*/ 0 h 791462"/>
                    <a:gd name="T2" fmla="*/ 254129 w 1348191"/>
                    <a:gd name="T3" fmla="*/ 45953 h 791462"/>
                    <a:gd name="T4" fmla="*/ 91938 w 1348191"/>
                    <a:gd name="T5" fmla="*/ 95228 h 791462"/>
                    <a:gd name="T6" fmla="*/ 0 w 1348191"/>
                    <a:gd name="T7" fmla="*/ 73636 h 791462"/>
                    <a:gd name="T8" fmla="*/ 250660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393" name="Straight Connector 392"/>
                <p:cNvCxnSpPr>
                  <a:cxnSpLocks noChangeShapeType="1"/>
                  <a:endCxn id="388" idx="2"/>
                </p:cNvCxnSpPr>
                <p:nvPr/>
              </p:nvCxnSpPr>
              <p:spPr bwMode="auto">
                <a:xfrm flipH="1" flipV="1">
                  <a:off x="2183302" y="1731764"/>
                  <a:ext cx="3530" cy="122209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94" name="Straight Connector 393"/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825" y="1728590"/>
                  <a:ext cx="3530" cy="122209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294" name="Group 18"/>
            <p:cNvGrpSpPr/>
            <p:nvPr/>
          </p:nvGrpSpPr>
          <p:grpSpPr bwMode="auto">
            <a:xfrm>
              <a:off x="3500438" y="3174091"/>
              <a:ext cx="522287" cy="1831297"/>
              <a:chOff x="3500438" y="3174091"/>
              <a:chExt cx="522287" cy="1831297"/>
            </a:xfrm>
          </p:grpSpPr>
          <p:sp>
            <p:nvSpPr>
              <p:cNvPr id="359" name="Rectangle 358"/>
              <p:cNvSpPr/>
              <p:nvPr/>
            </p:nvSpPr>
            <p:spPr bwMode="auto">
              <a:xfrm rot="10800000">
                <a:off x="3507320" y="3287221"/>
                <a:ext cx="498349" cy="306623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60" name="Straight Connector 359"/>
              <p:cNvCxnSpPr/>
              <p:nvPr/>
            </p:nvCxnSpPr>
            <p:spPr bwMode="auto">
              <a:xfrm flipH="1">
                <a:off x="4019802" y="3321497"/>
                <a:ext cx="1588" cy="1536456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pic>
            <p:nvPicPr>
              <p:cNvPr id="361" name="Picture 86" descr="router_top.png"/>
              <p:cNvPicPr>
                <a:picLocks noChangeAspect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500438" y="3194292"/>
                <a:ext cx="522287" cy="2204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grpSp>
            <p:nvGrpSpPr>
              <p:cNvPr id="362" name="Group 82"/>
              <p:cNvGrpSpPr/>
              <p:nvPr/>
            </p:nvGrpSpPr>
            <p:grpSpPr bwMode="auto">
              <a:xfrm>
                <a:off x="3511442" y="4783543"/>
                <a:ext cx="507858" cy="221845"/>
                <a:chOff x="4128636" y="3606589"/>
                <a:chExt cx="568145" cy="338667"/>
              </a:xfrm>
            </p:grpSpPr>
            <p:sp>
              <p:nvSpPr>
                <p:cNvPr id="375" name="Oval 374"/>
                <p:cNvSpPr/>
                <p:nvPr/>
              </p:nvSpPr>
              <p:spPr>
                <a:xfrm>
                  <a:off x="4129087" y="3720182"/>
                  <a:ext cx="568256" cy="225348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76" name="Rectangle 375"/>
                <p:cNvSpPr/>
                <p:nvPr/>
              </p:nvSpPr>
              <p:spPr>
                <a:xfrm>
                  <a:off x="4129087" y="3720182"/>
                  <a:ext cx="568256" cy="111462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77" name="Oval 376"/>
                <p:cNvSpPr/>
                <p:nvPr/>
              </p:nvSpPr>
              <p:spPr>
                <a:xfrm>
                  <a:off x="4129087" y="3606297"/>
                  <a:ext cx="568256" cy="225346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78" name="Straight Connector 377"/>
                <p:cNvCxnSpPr/>
                <p:nvPr/>
              </p:nvCxnSpPr>
              <p:spPr>
                <a:xfrm>
                  <a:off x="4697343" y="3720182"/>
                  <a:ext cx="0" cy="111462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379" name="Straight Connector 378"/>
                <p:cNvCxnSpPr/>
                <p:nvPr/>
              </p:nvCxnSpPr>
              <p:spPr>
                <a:xfrm>
                  <a:off x="4129087" y="3720182"/>
                  <a:ext cx="0" cy="111462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363" name="Rectangle 362"/>
              <p:cNvSpPr/>
              <p:nvPr/>
            </p:nvSpPr>
            <p:spPr bwMode="auto">
              <a:xfrm>
                <a:off x="3516608" y="3697675"/>
                <a:ext cx="498433" cy="1163452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64" name="Straight Connector 363"/>
              <p:cNvCxnSpPr>
                <a:stCxn id="368" idx="2"/>
              </p:cNvCxnSpPr>
              <p:nvPr/>
            </p:nvCxnSpPr>
            <p:spPr bwMode="auto">
              <a:xfrm flipH="1">
                <a:off x="3507083" y="3262769"/>
                <a:ext cx="4762" cy="1688832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65" name="Group 377"/>
              <p:cNvGrpSpPr/>
              <p:nvPr/>
            </p:nvGrpSpPr>
            <p:grpSpPr bwMode="auto">
              <a:xfrm>
                <a:off x="3511057" y="3174091"/>
                <a:ext cx="504096" cy="242719"/>
                <a:chOff x="2183302" y="1574638"/>
                <a:chExt cx="1200154" cy="430218"/>
              </a:xfrm>
            </p:grpSpPr>
            <p:sp>
              <p:nvSpPr>
                <p:cNvPr id="366" name="Oval 365"/>
                <p:cNvSpPr/>
                <p:nvPr/>
              </p:nvSpPr>
              <p:spPr bwMode="auto">
                <a:xfrm flipV="1">
                  <a:off x="2188958" y="1689617"/>
                  <a:ext cx="1194231" cy="31509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67" name="Rectangle 366"/>
                <p:cNvSpPr/>
                <p:nvPr/>
              </p:nvSpPr>
              <p:spPr bwMode="auto">
                <a:xfrm>
                  <a:off x="2185178" y="1734631"/>
                  <a:ext cx="1198011" cy="11253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68" name="Oval 367"/>
                <p:cNvSpPr>
                  <a:spLocks noChangeArrowheads="1"/>
                </p:cNvSpPr>
                <p:nvPr/>
              </p:nvSpPr>
              <p:spPr bwMode="auto">
                <a:xfrm flipV="1">
                  <a:off x="2185178" y="1574269"/>
                  <a:ext cx="1194231" cy="315099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69" name="Freeform 368"/>
                <p:cNvSpPr/>
                <p:nvPr/>
              </p:nvSpPr>
              <p:spPr bwMode="auto">
                <a:xfrm>
                  <a:off x="2491295" y="1669924"/>
                  <a:ext cx="581999" cy="157549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70" name="Freeform 369"/>
                <p:cNvSpPr/>
                <p:nvPr/>
              </p:nvSpPr>
              <p:spPr bwMode="auto">
                <a:xfrm>
                  <a:off x="2430828" y="1630537"/>
                  <a:ext cx="702933" cy="109721"/>
                </a:xfrm>
                <a:custGeom>
                  <a:avLst/>
                  <a:gdLst>
                    <a:gd name="T0" fmla="*/ 0 w 3723451"/>
                    <a:gd name="T1" fmla="*/ 26843 h 932950"/>
                    <a:gd name="T2" fmla="*/ 123686 w 3723451"/>
                    <a:gd name="T3" fmla="*/ 316 h 932950"/>
                    <a:gd name="T4" fmla="*/ 350344 w 3723451"/>
                    <a:gd name="T5" fmla="*/ 61221 h 932950"/>
                    <a:gd name="T6" fmla="*/ 566578 w 3723451"/>
                    <a:gd name="T7" fmla="*/ 0 h 932950"/>
                    <a:gd name="T8" fmla="*/ 702933 w 3723451"/>
                    <a:gd name="T9" fmla="*/ 24362 h 932950"/>
                    <a:gd name="T10" fmla="*/ 601485 w 3723451"/>
                    <a:gd name="T11" fmla="*/ 54319 h 932950"/>
                    <a:gd name="T12" fmla="*/ 568823 w 3723451"/>
                    <a:gd name="T13" fmla="*/ 46243 h 932950"/>
                    <a:gd name="T14" fmla="*/ 354326 w 3723451"/>
                    <a:gd name="T15" fmla="*/ 109721 h 932950"/>
                    <a:gd name="T16" fmla="*/ 134342 w 3723451"/>
                    <a:gd name="T17" fmla="*/ 48578 h 932950"/>
                    <a:gd name="T18" fmla="*/ 98775 w 3723451"/>
                    <a:gd name="T19" fmla="*/ 55177 h 932950"/>
                    <a:gd name="T20" fmla="*/ 0 w 3723451"/>
                    <a:gd name="T21" fmla="*/ 26843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71" name="Freeform 370"/>
                <p:cNvSpPr/>
                <p:nvPr/>
              </p:nvSpPr>
              <p:spPr bwMode="auto">
                <a:xfrm>
                  <a:off x="2891892" y="1723378"/>
                  <a:ext cx="260764" cy="95655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60764 w 1366596"/>
                    <a:gd name="T3" fmla="*/ 73915 h 809868"/>
                    <a:gd name="T4" fmla="*/ 165063 w 1366596"/>
                    <a:gd name="T5" fmla="*/ 95655 h 809868"/>
                    <a:gd name="T6" fmla="*/ 878 w 1366596"/>
                    <a:gd name="T7" fmla="*/ 50545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72" name="Freeform 371"/>
                <p:cNvSpPr/>
                <p:nvPr/>
              </p:nvSpPr>
              <p:spPr bwMode="auto">
                <a:xfrm>
                  <a:off x="2419489" y="1726192"/>
                  <a:ext cx="253208" cy="92841"/>
                </a:xfrm>
                <a:custGeom>
                  <a:avLst/>
                  <a:gdLst>
                    <a:gd name="T0" fmla="*/ 249751 w 1348191"/>
                    <a:gd name="T1" fmla="*/ 0 h 791462"/>
                    <a:gd name="T2" fmla="*/ 253208 w 1348191"/>
                    <a:gd name="T3" fmla="*/ 44801 h 791462"/>
                    <a:gd name="T4" fmla="*/ 91604 w 1348191"/>
                    <a:gd name="T5" fmla="*/ 92841 h 791462"/>
                    <a:gd name="T6" fmla="*/ 0 w 1348191"/>
                    <a:gd name="T7" fmla="*/ 71790 h 791462"/>
                    <a:gd name="T8" fmla="*/ 249751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373" name="Straight Connector 372"/>
                <p:cNvCxnSpPr>
                  <a:cxnSpLocks noChangeShapeType="1"/>
                  <a:endCxn id="368" idx="2"/>
                </p:cNvCxnSpPr>
                <p:nvPr/>
              </p:nvCxnSpPr>
              <p:spPr bwMode="auto">
                <a:xfrm flipH="1" flipV="1">
                  <a:off x="2185178" y="1731819"/>
                  <a:ext cx="3780" cy="120975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74" name="Straight Connector 373"/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409" y="1729005"/>
                  <a:ext cx="3780" cy="120976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295" name="Group 19"/>
            <p:cNvGrpSpPr/>
            <p:nvPr/>
          </p:nvGrpSpPr>
          <p:grpSpPr bwMode="auto">
            <a:xfrm>
              <a:off x="4299212" y="2486508"/>
              <a:ext cx="528376" cy="2517292"/>
              <a:chOff x="4299212" y="2486508"/>
              <a:chExt cx="528376" cy="2517292"/>
            </a:xfrm>
          </p:grpSpPr>
          <p:sp>
            <p:nvSpPr>
              <p:cNvPr id="339" name="Rectangle 338"/>
              <p:cNvSpPr/>
              <p:nvPr/>
            </p:nvSpPr>
            <p:spPr bwMode="auto">
              <a:xfrm rot="10800000">
                <a:off x="4315358" y="2675960"/>
                <a:ext cx="498350" cy="916575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40" name="Straight Connector 339"/>
              <p:cNvCxnSpPr/>
              <p:nvPr/>
            </p:nvCxnSpPr>
            <p:spPr bwMode="auto">
              <a:xfrm>
                <a:off x="4821424" y="2642154"/>
                <a:ext cx="6349" cy="2214211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41" name="Group 442"/>
              <p:cNvGrpSpPr/>
              <p:nvPr/>
            </p:nvGrpSpPr>
            <p:grpSpPr bwMode="auto">
              <a:xfrm>
                <a:off x="4319479" y="4781999"/>
                <a:ext cx="507859" cy="221801"/>
                <a:chOff x="4128636" y="3606589"/>
                <a:chExt cx="568145" cy="338667"/>
              </a:xfrm>
            </p:grpSpPr>
            <p:sp>
              <p:nvSpPr>
                <p:cNvPr id="354" name="Oval 353"/>
                <p:cNvSpPr/>
                <p:nvPr/>
              </p:nvSpPr>
              <p:spPr>
                <a:xfrm>
                  <a:off x="4129012" y="3720139"/>
                  <a:ext cx="568256" cy="225391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55" name="Rectangle 354"/>
                <p:cNvSpPr/>
                <p:nvPr/>
              </p:nvSpPr>
              <p:spPr>
                <a:xfrm>
                  <a:off x="4129012" y="3720139"/>
                  <a:ext cx="568256" cy="111484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56" name="Oval 355"/>
                <p:cNvSpPr/>
                <p:nvPr/>
              </p:nvSpPr>
              <p:spPr>
                <a:xfrm>
                  <a:off x="4129012" y="3606230"/>
                  <a:ext cx="568256" cy="225392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57" name="Straight Connector 356"/>
                <p:cNvCxnSpPr/>
                <p:nvPr/>
              </p:nvCxnSpPr>
              <p:spPr>
                <a:xfrm>
                  <a:off x="4697268" y="3720139"/>
                  <a:ext cx="0" cy="11148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358" name="Straight Connector 357"/>
                <p:cNvCxnSpPr/>
                <p:nvPr/>
              </p:nvCxnSpPr>
              <p:spPr>
                <a:xfrm>
                  <a:off x="4129012" y="3720139"/>
                  <a:ext cx="0" cy="11148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342" name="Rectangle 341"/>
              <p:cNvSpPr/>
              <p:nvPr/>
            </p:nvSpPr>
            <p:spPr bwMode="auto">
              <a:xfrm>
                <a:off x="4324577" y="3696087"/>
                <a:ext cx="498433" cy="1163453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43" name="Straight Connector 342"/>
              <p:cNvCxnSpPr>
                <a:stCxn id="345" idx="2"/>
              </p:cNvCxnSpPr>
              <p:nvPr/>
            </p:nvCxnSpPr>
            <p:spPr bwMode="auto">
              <a:xfrm>
                <a:off x="4300767" y="2640568"/>
                <a:ext cx="14286" cy="2309445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44" name="Group 456"/>
              <p:cNvGrpSpPr/>
              <p:nvPr/>
            </p:nvGrpSpPr>
            <p:grpSpPr bwMode="auto">
              <a:xfrm>
                <a:off x="4299212" y="2486508"/>
                <a:ext cx="504825" cy="242888"/>
                <a:chOff x="2183302" y="1574638"/>
                <a:chExt cx="1200154" cy="430218"/>
              </a:xfrm>
            </p:grpSpPr>
            <p:sp>
              <p:nvSpPr>
                <p:cNvPr id="345" name="Oval 344"/>
                <p:cNvSpPr/>
                <p:nvPr/>
              </p:nvSpPr>
              <p:spPr bwMode="auto">
                <a:xfrm flipV="1">
                  <a:off x="2186998" y="1690077"/>
                  <a:ext cx="1196279" cy="31488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46" name="Rectangle 345"/>
                <p:cNvSpPr/>
                <p:nvPr/>
              </p:nvSpPr>
              <p:spPr bwMode="auto">
                <a:xfrm>
                  <a:off x="2183224" y="1735060"/>
                  <a:ext cx="1200054" cy="112457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47" name="Oval 346"/>
                <p:cNvSpPr>
                  <a:spLocks noChangeArrowheads="1"/>
                </p:cNvSpPr>
                <p:nvPr/>
              </p:nvSpPr>
              <p:spPr bwMode="auto">
                <a:xfrm flipV="1">
                  <a:off x="2183224" y="1574808"/>
                  <a:ext cx="1196282" cy="314880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48" name="Freeform 347"/>
                <p:cNvSpPr/>
                <p:nvPr/>
              </p:nvSpPr>
              <p:spPr bwMode="auto">
                <a:xfrm>
                  <a:off x="2488899" y="1670396"/>
                  <a:ext cx="584931" cy="15744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49" name="Freeform 348"/>
                <p:cNvSpPr/>
                <p:nvPr/>
              </p:nvSpPr>
              <p:spPr bwMode="auto">
                <a:xfrm>
                  <a:off x="2428519" y="1631037"/>
                  <a:ext cx="705691" cy="109646"/>
                </a:xfrm>
                <a:custGeom>
                  <a:avLst/>
                  <a:gdLst>
                    <a:gd name="T0" fmla="*/ 0 w 3723451"/>
                    <a:gd name="T1" fmla="*/ 26825 h 932950"/>
                    <a:gd name="T2" fmla="*/ 124171 w 3723451"/>
                    <a:gd name="T3" fmla="*/ 316 h 932950"/>
                    <a:gd name="T4" fmla="*/ 351718 w 3723451"/>
                    <a:gd name="T5" fmla="*/ 61180 h 932950"/>
                    <a:gd name="T6" fmla="*/ 568801 w 3723451"/>
                    <a:gd name="T7" fmla="*/ 0 h 932950"/>
                    <a:gd name="T8" fmla="*/ 705691 w 3723451"/>
                    <a:gd name="T9" fmla="*/ 24345 h 932950"/>
                    <a:gd name="T10" fmla="*/ 603845 w 3723451"/>
                    <a:gd name="T11" fmla="*/ 54282 h 932950"/>
                    <a:gd name="T12" fmla="*/ 571055 w 3723451"/>
                    <a:gd name="T13" fmla="*/ 46211 h 932950"/>
                    <a:gd name="T14" fmla="*/ 355716 w 3723451"/>
                    <a:gd name="T15" fmla="*/ 109646 h 932950"/>
                    <a:gd name="T16" fmla="*/ 134869 w 3723451"/>
                    <a:gd name="T17" fmla="*/ 48545 h 932950"/>
                    <a:gd name="T18" fmla="*/ 99163 w 3723451"/>
                    <a:gd name="T19" fmla="*/ 55139 h 932950"/>
                    <a:gd name="T20" fmla="*/ 0 w 3723451"/>
                    <a:gd name="T21" fmla="*/ 26825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50" name="Freeform 349"/>
                <p:cNvSpPr/>
                <p:nvPr/>
              </p:nvSpPr>
              <p:spPr bwMode="auto">
                <a:xfrm>
                  <a:off x="2892690" y="1723814"/>
                  <a:ext cx="256615" cy="95588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56615 w 1366596"/>
                    <a:gd name="T3" fmla="*/ 73863 h 809868"/>
                    <a:gd name="T4" fmla="*/ 162436 w 1366596"/>
                    <a:gd name="T5" fmla="*/ 95588 h 809868"/>
                    <a:gd name="T6" fmla="*/ 864 w 1366596"/>
                    <a:gd name="T7" fmla="*/ 50510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51" name="Freeform 350"/>
                <p:cNvSpPr/>
                <p:nvPr/>
              </p:nvSpPr>
              <p:spPr bwMode="auto">
                <a:xfrm>
                  <a:off x="2417196" y="1726625"/>
                  <a:ext cx="252843" cy="92778"/>
                </a:xfrm>
                <a:custGeom>
                  <a:avLst/>
                  <a:gdLst>
                    <a:gd name="T0" fmla="*/ 249391 w 1348191"/>
                    <a:gd name="T1" fmla="*/ 0 h 791462"/>
                    <a:gd name="T2" fmla="*/ 252843 w 1348191"/>
                    <a:gd name="T3" fmla="*/ 44771 h 791462"/>
                    <a:gd name="T4" fmla="*/ 91472 w 1348191"/>
                    <a:gd name="T5" fmla="*/ 92778 h 791462"/>
                    <a:gd name="T6" fmla="*/ 0 w 1348191"/>
                    <a:gd name="T7" fmla="*/ 71741 h 791462"/>
                    <a:gd name="T8" fmla="*/ 249391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352" name="Straight Connector 351"/>
                <p:cNvCxnSpPr>
                  <a:cxnSpLocks noChangeShapeType="1"/>
                  <a:endCxn id="347" idx="2"/>
                </p:cNvCxnSpPr>
                <p:nvPr/>
              </p:nvCxnSpPr>
              <p:spPr bwMode="auto">
                <a:xfrm flipH="1" flipV="1">
                  <a:off x="2183224" y="1732248"/>
                  <a:ext cx="3775" cy="120892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53" name="Straight Connector 352"/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505" y="1729437"/>
                  <a:ext cx="3773" cy="120890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296" name="Group 20"/>
            <p:cNvGrpSpPr/>
            <p:nvPr/>
          </p:nvGrpSpPr>
          <p:grpSpPr bwMode="auto">
            <a:xfrm>
              <a:off x="5491163" y="3179295"/>
              <a:ext cx="522287" cy="1824505"/>
              <a:chOff x="5491163" y="3179295"/>
              <a:chExt cx="522287" cy="1824505"/>
            </a:xfrm>
          </p:grpSpPr>
          <p:sp>
            <p:nvSpPr>
              <p:cNvPr id="318" name="Rectangle 317"/>
              <p:cNvSpPr/>
              <p:nvPr/>
            </p:nvSpPr>
            <p:spPr bwMode="auto">
              <a:xfrm rot="10800000">
                <a:off x="5498044" y="3266845"/>
                <a:ext cx="498349" cy="325689"/>
              </a:xfrm>
              <a:prstGeom prst="rect">
                <a:avLst/>
              </a:prstGeom>
              <a:gradFill rotWithShape="1">
                <a:gsLst>
                  <a:gs pos="1000">
                    <a:srgbClr val="3333CC">
                      <a:lumMod val="75000"/>
                      <a:alpha val="62000"/>
                    </a:srgbClr>
                  </a:gs>
                  <a:gs pos="5400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19" name="Straight Connector 318"/>
              <p:cNvCxnSpPr>
                <a:stCxn id="327" idx="6"/>
              </p:cNvCxnSpPr>
              <p:nvPr/>
            </p:nvCxnSpPr>
            <p:spPr bwMode="auto">
              <a:xfrm>
                <a:off x="6004011" y="3267530"/>
                <a:ext cx="6349" cy="1582486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pic>
            <p:nvPicPr>
              <p:cNvPr id="320" name="Picture 469" descr="router_top.png"/>
              <p:cNvPicPr>
                <a:picLocks noChangeAspect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91163" y="3206725"/>
                <a:ext cx="522287" cy="2204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grpSp>
            <p:nvGrpSpPr>
              <p:cNvPr id="321" name="Group 471"/>
              <p:cNvGrpSpPr/>
              <p:nvPr/>
            </p:nvGrpSpPr>
            <p:grpSpPr bwMode="auto">
              <a:xfrm>
                <a:off x="5502167" y="4781999"/>
                <a:ext cx="507858" cy="221801"/>
                <a:chOff x="4128636" y="3606589"/>
                <a:chExt cx="568145" cy="338667"/>
              </a:xfrm>
            </p:grpSpPr>
            <p:sp>
              <p:nvSpPr>
                <p:cNvPr id="334" name="Oval 333"/>
                <p:cNvSpPr/>
                <p:nvPr/>
              </p:nvSpPr>
              <p:spPr>
                <a:xfrm>
                  <a:off x="4128900" y="3720139"/>
                  <a:ext cx="568256" cy="225391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35" name="Rectangle 334"/>
                <p:cNvSpPr/>
                <p:nvPr/>
              </p:nvSpPr>
              <p:spPr>
                <a:xfrm>
                  <a:off x="4128900" y="3720139"/>
                  <a:ext cx="568256" cy="111484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36" name="Oval 335"/>
                <p:cNvSpPr/>
                <p:nvPr/>
              </p:nvSpPr>
              <p:spPr>
                <a:xfrm>
                  <a:off x="4128900" y="3606230"/>
                  <a:ext cx="568256" cy="225392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37" name="Straight Connector 336"/>
                <p:cNvCxnSpPr/>
                <p:nvPr/>
              </p:nvCxnSpPr>
              <p:spPr>
                <a:xfrm>
                  <a:off x="4697156" y="3720139"/>
                  <a:ext cx="0" cy="11148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338" name="Straight Connector 337"/>
                <p:cNvCxnSpPr/>
                <p:nvPr/>
              </p:nvCxnSpPr>
              <p:spPr>
                <a:xfrm>
                  <a:off x="4128900" y="3720139"/>
                  <a:ext cx="0" cy="11148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322" name="Rectangle 321"/>
              <p:cNvSpPr/>
              <p:nvPr/>
            </p:nvSpPr>
            <p:spPr bwMode="auto">
              <a:xfrm>
                <a:off x="5507166" y="3694500"/>
                <a:ext cx="498433" cy="1165040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23" name="Straight Connector 322"/>
              <p:cNvCxnSpPr>
                <a:stCxn id="320" idx="1"/>
              </p:cNvCxnSpPr>
              <p:nvPr/>
            </p:nvCxnSpPr>
            <p:spPr bwMode="auto">
              <a:xfrm>
                <a:off x="5491292" y="3316735"/>
                <a:ext cx="6349" cy="1633277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24" name="Group 485"/>
              <p:cNvGrpSpPr/>
              <p:nvPr/>
            </p:nvGrpSpPr>
            <p:grpSpPr bwMode="auto">
              <a:xfrm>
                <a:off x="5500688" y="3179295"/>
                <a:ext cx="504825" cy="242888"/>
                <a:chOff x="2183302" y="1574638"/>
                <a:chExt cx="1200154" cy="430218"/>
              </a:xfrm>
            </p:grpSpPr>
            <p:sp>
              <p:nvSpPr>
                <p:cNvPr id="325" name="Oval 324"/>
                <p:cNvSpPr/>
                <p:nvPr/>
              </p:nvSpPr>
              <p:spPr bwMode="auto">
                <a:xfrm flipV="1">
                  <a:off x="2187379" y="1688754"/>
                  <a:ext cx="1196279" cy="31488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26" name="Rectangle 325"/>
                <p:cNvSpPr/>
                <p:nvPr/>
              </p:nvSpPr>
              <p:spPr bwMode="auto">
                <a:xfrm>
                  <a:off x="2183606" y="1733737"/>
                  <a:ext cx="1200052" cy="112457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27" name="Oval 326"/>
                <p:cNvSpPr>
                  <a:spLocks noChangeArrowheads="1"/>
                </p:cNvSpPr>
                <p:nvPr/>
              </p:nvSpPr>
              <p:spPr bwMode="auto">
                <a:xfrm flipV="1">
                  <a:off x="2183606" y="1573485"/>
                  <a:ext cx="1196277" cy="314880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28" name="Freeform 327"/>
                <p:cNvSpPr/>
                <p:nvPr/>
              </p:nvSpPr>
              <p:spPr bwMode="auto">
                <a:xfrm>
                  <a:off x="2489279" y="1669074"/>
                  <a:ext cx="584932" cy="15744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29" name="Freeform 328"/>
                <p:cNvSpPr/>
                <p:nvPr/>
              </p:nvSpPr>
              <p:spPr bwMode="auto">
                <a:xfrm>
                  <a:off x="2428899" y="1629714"/>
                  <a:ext cx="705692" cy="109646"/>
                </a:xfrm>
                <a:custGeom>
                  <a:avLst/>
                  <a:gdLst>
                    <a:gd name="T0" fmla="*/ 0 w 3723451"/>
                    <a:gd name="T1" fmla="*/ 26825 h 932950"/>
                    <a:gd name="T2" fmla="*/ 124172 w 3723451"/>
                    <a:gd name="T3" fmla="*/ 316 h 932950"/>
                    <a:gd name="T4" fmla="*/ 351719 w 3723451"/>
                    <a:gd name="T5" fmla="*/ 61180 h 932950"/>
                    <a:gd name="T6" fmla="*/ 568801 w 3723451"/>
                    <a:gd name="T7" fmla="*/ 0 h 932950"/>
                    <a:gd name="T8" fmla="*/ 705692 w 3723451"/>
                    <a:gd name="T9" fmla="*/ 24345 h 932950"/>
                    <a:gd name="T10" fmla="*/ 603846 w 3723451"/>
                    <a:gd name="T11" fmla="*/ 54282 h 932950"/>
                    <a:gd name="T12" fmla="*/ 571056 w 3723451"/>
                    <a:gd name="T13" fmla="*/ 46211 h 932950"/>
                    <a:gd name="T14" fmla="*/ 355717 w 3723451"/>
                    <a:gd name="T15" fmla="*/ 109646 h 932950"/>
                    <a:gd name="T16" fmla="*/ 134869 w 3723451"/>
                    <a:gd name="T17" fmla="*/ 48545 h 932950"/>
                    <a:gd name="T18" fmla="*/ 99163 w 3723451"/>
                    <a:gd name="T19" fmla="*/ 55139 h 932950"/>
                    <a:gd name="T20" fmla="*/ 0 w 3723451"/>
                    <a:gd name="T21" fmla="*/ 26825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30" name="Freeform 329"/>
                <p:cNvSpPr/>
                <p:nvPr/>
              </p:nvSpPr>
              <p:spPr bwMode="auto">
                <a:xfrm>
                  <a:off x="2893071" y="1722492"/>
                  <a:ext cx="256615" cy="95588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56615 w 1366596"/>
                    <a:gd name="T3" fmla="*/ 73863 h 809868"/>
                    <a:gd name="T4" fmla="*/ 162436 w 1366596"/>
                    <a:gd name="T5" fmla="*/ 95588 h 809868"/>
                    <a:gd name="T6" fmla="*/ 864 w 1366596"/>
                    <a:gd name="T7" fmla="*/ 50510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31" name="Freeform 330"/>
                <p:cNvSpPr/>
                <p:nvPr/>
              </p:nvSpPr>
              <p:spPr bwMode="auto">
                <a:xfrm>
                  <a:off x="2417579" y="1725302"/>
                  <a:ext cx="252840" cy="92778"/>
                </a:xfrm>
                <a:custGeom>
                  <a:avLst/>
                  <a:gdLst>
                    <a:gd name="T0" fmla="*/ 249388 w 1348191"/>
                    <a:gd name="T1" fmla="*/ 0 h 791462"/>
                    <a:gd name="T2" fmla="*/ 252840 w 1348191"/>
                    <a:gd name="T3" fmla="*/ 44771 h 791462"/>
                    <a:gd name="T4" fmla="*/ 91471 w 1348191"/>
                    <a:gd name="T5" fmla="*/ 92778 h 791462"/>
                    <a:gd name="T6" fmla="*/ 0 w 1348191"/>
                    <a:gd name="T7" fmla="*/ 71741 h 791462"/>
                    <a:gd name="T8" fmla="*/ 249388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332" name="Straight Connector 331"/>
                <p:cNvCxnSpPr>
                  <a:cxnSpLocks noChangeShapeType="1"/>
                  <a:endCxn id="327" idx="2"/>
                </p:cNvCxnSpPr>
                <p:nvPr/>
              </p:nvCxnSpPr>
              <p:spPr bwMode="auto">
                <a:xfrm flipH="1" flipV="1">
                  <a:off x="2183606" y="1730925"/>
                  <a:ext cx="3773" cy="120892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33" name="Straight Connector 332"/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883" y="1728114"/>
                  <a:ext cx="3775" cy="120890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297" name="Group 21"/>
            <p:cNvGrpSpPr/>
            <p:nvPr/>
          </p:nvGrpSpPr>
          <p:grpSpPr bwMode="auto">
            <a:xfrm>
              <a:off x="6472366" y="2647932"/>
              <a:ext cx="522159" cy="2354282"/>
              <a:chOff x="6472366" y="2647932"/>
              <a:chExt cx="522159" cy="2354282"/>
            </a:xfrm>
          </p:grpSpPr>
          <p:sp>
            <p:nvSpPr>
              <p:cNvPr id="298" name="Rectangle 297"/>
              <p:cNvSpPr/>
              <p:nvPr/>
            </p:nvSpPr>
            <p:spPr bwMode="auto">
              <a:xfrm rot="10800000">
                <a:off x="6482296" y="2777838"/>
                <a:ext cx="498349" cy="722037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299" name="Straight Connector 298"/>
              <p:cNvCxnSpPr/>
              <p:nvPr/>
            </p:nvCxnSpPr>
            <p:spPr bwMode="auto">
              <a:xfrm>
                <a:off x="6994528" y="2846910"/>
                <a:ext cx="0" cy="1998345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00" name="Group 500"/>
              <p:cNvGrpSpPr/>
              <p:nvPr/>
            </p:nvGrpSpPr>
            <p:grpSpPr bwMode="auto">
              <a:xfrm>
                <a:off x="6486417" y="4766099"/>
                <a:ext cx="507858" cy="236115"/>
                <a:chOff x="4128636" y="3606589"/>
                <a:chExt cx="568145" cy="338667"/>
              </a:xfrm>
            </p:grpSpPr>
            <p:sp>
              <p:nvSpPr>
                <p:cNvPr id="313" name="Oval 312"/>
                <p:cNvSpPr/>
                <p:nvPr/>
              </p:nvSpPr>
              <p:spPr>
                <a:xfrm>
                  <a:off x="4128808" y="3720125"/>
                  <a:ext cx="568256" cy="225387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14" name="Rectangle 313"/>
                <p:cNvSpPr/>
                <p:nvPr/>
              </p:nvSpPr>
              <p:spPr>
                <a:xfrm>
                  <a:off x="4128808" y="3720125"/>
                  <a:ext cx="568256" cy="111556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15" name="Oval 314"/>
                <p:cNvSpPr/>
                <p:nvPr/>
              </p:nvSpPr>
              <p:spPr>
                <a:xfrm>
                  <a:off x="4128808" y="3606294"/>
                  <a:ext cx="568256" cy="225387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16" name="Straight Connector 315"/>
                <p:cNvCxnSpPr/>
                <p:nvPr/>
              </p:nvCxnSpPr>
              <p:spPr>
                <a:xfrm>
                  <a:off x="4697064" y="3720125"/>
                  <a:ext cx="0" cy="111556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317" name="Straight Connector 316"/>
                <p:cNvCxnSpPr/>
                <p:nvPr/>
              </p:nvCxnSpPr>
              <p:spPr>
                <a:xfrm>
                  <a:off x="4128808" y="3720125"/>
                  <a:ext cx="0" cy="111556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301" name="Rectangle 300"/>
              <p:cNvSpPr/>
              <p:nvPr/>
            </p:nvSpPr>
            <p:spPr bwMode="auto">
              <a:xfrm>
                <a:off x="6491333" y="3610376"/>
                <a:ext cx="498433" cy="1238053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02" name="Straight Connector 301"/>
              <p:cNvCxnSpPr/>
              <p:nvPr/>
            </p:nvCxnSpPr>
            <p:spPr bwMode="auto">
              <a:xfrm>
                <a:off x="6472285" y="2818340"/>
                <a:ext cx="9524" cy="2126912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03" name="Group 514"/>
              <p:cNvGrpSpPr/>
              <p:nvPr/>
            </p:nvGrpSpPr>
            <p:grpSpPr bwMode="auto">
              <a:xfrm>
                <a:off x="6478146" y="2647932"/>
                <a:ext cx="504825" cy="242887"/>
                <a:chOff x="2183302" y="1574638"/>
                <a:chExt cx="1200154" cy="430218"/>
              </a:xfrm>
            </p:grpSpPr>
            <p:sp>
              <p:nvSpPr>
                <p:cNvPr id="304" name="Oval 303"/>
                <p:cNvSpPr/>
                <p:nvPr/>
              </p:nvSpPr>
              <p:spPr bwMode="auto">
                <a:xfrm flipV="1">
                  <a:off x="2188237" y="1690921"/>
                  <a:ext cx="1196279" cy="314881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05" name="Rectangle 304"/>
                <p:cNvSpPr/>
                <p:nvPr/>
              </p:nvSpPr>
              <p:spPr bwMode="auto">
                <a:xfrm>
                  <a:off x="2184464" y="1735904"/>
                  <a:ext cx="1200052" cy="112457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06" name="Oval 305"/>
                <p:cNvSpPr>
                  <a:spLocks noChangeArrowheads="1"/>
                </p:cNvSpPr>
                <p:nvPr/>
              </p:nvSpPr>
              <p:spPr bwMode="auto">
                <a:xfrm flipV="1">
                  <a:off x="2184464" y="1575651"/>
                  <a:ext cx="1196277" cy="314881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07" name="Freeform 306"/>
                <p:cNvSpPr/>
                <p:nvPr/>
              </p:nvSpPr>
              <p:spPr bwMode="auto">
                <a:xfrm>
                  <a:off x="2490137" y="1671240"/>
                  <a:ext cx="584932" cy="15744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08" name="Freeform 307"/>
                <p:cNvSpPr/>
                <p:nvPr/>
              </p:nvSpPr>
              <p:spPr bwMode="auto">
                <a:xfrm>
                  <a:off x="2429757" y="1631880"/>
                  <a:ext cx="705692" cy="109647"/>
                </a:xfrm>
                <a:custGeom>
                  <a:avLst/>
                  <a:gdLst>
                    <a:gd name="T0" fmla="*/ 0 w 3723451"/>
                    <a:gd name="T1" fmla="*/ 26825 h 932950"/>
                    <a:gd name="T2" fmla="*/ 124172 w 3723451"/>
                    <a:gd name="T3" fmla="*/ 316 h 932950"/>
                    <a:gd name="T4" fmla="*/ 351719 w 3723451"/>
                    <a:gd name="T5" fmla="*/ 61180 h 932950"/>
                    <a:gd name="T6" fmla="*/ 568801 w 3723451"/>
                    <a:gd name="T7" fmla="*/ 0 h 932950"/>
                    <a:gd name="T8" fmla="*/ 705692 w 3723451"/>
                    <a:gd name="T9" fmla="*/ 24346 h 932950"/>
                    <a:gd name="T10" fmla="*/ 603846 w 3723451"/>
                    <a:gd name="T11" fmla="*/ 54283 h 932950"/>
                    <a:gd name="T12" fmla="*/ 571056 w 3723451"/>
                    <a:gd name="T13" fmla="*/ 46212 h 932950"/>
                    <a:gd name="T14" fmla="*/ 355717 w 3723451"/>
                    <a:gd name="T15" fmla="*/ 109647 h 932950"/>
                    <a:gd name="T16" fmla="*/ 134869 w 3723451"/>
                    <a:gd name="T17" fmla="*/ 48545 h 932950"/>
                    <a:gd name="T18" fmla="*/ 99163 w 3723451"/>
                    <a:gd name="T19" fmla="*/ 55140 h 932950"/>
                    <a:gd name="T20" fmla="*/ 0 w 3723451"/>
                    <a:gd name="T21" fmla="*/ 26825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09" name="Freeform 308"/>
                <p:cNvSpPr/>
                <p:nvPr/>
              </p:nvSpPr>
              <p:spPr bwMode="auto">
                <a:xfrm>
                  <a:off x="2893929" y="1724658"/>
                  <a:ext cx="256615" cy="95589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56615 w 1366596"/>
                    <a:gd name="T3" fmla="*/ 73864 h 809868"/>
                    <a:gd name="T4" fmla="*/ 162436 w 1366596"/>
                    <a:gd name="T5" fmla="*/ 95589 h 809868"/>
                    <a:gd name="T6" fmla="*/ 864 w 1366596"/>
                    <a:gd name="T7" fmla="*/ 50510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10" name="Freeform 309"/>
                <p:cNvSpPr/>
                <p:nvPr/>
              </p:nvSpPr>
              <p:spPr bwMode="auto">
                <a:xfrm>
                  <a:off x="2418437" y="1727469"/>
                  <a:ext cx="252840" cy="92778"/>
                </a:xfrm>
                <a:custGeom>
                  <a:avLst/>
                  <a:gdLst>
                    <a:gd name="T0" fmla="*/ 249388 w 1348191"/>
                    <a:gd name="T1" fmla="*/ 0 h 791462"/>
                    <a:gd name="T2" fmla="*/ 252840 w 1348191"/>
                    <a:gd name="T3" fmla="*/ 44771 h 791462"/>
                    <a:gd name="T4" fmla="*/ 91471 w 1348191"/>
                    <a:gd name="T5" fmla="*/ 92778 h 791462"/>
                    <a:gd name="T6" fmla="*/ 0 w 1348191"/>
                    <a:gd name="T7" fmla="*/ 71741 h 791462"/>
                    <a:gd name="T8" fmla="*/ 249388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311" name="Straight Connector 310"/>
                <p:cNvCxnSpPr>
                  <a:cxnSpLocks noChangeShapeType="1"/>
                  <a:endCxn id="306" idx="2"/>
                </p:cNvCxnSpPr>
                <p:nvPr/>
              </p:nvCxnSpPr>
              <p:spPr bwMode="auto">
                <a:xfrm flipH="1" flipV="1">
                  <a:off x="2184464" y="1733091"/>
                  <a:ext cx="3773" cy="120893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12" name="Straight Connector 311"/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80741" y="1730281"/>
                  <a:ext cx="3775" cy="120891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</p:grpSp>
      <p:grpSp>
        <p:nvGrpSpPr>
          <p:cNvPr id="400" name="Group 399"/>
          <p:cNvGrpSpPr/>
          <p:nvPr/>
        </p:nvGrpSpPr>
        <p:grpSpPr bwMode="auto">
          <a:xfrm>
            <a:off x="3419060" y="2725807"/>
            <a:ext cx="5111750" cy="879475"/>
            <a:chOff x="1866825" y="707349"/>
            <a:chExt cx="5112820" cy="879389"/>
          </a:xfrm>
        </p:grpSpPr>
        <p:sp>
          <p:nvSpPr>
            <p:cNvPr id="401" name="Oval 400"/>
            <p:cNvSpPr/>
            <p:nvPr/>
          </p:nvSpPr>
          <p:spPr>
            <a:xfrm>
              <a:off x="1866825" y="785129"/>
              <a:ext cx="954288" cy="492077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 cap="flat" cmpd="sng" algn="ctr">
              <a:solidFill>
                <a:srgbClr val="CC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02" name="TextBox 233"/>
            <p:cNvSpPr txBox="1">
              <a:spLocks noChangeArrowheads="1"/>
            </p:cNvSpPr>
            <p:nvPr/>
          </p:nvSpPr>
          <p:spPr bwMode="auto">
            <a:xfrm>
              <a:off x="1891781" y="783191"/>
              <a:ext cx="910613" cy="4761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ts val="147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Routing</a:t>
              </a: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ts val="147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Algorithm</a:t>
              </a: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403" name="Straight Arrow Connector 402"/>
            <p:cNvCxnSpPr/>
            <p:nvPr/>
          </p:nvCxnSpPr>
          <p:spPr>
            <a:xfrm flipV="1">
              <a:off x="2833815" y="807352"/>
              <a:ext cx="1517968" cy="214291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404" name="Straight Arrow Connector 403"/>
            <p:cNvCxnSpPr/>
            <p:nvPr/>
          </p:nvCxnSpPr>
          <p:spPr>
            <a:xfrm>
              <a:off x="2751248" y="1201014"/>
              <a:ext cx="797092" cy="279373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405" name="Straight Arrow Connector 404"/>
            <p:cNvCxnSpPr/>
            <p:nvPr/>
          </p:nvCxnSpPr>
          <p:spPr>
            <a:xfrm>
              <a:off x="4685228" y="894656"/>
              <a:ext cx="892362" cy="509538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406" name="Straight Arrow Connector 405"/>
            <p:cNvCxnSpPr/>
            <p:nvPr/>
          </p:nvCxnSpPr>
          <p:spPr>
            <a:xfrm>
              <a:off x="4801139" y="801003"/>
              <a:ext cx="1695805" cy="130162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sp>
          <p:nvSpPr>
            <p:cNvPr id="407" name="Oval 406"/>
            <p:cNvSpPr/>
            <p:nvPr/>
          </p:nvSpPr>
          <p:spPr>
            <a:xfrm>
              <a:off x="6558870" y="894656"/>
              <a:ext cx="420775" cy="180957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 cap="flat" cmpd="sng" algn="ctr">
              <a:solidFill>
                <a:srgbClr val="CC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08" name="Oval 407"/>
            <p:cNvSpPr/>
            <p:nvPr/>
          </p:nvSpPr>
          <p:spPr>
            <a:xfrm>
              <a:off x="5572826" y="1404194"/>
              <a:ext cx="420776" cy="182544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 cap="flat" cmpd="sng" algn="ctr">
              <a:solidFill>
                <a:srgbClr val="CC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09" name="Oval 408"/>
            <p:cNvSpPr/>
            <p:nvPr/>
          </p:nvSpPr>
          <p:spPr>
            <a:xfrm>
              <a:off x="4367661" y="707349"/>
              <a:ext cx="420775" cy="182545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 cap="flat" cmpd="sng" algn="ctr">
              <a:solidFill>
                <a:srgbClr val="CC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10" name="Oval 409"/>
            <p:cNvSpPr/>
            <p:nvPr/>
          </p:nvSpPr>
          <p:spPr>
            <a:xfrm>
              <a:off x="3572157" y="1402606"/>
              <a:ext cx="420776" cy="180957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 cap="flat" cmpd="sng" algn="ctr">
              <a:solidFill>
                <a:srgbClr val="CC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cxnSp>
          <p:nvCxnSpPr>
            <p:cNvPr id="411" name="Straight Arrow Connector 410"/>
            <p:cNvCxnSpPr/>
            <p:nvPr/>
          </p:nvCxnSpPr>
          <p:spPr>
            <a:xfrm>
              <a:off x="2821113" y="1105773"/>
              <a:ext cx="2739010" cy="339692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412" name="Straight Arrow Connector 411"/>
            <p:cNvCxnSpPr>
              <a:endCxn id="407" idx="2"/>
            </p:cNvCxnSpPr>
            <p:nvPr/>
          </p:nvCxnSpPr>
          <p:spPr>
            <a:xfrm flipV="1">
              <a:off x="3997696" y="985135"/>
              <a:ext cx="2561174" cy="469854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413" name="Straight Arrow Connector 412"/>
            <p:cNvCxnSpPr/>
            <p:nvPr/>
          </p:nvCxnSpPr>
          <p:spPr>
            <a:xfrm flipV="1">
              <a:off x="3991345" y="1508959"/>
              <a:ext cx="1581481" cy="0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414" name="Straight Arrow Connector 413"/>
            <p:cNvCxnSpPr/>
            <p:nvPr/>
          </p:nvCxnSpPr>
          <p:spPr>
            <a:xfrm flipV="1">
              <a:off x="5996777" y="1083550"/>
              <a:ext cx="751044" cy="396836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</p:grpSp>
      <p:grpSp>
        <p:nvGrpSpPr>
          <p:cNvPr id="415" name="Group 414"/>
          <p:cNvGrpSpPr/>
          <p:nvPr/>
        </p:nvGrpSpPr>
        <p:grpSpPr bwMode="auto">
          <a:xfrm>
            <a:off x="3147598" y="3114745"/>
            <a:ext cx="6375400" cy="1047750"/>
            <a:chOff x="1557338" y="3074988"/>
            <a:chExt cx="6375400" cy="1047750"/>
          </a:xfrm>
        </p:grpSpPr>
        <p:sp>
          <p:nvSpPr>
            <p:cNvPr id="416" name="TextBox 232"/>
            <p:cNvSpPr txBox="1">
              <a:spLocks noChangeArrowheads="1"/>
            </p:cNvSpPr>
            <p:nvPr/>
          </p:nvSpPr>
          <p:spPr bwMode="auto">
            <a:xfrm>
              <a:off x="7292975" y="3651250"/>
              <a:ext cx="595313" cy="471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data</a:t>
              </a: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plane</a:t>
              </a: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7" name="TextBox 233"/>
            <p:cNvSpPr txBox="1">
              <a:spLocks noChangeArrowheads="1"/>
            </p:cNvSpPr>
            <p:nvPr/>
          </p:nvSpPr>
          <p:spPr bwMode="auto">
            <a:xfrm>
              <a:off x="7224713" y="3074988"/>
              <a:ext cx="708025" cy="4714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control</a:t>
              </a: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plane</a:t>
              </a: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418" name="Straight Connector 417"/>
            <p:cNvCxnSpPr/>
            <p:nvPr/>
          </p:nvCxnSpPr>
          <p:spPr>
            <a:xfrm>
              <a:off x="1557338" y="3613150"/>
              <a:ext cx="6207125" cy="0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dash"/>
            </a:ln>
            <a:effectLst/>
          </p:spPr>
        </p:cxnSp>
      </p:grpSp>
      <p:grpSp>
        <p:nvGrpSpPr>
          <p:cNvPr id="419" name="Group 418"/>
          <p:cNvGrpSpPr/>
          <p:nvPr/>
        </p:nvGrpSpPr>
        <p:grpSpPr bwMode="auto">
          <a:xfrm>
            <a:off x="3419060" y="3741807"/>
            <a:ext cx="5126038" cy="1120775"/>
            <a:chOff x="-4746102" y="4471477"/>
            <a:chExt cx="5126173" cy="1120753"/>
          </a:xfrm>
        </p:grpSpPr>
        <p:pic>
          <p:nvPicPr>
            <p:cNvPr id="420" name="Picture 10" descr="fig42_tabl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4746102" y="4471477"/>
              <a:ext cx="966463" cy="966962"/>
            </a:xfrm>
            <a:prstGeom prst="rect">
              <a:avLst/>
            </a:prstGeom>
            <a:noFill/>
            <a:ln w="9525">
              <a:solidFill>
                <a:srgbClr val="CC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21" name="Group 25"/>
            <p:cNvGrpSpPr/>
            <p:nvPr/>
          </p:nvGrpSpPr>
          <p:grpSpPr bwMode="auto">
            <a:xfrm>
              <a:off x="-3025264" y="5228984"/>
              <a:ext cx="3405335" cy="363246"/>
              <a:chOff x="-3025264" y="5228984"/>
              <a:chExt cx="3405335" cy="363246"/>
            </a:xfrm>
          </p:grpSpPr>
          <p:grpSp>
            <p:nvGrpSpPr>
              <p:cNvPr id="422" name="Group 241"/>
              <p:cNvGrpSpPr/>
              <p:nvPr/>
            </p:nvGrpSpPr>
            <p:grpSpPr bwMode="auto">
              <a:xfrm>
                <a:off x="-3025264" y="5262858"/>
                <a:ext cx="430360" cy="329372"/>
                <a:chOff x="2931664" y="3912603"/>
                <a:chExt cx="430450" cy="329314"/>
              </a:xfrm>
            </p:grpSpPr>
            <p:sp>
              <p:nvSpPr>
                <p:cNvPr id="438" name="Rectangle 437"/>
                <p:cNvSpPr/>
                <p:nvPr/>
              </p:nvSpPr>
              <p:spPr>
                <a:xfrm>
                  <a:off x="2936485" y="3908607"/>
                  <a:ext cx="425550" cy="333310"/>
                </a:xfrm>
                <a:prstGeom prst="rect">
                  <a:avLst/>
                </a:prstGeom>
                <a:solidFill>
                  <a:srgbClr val="FFFFFF"/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39" name="Straight Connector 438"/>
                <p:cNvCxnSpPr/>
                <p:nvPr/>
              </p:nvCxnSpPr>
              <p:spPr>
                <a:xfrm>
                  <a:off x="2931721" y="4003838"/>
                  <a:ext cx="425550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40" name="Straight Connector 439"/>
                <p:cNvCxnSpPr/>
                <p:nvPr/>
              </p:nvCxnSpPr>
              <p:spPr>
                <a:xfrm>
                  <a:off x="2931721" y="4067326"/>
                  <a:ext cx="425550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41" name="Straight Connector 440"/>
                <p:cNvCxnSpPr>
                  <a:stCxn id="438" idx="2"/>
                </p:cNvCxnSpPr>
                <p:nvPr/>
              </p:nvCxnSpPr>
              <p:spPr>
                <a:xfrm flipH="1" flipV="1">
                  <a:off x="3147672" y="4003838"/>
                  <a:ext cx="1588" cy="238079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grpSp>
            <p:nvGrpSpPr>
              <p:cNvPr id="423" name="Group 444"/>
              <p:cNvGrpSpPr/>
              <p:nvPr/>
            </p:nvGrpSpPr>
            <p:grpSpPr bwMode="auto">
              <a:xfrm>
                <a:off x="-2217227" y="5261364"/>
                <a:ext cx="430361" cy="329307"/>
                <a:chOff x="2931664" y="3912603"/>
                <a:chExt cx="430450" cy="329314"/>
              </a:xfrm>
            </p:grpSpPr>
            <p:sp>
              <p:nvSpPr>
                <p:cNvPr id="434" name="Rectangle 433"/>
                <p:cNvSpPr/>
                <p:nvPr/>
              </p:nvSpPr>
              <p:spPr>
                <a:xfrm>
                  <a:off x="2936506" y="3908513"/>
                  <a:ext cx="425549" cy="333376"/>
                </a:xfrm>
                <a:prstGeom prst="rect">
                  <a:avLst/>
                </a:prstGeom>
                <a:solidFill>
                  <a:srgbClr val="FFFFFF"/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35" name="Straight Connector 434"/>
                <p:cNvCxnSpPr/>
                <p:nvPr/>
              </p:nvCxnSpPr>
              <p:spPr>
                <a:xfrm>
                  <a:off x="2931743" y="4003763"/>
                  <a:ext cx="425549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36" name="Straight Connector 435"/>
                <p:cNvCxnSpPr/>
                <p:nvPr/>
              </p:nvCxnSpPr>
              <p:spPr>
                <a:xfrm>
                  <a:off x="2931743" y="4067263"/>
                  <a:ext cx="425549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37" name="Straight Connector 436"/>
                <p:cNvCxnSpPr>
                  <a:stCxn id="434" idx="2"/>
                </p:cNvCxnSpPr>
                <p:nvPr/>
              </p:nvCxnSpPr>
              <p:spPr>
                <a:xfrm flipH="1" flipV="1">
                  <a:off x="3147693" y="4003763"/>
                  <a:ext cx="1587" cy="238126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grpSp>
            <p:nvGrpSpPr>
              <p:cNvPr id="424" name="Group 473"/>
              <p:cNvGrpSpPr/>
              <p:nvPr/>
            </p:nvGrpSpPr>
            <p:grpSpPr bwMode="auto">
              <a:xfrm>
                <a:off x="-1034539" y="5261364"/>
                <a:ext cx="430360" cy="329307"/>
                <a:chOff x="2931664" y="3912603"/>
                <a:chExt cx="430450" cy="329314"/>
              </a:xfrm>
            </p:grpSpPr>
            <p:sp>
              <p:nvSpPr>
                <p:cNvPr id="430" name="Rectangle 429"/>
                <p:cNvSpPr/>
                <p:nvPr/>
              </p:nvSpPr>
              <p:spPr>
                <a:xfrm>
                  <a:off x="2936538" y="3908513"/>
                  <a:ext cx="425550" cy="333376"/>
                </a:xfrm>
                <a:prstGeom prst="rect">
                  <a:avLst/>
                </a:prstGeom>
                <a:solidFill>
                  <a:srgbClr val="FFFFFF"/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31" name="Straight Connector 430"/>
                <p:cNvCxnSpPr/>
                <p:nvPr/>
              </p:nvCxnSpPr>
              <p:spPr>
                <a:xfrm>
                  <a:off x="2931774" y="4003763"/>
                  <a:ext cx="425550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32" name="Straight Connector 431"/>
                <p:cNvCxnSpPr/>
                <p:nvPr/>
              </p:nvCxnSpPr>
              <p:spPr>
                <a:xfrm>
                  <a:off x="2931774" y="4067263"/>
                  <a:ext cx="425550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33" name="Straight Connector 432"/>
                <p:cNvCxnSpPr>
                  <a:stCxn id="430" idx="2"/>
                </p:cNvCxnSpPr>
                <p:nvPr/>
              </p:nvCxnSpPr>
              <p:spPr>
                <a:xfrm flipH="1" flipV="1">
                  <a:off x="3147725" y="4003763"/>
                  <a:ext cx="1588" cy="238126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grpSp>
            <p:nvGrpSpPr>
              <p:cNvPr id="425" name="Group 502"/>
              <p:cNvGrpSpPr/>
              <p:nvPr/>
            </p:nvGrpSpPr>
            <p:grpSpPr bwMode="auto">
              <a:xfrm>
                <a:off x="-50289" y="5228984"/>
                <a:ext cx="430360" cy="350559"/>
                <a:chOff x="2931664" y="3912603"/>
                <a:chExt cx="430450" cy="329314"/>
              </a:xfrm>
            </p:grpSpPr>
            <p:sp>
              <p:nvSpPr>
                <p:cNvPr id="426" name="Rectangle 425"/>
                <p:cNvSpPr/>
                <p:nvPr/>
              </p:nvSpPr>
              <p:spPr>
                <a:xfrm>
                  <a:off x="2936564" y="3912336"/>
                  <a:ext cx="425550" cy="329569"/>
                </a:xfrm>
                <a:prstGeom prst="rect">
                  <a:avLst/>
                </a:prstGeom>
                <a:solidFill>
                  <a:srgbClr val="FFFFFF"/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27" name="Straight Connector 426"/>
                <p:cNvCxnSpPr/>
                <p:nvPr/>
              </p:nvCxnSpPr>
              <p:spPr>
                <a:xfrm>
                  <a:off x="2931800" y="4003303"/>
                  <a:ext cx="425550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28" name="Straight Connector 427"/>
                <p:cNvCxnSpPr/>
                <p:nvPr/>
              </p:nvCxnSpPr>
              <p:spPr>
                <a:xfrm>
                  <a:off x="2931800" y="4067428"/>
                  <a:ext cx="425550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29" name="Straight Connector 428"/>
                <p:cNvCxnSpPr>
                  <a:stCxn id="426" idx="2"/>
                </p:cNvCxnSpPr>
                <p:nvPr/>
              </p:nvCxnSpPr>
              <p:spPr>
                <a:xfrm flipH="1" flipV="1">
                  <a:off x="3147751" y="4003303"/>
                  <a:ext cx="1588" cy="238602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</p:grpSp>
      </p:grpSp>
      <p:grpSp>
        <p:nvGrpSpPr>
          <p:cNvPr id="442" name="Group 441"/>
          <p:cNvGrpSpPr/>
          <p:nvPr/>
        </p:nvGrpSpPr>
        <p:grpSpPr bwMode="auto">
          <a:xfrm>
            <a:off x="3873085" y="2922657"/>
            <a:ext cx="4437063" cy="1577975"/>
            <a:chOff x="-4267279" y="3655204"/>
            <a:chExt cx="4437063" cy="1578510"/>
          </a:xfrm>
        </p:grpSpPr>
        <p:cxnSp>
          <p:nvCxnSpPr>
            <p:cNvPr id="443" name="Straight Arrow Connector 442"/>
            <p:cNvCxnSpPr/>
            <p:nvPr/>
          </p:nvCxnSpPr>
          <p:spPr bwMode="auto">
            <a:xfrm>
              <a:off x="-4267279" y="4047450"/>
              <a:ext cx="0" cy="422418"/>
            </a:xfrm>
            <a:prstGeom prst="straightConnector1">
              <a:avLst/>
            </a:prstGeom>
            <a:noFill/>
            <a:ln w="12700" cap="flat" cmpd="sng" algn="ctr">
              <a:solidFill>
                <a:srgbClr val="CC0000"/>
              </a:solidFill>
              <a:prstDash val="solid"/>
              <a:tailEnd type="triangle"/>
            </a:ln>
            <a:effectLst/>
          </p:spPr>
        </p:cxnSp>
        <p:cxnSp>
          <p:nvCxnSpPr>
            <p:cNvPr id="444" name="Straight Arrow Connector 443"/>
            <p:cNvCxnSpPr>
              <a:cxnSpLocks noChangeShapeType="1"/>
            </p:cNvCxnSpPr>
            <p:nvPr/>
          </p:nvCxnSpPr>
          <p:spPr bwMode="auto">
            <a:xfrm flipH="1">
              <a:off x="-2808366" y="4361882"/>
              <a:ext cx="0" cy="871832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5" name="Straight Arrow Connector 444"/>
            <p:cNvCxnSpPr>
              <a:cxnSpLocks noChangeShapeType="1"/>
            </p:cNvCxnSpPr>
            <p:nvPr/>
          </p:nvCxnSpPr>
          <p:spPr bwMode="auto">
            <a:xfrm>
              <a:off x="-2006679" y="3655204"/>
              <a:ext cx="6350" cy="1576922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6" name="Straight Arrow Connector 445"/>
            <p:cNvCxnSpPr>
              <a:cxnSpLocks noChangeShapeType="1"/>
            </p:cNvCxnSpPr>
            <p:nvPr/>
          </p:nvCxnSpPr>
          <p:spPr bwMode="auto">
            <a:xfrm>
              <a:off x="-823991" y="4326945"/>
              <a:ext cx="6350" cy="905182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7" name="Straight Arrow Connector 446"/>
            <p:cNvCxnSpPr>
              <a:cxnSpLocks noChangeShapeType="1"/>
            </p:cNvCxnSpPr>
            <p:nvPr/>
          </p:nvCxnSpPr>
          <p:spPr bwMode="auto">
            <a:xfrm flipH="1">
              <a:off x="166609" y="3798127"/>
              <a:ext cx="3175" cy="1399062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448" name="Straight Connector 447"/>
          <p:cNvCxnSpPr/>
          <p:nvPr/>
        </p:nvCxnSpPr>
        <p:spPr>
          <a:xfrm flipH="1">
            <a:off x="2872960" y="5842070"/>
            <a:ext cx="1508125" cy="1587"/>
          </a:xfrm>
          <a:prstGeom prst="line">
            <a:avLst/>
          </a:prstGeom>
          <a:noFill/>
          <a:ln w="9525" cap="flat" cmpd="sng" algn="ctr">
            <a:solidFill>
              <a:srgbClr val="000000"/>
            </a:solidFill>
            <a:prstDash val="solid"/>
          </a:ln>
          <a:effectLst/>
        </p:spPr>
      </p:cxnSp>
      <p:sp>
        <p:nvSpPr>
          <p:cNvPr id="449" name="TextBox 265"/>
          <p:cNvSpPr txBox="1">
            <a:spLocks noChangeArrowheads="1"/>
          </p:cNvSpPr>
          <p:nvPr/>
        </p:nvSpPr>
        <p:spPr bwMode="auto">
          <a:xfrm>
            <a:off x="4789073" y="5513457"/>
            <a:ext cx="26352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1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50" name="TextBox 281"/>
          <p:cNvSpPr txBox="1">
            <a:spLocks noChangeArrowheads="1"/>
          </p:cNvSpPr>
          <p:nvPr/>
        </p:nvSpPr>
        <p:spPr bwMode="auto">
          <a:xfrm>
            <a:off x="4963698" y="5800795"/>
            <a:ext cx="26352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2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451" name="Group 5"/>
          <p:cNvGrpSpPr/>
          <p:nvPr/>
        </p:nvGrpSpPr>
        <p:grpSpPr bwMode="auto">
          <a:xfrm>
            <a:off x="2528473" y="5276920"/>
            <a:ext cx="1616075" cy="487362"/>
            <a:chOff x="-4079003" y="2717403"/>
            <a:chExt cx="1616718" cy="488475"/>
          </a:xfrm>
        </p:grpSpPr>
        <p:sp>
          <p:nvSpPr>
            <p:cNvPr id="453" name="Rectangle 98"/>
            <p:cNvSpPr>
              <a:spLocks noChangeArrowheads="1"/>
            </p:cNvSpPr>
            <p:nvPr/>
          </p:nvSpPr>
          <p:spPr bwMode="auto">
            <a:xfrm>
              <a:off x="-4079003" y="2985994"/>
              <a:ext cx="1281675" cy="208750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54" name="Line 99"/>
            <p:cNvSpPr>
              <a:spLocks noChangeShapeType="1"/>
            </p:cNvSpPr>
            <p:nvPr/>
          </p:nvSpPr>
          <p:spPr bwMode="auto">
            <a:xfrm>
              <a:off x="-2933828" y="3101502"/>
              <a:ext cx="471543" cy="0"/>
            </a:xfrm>
            <a:prstGeom prst="line">
              <a:avLst/>
            </a:prstGeom>
            <a:noFill/>
            <a:ln w="9525">
              <a:solidFill>
                <a:srgbClr val="3333CC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55" name="Rectangle 104"/>
            <p:cNvSpPr>
              <a:spLocks noChangeArrowheads="1"/>
            </p:cNvSpPr>
            <p:nvPr/>
          </p:nvSpPr>
          <p:spPr bwMode="auto">
            <a:xfrm>
              <a:off x="-3377007" y="2988777"/>
              <a:ext cx="476861" cy="210142"/>
            </a:xfrm>
            <a:prstGeom prst="rect">
              <a:avLst/>
            </a:prstGeom>
            <a:solidFill>
              <a:srgbClr val="00CC9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56" name="Text Box 105"/>
            <p:cNvSpPr txBox="1">
              <a:spLocks noChangeArrowheads="1"/>
            </p:cNvSpPr>
            <p:nvPr/>
          </p:nvSpPr>
          <p:spPr bwMode="auto">
            <a:xfrm>
              <a:off x="-3430189" y="2965119"/>
              <a:ext cx="581451" cy="2407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0111</a:t>
              </a: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57" name="Line 119"/>
            <p:cNvSpPr>
              <a:spLocks noChangeShapeType="1"/>
            </p:cNvSpPr>
            <p:nvPr/>
          </p:nvSpPr>
          <p:spPr bwMode="auto">
            <a:xfrm>
              <a:off x="-3621642" y="2717403"/>
              <a:ext cx="405953" cy="3006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458" name="Freeform 120"/>
          <p:cNvSpPr/>
          <p:nvPr/>
        </p:nvSpPr>
        <p:spPr bwMode="auto">
          <a:xfrm>
            <a:off x="4084223" y="5708720"/>
            <a:ext cx="982662" cy="233362"/>
          </a:xfrm>
          <a:custGeom>
            <a:avLst/>
            <a:gdLst>
              <a:gd name="T0" fmla="*/ 0 w 554"/>
              <a:gd name="T1" fmla="*/ 2147483647 h 167"/>
              <a:gd name="T2" fmla="*/ 2147483647 w 554"/>
              <a:gd name="T3" fmla="*/ 2147483647 h 167"/>
              <a:gd name="T4" fmla="*/ 2147483647 w 554"/>
              <a:gd name="T5" fmla="*/ 2147483647 h 167"/>
              <a:gd name="T6" fmla="*/ 0 60000 65536"/>
              <a:gd name="T7" fmla="*/ 0 60000 65536"/>
              <a:gd name="T8" fmla="*/ 0 60000 65536"/>
              <a:gd name="T9" fmla="*/ 0 w 554"/>
              <a:gd name="T10" fmla="*/ 0 h 167"/>
              <a:gd name="T11" fmla="*/ 554 w 554"/>
              <a:gd name="T12" fmla="*/ 167 h 16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554" h="167">
                <a:moveTo>
                  <a:pt x="0" y="10"/>
                </a:moveTo>
                <a:cubicBezTo>
                  <a:pt x="102" y="0"/>
                  <a:pt x="240" y="5"/>
                  <a:pt x="324" y="26"/>
                </a:cubicBezTo>
                <a:cubicBezTo>
                  <a:pt x="416" y="52"/>
                  <a:pt x="502" y="120"/>
                  <a:pt x="554" y="167"/>
                </a:cubicBezTo>
              </a:path>
            </a:pathLst>
          </a:custGeom>
          <a:noFill/>
          <a:ln w="57150" cmpd="sng">
            <a:solidFill>
              <a:srgbClr val="FF3300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459" name="Group 357"/>
          <p:cNvGrpSpPr/>
          <p:nvPr/>
        </p:nvGrpSpPr>
        <p:grpSpPr bwMode="auto">
          <a:xfrm>
            <a:off x="4304885" y="5699195"/>
            <a:ext cx="565150" cy="293687"/>
            <a:chOff x="1871277" y="1576300"/>
            <a:chExt cx="1128371" cy="437861"/>
          </a:xfrm>
        </p:grpSpPr>
        <p:sp>
          <p:nvSpPr>
            <p:cNvPr id="460" name="Oval 459"/>
            <p:cNvSpPr>
              <a:spLocks noChangeArrowheads="1"/>
            </p:cNvSpPr>
            <p:nvPr/>
          </p:nvSpPr>
          <p:spPr bwMode="auto">
            <a:xfrm flipV="1">
              <a:off x="1874448" y="1694641"/>
              <a:ext cx="1125200" cy="319520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61" name="Rectangle 460"/>
            <p:cNvSpPr/>
            <p:nvPr/>
          </p:nvSpPr>
          <p:spPr bwMode="auto">
            <a:xfrm>
              <a:off x="1871277" y="1739610"/>
              <a:ext cx="1128371" cy="115975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62" name="Oval 461"/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202" cy="319520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63" name="Freeform 462"/>
            <p:cNvSpPr/>
            <p:nvPr/>
          </p:nvSpPr>
          <p:spPr bwMode="auto">
            <a:xfrm>
              <a:off x="2159710" y="1673339"/>
              <a:ext cx="548337" cy="160944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64" name="Freeform 463"/>
            <p:cNvSpPr/>
            <p:nvPr/>
          </p:nvSpPr>
          <p:spPr bwMode="auto">
            <a:xfrm>
              <a:off x="2102657" y="1633104"/>
              <a:ext cx="662442" cy="111240"/>
            </a:xfrm>
            <a:custGeom>
              <a:avLst/>
              <a:gdLst>
                <a:gd name="T0" fmla="*/ 0 w 3723451"/>
                <a:gd name="T1" fmla="*/ 27215 h 932950"/>
                <a:gd name="T2" fmla="*/ 116561 w 3723451"/>
                <a:gd name="T3" fmla="*/ 321 h 932950"/>
                <a:gd name="T4" fmla="*/ 330163 w 3723451"/>
                <a:gd name="T5" fmla="*/ 62069 h 932950"/>
                <a:gd name="T6" fmla="*/ 533941 w 3723451"/>
                <a:gd name="T7" fmla="*/ 0 h 932950"/>
                <a:gd name="T8" fmla="*/ 662442 w 3723451"/>
                <a:gd name="T9" fmla="*/ 24699 h 932950"/>
                <a:gd name="T10" fmla="*/ 566838 w 3723451"/>
                <a:gd name="T11" fmla="*/ 55071 h 932950"/>
                <a:gd name="T12" fmla="*/ 536057 w 3723451"/>
                <a:gd name="T13" fmla="*/ 46883 h 932950"/>
                <a:gd name="T14" fmla="*/ 333916 w 3723451"/>
                <a:gd name="T15" fmla="*/ 111240 h 932950"/>
                <a:gd name="T16" fmla="*/ 126604 w 3723451"/>
                <a:gd name="T17" fmla="*/ 49250 h 932950"/>
                <a:gd name="T18" fmla="*/ 93085 w 3723451"/>
                <a:gd name="T19" fmla="*/ 55941 h 932950"/>
                <a:gd name="T20" fmla="*/ 0 w 3723451"/>
                <a:gd name="T21" fmla="*/ 27215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65" name="Freeform 464"/>
            <p:cNvSpPr/>
            <p:nvPr/>
          </p:nvSpPr>
          <p:spPr bwMode="auto">
            <a:xfrm>
              <a:off x="2536889" y="1727776"/>
              <a:ext cx="244059" cy="97039"/>
            </a:xfrm>
            <a:custGeom>
              <a:avLst/>
              <a:gdLst>
                <a:gd name="T0" fmla="*/ 0 w 1366596"/>
                <a:gd name="T1" fmla="*/ 0 h 809868"/>
                <a:gd name="T2" fmla="*/ 244059 w 1366596"/>
                <a:gd name="T3" fmla="*/ 74985 h 809868"/>
                <a:gd name="T4" fmla="*/ 154488 w 1366596"/>
                <a:gd name="T5" fmla="*/ 97039 h 809868"/>
                <a:gd name="T6" fmla="*/ 822 w 1366596"/>
                <a:gd name="T7" fmla="*/ 51276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66" name="Freeform 465"/>
            <p:cNvSpPr/>
            <p:nvPr/>
          </p:nvSpPr>
          <p:spPr bwMode="auto">
            <a:xfrm>
              <a:off x="2089979" y="1730143"/>
              <a:ext cx="240888" cy="97040"/>
            </a:xfrm>
            <a:custGeom>
              <a:avLst/>
              <a:gdLst>
                <a:gd name="T0" fmla="*/ 237599 w 1348191"/>
                <a:gd name="T1" fmla="*/ 0 h 791462"/>
                <a:gd name="T2" fmla="*/ 240888 w 1348191"/>
                <a:gd name="T3" fmla="*/ 46827 h 791462"/>
                <a:gd name="T4" fmla="*/ 87147 w 1348191"/>
                <a:gd name="T5" fmla="*/ 97040 h 791462"/>
                <a:gd name="T6" fmla="*/ 0 w 1348191"/>
                <a:gd name="T7" fmla="*/ 75037 h 791462"/>
                <a:gd name="T8" fmla="*/ 237599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467" name="Straight Connector 466"/>
            <p:cNvCxnSpPr>
              <a:cxnSpLocks noChangeShapeType="1"/>
              <a:endCxn id="462" idx="2"/>
            </p:cNvCxnSpPr>
            <p:nvPr/>
          </p:nvCxnSpPr>
          <p:spPr bwMode="auto">
            <a:xfrm flipH="1" flipV="1">
              <a:off x="1871277" y="1737244"/>
              <a:ext cx="3171" cy="123075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68" name="Straight Connector 467"/>
            <p:cNvCxnSpPr>
              <a:cxnSpLocks noChangeShapeType="1"/>
            </p:cNvCxnSpPr>
            <p:nvPr/>
          </p:nvCxnSpPr>
          <p:spPr bwMode="auto">
            <a:xfrm flipH="1" flipV="1">
              <a:off x="2996479" y="1734876"/>
              <a:ext cx="3169" cy="123075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469" name="TextBox 6"/>
          <p:cNvSpPr txBox="1">
            <a:spLocks noChangeArrowheads="1"/>
          </p:cNvSpPr>
          <p:nvPr/>
        </p:nvSpPr>
        <p:spPr bwMode="auto">
          <a:xfrm>
            <a:off x="1787110" y="4943545"/>
            <a:ext cx="19923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values in arriving </a:t>
            </a:r>
            <a:endParaRPr kumimoji="0" lang="en-US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packet header</a:t>
            </a:r>
            <a:endParaRPr kumimoji="0" lang="en-US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70" name="TextBox 282"/>
          <p:cNvSpPr txBox="1">
            <a:spLocks noChangeArrowheads="1"/>
          </p:cNvSpPr>
          <p:nvPr/>
        </p:nvSpPr>
        <p:spPr bwMode="auto">
          <a:xfrm>
            <a:off x="4658898" y="5902395"/>
            <a:ext cx="261937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3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37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624" y="174028"/>
            <a:ext cx="10893427" cy="894622"/>
          </a:xfrm>
        </p:spPr>
        <p:txBody>
          <a:bodyPr/>
          <a:lstStyle/>
          <a:p>
            <a:r>
              <a:rPr lang="en-US" dirty="0"/>
              <a:t>Distance vector: another example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443" name="Line 3"/>
          <p:cNvSpPr>
            <a:spLocks noChangeShapeType="1"/>
          </p:cNvSpPr>
          <p:nvPr/>
        </p:nvSpPr>
        <p:spPr bwMode="auto">
          <a:xfrm>
            <a:off x="2196230" y="1648217"/>
            <a:ext cx="0" cy="1219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44" name="Line 4"/>
          <p:cNvSpPr>
            <a:spLocks noChangeShapeType="1"/>
          </p:cNvSpPr>
          <p:nvPr/>
        </p:nvSpPr>
        <p:spPr bwMode="auto">
          <a:xfrm>
            <a:off x="1891430" y="1876817"/>
            <a:ext cx="1371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45" name="Text Box 5"/>
          <p:cNvSpPr txBox="1">
            <a:spLocks noChangeArrowheads="1"/>
          </p:cNvSpPr>
          <p:nvPr/>
        </p:nvSpPr>
        <p:spPr bwMode="auto">
          <a:xfrm>
            <a:off x="2196230" y="1491055"/>
            <a:ext cx="9080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x   y   z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46" name="Text Box 6"/>
          <p:cNvSpPr txBox="1">
            <a:spLocks noChangeArrowheads="1"/>
          </p:cNvSpPr>
          <p:nvPr/>
        </p:nvSpPr>
        <p:spPr bwMode="auto">
          <a:xfrm>
            <a:off x="1891430" y="1872055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x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47" name="Text Box 7"/>
          <p:cNvSpPr txBox="1">
            <a:spLocks noChangeArrowheads="1"/>
          </p:cNvSpPr>
          <p:nvPr/>
        </p:nvSpPr>
        <p:spPr bwMode="auto">
          <a:xfrm>
            <a:off x="1891430" y="2176855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y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48" name="Text Box 8"/>
          <p:cNvSpPr txBox="1">
            <a:spLocks noChangeArrowheads="1"/>
          </p:cNvSpPr>
          <p:nvPr/>
        </p:nvSpPr>
        <p:spPr bwMode="auto">
          <a:xfrm>
            <a:off x="1891430" y="2481655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z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49" name="Text Box 9"/>
          <p:cNvSpPr txBox="1">
            <a:spLocks noChangeArrowheads="1"/>
          </p:cNvSpPr>
          <p:nvPr/>
        </p:nvSpPr>
        <p:spPr bwMode="auto">
          <a:xfrm>
            <a:off x="2196230" y="1872055"/>
            <a:ext cx="8826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0  2   7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50" name="Text Box 10"/>
          <p:cNvSpPr txBox="1">
            <a:spLocks noChangeArrowheads="1"/>
          </p:cNvSpPr>
          <p:nvPr/>
        </p:nvSpPr>
        <p:spPr bwMode="auto">
          <a:xfrm>
            <a:off x="2196230" y="22530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51" name="Text Box 11"/>
          <p:cNvSpPr txBox="1">
            <a:spLocks noChangeArrowheads="1"/>
          </p:cNvSpPr>
          <p:nvPr/>
        </p:nvSpPr>
        <p:spPr bwMode="auto">
          <a:xfrm>
            <a:off x="2424830" y="22530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52" name="Text Box 12"/>
          <p:cNvSpPr txBox="1">
            <a:spLocks noChangeArrowheads="1"/>
          </p:cNvSpPr>
          <p:nvPr/>
        </p:nvSpPr>
        <p:spPr bwMode="auto">
          <a:xfrm>
            <a:off x="2805830" y="22530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53" name="Text Box 13"/>
          <p:cNvSpPr txBox="1">
            <a:spLocks noChangeArrowheads="1"/>
          </p:cNvSpPr>
          <p:nvPr/>
        </p:nvSpPr>
        <p:spPr bwMode="auto">
          <a:xfrm>
            <a:off x="2196230" y="25578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54" name="Text Box 14"/>
          <p:cNvSpPr txBox="1">
            <a:spLocks noChangeArrowheads="1"/>
          </p:cNvSpPr>
          <p:nvPr/>
        </p:nvSpPr>
        <p:spPr bwMode="auto">
          <a:xfrm>
            <a:off x="2424830" y="25578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55" name="Text Box 15"/>
          <p:cNvSpPr txBox="1">
            <a:spLocks noChangeArrowheads="1"/>
          </p:cNvSpPr>
          <p:nvPr/>
        </p:nvSpPr>
        <p:spPr bwMode="auto">
          <a:xfrm>
            <a:off x="2805830" y="25578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57" name="Text Box 17"/>
          <p:cNvSpPr txBox="1">
            <a:spLocks noChangeArrowheads="1"/>
          </p:cNvSpPr>
          <p:nvPr/>
        </p:nvSpPr>
        <p:spPr bwMode="auto">
          <a:xfrm>
            <a:off x="2329580" y="1359292"/>
            <a:ext cx="706438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cost to</a:t>
            </a:r>
            <a:endParaRPr kumimoji="0" lang="en-US" sz="14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58" name="Text Box 18"/>
          <p:cNvSpPr txBox="1">
            <a:spLocks noChangeArrowheads="1"/>
          </p:cNvSpPr>
          <p:nvPr/>
        </p:nvSpPr>
        <p:spPr bwMode="auto">
          <a:xfrm rot="-5400000">
            <a:off x="1495349" y="4011211"/>
            <a:ext cx="538162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from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59" name="Text Box 19"/>
          <p:cNvSpPr txBox="1">
            <a:spLocks noChangeArrowheads="1"/>
          </p:cNvSpPr>
          <p:nvPr/>
        </p:nvSpPr>
        <p:spPr bwMode="auto">
          <a:xfrm rot="-5400000">
            <a:off x="1495348" y="5819374"/>
            <a:ext cx="538163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from</a:t>
            </a:r>
            <a:endParaRPr kumimoji="0" lang="en-US" sz="14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67" name="Line 29"/>
          <p:cNvSpPr>
            <a:spLocks noChangeShapeType="1"/>
          </p:cNvSpPr>
          <p:nvPr/>
        </p:nvSpPr>
        <p:spPr bwMode="auto">
          <a:xfrm>
            <a:off x="2196230" y="3400817"/>
            <a:ext cx="0" cy="1219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68" name="Line 30"/>
          <p:cNvSpPr>
            <a:spLocks noChangeShapeType="1"/>
          </p:cNvSpPr>
          <p:nvPr/>
        </p:nvSpPr>
        <p:spPr bwMode="auto">
          <a:xfrm>
            <a:off x="1891430" y="3629417"/>
            <a:ext cx="1371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69" name="Text Box 31"/>
          <p:cNvSpPr txBox="1">
            <a:spLocks noChangeArrowheads="1"/>
          </p:cNvSpPr>
          <p:nvPr/>
        </p:nvSpPr>
        <p:spPr bwMode="auto">
          <a:xfrm>
            <a:off x="2196230" y="3243655"/>
            <a:ext cx="9080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x   y   z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70" name="Text Box 32"/>
          <p:cNvSpPr txBox="1">
            <a:spLocks noChangeArrowheads="1"/>
          </p:cNvSpPr>
          <p:nvPr/>
        </p:nvSpPr>
        <p:spPr bwMode="auto">
          <a:xfrm>
            <a:off x="1891430" y="3624655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x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71" name="Text Box 33"/>
          <p:cNvSpPr txBox="1">
            <a:spLocks noChangeArrowheads="1"/>
          </p:cNvSpPr>
          <p:nvPr/>
        </p:nvSpPr>
        <p:spPr bwMode="auto">
          <a:xfrm>
            <a:off x="1891430" y="3929455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y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72" name="Text Box 34"/>
          <p:cNvSpPr txBox="1">
            <a:spLocks noChangeArrowheads="1"/>
          </p:cNvSpPr>
          <p:nvPr/>
        </p:nvSpPr>
        <p:spPr bwMode="auto">
          <a:xfrm>
            <a:off x="1891430" y="4234255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z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73" name="Text Box 35"/>
          <p:cNvSpPr txBox="1">
            <a:spLocks noChangeArrowheads="1"/>
          </p:cNvSpPr>
          <p:nvPr/>
        </p:nvSpPr>
        <p:spPr bwMode="auto">
          <a:xfrm>
            <a:off x="2501030" y="36246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74" name="Text Box 36"/>
          <p:cNvSpPr txBox="1">
            <a:spLocks noChangeArrowheads="1"/>
          </p:cNvSpPr>
          <p:nvPr/>
        </p:nvSpPr>
        <p:spPr bwMode="auto">
          <a:xfrm>
            <a:off x="2805830" y="36246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75" name="Text Box 37"/>
          <p:cNvSpPr txBox="1">
            <a:spLocks noChangeArrowheads="1"/>
          </p:cNvSpPr>
          <p:nvPr/>
        </p:nvSpPr>
        <p:spPr bwMode="auto">
          <a:xfrm>
            <a:off x="2196230" y="43104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76" name="Text Box 38"/>
          <p:cNvSpPr txBox="1">
            <a:spLocks noChangeArrowheads="1"/>
          </p:cNvSpPr>
          <p:nvPr/>
        </p:nvSpPr>
        <p:spPr bwMode="auto">
          <a:xfrm>
            <a:off x="2424830" y="43104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77" name="Text Box 39"/>
          <p:cNvSpPr txBox="1">
            <a:spLocks noChangeArrowheads="1"/>
          </p:cNvSpPr>
          <p:nvPr/>
        </p:nvSpPr>
        <p:spPr bwMode="auto">
          <a:xfrm>
            <a:off x="2805830" y="43104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78" name="Text Box 40"/>
          <p:cNvSpPr txBox="1">
            <a:spLocks noChangeArrowheads="1"/>
          </p:cNvSpPr>
          <p:nvPr/>
        </p:nvSpPr>
        <p:spPr bwMode="auto">
          <a:xfrm>
            <a:off x="2318468" y="3134117"/>
            <a:ext cx="706437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cost to</a:t>
            </a:r>
            <a:endParaRPr kumimoji="0" lang="en-US" sz="14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79" name="Line 41"/>
          <p:cNvSpPr>
            <a:spLocks noChangeShapeType="1"/>
          </p:cNvSpPr>
          <p:nvPr/>
        </p:nvSpPr>
        <p:spPr bwMode="auto">
          <a:xfrm>
            <a:off x="2196230" y="5229617"/>
            <a:ext cx="0" cy="1219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80" name="Line 42"/>
          <p:cNvSpPr>
            <a:spLocks noChangeShapeType="1"/>
          </p:cNvSpPr>
          <p:nvPr/>
        </p:nvSpPr>
        <p:spPr bwMode="auto">
          <a:xfrm>
            <a:off x="1891430" y="5458217"/>
            <a:ext cx="1371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81" name="Text Box 43"/>
          <p:cNvSpPr txBox="1">
            <a:spLocks noChangeArrowheads="1"/>
          </p:cNvSpPr>
          <p:nvPr/>
        </p:nvSpPr>
        <p:spPr bwMode="auto">
          <a:xfrm>
            <a:off x="2196230" y="5072455"/>
            <a:ext cx="9080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x   y   z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82" name="Text Box 44"/>
          <p:cNvSpPr txBox="1">
            <a:spLocks noChangeArrowheads="1"/>
          </p:cNvSpPr>
          <p:nvPr/>
        </p:nvSpPr>
        <p:spPr bwMode="auto">
          <a:xfrm>
            <a:off x="1891430" y="5453455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x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83" name="Text Box 45"/>
          <p:cNvSpPr txBox="1">
            <a:spLocks noChangeArrowheads="1"/>
          </p:cNvSpPr>
          <p:nvPr/>
        </p:nvSpPr>
        <p:spPr bwMode="auto">
          <a:xfrm>
            <a:off x="1891430" y="5758255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y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84" name="Text Box 46"/>
          <p:cNvSpPr txBox="1">
            <a:spLocks noChangeArrowheads="1"/>
          </p:cNvSpPr>
          <p:nvPr/>
        </p:nvSpPr>
        <p:spPr bwMode="auto">
          <a:xfrm>
            <a:off x="1891430" y="6063055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z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85" name="Text Box 47"/>
          <p:cNvSpPr txBox="1">
            <a:spLocks noChangeArrowheads="1"/>
          </p:cNvSpPr>
          <p:nvPr/>
        </p:nvSpPr>
        <p:spPr bwMode="auto">
          <a:xfrm>
            <a:off x="2196230" y="5839217"/>
            <a:ext cx="990600" cy="366713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86" name="Text Box 48"/>
          <p:cNvSpPr txBox="1">
            <a:spLocks noChangeArrowheads="1"/>
          </p:cNvSpPr>
          <p:nvPr/>
        </p:nvSpPr>
        <p:spPr bwMode="auto">
          <a:xfrm>
            <a:off x="2424830" y="58344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87" name="Text Box 49"/>
          <p:cNvSpPr txBox="1">
            <a:spLocks noChangeArrowheads="1"/>
          </p:cNvSpPr>
          <p:nvPr/>
        </p:nvSpPr>
        <p:spPr bwMode="auto">
          <a:xfrm>
            <a:off x="2805830" y="5834455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88" name="Text Box 50"/>
          <p:cNvSpPr txBox="1">
            <a:spLocks noChangeArrowheads="1"/>
          </p:cNvSpPr>
          <p:nvPr/>
        </p:nvSpPr>
        <p:spPr bwMode="auto">
          <a:xfrm>
            <a:off x="2196230" y="6139255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7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89" name="Text Box 51"/>
          <p:cNvSpPr txBox="1">
            <a:spLocks noChangeArrowheads="1"/>
          </p:cNvSpPr>
          <p:nvPr/>
        </p:nvSpPr>
        <p:spPr bwMode="auto">
          <a:xfrm>
            <a:off x="2424830" y="6139255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1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0" name="Text Box 52"/>
          <p:cNvSpPr txBox="1">
            <a:spLocks noChangeArrowheads="1"/>
          </p:cNvSpPr>
          <p:nvPr/>
        </p:nvSpPr>
        <p:spPr bwMode="auto">
          <a:xfrm>
            <a:off x="2805830" y="6139255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0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1" name="Text Box 53"/>
          <p:cNvSpPr txBox="1">
            <a:spLocks noChangeArrowheads="1"/>
          </p:cNvSpPr>
          <p:nvPr/>
        </p:nvSpPr>
        <p:spPr bwMode="auto">
          <a:xfrm>
            <a:off x="2340693" y="4940692"/>
            <a:ext cx="706437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cost to</a:t>
            </a:r>
            <a:endParaRPr kumimoji="0" lang="en-US" sz="14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2" name="Text Box 54"/>
          <p:cNvSpPr txBox="1">
            <a:spLocks noChangeArrowheads="1"/>
          </p:cNvSpPr>
          <p:nvPr/>
        </p:nvSpPr>
        <p:spPr bwMode="auto">
          <a:xfrm>
            <a:off x="2200424" y="3658910"/>
            <a:ext cx="946150" cy="64135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2   0   1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3" name="Text Box 55"/>
          <p:cNvSpPr txBox="1">
            <a:spLocks noChangeArrowheads="1"/>
          </p:cNvSpPr>
          <p:nvPr/>
        </p:nvSpPr>
        <p:spPr bwMode="auto">
          <a:xfrm>
            <a:off x="2196230" y="5458217"/>
            <a:ext cx="990600" cy="366713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∞ ∞  ∞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6" name="Line 58"/>
          <p:cNvSpPr>
            <a:spLocks noChangeShapeType="1"/>
          </p:cNvSpPr>
          <p:nvPr/>
        </p:nvSpPr>
        <p:spPr bwMode="auto">
          <a:xfrm>
            <a:off x="3186830" y="2181617"/>
            <a:ext cx="685800" cy="1524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tailEnd type="triangle" w="med" len="med"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7" name="Line 59"/>
          <p:cNvSpPr>
            <a:spLocks noChangeShapeType="1"/>
          </p:cNvSpPr>
          <p:nvPr/>
        </p:nvSpPr>
        <p:spPr bwMode="auto">
          <a:xfrm>
            <a:off x="3110630" y="2257817"/>
            <a:ext cx="685800" cy="3124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tailEnd type="triangle" w="med" len="med"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8" name="Line 60"/>
          <p:cNvSpPr>
            <a:spLocks noChangeShapeType="1"/>
          </p:cNvSpPr>
          <p:nvPr/>
        </p:nvSpPr>
        <p:spPr bwMode="auto">
          <a:xfrm flipV="1">
            <a:off x="3110630" y="2715017"/>
            <a:ext cx="762000" cy="12954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tailEnd type="triangle" w="med" len="med"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99" name="Line 61"/>
          <p:cNvSpPr>
            <a:spLocks noChangeShapeType="1"/>
          </p:cNvSpPr>
          <p:nvPr/>
        </p:nvSpPr>
        <p:spPr bwMode="auto">
          <a:xfrm>
            <a:off x="3110630" y="4315217"/>
            <a:ext cx="609600" cy="1143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tailEnd type="triangle" w="med" len="med"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00" name="Line 62"/>
          <p:cNvSpPr>
            <a:spLocks noChangeShapeType="1"/>
          </p:cNvSpPr>
          <p:nvPr/>
        </p:nvSpPr>
        <p:spPr bwMode="auto">
          <a:xfrm flipV="1">
            <a:off x="3110630" y="2791217"/>
            <a:ext cx="838200" cy="3429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tailEnd type="triangle" w="med" len="med"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01" name="Line 63"/>
          <p:cNvSpPr>
            <a:spLocks noChangeShapeType="1"/>
          </p:cNvSpPr>
          <p:nvPr/>
        </p:nvSpPr>
        <p:spPr bwMode="auto">
          <a:xfrm flipV="1">
            <a:off x="3186830" y="4543817"/>
            <a:ext cx="762000" cy="1752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tailEnd type="triangle" w="med" len="med"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504" name="Group 66"/>
          <p:cNvGrpSpPr/>
          <p:nvPr/>
        </p:nvGrpSpPr>
        <p:grpSpPr bwMode="auto">
          <a:xfrm>
            <a:off x="9037572" y="2949053"/>
            <a:ext cx="2184400" cy="1212850"/>
            <a:chOff x="2352" y="0"/>
            <a:chExt cx="1376" cy="764"/>
          </a:xfrm>
        </p:grpSpPr>
        <p:sp>
          <p:nvSpPr>
            <p:cNvPr id="505" name="Freeform 67"/>
            <p:cNvSpPr/>
            <p:nvPr/>
          </p:nvSpPr>
          <p:spPr bwMode="auto">
            <a:xfrm>
              <a:off x="2352" y="0"/>
              <a:ext cx="1376" cy="764"/>
            </a:xfrm>
            <a:custGeom>
              <a:avLst/>
              <a:gdLst>
                <a:gd name="T0" fmla="*/ 113 w 1376"/>
                <a:gd name="T1" fmla="*/ 348 h 764"/>
                <a:gd name="T2" fmla="*/ 395 w 1376"/>
                <a:gd name="T3" fmla="*/ 162 h 764"/>
                <a:gd name="T4" fmla="*/ 710 w 1376"/>
                <a:gd name="T5" fmla="*/ 9 h 764"/>
                <a:gd name="T6" fmla="*/ 1160 w 1376"/>
                <a:gd name="T7" fmla="*/ 219 h 764"/>
                <a:gd name="T8" fmla="*/ 1367 w 1376"/>
                <a:gd name="T9" fmla="*/ 510 h 764"/>
                <a:gd name="T10" fmla="*/ 1103 w 1376"/>
                <a:gd name="T11" fmla="*/ 726 h 764"/>
                <a:gd name="T12" fmla="*/ 578 w 1376"/>
                <a:gd name="T13" fmla="*/ 738 h 764"/>
                <a:gd name="T14" fmla="*/ 77 w 1376"/>
                <a:gd name="T15" fmla="*/ 630 h 764"/>
                <a:gd name="T16" fmla="*/ 113 w 1376"/>
                <a:gd name="T17" fmla="*/ 348 h 76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376"/>
                <a:gd name="T28" fmla="*/ 0 h 764"/>
                <a:gd name="T29" fmla="*/ 1376 w 1376"/>
                <a:gd name="T30" fmla="*/ 764 h 76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376" h="764">
                  <a:moveTo>
                    <a:pt x="113" y="348"/>
                  </a:moveTo>
                  <a:cubicBezTo>
                    <a:pt x="166" y="270"/>
                    <a:pt x="296" y="218"/>
                    <a:pt x="395" y="162"/>
                  </a:cubicBezTo>
                  <a:cubicBezTo>
                    <a:pt x="494" y="106"/>
                    <a:pt x="583" y="0"/>
                    <a:pt x="710" y="9"/>
                  </a:cubicBezTo>
                  <a:cubicBezTo>
                    <a:pt x="837" y="18"/>
                    <a:pt x="1051" y="136"/>
                    <a:pt x="1160" y="219"/>
                  </a:cubicBezTo>
                  <a:cubicBezTo>
                    <a:pt x="1269" y="302"/>
                    <a:pt x="1376" y="426"/>
                    <a:pt x="1367" y="510"/>
                  </a:cubicBezTo>
                  <a:cubicBezTo>
                    <a:pt x="1358" y="594"/>
                    <a:pt x="1234" y="688"/>
                    <a:pt x="1103" y="726"/>
                  </a:cubicBezTo>
                  <a:cubicBezTo>
                    <a:pt x="972" y="764"/>
                    <a:pt x="749" y="754"/>
                    <a:pt x="578" y="738"/>
                  </a:cubicBezTo>
                  <a:cubicBezTo>
                    <a:pt x="407" y="722"/>
                    <a:pt x="154" y="695"/>
                    <a:pt x="77" y="630"/>
                  </a:cubicBezTo>
                  <a:cubicBezTo>
                    <a:pt x="0" y="565"/>
                    <a:pt x="60" y="426"/>
                    <a:pt x="113" y="348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506" name="Group 68"/>
            <p:cNvGrpSpPr/>
            <p:nvPr/>
          </p:nvGrpSpPr>
          <p:grpSpPr bwMode="auto">
            <a:xfrm>
              <a:off x="2448" y="70"/>
              <a:ext cx="1161" cy="676"/>
              <a:chOff x="-17" y="1282"/>
              <a:chExt cx="1161" cy="676"/>
            </a:xfrm>
          </p:grpSpPr>
          <p:sp>
            <p:nvSpPr>
              <p:cNvPr id="507" name="Freeform 69"/>
              <p:cNvSpPr/>
              <p:nvPr/>
            </p:nvSpPr>
            <p:spPr bwMode="auto">
              <a:xfrm>
                <a:off x="246" y="1476"/>
                <a:ext cx="222" cy="180"/>
              </a:xfrm>
              <a:custGeom>
                <a:avLst/>
                <a:gdLst>
                  <a:gd name="T0" fmla="*/ 0 w 222"/>
                  <a:gd name="T1" fmla="*/ 180 h 180"/>
                  <a:gd name="T2" fmla="*/ 222 w 222"/>
                  <a:gd name="T3" fmla="*/ 0 h 180"/>
                  <a:gd name="T4" fmla="*/ 0 60000 65536"/>
                  <a:gd name="T5" fmla="*/ 0 60000 65536"/>
                  <a:gd name="T6" fmla="*/ 0 w 222"/>
                  <a:gd name="T7" fmla="*/ 0 h 180"/>
                  <a:gd name="T8" fmla="*/ 222 w 222"/>
                  <a:gd name="T9" fmla="*/ 180 h 18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22" h="180">
                    <a:moveTo>
                      <a:pt x="0" y="180"/>
                    </a:moveTo>
                    <a:lnTo>
                      <a:pt x="222" y="0"/>
                    </a:lnTo>
                  </a:path>
                </a:pathLst>
              </a:cu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08" name="Oval 70"/>
              <p:cNvSpPr>
                <a:spLocks noChangeArrowheads="1"/>
              </p:cNvSpPr>
              <p:nvPr/>
            </p:nvSpPr>
            <p:spPr bwMode="auto">
              <a:xfrm>
                <a:off x="-14" y="1712"/>
                <a:ext cx="313" cy="81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09" name="Line 71"/>
              <p:cNvSpPr>
                <a:spLocks noChangeShapeType="1"/>
              </p:cNvSpPr>
              <p:nvPr/>
            </p:nvSpPr>
            <p:spPr bwMode="auto">
              <a:xfrm>
                <a:off x="-14" y="1705"/>
                <a:ext cx="1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10" name="Line 72"/>
              <p:cNvSpPr>
                <a:spLocks noChangeShapeType="1"/>
              </p:cNvSpPr>
              <p:nvPr/>
            </p:nvSpPr>
            <p:spPr bwMode="auto">
              <a:xfrm>
                <a:off x="299" y="1705"/>
                <a:ext cx="1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11" name="Rectangle 73"/>
              <p:cNvSpPr>
                <a:spLocks noChangeArrowheads="1"/>
              </p:cNvSpPr>
              <p:nvPr/>
            </p:nvSpPr>
            <p:spPr bwMode="auto">
              <a:xfrm>
                <a:off x="-14" y="1705"/>
                <a:ext cx="310" cy="49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12" name="Oval 74"/>
              <p:cNvSpPr>
                <a:spLocks noChangeArrowheads="1"/>
              </p:cNvSpPr>
              <p:nvPr/>
            </p:nvSpPr>
            <p:spPr bwMode="auto">
              <a:xfrm>
                <a:off x="-17" y="1646"/>
                <a:ext cx="313" cy="95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13" name="Freeform 75"/>
              <p:cNvSpPr/>
              <p:nvPr/>
            </p:nvSpPr>
            <p:spPr bwMode="auto">
              <a:xfrm>
                <a:off x="651" y="1476"/>
                <a:ext cx="216" cy="189"/>
              </a:xfrm>
              <a:custGeom>
                <a:avLst/>
                <a:gdLst>
                  <a:gd name="T0" fmla="*/ 0 w 216"/>
                  <a:gd name="T1" fmla="*/ 0 h 189"/>
                  <a:gd name="T2" fmla="*/ 216 w 216"/>
                  <a:gd name="T3" fmla="*/ 189 h 189"/>
                  <a:gd name="T4" fmla="*/ 0 60000 65536"/>
                  <a:gd name="T5" fmla="*/ 0 60000 65536"/>
                  <a:gd name="T6" fmla="*/ 0 w 216"/>
                  <a:gd name="T7" fmla="*/ 0 h 189"/>
                  <a:gd name="T8" fmla="*/ 216 w 216"/>
                  <a:gd name="T9" fmla="*/ 189 h 189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16" h="189">
                    <a:moveTo>
                      <a:pt x="0" y="0"/>
                    </a:moveTo>
                    <a:lnTo>
                      <a:pt x="216" y="189"/>
                    </a:lnTo>
                  </a:path>
                </a:pathLst>
              </a:cu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14" name="Freeform 76"/>
              <p:cNvSpPr/>
              <p:nvPr/>
            </p:nvSpPr>
            <p:spPr bwMode="auto">
              <a:xfrm>
                <a:off x="303" y="1740"/>
                <a:ext cx="540" cy="3"/>
              </a:xfrm>
              <a:custGeom>
                <a:avLst/>
                <a:gdLst>
                  <a:gd name="T0" fmla="*/ 540 w 540"/>
                  <a:gd name="T1" fmla="*/ 3 h 3"/>
                  <a:gd name="T2" fmla="*/ 0 w 540"/>
                  <a:gd name="T3" fmla="*/ 0 h 3"/>
                  <a:gd name="T4" fmla="*/ 0 60000 65536"/>
                  <a:gd name="T5" fmla="*/ 0 60000 65536"/>
                  <a:gd name="T6" fmla="*/ 0 w 540"/>
                  <a:gd name="T7" fmla="*/ 0 h 3"/>
                  <a:gd name="T8" fmla="*/ 540 w 540"/>
                  <a:gd name="T9" fmla="*/ 3 h 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540" h="3">
                    <a:moveTo>
                      <a:pt x="540" y="3"/>
                    </a:move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515" name="Group 77"/>
              <p:cNvGrpSpPr/>
              <p:nvPr/>
            </p:nvGrpSpPr>
            <p:grpSpPr bwMode="auto">
              <a:xfrm>
                <a:off x="39" y="1594"/>
                <a:ext cx="196" cy="250"/>
                <a:chOff x="2959" y="2425"/>
                <a:chExt cx="197" cy="250"/>
              </a:xfrm>
            </p:grpSpPr>
            <p:sp>
              <p:nvSpPr>
                <p:cNvPr id="537" name="Rectangle 78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538" name="Text Box 79"/>
                <p:cNvSpPr txBox="1">
                  <a:spLocks noChangeArrowheads="1"/>
                </p:cNvSpPr>
                <p:nvPr/>
              </p:nvSpPr>
              <p:spPr bwMode="auto">
                <a:xfrm>
                  <a:off x="2959" y="2425"/>
                  <a:ext cx="197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x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516" name="Group 80"/>
              <p:cNvGrpSpPr/>
              <p:nvPr/>
            </p:nvGrpSpPr>
            <p:grpSpPr bwMode="auto">
              <a:xfrm>
                <a:off x="828" y="1576"/>
                <a:ext cx="316" cy="288"/>
                <a:chOff x="1740" y="2272"/>
                <a:chExt cx="316" cy="288"/>
              </a:xfrm>
            </p:grpSpPr>
            <p:sp>
              <p:nvSpPr>
                <p:cNvPr id="529" name="Oval 81"/>
                <p:cNvSpPr>
                  <a:spLocks noChangeArrowheads="1"/>
                </p:cNvSpPr>
                <p:nvPr/>
              </p:nvSpPr>
              <p:spPr bwMode="auto">
                <a:xfrm>
                  <a:off x="1743" y="2420"/>
                  <a:ext cx="313" cy="81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530" name="Line 82"/>
                <p:cNvSpPr>
                  <a:spLocks noChangeShapeType="1"/>
                </p:cNvSpPr>
                <p:nvPr/>
              </p:nvSpPr>
              <p:spPr bwMode="auto">
                <a:xfrm>
                  <a:off x="1743" y="2413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531" name="Line 83"/>
                <p:cNvSpPr>
                  <a:spLocks noChangeShapeType="1"/>
                </p:cNvSpPr>
                <p:nvPr/>
              </p:nvSpPr>
              <p:spPr bwMode="auto">
                <a:xfrm>
                  <a:off x="2056" y="2413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532" name="Rectangle 84"/>
                <p:cNvSpPr>
                  <a:spLocks noChangeArrowheads="1"/>
                </p:cNvSpPr>
                <p:nvPr/>
              </p:nvSpPr>
              <p:spPr bwMode="auto">
                <a:xfrm>
                  <a:off x="1743" y="2413"/>
                  <a:ext cx="310" cy="49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533" name="Oval 85"/>
                <p:cNvSpPr>
                  <a:spLocks noChangeArrowheads="1"/>
                </p:cNvSpPr>
                <p:nvPr/>
              </p:nvSpPr>
              <p:spPr bwMode="auto">
                <a:xfrm>
                  <a:off x="1740" y="2354"/>
                  <a:ext cx="313" cy="95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534" name="Group 86"/>
                <p:cNvGrpSpPr/>
                <p:nvPr/>
              </p:nvGrpSpPr>
              <p:grpSpPr bwMode="auto">
                <a:xfrm>
                  <a:off x="1795" y="2272"/>
                  <a:ext cx="212" cy="288"/>
                  <a:chOff x="2951" y="2395"/>
                  <a:chExt cx="213" cy="288"/>
                </a:xfrm>
              </p:grpSpPr>
              <p:sp>
                <p:nvSpPr>
                  <p:cNvPr id="535" name="Rectangle 87"/>
                  <p:cNvSpPr>
                    <a:spLocks noChangeArrowheads="1"/>
                  </p:cNvSpPr>
                  <p:nvPr/>
                </p:nvSpPr>
                <p:spPr bwMode="auto">
                  <a:xfrm>
                    <a:off x="2982" y="2490"/>
                    <a:ext cx="144" cy="132"/>
                  </a:xfrm>
                  <a:prstGeom prst="rect">
                    <a:avLst/>
                  </a:prstGeom>
                  <a:solidFill>
                    <a:srgbClr val="CCCCFF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536" name="Text Box 88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951" y="2395"/>
                    <a:ext cx="213" cy="288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  <a:cs typeface="MS PGothic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2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z</a:t>
                    </a:r>
                    <a:endParaRPr kumimoji="0" lang="en-US" sz="2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  <p:sp>
            <p:nvSpPr>
              <p:cNvPr id="517" name="Text Box 89"/>
              <p:cNvSpPr txBox="1">
                <a:spLocks noChangeArrowheads="1"/>
              </p:cNvSpPr>
              <p:nvPr/>
            </p:nvSpPr>
            <p:spPr bwMode="auto">
              <a:xfrm>
                <a:off x="724" y="1397"/>
                <a:ext cx="196" cy="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1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18" name="Text Box 90"/>
              <p:cNvSpPr txBox="1">
                <a:spLocks noChangeArrowheads="1"/>
              </p:cNvSpPr>
              <p:nvPr/>
            </p:nvSpPr>
            <p:spPr bwMode="auto">
              <a:xfrm>
                <a:off x="196" y="1394"/>
                <a:ext cx="196" cy="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2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19" name="Text Box 91"/>
              <p:cNvSpPr txBox="1">
                <a:spLocks noChangeArrowheads="1"/>
              </p:cNvSpPr>
              <p:nvPr/>
            </p:nvSpPr>
            <p:spPr bwMode="auto">
              <a:xfrm>
                <a:off x="481" y="1727"/>
                <a:ext cx="196" cy="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7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520" name="Group 92"/>
              <p:cNvGrpSpPr/>
              <p:nvPr/>
            </p:nvGrpSpPr>
            <p:grpSpPr bwMode="auto">
              <a:xfrm>
                <a:off x="408" y="1282"/>
                <a:ext cx="316" cy="250"/>
                <a:chOff x="1740" y="2302"/>
                <a:chExt cx="316" cy="250"/>
              </a:xfrm>
            </p:grpSpPr>
            <p:sp>
              <p:nvSpPr>
                <p:cNvPr id="521" name="Oval 93"/>
                <p:cNvSpPr>
                  <a:spLocks noChangeArrowheads="1"/>
                </p:cNvSpPr>
                <p:nvPr/>
              </p:nvSpPr>
              <p:spPr bwMode="auto">
                <a:xfrm>
                  <a:off x="1743" y="2420"/>
                  <a:ext cx="313" cy="81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522" name="Line 94"/>
                <p:cNvSpPr>
                  <a:spLocks noChangeShapeType="1"/>
                </p:cNvSpPr>
                <p:nvPr/>
              </p:nvSpPr>
              <p:spPr bwMode="auto">
                <a:xfrm>
                  <a:off x="1743" y="2413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523" name="Line 95"/>
                <p:cNvSpPr>
                  <a:spLocks noChangeShapeType="1"/>
                </p:cNvSpPr>
                <p:nvPr/>
              </p:nvSpPr>
              <p:spPr bwMode="auto">
                <a:xfrm>
                  <a:off x="2056" y="2413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524" name="Rectangle 96"/>
                <p:cNvSpPr>
                  <a:spLocks noChangeArrowheads="1"/>
                </p:cNvSpPr>
                <p:nvPr/>
              </p:nvSpPr>
              <p:spPr bwMode="auto">
                <a:xfrm>
                  <a:off x="1743" y="2413"/>
                  <a:ext cx="310" cy="49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525" name="Oval 97"/>
                <p:cNvSpPr>
                  <a:spLocks noChangeArrowheads="1"/>
                </p:cNvSpPr>
                <p:nvPr/>
              </p:nvSpPr>
              <p:spPr bwMode="auto">
                <a:xfrm>
                  <a:off x="1740" y="2354"/>
                  <a:ext cx="313" cy="95"/>
                </a:xfrm>
                <a:prstGeom prst="ellipse">
                  <a:avLst/>
                </a:prstGeom>
                <a:solidFill>
                  <a:srgbClr val="CCCCFF"/>
                </a:solidFill>
                <a:ln w="12700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526" name="Group 98"/>
                <p:cNvGrpSpPr/>
                <p:nvPr/>
              </p:nvGrpSpPr>
              <p:grpSpPr bwMode="auto">
                <a:xfrm>
                  <a:off x="1803" y="2302"/>
                  <a:ext cx="196" cy="250"/>
                  <a:chOff x="2958" y="2425"/>
                  <a:chExt cx="198" cy="250"/>
                </a:xfrm>
              </p:grpSpPr>
              <p:sp>
                <p:nvSpPr>
                  <p:cNvPr id="527" name="Rectangle 99"/>
                  <p:cNvSpPr>
                    <a:spLocks noChangeArrowheads="1"/>
                  </p:cNvSpPr>
                  <p:nvPr/>
                </p:nvSpPr>
                <p:spPr bwMode="auto">
                  <a:xfrm>
                    <a:off x="2982" y="2490"/>
                    <a:ext cx="142" cy="132"/>
                  </a:xfrm>
                  <a:prstGeom prst="rect">
                    <a:avLst/>
                  </a:prstGeom>
                  <a:solidFill>
                    <a:srgbClr val="CCCCFF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528" name="Text Box 100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958" y="2425"/>
                    <a:ext cx="198" cy="25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  <a:cs typeface="MS PGothic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y</a:t>
                    </a:r>
                    <a:endParaRPr kumimoji="0" lang="en-US" sz="2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</p:grpSp>
      </p:grpSp>
      <p:sp>
        <p:nvSpPr>
          <p:cNvPr id="539" name="Text Box 101"/>
          <p:cNvSpPr txBox="1">
            <a:spLocks noChangeArrowheads="1"/>
          </p:cNvSpPr>
          <p:nvPr/>
        </p:nvSpPr>
        <p:spPr bwMode="auto">
          <a:xfrm>
            <a:off x="1471097" y="1455629"/>
            <a:ext cx="715260" cy="40626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i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</a:t>
            </a:r>
            <a:r>
              <a:rPr kumimoji="0" lang="en-US" i="0" u="none" strike="noStrike" kern="0" cap="none" spc="0" normalizeH="0" baseline="-2500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x</a:t>
            </a:r>
            <a:r>
              <a:rPr kumimoji="0" lang="en-US" i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()</a:t>
            </a:r>
            <a:endParaRPr kumimoji="0" lang="en-US" i="0" u="none" strike="noStrike" kern="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40" name="Oval 104"/>
          <p:cNvSpPr>
            <a:spLocks noChangeArrowheads="1"/>
          </p:cNvSpPr>
          <p:nvPr/>
        </p:nvSpPr>
        <p:spPr bwMode="auto">
          <a:xfrm>
            <a:off x="2196230" y="1876817"/>
            <a:ext cx="1066800" cy="381000"/>
          </a:xfrm>
          <a:prstGeom prst="ellipse">
            <a:avLst/>
          </a:prstGeom>
          <a:noFill/>
          <a:ln w="9525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41" name="Oval 105"/>
          <p:cNvSpPr>
            <a:spLocks noChangeArrowheads="1"/>
          </p:cNvSpPr>
          <p:nvPr/>
        </p:nvSpPr>
        <p:spPr bwMode="auto">
          <a:xfrm>
            <a:off x="2196230" y="3934217"/>
            <a:ext cx="1066800" cy="381000"/>
          </a:xfrm>
          <a:prstGeom prst="ellipse">
            <a:avLst/>
          </a:prstGeom>
          <a:noFill/>
          <a:ln w="9525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42" name="Oval 106"/>
          <p:cNvSpPr>
            <a:spLocks noChangeArrowheads="1"/>
          </p:cNvSpPr>
          <p:nvPr/>
        </p:nvSpPr>
        <p:spPr bwMode="auto">
          <a:xfrm>
            <a:off x="2196230" y="6144017"/>
            <a:ext cx="1066800" cy="381000"/>
          </a:xfrm>
          <a:prstGeom prst="ellipse">
            <a:avLst/>
          </a:prstGeom>
          <a:noFill/>
          <a:ln w="9525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50" name="Text Box 114"/>
          <p:cNvSpPr txBox="1">
            <a:spLocks noChangeArrowheads="1"/>
          </p:cNvSpPr>
          <p:nvPr/>
        </p:nvSpPr>
        <p:spPr bwMode="auto">
          <a:xfrm>
            <a:off x="1499672" y="3214405"/>
            <a:ext cx="715260" cy="40626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i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</a:t>
            </a:r>
            <a:r>
              <a:rPr kumimoji="0" lang="en-US" i="0" u="none" strike="noStrike" kern="0" cap="none" spc="0" normalizeH="0" baseline="-2500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y</a:t>
            </a:r>
            <a:r>
              <a:rPr kumimoji="0" lang="en-US" i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()</a:t>
            </a:r>
            <a:endParaRPr kumimoji="0" lang="en-US" i="0" u="none" strike="noStrike" kern="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51" name="Text Box 115"/>
          <p:cNvSpPr txBox="1">
            <a:spLocks noChangeArrowheads="1"/>
          </p:cNvSpPr>
          <p:nvPr/>
        </p:nvSpPr>
        <p:spPr bwMode="auto">
          <a:xfrm>
            <a:off x="1480970" y="5037203"/>
            <a:ext cx="715260" cy="40626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i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</a:t>
            </a:r>
            <a:r>
              <a:rPr kumimoji="0" lang="en-US" i="0" u="none" strike="noStrike" kern="0" cap="none" spc="0" normalizeH="0" baseline="-2500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z</a:t>
            </a:r>
            <a:r>
              <a:rPr kumimoji="0" lang="en-US" i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()</a:t>
            </a:r>
            <a:endParaRPr kumimoji="0" lang="en-US" i="0" u="none" strike="noStrike" kern="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553" name="Text Box 118"/>
          <p:cNvSpPr txBox="1">
            <a:spLocks noChangeArrowheads="1"/>
          </p:cNvSpPr>
          <p:nvPr/>
        </p:nvSpPr>
        <p:spPr bwMode="auto">
          <a:xfrm rot="-5400000">
            <a:off x="1538212" y="2268136"/>
            <a:ext cx="538162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from</a:t>
            </a:r>
            <a:endParaRPr kumimoji="0" lang="en-US" sz="14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115" name="Group 114"/>
          <p:cNvGrpSpPr/>
          <p:nvPr/>
        </p:nvGrpSpPr>
        <p:grpSpPr>
          <a:xfrm>
            <a:off x="3737691" y="1343416"/>
            <a:ext cx="3792537" cy="5105400"/>
            <a:chOff x="2760663" y="1143000"/>
            <a:chExt cx="3792537" cy="5105400"/>
          </a:xfrm>
        </p:grpSpPr>
        <p:sp>
          <p:nvSpPr>
            <p:cNvPr id="116" name="Line 20"/>
            <p:cNvSpPr>
              <a:spLocks noChangeShapeType="1"/>
            </p:cNvSpPr>
            <p:nvPr/>
          </p:nvSpPr>
          <p:spPr bwMode="auto">
            <a:xfrm>
              <a:off x="5486400" y="1524000"/>
              <a:ext cx="0" cy="1219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17" name="Line 21"/>
            <p:cNvSpPr>
              <a:spLocks noChangeShapeType="1"/>
            </p:cNvSpPr>
            <p:nvPr/>
          </p:nvSpPr>
          <p:spPr bwMode="auto">
            <a:xfrm>
              <a:off x="5181600" y="1752600"/>
              <a:ext cx="1371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18" name="Text Box 22"/>
            <p:cNvSpPr txBox="1">
              <a:spLocks noChangeArrowheads="1"/>
            </p:cNvSpPr>
            <p:nvPr/>
          </p:nvSpPr>
          <p:spPr bwMode="auto">
            <a:xfrm>
              <a:off x="5486400" y="1366838"/>
              <a:ext cx="9080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x   y   z</a:t>
              </a:r>
              <a:endParaRPr lang="en-US" sz="1800" dirty="0"/>
            </a:p>
          </p:txBody>
        </p:sp>
        <p:sp>
          <p:nvSpPr>
            <p:cNvPr id="119" name="Text Box 23"/>
            <p:cNvSpPr txBox="1">
              <a:spLocks noChangeArrowheads="1"/>
            </p:cNvSpPr>
            <p:nvPr/>
          </p:nvSpPr>
          <p:spPr bwMode="auto">
            <a:xfrm>
              <a:off x="5181600" y="1747838"/>
              <a:ext cx="2984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x</a:t>
              </a:r>
              <a:endParaRPr lang="en-US" sz="1800" dirty="0"/>
            </a:p>
          </p:txBody>
        </p:sp>
        <p:sp>
          <p:nvSpPr>
            <p:cNvPr id="120" name="Text Box 24"/>
            <p:cNvSpPr txBox="1">
              <a:spLocks noChangeArrowheads="1"/>
            </p:cNvSpPr>
            <p:nvPr/>
          </p:nvSpPr>
          <p:spPr bwMode="auto">
            <a:xfrm>
              <a:off x="5181600" y="2052638"/>
              <a:ext cx="2984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y</a:t>
              </a:r>
              <a:endParaRPr lang="en-US" sz="1800" dirty="0"/>
            </a:p>
          </p:txBody>
        </p:sp>
        <p:sp>
          <p:nvSpPr>
            <p:cNvPr id="121" name="Text Box 25"/>
            <p:cNvSpPr txBox="1">
              <a:spLocks noChangeArrowheads="1"/>
            </p:cNvSpPr>
            <p:nvPr/>
          </p:nvSpPr>
          <p:spPr bwMode="auto">
            <a:xfrm>
              <a:off x="5181600" y="2357438"/>
              <a:ext cx="2984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z</a:t>
              </a:r>
              <a:endParaRPr lang="en-US" sz="1800" dirty="0"/>
            </a:p>
          </p:txBody>
        </p:sp>
        <p:sp>
          <p:nvSpPr>
            <p:cNvPr id="122" name="Text Box 26"/>
            <p:cNvSpPr txBox="1">
              <a:spLocks noChangeArrowheads="1"/>
            </p:cNvSpPr>
            <p:nvPr/>
          </p:nvSpPr>
          <p:spPr bwMode="auto">
            <a:xfrm>
              <a:off x="5486400" y="1747838"/>
              <a:ext cx="8826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0  2   3</a:t>
              </a:r>
              <a:endParaRPr lang="en-US" sz="1800" dirty="0"/>
            </a:p>
          </p:txBody>
        </p:sp>
        <p:sp>
          <p:nvSpPr>
            <p:cNvPr id="123" name="Text Box 27"/>
            <p:cNvSpPr txBox="1">
              <a:spLocks noChangeArrowheads="1"/>
            </p:cNvSpPr>
            <p:nvPr/>
          </p:nvSpPr>
          <p:spPr bwMode="auto">
            <a:xfrm rot="-5400000">
              <a:off x="4820443" y="2167732"/>
              <a:ext cx="538163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400" i="1" dirty="0"/>
                <a:t>from</a:t>
              </a:r>
              <a:endParaRPr lang="en-US" sz="1400" i="1" dirty="0"/>
            </a:p>
          </p:txBody>
        </p:sp>
        <p:sp>
          <p:nvSpPr>
            <p:cNvPr id="124" name="Text Box 28"/>
            <p:cNvSpPr txBox="1">
              <a:spLocks noChangeArrowheads="1"/>
            </p:cNvSpPr>
            <p:nvPr/>
          </p:nvSpPr>
          <p:spPr bwMode="auto">
            <a:xfrm>
              <a:off x="5608638" y="1223963"/>
              <a:ext cx="706437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400" i="1" dirty="0"/>
                <a:t>cost to</a:t>
              </a:r>
              <a:endParaRPr lang="en-US" sz="1400" i="1" dirty="0"/>
            </a:p>
          </p:txBody>
        </p:sp>
        <p:sp>
          <p:nvSpPr>
            <p:cNvPr id="125" name="Line 50"/>
            <p:cNvSpPr>
              <a:spLocks noChangeShapeType="1"/>
            </p:cNvSpPr>
            <p:nvPr/>
          </p:nvSpPr>
          <p:spPr bwMode="auto">
            <a:xfrm>
              <a:off x="3276600" y="3200400"/>
              <a:ext cx="0" cy="1219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26" name="Line 51"/>
            <p:cNvSpPr>
              <a:spLocks noChangeShapeType="1"/>
            </p:cNvSpPr>
            <p:nvPr/>
          </p:nvSpPr>
          <p:spPr bwMode="auto">
            <a:xfrm>
              <a:off x="2971800" y="3429000"/>
              <a:ext cx="1371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27" name="Text Box 52"/>
            <p:cNvSpPr txBox="1">
              <a:spLocks noChangeArrowheads="1"/>
            </p:cNvSpPr>
            <p:nvPr/>
          </p:nvSpPr>
          <p:spPr bwMode="auto">
            <a:xfrm>
              <a:off x="3276600" y="3043238"/>
              <a:ext cx="9080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x   y   z</a:t>
              </a:r>
              <a:endParaRPr lang="en-US" sz="1800" dirty="0"/>
            </a:p>
          </p:txBody>
        </p:sp>
        <p:sp>
          <p:nvSpPr>
            <p:cNvPr id="128" name="Text Box 53"/>
            <p:cNvSpPr txBox="1">
              <a:spLocks noChangeArrowheads="1"/>
            </p:cNvSpPr>
            <p:nvPr/>
          </p:nvSpPr>
          <p:spPr bwMode="auto">
            <a:xfrm>
              <a:off x="2971800" y="3424238"/>
              <a:ext cx="2984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x</a:t>
              </a:r>
              <a:endParaRPr lang="en-US" sz="1800" dirty="0"/>
            </a:p>
          </p:txBody>
        </p:sp>
        <p:sp>
          <p:nvSpPr>
            <p:cNvPr id="129" name="Text Box 54"/>
            <p:cNvSpPr txBox="1">
              <a:spLocks noChangeArrowheads="1"/>
            </p:cNvSpPr>
            <p:nvPr/>
          </p:nvSpPr>
          <p:spPr bwMode="auto">
            <a:xfrm>
              <a:off x="2971800" y="3729038"/>
              <a:ext cx="2984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y</a:t>
              </a:r>
              <a:endParaRPr lang="en-US" sz="1800" dirty="0"/>
            </a:p>
          </p:txBody>
        </p:sp>
        <p:sp>
          <p:nvSpPr>
            <p:cNvPr id="130" name="Text Box 55"/>
            <p:cNvSpPr txBox="1">
              <a:spLocks noChangeArrowheads="1"/>
            </p:cNvSpPr>
            <p:nvPr/>
          </p:nvSpPr>
          <p:spPr bwMode="auto">
            <a:xfrm>
              <a:off x="2971800" y="4033838"/>
              <a:ext cx="2984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z</a:t>
              </a:r>
              <a:endParaRPr lang="en-US" sz="1800" dirty="0"/>
            </a:p>
          </p:txBody>
        </p:sp>
        <p:sp>
          <p:nvSpPr>
            <p:cNvPr id="131" name="Text Box 56"/>
            <p:cNvSpPr txBox="1">
              <a:spLocks noChangeArrowheads="1"/>
            </p:cNvSpPr>
            <p:nvPr/>
          </p:nvSpPr>
          <p:spPr bwMode="auto">
            <a:xfrm>
              <a:off x="3276600" y="3424238"/>
              <a:ext cx="8826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0  2   7</a:t>
              </a:r>
              <a:endParaRPr lang="en-US" sz="1800" dirty="0"/>
            </a:p>
          </p:txBody>
        </p:sp>
        <p:sp>
          <p:nvSpPr>
            <p:cNvPr id="132" name="Text Box 57"/>
            <p:cNvSpPr txBox="1">
              <a:spLocks noChangeArrowheads="1"/>
            </p:cNvSpPr>
            <p:nvPr/>
          </p:nvSpPr>
          <p:spPr bwMode="auto">
            <a:xfrm rot="-5400000">
              <a:off x="2643981" y="3821907"/>
              <a:ext cx="538163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400" i="1" dirty="0"/>
                <a:t>from</a:t>
              </a:r>
              <a:endParaRPr lang="en-US" sz="1400" i="1" dirty="0"/>
            </a:p>
          </p:txBody>
        </p:sp>
        <p:sp>
          <p:nvSpPr>
            <p:cNvPr id="133" name="Text Box 58"/>
            <p:cNvSpPr txBox="1">
              <a:spLocks noChangeArrowheads="1"/>
            </p:cNvSpPr>
            <p:nvPr/>
          </p:nvSpPr>
          <p:spPr bwMode="auto">
            <a:xfrm>
              <a:off x="3421063" y="2900363"/>
              <a:ext cx="706437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400" i="1" dirty="0"/>
                <a:t>cost to</a:t>
              </a:r>
              <a:endParaRPr lang="en-US" sz="1400" i="1" dirty="0"/>
            </a:p>
          </p:txBody>
        </p:sp>
        <p:sp>
          <p:nvSpPr>
            <p:cNvPr id="134" name="Line 59"/>
            <p:cNvSpPr>
              <a:spLocks noChangeShapeType="1"/>
            </p:cNvSpPr>
            <p:nvPr/>
          </p:nvSpPr>
          <p:spPr bwMode="auto">
            <a:xfrm>
              <a:off x="5486400" y="3276600"/>
              <a:ext cx="0" cy="1219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35" name="Line 60"/>
            <p:cNvSpPr>
              <a:spLocks noChangeShapeType="1"/>
            </p:cNvSpPr>
            <p:nvPr/>
          </p:nvSpPr>
          <p:spPr bwMode="auto">
            <a:xfrm>
              <a:off x="5181600" y="3505200"/>
              <a:ext cx="1371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36" name="Text Box 61"/>
            <p:cNvSpPr txBox="1">
              <a:spLocks noChangeArrowheads="1"/>
            </p:cNvSpPr>
            <p:nvPr/>
          </p:nvSpPr>
          <p:spPr bwMode="auto">
            <a:xfrm>
              <a:off x="5486400" y="3119438"/>
              <a:ext cx="9080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x   y   z</a:t>
              </a:r>
              <a:endParaRPr lang="en-US" sz="1800" dirty="0"/>
            </a:p>
          </p:txBody>
        </p:sp>
        <p:sp>
          <p:nvSpPr>
            <p:cNvPr id="137" name="Text Box 62"/>
            <p:cNvSpPr txBox="1">
              <a:spLocks noChangeArrowheads="1"/>
            </p:cNvSpPr>
            <p:nvPr/>
          </p:nvSpPr>
          <p:spPr bwMode="auto">
            <a:xfrm>
              <a:off x="5181600" y="3500438"/>
              <a:ext cx="2984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x</a:t>
              </a:r>
              <a:endParaRPr lang="en-US" sz="1800" dirty="0"/>
            </a:p>
          </p:txBody>
        </p:sp>
        <p:sp>
          <p:nvSpPr>
            <p:cNvPr id="138" name="Text Box 63"/>
            <p:cNvSpPr txBox="1">
              <a:spLocks noChangeArrowheads="1"/>
            </p:cNvSpPr>
            <p:nvPr/>
          </p:nvSpPr>
          <p:spPr bwMode="auto">
            <a:xfrm>
              <a:off x="5181600" y="3805238"/>
              <a:ext cx="2984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y</a:t>
              </a:r>
              <a:endParaRPr lang="en-US" sz="1800" dirty="0"/>
            </a:p>
          </p:txBody>
        </p:sp>
        <p:sp>
          <p:nvSpPr>
            <p:cNvPr id="139" name="Text Box 64"/>
            <p:cNvSpPr txBox="1">
              <a:spLocks noChangeArrowheads="1"/>
            </p:cNvSpPr>
            <p:nvPr/>
          </p:nvSpPr>
          <p:spPr bwMode="auto">
            <a:xfrm>
              <a:off x="5181600" y="4110038"/>
              <a:ext cx="2984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z</a:t>
              </a:r>
              <a:endParaRPr lang="en-US" sz="1800" dirty="0"/>
            </a:p>
          </p:txBody>
        </p:sp>
        <p:sp>
          <p:nvSpPr>
            <p:cNvPr id="140" name="Text Box 65"/>
            <p:cNvSpPr txBox="1">
              <a:spLocks noChangeArrowheads="1"/>
            </p:cNvSpPr>
            <p:nvPr/>
          </p:nvSpPr>
          <p:spPr bwMode="auto">
            <a:xfrm>
              <a:off x="5486400" y="3500438"/>
              <a:ext cx="8826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0  2   3</a:t>
              </a:r>
              <a:endParaRPr lang="en-US" sz="1800" dirty="0"/>
            </a:p>
          </p:txBody>
        </p:sp>
        <p:sp>
          <p:nvSpPr>
            <p:cNvPr id="141" name="Text Box 66"/>
            <p:cNvSpPr txBox="1">
              <a:spLocks noChangeArrowheads="1"/>
            </p:cNvSpPr>
            <p:nvPr/>
          </p:nvSpPr>
          <p:spPr bwMode="auto">
            <a:xfrm rot="-5400000">
              <a:off x="4820443" y="3898107"/>
              <a:ext cx="538163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400" i="1" dirty="0"/>
                <a:t>from</a:t>
              </a:r>
              <a:endParaRPr lang="en-US" sz="1400" i="1" dirty="0"/>
            </a:p>
          </p:txBody>
        </p:sp>
        <p:sp>
          <p:nvSpPr>
            <p:cNvPr id="142" name="Text Box 67"/>
            <p:cNvSpPr txBox="1">
              <a:spLocks noChangeArrowheads="1"/>
            </p:cNvSpPr>
            <p:nvPr/>
          </p:nvSpPr>
          <p:spPr bwMode="auto">
            <a:xfrm>
              <a:off x="5597525" y="2965450"/>
              <a:ext cx="706438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400" i="1" dirty="0"/>
                <a:t>cost to</a:t>
              </a:r>
              <a:endParaRPr lang="en-US" sz="1400" i="1" dirty="0"/>
            </a:p>
          </p:txBody>
        </p:sp>
        <p:sp>
          <p:nvSpPr>
            <p:cNvPr id="143" name="Line 68"/>
            <p:cNvSpPr>
              <a:spLocks noChangeShapeType="1"/>
            </p:cNvSpPr>
            <p:nvPr/>
          </p:nvSpPr>
          <p:spPr bwMode="auto">
            <a:xfrm>
              <a:off x="5410200" y="4953000"/>
              <a:ext cx="0" cy="1219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44" name="Line 69"/>
            <p:cNvSpPr>
              <a:spLocks noChangeShapeType="1"/>
            </p:cNvSpPr>
            <p:nvPr/>
          </p:nvSpPr>
          <p:spPr bwMode="auto">
            <a:xfrm>
              <a:off x="5105400" y="5181600"/>
              <a:ext cx="1371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45" name="Text Box 70"/>
            <p:cNvSpPr txBox="1">
              <a:spLocks noChangeArrowheads="1"/>
            </p:cNvSpPr>
            <p:nvPr/>
          </p:nvSpPr>
          <p:spPr bwMode="auto">
            <a:xfrm>
              <a:off x="5410200" y="4795838"/>
              <a:ext cx="9080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x   y   z</a:t>
              </a:r>
              <a:endParaRPr lang="en-US" sz="1800" dirty="0"/>
            </a:p>
          </p:txBody>
        </p:sp>
        <p:sp>
          <p:nvSpPr>
            <p:cNvPr id="146" name="Text Box 71"/>
            <p:cNvSpPr txBox="1">
              <a:spLocks noChangeArrowheads="1"/>
            </p:cNvSpPr>
            <p:nvPr/>
          </p:nvSpPr>
          <p:spPr bwMode="auto">
            <a:xfrm>
              <a:off x="5105400" y="5176838"/>
              <a:ext cx="2984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x</a:t>
              </a:r>
              <a:endParaRPr lang="en-US" sz="1800" dirty="0"/>
            </a:p>
          </p:txBody>
        </p:sp>
        <p:sp>
          <p:nvSpPr>
            <p:cNvPr id="147" name="Text Box 72"/>
            <p:cNvSpPr txBox="1">
              <a:spLocks noChangeArrowheads="1"/>
            </p:cNvSpPr>
            <p:nvPr/>
          </p:nvSpPr>
          <p:spPr bwMode="auto">
            <a:xfrm>
              <a:off x="5105400" y="5481638"/>
              <a:ext cx="2984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y</a:t>
              </a:r>
              <a:endParaRPr lang="en-US" sz="1800" dirty="0"/>
            </a:p>
          </p:txBody>
        </p:sp>
        <p:sp>
          <p:nvSpPr>
            <p:cNvPr id="148" name="Text Box 73"/>
            <p:cNvSpPr txBox="1">
              <a:spLocks noChangeArrowheads="1"/>
            </p:cNvSpPr>
            <p:nvPr/>
          </p:nvSpPr>
          <p:spPr bwMode="auto">
            <a:xfrm>
              <a:off x="5105400" y="5786438"/>
              <a:ext cx="2984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z</a:t>
              </a:r>
              <a:endParaRPr lang="en-US" sz="1800" dirty="0"/>
            </a:p>
          </p:txBody>
        </p:sp>
        <p:sp>
          <p:nvSpPr>
            <p:cNvPr id="149" name="Text Box 74"/>
            <p:cNvSpPr txBox="1">
              <a:spLocks noChangeArrowheads="1"/>
            </p:cNvSpPr>
            <p:nvPr/>
          </p:nvSpPr>
          <p:spPr bwMode="auto">
            <a:xfrm>
              <a:off x="5410200" y="5176838"/>
              <a:ext cx="8826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0  2   3</a:t>
              </a:r>
              <a:endParaRPr lang="en-US" sz="1800" dirty="0"/>
            </a:p>
          </p:txBody>
        </p:sp>
        <p:sp>
          <p:nvSpPr>
            <p:cNvPr id="150" name="Text Box 75"/>
            <p:cNvSpPr txBox="1">
              <a:spLocks noChangeArrowheads="1"/>
            </p:cNvSpPr>
            <p:nvPr/>
          </p:nvSpPr>
          <p:spPr bwMode="auto">
            <a:xfrm rot="-5400000">
              <a:off x="4755357" y="5563394"/>
              <a:ext cx="538162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400" i="1" dirty="0"/>
                <a:t>from</a:t>
              </a:r>
              <a:endParaRPr lang="en-US" sz="1400" i="1" dirty="0"/>
            </a:p>
          </p:txBody>
        </p:sp>
        <p:sp>
          <p:nvSpPr>
            <p:cNvPr id="151" name="Text Box 76"/>
            <p:cNvSpPr txBox="1">
              <a:spLocks noChangeArrowheads="1"/>
            </p:cNvSpPr>
            <p:nvPr/>
          </p:nvSpPr>
          <p:spPr bwMode="auto">
            <a:xfrm>
              <a:off x="5521325" y="4664075"/>
              <a:ext cx="706438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400" i="1" dirty="0"/>
                <a:t>cost to</a:t>
              </a:r>
              <a:endParaRPr lang="en-US" sz="1400" i="1" dirty="0"/>
            </a:p>
          </p:txBody>
        </p:sp>
        <p:sp>
          <p:nvSpPr>
            <p:cNvPr id="152" name="Line 77"/>
            <p:cNvSpPr>
              <a:spLocks noChangeShapeType="1"/>
            </p:cNvSpPr>
            <p:nvPr/>
          </p:nvSpPr>
          <p:spPr bwMode="auto">
            <a:xfrm>
              <a:off x="3276600" y="4953000"/>
              <a:ext cx="0" cy="1219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53" name="Line 78"/>
            <p:cNvSpPr>
              <a:spLocks noChangeShapeType="1"/>
            </p:cNvSpPr>
            <p:nvPr/>
          </p:nvSpPr>
          <p:spPr bwMode="auto">
            <a:xfrm>
              <a:off x="2971800" y="5181600"/>
              <a:ext cx="1371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54" name="Text Box 79"/>
            <p:cNvSpPr txBox="1">
              <a:spLocks noChangeArrowheads="1"/>
            </p:cNvSpPr>
            <p:nvPr/>
          </p:nvSpPr>
          <p:spPr bwMode="auto">
            <a:xfrm>
              <a:off x="3276600" y="4795838"/>
              <a:ext cx="9080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x   y   z</a:t>
              </a:r>
              <a:endParaRPr lang="en-US" sz="1800" dirty="0"/>
            </a:p>
          </p:txBody>
        </p:sp>
        <p:sp>
          <p:nvSpPr>
            <p:cNvPr id="155" name="Text Box 80"/>
            <p:cNvSpPr txBox="1">
              <a:spLocks noChangeArrowheads="1"/>
            </p:cNvSpPr>
            <p:nvPr/>
          </p:nvSpPr>
          <p:spPr bwMode="auto">
            <a:xfrm>
              <a:off x="2971800" y="5176838"/>
              <a:ext cx="2984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x</a:t>
              </a:r>
              <a:endParaRPr lang="en-US" sz="1800" dirty="0"/>
            </a:p>
          </p:txBody>
        </p:sp>
        <p:sp>
          <p:nvSpPr>
            <p:cNvPr id="156" name="Text Box 81"/>
            <p:cNvSpPr txBox="1">
              <a:spLocks noChangeArrowheads="1"/>
            </p:cNvSpPr>
            <p:nvPr/>
          </p:nvSpPr>
          <p:spPr bwMode="auto">
            <a:xfrm>
              <a:off x="2971800" y="5481638"/>
              <a:ext cx="2984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y</a:t>
              </a:r>
              <a:endParaRPr lang="en-US" sz="1800" dirty="0"/>
            </a:p>
          </p:txBody>
        </p:sp>
        <p:sp>
          <p:nvSpPr>
            <p:cNvPr id="157" name="Text Box 82"/>
            <p:cNvSpPr txBox="1">
              <a:spLocks noChangeArrowheads="1"/>
            </p:cNvSpPr>
            <p:nvPr/>
          </p:nvSpPr>
          <p:spPr bwMode="auto">
            <a:xfrm>
              <a:off x="2971800" y="5786438"/>
              <a:ext cx="2984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z</a:t>
              </a:r>
              <a:endParaRPr lang="en-US" sz="1800" dirty="0"/>
            </a:p>
          </p:txBody>
        </p:sp>
        <p:sp>
          <p:nvSpPr>
            <p:cNvPr id="158" name="Text Box 83"/>
            <p:cNvSpPr txBox="1">
              <a:spLocks noChangeArrowheads="1"/>
            </p:cNvSpPr>
            <p:nvPr/>
          </p:nvSpPr>
          <p:spPr bwMode="auto">
            <a:xfrm>
              <a:off x="3276600" y="5176838"/>
              <a:ext cx="8826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0  2   7</a:t>
              </a:r>
              <a:endParaRPr lang="en-US" sz="1800" dirty="0"/>
            </a:p>
          </p:txBody>
        </p:sp>
        <p:sp>
          <p:nvSpPr>
            <p:cNvPr id="159" name="Text Box 84"/>
            <p:cNvSpPr txBox="1">
              <a:spLocks noChangeArrowheads="1"/>
            </p:cNvSpPr>
            <p:nvPr/>
          </p:nvSpPr>
          <p:spPr bwMode="auto">
            <a:xfrm rot="-5400000">
              <a:off x="2643982" y="5531644"/>
              <a:ext cx="538162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400" i="1" dirty="0"/>
                <a:t>from</a:t>
              </a:r>
              <a:endParaRPr lang="en-US" sz="1400" i="1" dirty="0"/>
            </a:p>
          </p:txBody>
        </p:sp>
        <p:sp>
          <p:nvSpPr>
            <p:cNvPr id="160" name="Text Box 85"/>
            <p:cNvSpPr txBox="1">
              <a:spLocks noChangeArrowheads="1"/>
            </p:cNvSpPr>
            <p:nvPr/>
          </p:nvSpPr>
          <p:spPr bwMode="auto">
            <a:xfrm>
              <a:off x="3409950" y="4664075"/>
              <a:ext cx="706438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400" i="1" dirty="0"/>
                <a:t>cost to</a:t>
              </a:r>
              <a:endParaRPr lang="en-US" sz="1400" i="1" dirty="0"/>
            </a:p>
          </p:txBody>
        </p:sp>
        <p:sp>
          <p:nvSpPr>
            <p:cNvPr id="161" name="Text Box 103"/>
            <p:cNvSpPr txBox="1">
              <a:spLocks noChangeArrowheads="1"/>
            </p:cNvSpPr>
            <p:nvPr/>
          </p:nvSpPr>
          <p:spPr bwMode="auto">
            <a:xfrm>
              <a:off x="3276600" y="3771900"/>
              <a:ext cx="882650" cy="366713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2  0   1</a:t>
              </a:r>
              <a:endParaRPr lang="en-US" sz="1800" dirty="0"/>
            </a:p>
          </p:txBody>
        </p:sp>
        <p:sp>
          <p:nvSpPr>
            <p:cNvPr id="162" name="Text Box 104"/>
            <p:cNvSpPr txBox="1">
              <a:spLocks noChangeArrowheads="1"/>
            </p:cNvSpPr>
            <p:nvPr/>
          </p:nvSpPr>
          <p:spPr bwMode="auto">
            <a:xfrm>
              <a:off x="3276600" y="4110038"/>
              <a:ext cx="9461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7   1   0</a:t>
              </a:r>
              <a:endParaRPr lang="en-US" sz="1800" dirty="0"/>
            </a:p>
          </p:txBody>
        </p:sp>
        <p:sp>
          <p:nvSpPr>
            <p:cNvPr id="163" name="Text Box 105"/>
            <p:cNvSpPr txBox="1">
              <a:spLocks noChangeArrowheads="1"/>
            </p:cNvSpPr>
            <p:nvPr/>
          </p:nvSpPr>
          <p:spPr bwMode="auto">
            <a:xfrm>
              <a:off x="3276600" y="5557838"/>
              <a:ext cx="8826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2  0   1</a:t>
              </a:r>
              <a:endParaRPr lang="en-US" sz="1800" dirty="0"/>
            </a:p>
          </p:txBody>
        </p:sp>
        <p:sp>
          <p:nvSpPr>
            <p:cNvPr id="164" name="Text Box 106"/>
            <p:cNvSpPr txBox="1">
              <a:spLocks noChangeArrowheads="1"/>
            </p:cNvSpPr>
            <p:nvPr/>
          </p:nvSpPr>
          <p:spPr bwMode="auto">
            <a:xfrm>
              <a:off x="3276600" y="5862638"/>
              <a:ext cx="8826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3  1   0</a:t>
              </a:r>
              <a:endParaRPr lang="en-US" sz="1800" dirty="0"/>
            </a:p>
          </p:txBody>
        </p:sp>
        <p:sp>
          <p:nvSpPr>
            <p:cNvPr id="165" name="Text Box 107"/>
            <p:cNvSpPr txBox="1">
              <a:spLocks noChangeArrowheads="1"/>
            </p:cNvSpPr>
            <p:nvPr/>
          </p:nvSpPr>
          <p:spPr bwMode="auto">
            <a:xfrm>
              <a:off x="5486400" y="2095500"/>
              <a:ext cx="946150" cy="366713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2   0   1</a:t>
              </a:r>
              <a:endParaRPr lang="en-US" sz="1800" dirty="0"/>
            </a:p>
          </p:txBody>
        </p:sp>
        <p:sp>
          <p:nvSpPr>
            <p:cNvPr id="166" name="Text Box 108"/>
            <p:cNvSpPr txBox="1">
              <a:spLocks noChangeArrowheads="1"/>
            </p:cNvSpPr>
            <p:nvPr/>
          </p:nvSpPr>
          <p:spPr bwMode="auto">
            <a:xfrm>
              <a:off x="5486400" y="2433638"/>
              <a:ext cx="8826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3  1   0</a:t>
              </a:r>
              <a:endParaRPr lang="en-US" sz="1800" dirty="0"/>
            </a:p>
          </p:txBody>
        </p:sp>
        <p:sp>
          <p:nvSpPr>
            <p:cNvPr id="167" name="Text Box 109"/>
            <p:cNvSpPr txBox="1">
              <a:spLocks noChangeArrowheads="1"/>
            </p:cNvSpPr>
            <p:nvPr/>
          </p:nvSpPr>
          <p:spPr bwMode="auto">
            <a:xfrm>
              <a:off x="5486400" y="3825875"/>
              <a:ext cx="882650" cy="366713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2  0   1</a:t>
              </a:r>
              <a:endParaRPr lang="en-US" sz="1800" dirty="0"/>
            </a:p>
          </p:txBody>
        </p:sp>
        <p:sp>
          <p:nvSpPr>
            <p:cNvPr id="168" name="Text Box 110"/>
            <p:cNvSpPr txBox="1">
              <a:spLocks noChangeArrowheads="1"/>
            </p:cNvSpPr>
            <p:nvPr/>
          </p:nvSpPr>
          <p:spPr bwMode="auto">
            <a:xfrm>
              <a:off x="5410200" y="5862638"/>
              <a:ext cx="8826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3  1   0</a:t>
              </a:r>
              <a:endParaRPr lang="en-US" sz="1800" dirty="0"/>
            </a:p>
          </p:txBody>
        </p:sp>
        <p:sp>
          <p:nvSpPr>
            <p:cNvPr id="169" name="Text Box 111"/>
            <p:cNvSpPr txBox="1">
              <a:spLocks noChangeArrowheads="1"/>
            </p:cNvSpPr>
            <p:nvPr/>
          </p:nvSpPr>
          <p:spPr bwMode="auto">
            <a:xfrm>
              <a:off x="5410200" y="5481638"/>
              <a:ext cx="8826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2  0   1</a:t>
              </a:r>
              <a:endParaRPr lang="en-US" sz="1800" dirty="0"/>
            </a:p>
          </p:txBody>
        </p:sp>
        <p:sp>
          <p:nvSpPr>
            <p:cNvPr id="170" name="Text Box 112"/>
            <p:cNvSpPr txBox="1">
              <a:spLocks noChangeArrowheads="1"/>
            </p:cNvSpPr>
            <p:nvPr/>
          </p:nvSpPr>
          <p:spPr bwMode="auto">
            <a:xfrm>
              <a:off x="5486400" y="4110038"/>
              <a:ext cx="8826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3  1   0</a:t>
              </a:r>
              <a:endParaRPr lang="en-US" sz="1800" dirty="0"/>
            </a:p>
          </p:txBody>
        </p:sp>
        <p:sp>
          <p:nvSpPr>
            <p:cNvPr id="171" name="Line 119"/>
            <p:cNvSpPr>
              <a:spLocks noChangeShapeType="1"/>
            </p:cNvSpPr>
            <p:nvPr/>
          </p:nvSpPr>
          <p:spPr bwMode="auto">
            <a:xfrm>
              <a:off x="4267200" y="1981200"/>
              <a:ext cx="762000" cy="1600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72" name="Line 120"/>
            <p:cNvSpPr>
              <a:spLocks noChangeShapeType="1"/>
            </p:cNvSpPr>
            <p:nvPr/>
          </p:nvSpPr>
          <p:spPr bwMode="auto">
            <a:xfrm>
              <a:off x="4191000" y="2057400"/>
              <a:ext cx="838200" cy="2971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73" name="Line 121"/>
            <p:cNvSpPr>
              <a:spLocks noChangeShapeType="1"/>
            </p:cNvSpPr>
            <p:nvPr/>
          </p:nvSpPr>
          <p:spPr bwMode="auto">
            <a:xfrm flipV="1">
              <a:off x="4114800" y="2743200"/>
              <a:ext cx="1143000" cy="3200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74" name="Line 122"/>
            <p:cNvSpPr>
              <a:spLocks noChangeShapeType="1"/>
            </p:cNvSpPr>
            <p:nvPr/>
          </p:nvSpPr>
          <p:spPr bwMode="auto">
            <a:xfrm flipV="1">
              <a:off x="4114800" y="4419600"/>
              <a:ext cx="1066800" cy="1676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75" name="Oval 167"/>
            <p:cNvSpPr>
              <a:spLocks noChangeArrowheads="1"/>
            </p:cNvSpPr>
            <p:nvPr/>
          </p:nvSpPr>
          <p:spPr bwMode="auto">
            <a:xfrm>
              <a:off x="3200400" y="5867400"/>
              <a:ext cx="1066800" cy="381000"/>
            </a:xfrm>
            <a:prstGeom prst="ellipse">
              <a:avLst/>
            </a:prstGeom>
            <a:noFill/>
            <a:ln w="9525">
              <a:solidFill>
                <a:srgbClr val="FF0000"/>
              </a:solidFill>
              <a:round/>
            </a:ln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76" name="Text Box 187"/>
            <p:cNvSpPr txBox="1">
              <a:spLocks noChangeArrowheads="1"/>
            </p:cNvSpPr>
            <p:nvPr/>
          </p:nvSpPr>
          <p:spPr bwMode="auto">
            <a:xfrm rot="-5400000">
              <a:off x="2650332" y="2026444"/>
              <a:ext cx="538162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400" i="1" dirty="0"/>
                <a:t>from</a:t>
              </a:r>
              <a:endParaRPr lang="en-US" sz="1400" i="1" dirty="0"/>
            </a:p>
          </p:txBody>
        </p:sp>
        <p:sp>
          <p:nvSpPr>
            <p:cNvPr id="177" name="Line 191"/>
            <p:cNvSpPr>
              <a:spLocks noChangeShapeType="1"/>
            </p:cNvSpPr>
            <p:nvPr/>
          </p:nvSpPr>
          <p:spPr bwMode="auto">
            <a:xfrm>
              <a:off x="3276600" y="1447800"/>
              <a:ext cx="0" cy="1219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78" name="Line 192"/>
            <p:cNvSpPr>
              <a:spLocks noChangeShapeType="1"/>
            </p:cNvSpPr>
            <p:nvPr/>
          </p:nvSpPr>
          <p:spPr bwMode="auto">
            <a:xfrm>
              <a:off x="2971800" y="1676400"/>
              <a:ext cx="1371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79" name="Text Box 193"/>
            <p:cNvSpPr txBox="1">
              <a:spLocks noChangeArrowheads="1"/>
            </p:cNvSpPr>
            <p:nvPr/>
          </p:nvSpPr>
          <p:spPr bwMode="auto">
            <a:xfrm>
              <a:off x="3276600" y="1290638"/>
              <a:ext cx="9080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x   y   z</a:t>
              </a:r>
              <a:endParaRPr lang="en-US" sz="1800" dirty="0"/>
            </a:p>
          </p:txBody>
        </p:sp>
        <p:sp>
          <p:nvSpPr>
            <p:cNvPr id="180" name="Text Box 194"/>
            <p:cNvSpPr txBox="1">
              <a:spLocks noChangeArrowheads="1"/>
            </p:cNvSpPr>
            <p:nvPr/>
          </p:nvSpPr>
          <p:spPr bwMode="auto">
            <a:xfrm>
              <a:off x="2971800" y="1671638"/>
              <a:ext cx="2984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x</a:t>
              </a:r>
              <a:endParaRPr lang="en-US" sz="1800" dirty="0"/>
            </a:p>
          </p:txBody>
        </p:sp>
        <p:sp>
          <p:nvSpPr>
            <p:cNvPr id="181" name="Text Box 195"/>
            <p:cNvSpPr txBox="1">
              <a:spLocks noChangeArrowheads="1"/>
            </p:cNvSpPr>
            <p:nvPr/>
          </p:nvSpPr>
          <p:spPr bwMode="auto">
            <a:xfrm>
              <a:off x="2971800" y="1976438"/>
              <a:ext cx="2984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y</a:t>
              </a:r>
              <a:endParaRPr lang="en-US" sz="1800" dirty="0"/>
            </a:p>
          </p:txBody>
        </p:sp>
        <p:sp>
          <p:nvSpPr>
            <p:cNvPr id="182" name="Text Box 196"/>
            <p:cNvSpPr txBox="1">
              <a:spLocks noChangeArrowheads="1"/>
            </p:cNvSpPr>
            <p:nvPr/>
          </p:nvSpPr>
          <p:spPr bwMode="auto">
            <a:xfrm>
              <a:off x="2971800" y="2281238"/>
              <a:ext cx="2984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z</a:t>
              </a:r>
              <a:endParaRPr lang="en-US" sz="1800" dirty="0"/>
            </a:p>
          </p:txBody>
        </p:sp>
        <p:sp>
          <p:nvSpPr>
            <p:cNvPr id="183" name="Text Box 197"/>
            <p:cNvSpPr txBox="1">
              <a:spLocks noChangeArrowheads="1"/>
            </p:cNvSpPr>
            <p:nvPr/>
          </p:nvSpPr>
          <p:spPr bwMode="auto">
            <a:xfrm>
              <a:off x="3297238" y="1671638"/>
              <a:ext cx="3111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0</a:t>
              </a:r>
              <a:endParaRPr lang="en-US" sz="1800" dirty="0"/>
            </a:p>
          </p:txBody>
        </p:sp>
        <p:sp>
          <p:nvSpPr>
            <p:cNvPr id="184" name="Text Box 225"/>
            <p:cNvSpPr txBox="1">
              <a:spLocks noChangeArrowheads="1"/>
            </p:cNvSpPr>
            <p:nvPr/>
          </p:nvSpPr>
          <p:spPr bwMode="auto">
            <a:xfrm>
              <a:off x="3260725" y="2006600"/>
              <a:ext cx="946150" cy="366713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2   0   1</a:t>
              </a:r>
              <a:endParaRPr lang="en-US" sz="1800" dirty="0"/>
            </a:p>
          </p:txBody>
        </p:sp>
        <p:sp>
          <p:nvSpPr>
            <p:cNvPr id="185" name="Text Box 226"/>
            <p:cNvSpPr txBox="1">
              <a:spLocks noChangeArrowheads="1"/>
            </p:cNvSpPr>
            <p:nvPr/>
          </p:nvSpPr>
          <p:spPr bwMode="auto">
            <a:xfrm>
              <a:off x="3260725" y="2322513"/>
              <a:ext cx="9461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7   1   0</a:t>
              </a:r>
              <a:endParaRPr lang="en-US" sz="1800" dirty="0"/>
            </a:p>
          </p:txBody>
        </p:sp>
        <p:sp>
          <p:nvSpPr>
            <p:cNvPr id="186" name="Oval 274"/>
            <p:cNvSpPr>
              <a:spLocks noChangeArrowheads="1"/>
            </p:cNvSpPr>
            <p:nvPr/>
          </p:nvSpPr>
          <p:spPr bwMode="auto">
            <a:xfrm>
              <a:off x="3297238" y="1676400"/>
              <a:ext cx="1066800" cy="381000"/>
            </a:xfrm>
            <a:prstGeom prst="ellipse">
              <a:avLst/>
            </a:prstGeom>
            <a:noFill/>
            <a:ln w="9525">
              <a:solidFill>
                <a:srgbClr val="FF0000"/>
              </a:solidFill>
              <a:round/>
            </a:ln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87" name="Text Box 279"/>
            <p:cNvSpPr txBox="1">
              <a:spLocks noChangeArrowheads="1"/>
            </p:cNvSpPr>
            <p:nvPr/>
          </p:nvSpPr>
          <p:spPr bwMode="auto">
            <a:xfrm>
              <a:off x="3922713" y="1674813"/>
              <a:ext cx="3111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3</a:t>
              </a:r>
              <a:endParaRPr lang="en-US" sz="1800" dirty="0"/>
            </a:p>
          </p:txBody>
        </p:sp>
        <p:sp>
          <p:nvSpPr>
            <p:cNvPr id="188" name="Text Box 280"/>
            <p:cNvSpPr txBox="1">
              <a:spLocks noChangeArrowheads="1"/>
            </p:cNvSpPr>
            <p:nvPr/>
          </p:nvSpPr>
          <p:spPr bwMode="auto">
            <a:xfrm>
              <a:off x="3579813" y="1679575"/>
              <a:ext cx="342900" cy="366713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800" dirty="0"/>
                <a:t>2 </a:t>
              </a:r>
              <a:endParaRPr lang="en-US" sz="1800" dirty="0"/>
            </a:p>
          </p:txBody>
        </p:sp>
        <p:sp>
          <p:nvSpPr>
            <p:cNvPr id="189" name="Text Box 283"/>
            <p:cNvSpPr txBox="1">
              <a:spLocks noChangeArrowheads="1"/>
            </p:cNvSpPr>
            <p:nvPr/>
          </p:nvSpPr>
          <p:spPr bwMode="auto">
            <a:xfrm>
              <a:off x="3413125" y="1143000"/>
              <a:ext cx="706438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sz="1400" i="1" dirty="0"/>
                <a:t>cost to</a:t>
              </a:r>
              <a:endParaRPr lang="en-US" sz="1400" i="1" dirty="0"/>
            </a:p>
          </p:txBody>
        </p:sp>
      </p:grpSp>
      <p:sp>
        <p:nvSpPr>
          <p:cNvPr id="190" name="Line 64"/>
          <p:cNvSpPr>
            <a:spLocks noChangeShapeType="1"/>
          </p:cNvSpPr>
          <p:nvPr/>
        </p:nvSpPr>
        <p:spPr bwMode="auto">
          <a:xfrm>
            <a:off x="1586630" y="6545655"/>
            <a:ext cx="6417502" cy="0"/>
          </a:xfrm>
          <a:prstGeom prst="line">
            <a:avLst/>
          </a:prstGeom>
          <a:noFill/>
          <a:ln w="15875">
            <a:solidFill>
              <a:srgbClr val="000000"/>
            </a:solidFill>
            <a:prstDash val="sysDot"/>
            <a:round/>
            <a:tailEnd type="triangle" w="med" len="med"/>
          </a:ln>
        </p:spPr>
        <p:txBody>
          <a:bodyPr wrap="none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91" name="Text Box 65"/>
          <p:cNvSpPr txBox="1">
            <a:spLocks noChangeArrowheads="1"/>
          </p:cNvSpPr>
          <p:nvPr/>
        </p:nvSpPr>
        <p:spPr bwMode="auto">
          <a:xfrm>
            <a:off x="7960443" y="6337692"/>
            <a:ext cx="6159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time</a:t>
            </a:r>
            <a:endParaRPr kumimoji="0" lang="en-US" sz="18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MS PGothic" panose="020B0600070205080204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625" y="174028"/>
            <a:ext cx="10515600" cy="894622"/>
          </a:xfrm>
        </p:spPr>
        <p:txBody>
          <a:bodyPr/>
          <a:lstStyle/>
          <a:p>
            <a:r>
              <a:rPr lang="en-US" dirty="0"/>
              <a:t>Distance vector: state information diffusion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61263" y="1850804"/>
            <a:ext cx="4436326" cy="371277"/>
            <a:chOff x="661263" y="1925960"/>
            <a:chExt cx="4436326" cy="371277"/>
          </a:xfrm>
        </p:grpSpPr>
        <p:grpSp>
          <p:nvGrpSpPr>
            <p:cNvPr id="6" name="Group 5"/>
            <p:cNvGrpSpPr/>
            <p:nvPr/>
          </p:nvGrpSpPr>
          <p:grpSpPr>
            <a:xfrm>
              <a:off x="661263" y="1927187"/>
              <a:ext cx="918242" cy="370050"/>
              <a:chOff x="1097284" y="2174236"/>
              <a:chExt cx="918242" cy="370050"/>
            </a:xfrm>
          </p:grpSpPr>
          <p:sp>
            <p:nvSpPr>
              <p:cNvPr id="227" name="TextBox 226"/>
              <p:cNvSpPr txBox="1"/>
              <p:nvPr/>
            </p:nvSpPr>
            <p:spPr>
              <a:xfrm>
                <a:off x="1521480" y="2174954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t=0</a:t>
                </a:r>
                <a:endParaRPr lang="en-US" dirty="0"/>
              </a:p>
            </p:txBody>
          </p:sp>
          <p:grpSp>
            <p:nvGrpSpPr>
              <p:cNvPr id="4" name="Group 3"/>
              <p:cNvGrpSpPr/>
              <p:nvPr/>
            </p:nvGrpSpPr>
            <p:grpSpPr>
              <a:xfrm>
                <a:off x="1097284" y="2174236"/>
                <a:ext cx="392849" cy="364140"/>
                <a:chOff x="1097284" y="2174236"/>
                <a:chExt cx="438579" cy="364140"/>
              </a:xfrm>
            </p:grpSpPr>
            <p:sp>
              <p:nvSpPr>
                <p:cNvPr id="228" name="Oval 227"/>
                <p:cNvSpPr/>
                <p:nvPr/>
              </p:nvSpPr>
              <p:spPr>
                <a:xfrm>
                  <a:off x="1100473" y="2176595"/>
                  <a:ext cx="431322" cy="361447"/>
                </a:xfrm>
                <a:prstGeom prst="ellipse">
                  <a:avLst/>
                </a:prstGeom>
                <a:noFill/>
                <a:ln w="19050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230" name="Straight Connector 229"/>
                <p:cNvCxnSpPr/>
                <p:nvPr/>
              </p:nvCxnSpPr>
              <p:spPr>
                <a:xfrm>
                  <a:off x="1314533" y="2174236"/>
                  <a:ext cx="0" cy="3247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/>
                <p:nvPr/>
              </p:nvCxnSpPr>
              <p:spPr>
                <a:xfrm>
                  <a:off x="1314533" y="2505897"/>
                  <a:ext cx="0" cy="3247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/>
                <p:nvPr/>
              </p:nvCxnSpPr>
              <p:spPr>
                <a:xfrm rot="16200000">
                  <a:off x="1116663" y="2338620"/>
                  <a:ext cx="0" cy="38758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/>
                <p:nvPr/>
              </p:nvCxnSpPr>
              <p:spPr>
                <a:xfrm rot="16200000">
                  <a:off x="1516484" y="2338620"/>
                  <a:ext cx="0" cy="38758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5" name="Straight Connector 234"/>
                <p:cNvCxnSpPr/>
                <p:nvPr/>
              </p:nvCxnSpPr>
              <p:spPr>
                <a:xfrm>
                  <a:off x="1411431" y="2493045"/>
                  <a:ext cx="17336" cy="23077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9" name="Straight Connector 238"/>
                <p:cNvCxnSpPr/>
                <p:nvPr/>
              </p:nvCxnSpPr>
              <p:spPr>
                <a:xfrm>
                  <a:off x="1205401" y="2199023"/>
                  <a:ext cx="17336" cy="23077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" name="Straight Connector 239"/>
                <p:cNvCxnSpPr/>
                <p:nvPr/>
              </p:nvCxnSpPr>
              <p:spPr>
                <a:xfrm flipH="1">
                  <a:off x="1201321" y="2491335"/>
                  <a:ext cx="17336" cy="23077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" name="Straight Connector 240"/>
                <p:cNvCxnSpPr/>
                <p:nvPr/>
              </p:nvCxnSpPr>
              <p:spPr>
                <a:xfrm flipH="1">
                  <a:off x="1407351" y="2197314"/>
                  <a:ext cx="17336" cy="23077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2" name="Straight Connector 241"/>
                <p:cNvCxnSpPr/>
                <p:nvPr/>
              </p:nvCxnSpPr>
              <p:spPr>
                <a:xfrm flipH="1">
                  <a:off x="1480788" y="2263982"/>
                  <a:ext cx="23455" cy="1452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" name="Straight Connector 246"/>
                <p:cNvCxnSpPr/>
                <p:nvPr/>
              </p:nvCxnSpPr>
              <p:spPr>
                <a:xfrm flipH="1">
                  <a:off x="1129926" y="2434925"/>
                  <a:ext cx="23455" cy="1452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8" name="Straight Connector 247"/>
                <p:cNvCxnSpPr/>
                <p:nvPr/>
              </p:nvCxnSpPr>
              <p:spPr>
                <a:xfrm flipH="1" flipV="1">
                  <a:off x="1136045" y="2265692"/>
                  <a:ext cx="23455" cy="1452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9" name="Straight Connector 248"/>
                <p:cNvCxnSpPr/>
                <p:nvPr/>
              </p:nvCxnSpPr>
              <p:spPr>
                <a:xfrm flipH="1" flipV="1">
                  <a:off x="1480788" y="2436635"/>
                  <a:ext cx="23455" cy="1452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50" name="Oval 249"/>
                <p:cNvSpPr/>
                <p:nvPr/>
              </p:nvSpPr>
              <p:spPr>
                <a:xfrm>
                  <a:off x="1288014" y="2334922"/>
                  <a:ext cx="53037" cy="46914"/>
                </a:xfrm>
                <a:prstGeom prst="ellipse">
                  <a:avLst/>
                </a:prstGeom>
                <a:solidFill>
                  <a:srgbClr val="C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252" name="Straight Connector 251"/>
                <p:cNvCxnSpPr/>
                <p:nvPr/>
              </p:nvCxnSpPr>
              <p:spPr>
                <a:xfrm>
                  <a:off x="1314533" y="2230033"/>
                  <a:ext cx="0" cy="111727"/>
                </a:xfrm>
                <a:prstGeom prst="line">
                  <a:avLst/>
                </a:prstGeom>
                <a:ln w="25400" cap="flat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55" name="TextBox 254"/>
            <p:cNvSpPr txBox="1"/>
            <p:nvPr/>
          </p:nvSpPr>
          <p:spPr>
            <a:xfrm flipH="1">
              <a:off x="1653913" y="1925960"/>
              <a:ext cx="34436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  <a:buClr>
                  <a:srgbClr val="0000A8"/>
                </a:buClr>
              </a:pPr>
              <a:r>
                <a:rPr lang="en-US" sz="2000" dirty="0"/>
                <a:t>c’s state at t=0 is at c only</a:t>
              </a:r>
              <a:endParaRPr lang="en-US" sz="20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7171418" y="2007663"/>
            <a:ext cx="4435671" cy="4385738"/>
            <a:chOff x="6907258" y="1814623"/>
            <a:chExt cx="4435671" cy="4385738"/>
          </a:xfrm>
        </p:grpSpPr>
        <p:cxnSp>
          <p:nvCxnSpPr>
            <p:cNvPr id="82" name="Straight Connector 81"/>
            <p:cNvCxnSpPr>
              <a:stCxn id="76" idx="2"/>
              <a:endCxn id="76" idx="0"/>
            </p:cNvCxnSpPr>
            <p:nvPr/>
          </p:nvCxnSpPr>
          <p:spPr>
            <a:xfrm flipV="1">
              <a:off x="9141446" y="2037680"/>
              <a:ext cx="0" cy="386311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>
              <a:stCxn id="76" idx="1"/>
              <a:endCxn id="76" idx="3"/>
            </p:cNvCxnSpPr>
            <p:nvPr/>
          </p:nvCxnSpPr>
          <p:spPr>
            <a:xfrm>
              <a:off x="7209890" y="3969235"/>
              <a:ext cx="3863111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Rectangle 75"/>
            <p:cNvSpPr/>
            <p:nvPr/>
          </p:nvSpPr>
          <p:spPr>
            <a:xfrm>
              <a:off x="7209890" y="2037680"/>
              <a:ext cx="3863111" cy="3863111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0" name="Rectangle 149"/>
            <p:cNvSpPr/>
            <p:nvPr/>
          </p:nvSpPr>
          <p:spPr>
            <a:xfrm>
              <a:off x="10991457" y="2109030"/>
              <a:ext cx="132508" cy="18551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grpSp>
          <p:nvGrpSpPr>
            <p:cNvPr id="1034" name="Group 1033"/>
            <p:cNvGrpSpPr/>
            <p:nvPr/>
          </p:nvGrpSpPr>
          <p:grpSpPr>
            <a:xfrm>
              <a:off x="6944905" y="5680773"/>
              <a:ext cx="4395351" cy="404576"/>
              <a:chOff x="4333785" y="5772213"/>
              <a:chExt cx="4395351" cy="404576"/>
            </a:xfrm>
          </p:grpSpPr>
          <p:grpSp>
            <p:nvGrpSpPr>
              <p:cNvPr id="184" name="Group 183"/>
              <p:cNvGrpSpPr/>
              <p:nvPr/>
            </p:nvGrpSpPr>
            <p:grpSpPr>
              <a:xfrm>
                <a:off x="4333785" y="5772213"/>
                <a:ext cx="531821" cy="369069"/>
                <a:chOff x="1348328" y="2475647"/>
                <a:chExt cx="603916" cy="419100"/>
              </a:xfrm>
            </p:grpSpPr>
            <p:grpSp>
              <p:nvGrpSpPr>
                <p:cNvPr id="205" name="Group 204"/>
                <p:cNvGrpSpPr/>
                <p:nvPr/>
              </p:nvGrpSpPr>
              <p:grpSpPr>
                <a:xfrm>
                  <a:off x="1348328" y="2555748"/>
                  <a:ext cx="603916" cy="308999"/>
                  <a:chOff x="5278570" y="2983486"/>
                  <a:chExt cx="501650" cy="233363"/>
                </a:xfrm>
              </p:grpSpPr>
              <p:sp>
                <p:nvSpPr>
                  <p:cNvPr id="209" name="Oval 5"/>
                  <p:cNvSpPr>
                    <a:spLocks noChangeArrowheads="1"/>
                  </p:cNvSpPr>
                  <p:nvPr/>
                </p:nvSpPr>
                <p:spPr bwMode="auto">
                  <a:xfrm>
                    <a:off x="5283332" y="3088261"/>
                    <a:ext cx="496888" cy="128588"/>
                  </a:xfrm>
                  <a:prstGeom prst="ellipse">
                    <a:avLst/>
                  </a:prstGeom>
                  <a:solidFill>
                    <a:srgbClr val="CCCCFF"/>
                  </a:solidFill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210" name="Line 6"/>
                  <p:cNvSpPr>
                    <a:spLocks noChangeShapeType="1"/>
                  </p:cNvSpPr>
                  <p:nvPr/>
                </p:nvSpPr>
                <p:spPr bwMode="auto">
                  <a:xfrm>
                    <a:off x="5283332" y="3077148"/>
                    <a:ext cx="0" cy="79375"/>
                  </a:xfrm>
                  <a:prstGeom prst="line">
                    <a:avLst/>
                  </a:prstGeom>
                  <a:noFill/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211" name="Line 7"/>
                  <p:cNvSpPr>
                    <a:spLocks noChangeShapeType="1"/>
                  </p:cNvSpPr>
                  <p:nvPr/>
                </p:nvSpPr>
                <p:spPr bwMode="auto">
                  <a:xfrm>
                    <a:off x="5780220" y="3077148"/>
                    <a:ext cx="0" cy="79375"/>
                  </a:xfrm>
                  <a:prstGeom prst="line">
                    <a:avLst/>
                  </a:prstGeom>
                  <a:noFill/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212" name="Rectangle 8"/>
                  <p:cNvSpPr>
                    <a:spLocks noChangeArrowheads="1"/>
                  </p:cNvSpPr>
                  <p:nvPr/>
                </p:nvSpPr>
                <p:spPr bwMode="auto">
                  <a:xfrm>
                    <a:off x="5283332" y="3077148"/>
                    <a:ext cx="492125" cy="77788"/>
                  </a:xfrm>
                  <a:prstGeom prst="rect">
                    <a:avLst/>
                  </a:prstGeom>
                  <a:solidFill>
                    <a:srgbClr val="CCCCFF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213" name="Oval 9"/>
                  <p:cNvSpPr>
                    <a:spLocks noChangeArrowheads="1"/>
                  </p:cNvSpPr>
                  <p:nvPr/>
                </p:nvSpPr>
                <p:spPr bwMode="auto">
                  <a:xfrm>
                    <a:off x="5278570" y="2983486"/>
                    <a:ext cx="496888" cy="150813"/>
                  </a:xfrm>
                  <a:prstGeom prst="ellipse">
                    <a:avLst/>
                  </a:prstGeom>
                  <a:solidFill>
                    <a:srgbClr val="CCCCFF"/>
                  </a:solidFill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grpSp>
              <p:nvGrpSpPr>
                <p:cNvPr id="206" name="Group 44"/>
                <p:cNvGrpSpPr/>
                <p:nvPr/>
              </p:nvGrpSpPr>
              <p:grpSpPr bwMode="auto">
                <a:xfrm>
                  <a:off x="1456374" y="2475647"/>
                  <a:ext cx="355165" cy="419100"/>
                  <a:chOff x="2944" y="2405"/>
                  <a:chExt cx="227" cy="264"/>
                </a:xfrm>
              </p:grpSpPr>
              <p:sp>
                <p:nvSpPr>
                  <p:cNvPr id="207" name="Rectangle 45"/>
                  <p:cNvSpPr>
                    <a:spLocks noChangeArrowheads="1"/>
                  </p:cNvSpPr>
                  <p:nvPr/>
                </p:nvSpPr>
                <p:spPr bwMode="auto">
                  <a:xfrm>
                    <a:off x="2982" y="2490"/>
                    <a:ext cx="144" cy="132"/>
                  </a:xfrm>
                  <a:prstGeom prst="rect">
                    <a:avLst/>
                  </a:prstGeom>
                  <a:solidFill>
                    <a:srgbClr val="CCCCFF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208" name="Text Box 46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944" y="2405"/>
                    <a:ext cx="227" cy="26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  <a:cs typeface="MS PGothic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g</a:t>
                    </a:r>
                    <a:endPara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  <p:grpSp>
            <p:nvGrpSpPr>
              <p:cNvPr id="185" name="Group 184"/>
              <p:cNvGrpSpPr/>
              <p:nvPr/>
            </p:nvGrpSpPr>
            <p:grpSpPr>
              <a:xfrm>
                <a:off x="6263949" y="5807720"/>
                <a:ext cx="531821" cy="369069"/>
                <a:chOff x="1348328" y="2507397"/>
                <a:chExt cx="603916" cy="419100"/>
              </a:xfrm>
            </p:grpSpPr>
            <p:grpSp>
              <p:nvGrpSpPr>
                <p:cNvPr id="196" name="Group 195"/>
                <p:cNvGrpSpPr/>
                <p:nvPr/>
              </p:nvGrpSpPr>
              <p:grpSpPr>
                <a:xfrm>
                  <a:off x="1348328" y="2555748"/>
                  <a:ext cx="603916" cy="308999"/>
                  <a:chOff x="5278570" y="2983486"/>
                  <a:chExt cx="501650" cy="233363"/>
                </a:xfrm>
              </p:grpSpPr>
              <p:sp>
                <p:nvSpPr>
                  <p:cNvPr id="200" name="Oval 5"/>
                  <p:cNvSpPr>
                    <a:spLocks noChangeArrowheads="1"/>
                  </p:cNvSpPr>
                  <p:nvPr/>
                </p:nvSpPr>
                <p:spPr bwMode="auto">
                  <a:xfrm>
                    <a:off x="5283332" y="3088261"/>
                    <a:ext cx="496888" cy="128588"/>
                  </a:xfrm>
                  <a:prstGeom prst="ellipse">
                    <a:avLst/>
                  </a:prstGeom>
                  <a:solidFill>
                    <a:srgbClr val="CCCCFF"/>
                  </a:solidFill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201" name="Line 6"/>
                  <p:cNvSpPr>
                    <a:spLocks noChangeShapeType="1"/>
                  </p:cNvSpPr>
                  <p:nvPr/>
                </p:nvSpPr>
                <p:spPr bwMode="auto">
                  <a:xfrm>
                    <a:off x="5283332" y="3077148"/>
                    <a:ext cx="0" cy="79375"/>
                  </a:xfrm>
                  <a:prstGeom prst="line">
                    <a:avLst/>
                  </a:prstGeom>
                  <a:noFill/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202" name="Line 7"/>
                  <p:cNvSpPr>
                    <a:spLocks noChangeShapeType="1"/>
                  </p:cNvSpPr>
                  <p:nvPr/>
                </p:nvSpPr>
                <p:spPr bwMode="auto">
                  <a:xfrm>
                    <a:off x="5780220" y="3077148"/>
                    <a:ext cx="0" cy="79375"/>
                  </a:xfrm>
                  <a:prstGeom prst="line">
                    <a:avLst/>
                  </a:prstGeom>
                  <a:noFill/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203" name="Rectangle 8"/>
                  <p:cNvSpPr>
                    <a:spLocks noChangeArrowheads="1"/>
                  </p:cNvSpPr>
                  <p:nvPr/>
                </p:nvSpPr>
                <p:spPr bwMode="auto">
                  <a:xfrm>
                    <a:off x="5283332" y="3077148"/>
                    <a:ext cx="492125" cy="77788"/>
                  </a:xfrm>
                  <a:prstGeom prst="rect">
                    <a:avLst/>
                  </a:prstGeom>
                  <a:solidFill>
                    <a:srgbClr val="CCCCFF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204" name="Oval 9"/>
                  <p:cNvSpPr>
                    <a:spLocks noChangeArrowheads="1"/>
                  </p:cNvSpPr>
                  <p:nvPr/>
                </p:nvSpPr>
                <p:spPr bwMode="auto">
                  <a:xfrm>
                    <a:off x="5278570" y="2983486"/>
                    <a:ext cx="496888" cy="150813"/>
                  </a:xfrm>
                  <a:prstGeom prst="ellipse">
                    <a:avLst/>
                  </a:prstGeom>
                  <a:solidFill>
                    <a:srgbClr val="CCCCFF"/>
                  </a:solidFill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grpSp>
              <p:nvGrpSpPr>
                <p:cNvPr id="197" name="Group 44"/>
                <p:cNvGrpSpPr/>
                <p:nvPr/>
              </p:nvGrpSpPr>
              <p:grpSpPr bwMode="auto">
                <a:xfrm>
                  <a:off x="1456374" y="2507397"/>
                  <a:ext cx="355165" cy="419100"/>
                  <a:chOff x="2944" y="2425"/>
                  <a:chExt cx="227" cy="264"/>
                </a:xfrm>
              </p:grpSpPr>
              <p:sp>
                <p:nvSpPr>
                  <p:cNvPr id="198" name="Rectangle 45"/>
                  <p:cNvSpPr>
                    <a:spLocks noChangeArrowheads="1"/>
                  </p:cNvSpPr>
                  <p:nvPr/>
                </p:nvSpPr>
                <p:spPr bwMode="auto">
                  <a:xfrm>
                    <a:off x="2982" y="2490"/>
                    <a:ext cx="144" cy="132"/>
                  </a:xfrm>
                  <a:prstGeom prst="rect">
                    <a:avLst/>
                  </a:prstGeom>
                  <a:solidFill>
                    <a:srgbClr val="CCCCFF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199" name="Text Box 46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944" y="2425"/>
                    <a:ext cx="227" cy="26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  <a:cs typeface="MS PGothic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h</a:t>
                    </a:r>
                    <a:endPara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  <p:grpSp>
            <p:nvGrpSpPr>
              <p:cNvPr id="186" name="Group 185"/>
              <p:cNvGrpSpPr/>
              <p:nvPr/>
            </p:nvGrpSpPr>
            <p:grpSpPr>
              <a:xfrm>
                <a:off x="8197315" y="5805271"/>
                <a:ext cx="531821" cy="369069"/>
                <a:chOff x="1348328" y="2507397"/>
                <a:chExt cx="603916" cy="419100"/>
              </a:xfrm>
            </p:grpSpPr>
            <p:grpSp>
              <p:nvGrpSpPr>
                <p:cNvPr id="187" name="Group 186"/>
                <p:cNvGrpSpPr/>
                <p:nvPr/>
              </p:nvGrpSpPr>
              <p:grpSpPr>
                <a:xfrm>
                  <a:off x="1348328" y="2555748"/>
                  <a:ext cx="603916" cy="308999"/>
                  <a:chOff x="5278570" y="2983486"/>
                  <a:chExt cx="501650" cy="233363"/>
                </a:xfrm>
              </p:grpSpPr>
              <p:sp>
                <p:nvSpPr>
                  <p:cNvPr id="191" name="Oval 5"/>
                  <p:cNvSpPr>
                    <a:spLocks noChangeArrowheads="1"/>
                  </p:cNvSpPr>
                  <p:nvPr/>
                </p:nvSpPr>
                <p:spPr bwMode="auto">
                  <a:xfrm>
                    <a:off x="5283332" y="3088261"/>
                    <a:ext cx="496888" cy="128588"/>
                  </a:xfrm>
                  <a:prstGeom prst="ellipse">
                    <a:avLst/>
                  </a:prstGeom>
                  <a:solidFill>
                    <a:srgbClr val="CCCCFF"/>
                  </a:solidFill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192" name="Line 6"/>
                  <p:cNvSpPr>
                    <a:spLocks noChangeShapeType="1"/>
                  </p:cNvSpPr>
                  <p:nvPr/>
                </p:nvSpPr>
                <p:spPr bwMode="auto">
                  <a:xfrm>
                    <a:off x="5283332" y="3077148"/>
                    <a:ext cx="0" cy="79375"/>
                  </a:xfrm>
                  <a:prstGeom prst="line">
                    <a:avLst/>
                  </a:prstGeom>
                  <a:noFill/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193" name="Line 7"/>
                  <p:cNvSpPr>
                    <a:spLocks noChangeShapeType="1"/>
                  </p:cNvSpPr>
                  <p:nvPr/>
                </p:nvSpPr>
                <p:spPr bwMode="auto">
                  <a:xfrm>
                    <a:off x="5780220" y="3077148"/>
                    <a:ext cx="0" cy="79375"/>
                  </a:xfrm>
                  <a:prstGeom prst="line">
                    <a:avLst/>
                  </a:prstGeom>
                  <a:noFill/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194" name="Rectangle 8"/>
                  <p:cNvSpPr>
                    <a:spLocks noChangeArrowheads="1"/>
                  </p:cNvSpPr>
                  <p:nvPr/>
                </p:nvSpPr>
                <p:spPr bwMode="auto">
                  <a:xfrm>
                    <a:off x="5283332" y="3077148"/>
                    <a:ext cx="492125" cy="77788"/>
                  </a:xfrm>
                  <a:prstGeom prst="rect">
                    <a:avLst/>
                  </a:prstGeom>
                  <a:solidFill>
                    <a:srgbClr val="CCCCFF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195" name="Oval 9"/>
                  <p:cNvSpPr>
                    <a:spLocks noChangeArrowheads="1"/>
                  </p:cNvSpPr>
                  <p:nvPr/>
                </p:nvSpPr>
                <p:spPr bwMode="auto">
                  <a:xfrm>
                    <a:off x="5278570" y="2983486"/>
                    <a:ext cx="496888" cy="150813"/>
                  </a:xfrm>
                  <a:prstGeom prst="ellipse">
                    <a:avLst/>
                  </a:prstGeom>
                  <a:solidFill>
                    <a:srgbClr val="CCCCFF"/>
                  </a:solidFill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grpSp>
              <p:nvGrpSpPr>
                <p:cNvPr id="188" name="Group 44"/>
                <p:cNvGrpSpPr/>
                <p:nvPr/>
              </p:nvGrpSpPr>
              <p:grpSpPr bwMode="auto">
                <a:xfrm>
                  <a:off x="1500196" y="2507397"/>
                  <a:ext cx="267548" cy="419100"/>
                  <a:chOff x="2972" y="2425"/>
                  <a:chExt cx="171" cy="264"/>
                </a:xfrm>
              </p:grpSpPr>
              <p:sp>
                <p:nvSpPr>
                  <p:cNvPr id="189" name="Rectangle 45"/>
                  <p:cNvSpPr>
                    <a:spLocks noChangeArrowheads="1"/>
                  </p:cNvSpPr>
                  <p:nvPr/>
                </p:nvSpPr>
                <p:spPr bwMode="auto">
                  <a:xfrm>
                    <a:off x="2982" y="2490"/>
                    <a:ext cx="144" cy="132"/>
                  </a:xfrm>
                  <a:prstGeom prst="rect">
                    <a:avLst/>
                  </a:prstGeom>
                  <a:solidFill>
                    <a:srgbClr val="CCCCFF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190" name="Text Box 46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972" y="2425"/>
                    <a:ext cx="171" cy="26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  <a:cs typeface="MS PGothic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i</a:t>
                    </a:r>
                    <a:endPara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</p:grpSp>
        <p:sp>
          <p:nvSpPr>
            <p:cNvPr id="215" name="TextBox 214"/>
            <p:cNvSpPr txBox="1"/>
            <p:nvPr/>
          </p:nvSpPr>
          <p:spPr>
            <a:xfrm>
              <a:off x="6916902" y="2779082"/>
              <a:ext cx="3016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1</a:t>
              </a:r>
              <a:endParaRPr lang="en-US" sz="1600" dirty="0"/>
            </a:p>
          </p:txBody>
        </p:sp>
        <p:sp>
          <p:nvSpPr>
            <p:cNvPr id="216" name="TextBox 215"/>
            <p:cNvSpPr txBox="1"/>
            <p:nvPr/>
          </p:nvSpPr>
          <p:spPr>
            <a:xfrm>
              <a:off x="8828654" y="2769437"/>
              <a:ext cx="2888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1</a:t>
              </a:r>
              <a:endParaRPr lang="en-US" sz="1600" dirty="0"/>
            </a:p>
          </p:txBody>
        </p:sp>
        <p:sp>
          <p:nvSpPr>
            <p:cNvPr id="217" name="TextBox 216"/>
            <p:cNvSpPr txBox="1"/>
            <p:nvPr/>
          </p:nvSpPr>
          <p:spPr>
            <a:xfrm>
              <a:off x="6907258" y="4795006"/>
              <a:ext cx="3016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1</a:t>
              </a:r>
              <a:endParaRPr lang="en-US" sz="1600" dirty="0"/>
            </a:p>
          </p:txBody>
        </p:sp>
        <p:sp>
          <p:nvSpPr>
            <p:cNvPr id="218" name="TextBox 217"/>
            <p:cNvSpPr txBox="1"/>
            <p:nvPr/>
          </p:nvSpPr>
          <p:spPr>
            <a:xfrm>
              <a:off x="8842160" y="4796936"/>
              <a:ext cx="2888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1</a:t>
              </a:r>
              <a:endParaRPr lang="en-US" sz="1600" dirty="0"/>
            </a:p>
          </p:txBody>
        </p:sp>
        <p:sp>
          <p:nvSpPr>
            <p:cNvPr id="219" name="TextBox 218"/>
            <p:cNvSpPr txBox="1"/>
            <p:nvPr/>
          </p:nvSpPr>
          <p:spPr>
            <a:xfrm>
              <a:off x="10765485" y="4798866"/>
              <a:ext cx="2888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1</a:t>
              </a:r>
              <a:endParaRPr lang="en-US" sz="1600" dirty="0"/>
            </a:p>
          </p:txBody>
        </p:sp>
        <p:sp>
          <p:nvSpPr>
            <p:cNvPr id="221" name="TextBox 220"/>
            <p:cNvSpPr txBox="1"/>
            <p:nvPr/>
          </p:nvSpPr>
          <p:spPr>
            <a:xfrm>
              <a:off x="8053150" y="3938480"/>
              <a:ext cx="3016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1</a:t>
              </a:r>
              <a:endParaRPr lang="en-US" sz="1600" dirty="0"/>
            </a:p>
          </p:txBody>
        </p:sp>
        <p:sp>
          <p:nvSpPr>
            <p:cNvPr id="222" name="TextBox 221"/>
            <p:cNvSpPr txBox="1"/>
            <p:nvPr/>
          </p:nvSpPr>
          <p:spPr>
            <a:xfrm>
              <a:off x="9964902" y="3928835"/>
              <a:ext cx="2888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1</a:t>
              </a:r>
              <a:endParaRPr lang="en-US" sz="1600" dirty="0"/>
            </a:p>
          </p:txBody>
        </p:sp>
        <p:sp>
          <p:nvSpPr>
            <p:cNvPr id="223" name="TextBox 222"/>
            <p:cNvSpPr txBox="1"/>
            <p:nvPr/>
          </p:nvSpPr>
          <p:spPr>
            <a:xfrm>
              <a:off x="8055078" y="5861807"/>
              <a:ext cx="3016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1</a:t>
              </a:r>
              <a:endParaRPr lang="en-US" sz="1600" dirty="0"/>
            </a:p>
          </p:txBody>
        </p:sp>
        <p:sp>
          <p:nvSpPr>
            <p:cNvPr id="224" name="TextBox 223"/>
            <p:cNvSpPr txBox="1"/>
            <p:nvPr/>
          </p:nvSpPr>
          <p:spPr>
            <a:xfrm>
              <a:off x="9966830" y="5852162"/>
              <a:ext cx="2888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1</a:t>
              </a:r>
              <a:endParaRPr lang="en-US" sz="1600" dirty="0"/>
            </a:p>
          </p:txBody>
        </p:sp>
        <p:sp>
          <p:nvSpPr>
            <p:cNvPr id="225" name="TextBox 224"/>
            <p:cNvSpPr txBox="1"/>
            <p:nvPr/>
          </p:nvSpPr>
          <p:spPr>
            <a:xfrm>
              <a:off x="8057006" y="2032516"/>
              <a:ext cx="3016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8</a:t>
              </a:r>
              <a:endParaRPr lang="en-US" sz="1600" dirty="0"/>
            </a:p>
          </p:txBody>
        </p:sp>
        <p:sp>
          <p:nvSpPr>
            <p:cNvPr id="226" name="TextBox 225"/>
            <p:cNvSpPr txBox="1"/>
            <p:nvPr/>
          </p:nvSpPr>
          <p:spPr>
            <a:xfrm>
              <a:off x="9968758" y="2022871"/>
              <a:ext cx="2888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1</a:t>
              </a:r>
              <a:endParaRPr lang="en-US" sz="1600" dirty="0"/>
            </a:p>
          </p:txBody>
        </p:sp>
        <p:sp>
          <p:nvSpPr>
            <p:cNvPr id="1032" name="Right Arrow 1031"/>
            <p:cNvSpPr/>
            <p:nvPr/>
          </p:nvSpPr>
          <p:spPr>
            <a:xfrm rot="5400000">
              <a:off x="7011053" y="2469864"/>
              <a:ext cx="639100" cy="157317"/>
            </a:xfrm>
            <a:prstGeom prst="rightArrow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rgbClr val="C000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7" name="Right Arrow 266"/>
            <p:cNvSpPr/>
            <p:nvPr/>
          </p:nvSpPr>
          <p:spPr>
            <a:xfrm rot="16200000">
              <a:off x="7006137" y="3379348"/>
              <a:ext cx="639100" cy="157317"/>
            </a:xfrm>
            <a:prstGeom prst="rightArrow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rgbClr val="C000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8" name="Right Arrow 267"/>
            <p:cNvSpPr/>
            <p:nvPr/>
          </p:nvSpPr>
          <p:spPr>
            <a:xfrm rot="5400000">
              <a:off x="8913594" y="2455117"/>
              <a:ext cx="639100" cy="157317"/>
            </a:xfrm>
            <a:prstGeom prst="rightArrow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rgbClr val="C000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9" name="Right Arrow 268"/>
            <p:cNvSpPr/>
            <p:nvPr/>
          </p:nvSpPr>
          <p:spPr>
            <a:xfrm rot="16200000">
              <a:off x="8908678" y="3364601"/>
              <a:ext cx="639100" cy="157317"/>
            </a:xfrm>
            <a:prstGeom prst="rightArrow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rgbClr val="C000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0" name="Right Arrow 269"/>
            <p:cNvSpPr/>
            <p:nvPr/>
          </p:nvSpPr>
          <p:spPr>
            <a:xfrm rot="5400000">
              <a:off x="6981555" y="4367494"/>
              <a:ext cx="639100" cy="157317"/>
            </a:xfrm>
            <a:prstGeom prst="rightArrow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rgbClr val="C000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1" name="Right Arrow 270"/>
            <p:cNvSpPr/>
            <p:nvPr/>
          </p:nvSpPr>
          <p:spPr>
            <a:xfrm rot="16200000">
              <a:off x="6976639" y="5276978"/>
              <a:ext cx="639100" cy="157317"/>
            </a:xfrm>
            <a:prstGeom prst="rightArrow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rgbClr val="C000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2" name="Right Arrow 271"/>
            <p:cNvSpPr/>
            <p:nvPr/>
          </p:nvSpPr>
          <p:spPr>
            <a:xfrm rot="5400000">
              <a:off x="8923428" y="4362582"/>
              <a:ext cx="639100" cy="157317"/>
            </a:xfrm>
            <a:prstGeom prst="rightArrow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rgbClr val="C000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3" name="Right Arrow 272"/>
            <p:cNvSpPr/>
            <p:nvPr/>
          </p:nvSpPr>
          <p:spPr>
            <a:xfrm rot="16200000">
              <a:off x="8918512" y="5272066"/>
              <a:ext cx="639100" cy="157317"/>
            </a:xfrm>
            <a:prstGeom prst="rightArrow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rgbClr val="C000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4" name="Right Arrow 273"/>
            <p:cNvSpPr/>
            <p:nvPr/>
          </p:nvSpPr>
          <p:spPr>
            <a:xfrm rot="5400000">
              <a:off x="10865301" y="4357670"/>
              <a:ext cx="639100" cy="157317"/>
            </a:xfrm>
            <a:prstGeom prst="rightArrow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rgbClr val="C000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5" name="Right Arrow 274"/>
            <p:cNvSpPr/>
            <p:nvPr/>
          </p:nvSpPr>
          <p:spPr>
            <a:xfrm rot="16200000">
              <a:off x="10860385" y="5267154"/>
              <a:ext cx="639100" cy="157317"/>
            </a:xfrm>
            <a:prstGeom prst="rightArrow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rgbClr val="C000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9" name="Right Arrow 278"/>
            <p:cNvSpPr/>
            <p:nvPr/>
          </p:nvSpPr>
          <p:spPr>
            <a:xfrm rot="10800000">
              <a:off x="10193515" y="5738225"/>
              <a:ext cx="575190" cy="152414"/>
            </a:xfrm>
            <a:prstGeom prst="rightArrow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rgbClr val="C000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0" name="Right Arrow 279"/>
            <p:cNvSpPr/>
            <p:nvPr/>
          </p:nvSpPr>
          <p:spPr>
            <a:xfrm>
              <a:off x="9430824" y="5743142"/>
              <a:ext cx="575190" cy="152414"/>
            </a:xfrm>
            <a:prstGeom prst="rightArrow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rgbClr val="C000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83" name="Group 282"/>
            <p:cNvGrpSpPr/>
            <p:nvPr/>
          </p:nvGrpSpPr>
          <p:grpSpPr>
            <a:xfrm>
              <a:off x="6947578" y="3742350"/>
              <a:ext cx="4395351" cy="404576"/>
              <a:chOff x="4333785" y="5772213"/>
              <a:chExt cx="4395351" cy="404576"/>
            </a:xfrm>
          </p:grpSpPr>
          <p:grpSp>
            <p:nvGrpSpPr>
              <p:cNvPr id="284" name="Group 283"/>
              <p:cNvGrpSpPr/>
              <p:nvPr/>
            </p:nvGrpSpPr>
            <p:grpSpPr>
              <a:xfrm>
                <a:off x="4333785" y="5772213"/>
                <a:ext cx="531821" cy="369069"/>
                <a:chOff x="1348328" y="2475647"/>
                <a:chExt cx="603916" cy="419100"/>
              </a:xfrm>
            </p:grpSpPr>
            <p:grpSp>
              <p:nvGrpSpPr>
                <p:cNvPr id="305" name="Group 304"/>
                <p:cNvGrpSpPr/>
                <p:nvPr/>
              </p:nvGrpSpPr>
              <p:grpSpPr>
                <a:xfrm>
                  <a:off x="1348328" y="2555748"/>
                  <a:ext cx="603916" cy="308999"/>
                  <a:chOff x="5278570" y="2983486"/>
                  <a:chExt cx="501650" cy="233363"/>
                </a:xfrm>
              </p:grpSpPr>
              <p:sp>
                <p:nvSpPr>
                  <p:cNvPr id="309" name="Oval 5"/>
                  <p:cNvSpPr>
                    <a:spLocks noChangeArrowheads="1"/>
                  </p:cNvSpPr>
                  <p:nvPr/>
                </p:nvSpPr>
                <p:spPr bwMode="auto">
                  <a:xfrm>
                    <a:off x="5283332" y="3088261"/>
                    <a:ext cx="496888" cy="128588"/>
                  </a:xfrm>
                  <a:prstGeom prst="ellipse">
                    <a:avLst/>
                  </a:prstGeom>
                  <a:solidFill>
                    <a:srgbClr val="CCCCFF"/>
                  </a:solidFill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10" name="Line 6"/>
                  <p:cNvSpPr>
                    <a:spLocks noChangeShapeType="1"/>
                  </p:cNvSpPr>
                  <p:nvPr/>
                </p:nvSpPr>
                <p:spPr bwMode="auto">
                  <a:xfrm>
                    <a:off x="5283332" y="3077148"/>
                    <a:ext cx="0" cy="79375"/>
                  </a:xfrm>
                  <a:prstGeom prst="line">
                    <a:avLst/>
                  </a:prstGeom>
                  <a:noFill/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11" name="Line 7"/>
                  <p:cNvSpPr>
                    <a:spLocks noChangeShapeType="1"/>
                  </p:cNvSpPr>
                  <p:nvPr/>
                </p:nvSpPr>
                <p:spPr bwMode="auto">
                  <a:xfrm>
                    <a:off x="5780220" y="3077148"/>
                    <a:ext cx="0" cy="79375"/>
                  </a:xfrm>
                  <a:prstGeom prst="line">
                    <a:avLst/>
                  </a:prstGeom>
                  <a:noFill/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12" name="Rectangle 8"/>
                  <p:cNvSpPr>
                    <a:spLocks noChangeArrowheads="1"/>
                  </p:cNvSpPr>
                  <p:nvPr/>
                </p:nvSpPr>
                <p:spPr bwMode="auto">
                  <a:xfrm>
                    <a:off x="5283332" y="3077148"/>
                    <a:ext cx="492125" cy="77788"/>
                  </a:xfrm>
                  <a:prstGeom prst="rect">
                    <a:avLst/>
                  </a:prstGeom>
                  <a:solidFill>
                    <a:srgbClr val="CCCCFF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13" name="Oval 9"/>
                  <p:cNvSpPr>
                    <a:spLocks noChangeArrowheads="1"/>
                  </p:cNvSpPr>
                  <p:nvPr/>
                </p:nvSpPr>
                <p:spPr bwMode="auto">
                  <a:xfrm>
                    <a:off x="5278570" y="2983486"/>
                    <a:ext cx="496888" cy="150813"/>
                  </a:xfrm>
                  <a:prstGeom prst="ellipse">
                    <a:avLst/>
                  </a:prstGeom>
                  <a:solidFill>
                    <a:srgbClr val="CCCCFF"/>
                  </a:solidFill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grpSp>
              <p:nvGrpSpPr>
                <p:cNvPr id="306" name="Group 44"/>
                <p:cNvGrpSpPr/>
                <p:nvPr/>
              </p:nvGrpSpPr>
              <p:grpSpPr bwMode="auto">
                <a:xfrm>
                  <a:off x="1456374" y="2475647"/>
                  <a:ext cx="355165" cy="419100"/>
                  <a:chOff x="2944" y="2405"/>
                  <a:chExt cx="227" cy="264"/>
                </a:xfrm>
              </p:grpSpPr>
              <p:sp>
                <p:nvSpPr>
                  <p:cNvPr id="307" name="Rectangle 45"/>
                  <p:cNvSpPr>
                    <a:spLocks noChangeArrowheads="1"/>
                  </p:cNvSpPr>
                  <p:nvPr/>
                </p:nvSpPr>
                <p:spPr bwMode="auto">
                  <a:xfrm>
                    <a:off x="2982" y="2490"/>
                    <a:ext cx="144" cy="132"/>
                  </a:xfrm>
                  <a:prstGeom prst="rect">
                    <a:avLst/>
                  </a:prstGeom>
                  <a:solidFill>
                    <a:srgbClr val="CCCCFF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08" name="Text Box 46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944" y="2405"/>
                    <a:ext cx="227" cy="26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  <a:cs typeface="MS PGothic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d</a:t>
                    </a:r>
                    <a:endPara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  <p:grpSp>
            <p:nvGrpSpPr>
              <p:cNvPr id="285" name="Group 284"/>
              <p:cNvGrpSpPr/>
              <p:nvPr/>
            </p:nvGrpSpPr>
            <p:grpSpPr>
              <a:xfrm>
                <a:off x="6263949" y="5807720"/>
                <a:ext cx="531821" cy="369069"/>
                <a:chOff x="1348328" y="2507397"/>
                <a:chExt cx="603916" cy="419100"/>
              </a:xfrm>
            </p:grpSpPr>
            <p:grpSp>
              <p:nvGrpSpPr>
                <p:cNvPr id="296" name="Group 295"/>
                <p:cNvGrpSpPr/>
                <p:nvPr/>
              </p:nvGrpSpPr>
              <p:grpSpPr>
                <a:xfrm>
                  <a:off x="1348328" y="2555748"/>
                  <a:ext cx="603916" cy="308999"/>
                  <a:chOff x="5278570" y="2983486"/>
                  <a:chExt cx="501650" cy="233363"/>
                </a:xfrm>
              </p:grpSpPr>
              <p:sp>
                <p:nvSpPr>
                  <p:cNvPr id="300" name="Oval 5"/>
                  <p:cNvSpPr>
                    <a:spLocks noChangeArrowheads="1"/>
                  </p:cNvSpPr>
                  <p:nvPr/>
                </p:nvSpPr>
                <p:spPr bwMode="auto">
                  <a:xfrm>
                    <a:off x="5283332" y="3088261"/>
                    <a:ext cx="496888" cy="128588"/>
                  </a:xfrm>
                  <a:prstGeom prst="ellipse">
                    <a:avLst/>
                  </a:prstGeom>
                  <a:solidFill>
                    <a:srgbClr val="CCCCFF"/>
                  </a:solidFill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01" name="Line 6"/>
                  <p:cNvSpPr>
                    <a:spLocks noChangeShapeType="1"/>
                  </p:cNvSpPr>
                  <p:nvPr/>
                </p:nvSpPr>
                <p:spPr bwMode="auto">
                  <a:xfrm>
                    <a:off x="5283332" y="3077148"/>
                    <a:ext cx="0" cy="79375"/>
                  </a:xfrm>
                  <a:prstGeom prst="line">
                    <a:avLst/>
                  </a:prstGeom>
                  <a:noFill/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02" name="Line 7"/>
                  <p:cNvSpPr>
                    <a:spLocks noChangeShapeType="1"/>
                  </p:cNvSpPr>
                  <p:nvPr/>
                </p:nvSpPr>
                <p:spPr bwMode="auto">
                  <a:xfrm>
                    <a:off x="5780220" y="3077148"/>
                    <a:ext cx="0" cy="79375"/>
                  </a:xfrm>
                  <a:prstGeom prst="line">
                    <a:avLst/>
                  </a:prstGeom>
                  <a:noFill/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03" name="Rectangle 8"/>
                  <p:cNvSpPr>
                    <a:spLocks noChangeArrowheads="1"/>
                  </p:cNvSpPr>
                  <p:nvPr/>
                </p:nvSpPr>
                <p:spPr bwMode="auto">
                  <a:xfrm>
                    <a:off x="5283332" y="3077148"/>
                    <a:ext cx="492125" cy="77788"/>
                  </a:xfrm>
                  <a:prstGeom prst="rect">
                    <a:avLst/>
                  </a:prstGeom>
                  <a:solidFill>
                    <a:srgbClr val="CCCCFF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04" name="Oval 9"/>
                  <p:cNvSpPr>
                    <a:spLocks noChangeArrowheads="1"/>
                  </p:cNvSpPr>
                  <p:nvPr/>
                </p:nvSpPr>
                <p:spPr bwMode="auto">
                  <a:xfrm>
                    <a:off x="5278570" y="2983486"/>
                    <a:ext cx="496888" cy="150813"/>
                  </a:xfrm>
                  <a:prstGeom prst="ellipse">
                    <a:avLst/>
                  </a:prstGeom>
                  <a:solidFill>
                    <a:srgbClr val="CCCCFF"/>
                  </a:solidFill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grpSp>
              <p:nvGrpSpPr>
                <p:cNvPr id="297" name="Group 44"/>
                <p:cNvGrpSpPr/>
                <p:nvPr/>
              </p:nvGrpSpPr>
              <p:grpSpPr bwMode="auto">
                <a:xfrm>
                  <a:off x="1456374" y="2507397"/>
                  <a:ext cx="355165" cy="419100"/>
                  <a:chOff x="2944" y="2425"/>
                  <a:chExt cx="227" cy="264"/>
                </a:xfrm>
              </p:grpSpPr>
              <p:sp>
                <p:nvSpPr>
                  <p:cNvPr id="298" name="Rectangle 45"/>
                  <p:cNvSpPr>
                    <a:spLocks noChangeArrowheads="1"/>
                  </p:cNvSpPr>
                  <p:nvPr/>
                </p:nvSpPr>
                <p:spPr bwMode="auto">
                  <a:xfrm>
                    <a:off x="2982" y="2490"/>
                    <a:ext cx="144" cy="132"/>
                  </a:xfrm>
                  <a:prstGeom prst="rect">
                    <a:avLst/>
                  </a:prstGeom>
                  <a:solidFill>
                    <a:srgbClr val="CCCCFF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299" name="Text Box 46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944" y="2425"/>
                    <a:ext cx="227" cy="26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  <a:cs typeface="MS PGothic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e</a:t>
                    </a:r>
                    <a:endPara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  <p:grpSp>
            <p:nvGrpSpPr>
              <p:cNvPr id="286" name="Group 285"/>
              <p:cNvGrpSpPr/>
              <p:nvPr/>
            </p:nvGrpSpPr>
            <p:grpSpPr>
              <a:xfrm>
                <a:off x="8197315" y="5805271"/>
                <a:ext cx="531821" cy="369069"/>
                <a:chOff x="1348328" y="2507397"/>
                <a:chExt cx="603916" cy="419100"/>
              </a:xfrm>
            </p:grpSpPr>
            <p:grpSp>
              <p:nvGrpSpPr>
                <p:cNvPr id="287" name="Group 286"/>
                <p:cNvGrpSpPr/>
                <p:nvPr/>
              </p:nvGrpSpPr>
              <p:grpSpPr>
                <a:xfrm>
                  <a:off x="1348328" y="2555748"/>
                  <a:ext cx="603916" cy="308999"/>
                  <a:chOff x="5278570" y="2983486"/>
                  <a:chExt cx="501650" cy="233363"/>
                </a:xfrm>
              </p:grpSpPr>
              <p:sp>
                <p:nvSpPr>
                  <p:cNvPr id="291" name="Oval 5"/>
                  <p:cNvSpPr>
                    <a:spLocks noChangeArrowheads="1"/>
                  </p:cNvSpPr>
                  <p:nvPr/>
                </p:nvSpPr>
                <p:spPr bwMode="auto">
                  <a:xfrm>
                    <a:off x="5283332" y="3088261"/>
                    <a:ext cx="496888" cy="128588"/>
                  </a:xfrm>
                  <a:prstGeom prst="ellipse">
                    <a:avLst/>
                  </a:prstGeom>
                  <a:solidFill>
                    <a:srgbClr val="CCCCFF"/>
                  </a:solidFill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292" name="Line 6"/>
                  <p:cNvSpPr>
                    <a:spLocks noChangeShapeType="1"/>
                  </p:cNvSpPr>
                  <p:nvPr/>
                </p:nvSpPr>
                <p:spPr bwMode="auto">
                  <a:xfrm>
                    <a:off x="5283332" y="3077148"/>
                    <a:ext cx="0" cy="79375"/>
                  </a:xfrm>
                  <a:prstGeom prst="line">
                    <a:avLst/>
                  </a:prstGeom>
                  <a:noFill/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293" name="Line 7"/>
                  <p:cNvSpPr>
                    <a:spLocks noChangeShapeType="1"/>
                  </p:cNvSpPr>
                  <p:nvPr/>
                </p:nvSpPr>
                <p:spPr bwMode="auto">
                  <a:xfrm>
                    <a:off x="5780220" y="3077148"/>
                    <a:ext cx="0" cy="79375"/>
                  </a:xfrm>
                  <a:prstGeom prst="line">
                    <a:avLst/>
                  </a:prstGeom>
                  <a:noFill/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294" name="Rectangle 8"/>
                  <p:cNvSpPr>
                    <a:spLocks noChangeArrowheads="1"/>
                  </p:cNvSpPr>
                  <p:nvPr/>
                </p:nvSpPr>
                <p:spPr bwMode="auto">
                  <a:xfrm>
                    <a:off x="5283332" y="3077148"/>
                    <a:ext cx="492125" cy="77788"/>
                  </a:xfrm>
                  <a:prstGeom prst="rect">
                    <a:avLst/>
                  </a:prstGeom>
                  <a:solidFill>
                    <a:srgbClr val="CCCCFF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295" name="Oval 9"/>
                  <p:cNvSpPr>
                    <a:spLocks noChangeArrowheads="1"/>
                  </p:cNvSpPr>
                  <p:nvPr/>
                </p:nvSpPr>
                <p:spPr bwMode="auto">
                  <a:xfrm>
                    <a:off x="5278570" y="2983486"/>
                    <a:ext cx="496888" cy="150813"/>
                  </a:xfrm>
                  <a:prstGeom prst="ellipse">
                    <a:avLst/>
                  </a:prstGeom>
                  <a:solidFill>
                    <a:srgbClr val="CCCCFF"/>
                  </a:solidFill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grpSp>
              <p:nvGrpSpPr>
                <p:cNvPr id="288" name="Group 44"/>
                <p:cNvGrpSpPr/>
                <p:nvPr/>
              </p:nvGrpSpPr>
              <p:grpSpPr bwMode="auto">
                <a:xfrm>
                  <a:off x="1492372" y="2507397"/>
                  <a:ext cx="283194" cy="419100"/>
                  <a:chOff x="2967" y="2425"/>
                  <a:chExt cx="181" cy="264"/>
                </a:xfrm>
              </p:grpSpPr>
              <p:sp>
                <p:nvSpPr>
                  <p:cNvPr id="289" name="Rectangle 45"/>
                  <p:cNvSpPr>
                    <a:spLocks noChangeArrowheads="1"/>
                  </p:cNvSpPr>
                  <p:nvPr/>
                </p:nvSpPr>
                <p:spPr bwMode="auto">
                  <a:xfrm>
                    <a:off x="2982" y="2490"/>
                    <a:ext cx="144" cy="132"/>
                  </a:xfrm>
                  <a:prstGeom prst="rect">
                    <a:avLst/>
                  </a:prstGeom>
                  <a:solidFill>
                    <a:srgbClr val="CCCCFF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290" name="Text Box 46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967" y="2425"/>
                    <a:ext cx="181" cy="26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  <a:cs typeface="MS PGothic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f</a:t>
                    </a:r>
                    <a:endPara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</p:grpSp>
        <p:grpSp>
          <p:nvGrpSpPr>
            <p:cNvPr id="314" name="Group 313"/>
            <p:cNvGrpSpPr/>
            <p:nvPr/>
          </p:nvGrpSpPr>
          <p:grpSpPr>
            <a:xfrm>
              <a:off x="6944905" y="1814623"/>
              <a:ext cx="4395351" cy="404576"/>
              <a:chOff x="4333785" y="5772213"/>
              <a:chExt cx="4395351" cy="404576"/>
            </a:xfrm>
          </p:grpSpPr>
          <p:grpSp>
            <p:nvGrpSpPr>
              <p:cNvPr id="315" name="Group 314"/>
              <p:cNvGrpSpPr/>
              <p:nvPr/>
            </p:nvGrpSpPr>
            <p:grpSpPr>
              <a:xfrm>
                <a:off x="4333785" y="5772213"/>
                <a:ext cx="531821" cy="369069"/>
                <a:chOff x="1348328" y="2475647"/>
                <a:chExt cx="603916" cy="419100"/>
              </a:xfrm>
            </p:grpSpPr>
            <p:grpSp>
              <p:nvGrpSpPr>
                <p:cNvPr id="336" name="Group 335"/>
                <p:cNvGrpSpPr/>
                <p:nvPr/>
              </p:nvGrpSpPr>
              <p:grpSpPr>
                <a:xfrm>
                  <a:off x="1348328" y="2555748"/>
                  <a:ext cx="603916" cy="308999"/>
                  <a:chOff x="5278570" y="2983486"/>
                  <a:chExt cx="501650" cy="233363"/>
                </a:xfrm>
              </p:grpSpPr>
              <p:sp>
                <p:nvSpPr>
                  <p:cNvPr id="340" name="Oval 5"/>
                  <p:cNvSpPr>
                    <a:spLocks noChangeArrowheads="1"/>
                  </p:cNvSpPr>
                  <p:nvPr/>
                </p:nvSpPr>
                <p:spPr bwMode="auto">
                  <a:xfrm>
                    <a:off x="5283332" y="3088261"/>
                    <a:ext cx="496888" cy="128588"/>
                  </a:xfrm>
                  <a:prstGeom prst="ellipse">
                    <a:avLst/>
                  </a:prstGeom>
                  <a:solidFill>
                    <a:srgbClr val="CCCCFF"/>
                  </a:solidFill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41" name="Line 6"/>
                  <p:cNvSpPr>
                    <a:spLocks noChangeShapeType="1"/>
                  </p:cNvSpPr>
                  <p:nvPr/>
                </p:nvSpPr>
                <p:spPr bwMode="auto">
                  <a:xfrm>
                    <a:off x="5283332" y="3077148"/>
                    <a:ext cx="0" cy="79375"/>
                  </a:xfrm>
                  <a:prstGeom prst="line">
                    <a:avLst/>
                  </a:prstGeom>
                  <a:noFill/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42" name="Line 7"/>
                  <p:cNvSpPr>
                    <a:spLocks noChangeShapeType="1"/>
                  </p:cNvSpPr>
                  <p:nvPr/>
                </p:nvSpPr>
                <p:spPr bwMode="auto">
                  <a:xfrm>
                    <a:off x="5780220" y="3077148"/>
                    <a:ext cx="0" cy="79375"/>
                  </a:xfrm>
                  <a:prstGeom prst="line">
                    <a:avLst/>
                  </a:prstGeom>
                  <a:noFill/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43" name="Rectangle 8"/>
                  <p:cNvSpPr>
                    <a:spLocks noChangeArrowheads="1"/>
                  </p:cNvSpPr>
                  <p:nvPr/>
                </p:nvSpPr>
                <p:spPr bwMode="auto">
                  <a:xfrm>
                    <a:off x="5283332" y="3077148"/>
                    <a:ext cx="492125" cy="77788"/>
                  </a:xfrm>
                  <a:prstGeom prst="rect">
                    <a:avLst/>
                  </a:prstGeom>
                  <a:solidFill>
                    <a:srgbClr val="CCCCFF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44" name="Oval 9"/>
                  <p:cNvSpPr>
                    <a:spLocks noChangeArrowheads="1"/>
                  </p:cNvSpPr>
                  <p:nvPr/>
                </p:nvSpPr>
                <p:spPr bwMode="auto">
                  <a:xfrm>
                    <a:off x="5278570" y="2983486"/>
                    <a:ext cx="496888" cy="150813"/>
                  </a:xfrm>
                  <a:prstGeom prst="ellipse">
                    <a:avLst/>
                  </a:prstGeom>
                  <a:solidFill>
                    <a:srgbClr val="CCCCFF"/>
                  </a:solidFill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grpSp>
              <p:nvGrpSpPr>
                <p:cNvPr id="337" name="Group 44"/>
                <p:cNvGrpSpPr/>
                <p:nvPr/>
              </p:nvGrpSpPr>
              <p:grpSpPr bwMode="auto">
                <a:xfrm>
                  <a:off x="1456374" y="2475647"/>
                  <a:ext cx="355165" cy="419100"/>
                  <a:chOff x="2944" y="2405"/>
                  <a:chExt cx="227" cy="264"/>
                </a:xfrm>
              </p:grpSpPr>
              <p:sp>
                <p:nvSpPr>
                  <p:cNvPr id="338" name="Rectangle 45"/>
                  <p:cNvSpPr>
                    <a:spLocks noChangeArrowheads="1"/>
                  </p:cNvSpPr>
                  <p:nvPr/>
                </p:nvSpPr>
                <p:spPr bwMode="auto">
                  <a:xfrm>
                    <a:off x="2982" y="2490"/>
                    <a:ext cx="144" cy="132"/>
                  </a:xfrm>
                  <a:prstGeom prst="rect">
                    <a:avLst/>
                  </a:prstGeom>
                  <a:solidFill>
                    <a:srgbClr val="CCCCFF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39" name="Text Box 46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944" y="2405"/>
                    <a:ext cx="227" cy="26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  <a:cs typeface="MS PGothic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a</a:t>
                    </a:r>
                    <a:endPara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  <p:grpSp>
            <p:nvGrpSpPr>
              <p:cNvPr id="316" name="Group 315"/>
              <p:cNvGrpSpPr/>
              <p:nvPr/>
            </p:nvGrpSpPr>
            <p:grpSpPr>
              <a:xfrm>
                <a:off x="6263949" y="5807720"/>
                <a:ext cx="531821" cy="369069"/>
                <a:chOff x="1348328" y="2507397"/>
                <a:chExt cx="603916" cy="419100"/>
              </a:xfrm>
            </p:grpSpPr>
            <p:grpSp>
              <p:nvGrpSpPr>
                <p:cNvPr id="327" name="Group 326"/>
                <p:cNvGrpSpPr/>
                <p:nvPr/>
              </p:nvGrpSpPr>
              <p:grpSpPr>
                <a:xfrm>
                  <a:off x="1348328" y="2555748"/>
                  <a:ext cx="603916" cy="308999"/>
                  <a:chOff x="5278570" y="2983486"/>
                  <a:chExt cx="501650" cy="233363"/>
                </a:xfrm>
              </p:grpSpPr>
              <p:sp>
                <p:nvSpPr>
                  <p:cNvPr id="331" name="Oval 5"/>
                  <p:cNvSpPr>
                    <a:spLocks noChangeArrowheads="1"/>
                  </p:cNvSpPr>
                  <p:nvPr/>
                </p:nvSpPr>
                <p:spPr bwMode="auto">
                  <a:xfrm>
                    <a:off x="5283332" y="3088261"/>
                    <a:ext cx="496888" cy="128588"/>
                  </a:xfrm>
                  <a:prstGeom prst="ellipse">
                    <a:avLst/>
                  </a:prstGeom>
                  <a:solidFill>
                    <a:srgbClr val="CCCCFF"/>
                  </a:solidFill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32" name="Line 6"/>
                  <p:cNvSpPr>
                    <a:spLocks noChangeShapeType="1"/>
                  </p:cNvSpPr>
                  <p:nvPr/>
                </p:nvSpPr>
                <p:spPr bwMode="auto">
                  <a:xfrm>
                    <a:off x="5283332" y="3077148"/>
                    <a:ext cx="0" cy="79375"/>
                  </a:xfrm>
                  <a:prstGeom prst="line">
                    <a:avLst/>
                  </a:prstGeom>
                  <a:noFill/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33" name="Line 7"/>
                  <p:cNvSpPr>
                    <a:spLocks noChangeShapeType="1"/>
                  </p:cNvSpPr>
                  <p:nvPr/>
                </p:nvSpPr>
                <p:spPr bwMode="auto">
                  <a:xfrm>
                    <a:off x="5780220" y="3077148"/>
                    <a:ext cx="0" cy="79375"/>
                  </a:xfrm>
                  <a:prstGeom prst="line">
                    <a:avLst/>
                  </a:prstGeom>
                  <a:noFill/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34" name="Rectangle 8"/>
                  <p:cNvSpPr>
                    <a:spLocks noChangeArrowheads="1"/>
                  </p:cNvSpPr>
                  <p:nvPr/>
                </p:nvSpPr>
                <p:spPr bwMode="auto">
                  <a:xfrm>
                    <a:off x="5283332" y="3077148"/>
                    <a:ext cx="492125" cy="77788"/>
                  </a:xfrm>
                  <a:prstGeom prst="rect">
                    <a:avLst/>
                  </a:prstGeom>
                  <a:solidFill>
                    <a:srgbClr val="CCCCFF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35" name="Oval 9"/>
                  <p:cNvSpPr>
                    <a:spLocks noChangeArrowheads="1"/>
                  </p:cNvSpPr>
                  <p:nvPr/>
                </p:nvSpPr>
                <p:spPr bwMode="auto">
                  <a:xfrm>
                    <a:off x="5278570" y="2983486"/>
                    <a:ext cx="496888" cy="150813"/>
                  </a:xfrm>
                  <a:prstGeom prst="ellipse">
                    <a:avLst/>
                  </a:prstGeom>
                  <a:solidFill>
                    <a:srgbClr val="CCCCFF"/>
                  </a:solidFill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grpSp>
              <p:nvGrpSpPr>
                <p:cNvPr id="328" name="Group 44"/>
                <p:cNvGrpSpPr/>
                <p:nvPr/>
              </p:nvGrpSpPr>
              <p:grpSpPr bwMode="auto">
                <a:xfrm>
                  <a:off x="1456374" y="2507397"/>
                  <a:ext cx="355165" cy="419100"/>
                  <a:chOff x="2944" y="2425"/>
                  <a:chExt cx="227" cy="264"/>
                </a:xfrm>
              </p:grpSpPr>
              <p:sp>
                <p:nvSpPr>
                  <p:cNvPr id="329" name="Rectangle 45"/>
                  <p:cNvSpPr>
                    <a:spLocks noChangeArrowheads="1"/>
                  </p:cNvSpPr>
                  <p:nvPr/>
                </p:nvSpPr>
                <p:spPr bwMode="auto">
                  <a:xfrm>
                    <a:off x="2982" y="2490"/>
                    <a:ext cx="144" cy="132"/>
                  </a:xfrm>
                  <a:prstGeom prst="rect">
                    <a:avLst/>
                  </a:prstGeom>
                  <a:solidFill>
                    <a:srgbClr val="CCCCFF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30" name="Text Box 46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944" y="2425"/>
                    <a:ext cx="227" cy="26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  <a:cs typeface="MS PGothic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b</a:t>
                    </a:r>
                    <a:endPara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  <p:grpSp>
            <p:nvGrpSpPr>
              <p:cNvPr id="317" name="Group 316"/>
              <p:cNvGrpSpPr/>
              <p:nvPr/>
            </p:nvGrpSpPr>
            <p:grpSpPr>
              <a:xfrm>
                <a:off x="8197315" y="5805271"/>
                <a:ext cx="531821" cy="369069"/>
                <a:chOff x="1348328" y="2507397"/>
                <a:chExt cx="603916" cy="419100"/>
              </a:xfrm>
            </p:grpSpPr>
            <p:grpSp>
              <p:nvGrpSpPr>
                <p:cNvPr id="318" name="Group 317"/>
                <p:cNvGrpSpPr/>
                <p:nvPr/>
              </p:nvGrpSpPr>
              <p:grpSpPr>
                <a:xfrm>
                  <a:off x="1348328" y="2555748"/>
                  <a:ext cx="603916" cy="308999"/>
                  <a:chOff x="5278570" y="2983486"/>
                  <a:chExt cx="501650" cy="233363"/>
                </a:xfrm>
              </p:grpSpPr>
              <p:sp>
                <p:nvSpPr>
                  <p:cNvPr id="322" name="Oval 5"/>
                  <p:cNvSpPr>
                    <a:spLocks noChangeArrowheads="1"/>
                  </p:cNvSpPr>
                  <p:nvPr/>
                </p:nvSpPr>
                <p:spPr bwMode="auto">
                  <a:xfrm>
                    <a:off x="5283332" y="3088261"/>
                    <a:ext cx="496888" cy="128588"/>
                  </a:xfrm>
                  <a:prstGeom prst="ellipse">
                    <a:avLst/>
                  </a:prstGeom>
                  <a:solidFill>
                    <a:srgbClr val="CCCCFF"/>
                  </a:solidFill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23" name="Line 6"/>
                  <p:cNvSpPr>
                    <a:spLocks noChangeShapeType="1"/>
                  </p:cNvSpPr>
                  <p:nvPr/>
                </p:nvSpPr>
                <p:spPr bwMode="auto">
                  <a:xfrm>
                    <a:off x="5283332" y="3077148"/>
                    <a:ext cx="0" cy="79375"/>
                  </a:xfrm>
                  <a:prstGeom prst="line">
                    <a:avLst/>
                  </a:prstGeom>
                  <a:noFill/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24" name="Line 7"/>
                  <p:cNvSpPr>
                    <a:spLocks noChangeShapeType="1"/>
                  </p:cNvSpPr>
                  <p:nvPr/>
                </p:nvSpPr>
                <p:spPr bwMode="auto">
                  <a:xfrm>
                    <a:off x="5780220" y="3077148"/>
                    <a:ext cx="0" cy="79375"/>
                  </a:xfrm>
                  <a:prstGeom prst="line">
                    <a:avLst/>
                  </a:prstGeom>
                  <a:noFill/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25" name="Rectangle 8"/>
                  <p:cNvSpPr>
                    <a:spLocks noChangeArrowheads="1"/>
                  </p:cNvSpPr>
                  <p:nvPr/>
                </p:nvSpPr>
                <p:spPr bwMode="auto">
                  <a:xfrm>
                    <a:off x="5283332" y="3077148"/>
                    <a:ext cx="492125" cy="77788"/>
                  </a:xfrm>
                  <a:prstGeom prst="rect">
                    <a:avLst/>
                  </a:prstGeom>
                  <a:solidFill>
                    <a:srgbClr val="CCCCFF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26" name="Oval 9"/>
                  <p:cNvSpPr>
                    <a:spLocks noChangeArrowheads="1"/>
                  </p:cNvSpPr>
                  <p:nvPr/>
                </p:nvSpPr>
                <p:spPr bwMode="auto">
                  <a:xfrm>
                    <a:off x="5278570" y="2983486"/>
                    <a:ext cx="496888" cy="150813"/>
                  </a:xfrm>
                  <a:prstGeom prst="ellipse">
                    <a:avLst/>
                  </a:prstGeom>
                  <a:solidFill>
                    <a:srgbClr val="CCCCFF"/>
                  </a:solidFill>
                  <a:ln w="12700">
                    <a:solidFill>
                      <a:srgbClr val="000000"/>
                    </a:solidFill>
                    <a:round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grpSp>
              <p:nvGrpSpPr>
                <p:cNvPr id="319" name="Group 44"/>
                <p:cNvGrpSpPr/>
                <p:nvPr/>
              </p:nvGrpSpPr>
              <p:grpSpPr bwMode="auto">
                <a:xfrm>
                  <a:off x="1464202" y="2507397"/>
                  <a:ext cx="341084" cy="419100"/>
                  <a:chOff x="2949" y="2425"/>
                  <a:chExt cx="218" cy="264"/>
                </a:xfrm>
              </p:grpSpPr>
              <p:sp>
                <p:nvSpPr>
                  <p:cNvPr id="320" name="Rectangle 45"/>
                  <p:cNvSpPr>
                    <a:spLocks noChangeArrowheads="1"/>
                  </p:cNvSpPr>
                  <p:nvPr/>
                </p:nvSpPr>
                <p:spPr bwMode="auto">
                  <a:xfrm>
                    <a:off x="2982" y="2490"/>
                    <a:ext cx="144" cy="132"/>
                  </a:xfrm>
                  <a:prstGeom prst="rect">
                    <a:avLst/>
                  </a:prstGeom>
                  <a:solidFill>
                    <a:srgbClr val="CCCCFF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321" name="Text Box 46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949" y="2425"/>
                    <a:ext cx="218" cy="26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  <a:cs typeface="MS PGothic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c</a:t>
                    </a:r>
                    <a:endPara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</p:grpSp>
        <p:sp>
          <p:nvSpPr>
            <p:cNvPr id="346" name="Right Arrow 345"/>
            <p:cNvSpPr/>
            <p:nvPr/>
          </p:nvSpPr>
          <p:spPr>
            <a:xfrm rot="10800000">
              <a:off x="8271137" y="5751593"/>
              <a:ext cx="575190" cy="152414"/>
            </a:xfrm>
            <a:prstGeom prst="rightArrow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rgbClr val="C000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7" name="Right Arrow 346"/>
            <p:cNvSpPr/>
            <p:nvPr/>
          </p:nvSpPr>
          <p:spPr>
            <a:xfrm>
              <a:off x="7508446" y="5756510"/>
              <a:ext cx="575190" cy="152414"/>
            </a:xfrm>
            <a:prstGeom prst="rightArrow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rgbClr val="C000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8" name="Right Arrow 347"/>
            <p:cNvSpPr/>
            <p:nvPr/>
          </p:nvSpPr>
          <p:spPr>
            <a:xfrm rot="10800000">
              <a:off x="8263118" y="3813171"/>
              <a:ext cx="575190" cy="152414"/>
            </a:xfrm>
            <a:prstGeom prst="rightArrow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rgbClr val="C000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9" name="Right Arrow 348"/>
            <p:cNvSpPr/>
            <p:nvPr/>
          </p:nvSpPr>
          <p:spPr>
            <a:xfrm>
              <a:off x="7516468" y="3818088"/>
              <a:ext cx="575190" cy="152414"/>
            </a:xfrm>
            <a:prstGeom prst="rightArrow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rgbClr val="C000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0" name="Right Arrow 349"/>
            <p:cNvSpPr/>
            <p:nvPr/>
          </p:nvSpPr>
          <p:spPr>
            <a:xfrm rot="10800000">
              <a:off x="8271140" y="1874749"/>
              <a:ext cx="575190" cy="152414"/>
            </a:xfrm>
            <a:prstGeom prst="rightArrow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rgbClr val="C000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1" name="Right Arrow 350"/>
            <p:cNvSpPr/>
            <p:nvPr/>
          </p:nvSpPr>
          <p:spPr>
            <a:xfrm>
              <a:off x="7535184" y="1895707"/>
              <a:ext cx="575190" cy="152414"/>
            </a:xfrm>
            <a:prstGeom prst="rightArrow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rgbClr val="C000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2" name="Right Arrow 351"/>
            <p:cNvSpPr/>
            <p:nvPr/>
          </p:nvSpPr>
          <p:spPr>
            <a:xfrm rot="10800000">
              <a:off x="10193519" y="1877422"/>
              <a:ext cx="575190" cy="152414"/>
            </a:xfrm>
            <a:prstGeom prst="rightArrow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rgbClr val="C000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3" name="Right Arrow 352"/>
            <p:cNvSpPr/>
            <p:nvPr/>
          </p:nvSpPr>
          <p:spPr>
            <a:xfrm>
              <a:off x="9430828" y="1882339"/>
              <a:ext cx="575190" cy="152414"/>
            </a:xfrm>
            <a:prstGeom prst="rightArrow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rgbClr val="C000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4" name="Right Arrow 353"/>
            <p:cNvSpPr/>
            <p:nvPr/>
          </p:nvSpPr>
          <p:spPr>
            <a:xfrm rot="10800000">
              <a:off x="10206889" y="3815843"/>
              <a:ext cx="575190" cy="152414"/>
            </a:xfrm>
            <a:prstGeom prst="rightArrow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rgbClr val="C000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5" name="Right Arrow 354"/>
            <p:cNvSpPr/>
            <p:nvPr/>
          </p:nvSpPr>
          <p:spPr>
            <a:xfrm>
              <a:off x="9444198" y="3820760"/>
              <a:ext cx="575190" cy="152414"/>
            </a:xfrm>
            <a:prstGeom prst="rightArrow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rgbClr val="C000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657860" y="2400132"/>
            <a:ext cx="5733486" cy="978729"/>
            <a:chOff x="657860" y="2475288"/>
            <a:chExt cx="5733486" cy="978729"/>
          </a:xfrm>
        </p:grpSpPr>
        <p:sp>
          <p:nvSpPr>
            <p:cNvPr id="167" name="TextBox 166"/>
            <p:cNvSpPr txBox="1"/>
            <p:nvPr/>
          </p:nvSpPr>
          <p:spPr>
            <a:xfrm flipH="1">
              <a:off x="1644363" y="2475288"/>
              <a:ext cx="4746983" cy="978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  <a:buClr>
                  <a:srgbClr val="0000A8"/>
                </a:buClr>
              </a:pPr>
              <a:r>
                <a:rPr lang="en-US" sz="2000" dirty="0"/>
                <a:t>c’s state at t=0 has propagated to b, and may influence distance vector computations up to </a:t>
              </a:r>
              <a:r>
                <a:rPr lang="en-US" sz="2400" b="1" dirty="0">
                  <a:solidFill>
                    <a:srgbClr val="0000A8"/>
                  </a:solidFill>
                </a:rPr>
                <a:t>1 </a:t>
              </a:r>
              <a:r>
                <a:rPr lang="en-US" sz="2000" dirty="0"/>
                <a:t>hop away, i.e., at b</a:t>
              </a:r>
              <a:endParaRPr lang="en-US" sz="2000" dirty="0"/>
            </a:p>
          </p:txBody>
        </p:sp>
        <p:grpSp>
          <p:nvGrpSpPr>
            <p:cNvPr id="173" name="Group 172"/>
            <p:cNvGrpSpPr/>
            <p:nvPr/>
          </p:nvGrpSpPr>
          <p:grpSpPr>
            <a:xfrm>
              <a:off x="657860" y="2750299"/>
              <a:ext cx="918242" cy="370050"/>
              <a:chOff x="1097284" y="2174236"/>
              <a:chExt cx="918242" cy="370050"/>
            </a:xfrm>
          </p:grpSpPr>
          <p:sp>
            <p:nvSpPr>
              <p:cNvPr id="174" name="TextBox 173"/>
              <p:cNvSpPr txBox="1"/>
              <p:nvPr/>
            </p:nvSpPr>
            <p:spPr>
              <a:xfrm>
                <a:off x="1521480" y="2174954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t=1</a:t>
                </a:r>
                <a:endParaRPr lang="en-US" dirty="0"/>
              </a:p>
            </p:txBody>
          </p:sp>
          <p:grpSp>
            <p:nvGrpSpPr>
              <p:cNvPr id="175" name="Group 174"/>
              <p:cNvGrpSpPr/>
              <p:nvPr/>
            </p:nvGrpSpPr>
            <p:grpSpPr>
              <a:xfrm>
                <a:off x="1097284" y="2174236"/>
                <a:ext cx="392849" cy="364140"/>
                <a:chOff x="1097284" y="2174236"/>
                <a:chExt cx="438579" cy="364140"/>
              </a:xfrm>
            </p:grpSpPr>
            <p:sp>
              <p:nvSpPr>
                <p:cNvPr id="176" name="Oval 175"/>
                <p:cNvSpPr/>
                <p:nvPr/>
              </p:nvSpPr>
              <p:spPr>
                <a:xfrm>
                  <a:off x="1100473" y="2176595"/>
                  <a:ext cx="431322" cy="361447"/>
                </a:xfrm>
                <a:prstGeom prst="ellipse">
                  <a:avLst/>
                </a:prstGeom>
                <a:noFill/>
                <a:ln w="19050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177" name="Straight Connector 176"/>
                <p:cNvCxnSpPr/>
                <p:nvPr/>
              </p:nvCxnSpPr>
              <p:spPr>
                <a:xfrm>
                  <a:off x="1314533" y="2174236"/>
                  <a:ext cx="0" cy="3247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Straight Connector 177"/>
                <p:cNvCxnSpPr/>
                <p:nvPr/>
              </p:nvCxnSpPr>
              <p:spPr>
                <a:xfrm>
                  <a:off x="1314533" y="2505897"/>
                  <a:ext cx="0" cy="3247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Straight Connector 178"/>
                <p:cNvCxnSpPr/>
                <p:nvPr/>
              </p:nvCxnSpPr>
              <p:spPr>
                <a:xfrm rot="16200000">
                  <a:off x="1116663" y="2338620"/>
                  <a:ext cx="0" cy="38758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Straight Connector 179"/>
                <p:cNvCxnSpPr/>
                <p:nvPr/>
              </p:nvCxnSpPr>
              <p:spPr>
                <a:xfrm rot="16200000">
                  <a:off x="1516484" y="2338620"/>
                  <a:ext cx="0" cy="38758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Straight Connector 180"/>
                <p:cNvCxnSpPr/>
                <p:nvPr/>
              </p:nvCxnSpPr>
              <p:spPr>
                <a:xfrm>
                  <a:off x="1411431" y="2493045"/>
                  <a:ext cx="17336" cy="23077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Straight Connector 181"/>
                <p:cNvCxnSpPr/>
                <p:nvPr/>
              </p:nvCxnSpPr>
              <p:spPr>
                <a:xfrm>
                  <a:off x="1205401" y="2199023"/>
                  <a:ext cx="17336" cy="23077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Straight Connector 182"/>
                <p:cNvCxnSpPr/>
                <p:nvPr/>
              </p:nvCxnSpPr>
              <p:spPr>
                <a:xfrm flipH="1">
                  <a:off x="1201321" y="2491335"/>
                  <a:ext cx="17336" cy="23077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4" name="Straight Connector 213"/>
                <p:cNvCxnSpPr/>
                <p:nvPr/>
              </p:nvCxnSpPr>
              <p:spPr>
                <a:xfrm flipH="1">
                  <a:off x="1407351" y="2197314"/>
                  <a:ext cx="17336" cy="23077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0" name="Straight Connector 219"/>
                <p:cNvCxnSpPr/>
                <p:nvPr/>
              </p:nvCxnSpPr>
              <p:spPr>
                <a:xfrm flipH="1">
                  <a:off x="1480788" y="2263982"/>
                  <a:ext cx="23455" cy="1452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9" name="Straight Connector 228"/>
                <p:cNvCxnSpPr/>
                <p:nvPr/>
              </p:nvCxnSpPr>
              <p:spPr>
                <a:xfrm flipH="1">
                  <a:off x="1129926" y="2434925"/>
                  <a:ext cx="23455" cy="1452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1" name="Straight Connector 230"/>
                <p:cNvCxnSpPr/>
                <p:nvPr/>
              </p:nvCxnSpPr>
              <p:spPr>
                <a:xfrm flipH="1" flipV="1">
                  <a:off x="1136045" y="2265692"/>
                  <a:ext cx="23455" cy="1452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/>
                <p:nvPr/>
              </p:nvCxnSpPr>
              <p:spPr>
                <a:xfrm flipH="1" flipV="1">
                  <a:off x="1480788" y="2436635"/>
                  <a:ext cx="23455" cy="1452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7" name="Oval 236"/>
                <p:cNvSpPr/>
                <p:nvPr/>
              </p:nvSpPr>
              <p:spPr>
                <a:xfrm>
                  <a:off x="1288014" y="2334922"/>
                  <a:ext cx="53037" cy="46914"/>
                </a:xfrm>
                <a:prstGeom prst="ellipse">
                  <a:avLst/>
                </a:prstGeom>
                <a:solidFill>
                  <a:srgbClr val="C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238" name="Straight Connector 237"/>
                <p:cNvCxnSpPr/>
                <p:nvPr/>
              </p:nvCxnSpPr>
              <p:spPr>
                <a:xfrm flipH="1">
                  <a:off x="1318079" y="2243337"/>
                  <a:ext cx="79786" cy="111123"/>
                </a:xfrm>
                <a:prstGeom prst="line">
                  <a:avLst/>
                </a:prstGeom>
                <a:ln w="25400" cap="flat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1" name="Group 10"/>
          <p:cNvGrpSpPr/>
          <p:nvPr/>
        </p:nvGrpSpPr>
        <p:grpSpPr>
          <a:xfrm>
            <a:off x="644525" y="3464640"/>
            <a:ext cx="5840095" cy="978729"/>
            <a:chOff x="644525" y="3539796"/>
            <a:chExt cx="5840095" cy="978729"/>
          </a:xfrm>
        </p:grpSpPr>
        <p:sp>
          <p:nvSpPr>
            <p:cNvPr id="168" name="TextBox 167"/>
            <p:cNvSpPr txBox="1"/>
            <p:nvPr/>
          </p:nvSpPr>
          <p:spPr>
            <a:xfrm flipH="1">
              <a:off x="1638864" y="3539796"/>
              <a:ext cx="4845756" cy="978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  <a:buClr>
                  <a:srgbClr val="0000A8"/>
                </a:buClr>
              </a:pPr>
              <a:r>
                <a:rPr lang="en-US" sz="2000" dirty="0"/>
                <a:t>c’s state at t=0 may now influence distance vector computations up to </a:t>
              </a:r>
              <a:r>
                <a:rPr lang="en-US" sz="2400" b="1" dirty="0">
                  <a:solidFill>
                    <a:srgbClr val="0000A8"/>
                  </a:solidFill>
                </a:rPr>
                <a:t>2 </a:t>
              </a:r>
              <a:r>
                <a:rPr lang="en-US" sz="2000" dirty="0"/>
                <a:t>hops away, i.e., at b and now at a, e as well</a:t>
              </a:r>
              <a:endParaRPr lang="en-US" sz="2000" dirty="0"/>
            </a:p>
          </p:txBody>
        </p:sp>
        <p:grpSp>
          <p:nvGrpSpPr>
            <p:cNvPr id="243" name="Group 242"/>
            <p:cNvGrpSpPr/>
            <p:nvPr/>
          </p:nvGrpSpPr>
          <p:grpSpPr>
            <a:xfrm>
              <a:off x="644525" y="3789159"/>
              <a:ext cx="918242" cy="370050"/>
              <a:chOff x="1097284" y="2174236"/>
              <a:chExt cx="918242" cy="370050"/>
            </a:xfrm>
          </p:grpSpPr>
          <p:sp>
            <p:nvSpPr>
              <p:cNvPr id="244" name="TextBox 243"/>
              <p:cNvSpPr txBox="1"/>
              <p:nvPr/>
            </p:nvSpPr>
            <p:spPr>
              <a:xfrm>
                <a:off x="1521480" y="2174954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t=2</a:t>
                </a:r>
                <a:endParaRPr lang="en-US" dirty="0"/>
              </a:p>
            </p:txBody>
          </p:sp>
          <p:grpSp>
            <p:nvGrpSpPr>
              <p:cNvPr id="245" name="Group 244"/>
              <p:cNvGrpSpPr/>
              <p:nvPr/>
            </p:nvGrpSpPr>
            <p:grpSpPr>
              <a:xfrm>
                <a:off x="1097284" y="2174236"/>
                <a:ext cx="392849" cy="364140"/>
                <a:chOff x="1097284" y="2174236"/>
                <a:chExt cx="438579" cy="364140"/>
              </a:xfrm>
            </p:grpSpPr>
            <p:sp>
              <p:nvSpPr>
                <p:cNvPr id="246" name="Oval 245"/>
                <p:cNvSpPr/>
                <p:nvPr/>
              </p:nvSpPr>
              <p:spPr>
                <a:xfrm>
                  <a:off x="1100473" y="2176595"/>
                  <a:ext cx="431322" cy="361447"/>
                </a:xfrm>
                <a:prstGeom prst="ellipse">
                  <a:avLst/>
                </a:prstGeom>
                <a:noFill/>
                <a:ln w="19050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251" name="Straight Connector 250"/>
                <p:cNvCxnSpPr/>
                <p:nvPr/>
              </p:nvCxnSpPr>
              <p:spPr>
                <a:xfrm>
                  <a:off x="1314533" y="2174236"/>
                  <a:ext cx="0" cy="3247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6" name="Straight Connector 255"/>
                <p:cNvCxnSpPr/>
                <p:nvPr/>
              </p:nvCxnSpPr>
              <p:spPr>
                <a:xfrm>
                  <a:off x="1314533" y="2505897"/>
                  <a:ext cx="0" cy="3247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7" name="Straight Connector 256"/>
                <p:cNvCxnSpPr/>
                <p:nvPr/>
              </p:nvCxnSpPr>
              <p:spPr>
                <a:xfrm rot="16200000">
                  <a:off x="1116663" y="2338620"/>
                  <a:ext cx="0" cy="38758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Straight Connector 257"/>
                <p:cNvCxnSpPr/>
                <p:nvPr/>
              </p:nvCxnSpPr>
              <p:spPr>
                <a:xfrm rot="16200000">
                  <a:off x="1516484" y="2338620"/>
                  <a:ext cx="0" cy="38758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9" name="Straight Connector 258"/>
                <p:cNvCxnSpPr/>
                <p:nvPr/>
              </p:nvCxnSpPr>
              <p:spPr>
                <a:xfrm>
                  <a:off x="1411431" y="2493045"/>
                  <a:ext cx="17336" cy="23077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1" name="Straight Connector 260"/>
                <p:cNvCxnSpPr/>
                <p:nvPr/>
              </p:nvCxnSpPr>
              <p:spPr>
                <a:xfrm>
                  <a:off x="1205401" y="2199023"/>
                  <a:ext cx="17336" cy="23077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Straight Connector 261"/>
                <p:cNvCxnSpPr/>
                <p:nvPr/>
              </p:nvCxnSpPr>
              <p:spPr>
                <a:xfrm flipH="1">
                  <a:off x="1201321" y="2491335"/>
                  <a:ext cx="17336" cy="23077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3" name="Straight Connector 262"/>
                <p:cNvCxnSpPr/>
                <p:nvPr/>
              </p:nvCxnSpPr>
              <p:spPr>
                <a:xfrm flipH="1">
                  <a:off x="1407351" y="2197314"/>
                  <a:ext cx="17336" cy="23077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Straight Connector 263"/>
                <p:cNvCxnSpPr/>
                <p:nvPr/>
              </p:nvCxnSpPr>
              <p:spPr>
                <a:xfrm flipH="1">
                  <a:off x="1480788" y="2263982"/>
                  <a:ext cx="23455" cy="1452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" name="Straight Connector 264"/>
                <p:cNvCxnSpPr/>
                <p:nvPr/>
              </p:nvCxnSpPr>
              <p:spPr>
                <a:xfrm flipH="1">
                  <a:off x="1129926" y="2434925"/>
                  <a:ext cx="23455" cy="1452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Straight Connector 265"/>
                <p:cNvCxnSpPr/>
                <p:nvPr/>
              </p:nvCxnSpPr>
              <p:spPr>
                <a:xfrm flipH="1" flipV="1">
                  <a:off x="1136045" y="2265692"/>
                  <a:ext cx="23455" cy="1452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Straight Connector 275"/>
                <p:cNvCxnSpPr/>
                <p:nvPr/>
              </p:nvCxnSpPr>
              <p:spPr>
                <a:xfrm flipH="1" flipV="1">
                  <a:off x="1480788" y="2436635"/>
                  <a:ext cx="23455" cy="1452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7" name="Oval 276"/>
                <p:cNvSpPr/>
                <p:nvPr/>
              </p:nvSpPr>
              <p:spPr>
                <a:xfrm>
                  <a:off x="1288014" y="2334922"/>
                  <a:ext cx="53037" cy="46914"/>
                </a:xfrm>
                <a:prstGeom prst="ellipse">
                  <a:avLst/>
                </a:prstGeom>
                <a:solidFill>
                  <a:srgbClr val="C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278" name="Straight Connector 277"/>
                <p:cNvCxnSpPr/>
                <p:nvPr/>
              </p:nvCxnSpPr>
              <p:spPr>
                <a:xfrm flipH="1">
                  <a:off x="1310990" y="2293502"/>
                  <a:ext cx="151387" cy="67308"/>
                </a:xfrm>
                <a:prstGeom prst="line">
                  <a:avLst/>
                </a:prstGeom>
                <a:ln w="25400" cap="flat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2" name="Group 11"/>
          <p:cNvGrpSpPr/>
          <p:nvPr/>
        </p:nvGrpSpPr>
        <p:grpSpPr>
          <a:xfrm>
            <a:off x="657860" y="4629055"/>
            <a:ext cx="5999480" cy="701731"/>
            <a:chOff x="657860" y="4629055"/>
            <a:chExt cx="5999480" cy="701731"/>
          </a:xfrm>
        </p:grpSpPr>
        <p:sp>
          <p:nvSpPr>
            <p:cNvPr id="169" name="TextBox 168"/>
            <p:cNvSpPr txBox="1"/>
            <p:nvPr/>
          </p:nvSpPr>
          <p:spPr>
            <a:xfrm flipH="1">
              <a:off x="1659184" y="4629055"/>
              <a:ext cx="4998156" cy="7017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  <a:buClr>
                  <a:srgbClr val="0000A8"/>
                </a:buClr>
              </a:pPr>
              <a:r>
                <a:rPr lang="en-US" sz="2000" dirty="0"/>
                <a:t>c’s state at t=0 may influence distance vector computations up to </a:t>
              </a:r>
              <a:r>
                <a:rPr lang="en-US" sz="2400" b="1" dirty="0">
                  <a:solidFill>
                    <a:srgbClr val="0000A8"/>
                  </a:solidFill>
                </a:rPr>
                <a:t>3</a:t>
              </a:r>
              <a:r>
                <a:rPr lang="en-US" sz="2000" dirty="0"/>
                <a:t> hops away, i.e., at d, f, h</a:t>
              </a:r>
              <a:endParaRPr lang="en-US" sz="2000" dirty="0"/>
            </a:p>
          </p:txBody>
        </p:sp>
        <p:grpSp>
          <p:nvGrpSpPr>
            <p:cNvPr id="281" name="Group 280"/>
            <p:cNvGrpSpPr/>
            <p:nvPr/>
          </p:nvGrpSpPr>
          <p:grpSpPr>
            <a:xfrm>
              <a:off x="657860" y="4761979"/>
              <a:ext cx="918242" cy="370050"/>
              <a:chOff x="1097284" y="2174236"/>
              <a:chExt cx="918242" cy="370050"/>
            </a:xfrm>
          </p:grpSpPr>
          <p:sp>
            <p:nvSpPr>
              <p:cNvPr id="282" name="TextBox 281"/>
              <p:cNvSpPr txBox="1"/>
              <p:nvPr/>
            </p:nvSpPr>
            <p:spPr>
              <a:xfrm>
                <a:off x="1521480" y="2174954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t=3</a:t>
                </a:r>
                <a:endParaRPr lang="en-US" dirty="0"/>
              </a:p>
            </p:txBody>
          </p:sp>
          <p:grpSp>
            <p:nvGrpSpPr>
              <p:cNvPr id="345" name="Group 344"/>
              <p:cNvGrpSpPr/>
              <p:nvPr/>
            </p:nvGrpSpPr>
            <p:grpSpPr>
              <a:xfrm>
                <a:off x="1097284" y="2174236"/>
                <a:ext cx="392849" cy="364140"/>
                <a:chOff x="1097284" y="2174236"/>
                <a:chExt cx="438579" cy="364140"/>
              </a:xfrm>
            </p:grpSpPr>
            <p:sp>
              <p:nvSpPr>
                <p:cNvPr id="357" name="Oval 356"/>
                <p:cNvSpPr/>
                <p:nvPr/>
              </p:nvSpPr>
              <p:spPr>
                <a:xfrm>
                  <a:off x="1100473" y="2176595"/>
                  <a:ext cx="431322" cy="361447"/>
                </a:xfrm>
                <a:prstGeom prst="ellipse">
                  <a:avLst/>
                </a:prstGeom>
                <a:noFill/>
                <a:ln w="19050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67" name="Straight Connector 366"/>
                <p:cNvCxnSpPr/>
                <p:nvPr/>
              </p:nvCxnSpPr>
              <p:spPr>
                <a:xfrm>
                  <a:off x="1314533" y="2174236"/>
                  <a:ext cx="0" cy="3247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8" name="Straight Connector 367"/>
                <p:cNvCxnSpPr/>
                <p:nvPr/>
              </p:nvCxnSpPr>
              <p:spPr>
                <a:xfrm>
                  <a:off x="1314533" y="2505897"/>
                  <a:ext cx="0" cy="3247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9" name="Straight Connector 368"/>
                <p:cNvCxnSpPr/>
                <p:nvPr/>
              </p:nvCxnSpPr>
              <p:spPr>
                <a:xfrm rot="16200000">
                  <a:off x="1116663" y="2338620"/>
                  <a:ext cx="0" cy="38758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0" name="Straight Connector 369"/>
                <p:cNvCxnSpPr/>
                <p:nvPr/>
              </p:nvCxnSpPr>
              <p:spPr>
                <a:xfrm rot="16200000">
                  <a:off x="1516484" y="2338620"/>
                  <a:ext cx="0" cy="38758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1" name="Straight Connector 370"/>
                <p:cNvCxnSpPr/>
                <p:nvPr/>
              </p:nvCxnSpPr>
              <p:spPr>
                <a:xfrm>
                  <a:off x="1411431" y="2493045"/>
                  <a:ext cx="17336" cy="23077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2" name="Straight Connector 371"/>
                <p:cNvCxnSpPr/>
                <p:nvPr/>
              </p:nvCxnSpPr>
              <p:spPr>
                <a:xfrm>
                  <a:off x="1205401" y="2199023"/>
                  <a:ext cx="17336" cy="23077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3" name="Straight Connector 372"/>
                <p:cNvCxnSpPr/>
                <p:nvPr/>
              </p:nvCxnSpPr>
              <p:spPr>
                <a:xfrm flipH="1">
                  <a:off x="1201321" y="2491335"/>
                  <a:ext cx="17336" cy="23077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4" name="Straight Connector 373"/>
                <p:cNvCxnSpPr/>
                <p:nvPr/>
              </p:nvCxnSpPr>
              <p:spPr>
                <a:xfrm flipH="1">
                  <a:off x="1407351" y="2197314"/>
                  <a:ext cx="17336" cy="23077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5" name="Straight Connector 374"/>
                <p:cNvCxnSpPr/>
                <p:nvPr/>
              </p:nvCxnSpPr>
              <p:spPr>
                <a:xfrm flipH="1">
                  <a:off x="1480788" y="2263982"/>
                  <a:ext cx="23455" cy="1452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6" name="Straight Connector 375"/>
                <p:cNvCxnSpPr/>
                <p:nvPr/>
              </p:nvCxnSpPr>
              <p:spPr>
                <a:xfrm flipH="1">
                  <a:off x="1129926" y="2434925"/>
                  <a:ext cx="23455" cy="1452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7" name="Straight Connector 376"/>
                <p:cNvCxnSpPr/>
                <p:nvPr/>
              </p:nvCxnSpPr>
              <p:spPr>
                <a:xfrm flipH="1" flipV="1">
                  <a:off x="1136045" y="2265692"/>
                  <a:ext cx="23455" cy="1452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8" name="Straight Connector 377"/>
                <p:cNvCxnSpPr/>
                <p:nvPr/>
              </p:nvCxnSpPr>
              <p:spPr>
                <a:xfrm flipH="1" flipV="1">
                  <a:off x="1480788" y="2436635"/>
                  <a:ext cx="23455" cy="1452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79" name="Oval 378"/>
                <p:cNvSpPr/>
                <p:nvPr/>
              </p:nvSpPr>
              <p:spPr>
                <a:xfrm>
                  <a:off x="1288014" y="2334922"/>
                  <a:ext cx="53037" cy="46914"/>
                </a:xfrm>
                <a:prstGeom prst="ellipse">
                  <a:avLst/>
                </a:prstGeom>
                <a:solidFill>
                  <a:srgbClr val="C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0" name="Straight Connector 379"/>
                <p:cNvCxnSpPr/>
                <p:nvPr/>
              </p:nvCxnSpPr>
              <p:spPr>
                <a:xfrm flipH="1">
                  <a:off x="1314533" y="2354460"/>
                  <a:ext cx="154224" cy="0"/>
                </a:xfrm>
                <a:prstGeom prst="line">
                  <a:avLst/>
                </a:prstGeom>
                <a:ln w="25400" cap="flat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3" name="Group 12"/>
          <p:cNvGrpSpPr/>
          <p:nvPr/>
        </p:nvGrpSpPr>
        <p:grpSpPr>
          <a:xfrm>
            <a:off x="657860" y="5652999"/>
            <a:ext cx="5918200" cy="701731"/>
            <a:chOff x="657860" y="5627947"/>
            <a:chExt cx="5918200" cy="701731"/>
          </a:xfrm>
        </p:grpSpPr>
        <p:sp>
          <p:nvSpPr>
            <p:cNvPr id="3" name="Rectangle 2"/>
            <p:cNvSpPr/>
            <p:nvPr/>
          </p:nvSpPr>
          <p:spPr>
            <a:xfrm>
              <a:off x="1638300" y="5627947"/>
              <a:ext cx="4937760" cy="7017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  <a:buClr>
                  <a:srgbClr val="0000A8"/>
                </a:buClr>
              </a:pPr>
              <a:r>
                <a:rPr lang="en-US" sz="2000" dirty="0"/>
                <a:t>c’s state at t=0 may influence distance vector computations up to </a:t>
              </a:r>
              <a:r>
                <a:rPr lang="en-US" sz="2400" b="1" dirty="0">
                  <a:solidFill>
                    <a:srgbClr val="0000A8"/>
                  </a:solidFill>
                </a:rPr>
                <a:t>4</a:t>
              </a:r>
              <a:r>
                <a:rPr lang="en-US" sz="2000" dirty="0"/>
                <a:t> hops away, i.e., at g, i</a:t>
              </a:r>
              <a:endParaRPr lang="en-US" sz="2000" dirty="0"/>
            </a:p>
          </p:txBody>
        </p:sp>
        <p:grpSp>
          <p:nvGrpSpPr>
            <p:cNvPr id="381" name="Group 380"/>
            <p:cNvGrpSpPr/>
            <p:nvPr/>
          </p:nvGrpSpPr>
          <p:grpSpPr>
            <a:xfrm>
              <a:off x="657860" y="5777979"/>
              <a:ext cx="918242" cy="370050"/>
              <a:chOff x="1097284" y="2174236"/>
              <a:chExt cx="918242" cy="370050"/>
            </a:xfrm>
          </p:grpSpPr>
          <p:sp>
            <p:nvSpPr>
              <p:cNvPr id="382" name="TextBox 381"/>
              <p:cNvSpPr txBox="1"/>
              <p:nvPr/>
            </p:nvSpPr>
            <p:spPr>
              <a:xfrm>
                <a:off x="1521480" y="2174954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t=4</a:t>
                </a:r>
                <a:endParaRPr lang="en-US" dirty="0"/>
              </a:p>
            </p:txBody>
          </p:sp>
          <p:grpSp>
            <p:nvGrpSpPr>
              <p:cNvPr id="383" name="Group 382"/>
              <p:cNvGrpSpPr/>
              <p:nvPr/>
            </p:nvGrpSpPr>
            <p:grpSpPr>
              <a:xfrm>
                <a:off x="1097284" y="2174236"/>
                <a:ext cx="392849" cy="364140"/>
                <a:chOff x="1097284" y="2174236"/>
                <a:chExt cx="438579" cy="364140"/>
              </a:xfrm>
            </p:grpSpPr>
            <p:sp>
              <p:nvSpPr>
                <p:cNvPr id="384" name="Oval 383"/>
                <p:cNvSpPr/>
                <p:nvPr/>
              </p:nvSpPr>
              <p:spPr>
                <a:xfrm>
                  <a:off x="1100473" y="2176595"/>
                  <a:ext cx="431322" cy="361447"/>
                </a:xfrm>
                <a:prstGeom prst="ellipse">
                  <a:avLst/>
                </a:prstGeom>
                <a:noFill/>
                <a:ln w="19050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5" name="Straight Connector 384"/>
                <p:cNvCxnSpPr/>
                <p:nvPr/>
              </p:nvCxnSpPr>
              <p:spPr>
                <a:xfrm>
                  <a:off x="1314533" y="2174236"/>
                  <a:ext cx="0" cy="3247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6" name="Straight Connector 385"/>
                <p:cNvCxnSpPr/>
                <p:nvPr/>
              </p:nvCxnSpPr>
              <p:spPr>
                <a:xfrm>
                  <a:off x="1314533" y="2505897"/>
                  <a:ext cx="0" cy="3247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7" name="Straight Connector 386"/>
                <p:cNvCxnSpPr/>
                <p:nvPr/>
              </p:nvCxnSpPr>
              <p:spPr>
                <a:xfrm rot="16200000">
                  <a:off x="1116663" y="2338620"/>
                  <a:ext cx="0" cy="38758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8" name="Straight Connector 387"/>
                <p:cNvCxnSpPr/>
                <p:nvPr/>
              </p:nvCxnSpPr>
              <p:spPr>
                <a:xfrm rot="16200000">
                  <a:off x="1516484" y="2338620"/>
                  <a:ext cx="0" cy="38758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9" name="Straight Connector 388"/>
                <p:cNvCxnSpPr/>
                <p:nvPr/>
              </p:nvCxnSpPr>
              <p:spPr>
                <a:xfrm>
                  <a:off x="1411431" y="2493045"/>
                  <a:ext cx="17336" cy="23077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0" name="Straight Connector 389"/>
                <p:cNvCxnSpPr/>
                <p:nvPr/>
              </p:nvCxnSpPr>
              <p:spPr>
                <a:xfrm>
                  <a:off x="1205401" y="2199023"/>
                  <a:ext cx="17336" cy="23077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1" name="Straight Connector 390"/>
                <p:cNvCxnSpPr/>
                <p:nvPr/>
              </p:nvCxnSpPr>
              <p:spPr>
                <a:xfrm flipH="1">
                  <a:off x="1201321" y="2491335"/>
                  <a:ext cx="17336" cy="23077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2" name="Straight Connector 391"/>
                <p:cNvCxnSpPr/>
                <p:nvPr/>
              </p:nvCxnSpPr>
              <p:spPr>
                <a:xfrm flipH="1">
                  <a:off x="1407351" y="2197314"/>
                  <a:ext cx="17336" cy="23077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3" name="Straight Connector 392"/>
                <p:cNvCxnSpPr/>
                <p:nvPr/>
              </p:nvCxnSpPr>
              <p:spPr>
                <a:xfrm flipH="1">
                  <a:off x="1480788" y="2263982"/>
                  <a:ext cx="23455" cy="1452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4" name="Straight Connector 393"/>
                <p:cNvCxnSpPr/>
                <p:nvPr/>
              </p:nvCxnSpPr>
              <p:spPr>
                <a:xfrm flipH="1">
                  <a:off x="1129926" y="2434925"/>
                  <a:ext cx="23455" cy="1452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5" name="Straight Connector 394"/>
                <p:cNvCxnSpPr/>
                <p:nvPr/>
              </p:nvCxnSpPr>
              <p:spPr>
                <a:xfrm flipH="1" flipV="1">
                  <a:off x="1136045" y="2265692"/>
                  <a:ext cx="23455" cy="1452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6" name="Straight Connector 395"/>
                <p:cNvCxnSpPr/>
                <p:nvPr/>
              </p:nvCxnSpPr>
              <p:spPr>
                <a:xfrm flipH="1" flipV="1">
                  <a:off x="1480788" y="2436635"/>
                  <a:ext cx="23455" cy="14529"/>
                </a:xfrm>
                <a:prstGeom prst="line">
                  <a:avLst/>
                </a:prstGeom>
                <a:ln w="12700" cap="rnd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97" name="Oval 396"/>
                <p:cNvSpPr/>
                <p:nvPr/>
              </p:nvSpPr>
              <p:spPr>
                <a:xfrm>
                  <a:off x="1288014" y="2334922"/>
                  <a:ext cx="53037" cy="46914"/>
                </a:xfrm>
                <a:prstGeom prst="ellipse">
                  <a:avLst/>
                </a:prstGeom>
                <a:solidFill>
                  <a:srgbClr val="C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98" name="Straight Connector 397"/>
                <p:cNvCxnSpPr/>
                <p:nvPr/>
              </p:nvCxnSpPr>
              <p:spPr>
                <a:xfrm flipH="1" flipV="1">
                  <a:off x="1310989" y="2351285"/>
                  <a:ext cx="140045" cy="71122"/>
                </a:xfrm>
                <a:prstGeom prst="line">
                  <a:avLst/>
                </a:prstGeom>
                <a:ln w="25400" cap="flat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7" name="TextBox 6"/>
          <p:cNvSpPr txBox="1"/>
          <p:nvPr/>
        </p:nvSpPr>
        <p:spPr>
          <a:xfrm>
            <a:off x="802640" y="1188720"/>
            <a:ext cx="10619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Iterative communication, computation steps diffuses information through network: </a:t>
            </a:r>
            <a:endParaRPr lang="en-US" sz="2400" dirty="0"/>
          </a:p>
        </p:txBody>
      </p:sp>
      <p:grpSp>
        <p:nvGrpSpPr>
          <p:cNvPr id="17" name="Group 16"/>
          <p:cNvGrpSpPr/>
          <p:nvPr/>
        </p:nvGrpSpPr>
        <p:grpSpPr>
          <a:xfrm>
            <a:off x="8879399" y="1803748"/>
            <a:ext cx="2857489" cy="1596883"/>
            <a:chOff x="8879399" y="1803748"/>
            <a:chExt cx="2857489" cy="1596883"/>
          </a:xfrm>
        </p:grpSpPr>
        <p:sp>
          <p:nvSpPr>
            <p:cNvPr id="15" name="Freeform 14"/>
            <p:cNvSpPr/>
            <p:nvPr/>
          </p:nvSpPr>
          <p:spPr>
            <a:xfrm>
              <a:off x="8879399" y="1803748"/>
              <a:ext cx="2857489" cy="1536065"/>
            </a:xfrm>
            <a:custGeom>
              <a:avLst/>
              <a:gdLst>
                <a:gd name="connsiteX0" fmla="*/ 0 w 3319398"/>
                <a:gd name="connsiteY0" fmla="*/ 0 h 1215025"/>
                <a:gd name="connsiteX1" fmla="*/ 613776 w 3319398"/>
                <a:gd name="connsiteY1" fmla="*/ 1189973 h 1215025"/>
                <a:gd name="connsiteX2" fmla="*/ 3319398 w 3319398"/>
                <a:gd name="connsiteY2" fmla="*/ 1215025 h 1215025"/>
                <a:gd name="connsiteX0-1" fmla="*/ 0 w 3319398"/>
                <a:gd name="connsiteY0-2" fmla="*/ 0 h 1284889"/>
                <a:gd name="connsiteX1-3" fmla="*/ 613776 w 3319398"/>
                <a:gd name="connsiteY1-4" fmla="*/ 1189973 h 1284889"/>
                <a:gd name="connsiteX2-5" fmla="*/ 3319398 w 3319398"/>
                <a:gd name="connsiteY2-6" fmla="*/ 1215025 h 1284889"/>
                <a:gd name="connsiteX0-7" fmla="*/ 0 w 3319398"/>
                <a:gd name="connsiteY0-8" fmla="*/ 0 h 1528175"/>
                <a:gd name="connsiteX1-9" fmla="*/ 613776 w 3319398"/>
                <a:gd name="connsiteY1-10" fmla="*/ 1189973 h 1528175"/>
                <a:gd name="connsiteX2-11" fmla="*/ 3319398 w 3319398"/>
                <a:gd name="connsiteY2-12" fmla="*/ 1528175 h 1528175"/>
                <a:gd name="connsiteX0-13" fmla="*/ 0 w 3319398"/>
                <a:gd name="connsiteY0-14" fmla="*/ 0 h 1528175"/>
                <a:gd name="connsiteX1-15" fmla="*/ 613776 w 3319398"/>
                <a:gd name="connsiteY1-16" fmla="*/ 1189973 h 1528175"/>
                <a:gd name="connsiteX2-17" fmla="*/ 3319398 w 3319398"/>
                <a:gd name="connsiteY2-18" fmla="*/ 1528175 h 1528175"/>
                <a:gd name="connsiteX0-19" fmla="*/ 0 w 3181611"/>
                <a:gd name="connsiteY0-20" fmla="*/ 0 h 1528175"/>
                <a:gd name="connsiteX1-21" fmla="*/ 475989 w 3181611"/>
                <a:gd name="connsiteY1-22" fmla="*/ 1189973 h 1528175"/>
                <a:gd name="connsiteX2-23" fmla="*/ 3181611 w 3181611"/>
                <a:gd name="connsiteY2-24" fmla="*/ 1528175 h 1528175"/>
                <a:gd name="connsiteX0-25" fmla="*/ 9476 w 3191087"/>
                <a:gd name="connsiteY0-26" fmla="*/ 0 h 1528175"/>
                <a:gd name="connsiteX1-27" fmla="*/ 485465 w 3191087"/>
                <a:gd name="connsiteY1-28" fmla="*/ 1189973 h 1528175"/>
                <a:gd name="connsiteX2-29" fmla="*/ 3191087 w 3191087"/>
                <a:gd name="connsiteY2-30" fmla="*/ 1528175 h 1528175"/>
                <a:gd name="connsiteX0-31" fmla="*/ 9703 w 3203840"/>
                <a:gd name="connsiteY0-32" fmla="*/ 0 h 1453019"/>
                <a:gd name="connsiteX1-33" fmla="*/ 485692 w 3203840"/>
                <a:gd name="connsiteY1-34" fmla="*/ 1189973 h 1453019"/>
                <a:gd name="connsiteX2-35" fmla="*/ 3203840 w 3203840"/>
                <a:gd name="connsiteY2-36" fmla="*/ 1453019 h 1453019"/>
                <a:gd name="connsiteX0-37" fmla="*/ 6182 w 3200319"/>
                <a:gd name="connsiteY0-38" fmla="*/ 0 h 1461838"/>
                <a:gd name="connsiteX1-39" fmla="*/ 519749 w 3200319"/>
                <a:gd name="connsiteY1-40" fmla="*/ 1290182 h 1461838"/>
                <a:gd name="connsiteX2-41" fmla="*/ 3200319 w 3200319"/>
                <a:gd name="connsiteY2-42" fmla="*/ 1453019 h 1461838"/>
                <a:gd name="connsiteX0-43" fmla="*/ 113523 w 2944405"/>
                <a:gd name="connsiteY0-44" fmla="*/ 0 h 1461838"/>
                <a:gd name="connsiteX1-45" fmla="*/ 263835 w 2944405"/>
                <a:gd name="connsiteY1-46" fmla="*/ 1290182 h 1461838"/>
                <a:gd name="connsiteX2-47" fmla="*/ 2944405 w 2944405"/>
                <a:gd name="connsiteY2-48" fmla="*/ 1453019 h 1461838"/>
                <a:gd name="connsiteX0-49" fmla="*/ 7733 w 2838615"/>
                <a:gd name="connsiteY0-50" fmla="*/ 0 h 1523002"/>
                <a:gd name="connsiteX1-51" fmla="*/ 446144 w 2838615"/>
                <a:gd name="connsiteY1-52" fmla="*/ 1402916 h 1523002"/>
                <a:gd name="connsiteX2-53" fmla="*/ 2838615 w 2838615"/>
                <a:gd name="connsiteY2-54" fmla="*/ 1453019 h 1523002"/>
                <a:gd name="connsiteX0-55" fmla="*/ 6626 w 2837508"/>
                <a:gd name="connsiteY0-56" fmla="*/ 0 h 1484577"/>
                <a:gd name="connsiteX1-57" fmla="*/ 457563 w 2837508"/>
                <a:gd name="connsiteY1-58" fmla="*/ 1340286 h 1484577"/>
                <a:gd name="connsiteX2-59" fmla="*/ 2837508 w 2837508"/>
                <a:gd name="connsiteY2-60" fmla="*/ 1453019 h 1484577"/>
                <a:gd name="connsiteX0-61" fmla="*/ 6626 w 2837508"/>
                <a:gd name="connsiteY0-62" fmla="*/ 0 h 1506274"/>
                <a:gd name="connsiteX1-63" fmla="*/ 457563 w 2837508"/>
                <a:gd name="connsiteY1-64" fmla="*/ 1340286 h 1506274"/>
                <a:gd name="connsiteX2-65" fmla="*/ 2837508 w 2837508"/>
                <a:gd name="connsiteY2-66" fmla="*/ 1490597 h 1506274"/>
                <a:gd name="connsiteX0-67" fmla="*/ 6626 w 2837508"/>
                <a:gd name="connsiteY0-68" fmla="*/ 0 h 1532376"/>
                <a:gd name="connsiteX1-69" fmla="*/ 457563 w 2837508"/>
                <a:gd name="connsiteY1-70" fmla="*/ 1340286 h 1532376"/>
                <a:gd name="connsiteX2-71" fmla="*/ 2837508 w 2837508"/>
                <a:gd name="connsiteY2-72" fmla="*/ 1528175 h 1532376"/>
                <a:gd name="connsiteX0-73" fmla="*/ 2412 w 2833294"/>
                <a:gd name="connsiteY0-74" fmla="*/ 0 h 1532376"/>
                <a:gd name="connsiteX1-75" fmla="*/ 453349 w 2833294"/>
                <a:gd name="connsiteY1-76" fmla="*/ 1340286 h 1532376"/>
                <a:gd name="connsiteX2-77" fmla="*/ 2833294 w 2833294"/>
                <a:gd name="connsiteY2-78" fmla="*/ 1528175 h 1532376"/>
                <a:gd name="connsiteX0-79" fmla="*/ 1555 w 2857489"/>
                <a:gd name="connsiteY0-80" fmla="*/ 0 h 1519367"/>
                <a:gd name="connsiteX1-81" fmla="*/ 477544 w 2857489"/>
                <a:gd name="connsiteY1-82" fmla="*/ 1327760 h 1519367"/>
                <a:gd name="connsiteX2-83" fmla="*/ 2857489 w 2857489"/>
                <a:gd name="connsiteY2-84" fmla="*/ 1515649 h 1519367"/>
                <a:gd name="connsiteX0-85" fmla="*/ 1555 w 2857489"/>
                <a:gd name="connsiteY0-86" fmla="*/ 0 h 1493055"/>
                <a:gd name="connsiteX1-87" fmla="*/ 477544 w 2857489"/>
                <a:gd name="connsiteY1-88" fmla="*/ 1327760 h 1493055"/>
                <a:gd name="connsiteX2-89" fmla="*/ 2857489 w 2857489"/>
                <a:gd name="connsiteY2-90" fmla="*/ 1478071 h 1493055"/>
                <a:gd name="connsiteX0-91" fmla="*/ 1555 w 2857489"/>
                <a:gd name="connsiteY0-92" fmla="*/ 0 h 1508807"/>
                <a:gd name="connsiteX1-93" fmla="*/ 477544 w 2857489"/>
                <a:gd name="connsiteY1-94" fmla="*/ 1327760 h 1508807"/>
                <a:gd name="connsiteX2-95" fmla="*/ 2857489 w 2857489"/>
                <a:gd name="connsiteY2-96" fmla="*/ 1478071 h 1508807"/>
                <a:gd name="connsiteX0-97" fmla="*/ 1555 w 2857489"/>
                <a:gd name="connsiteY0-98" fmla="*/ 0 h 1536065"/>
                <a:gd name="connsiteX1-99" fmla="*/ 477544 w 2857489"/>
                <a:gd name="connsiteY1-100" fmla="*/ 1327760 h 1536065"/>
                <a:gd name="connsiteX2-101" fmla="*/ 2857489 w 2857489"/>
                <a:gd name="connsiteY2-102" fmla="*/ 1515649 h 153606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857489" h="1536065">
                  <a:moveTo>
                    <a:pt x="1555" y="0"/>
                  </a:moveTo>
                  <a:cubicBezTo>
                    <a:pt x="-6794" y="271398"/>
                    <a:pt x="1555" y="1075152"/>
                    <a:pt x="477544" y="1327760"/>
                  </a:cubicBezTo>
                  <a:cubicBezTo>
                    <a:pt x="953533" y="1580368"/>
                    <a:pt x="1968141" y="1544876"/>
                    <a:pt x="2857489" y="1515649"/>
                  </a:cubicBezTo>
                </a:path>
              </a:pathLst>
            </a:custGeom>
            <a:noFill/>
            <a:ln w="412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1185743" y="3031299"/>
              <a:ext cx="5469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00A8"/>
                  </a:solidFill>
                </a:rPr>
                <a:t>t=1 </a:t>
              </a:r>
              <a:endParaRPr lang="en-US" dirty="0">
                <a:solidFill>
                  <a:srgbClr val="0000A8"/>
                </a:solidFill>
              </a:endParaRPr>
            </a:p>
          </p:txBody>
        </p:sp>
      </p:grpSp>
      <p:grpSp>
        <p:nvGrpSpPr>
          <p:cNvPr id="253" name="Group 252"/>
          <p:cNvGrpSpPr/>
          <p:nvPr/>
        </p:nvGrpSpPr>
        <p:grpSpPr>
          <a:xfrm>
            <a:off x="7149715" y="1929521"/>
            <a:ext cx="4586651" cy="2599426"/>
            <a:chOff x="8907795" y="1814699"/>
            <a:chExt cx="2775713" cy="2599426"/>
          </a:xfrm>
        </p:grpSpPr>
        <p:sp>
          <p:nvSpPr>
            <p:cNvPr id="254" name="Freeform 253"/>
            <p:cNvSpPr/>
            <p:nvPr/>
          </p:nvSpPr>
          <p:spPr>
            <a:xfrm>
              <a:off x="8907795" y="1814699"/>
              <a:ext cx="2745708" cy="2599426"/>
            </a:xfrm>
            <a:custGeom>
              <a:avLst/>
              <a:gdLst>
                <a:gd name="connsiteX0" fmla="*/ 0 w 3319398"/>
                <a:gd name="connsiteY0" fmla="*/ 0 h 1215025"/>
                <a:gd name="connsiteX1" fmla="*/ 613776 w 3319398"/>
                <a:gd name="connsiteY1" fmla="*/ 1189973 h 1215025"/>
                <a:gd name="connsiteX2" fmla="*/ 3319398 w 3319398"/>
                <a:gd name="connsiteY2" fmla="*/ 1215025 h 1215025"/>
                <a:gd name="connsiteX0-1" fmla="*/ 0 w 3319398"/>
                <a:gd name="connsiteY0-2" fmla="*/ 0 h 1284889"/>
                <a:gd name="connsiteX1-3" fmla="*/ 613776 w 3319398"/>
                <a:gd name="connsiteY1-4" fmla="*/ 1189973 h 1284889"/>
                <a:gd name="connsiteX2-5" fmla="*/ 3319398 w 3319398"/>
                <a:gd name="connsiteY2-6" fmla="*/ 1215025 h 1284889"/>
                <a:gd name="connsiteX0-7" fmla="*/ 0 w 3319398"/>
                <a:gd name="connsiteY0-8" fmla="*/ 0 h 1528175"/>
                <a:gd name="connsiteX1-9" fmla="*/ 613776 w 3319398"/>
                <a:gd name="connsiteY1-10" fmla="*/ 1189973 h 1528175"/>
                <a:gd name="connsiteX2-11" fmla="*/ 3319398 w 3319398"/>
                <a:gd name="connsiteY2-12" fmla="*/ 1528175 h 1528175"/>
                <a:gd name="connsiteX0-13" fmla="*/ 0 w 3319398"/>
                <a:gd name="connsiteY0-14" fmla="*/ 0 h 1528175"/>
                <a:gd name="connsiteX1-15" fmla="*/ 613776 w 3319398"/>
                <a:gd name="connsiteY1-16" fmla="*/ 1189973 h 1528175"/>
                <a:gd name="connsiteX2-17" fmla="*/ 3319398 w 3319398"/>
                <a:gd name="connsiteY2-18" fmla="*/ 1528175 h 1528175"/>
                <a:gd name="connsiteX0-19" fmla="*/ 0 w 3181611"/>
                <a:gd name="connsiteY0-20" fmla="*/ 0 h 1528175"/>
                <a:gd name="connsiteX1-21" fmla="*/ 475989 w 3181611"/>
                <a:gd name="connsiteY1-22" fmla="*/ 1189973 h 1528175"/>
                <a:gd name="connsiteX2-23" fmla="*/ 3181611 w 3181611"/>
                <a:gd name="connsiteY2-24" fmla="*/ 1528175 h 1528175"/>
                <a:gd name="connsiteX0-25" fmla="*/ 9476 w 3191087"/>
                <a:gd name="connsiteY0-26" fmla="*/ 0 h 1528175"/>
                <a:gd name="connsiteX1-27" fmla="*/ 485465 w 3191087"/>
                <a:gd name="connsiteY1-28" fmla="*/ 1189973 h 1528175"/>
                <a:gd name="connsiteX2-29" fmla="*/ 3191087 w 3191087"/>
                <a:gd name="connsiteY2-30" fmla="*/ 1528175 h 1528175"/>
                <a:gd name="connsiteX0-31" fmla="*/ 9703 w 3203840"/>
                <a:gd name="connsiteY0-32" fmla="*/ 0 h 1453019"/>
                <a:gd name="connsiteX1-33" fmla="*/ 485692 w 3203840"/>
                <a:gd name="connsiteY1-34" fmla="*/ 1189973 h 1453019"/>
                <a:gd name="connsiteX2-35" fmla="*/ 3203840 w 3203840"/>
                <a:gd name="connsiteY2-36" fmla="*/ 1453019 h 1453019"/>
                <a:gd name="connsiteX0-37" fmla="*/ 6182 w 3200319"/>
                <a:gd name="connsiteY0-38" fmla="*/ 0 h 1461838"/>
                <a:gd name="connsiteX1-39" fmla="*/ 519749 w 3200319"/>
                <a:gd name="connsiteY1-40" fmla="*/ 1290182 h 1461838"/>
                <a:gd name="connsiteX2-41" fmla="*/ 3200319 w 3200319"/>
                <a:gd name="connsiteY2-42" fmla="*/ 1453019 h 1461838"/>
                <a:gd name="connsiteX0-43" fmla="*/ 113523 w 2944405"/>
                <a:gd name="connsiteY0-44" fmla="*/ 0 h 1461838"/>
                <a:gd name="connsiteX1-45" fmla="*/ 263835 w 2944405"/>
                <a:gd name="connsiteY1-46" fmla="*/ 1290182 h 1461838"/>
                <a:gd name="connsiteX2-47" fmla="*/ 2944405 w 2944405"/>
                <a:gd name="connsiteY2-48" fmla="*/ 1453019 h 1461838"/>
                <a:gd name="connsiteX0-49" fmla="*/ 7733 w 2838615"/>
                <a:gd name="connsiteY0-50" fmla="*/ 0 h 1523002"/>
                <a:gd name="connsiteX1-51" fmla="*/ 446144 w 2838615"/>
                <a:gd name="connsiteY1-52" fmla="*/ 1402916 h 1523002"/>
                <a:gd name="connsiteX2-53" fmla="*/ 2838615 w 2838615"/>
                <a:gd name="connsiteY2-54" fmla="*/ 1453019 h 1523002"/>
                <a:gd name="connsiteX0-55" fmla="*/ 6626 w 2837508"/>
                <a:gd name="connsiteY0-56" fmla="*/ 0 h 1484577"/>
                <a:gd name="connsiteX1-57" fmla="*/ 457563 w 2837508"/>
                <a:gd name="connsiteY1-58" fmla="*/ 1340286 h 1484577"/>
                <a:gd name="connsiteX2-59" fmla="*/ 2837508 w 2837508"/>
                <a:gd name="connsiteY2-60" fmla="*/ 1453019 h 1484577"/>
                <a:gd name="connsiteX0-61" fmla="*/ 6626 w 2837508"/>
                <a:gd name="connsiteY0-62" fmla="*/ 0 h 1506274"/>
                <a:gd name="connsiteX1-63" fmla="*/ 457563 w 2837508"/>
                <a:gd name="connsiteY1-64" fmla="*/ 1340286 h 1506274"/>
                <a:gd name="connsiteX2-65" fmla="*/ 2837508 w 2837508"/>
                <a:gd name="connsiteY2-66" fmla="*/ 1490597 h 1506274"/>
                <a:gd name="connsiteX0-67" fmla="*/ 6626 w 2837508"/>
                <a:gd name="connsiteY0-68" fmla="*/ 0 h 1532376"/>
                <a:gd name="connsiteX1-69" fmla="*/ 457563 w 2837508"/>
                <a:gd name="connsiteY1-70" fmla="*/ 1340286 h 1532376"/>
                <a:gd name="connsiteX2-71" fmla="*/ 2837508 w 2837508"/>
                <a:gd name="connsiteY2-72" fmla="*/ 1528175 h 1532376"/>
                <a:gd name="connsiteX0-73" fmla="*/ 2412 w 2833294"/>
                <a:gd name="connsiteY0-74" fmla="*/ 0 h 1532376"/>
                <a:gd name="connsiteX1-75" fmla="*/ 453349 w 2833294"/>
                <a:gd name="connsiteY1-76" fmla="*/ 1340286 h 1532376"/>
                <a:gd name="connsiteX2-77" fmla="*/ 2833294 w 2833294"/>
                <a:gd name="connsiteY2-78" fmla="*/ 1528175 h 1532376"/>
                <a:gd name="connsiteX0-79" fmla="*/ 1555 w 2857489"/>
                <a:gd name="connsiteY0-80" fmla="*/ 0 h 1519367"/>
                <a:gd name="connsiteX1-81" fmla="*/ 477544 w 2857489"/>
                <a:gd name="connsiteY1-82" fmla="*/ 1327760 h 1519367"/>
                <a:gd name="connsiteX2-83" fmla="*/ 2857489 w 2857489"/>
                <a:gd name="connsiteY2-84" fmla="*/ 1515649 h 1519367"/>
                <a:gd name="connsiteX0-85" fmla="*/ 1555 w 2857489"/>
                <a:gd name="connsiteY0-86" fmla="*/ 0 h 1493055"/>
                <a:gd name="connsiteX1-87" fmla="*/ 477544 w 2857489"/>
                <a:gd name="connsiteY1-88" fmla="*/ 1327760 h 1493055"/>
                <a:gd name="connsiteX2-89" fmla="*/ 2857489 w 2857489"/>
                <a:gd name="connsiteY2-90" fmla="*/ 1478071 h 1493055"/>
                <a:gd name="connsiteX0-91" fmla="*/ 1555 w 2857489"/>
                <a:gd name="connsiteY0-92" fmla="*/ 0 h 1508807"/>
                <a:gd name="connsiteX1-93" fmla="*/ 477544 w 2857489"/>
                <a:gd name="connsiteY1-94" fmla="*/ 1327760 h 1508807"/>
                <a:gd name="connsiteX2-95" fmla="*/ 2857489 w 2857489"/>
                <a:gd name="connsiteY2-96" fmla="*/ 1478071 h 1508807"/>
                <a:gd name="connsiteX0-97" fmla="*/ 1555 w 2857489"/>
                <a:gd name="connsiteY0-98" fmla="*/ 0 h 1536065"/>
                <a:gd name="connsiteX1-99" fmla="*/ 477544 w 2857489"/>
                <a:gd name="connsiteY1-100" fmla="*/ 1327760 h 1536065"/>
                <a:gd name="connsiteX2-101" fmla="*/ 2857489 w 2857489"/>
                <a:gd name="connsiteY2-102" fmla="*/ 1515649 h 1536065"/>
                <a:gd name="connsiteX0-103" fmla="*/ 1555 w 2857489"/>
                <a:gd name="connsiteY0-104" fmla="*/ 0 h 1536841"/>
                <a:gd name="connsiteX1-105" fmla="*/ 477544 w 2857489"/>
                <a:gd name="connsiteY1-106" fmla="*/ 1327760 h 1536841"/>
                <a:gd name="connsiteX2-107" fmla="*/ 1394471 w 2857489"/>
                <a:gd name="connsiteY2-108" fmla="*/ 1524673 h 1536841"/>
                <a:gd name="connsiteX3" fmla="*/ 2857489 w 2857489"/>
                <a:gd name="connsiteY3" fmla="*/ 1515649 h 1536841"/>
                <a:gd name="connsiteX0-109" fmla="*/ 206 w 2856140"/>
                <a:gd name="connsiteY0-110" fmla="*/ 0 h 2379901"/>
                <a:gd name="connsiteX1-111" fmla="*/ 476195 w 2856140"/>
                <a:gd name="connsiteY1-112" fmla="*/ 1327760 h 2379901"/>
                <a:gd name="connsiteX2-113" fmla="*/ 1423443 w 2856140"/>
                <a:gd name="connsiteY2-114" fmla="*/ 2379097 h 2379901"/>
                <a:gd name="connsiteX3-115" fmla="*/ 2856140 w 2856140"/>
                <a:gd name="connsiteY3-116" fmla="*/ 1515649 h 2379901"/>
                <a:gd name="connsiteX0-117" fmla="*/ 206 w 2856140"/>
                <a:gd name="connsiteY0-118" fmla="*/ 0 h 2379097"/>
                <a:gd name="connsiteX1-119" fmla="*/ 476195 w 2856140"/>
                <a:gd name="connsiteY1-120" fmla="*/ 1327760 h 2379097"/>
                <a:gd name="connsiteX2-121" fmla="*/ 1423443 w 2856140"/>
                <a:gd name="connsiteY2-122" fmla="*/ 2379097 h 2379097"/>
                <a:gd name="connsiteX3-123" fmla="*/ 2856140 w 2856140"/>
                <a:gd name="connsiteY3-124" fmla="*/ 1515649 h 2379097"/>
                <a:gd name="connsiteX0-125" fmla="*/ 206 w 2856140"/>
                <a:gd name="connsiteY0-126" fmla="*/ 0 h 2379097"/>
                <a:gd name="connsiteX1-127" fmla="*/ 476195 w 2856140"/>
                <a:gd name="connsiteY1-128" fmla="*/ 1327760 h 2379097"/>
                <a:gd name="connsiteX2-129" fmla="*/ 1423443 w 2856140"/>
                <a:gd name="connsiteY2-130" fmla="*/ 2379097 h 2379097"/>
                <a:gd name="connsiteX3-131" fmla="*/ 2856140 w 2856140"/>
                <a:gd name="connsiteY3-132" fmla="*/ 1515649 h 2379097"/>
                <a:gd name="connsiteX0-133" fmla="*/ 206 w 2772756"/>
                <a:gd name="connsiteY0-134" fmla="*/ 0 h 2379097"/>
                <a:gd name="connsiteX1-135" fmla="*/ 476195 w 2772756"/>
                <a:gd name="connsiteY1-136" fmla="*/ 1327760 h 2379097"/>
                <a:gd name="connsiteX2-137" fmla="*/ 1423443 w 2772756"/>
                <a:gd name="connsiteY2-138" fmla="*/ 2379097 h 2379097"/>
                <a:gd name="connsiteX3-139" fmla="*/ 2772756 w 2772756"/>
                <a:gd name="connsiteY3-140" fmla="*/ 1549826 h 2379097"/>
                <a:gd name="connsiteX0-141" fmla="*/ 206 w 2772756"/>
                <a:gd name="connsiteY0-142" fmla="*/ 0 h 2379097"/>
                <a:gd name="connsiteX1-143" fmla="*/ 476195 w 2772756"/>
                <a:gd name="connsiteY1-144" fmla="*/ 1327760 h 2379097"/>
                <a:gd name="connsiteX2-145" fmla="*/ 1423443 w 2772756"/>
                <a:gd name="connsiteY2-146" fmla="*/ 2379097 h 2379097"/>
                <a:gd name="connsiteX3-147" fmla="*/ 2772756 w 2772756"/>
                <a:gd name="connsiteY3-148" fmla="*/ 1549826 h 2379097"/>
                <a:gd name="connsiteX0-149" fmla="*/ 0 w 2772550"/>
                <a:gd name="connsiteY0-150" fmla="*/ 0 h 2379097"/>
                <a:gd name="connsiteX1-151" fmla="*/ 475989 w 2772550"/>
                <a:gd name="connsiteY1-152" fmla="*/ 1327760 h 2379097"/>
                <a:gd name="connsiteX2-153" fmla="*/ 1423237 w 2772550"/>
                <a:gd name="connsiteY2-154" fmla="*/ 2379097 h 2379097"/>
                <a:gd name="connsiteX3-155" fmla="*/ 2772550 w 2772550"/>
                <a:gd name="connsiteY3-156" fmla="*/ 1549826 h 2379097"/>
                <a:gd name="connsiteX0-157" fmla="*/ 0 w 2772550"/>
                <a:gd name="connsiteY0-158" fmla="*/ 0 h 2379097"/>
                <a:gd name="connsiteX1-159" fmla="*/ 544213 w 2772550"/>
                <a:gd name="connsiteY1-160" fmla="*/ 1373330 h 2379097"/>
                <a:gd name="connsiteX2-161" fmla="*/ 1423237 w 2772550"/>
                <a:gd name="connsiteY2-162" fmla="*/ 2379097 h 2379097"/>
                <a:gd name="connsiteX3-163" fmla="*/ 2772550 w 2772550"/>
                <a:gd name="connsiteY3-164" fmla="*/ 1549826 h 2379097"/>
                <a:gd name="connsiteX0-165" fmla="*/ 0 w 2772550"/>
                <a:gd name="connsiteY0-166" fmla="*/ 0 h 2379097"/>
                <a:gd name="connsiteX1-167" fmla="*/ 544213 w 2772550"/>
                <a:gd name="connsiteY1-168" fmla="*/ 1373330 h 2379097"/>
                <a:gd name="connsiteX2-169" fmla="*/ 1423237 w 2772550"/>
                <a:gd name="connsiteY2-170" fmla="*/ 2379097 h 2379097"/>
                <a:gd name="connsiteX3-171" fmla="*/ 2772550 w 2772550"/>
                <a:gd name="connsiteY3-172" fmla="*/ 1549826 h 2379097"/>
                <a:gd name="connsiteX0-173" fmla="*/ 0 w 2772550"/>
                <a:gd name="connsiteY0-174" fmla="*/ 0 h 2379097"/>
                <a:gd name="connsiteX1-175" fmla="*/ 491150 w 2772550"/>
                <a:gd name="connsiteY1-176" fmla="*/ 1487254 h 2379097"/>
                <a:gd name="connsiteX2-177" fmla="*/ 1423237 w 2772550"/>
                <a:gd name="connsiteY2-178" fmla="*/ 2379097 h 2379097"/>
                <a:gd name="connsiteX3-179" fmla="*/ 2772550 w 2772550"/>
                <a:gd name="connsiteY3-180" fmla="*/ 1549826 h 2379097"/>
                <a:gd name="connsiteX0-181" fmla="*/ 4133 w 2776683"/>
                <a:gd name="connsiteY0-182" fmla="*/ 0 h 2379097"/>
                <a:gd name="connsiteX1-183" fmla="*/ 495283 w 2776683"/>
                <a:gd name="connsiteY1-184" fmla="*/ 1487254 h 2379097"/>
                <a:gd name="connsiteX2-185" fmla="*/ 1427370 w 2776683"/>
                <a:gd name="connsiteY2-186" fmla="*/ 2379097 h 2379097"/>
                <a:gd name="connsiteX3-187" fmla="*/ 2776683 w 2776683"/>
                <a:gd name="connsiteY3-188" fmla="*/ 1549826 h 2379097"/>
                <a:gd name="connsiteX0-189" fmla="*/ 7071 w 2779621"/>
                <a:gd name="connsiteY0-190" fmla="*/ 0 h 2379097"/>
                <a:gd name="connsiteX1-191" fmla="*/ 498221 w 2779621"/>
                <a:gd name="connsiteY1-192" fmla="*/ 1487254 h 2379097"/>
                <a:gd name="connsiteX2-193" fmla="*/ 1430308 w 2779621"/>
                <a:gd name="connsiteY2-194" fmla="*/ 2379097 h 2379097"/>
                <a:gd name="connsiteX3-195" fmla="*/ 2779621 w 2779621"/>
                <a:gd name="connsiteY3-196" fmla="*/ 1549826 h 2379097"/>
                <a:gd name="connsiteX0-197" fmla="*/ 11488 w 2784038"/>
                <a:gd name="connsiteY0-198" fmla="*/ 0 h 2379097"/>
                <a:gd name="connsiteX1-199" fmla="*/ 502638 w 2784038"/>
                <a:gd name="connsiteY1-200" fmla="*/ 1487254 h 2379097"/>
                <a:gd name="connsiteX2-201" fmla="*/ 1434725 w 2784038"/>
                <a:gd name="connsiteY2-202" fmla="*/ 2379097 h 2379097"/>
                <a:gd name="connsiteX3-203" fmla="*/ 2784038 w 2784038"/>
                <a:gd name="connsiteY3-204" fmla="*/ 1549826 h 2379097"/>
                <a:gd name="connsiteX0-205" fmla="*/ 16 w 2786015"/>
                <a:gd name="connsiteY0-206" fmla="*/ 0 h 2369138"/>
                <a:gd name="connsiteX1-207" fmla="*/ 504615 w 2786015"/>
                <a:gd name="connsiteY1-208" fmla="*/ 1477295 h 2369138"/>
                <a:gd name="connsiteX2-209" fmla="*/ 1436702 w 2786015"/>
                <a:gd name="connsiteY2-210" fmla="*/ 2369138 h 2369138"/>
                <a:gd name="connsiteX3-211" fmla="*/ 2786015 w 2786015"/>
                <a:gd name="connsiteY3-212" fmla="*/ 1539867 h 2369138"/>
                <a:gd name="connsiteX0-213" fmla="*/ 0 w 2785999"/>
                <a:gd name="connsiteY0-214" fmla="*/ 0 h 2369138"/>
                <a:gd name="connsiteX1-215" fmla="*/ 504599 w 2785999"/>
                <a:gd name="connsiteY1-216" fmla="*/ 1477295 h 2369138"/>
                <a:gd name="connsiteX2-217" fmla="*/ 1436686 w 2785999"/>
                <a:gd name="connsiteY2-218" fmla="*/ 2369138 h 2369138"/>
                <a:gd name="connsiteX3-219" fmla="*/ 2785999 w 2785999"/>
                <a:gd name="connsiteY3-220" fmla="*/ 1539867 h 2369138"/>
                <a:gd name="connsiteX0-221" fmla="*/ 0 w 2785999"/>
                <a:gd name="connsiteY0-222" fmla="*/ 0 h 2369138"/>
                <a:gd name="connsiteX1-223" fmla="*/ 444079 w 2785999"/>
                <a:gd name="connsiteY1-224" fmla="*/ 1482276 h 2369138"/>
                <a:gd name="connsiteX2-225" fmla="*/ 1436686 w 2785999"/>
                <a:gd name="connsiteY2-226" fmla="*/ 2369138 h 2369138"/>
                <a:gd name="connsiteX3-227" fmla="*/ 2785999 w 2785999"/>
                <a:gd name="connsiteY3-228" fmla="*/ 1539867 h 2369138"/>
                <a:gd name="connsiteX0-229" fmla="*/ 0 w 2785999"/>
                <a:gd name="connsiteY0-230" fmla="*/ 0 h 2369138"/>
                <a:gd name="connsiteX1-231" fmla="*/ 444079 w 2785999"/>
                <a:gd name="connsiteY1-232" fmla="*/ 1482276 h 2369138"/>
                <a:gd name="connsiteX2-233" fmla="*/ 1436686 w 2785999"/>
                <a:gd name="connsiteY2-234" fmla="*/ 2369138 h 2369138"/>
                <a:gd name="connsiteX3-235" fmla="*/ 2785999 w 2785999"/>
                <a:gd name="connsiteY3-236" fmla="*/ 1539867 h 2369138"/>
                <a:gd name="connsiteX0-237" fmla="*/ 0 w 2785999"/>
                <a:gd name="connsiteY0-238" fmla="*/ 0 h 2369138"/>
                <a:gd name="connsiteX1-239" fmla="*/ 444079 w 2785999"/>
                <a:gd name="connsiteY1-240" fmla="*/ 1482276 h 2369138"/>
                <a:gd name="connsiteX2-241" fmla="*/ 1436686 w 2785999"/>
                <a:gd name="connsiteY2-242" fmla="*/ 2369138 h 2369138"/>
                <a:gd name="connsiteX3-243" fmla="*/ 2785999 w 2785999"/>
                <a:gd name="connsiteY3-244" fmla="*/ 1539867 h 2369138"/>
                <a:gd name="connsiteX0-245" fmla="*/ 0 w 2785999"/>
                <a:gd name="connsiteY0-246" fmla="*/ 0 h 2369138"/>
                <a:gd name="connsiteX1-247" fmla="*/ 780300 w 2785999"/>
                <a:gd name="connsiteY1-248" fmla="*/ 1512155 h 2369138"/>
                <a:gd name="connsiteX2-249" fmla="*/ 1436686 w 2785999"/>
                <a:gd name="connsiteY2-250" fmla="*/ 2369138 h 2369138"/>
                <a:gd name="connsiteX3-251" fmla="*/ 2785999 w 2785999"/>
                <a:gd name="connsiteY3-252" fmla="*/ 1539867 h 2369138"/>
                <a:gd name="connsiteX0-253" fmla="*/ 0 w 2785999"/>
                <a:gd name="connsiteY0-254" fmla="*/ 0 h 2364158"/>
                <a:gd name="connsiteX1-255" fmla="*/ 780300 w 2785999"/>
                <a:gd name="connsiteY1-256" fmla="*/ 1512155 h 2364158"/>
                <a:gd name="connsiteX2-257" fmla="*/ 1376166 w 2785999"/>
                <a:gd name="connsiteY2-258" fmla="*/ 2364158 h 2364158"/>
                <a:gd name="connsiteX3-259" fmla="*/ 2785999 w 2785999"/>
                <a:gd name="connsiteY3-260" fmla="*/ 1539867 h 2364158"/>
                <a:gd name="connsiteX0-261" fmla="*/ 0 w 2785999"/>
                <a:gd name="connsiteY0-262" fmla="*/ 0 h 2364158"/>
                <a:gd name="connsiteX1-263" fmla="*/ 780300 w 2785999"/>
                <a:gd name="connsiteY1-264" fmla="*/ 1512155 h 2364158"/>
                <a:gd name="connsiteX2-265" fmla="*/ 1376166 w 2785999"/>
                <a:gd name="connsiteY2-266" fmla="*/ 2364158 h 2364158"/>
                <a:gd name="connsiteX3-267" fmla="*/ 2785999 w 2785999"/>
                <a:gd name="connsiteY3-268" fmla="*/ 1539867 h 236415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115" y="connsiteY3-116"/>
                </a:cxn>
              </a:cxnLst>
              <a:rect l="l" t="t" r="r" b="b"/>
              <a:pathLst>
                <a:path w="2785999" h="2364158">
                  <a:moveTo>
                    <a:pt x="0" y="0"/>
                  </a:moveTo>
                  <a:cubicBezTo>
                    <a:pt x="943" y="1381432"/>
                    <a:pt x="550939" y="1118129"/>
                    <a:pt x="780300" y="1512155"/>
                  </a:cubicBezTo>
                  <a:cubicBezTo>
                    <a:pt x="1009661" y="1906181"/>
                    <a:pt x="979509" y="2332843"/>
                    <a:pt x="1376166" y="2364158"/>
                  </a:cubicBezTo>
                  <a:cubicBezTo>
                    <a:pt x="1818305" y="2338511"/>
                    <a:pt x="1761382" y="1586941"/>
                    <a:pt x="2785999" y="1539867"/>
                  </a:cubicBezTo>
                </a:path>
              </a:pathLst>
            </a:custGeom>
            <a:noFill/>
            <a:ln w="412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</a:t>
              </a:r>
              <a:endParaRPr lang="en-US" dirty="0"/>
            </a:p>
          </p:txBody>
        </p:sp>
        <p:sp>
          <p:nvSpPr>
            <p:cNvPr id="260" name="TextBox 259"/>
            <p:cNvSpPr txBox="1"/>
            <p:nvPr/>
          </p:nvSpPr>
          <p:spPr>
            <a:xfrm>
              <a:off x="11352512" y="3203511"/>
              <a:ext cx="330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00A8"/>
                  </a:solidFill>
                </a:rPr>
                <a:t>t=2 </a:t>
              </a:r>
              <a:endParaRPr lang="en-US" dirty="0">
                <a:solidFill>
                  <a:srgbClr val="0000A8"/>
                </a:solidFill>
              </a:endParaRPr>
            </a:p>
          </p:txBody>
        </p:sp>
      </p:grpSp>
      <p:grpSp>
        <p:nvGrpSpPr>
          <p:cNvPr id="356" name="Group 355"/>
          <p:cNvGrpSpPr/>
          <p:nvPr/>
        </p:nvGrpSpPr>
        <p:grpSpPr>
          <a:xfrm>
            <a:off x="7026541" y="1994238"/>
            <a:ext cx="4824649" cy="4365597"/>
            <a:chOff x="8907795" y="1814698"/>
            <a:chExt cx="2919743" cy="4365597"/>
          </a:xfrm>
        </p:grpSpPr>
        <p:sp>
          <p:nvSpPr>
            <p:cNvPr id="358" name="Freeform 357"/>
            <p:cNvSpPr/>
            <p:nvPr/>
          </p:nvSpPr>
          <p:spPr>
            <a:xfrm>
              <a:off x="8907795" y="1814698"/>
              <a:ext cx="2806352" cy="4365597"/>
            </a:xfrm>
            <a:custGeom>
              <a:avLst/>
              <a:gdLst>
                <a:gd name="connsiteX0" fmla="*/ 0 w 3319398"/>
                <a:gd name="connsiteY0" fmla="*/ 0 h 1215025"/>
                <a:gd name="connsiteX1" fmla="*/ 613776 w 3319398"/>
                <a:gd name="connsiteY1" fmla="*/ 1189973 h 1215025"/>
                <a:gd name="connsiteX2" fmla="*/ 3319398 w 3319398"/>
                <a:gd name="connsiteY2" fmla="*/ 1215025 h 1215025"/>
                <a:gd name="connsiteX0-1" fmla="*/ 0 w 3319398"/>
                <a:gd name="connsiteY0-2" fmla="*/ 0 h 1284889"/>
                <a:gd name="connsiteX1-3" fmla="*/ 613776 w 3319398"/>
                <a:gd name="connsiteY1-4" fmla="*/ 1189973 h 1284889"/>
                <a:gd name="connsiteX2-5" fmla="*/ 3319398 w 3319398"/>
                <a:gd name="connsiteY2-6" fmla="*/ 1215025 h 1284889"/>
                <a:gd name="connsiteX0-7" fmla="*/ 0 w 3319398"/>
                <a:gd name="connsiteY0-8" fmla="*/ 0 h 1528175"/>
                <a:gd name="connsiteX1-9" fmla="*/ 613776 w 3319398"/>
                <a:gd name="connsiteY1-10" fmla="*/ 1189973 h 1528175"/>
                <a:gd name="connsiteX2-11" fmla="*/ 3319398 w 3319398"/>
                <a:gd name="connsiteY2-12" fmla="*/ 1528175 h 1528175"/>
                <a:gd name="connsiteX0-13" fmla="*/ 0 w 3319398"/>
                <a:gd name="connsiteY0-14" fmla="*/ 0 h 1528175"/>
                <a:gd name="connsiteX1-15" fmla="*/ 613776 w 3319398"/>
                <a:gd name="connsiteY1-16" fmla="*/ 1189973 h 1528175"/>
                <a:gd name="connsiteX2-17" fmla="*/ 3319398 w 3319398"/>
                <a:gd name="connsiteY2-18" fmla="*/ 1528175 h 1528175"/>
                <a:gd name="connsiteX0-19" fmla="*/ 0 w 3181611"/>
                <a:gd name="connsiteY0-20" fmla="*/ 0 h 1528175"/>
                <a:gd name="connsiteX1-21" fmla="*/ 475989 w 3181611"/>
                <a:gd name="connsiteY1-22" fmla="*/ 1189973 h 1528175"/>
                <a:gd name="connsiteX2-23" fmla="*/ 3181611 w 3181611"/>
                <a:gd name="connsiteY2-24" fmla="*/ 1528175 h 1528175"/>
                <a:gd name="connsiteX0-25" fmla="*/ 9476 w 3191087"/>
                <a:gd name="connsiteY0-26" fmla="*/ 0 h 1528175"/>
                <a:gd name="connsiteX1-27" fmla="*/ 485465 w 3191087"/>
                <a:gd name="connsiteY1-28" fmla="*/ 1189973 h 1528175"/>
                <a:gd name="connsiteX2-29" fmla="*/ 3191087 w 3191087"/>
                <a:gd name="connsiteY2-30" fmla="*/ 1528175 h 1528175"/>
                <a:gd name="connsiteX0-31" fmla="*/ 9703 w 3203840"/>
                <a:gd name="connsiteY0-32" fmla="*/ 0 h 1453019"/>
                <a:gd name="connsiteX1-33" fmla="*/ 485692 w 3203840"/>
                <a:gd name="connsiteY1-34" fmla="*/ 1189973 h 1453019"/>
                <a:gd name="connsiteX2-35" fmla="*/ 3203840 w 3203840"/>
                <a:gd name="connsiteY2-36" fmla="*/ 1453019 h 1453019"/>
                <a:gd name="connsiteX0-37" fmla="*/ 6182 w 3200319"/>
                <a:gd name="connsiteY0-38" fmla="*/ 0 h 1461838"/>
                <a:gd name="connsiteX1-39" fmla="*/ 519749 w 3200319"/>
                <a:gd name="connsiteY1-40" fmla="*/ 1290182 h 1461838"/>
                <a:gd name="connsiteX2-41" fmla="*/ 3200319 w 3200319"/>
                <a:gd name="connsiteY2-42" fmla="*/ 1453019 h 1461838"/>
                <a:gd name="connsiteX0-43" fmla="*/ 113523 w 2944405"/>
                <a:gd name="connsiteY0-44" fmla="*/ 0 h 1461838"/>
                <a:gd name="connsiteX1-45" fmla="*/ 263835 w 2944405"/>
                <a:gd name="connsiteY1-46" fmla="*/ 1290182 h 1461838"/>
                <a:gd name="connsiteX2-47" fmla="*/ 2944405 w 2944405"/>
                <a:gd name="connsiteY2-48" fmla="*/ 1453019 h 1461838"/>
                <a:gd name="connsiteX0-49" fmla="*/ 7733 w 2838615"/>
                <a:gd name="connsiteY0-50" fmla="*/ 0 h 1523002"/>
                <a:gd name="connsiteX1-51" fmla="*/ 446144 w 2838615"/>
                <a:gd name="connsiteY1-52" fmla="*/ 1402916 h 1523002"/>
                <a:gd name="connsiteX2-53" fmla="*/ 2838615 w 2838615"/>
                <a:gd name="connsiteY2-54" fmla="*/ 1453019 h 1523002"/>
                <a:gd name="connsiteX0-55" fmla="*/ 6626 w 2837508"/>
                <a:gd name="connsiteY0-56" fmla="*/ 0 h 1484577"/>
                <a:gd name="connsiteX1-57" fmla="*/ 457563 w 2837508"/>
                <a:gd name="connsiteY1-58" fmla="*/ 1340286 h 1484577"/>
                <a:gd name="connsiteX2-59" fmla="*/ 2837508 w 2837508"/>
                <a:gd name="connsiteY2-60" fmla="*/ 1453019 h 1484577"/>
                <a:gd name="connsiteX0-61" fmla="*/ 6626 w 2837508"/>
                <a:gd name="connsiteY0-62" fmla="*/ 0 h 1506274"/>
                <a:gd name="connsiteX1-63" fmla="*/ 457563 w 2837508"/>
                <a:gd name="connsiteY1-64" fmla="*/ 1340286 h 1506274"/>
                <a:gd name="connsiteX2-65" fmla="*/ 2837508 w 2837508"/>
                <a:gd name="connsiteY2-66" fmla="*/ 1490597 h 1506274"/>
                <a:gd name="connsiteX0-67" fmla="*/ 6626 w 2837508"/>
                <a:gd name="connsiteY0-68" fmla="*/ 0 h 1532376"/>
                <a:gd name="connsiteX1-69" fmla="*/ 457563 w 2837508"/>
                <a:gd name="connsiteY1-70" fmla="*/ 1340286 h 1532376"/>
                <a:gd name="connsiteX2-71" fmla="*/ 2837508 w 2837508"/>
                <a:gd name="connsiteY2-72" fmla="*/ 1528175 h 1532376"/>
                <a:gd name="connsiteX0-73" fmla="*/ 2412 w 2833294"/>
                <a:gd name="connsiteY0-74" fmla="*/ 0 h 1532376"/>
                <a:gd name="connsiteX1-75" fmla="*/ 453349 w 2833294"/>
                <a:gd name="connsiteY1-76" fmla="*/ 1340286 h 1532376"/>
                <a:gd name="connsiteX2-77" fmla="*/ 2833294 w 2833294"/>
                <a:gd name="connsiteY2-78" fmla="*/ 1528175 h 1532376"/>
                <a:gd name="connsiteX0-79" fmla="*/ 1555 w 2857489"/>
                <a:gd name="connsiteY0-80" fmla="*/ 0 h 1519367"/>
                <a:gd name="connsiteX1-81" fmla="*/ 477544 w 2857489"/>
                <a:gd name="connsiteY1-82" fmla="*/ 1327760 h 1519367"/>
                <a:gd name="connsiteX2-83" fmla="*/ 2857489 w 2857489"/>
                <a:gd name="connsiteY2-84" fmla="*/ 1515649 h 1519367"/>
                <a:gd name="connsiteX0-85" fmla="*/ 1555 w 2857489"/>
                <a:gd name="connsiteY0-86" fmla="*/ 0 h 1493055"/>
                <a:gd name="connsiteX1-87" fmla="*/ 477544 w 2857489"/>
                <a:gd name="connsiteY1-88" fmla="*/ 1327760 h 1493055"/>
                <a:gd name="connsiteX2-89" fmla="*/ 2857489 w 2857489"/>
                <a:gd name="connsiteY2-90" fmla="*/ 1478071 h 1493055"/>
                <a:gd name="connsiteX0-91" fmla="*/ 1555 w 2857489"/>
                <a:gd name="connsiteY0-92" fmla="*/ 0 h 1508807"/>
                <a:gd name="connsiteX1-93" fmla="*/ 477544 w 2857489"/>
                <a:gd name="connsiteY1-94" fmla="*/ 1327760 h 1508807"/>
                <a:gd name="connsiteX2-95" fmla="*/ 2857489 w 2857489"/>
                <a:gd name="connsiteY2-96" fmla="*/ 1478071 h 1508807"/>
                <a:gd name="connsiteX0-97" fmla="*/ 1555 w 2857489"/>
                <a:gd name="connsiteY0-98" fmla="*/ 0 h 1536065"/>
                <a:gd name="connsiteX1-99" fmla="*/ 477544 w 2857489"/>
                <a:gd name="connsiteY1-100" fmla="*/ 1327760 h 1536065"/>
                <a:gd name="connsiteX2-101" fmla="*/ 2857489 w 2857489"/>
                <a:gd name="connsiteY2-102" fmla="*/ 1515649 h 1536065"/>
                <a:gd name="connsiteX0-103" fmla="*/ 1555 w 2857489"/>
                <a:gd name="connsiteY0-104" fmla="*/ 0 h 1536841"/>
                <a:gd name="connsiteX1-105" fmla="*/ 477544 w 2857489"/>
                <a:gd name="connsiteY1-106" fmla="*/ 1327760 h 1536841"/>
                <a:gd name="connsiteX2-107" fmla="*/ 1394471 w 2857489"/>
                <a:gd name="connsiteY2-108" fmla="*/ 1524673 h 1536841"/>
                <a:gd name="connsiteX3" fmla="*/ 2857489 w 2857489"/>
                <a:gd name="connsiteY3" fmla="*/ 1515649 h 1536841"/>
                <a:gd name="connsiteX0-109" fmla="*/ 206 w 2856140"/>
                <a:gd name="connsiteY0-110" fmla="*/ 0 h 2379901"/>
                <a:gd name="connsiteX1-111" fmla="*/ 476195 w 2856140"/>
                <a:gd name="connsiteY1-112" fmla="*/ 1327760 h 2379901"/>
                <a:gd name="connsiteX2-113" fmla="*/ 1423443 w 2856140"/>
                <a:gd name="connsiteY2-114" fmla="*/ 2379097 h 2379901"/>
                <a:gd name="connsiteX3-115" fmla="*/ 2856140 w 2856140"/>
                <a:gd name="connsiteY3-116" fmla="*/ 1515649 h 2379901"/>
                <a:gd name="connsiteX0-117" fmla="*/ 206 w 2856140"/>
                <a:gd name="connsiteY0-118" fmla="*/ 0 h 2379097"/>
                <a:gd name="connsiteX1-119" fmla="*/ 476195 w 2856140"/>
                <a:gd name="connsiteY1-120" fmla="*/ 1327760 h 2379097"/>
                <a:gd name="connsiteX2-121" fmla="*/ 1423443 w 2856140"/>
                <a:gd name="connsiteY2-122" fmla="*/ 2379097 h 2379097"/>
                <a:gd name="connsiteX3-123" fmla="*/ 2856140 w 2856140"/>
                <a:gd name="connsiteY3-124" fmla="*/ 1515649 h 2379097"/>
                <a:gd name="connsiteX0-125" fmla="*/ 206 w 2856140"/>
                <a:gd name="connsiteY0-126" fmla="*/ 0 h 2379097"/>
                <a:gd name="connsiteX1-127" fmla="*/ 476195 w 2856140"/>
                <a:gd name="connsiteY1-128" fmla="*/ 1327760 h 2379097"/>
                <a:gd name="connsiteX2-129" fmla="*/ 1423443 w 2856140"/>
                <a:gd name="connsiteY2-130" fmla="*/ 2379097 h 2379097"/>
                <a:gd name="connsiteX3-131" fmla="*/ 2856140 w 2856140"/>
                <a:gd name="connsiteY3-132" fmla="*/ 1515649 h 2379097"/>
                <a:gd name="connsiteX0-133" fmla="*/ 206 w 2772756"/>
                <a:gd name="connsiteY0-134" fmla="*/ 0 h 2379097"/>
                <a:gd name="connsiteX1-135" fmla="*/ 476195 w 2772756"/>
                <a:gd name="connsiteY1-136" fmla="*/ 1327760 h 2379097"/>
                <a:gd name="connsiteX2-137" fmla="*/ 1423443 w 2772756"/>
                <a:gd name="connsiteY2-138" fmla="*/ 2379097 h 2379097"/>
                <a:gd name="connsiteX3-139" fmla="*/ 2772756 w 2772756"/>
                <a:gd name="connsiteY3-140" fmla="*/ 1549826 h 2379097"/>
                <a:gd name="connsiteX0-141" fmla="*/ 206 w 2772756"/>
                <a:gd name="connsiteY0-142" fmla="*/ 0 h 2379097"/>
                <a:gd name="connsiteX1-143" fmla="*/ 476195 w 2772756"/>
                <a:gd name="connsiteY1-144" fmla="*/ 1327760 h 2379097"/>
                <a:gd name="connsiteX2-145" fmla="*/ 1423443 w 2772756"/>
                <a:gd name="connsiteY2-146" fmla="*/ 2379097 h 2379097"/>
                <a:gd name="connsiteX3-147" fmla="*/ 2772756 w 2772756"/>
                <a:gd name="connsiteY3-148" fmla="*/ 1549826 h 2379097"/>
                <a:gd name="connsiteX0-149" fmla="*/ 0 w 2772550"/>
                <a:gd name="connsiteY0-150" fmla="*/ 0 h 2379097"/>
                <a:gd name="connsiteX1-151" fmla="*/ 475989 w 2772550"/>
                <a:gd name="connsiteY1-152" fmla="*/ 1327760 h 2379097"/>
                <a:gd name="connsiteX2-153" fmla="*/ 1423237 w 2772550"/>
                <a:gd name="connsiteY2-154" fmla="*/ 2379097 h 2379097"/>
                <a:gd name="connsiteX3-155" fmla="*/ 2772550 w 2772550"/>
                <a:gd name="connsiteY3-156" fmla="*/ 1549826 h 2379097"/>
                <a:gd name="connsiteX0-157" fmla="*/ 0 w 2772550"/>
                <a:gd name="connsiteY0-158" fmla="*/ 0 h 2379097"/>
                <a:gd name="connsiteX1-159" fmla="*/ 544213 w 2772550"/>
                <a:gd name="connsiteY1-160" fmla="*/ 1373330 h 2379097"/>
                <a:gd name="connsiteX2-161" fmla="*/ 1423237 w 2772550"/>
                <a:gd name="connsiteY2-162" fmla="*/ 2379097 h 2379097"/>
                <a:gd name="connsiteX3-163" fmla="*/ 2772550 w 2772550"/>
                <a:gd name="connsiteY3-164" fmla="*/ 1549826 h 2379097"/>
                <a:gd name="connsiteX0-165" fmla="*/ 0 w 2772550"/>
                <a:gd name="connsiteY0-166" fmla="*/ 0 h 2379097"/>
                <a:gd name="connsiteX1-167" fmla="*/ 544213 w 2772550"/>
                <a:gd name="connsiteY1-168" fmla="*/ 1373330 h 2379097"/>
                <a:gd name="connsiteX2-169" fmla="*/ 1423237 w 2772550"/>
                <a:gd name="connsiteY2-170" fmla="*/ 2379097 h 2379097"/>
                <a:gd name="connsiteX3-171" fmla="*/ 2772550 w 2772550"/>
                <a:gd name="connsiteY3-172" fmla="*/ 1549826 h 2379097"/>
                <a:gd name="connsiteX0-173" fmla="*/ 0 w 2772550"/>
                <a:gd name="connsiteY0-174" fmla="*/ 0 h 2379097"/>
                <a:gd name="connsiteX1-175" fmla="*/ 491150 w 2772550"/>
                <a:gd name="connsiteY1-176" fmla="*/ 1487254 h 2379097"/>
                <a:gd name="connsiteX2-177" fmla="*/ 1423237 w 2772550"/>
                <a:gd name="connsiteY2-178" fmla="*/ 2379097 h 2379097"/>
                <a:gd name="connsiteX3-179" fmla="*/ 2772550 w 2772550"/>
                <a:gd name="connsiteY3-180" fmla="*/ 1549826 h 2379097"/>
                <a:gd name="connsiteX0-181" fmla="*/ 4133 w 2776683"/>
                <a:gd name="connsiteY0-182" fmla="*/ 0 h 2379097"/>
                <a:gd name="connsiteX1-183" fmla="*/ 495283 w 2776683"/>
                <a:gd name="connsiteY1-184" fmla="*/ 1487254 h 2379097"/>
                <a:gd name="connsiteX2-185" fmla="*/ 1427370 w 2776683"/>
                <a:gd name="connsiteY2-186" fmla="*/ 2379097 h 2379097"/>
                <a:gd name="connsiteX3-187" fmla="*/ 2776683 w 2776683"/>
                <a:gd name="connsiteY3-188" fmla="*/ 1549826 h 2379097"/>
                <a:gd name="connsiteX0-189" fmla="*/ 7071 w 2779621"/>
                <a:gd name="connsiteY0-190" fmla="*/ 0 h 2379097"/>
                <a:gd name="connsiteX1-191" fmla="*/ 498221 w 2779621"/>
                <a:gd name="connsiteY1-192" fmla="*/ 1487254 h 2379097"/>
                <a:gd name="connsiteX2-193" fmla="*/ 1430308 w 2779621"/>
                <a:gd name="connsiteY2-194" fmla="*/ 2379097 h 2379097"/>
                <a:gd name="connsiteX3-195" fmla="*/ 2779621 w 2779621"/>
                <a:gd name="connsiteY3-196" fmla="*/ 1549826 h 2379097"/>
                <a:gd name="connsiteX0-197" fmla="*/ 11488 w 2784038"/>
                <a:gd name="connsiteY0-198" fmla="*/ 0 h 2379097"/>
                <a:gd name="connsiteX1-199" fmla="*/ 502638 w 2784038"/>
                <a:gd name="connsiteY1-200" fmla="*/ 1487254 h 2379097"/>
                <a:gd name="connsiteX2-201" fmla="*/ 1434725 w 2784038"/>
                <a:gd name="connsiteY2-202" fmla="*/ 2379097 h 2379097"/>
                <a:gd name="connsiteX3-203" fmla="*/ 2784038 w 2784038"/>
                <a:gd name="connsiteY3-204" fmla="*/ 1549826 h 2379097"/>
                <a:gd name="connsiteX0-205" fmla="*/ 16 w 2786015"/>
                <a:gd name="connsiteY0-206" fmla="*/ 0 h 2369138"/>
                <a:gd name="connsiteX1-207" fmla="*/ 504615 w 2786015"/>
                <a:gd name="connsiteY1-208" fmla="*/ 1477295 h 2369138"/>
                <a:gd name="connsiteX2-209" fmla="*/ 1436702 w 2786015"/>
                <a:gd name="connsiteY2-210" fmla="*/ 2369138 h 2369138"/>
                <a:gd name="connsiteX3-211" fmla="*/ 2786015 w 2786015"/>
                <a:gd name="connsiteY3-212" fmla="*/ 1539867 h 2369138"/>
                <a:gd name="connsiteX0-213" fmla="*/ 0 w 2785999"/>
                <a:gd name="connsiteY0-214" fmla="*/ 0 h 2369138"/>
                <a:gd name="connsiteX1-215" fmla="*/ 504599 w 2785999"/>
                <a:gd name="connsiteY1-216" fmla="*/ 1477295 h 2369138"/>
                <a:gd name="connsiteX2-217" fmla="*/ 1436686 w 2785999"/>
                <a:gd name="connsiteY2-218" fmla="*/ 2369138 h 2369138"/>
                <a:gd name="connsiteX3-219" fmla="*/ 2785999 w 2785999"/>
                <a:gd name="connsiteY3-220" fmla="*/ 1539867 h 2369138"/>
                <a:gd name="connsiteX0-221" fmla="*/ 0 w 2785999"/>
                <a:gd name="connsiteY0-222" fmla="*/ 0 h 2369138"/>
                <a:gd name="connsiteX1-223" fmla="*/ 444079 w 2785999"/>
                <a:gd name="connsiteY1-224" fmla="*/ 1482276 h 2369138"/>
                <a:gd name="connsiteX2-225" fmla="*/ 1436686 w 2785999"/>
                <a:gd name="connsiteY2-226" fmla="*/ 2369138 h 2369138"/>
                <a:gd name="connsiteX3-227" fmla="*/ 2785999 w 2785999"/>
                <a:gd name="connsiteY3-228" fmla="*/ 1539867 h 2369138"/>
                <a:gd name="connsiteX0-229" fmla="*/ 0 w 2785999"/>
                <a:gd name="connsiteY0-230" fmla="*/ 0 h 2369138"/>
                <a:gd name="connsiteX1-231" fmla="*/ 444079 w 2785999"/>
                <a:gd name="connsiteY1-232" fmla="*/ 1482276 h 2369138"/>
                <a:gd name="connsiteX2-233" fmla="*/ 1436686 w 2785999"/>
                <a:gd name="connsiteY2-234" fmla="*/ 2369138 h 2369138"/>
                <a:gd name="connsiteX3-235" fmla="*/ 2785999 w 2785999"/>
                <a:gd name="connsiteY3-236" fmla="*/ 1539867 h 2369138"/>
                <a:gd name="connsiteX0-237" fmla="*/ 0 w 2785999"/>
                <a:gd name="connsiteY0-238" fmla="*/ 0 h 2369138"/>
                <a:gd name="connsiteX1-239" fmla="*/ 444079 w 2785999"/>
                <a:gd name="connsiteY1-240" fmla="*/ 1482276 h 2369138"/>
                <a:gd name="connsiteX2-241" fmla="*/ 1436686 w 2785999"/>
                <a:gd name="connsiteY2-242" fmla="*/ 2369138 h 2369138"/>
                <a:gd name="connsiteX3-243" fmla="*/ 2785999 w 2785999"/>
                <a:gd name="connsiteY3-244" fmla="*/ 1539867 h 2369138"/>
                <a:gd name="connsiteX0-245" fmla="*/ 0 w 2785999"/>
                <a:gd name="connsiteY0-246" fmla="*/ 0 h 2369138"/>
                <a:gd name="connsiteX1-247" fmla="*/ 780300 w 2785999"/>
                <a:gd name="connsiteY1-248" fmla="*/ 1512155 h 2369138"/>
                <a:gd name="connsiteX2-249" fmla="*/ 1436686 w 2785999"/>
                <a:gd name="connsiteY2-250" fmla="*/ 2369138 h 2369138"/>
                <a:gd name="connsiteX3-251" fmla="*/ 2785999 w 2785999"/>
                <a:gd name="connsiteY3-252" fmla="*/ 1539867 h 2369138"/>
                <a:gd name="connsiteX0-253" fmla="*/ 0 w 2785999"/>
                <a:gd name="connsiteY0-254" fmla="*/ 0 h 2364158"/>
                <a:gd name="connsiteX1-255" fmla="*/ 780300 w 2785999"/>
                <a:gd name="connsiteY1-256" fmla="*/ 1512155 h 2364158"/>
                <a:gd name="connsiteX2-257" fmla="*/ 1376166 w 2785999"/>
                <a:gd name="connsiteY2-258" fmla="*/ 2364158 h 2364158"/>
                <a:gd name="connsiteX3-259" fmla="*/ 2785999 w 2785999"/>
                <a:gd name="connsiteY3-260" fmla="*/ 1539867 h 2364158"/>
                <a:gd name="connsiteX0-261" fmla="*/ 0 w 2785999"/>
                <a:gd name="connsiteY0-262" fmla="*/ 0 h 2364158"/>
                <a:gd name="connsiteX1-263" fmla="*/ 780300 w 2785999"/>
                <a:gd name="connsiteY1-264" fmla="*/ 1512155 h 2364158"/>
                <a:gd name="connsiteX2-265" fmla="*/ 1376166 w 2785999"/>
                <a:gd name="connsiteY2-266" fmla="*/ 2364158 h 2364158"/>
                <a:gd name="connsiteX3-267" fmla="*/ 2785999 w 2785999"/>
                <a:gd name="connsiteY3-268" fmla="*/ 1539867 h 2364158"/>
                <a:gd name="connsiteX0-269" fmla="*/ 0 w 2855224"/>
                <a:gd name="connsiteY0-270" fmla="*/ 0 h 2581827"/>
                <a:gd name="connsiteX1-271" fmla="*/ 780300 w 2855224"/>
                <a:gd name="connsiteY1-272" fmla="*/ 1512155 h 2581827"/>
                <a:gd name="connsiteX2-273" fmla="*/ 1376166 w 2855224"/>
                <a:gd name="connsiteY2-274" fmla="*/ 2364158 h 2581827"/>
                <a:gd name="connsiteX3-275" fmla="*/ 2855224 w 2855224"/>
                <a:gd name="connsiteY3-276" fmla="*/ 2576569 h 2581827"/>
                <a:gd name="connsiteX0-277" fmla="*/ 0 w 2855224"/>
                <a:gd name="connsiteY0-278" fmla="*/ 0 h 4061615"/>
                <a:gd name="connsiteX1-279" fmla="*/ 780300 w 2855224"/>
                <a:gd name="connsiteY1-280" fmla="*/ 1512155 h 4061615"/>
                <a:gd name="connsiteX2-281" fmla="*/ 1453083 w 2855224"/>
                <a:gd name="connsiteY2-282" fmla="*/ 4061615 h 4061615"/>
                <a:gd name="connsiteX3-283" fmla="*/ 2855224 w 2855224"/>
                <a:gd name="connsiteY3-284" fmla="*/ 2576569 h 4061615"/>
                <a:gd name="connsiteX0-285" fmla="*/ 72336 w 2927560"/>
                <a:gd name="connsiteY0-286" fmla="*/ 0 h 4061615"/>
                <a:gd name="connsiteX1-287" fmla="*/ 121931 w 2927560"/>
                <a:gd name="connsiteY1-288" fmla="*/ 2229872 h 4061615"/>
                <a:gd name="connsiteX2-289" fmla="*/ 1525419 w 2927560"/>
                <a:gd name="connsiteY2-290" fmla="*/ 4061615 h 4061615"/>
                <a:gd name="connsiteX3-291" fmla="*/ 2927560 w 2927560"/>
                <a:gd name="connsiteY3-292" fmla="*/ 2576569 h 4061615"/>
                <a:gd name="connsiteX0-293" fmla="*/ 72336 w 2904485"/>
                <a:gd name="connsiteY0-294" fmla="*/ 0 h 4061615"/>
                <a:gd name="connsiteX1-295" fmla="*/ 121931 w 2904485"/>
                <a:gd name="connsiteY1-296" fmla="*/ 2229872 h 4061615"/>
                <a:gd name="connsiteX2-297" fmla="*/ 1525419 w 2904485"/>
                <a:gd name="connsiteY2-298" fmla="*/ 4061615 h 4061615"/>
                <a:gd name="connsiteX3-299" fmla="*/ 2904485 w 2904485"/>
                <a:gd name="connsiteY3-300" fmla="*/ 2724670 h 4061615"/>
                <a:gd name="connsiteX0-301" fmla="*/ 0 w 2832149"/>
                <a:gd name="connsiteY0-302" fmla="*/ 0 h 4061615"/>
                <a:gd name="connsiteX1-303" fmla="*/ 49595 w 2832149"/>
                <a:gd name="connsiteY1-304" fmla="*/ 2229872 h 4061615"/>
                <a:gd name="connsiteX2-305" fmla="*/ 1453083 w 2832149"/>
                <a:gd name="connsiteY2-306" fmla="*/ 4061615 h 4061615"/>
                <a:gd name="connsiteX3-307" fmla="*/ 2832149 w 2832149"/>
                <a:gd name="connsiteY3-308" fmla="*/ 2724670 h 4061615"/>
                <a:gd name="connsiteX0-309" fmla="*/ 3732 w 2835881"/>
                <a:gd name="connsiteY0-310" fmla="*/ 0 h 4061615"/>
                <a:gd name="connsiteX1-311" fmla="*/ 10330 w 2835881"/>
                <a:gd name="connsiteY1-312" fmla="*/ 2237364 h 4061615"/>
                <a:gd name="connsiteX2-313" fmla="*/ 1456815 w 2835881"/>
                <a:gd name="connsiteY2-314" fmla="*/ 4061615 h 4061615"/>
                <a:gd name="connsiteX3-315" fmla="*/ 2835881 w 2835881"/>
                <a:gd name="connsiteY3-316" fmla="*/ 2724670 h 4061615"/>
                <a:gd name="connsiteX0-317" fmla="*/ 0 w 2832149"/>
                <a:gd name="connsiteY0-318" fmla="*/ 0 h 4061615"/>
                <a:gd name="connsiteX1-319" fmla="*/ 6598 w 2832149"/>
                <a:gd name="connsiteY1-320" fmla="*/ 2237364 h 4061615"/>
                <a:gd name="connsiteX2-321" fmla="*/ 1453083 w 2832149"/>
                <a:gd name="connsiteY2-322" fmla="*/ 4061615 h 4061615"/>
                <a:gd name="connsiteX3-323" fmla="*/ 2832149 w 2832149"/>
                <a:gd name="connsiteY3-324" fmla="*/ 2724670 h 4061615"/>
                <a:gd name="connsiteX0-325" fmla="*/ 0 w 2832149"/>
                <a:gd name="connsiteY0-326" fmla="*/ 0 h 4061618"/>
                <a:gd name="connsiteX1-327" fmla="*/ 6598 w 2832149"/>
                <a:gd name="connsiteY1-328" fmla="*/ 2237364 h 4061618"/>
                <a:gd name="connsiteX2-329" fmla="*/ 1453083 w 2832149"/>
                <a:gd name="connsiteY2-330" fmla="*/ 4061615 h 4061618"/>
                <a:gd name="connsiteX3-331" fmla="*/ 2832149 w 2832149"/>
                <a:gd name="connsiteY3-332" fmla="*/ 2724670 h 4061618"/>
                <a:gd name="connsiteX0-333" fmla="*/ 0 w 2832149"/>
                <a:gd name="connsiteY0-334" fmla="*/ 0 h 4061618"/>
                <a:gd name="connsiteX1-335" fmla="*/ 6598 w 2832149"/>
                <a:gd name="connsiteY1-336" fmla="*/ 2237364 h 4061618"/>
                <a:gd name="connsiteX2-337" fmla="*/ 1453083 w 2832149"/>
                <a:gd name="connsiteY2-338" fmla="*/ 4061615 h 4061618"/>
                <a:gd name="connsiteX3-339" fmla="*/ 2832149 w 2832149"/>
                <a:gd name="connsiteY3-340" fmla="*/ 2724670 h 4061618"/>
                <a:gd name="connsiteX0-341" fmla="*/ 0 w 2832149"/>
                <a:gd name="connsiteY0-342" fmla="*/ 0 h 4061691"/>
                <a:gd name="connsiteX1-343" fmla="*/ 6598 w 2832149"/>
                <a:gd name="connsiteY1-344" fmla="*/ 2237364 h 4061691"/>
                <a:gd name="connsiteX2-345" fmla="*/ 1453083 w 2832149"/>
                <a:gd name="connsiteY2-346" fmla="*/ 4061615 h 4061691"/>
                <a:gd name="connsiteX3-347" fmla="*/ 2832149 w 2832149"/>
                <a:gd name="connsiteY3-348" fmla="*/ 2724670 h 4061691"/>
                <a:gd name="connsiteX0-349" fmla="*/ 0 w 2847532"/>
                <a:gd name="connsiteY0-350" fmla="*/ 0 h 4067726"/>
                <a:gd name="connsiteX1-351" fmla="*/ 6598 w 2847532"/>
                <a:gd name="connsiteY1-352" fmla="*/ 2237364 h 4067726"/>
                <a:gd name="connsiteX2-353" fmla="*/ 1453083 w 2847532"/>
                <a:gd name="connsiteY2-354" fmla="*/ 4061615 h 4067726"/>
                <a:gd name="connsiteX3-355" fmla="*/ 2847532 w 2847532"/>
                <a:gd name="connsiteY3-356" fmla="*/ 2861378 h 4067726"/>
                <a:gd name="connsiteX0-357" fmla="*/ 0 w 2847532"/>
                <a:gd name="connsiteY0-358" fmla="*/ 0 h 4067526"/>
                <a:gd name="connsiteX1-359" fmla="*/ 6598 w 2847532"/>
                <a:gd name="connsiteY1-360" fmla="*/ 2237364 h 4067526"/>
                <a:gd name="connsiteX2-361" fmla="*/ 1453083 w 2847532"/>
                <a:gd name="connsiteY2-362" fmla="*/ 4061615 h 4067526"/>
                <a:gd name="connsiteX3-363" fmla="*/ 2847532 w 2847532"/>
                <a:gd name="connsiteY3-364" fmla="*/ 2861378 h 4067526"/>
                <a:gd name="connsiteX0-365" fmla="*/ 0 w 2847532"/>
                <a:gd name="connsiteY0-366" fmla="*/ 0 h 4061616"/>
                <a:gd name="connsiteX1-367" fmla="*/ 6598 w 2847532"/>
                <a:gd name="connsiteY1-368" fmla="*/ 2237364 h 4061616"/>
                <a:gd name="connsiteX2-369" fmla="*/ 1453083 w 2847532"/>
                <a:gd name="connsiteY2-370" fmla="*/ 4061615 h 4061616"/>
                <a:gd name="connsiteX3-371" fmla="*/ 2847532 w 2847532"/>
                <a:gd name="connsiteY3-372" fmla="*/ 2861378 h 4061616"/>
                <a:gd name="connsiteX0-373" fmla="*/ 0 w 2847532"/>
                <a:gd name="connsiteY0-374" fmla="*/ 0 h 4068872"/>
                <a:gd name="connsiteX1-375" fmla="*/ 6598 w 2847532"/>
                <a:gd name="connsiteY1-376" fmla="*/ 2237364 h 4068872"/>
                <a:gd name="connsiteX2-377" fmla="*/ 1453083 w 2847532"/>
                <a:gd name="connsiteY2-378" fmla="*/ 4061615 h 4068872"/>
                <a:gd name="connsiteX3-379" fmla="*/ 2847532 w 2847532"/>
                <a:gd name="connsiteY3-380" fmla="*/ 2918339 h 4068872"/>
                <a:gd name="connsiteX0-381" fmla="*/ 100281 w 2947813"/>
                <a:gd name="connsiteY0-382" fmla="*/ 0 h 3978267"/>
                <a:gd name="connsiteX1-383" fmla="*/ 106879 w 2947813"/>
                <a:gd name="connsiteY1-384" fmla="*/ 2237364 h 3978267"/>
                <a:gd name="connsiteX2-385" fmla="*/ 1522598 w 2947813"/>
                <a:gd name="connsiteY2-386" fmla="*/ 3970477 h 3978267"/>
                <a:gd name="connsiteX3-387" fmla="*/ 2947813 w 2947813"/>
                <a:gd name="connsiteY3-388" fmla="*/ 2918339 h 3978267"/>
                <a:gd name="connsiteX0-389" fmla="*/ 100281 w 2947813"/>
                <a:gd name="connsiteY0-390" fmla="*/ 0 h 3970477"/>
                <a:gd name="connsiteX1-391" fmla="*/ 106879 w 2947813"/>
                <a:gd name="connsiteY1-392" fmla="*/ 2237364 h 3970477"/>
                <a:gd name="connsiteX2-393" fmla="*/ 1522598 w 2947813"/>
                <a:gd name="connsiteY2-394" fmla="*/ 3970477 h 3970477"/>
                <a:gd name="connsiteX3-395" fmla="*/ 2947813 w 2947813"/>
                <a:gd name="connsiteY3-396" fmla="*/ 2918339 h 3970477"/>
                <a:gd name="connsiteX0-397" fmla="*/ 0 w 2847532"/>
                <a:gd name="connsiteY0-398" fmla="*/ 0 h 3970477"/>
                <a:gd name="connsiteX1-399" fmla="*/ 6598 w 2847532"/>
                <a:gd name="connsiteY1-400" fmla="*/ 2237364 h 3970477"/>
                <a:gd name="connsiteX2-401" fmla="*/ 1422317 w 2847532"/>
                <a:gd name="connsiteY2-402" fmla="*/ 3970477 h 3970477"/>
                <a:gd name="connsiteX3-403" fmla="*/ 2847532 w 2847532"/>
                <a:gd name="connsiteY3-404" fmla="*/ 2918339 h 39704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115" y="connsiteY3-116"/>
                </a:cxn>
              </a:cxnLst>
              <a:rect l="l" t="t" r="r" b="b"/>
              <a:pathLst>
                <a:path w="2847532" h="3970477">
                  <a:moveTo>
                    <a:pt x="0" y="0"/>
                  </a:moveTo>
                  <a:cubicBezTo>
                    <a:pt x="943" y="1381432"/>
                    <a:pt x="7986" y="1928780"/>
                    <a:pt x="6598" y="2237364"/>
                  </a:cubicBezTo>
                  <a:cubicBezTo>
                    <a:pt x="5210" y="2545948"/>
                    <a:pt x="941136" y="3970903"/>
                    <a:pt x="1422317" y="3970477"/>
                  </a:cubicBezTo>
                  <a:cubicBezTo>
                    <a:pt x="1903498" y="3970051"/>
                    <a:pt x="2053664" y="2919844"/>
                    <a:pt x="2847532" y="2918339"/>
                  </a:cubicBezTo>
                </a:path>
              </a:pathLst>
            </a:custGeom>
            <a:noFill/>
            <a:ln w="412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</a:t>
              </a:r>
              <a:endParaRPr lang="en-US" dirty="0"/>
            </a:p>
          </p:txBody>
        </p:sp>
        <p:sp>
          <p:nvSpPr>
            <p:cNvPr id="359" name="TextBox 358"/>
            <p:cNvSpPr txBox="1"/>
            <p:nvPr/>
          </p:nvSpPr>
          <p:spPr>
            <a:xfrm>
              <a:off x="11496542" y="4706635"/>
              <a:ext cx="330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00A8"/>
                  </a:solidFill>
                </a:rPr>
                <a:t>t=3 </a:t>
              </a:r>
              <a:endParaRPr lang="en-US" dirty="0">
                <a:solidFill>
                  <a:srgbClr val="0000A8"/>
                </a:solidFill>
              </a:endParaRPr>
            </a:p>
          </p:txBody>
        </p:sp>
      </p:grpSp>
      <p:grpSp>
        <p:nvGrpSpPr>
          <p:cNvPr id="361" name="Group 360"/>
          <p:cNvGrpSpPr/>
          <p:nvPr/>
        </p:nvGrpSpPr>
        <p:grpSpPr>
          <a:xfrm>
            <a:off x="6828212" y="2004167"/>
            <a:ext cx="5205658" cy="4487257"/>
            <a:chOff x="8907795" y="1823741"/>
            <a:chExt cx="2917701" cy="3238676"/>
          </a:xfrm>
        </p:grpSpPr>
        <p:sp>
          <p:nvSpPr>
            <p:cNvPr id="362" name="Freeform 361"/>
            <p:cNvSpPr/>
            <p:nvPr/>
          </p:nvSpPr>
          <p:spPr>
            <a:xfrm>
              <a:off x="8907795" y="1823741"/>
              <a:ext cx="2806351" cy="3234534"/>
            </a:xfrm>
            <a:custGeom>
              <a:avLst/>
              <a:gdLst>
                <a:gd name="connsiteX0" fmla="*/ 0 w 3319398"/>
                <a:gd name="connsiteY0" fmla="*/ 0 h 1215025"/>
                <a:gd name="connsiteX1" fmla="*/ 613776 w 3319398"/>
                <a:gd name="connsiteY1" fmla="*/ 1189973 h 1215025"/>
                <a:gd name="connsiteX2" fmla="*/ 3319398 w 3319398"/>
                <a:gd name="connsiteY2" fmla="*/ 1215025 h 1215025"/>
                <a:gd name="connsiteX0-1" fmla="*/ 0 w 3319398"/>
                <a:gd name="connsiteY0-2" fmla="*/ 0 h 1284889"/>
                <a:gd name="connsiteX1-3" fmla="*/ 613776 w 3319398"/>
                <a:gd name="connsiteY1-4" fmla="*/ 1189973 h 1284889"/>
                <a:gd name="connsiteX2-5" fmla="*/ 3319398 w 3319398"/>
                <a:gd name="connsiteY2-6" fmla="*/ 1215025 h 1284889"/>
                <a:gd name="connsiteX0-7" fmla="*/ 0 w 3319398"/>
                <a:gd name="connsiteY0-8" fmla="*/ 0 h 1528175"/>
                <a:gd name="connsiteX1-9" fmla="*/ 613776 w 3319398"/>
                <a:gd name="connsiteY1-10" fmla="*/ 1189973 h 1528175"/>
                <a:gd name="connsiteX2-11" fmla="*/ 3319398 w 3319398"/>
                <a:gd name="connsiteY2-12" fmla="*/ 1528175 h 1528175"/>
                <a:gd name="connsiteX0-13" fmla="*/ 0 w 3319398"/>
                <a:gd name="connsiteY0-14" fmla="*/ 0 h 1528175"/>
                <a:gd name="connsiteX1-15" fmla="*/ 613776 w 3319398"/>
                <a:gd name="connsiteY1-16" fmla="*/ 1189973 h 1528175"/>
                <a:gd name="connsiteX2-17" fmla="*/ 3319398 w 3319398"/>
                <a:gd name="connsiteY2-18" fmla="*/ 1528175 h 1528175"/>
                <a:gd name="connsiteX0-19" fmla="*/ 0 w 3181611"/>
                <a:gd name="connsiteY0-20" fmla="*/ 0 h 1528175"/>
                <a:gd name="connsiteX1-21" fmla="*/ 475989 w 3181611"/>
                <a:gd name="connsiteY1-22" fmla="*/ 1189973 h 1528175"/>
                <a:gd name="connsiteX2-23" fmla="*/ 3181611 w 3181611"/>
                <a:gd name="connsiteY2-24" fmla="*/ 1528175 h 1528175"/>
                <a:gd name="connsiteX0-25" fmla="*/ 9476 w 3191087"/>
                <a:gd name="connsiteY0-26" fmla="*/ 0 h 1528175"/>
                <a:gd name="connsiteX1-27" fmla="*/ 485465 w 3191087"/>
                <a:gd name="connsiteY1-28" fmla="*/ 1189973 h 1528175"/>
                <a:gd name="connsiteX2-29" fmla="*/ 3191087 w 3191087"/>
                <a:gd name="connsiteY2-30" fmla="*/ 1528175 h 1528175"/>
                <a:gd name="connsiteX0-31" fmla="*/ 9703 w 3203840"/>
                <a:gd name="connsiteY0-32" fmla="*/ 0 h 1453019"/>
                <a:gd name="connsiteX1-33" fmla="*/ 485692 w 3203840"/>
                <a:gd name="connsiteY1-34" fmla="*/ 1189973 h 1453019"/>
                <a:gd name="connsiteX2-35" fmla="*/ 3203840 w 3203840"/>
                <a:gd name="connsiteY2-36" fmla="*/ 1453019 h 1453019"/>
                <a:gd name="connsiteX0-37" fmla="*/ 6182 w 3200319"/>
                <a:gd name="connsiteY0-38" fmla="*/ 0 h 1461838"/>
                <a:gd name="connsiteX1-39" fmla="*/ 519749 w 3200319"/>
                <a:gd name="connsiteY1-40" fmla="*/ 1290182 h 1461838"/>
                <a:gd name="connsiteX2-41" fmla="*/ 3200319 w 3200319"/>
                <a:gd name="connsiteY2-42" fmla="*/ 1453019 h 1461838"/>
                <a:gd name="connsiteX0-43" fmla="*/ 113523 w 2944405"/>
                <a:gd name="connsiteY0-44" fmla="*/ 0 h 1461838"/>
                <a:gd name="connsiteX1-45" fmla="*/ 263835 w 2944405"/>
                <a:gd name="connsiteY1-46" fmla="*/ 1290182 h 1461838"/>
                <a:gd name="connsiteX2-47" fmla="*/ 2944405 w 2944405"/>
                <a:gd name="connsiteY2-48" fmla="*/ 1453019 h 1461838"/>
                <a:gd name="connsiteX0-49" fmla="*/ 7733 w 2838615"/>
                <a:gd name="connsiteY0-50" fmla="*/ 0 h 1523002"/>
                <a:gd name="connsiteX1-51" fmla="*/ 446144 w 2838615"/>
                <a:gd name="connsiteY1-52" fmla="*/ 1402916 h 1523002"/>
                <a:gd name="connsiteX2-53" fmla="*/ 2838615 w 2838615"/>
                <a:gd name="connsiteY2-54" fmla="*/ 1453019 h 1523002"/>
                <a:gd name="connsiteX0-55" fmla="*/ 6626 w 2837508"/>
                <a:gd name="connsiteY0-56" fmla="*/ 0 h 1484577"/>
                <a:gd name="connsiteX1-57" fmla="*/ 457563 w 2837508"/>
                <a:gd name="connsiteY1-58" fmla="*/ 1340286 h 1484577"/>
                <a:gd name="connsiteX2-59" fmla="*/ 2837508 w 2837508"/>
                <a:gd name="connsiteY2-60" fmla="*/ 1453019 h 1484577"/>
                <a:gd name="connsiteX0-61" fmla="*/ 6626 w 2837508"/>
                <a:gd name="connsiteY0-62" fmla="*/ 0 h 1506274"/>
                <a:gd name="connsiteX1-63" fmla="*/ 457563 w 2837508"/>
                <a:gd name="connsiteY1-64" fmla="*/ 1340286 h 1506274"/>
                <a:gd name="connsiteX2-65" fmla="*/ 2837508 w 2837508"/>
                <a:gd name="connsiteY2-66" fmla="*/ 1490597 h 1506274"/>
                <a:gd name="connsiteX0-67" fmla="*/ 6626 w 2837508"/>
                <a:gd name="connsiteY0-68" fmla="*/ 0 h 1532376"/>
                <a:gd name="connsiteX1-69" fmla="*/ 457563 w 2837508"/>
                <a:gd name="connsiteY1-70" fmla="*/ 1340286 h 1532376"/>
                <a:gd name="connsiteX2-71" fmla="*/ 2837508 w 2837508"/>
                <a:gd name="connsiteY2-72" fmla="*/ 1528175 h 1532376"/>
                <a:gd name="connsiteX0-73" fmla="*/ 2412 w 2833294"/>
                <a:gd name="connsiteY0-74" fmla="*/ 0 h 1532376"/>
                <a:gd name="connsiteX1-75" fmla="*/ 453349 w 2833294"/>
                <a:gd name="connsiteY1-76" fmla="*/ 1340286 h 1532376"/>
                <a:gd name="connsiteX2-77" fmla="*/ 2833294 w 2833294"/>
                <a:gd name="connsiteY2-78" fmla="*/ 1528175 h 1532376"/>
                <a:gd name="connsiteX0-79" fmla="*/ 1555 w 2857489"/>
                <a:gd name="connsiteY0-80" fmla="*/ 0 h 1519367"/>
                <a:gd name="connsiteX1-81" fmla="*/ 477544 w 2857489"/>
                <a:gd name="connsiteY1-82" fmla="*/ 1327760 h 1519367"/>
                <a:gd name="connsiteX2-83" fmla="*/ 2857489 w 2857489"/>
                <a:gd name="connsiteY2-84" fmla="*/ 1515649 h 1519367"/>
                <a:gd name="connsiteX0-85" fmla="*/ 1555 w 2857489"/>
                <a:gd name="connsiteY0-86" fmla="*/ 0 h 1493055"/>
                <a:gd name="connsiteX1-87" fmla="*/ 477544 w 2857489"/>
                <a:gd name="connsiteY1-88" fmla="*/ 1327760 h 1493055"/>
                <a:gd name="connsiteX2-89" fmla="*/ 2857489 w 2857489"/>
                <a:gd name="connsiteY2-90" fmla="*/ 1478071 h 1493055"/>
                <a:gd name="connsiteX0-91" fmla="*/ 1555 w 2857489"/>
                <a:gd name="connsiteY0-92" fmla="*/ 0 h 1508807"/>
                <a:gd name="connsiteX1-93" fmla="*/ 477544 w 2857489"/>
                <a:gd name="connsiteY1-94" fmla="*/ 1327760 h 1508807"/>
                <a:gd name="connsiteX2-95" fmla="*/ 2857489 w 2857489"/>
                <a:gd name="connsiteY2-96" fmla="*/ 1478071 h 1508807"/>
                <a:gd name="connsiteX0-97" fmla="*/ 1555 w 2857489"/>
                <a:gd name="connsiteY0-98" fmla="*/ 0 h 1536065"/>
                <a:gd name="connsiteX1-99" fmla="*/ 477544 w 2857489"/>
                <a:gd name="connsiteY1-100" fmla="*/ 1327760 h 1536065"/>
                <a:gd name="connsiteX2-101" fmla="*/ 2857489 w 2857489"/>
                <a:gd name="connsiteY2-102" fmla="*/ 1515649 h 1536065"/>
                <a:gd name="connsiteX0-103" fmla="*/ 1555 w 2857489"/>
                <a:gd name="connsiteY0-104" fmla="*/ 0 h 1536841"/>
                <a:gd name="connsiteX1-105" fmla="*/ 477544 w 2857489"/>
                <a:gd name="connsiteY1-106" fmla="*/ 1327760 h 1536841"/>
                <a:gd name="connsiteX2-107" fmla="*/ 1394471 w 2857489"/>
                <a:gd name="connsiteY2-108" fmla="*/ 1524673 h 1536841"/>
                <a:gd name="connsiteX3" fmla="*/ 2857489 w 2857489"/>
                <a:gd name="connsiteY3" fmla="*/ 1515649 h 1536841"/>
                <a:gd name="connsiteX0-109" fmla="*/ 206 w 2856140"/>
                <a:gd name="connsiteY0-110" fmla="*/ 0 h 2379901"/>
                <a:gd name="connsiteX1-111" fmla="*/ 476195 w 2856140"/>
                <a:gd name="connsiteY1-112" fmla="*/ 1327760 h 2379901"/>
                <a:gd name="connsiteX2-113" fmla="*/ 1423443 w 2856140"/>
                <a:gd name="connsiteY2-114" fmla="*/ 2379097 h 2379901"/>
                <a:gd name="connsiteX3-115" fmla="*/ 2856140 w 2856140"/>
                <a:gd name="connsiteY3-116" fmla="*/ 1515649 h 2379901"/>
                <a:gd name="connsiteX0-117" fmla="*/ 206 w 2856140"/>
                <a:gd name="connsiteY0-118" fmla="*/ 0 h 2379097"/>
                <a:gd name="connsiteX1-119" fmla="*/ 476195 w 2856140"/>
                <a:gd name="connsiteY1-120" fmla="*/ 1327760 h 2379097"/>
                <a:gd name="connsiteX2-121" fmla="*/ 1423443 w 2856140"/>
                <a:gd name="connsiteY2-122" fmla="*/ 2379097 h 2379097"/>
                <a:gd name="connsiteX3-123" fmla="*/ 2856140 w 2856140"/>
                <a:gd name="connsiteY3-124" fmla="*/ 1515649 h 2379097"/>
                <a:gd name="connsiteX0-125" fmla="*/ 206 w 2856140"/>
                <a:gd name="connsiteY0-126" fmla="*/ 0 h 2379097"/>
                <a:gd name="connsiteX1-127" fmla="*/ 476195 w 2856140"/>
                <a:gd name="connsiteY1-128" fmla="*/ 1327760 h 2379097"/>
                <a:gd name="connsiteX2-129" fmla="*/ 1423443 w 2856140"/>
                <a:gd name="connsiteY2-130" fmla="*/ 2379097 h 2379097"/>
                <a:gd name="connsiteX3-131" fmla="*/ 2856140 w 2856140"/>
                <a:gd name="connsiteY3-132" fmla="*/ 1515649 h 2379097"/>
                <a:gd name="connsiteX0-133" fmla="*/ 206 w 2772756"/>
                <a:gd name="connsiteY0-134" fmla="*/ 0 h 2379097"/>
                <a:gd name="connsiteX1-135" fmla="*/ 476195 w 2772756"/>
                <a:gd name="connsiteY1-136" fmla="*/ 1327760 h 2379097"/>
                <a:gd name="connsiteX2-137" fmla="*/ 1423443 w 2772756"/>
                <a:gd name="connsiteY2-138" fmla="*/ 2379097 h 2379097"/>
                <a:gd name="connsiteX3-139" fmla="*/ 2772756 w 2772756"/>
                <a:gd name="connsiteY3-140" fmla="*/ 1549826 h 2379097"/>
                <a:gd name="connsiteX0-141" fmla="*/ 206 w 2772756"/>
                <a:gd name="connsiteY0-142" fmla="*/ 0 h 2379097"/>
                <a:gd name="connsiteX1-143" fmla="*/ 476195 w 2772756"/>
                <a:gd name="connsiteY1-144" fmla="*/ 1327760 h 2379097"/>
                <a:gd name="connsiteX2-145" fmla="*/ 1423443 w 2772756"/>
                <a:gd name="connsiteY2-146" fmla="*/ 2379097 h 2379097"/>
                <a:gd name="connsiteX3-147" fmla="*/ 2772756 w 2772756"/>
                <a:gd name="connsiteY3-148" fmla="*/ 1549826 h 2379097"/>
                <a:gd name="connsiteX0-149" fmla="*/ 0 w 2772550"/>
                <a:gd name="connsiteY0-150" fmla="*/ 0 h 2379097"/>
                <a:gd name="connsiteX1-151" fmla="*/ 475989 w 2772550"/>
                <a:gd name="connsiteY1-152" fmla="*/ 1327760 h 2379097"/>
                <a:gd name="connsiteX2-153" fmla="*/ 1423237 w 2772550"/>
                <a:gd name="connsiteY2-154" fmla="*/ 2379097 h 2379097"/>
                <a:gd name="connsiteX3-155" fmla="*/ 2772550 w 2772550"/>
                <a:gd name="connsiteY3-156" fmla="*/ 1549826 h 2379097"/>
                <a:gd name="connsiteX0-157" fmla="*/ 0 w 2772550"/>
                <a:gd name="connsiteY0-158" fmla="*/ 0 h 2379097"/>
                <a:gd name="connsiteX1-159" fmla="*/ 544213 w 2772550"/>
                <a:gd name="connsiteY1-160" fmla="*/ 1373330 h 2379097"/>
                <a:gd name="connsiteX2-161" fmla="*/ 1423237 w 2772550"/>
                <a:gd name="connsiteY2-162" fmla="*/ 2379097 h 2379097"/>
                <a:gd name="connsiteX3-163" fmla="*/ 2772550 w 2772550"/>
                <a:gd name="connsiteY3-164" fmla="*/ 1549826 h 2379097"/>
                <a:gd name="connsiteX0-165" fmla="*/ 0 w 2772550"/>
                <a:gd name="connsiteY0-166" fmla="*/ 0 h 2379097"/>
                <a:gd name="connsiteX1-167" fmla="*/ 544213 w 2772550"/>
                <a:gd name="connsiteY1-168" fmla="*/ 1373330 h 2379097"/>
                <a:gd name="connsiteX2-169" fmla="*/ 1423237 w 2772550"/>
                <a:gd name="connsiteY2-170" fmla="*/ 2379097 h 2379097"/>
                <a:gd name="connsiteX3-171" fmla="*/ 2772550 w 2772550"/>
                <a:gd name="connsiteY3-172" fmla="*/ 1549826 h 2379097"/>
                <a:gd name="connsiteX0-173" fmla="*/ 0 w 2772550"/>
                <a:gd name="connsiteY0-174" fmla="*/ 0 h 2379097"/>
                <a:gd name="connsiteX1-175" fmla="*/ 491150 w 2772550"/>
                <a:gd name="connsiteY1-176" fmla="*/ 1487254 h 2379097"/>
                <a:gd name="connsiteX2-177" fmla="*/ 1423237 w 2772550"/>
                <a:gd name="connsiteY2-178" fmla="*/ 2379097 h 2379097"/>
                <a:gd name="connsiteX3-179" fmla="*/ 2772550 w 2772550"/>
                <a:gd name="connsiteY3-180" fmla="*/ 1549826 h 2379097"/>
                <a:gd name="connsiteX0-181" fmla="*/ 4133 w 2776683"/>
                <a:gd name="connsiteY0-182" fmla="*/ 0 h 2379097"/>
                <a:gd name="connsiteX1-183" fmla="*/ 495283 w 2776683"/>
                <a:gd name="connsiteY1-184" fmla="*/ 1487254 h 2379097"/>
                <a:gd name="connsiteX2-185" fmla="*/ 1427370 w 2776683"/>
                <a:gd name="connsiteY2-186" fmla="*/ 2379097 h 2379097"/>
                <a:gd name="connsiteX3-187" fmla="*/ 2776683 w 2776683"/>
                <a:gd name="connsiteY3-188" fmla="*/ 1549826 h 2379097"/>
                <a:gd name="connsiteX0-189" fmla="*/ 7071 w 2779621"/>
                <a:gd name="connsiteY0-190" fmla="*/ 0 h 2379097"/>
                <a:gd name="connsiteX1-191" fmla="*/ 498221 w 2779621"/>
                <a:gd name="connsiteY1-192" fmla="*/ 1487254 h 2379097"/>
                <a:gd name="connsiteX2-193" fmla="*/ 1430308 w 2779621"/>
                <a:gd name="connsiteY2-194" fmla="*/ 2379097 h 2379097"/>
                <a:gd name="connsiteX3-195" fmla="*/ 2779621 w 2779621"/>
                <a:gd name="connsiteY3-196" fmla="*/ 1549826 h 2379097"/>
                <a:gd name="connsiteX0-197" fmla="*/ 11488 w 2784038"/>
                <a:gd name="connsiteY0-198" fmla="*/ 0 h 2379097"/>
                <a:gd name="connsiteX1-199" fmla="*/ 502638 w 2784038"/>
                <a:gd name="connsiteY1-200" fmla="*/ 1487254 h 2379097"/>
                <a:gd name="connsiteX2-201" fmla="*/ 1434725 w 2784038"/>
                <a:gd name="connsiteY2-202" fmla="*/ 2379097 h 2379097"/>
                <a:gd name="connsiteX3-203" fmla="*/ 2784038 w 2784038"/>
                <a:gd name="connsiteY3-204" fmla="*/ 1549826 h 2379097"/>
                <a:gd name="connsiteX0-205" fmla="*/ 16 w 2786015"/>
                <a:gd name="connsiteY0-206" fmla="*/ 0 h 2369138"/>
                <a:gd name="connsiteX1-207" fmla="*/ 504615 w 2786015"/>
                <a:gd name="connsiteY1-208" fmla="*/ 1477295 h 2369138"/>
                <a:gd name="connsiteX2-209" fmla="*/ 1436702 w 2786015"/>
                <a:gd name="connsiteY2-210" fmla="*/ 2369138 h 2369138"/>
                <a:gd name="connsiteX3-211" fmla="*/ 2786015 w 2786015"/>
                <a:gd name="connsiteY3-212" fmla="*/ 1539867 h 2369138"/>
                <a:gd name="connsiteX0-213" fmla="*/ 0 w 2785999"/>
                <a:gd name="connsiteY0-214" fmla="*/ 0 h 2369138"/>
                <a:gd name="connsiteX1-215" fmla="*/ 504599 w 2785999"/>
                <a:gd name="connsiteY1-216" fmla="*/ 1477295 h 2369138"/>
                <a:gd name="connsiteX2-217" fmla="*/ 1436686 w 2785999"/>
                <a:gd name="connsiteY2-218" fmla="*/ 2369138 h 2369138"/>
                <a:gd name="connsiteX3-219" fmla="*/ 2785999 w 2785999"/>
                <a:gd name="connsiteY3-220" fmla="*/ 1539867 h 2369138"/>
                <a:gd name="connsiteX0-221" fmla="*/ 0 w 2785999"/>
                <a:gd name="connsiteY0-222" fmla="*/ 0 h 2369138"/>
                <a:gd name="connsiteX1-223" fmla="*/ 444079 w 2785999"/>
                <a:gd name="connsiteY1-224" fmla="*/ 1482276 h 2369138"/>
                <a:gd name="connsiteX2-225" fmla="*/ 1436686 w 2785999"/>
                <a:gd name="connsiteY2-226" fmla="*/ 2369138 h 2369138"/>
                <a:gd name="connsiteX3-227" fmla="*/ 2785999 w 2785999"/>
                <a:gd name="connsiteY3-228" fmla="*/ 1539867 h 2369138"/>
                <a:gd name="connsiteX0-229" fmla="*/ 0 w 2785999"/>
                <a:gd name="connsiteY0-230" fmla="*/ 0 h 2369138"/>
                <a:gd name="connsiteX1-231" fmla="*/ 444079 w 2785999"/>
                <a:gd name="connsiteY1-232" fmla="*/ 1482276 h 2369138"/>
                <a:gd name="connsiteX2-233" fmla="*/ 1436686 w 2785999"/>
                <a:gd name="connsiteY2-234" fmla="*/ 2369138 h 2369138"/>
                <a:gd name="connsiteX3-235" fmla="*/ 2785999 w 2785999"/>
                <a:gd name="connsiteY3-236" fmla="*/ 1539867 h 2369138"/>
                <a:gd name="connsiteX0-237" fmla="*/ 0 w 2785999"/>
                <a:gd name="connsiteY0-238" fmla="*/ 0 h 2369138"/>
                <a:gd name="connsiteX1-239" fmla="*/ 444079 w 2785999"/>
                <a:gd name="connsiteY1-240" fmla="*/ 1482276 h 2369138"/>
                <a:gd name="connsiteX2-241" fmla="*/ 1436686 w 2785999"/>
                <a:gd name="connsiteY2-242" fmla="*/ 2369138 h 2369138"/>
                <a:gd name="connsiteX3-243" fmla="*/ 2785999 w 2785999"/>
                <a:gd name="connsiteY3-244" fmla="*/ 1539867 h 2369138"/>
                <a:gd name="connsiteX0-245" fmla="*/ 0 w 2785999"/>
                <a:gd name="connsiteY0-246" fmla="*/ 0 h 2369138"/>
                <a:gd name="connsiteX1-247" fmla="*/ 780300 w 2785999"/>
                <a:gd name="connsiteY1-248" fmla="*/ 1512155 h 2369138"/>
                <a:gd name="connsiteX2-249" fmla="*/ 1436686 w 2785999"/>
                <a:gd name="connsiteY2-250" fmla="*/ 2369138 h 2369138"/>
                <a:gd name="connsiteX3-251" fmla="*/ 2785999 w 2785999"/>
                <a:gd name="connsiteY3-252" fmla="*/ 1539867 h 2369138"/>
                <a:gd name="connsiteX0-253" fmla="*/ 0 w 2785999"/>
                <a:gd name="connsiteY0-254" fmla="*/ 0 h 2364158"/>
                <a:gd name="connsiteX1-255" fmla="*/ 780300 w 2785999"/>
                <a:gd name="connsiteY1-256" fmla="*/ 1512155 h 2364158"/>
                <a:gd name="connsiteX2-257" fmla="*/ 1376166 w 2785999"/>
                <a:gd name="connsiteY2-258" fmla="*/ 2364158 h 2364158"/>
                <a:gd name="connsiteX3-259" fmla="*/ 2785999 w 2785999"/>
                <a:gd name="connsiteY3-260" fmla="*/ 1539867 h 2364158"/>
                <a:gd name="connsiteX0-261" fmla="*/ 0 w 2785999"/>
                <a:gd name="connsiteY0-262" fmla="*/ 0 h 2364158"/>
                <a:gd name="connsiteX1-263" fmla="*/ 780300 w 2785999"/>
                <a:gd name="connsiteY1-264" fmla="*/ 1512155 h 2364158"/>
                <a:gd name="connsiteX2-265" fmla="*/ 1376166 w 2785999"/>
                <a:gd name="connsiteY2-266" fmla="*/ 2364158 h 2364158"/>
                <a:gd name="connsiteX3-267" fmla="*/ 2785999 w 2785999"/>
                <a:gd name="connsiteY3-268" fmla="*/ 1539867 h 2364158"/>
                <a:gd name="connsiteX0-269" fmla="*/ 0 w 2855224"/>
                <a:gd name="connsiteY0-270" fmla="*/ 0 h 2581827"/>
                <a:gd name="connsiteX1-271" fmla="*/ 780300 w 2855224"/>
                <a:gd name="connsiteY1-272" fmla="*/ 1512155 h 2581827"/>
                <a:gd name="connsiteX2-273" fmla="*/ 1376166 w 2855224"/>
                <a:gd name="connsiteY2-274" fmla="*/ 2364158 h 2581827"/>
                <a:gd name="connsiteX3-275" fmla="*/ 2855224 w 2855224"/>
                <a:gd name="connsiteY3-276" fmla="*/ 2576569 h 2581827"/>
                <a:gd name="connsiteX0-277" fmla="*/ 0 w 2855224"/>
                <a:gd name="connsiteY0-278" fmla="*/ 0 h 4061615"/>
                <a:gd name="connsiteX1-279" fmla="*/ 780300 w 2855224"/>
                <a:gd name="connsiteY1-280" fmla="*/ 1512155 h 4061615"/>
                <a:gd name="connsiteX2-281" fmla="*/ 1453083 w 2855224"/>
                <a:gd name="connsiteY2-282" fmla="*/ 4061615 h 4061615"/>
                <a:gd name="connsiteX3-283" fmla="*/ 2855224 w 2855224"/>
                <a:gd name="connsiteY3-284" fmla="*/ 2576569 h 4061615"/>
                <a:gd name="connsiteX0-285" fmla="*/ 72336 w 2927560"/>
                <a:gd name="connsiteY0-286" fmla="*/ 0 h 4061615"/>
                <a:gd name="connsiteX1-287" fmla="*/ 121931 w 2927560"/>
                <a:gd name="connsiteY1-288" fmla="*/ 2229872 h 4061615"/>
                <a:gd name="connsiteX2-289" fmla="*/ 1525419 w 2927560"/>
                <a:gd name="connsiteY2-290" fmla="*/ 4061615 h 4061615"/>
                <a:gd name="connsiteX3-291" fmla="*/ 2927560 w 2927560"/>
                <a:gd name="connsiteY3-292" fmla="*/ 2576569 h 4061615"/>
                <a:gd name="connsiteX0-293" fmla="*/ 72336 w 2904485"/>
                <a:gd name="connsiteY0-294" fmla="*/ 0 h 4061615"/>
                <a:gd name="connsiteX1-295" fmla="*/ 121931 w 2904485"/>
                <a:gd name="connsiteY1-296" fmla="*/ 2229872 h 4061615"/>
                <a:gd name="connsiteX2-297" fmla="*/ 1525419 w 2904485"/>
                <a:gd name="connsiteY2-298" fmla="*/ 4061615 h 4061615"/>
                <a:gd name="connsiteX3-299" fmla="*/ 2904485 w 2904485"/>
                <a:gd name="connsiteY3-300" fmla="*/ 2724670 h 4061615"/>
                <a:gd name="connsiteX0-301" fmla="*/ 0 w 2832149"/>
                <a:gd name="connsiteY0-302" fmla="*/ 0 h 4061615"/>
                <a:gd name="connsiteX1-303" fmla="*/ 49595 w 2832149"/>
                <a:gd name="connsiteY1-304" fmla="*/ 2229872 h 4061615"/>
                <a:gd name="connsiteX2-305" fmla="*/ 1453083 w 2832149"/>
                <a:gd name="connsiteY2-306" fmla="*/ 4061615 h 4061615"/>
                <a:gd name="connsiteX3-307" fmla="*/ 2832149 w 2832149"/>
                <a:gd name="connsiteY3-308" fmla="*/ 2724670 h 4061615"/>
                <a:gd name="connsiteX0-309" fmla="*/ 3732 w 2835881"/>
                <a:gd name="connsiteY0-310" fmla="*/ 0 h 4061615"/>
                <a:gd name="connsiteX1-311" fmla="*/ 10330 w 2835881"/>
                <a:gd name="connsiteY1-312" fmla="*/ 2237364 h 4061615"/>
                <a:gd name="connsiteX2-313" fmla="*/ 1456815 w 2835881"/>
                <a:gd name="connsiteY2-314" fmla="*/ 4061615 h 4061615"/>
                <a:gd name="connsiteX3-315" fmla="*/ 2835881 w 2835881"/>
                <a:gd name="connsiteY3-316" fmla="*/ 2724670 h 4061615"/>
                <a:gd name="connsiteX0-317" fmla="*/ 0 w 2832149"/>
                <a:gd name="connsiteY0-318" fmla="*/ 0 h 4061615"/>
                <a:gd name="connsiteX1-319" fmla="*/ 6598 w 2832149"/>
                <a:gd name="connsiteY1-320" fmla="*/ 2237364 h 4061615"/>
                <a:gd name="connsiteX2-321" fmla="*/ 1453083 w 2832149"/>
                <a:gd name="connsiteY2-322" fmla="*/ 4061615 h 4061615"/>
                <a:gd name="connsiteX3-323" fmla="*/ 2832149 w 2832149"/>
                <a:gd name="connsiteY3-324" fmla="*/ 2724670 h 4061615"/>
                <a:gd name="connsiteX0-325" fmla="*/ 0 w 2832149"/>
                <a:gd name="connsiteY0-326" fmla="*/ 0 h 4061618"/>
                <a:gd name="connsiteX1-327" fmla="*/ 6598 w 2832149"/>
                <a:gd name="connsiteY1-328" fmla="*/ 2237364 h 4061618"/>
                <a:gd name="connsiteX2-329" fmla="*/ 1453083 w 2832149"/>
                <a:gd name="connsiteY2-330" fmla="*/ 4061615 h 4061618"/>
                <a:gd name="connsiteX3-331" fmla="*/ 2832149 w 2832149"/>
                <a:gd name="connsiteY3-332" fmla="*/ 2724670 h 4061618"/>
                <a:gd name="connsiteX0-333" fmla="*/ 0 w 2832149"/>
                <a:gd name="connsiteY0-334" fmla="*/ 0 h 4061618"/>
                <a:gd name="connsiteX1-335" fmla="*/ 6598 w 2832149"/>
                <a:gd name="connsiteY1-336" fmla="*/ 2237364 h 4061618"/>
                <a:gd name="connsiteX2-337" fmla="*/ 1453083 w 2832149"/>
                <a:gd name="connsiteY2-338" fmla="*/ 4061615 h 4061618"/>
                <a:gd name="connsiteX3-339" fmla="*/ 2832149 w 2832149"/>
                <a:gd name="connsiteY3-340" fmla="*/ 2724670 h 4061618"/>
                <a:gd name="connsiteX0-341" fmla="*/ 0 w 2832149"/>
                <a:gd name="connsiteY0-342" fmla="*/ 0 h 4061691"/>
                <a:gd name="connsiteX1-343" fmla="*/ 6598 w 2832149"/>
                <a:gd name="connsiteY1-344" fmla="*/ 2237364 h 4061691"/>
                <a:gd name="connsiteX2-345" fmla="*/ 1453083 w 2832149"/>
                <a:gd name="connsiteY2-346" fmla="*/ 4061615 h 4061691"/>
                <a:gd name="connsiteX3-347" fmla="*/ 2832149 w 2832149"/>
                <a:gd name="connsiteY3-348" fmla="*/ 2724670 h 4061691"/>
                <a:gd name="connsiteX0-349" fmla="*/ 0 w 2847532"/>
                <a:gd name="connsiteY0-350" fmla="*/ 0 h 4067726"/>
                <a:gd name="connsiteX1-351" fmla="*/ 6598 w 2847532"/>
                <a:gd name="connsiteY1-352" fmla="*/ 2237364 h 4067726"/>
                <a:gd name="connsiteX2-353" fmla="*/ 1453083 w 2847532"/>
                <a:gd name="connsiteY2-354" fmla="*/ 4061615 h 4067726"/>
                <a:gd name="connsiteX3-355" fmla="*/ 2847532 w 2847532"/>
                <a:gd name="connsiteY3-356" fmla="*/ 2861378 h 4067726"/>
                <a:gd name="connsiteX0-357" fmla="*/ 0 w 2847532"/>
                <a:gd name="connsiteY0-358" fmla="*/ 0 h 4067526"/>
                <a:gd name="connsiteX1-359" fmla="*/ 6598 w 2847532"/>
                <a:gd name="connsiteY1-360" fmla="*/ 2237364 h 4067526"/>
                <a:gd name="connsiteX2-361" fmla="*/ 1453083 w 2847532"/>
                <a:gd name="connsiteY2-362" fmla="*/ 4061615 h 4067526"/>
                <a:gd name="connsiteX3-363" fmla="*/ 2847532 w 2847532"/>
                <a:gd name="connsiteY3-364" fmla="*/ 2861378 h 4067526"/>
                <a:gd name="connsiteX0-365" fmla="*/ 0 w 2847532"/>
                <a:gd name="connsiteY0-366" fmla="*/ 0 h 4061616"/>
                <a:gd name="connsiteX1-367" fmla="*/ 6598 w 2847532"/>
                <a:gd name="connsiteY1-368" fmla="*/ 2237364 h 4061616"/>
                <a:gd name="connsiteX2-369" fmla="*/ 1453083 w 2847532"/>
                <a:gd name="connsiteY2-370" fmla="*/ 4061615 h 4061616"/>
                <a:gd name="connsiteX3-371" fmla="*/ 2847532 w 2847532"/>
                <a:gd name="connsiteY3-372" fmla="*/ 2861378 h 4061616"/>
                <a:gd name="connsiteX0-373" fmla="*/ 0 w 2847532"/>
                <a:gd name="connsiteY0-374" fmla="*/ 0 h 4068872"/>
                <a:gd name="connsiteX1-375" fmla="*/ 6598 w 2847532"/>
                <a:gd name="connsiteY1-376" fmla="*/ 2237364 h 4068872"/>
                <a:gd name="connsiteX2-377" fmla="*/ 1453083 w 2847532"/>
                <a:gd name="connsiteY2-378" fmla="*/ 4061615 h 4068872"/>
                <a:gd name="connsiteX3-379" fmla="*/ 2847532 w 2847532"/>
                <a:gd name="connsiteY3-380" fmla="*/ 2918339 h 4068872"/>
                <a:gd name="connsiteX0-381" fmla="*/ 205842 w 3053374"/>
                <a:gd name="connsiteY0-382" fmla="*/ 0 h 2918339"/>
                <a:gd name="connsiteX1-383" fmla="*/ 212440 w 3053374"/>
                <a:gd name="connsiteY1-384" fmla="*/ 2237364 h 2918339"/>
                <a:gd name="connsiteX2-385" fmla="*/ 3053374 w 3053374"/>
                <a:gd name="connsiteY2-386" fmla="*/ 2918339 h 2918339"/>
                <a:gd name="connsiteX0-387" fmla="*/ 108602 w 2956134"/>
                <a:gd name="connsiteY0-388" fmla="*/ 0 h 3037186"/>
                <a:gd name="connsiteX1-389" fmla="*/ 257674 w 2956134"/>
                <a:gd name="connsiteY1-390" fmla="*/ 2829378 h 3037186"/>
                <a:gd name="connsiteX2-391" fmla="*/ 2956134 w 2956134"/>
                <a:gd name="connsiteY2-392" fmla="*/ 2918339 h 3037186"/>
                <a:gd name="connsiteX0-393" fmla="*/ 0 w 2847532"/>
                <a:gd name="connsiteY0-394" fmla="*/ 0 h 2918339"/>
                <a:gd name="connsiteX1-395" fmla="*/ 149072 w 2847532"/>
                <a:gd name="connsiteY1-396" fmla="*/ 2829378 h 2918339"/>
                <a:gd name="connsiteX2-397" fmla="*/ 2847532 w 2847532"/>
                <a:gd name="connsiteY2-398" fmla="*/ 2918339 h 2918339"/>
                <a:gd name="connsiteX0-399" fmla="*/ 0 w 2847532"/>
                <a:gd name="connsiteY0-400" fmla="*/ 0 h 2918339"/>
                <a:gd name="connsiteX1-401" fmla="*/ 156195 w 2847532"/>
                <a:gd name="connsiteY1-402" fmla="*/ 2878713 h 2918339"/>
                <a:gd name="connsiteX2-403" fmla="*/ 2847532 w 2847532"/>
                <a:gd name="connsiteY2-404" fmla="*/ 2918339 h 2918339"/>
                <a:gd name="connsiteX0-405" fmla="*/ 104232 w 2951764"/>
                <a:gd name="connsiteY0-406" fmla="*/ 0 h 3066150"/>
                <a:gd name="connsiteX1-407" fmla="*/ 260427 w 2951764"/>
                <a:gd name="connsiteY1-408" fmla="*/ 2870491 h 3066150"/>
                <a:gd name="connsiteX2-409" fmla="*/ 2951764 w 2951764"/>
                <a:gd name="connsiteY2-410" fmla="*/ 2910117 h 3066150"/>
                <a:gd name="connsiteX0-411" fmla="*/ 99818 w 2947350"/>
                <a:gd name="connsiteY0-412" fmla="*/ 0 h 3066150"/>
                <a:gd name="connsiteX1-413" fmla="*/ 256013 w 2947350"/>
                <a:gd name="connsiteY1-414" fmla="*/ 2870491 h 3066150"/>
                <a:gd name="connsiteX2-415" fmla="*/ 2947350 w 2947350"/>
                <a:gd name="connsiteY2-416" fmla="*/ 2910117 h 3066150"/>
                <a:gd name="connsiteX0-417" fmla="*/ 0 w 2847532"/>
                <a:gd name="connsiteY0-418" fmla="*/ 0 h 2929561"/>
                <a:gd name="connsiteX1-419" fmla="*/ 156195 w 2847532"/>
                <a:gd name="connsiteY1-420" fmla="*/ 2870491 h 2929561"/>
                <a:gd name="connsiteX2-421" fmla="*/ 2847532 w 2847532"/>
                <a:gd name="connsiteY2-422" fmla="*/ 2910117 h 2929561"/>
                <a:gd name="connsiteX0-423" fmla="*/ 0 w 2847532"/>
                <a:gd name="connsiteY0-424" fmla="*/ 0 h 2940104"/>
                <a:gd name="connsiteX1-425" fmla="*/ 156195 w 2847532"/>
                <a:gd name="connsiteY1-426" fmla="*/ 2870491 h 2940104"/>
                <a:gd name="connsiteX2-427" fmla="*/ 2847532 w 2847532"/>
                <a:gd name="connsiteY2-428" fmla="*/ 2910117 h 2940104"/>
                <a:gd name="connsiteX0-429" fmla="*/ 0 w 2847532"/>
                <a:gd name="connsiteY0-430" fmla="*/ 0 h 2978647"/>
                <a:gd name="connsiteX1-431" fmla="*/ 156195 w 2847532"/>
                <a:gd name="connsiteY1-432" fmla="*/ 2870491 h 2978647"/>
                <a:gd name="connsiteX2-433" fmla="*/ 2847532 w 2847532"/>
                <a:gd name="connsiteY2-434" fmla="*/ 2910117 h 2978647"/>
                <a:gd name="connsiteX0-435" fmla="*/ 75033 w 2922565"/>
                <a:gd name="connsiteY0-436" fmla="*/ 0 h 2947368"/>
                <a:gd name="connsiteX1-437" fmla="*/ 95877 w 2922565"/>
                <a:gd name="connsiteY1-438" fmla="*/ 2812934 h 2947368"/>
                <a:gd name="connsiteX2-439" fmla="*/ 2922565 w 2922565"/>
                <a:gd name="connsiteY2-440" fmla="*/ 2910117 h 2947368"/>
                <a:gd name="connsiteX0-441" fmla="*/ 0 w 2847532"/>
                <a:gd name="connsiteY0-442" fmla="*/ 0 h 2921786"/>
                <a:gd name="connsiteX1-443" fmla="*/ 20844 w 2847532"/>
                <a:gd name="connsiteY1-444" fmla="*/ 2812934 h 2921786"/>
                <a:gd name="connsiteX2-445" fmla="*/ 2847532 w 2847532"/>
                <a:gd name="connsiteY2-446" fmla="*/ 2910117 h 2921786"/>
                <a:gd name="connsiteX0-447" fmla="*/ 0 w 2847532"/>
                <a:gd name="connsiteY0-448" fmla="*/ 0 h 2921786"/>
                <a:gd name="connsiteX1-449" fmla="*/ 92081 w 2847532"/>
                <a:gd name="connsiteY1-450" fmla="*/ 2812934 h 2921786"/>
                <a:gd name="connsiteX2-451" fmla="*/ 2847532 w 2847532"/>
                <a:gd name="connsiteY2-452" fmla="*/ 2910117 h 2921786"/>
                <a:gd name="connsiteX0-453" fmla="*/ 0 w 2847532"/>
                <a:gd name="connsiteY0-454" fmla="*/ 0 h 2929781"/>
                <a:gd name="connsiteX1-455" fmla="*/ 92081 w 2847532"/>
                <a:gd name="connsiteY1-456" fmla="*/ 2812934 h 2929781"/>
                <a:gd name="connsiteX2-457" fmla="*/ 2847532 w 2847532"/>
                <a:gd name="connsiteY2-458" fmla="*/ 2910117 h 2929781"/>
                <a:gd name="connsiteX0-459" fmla="*/ 0 w 2847532"/>
                <a:gd name="connsiteY0-460" fmla="*/ 0 h 2941785"/>
                <a:gd name="connsiteX1-461" fmla="*/ 92081 w 2847532"/>
                <a:gd name="connsiteY1-462" fmla="*/ 2812934 h 2941785"/>
                <a:gd name="connsiteX2-463" fmla="*/ 2847532 w 2847532"/>
                <a:gd name="connsiteY2-464" fmla="*/ 2910117 h 294178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847532" h="2941785">
                  <a:moveTo>
                    <a:pt x="0" y="0"/>
                  </a:moveTo>
                  <a:cubicBezTo>
                    <a:pt x="15191" y="1611659"/>
                    <a:pt x="-19201" y="2632144"/>
                    <a:pt x="92081" y="2812934"/>
                  </a:cubicBezTo>
                  <a:cubicBezTo>
                    <a:pt x="203363" y="2993724"/>
                    <a:pt x="2234300" y="2940917"/>
                    <a:pt x="2847532" y="2910117"/>
                  </a:cubicBezTo>
                </a:path>
              </a:pathLst>
            </a:custGeom>
            <a:noFill/>
            <a:ln w="412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</a:t>
              </a:r>
              <a:endParaRPr lang="en-US" dirty="0"/>
            </a:p>
          </p:txBody>
        </p:sp>
        <p:sp>
          <p:nvSpPr>
            <p:cNvPr id="363" name="TextBox 362"/>
            <p:cNvSpPr txBox="1"/>
            <p:nvPr/>
          </p:nvSpPr>
          <p:spPr>
            <a:xfrm>
              <a:off x="11518941" y="4795852"/>
              <a:ext cx="306555" cy="2665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00A8"/>
                  </a:solidFill>
                </a:rPr>
                <a:t>t=4 </a:t>
              </a:r>
              <a:endParaRPr lang="en-US" dirty="0">
                <a:solidFill>
                  <a:srgbClr val="0000A8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8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9" dur="5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 vector: link cost changes</a:t>
            </a:r>
            <a:endParaRPr lang="en-US" dirty="0"/>
          </a:p>
        </p:txBody>
      </p:sp>
      <p:sp>
        <p:nvSpPr>
          <p:cNvPr id="80" name="Text Box 4"/>
          <p:cNvSpPr txBox="1">
            <a:spLocks noChangeArrowheads="1"/>
          </p:cNvSpPr>
          <p:nvPr/>
        </p:nvSpPr>
        <p:spPr bwMode="auto">
          <a:xfrm>
            <a:off x="488515" y="4245258"/>
            <a:ext cx="1841326" cy="690638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80000"/>
              </a:lnSpc>
            </a:pPr>
            <a:r>
              <a:rPr lang="en-US" altLang="ja-JP" dirty="0">
                <a:solidFill>
                  <a:srgbClr val="C00000"/>
                </a:solidFill>
                <a:latin typeface="+mn-lt"/>
              </a:rPr>
              <a:t>“good </a:t>
            </a:r>
            <a:r>
              <a:rPr lang="en-US" dirty="0">
                <a:solidFill>
                  <a:srgbClr val="C00000"/>
                </a:solidFill>
                <a:latin typeface="+mn-lt"/>
              </a:rPr>
              <a:t>news </a:t>
            </a:r>
            <a:endParaRPr lang="en-US" dirty="0">
              <a:solidFill>
                <a:srgbClr val="C00000"/>
              </a:solidFill>
              <a:latin typeface="+mn-lt"/>
            </a:endParaRP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rgbClr val="C00000"/>
                </a:solidFill>
                <a:latin typeface="+mn-lt"/>
              </a:rPr>
              <a:t>travels fast”</a:t>
            </a:r>
            <a:endParaRPr lang="en-US" sz="1600" dirty="0">
              <a:solidFill>
                <a:srgbClr val="C00000"/>
              </a:solidFill>
              <a:latin typeface="+mn-lt"/>
            </a:endParaRPr>
          </a:p>
        </p:txBody>
      </p:sp>
      <p:sp>
        <p:nvSpPr>
          <p:cNvPr id="81" name="Rectangle 41"/>
          <p:cNvSpPr>
            <a:spLocks noChangeArrowheads="1"/>
          </p:cNvSpPr>
          <p:nvPr/>
        </p:nvSpPr>
        <p:spPr bwMode="auto">
          <a:xfrm>
            <a:off x="2337453" y="3722449"/>
            <a:ext cx="9111337" cy="738664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/>
          <a:p>
            <a:pPr>
              <a:tabLst>
                <a:tab pos="228600" algn="l"/>
                <a:tab pos="457200" algn="l"/>
              </a:tabLst>
            </a:pPr>
            <a:r>
              <a:rPr lang="en-US" sz="2400" i="1" dirty="0"/>
              <a:t>t</a:t>
            </a:r>
            <a:r>
              <a:rPr lang="en-US" sz="2400" i="1" baseline="-25000" dirty="0"/>
              <a:t>0 </a:t>
            </a:r>
            <a:r>
              <a:rPr lang="en-US" sz="2400" dirty="0"/>
              <a:t>: </a:t>
            </a:r>
            <a:r>
              <a:rPr lang="en-US" sz="2400" i="1" dirty="0"/>
              <a:t>y</a:t>
            </a:r>
            <a:r>
              <a:rPr lang="en-US" sz="2400" dirty="0"/>
              <a:t> detects link-cost change, updates its DV, informs its neighbors.</a:t>
            </a:r>
            <a:endParaRPr lang="en-US" sz="2400" dirty="0"/>
          </a:p>
          <a:p>
            <a:pPr>
              <a:tabLst>
                <a:tab pos="228600" algn="l"/>
                <a:tab pos="457200" algn="l"/>
              </a:tabLst>
            </a:pPr>
            <a:endParaRPr lang="en-US" dirty="0"/>
          </a:p>
        </p:txBody>
      </p:sp>
      <p:sp>
        <p:nvSpPr>
          <p:cNvPr id="82" name="Rectangle 42"/>
          <p:cNvSpPr>
            <a:spLocks noChangeArrowheads="1"/>
          </p:cNvSpPr>
          <p:nvPr/>
        </p:nvSpPr>
        <p:spPr bwMode="auto">
          <a:xfrm>
            <a:off x="2350153" y="4231521"/>
            <a:ext cx="8710330" cy="1107996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/>
          <a:p>
            <a:pPr marL="409575" indent="-409575">
              <a:tabLst>
                <a:tab pos="228600" algn="l"/>
                <a:tab pos="334645" algn="l"/>
              </a:tabLst>
            </a:pPr>
            <a:r>
              <a:rPr lang="en-US" sz="2400" i="1" dirty="0"/>
              <a:t>t</a:t>
            </a:r>
            <a:r>
              <a:rPr lang="en-US" sz="2400" i="1" baseline="-25000" dirty="0"/>
              <a:t>1 </a:t>
            </a:r>
            <a:r>
              <a:rPr lang="en-US" sz="2400" dirty="0"/>
              <a:t>: </a:t>
            </a:r>
            <a:r>
              <a:rPr lang="en-US" sz="2400" i="1" dirty="0"/>
              <a:t>z</a:t>
            </a:r>
            <a:r>
              <a:rPr lang="en-US" sz="2400" dirty="0"/>
              <a:t> receives update from </a:t>
            </a:r>
            <a:r>
              <a:rPr lang="en-US" sz="2400" i="1" dirty="0"/>
              <a:t>y</a:t>
            </a:r>
            <a:r>
              <a:rPr lang="en-US" sz="2400" dirty="0"/>
              <a:t>, updates its DV, computes new least cost to </a:t>
            </a:r>
            <a:r>
              <a:rPr lang="en-US" sz="2400" i="1" dirty="0"/>
              <a:t>x</a:t>
            </a:r>
            <a:r>
              <a:rPr lang="en-US" sz="2400" dirty="0"/>
              <a:t> , sends its neighbors its DV.</a:t>
            </a:r>
            <a:endParaRPr lang="en-US" sz="2400" dirty="0"/>
          </a:p>
          <a:p>
            <a:pPr>
              <a:tabLst>
                <a:tab pos="228600" algn="l"/>
                <a:tab pos="457200" algn="l"/>
              </a:tabLst>
            </a:pPr>
            <a:endParaRPr lang="en-US" dirty="0"/>
          </a:p>
        </p:txBody>
      </p:sp>
      <p:sp>
        <p:nvSpPr>
          <p:cNvPr id="83" name="Rectangle 43"/>
          <p:cNvSpPr>
            <a:spLocks noChangeArrowheads="1"/>
          </p:cNvSpPr>
          <p:nvPr/>
        </p:nvSpPr>
        <p:spPr bwMode="auto">
          <a:xfrm>
            <a:off x="2322274" y="5064204"/>
            <a:ext cx="8450110" cy="1107996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/>
          <a:p>
            <a:pPr marL="409575" indent="-409575">
              <a:tabLst>
                <a:tab pos="228600" algn="l"/>
                <a:tab pos="457200" algn="l"/>
              </a:tabLst>
            </a:pPr>
            <a:r>
              <a:rPr lang="en-US" sz="2400" i="1" dirty="0"/>
              <a:t>t</a:t>
            </a:r>
            <a:r>
              <a:rPr lang="en-US" sz="2400" i="1" baseline="-25000" dirty="0"/>
              <a:t>2 </a:t>
            </a:r>
            <a:r>
              <a:rPr lang="en-US" sz="2400" dirty="0"/>
              <a:t>: </a:t>
            </a:r>
            <a:r>
              <a:rPr lang="en-US" sz="2400" i="1" dirty="0"/>
              <a:t>y</a:t>
            </a:r>
            <a:r>
              <a:rPr lang="en-US" sz="2400" dirty="0"/>
              <a:t> receives </a:t>
            </a:r>
            <a:r>
              <a:rPr lang="en-US" sz="2400" i="1" dirty="0"/>
              <a:t>z</a:t>
            </a:r>
            <a:r>
              <a:rPr lang="en-US" sz="2400" dirty="0"/>
              <a:t>’</a:t>
            </a:r>
            <a:r>
              <a:rPr lang="en-US" altLang="ja-JP" sz="2400" dirty="0"/>
              <a:t>s update, updates its DV.  </a:t>
            </a:r>
            <a:r>
              <a:rPr lang="en-US" altLang="ja-JP" sz="2400" i="1" dirty="0"/>
              <a:t>y’</a:t>
            </a:r>
            <a:r>
              <a:rPr lang="en-US" altLang="ja-JP" sz="2400" dirty="0"/>
              <a:t>s least costs do </a:t>
            </a:r>
            <a:r>
              <a:rPr lang="en-US" altLang="ja-JP" sz="2400" i="1" dirty="0"/>
              <a:t>not</a:t>
            </a:r>
            <a:r>
              <a:rPr lang="en-US" altLang="ja-JP" sz="2400" dirty="0"/>
              <a:t> change, so </a:t>
            </a:r>
            <a:r>
              <a:rPr lang="en-US" altLang="ja-JP" sz="2400" i="1" dirty="0"/>
              <a:t>y</a:t>
            </a:r>
            <a:r>
              <a:rPr lang="en-US" altLang="ja-JP" sz="2400" dirty="0"/>
              <a:t> does </a:t>
            </a:r>
            <a:r>
              <a:rPr lang="en-US" altLang="ja-JP" sz="2400" i="1" dirty="0">
                <a:solidFill>
                  <a:srgbClr val="0000A8"/>
                </a:solidFill>
              </a:rPr>
              <a:t>not</a:t>
            </a:r>
            <a:r>
              <a:rPr lang="en-US" altLang="ja-JP" sz="2400" dirty="0"/>
              <a:t> send a message to </a:t>
            </a:r>
            <a:r>
              <a:rPr lang="en-US" altLang="ja-JP" sz="2400" i="1" dirty="0"/>
              <a:t>z</a:t>
            </a:r>
            <a:r>
              <a:rPr lang="en-US" altLang="ja-JP" sz="2400" dirty="0"/>
              <a:t>. </a:t>
            </a:r>
            <a:endParaRPr lang="en-US" altLang="ja-JP" sz="2400" dirty="0"/>
          </a:p>
          <a:p>
            <a:pPr>
              <a:tabLst>
                <a:tab pos="228600" algn="l"/>
                <a:tab pos="457200" algn="l"/>
              </a:tabLst>
            </a:pPr>
            <a:endParaRPr lang="en-US" dirty="0"/>
          </a:p>
        </p:txBody>
      </p:sp>
      <p:sp>
        <p:nvSpPr>
          <p:cNvPr id="84" name="Rectangle 3"/>
          <p:cNvSpPr>
            <a:spLocks noChangeArrowheads="1"/>
          </p:cNvSpPr>
          <p:nvPr/>
        </p:nvSpPr>
        <p:spPr bwMode="auto">
          <a:xfrm>
            <a:off x="839244" y="1512909"/>
            <a:ext cx="8066762" cy="200690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</a:pPr>
            <a:r>
              <a:rPr lang="en-US" sz="3200" dirty="0">
                <a:solidFill>
                  <a:srgbClr val="0000A8"/>
                </a:solidFill>
              </a:rPr>
              <a:t>link cost changes:</a:t>
            </a:r>
            <a:endParaRPr lang="en-US" sz="3200" dirty="0">
              <a:solidFill>
                <a:srgbClr val="0000A8"/>
              </a:solidFill>
            </a:endParaRPr>
          </a:p>
          <a:p>
            <a:pPr marL="342900" indent="-219075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800" dirty="0"/>
              <a:t>node detects local link cost change </a:t>
            </a:r>
            <a:endParaRPr lang="en-US" sz="2800" dirty="0"/>
          </a:p>
          <a:p>
            <a:pPr marL="342900" indent="-219075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800" dirty="0"/>
              <a:t>updates routing info, recalculates local DV</a:t>
            </a:r>
            <a:endParaRPr lang="en-US" sz="2800" dirty="0"/>
          </a:p>
          <a:p>
            <a:pPr marL="342900" indent="-219075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800" dirty="0"/>
              <a:t>if DV changes, notify neighbors</a:t>
            </a:r>
            <a:r>
              <a:rPr lang="en-US" sz="2400" dirty="0"/>
              <a:t> </a:t>
            </a:r>
            <a:endParaRPr lang="en-US" sz="2400" dirty="0"/>
          </a:p>
        </p:txBody>
      </p:sp>
      <p:grpSp>
        <p:nvGrpSpPr>
          <p:cNvPr id="85" name="Group 5"/>
          <p:cNvGrpSpPr/>
          <p:nvPr/>
        </p:nvGrpSpPr>
        <p:grpSpPr bwMode="auto">
          <a:xfrm>
            <a:off x="9120644" y="1471939"/>
            <a:ext cx="2184400" cy="1314450"/>
            <a:chOff x="3625" y="1076"/>
            <a:chExt cx="1376" cy="828"/>
          </a:xfrm>
        </p:grpSpPr>
        <p:sp>
          <p:nvSpPr>
            <p:cNvPr id="86" name="Freeform 6"/>
            <p:cNvSpPr/>
            <p:nvPr/>
          </p:nvSpPr>
          <p:spPr bwMode="auto">
            <a:xfrm>
              <a:off x="3625" y="1140"/>
              <a:ext cx="1376" cy="764"/>
            </a:xfrm>
            <a:custGeom>
              <a:avLst/>
              <a:gdLst>
                <a:gd name="T0" fmla="*/ 113 w 1376"/>
                <a:gd name="T1" fmla="*/ 348 h 764"/>
                <a:gd name="T2" fmla="*/ 395 w 1376"/>
                <a:gd name="T3" fmla="*/ 162 h 764"/>
                <a:gd name="T4" fmla="*/ 710 w 1376"/>
                <a:gd name="T5" fmla="*/ 9 h 764"/>
                <a:gd name="T6" fmla="*/ 1160 w 1376"/>
                <a:gd name="T7" fmla="*/ 219 h 764"/>
                <a:gd name="T8" fmla="*/ 1367 w 1376"/>
                <a:gd name="T9" fmla="*/ 510 h 764"/>
                <a:gd name="T10" fmla="*/ 1103 w 1376"/>
                <a:gd name="T11" fmla="*/ 726 h 764"/>
                <a:gd name="T12" fmla="*/ 578 w 1376"/>
                <a:gd name="T13" fmla="*/ 738 h 764"/>
                <a:gd name="T14" fmla="*/ 77 w 1376"/>
                <a:gd name="T15" fmla="*/ 630 h 764"/>
                <a:gd name="T16" fmla="*/ 113 w 1376"/>
                <a:gd name="T17" fmla="*/ 348 h 76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376"/>
                <a:gd name="T28" fmla="*/ 0 h 764"/>
                <a:gd name="T29" fmla="*/ 1376 w 1376"/>
                <a:gd name="T30" fmla="*/ 764 h 76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376" h="764">
                  <a:moveTo>
                    <a:pt x="113" y="348"/>
                  </a:moveTo>
                  <a:cubicBezTo>
                    <a:pt x="166" y="270"/>
                    <a:pt x="296" y="218"/>
                    <a:pt x="395" y="162"/>
                  </a:cubicBezTo>
                  <a:cubicBezTo>
                    <a:pt x="494" y="106"/>
                    <a:pt x="583" y="0"/>
                    <a:pt x="710" y="9"/>
                  </a:cubicBezTo>
                  <a:cubicBezTo>
                    <a:pt x="837" y="18"/>
                    <a:pt x="1051" y="136"/>
                    <a:pt x="1160" y="219"/>
                  </a:cubicBezTo>
                  <a:cubicBezTo>
                    <a:pt x="1269" y="302"/>
                    <a:pt x="1376" y="426"/>
                    <a:pt x="1367" y="510"/>
                  </a:cubicBezTo>
                  <a:cubicBezTo>
                    <a:pt x="1358" y="594"/>
                    <a:pt x="1234" y="688"/>
                    <a:pt x="1103" y="726"/>
                  </a:cubicBezTo>
                  <a:cubicBezTo>
                    <a:pt x="972" y="764"/>
                    <a:pt x="749" y="754"/>
                    <a:pt x="578" y="738"/>
                  </a:cubicBezTo>
                  <a:cubicBezTo>
                    <a:pt x="407" y="722"/>
                    <a:pt x="154" y="695"/>
                    <a:pt x="77" y="630"/>
                  </a:cubicBezTo>
                  <a:cubicBezTo>
                    <a:pt x="0" y="565"/>
                    <a:pt x="60" y="426"/>
                    <a:pt x="113" y="348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87" name="Freeform 7"/>
            <p:cNvSpPr/>
            <p:nvPr/>
          </p:nvSpPr>
          <p:spPr bwMode="auto">
            <a:xfrm>
              <a:off x="3984" y="1404"/>
              <a:ext cx="222" cy="180"/>
            </a:xfrm>
            <a:custGeom>
              <a:avLst/>
              <a:gdLst>
                <a:gd name="T0" fmla="*/ 0 w 222"/>
                <a:gd name="T1" fmla="*/ 180 h 180"/>
                <a:gd name="T2" fmla="*/ 222 w 222"/>
                <a:gd name="T3" fmla="*/ 0 h 180"/>
                <a:gd name="T4" fmla="*/ 0 60000 65536"/>
                <a:gd name="T5" fmla="*/ 0 60000 65536"/>
                <a:gd name="T6" fmla="*/ 0 w 222"/>
                <a:gd name="T7" fmla="*/ 0 h 180"/>
                <a:gd name="T8" fmla="*/ 222 w 222"/>
                <a:gd name="T9" fmla="*/ 180 h 18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22" h="180">
                  <a:moveTo>
                    <a:pt x="0" y="180"/>
                  </a:moveTo>
                  <a:lnTo>
                    <a:pt x="22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88" name="Oval 8"/>
            <p:cNvSpPr>
              <a:spLocks noChangeArrowheads="1"/>
            </p:cNvSpPr>
            <p:nvPr/>
          </p:nvSpPr>
          <p:spPr bwMode="auto">
            <a:xfrm>
              <a:off x="3724" y="1640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89" name="Line 9"/>
            <p:cNvSpPr>
              <a:spLocks noChangeShapeType="1"/>
            </p:cNvSpPr>
            <p:nvPr/>
          </p:nvSpPr>
          <p:spPr bwMode="auto">
            <a:xfrm>
              <a:off x="3724" y="1633"/>
              <a:ext cx="1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90" name="Line 10"/>
            <p:cNvSpPr>
              <a:spLocks noChangeShapeType="1"/>
            </p:cNvSpPr>
            <p:nvPr/>
          </p:nvSpPr>
          <p:spPr bwMode="auto">
            <a:xfrm>
              <a:off x="4037" y="1633"/>
              <a:ext cx="1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91" name="Rectangle 11"/>
            <p:cNvSpPr>
              <a:spLocks noChangeArrowheads="1"/>
            </p:cNvSpPr>
            <p:nvPr/>
          </p:nvSpPr>
          <p:spPr bwMode="auto">
            <a:xfrm>
              <a:off x="3724" y="1633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-109" charset="0"/>
                <a:ea typeface="MS PGothic" panose="020B0600070205080204" pitchFamily="34" charset="-128"/>
              </a:endParaRPr>
            </a:p>
          </p:txBody>
        </p:sp>
        <p:sp>
          <p:nvSpPr>
            <p:cNvPr id="92" name="Oval 12"/>
            <p:cNvSpPr>
              <a:spLocks noChangeArrowheads="1"/>
            </p:cNvSpPr>
            <p:nvPr/>
          </p:nvSpPr>
          <p:spPr bwMode="auto">
            <a:xfrm>
              <a:off x="3721" y="1574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93" name="Freeform 13"/>
            <p:cNvSpPr/>
            <p:nvPr/>
          </p:nvSpPr>
          <p:spPr bwMode="auto">
            <a:xfrm>
              <a:off x="4389" y="1404"/>
              <a:ext cx="216" cy="189"/>
            </a:xfrm>
            <a:custGeom>
              <a:avLst/>
              <a:gdLst>
                <a:gd name="T0" fmla="*/ 0 w 216"/>
                <a:gd name="T1" fmla="*/ 0 h 189"/>
                <a:gd name="T2" fmla="*/ 216 w 216"/>
                <a:gd name="T3" fmla="*/ 189 h 189"/>
                <a:gd name="T4" fmla="*/ 0 60000 65536"/>
                <a:gd name="T5" fmla="*/ 0 60000 65536"/>
                <a:gd name="T6" fmla="*/ 0 w 216"/>
                <a:gd name="T7" fmla="*/ 0 h 189"/>
                <a:gd name="T8" fmla="*/ 216 w 216"/>
                <a:gd name="T9" fmla="*/ 189 h 18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16" h="189">
                  <a:moveTo>
                    <a:pt x="0" y="0"/>
                  </a:moveTo>
                  <a:lnTo>
                    <a:pt x="216" y="189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94" name="Freeform 14"/>
            <p:cNvSpPr/>
            <p:nvPr/>
          </p:nvSpPr>
          <p:spPr bwMode="auto">
            <a:xfrm>
              <a:off x="4041" y="1668"/>
              <a:ext cx="540" cy="3"/>
            </a:xfrm>
            <a:custGeom>
              <a:avLst/>
              <a:gdLst>
                <a:gd name="T0" fmla="*/ 540 w 540"/>
                <a:gd name="T1" fmla="*/ 3 h 3"/>
                <a:gd name="T2" fmla="*/ 0 w 540"/>
                <a:gd name="T3" fmla="*/ 0 h 3"/>
                <a:gd name="T4" fmla="*/ 0 60000 65536"/>
                <a:gd name="T5" fmla="*/ 0 60000 65536"/>
                <a:gd name="T6" fmla="*/ 0 w 540"/>
                <a:gd name="T7" fmla="*/ 0 h 3"/>
                <a:gd name="T8" fmla="*/ 540 w 540"/>
                <a:gd name="T9" fmla="*/ 3 h 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40" h="3">
                  <a:moveTo>
                    <a:pt x="540" y="3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95" name="Group 15"/>
            <p:cNvGrpSpPr/>
            <p:nvPr/>
          </p:nvGrpSpPr>
          <p:grpSpPr bwMode="auto">
            <a:xfrm>
              <a:off x="3770" y="1526"/>
              <a:ext cx="210" cy="250"/>
              <a:chOff x="2951" y="2429"/>
              <a:chExt cx="213" cy="250"/>
            </a:xfrm>
          </p:grpSpPr>
          <p:sp>
            <p:nvSpPr>
              <p:cNvPr id="119" name="Rectangle 16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20" name="Text Box 17"/>
              <p:cNvSpPr txBox="1">
                <a:spLocks noChangeArrowheads="1"/>
              </p:cNvSpPr>
              <p:nvPr/>
            </p:nvSpPr>
            <p:spPr bwMode="auto">
              <a:xfrm>
                <a:off x="2951" y="2429"/>
                <a:ext cx="213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omic Sans MS" panose="030F0702030302020204" pitchFamily="66" charset="0"/>
                    <a:ea typeface="MS PGothic" panose="020B0600070205080204" pitchFamily="34" charset="-128"/>
                  </a:rPr>
                  <a:t>x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-109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96" name="Group 18"/>
            <p:cNvGrpSpPr/>
            <p:nvPr/>
          </p:nvGrpSpPr>
          <p:grpSpPr bwMode="auto">
            <a:xfrm>
              <a:off x="4566" y="1538"/>
              <a:ext cx="316" cy="250"/>
              <a:chOff x="1740" y="2306"/>
              <a:chExt cx="316" cy="250"/>
            </a:xfrm>
          </p:grpSpPr>
          <p:sp>
            <p:nvSpPr>
              <p:cNvPr id="111" name="Oval 19"/>
              <p:cNvSpPr>
                <a:spLocks noChangeArrowheads="1"/>
              </p:cNvSpPr>
              <p:nvPr/>
            </p:nvSpPr>
            <p:spPr bwMode="auto">
              <a:xfrm>
                <a:off x="1743" y="2420"/>
                <a:ext cx="313" cy="81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12" name="Line 20"/>
              <p:cNvSpPr>
                <a:spLocks noChangeShapeType="1"/>
              </p:cNvSpPr>
              <p:nvPr/>
            </p:nvSpPr>
            <p:spPr bwMode="auto">
              <a:xfrm>
                <a:off x="1743" y="2413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13" name="Line 21"/>
              <p:cNvSpPr>
                <a:spLocks noChangeShapeType="1"/>
              </p:cNvSpPr>
              <p:nvPr/>
            </p:nvSpPr>
            <p:spPr bwMode="auto">
              <a:xfrm>
                <a:off x="2056" y="2413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14" name="Rectangle 22"/>
              <p:cNvSpPr>
                <a:spLocks noChangeArrowheads="1"/>
              </p:cNvSpPr>
              <p:nvPr/>
            </p:nvSpPr>
            <p:spPr bwMode="auto">
              <a:xfrm>
                <a:off x="1743" y="2413"/>
                <a:ext cx="310" cy="49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-109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15" name="Oval 23"/>
              <p:cNvSpPr>
                <a:spLocks noChangeArrowheads="1"/>
              </p:cNvSpPr>
              <p:nvPr/>
            </p:nvSpPr>
            <p:spPr bwMode="auto">
              <a:xfrm>
                <a:off x="1740" y="2354"/>
                <a:ext cx="313" cy="95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116" name="Group 24"/>
              <p:cNvGrpSpPr/>
              <p:nvPr/>
            </p:nvGrpSpPr>
            <p:grpSpPr bwMode="auto">
              <a:xfrm>
                <a:off x="1800" y="2306"/>
                <a:ext cx="202" cy="250"/>
                <a:chOff x="2955" y="2429"/>
                <a:chExt cx="205" cy="250"/>
              </a:xfrm>
            </p:grpSpPr>
            <p:sp>
              <p:nvSpPr>
                <p:cNvPr id="117" name="Rectangle 2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3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18" name="Text Box 26"/>
                <p:cNvSpPr txBox="1">
                  <a:spLocks noChangeArrowheads="1"/>
                </p:cNvSpPr>
                <p:nvPr/>
              </p:nvSpPr>
              <p:spPr bwMode="auto">
                <a:xfrm>
                  <a:off x="2955" y="2429"/>
                  <a:ext cx="205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omic Sans MS" panose="030F0702030302020204" pitchFamily="66" charset="0"/>
                      <a:ea typeface="MS PGothic" panose="020B0600070205080204" pitchFamily="34" charset="-128"/>
                    </a:rPr>
                    <a:t>z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-109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sp>
          <p:nvSpPr>
            <p:cNvPr id="97" name="Text Box 27"/>
            <p:cNvSpPr txBox="1">
              <a:spLocks noChangeArrowheads="1"/>
            </p:cNvSpPr>
            <p:nvPr/>
          </p:nvSpPr>
          <p:spPr bwMode="auto">
            <a:xfrm>
              <a:off x="4469" y="1328"/>
              <a:ext cx="181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-109" charset="0"/>
                <a:ea typeface="MS PGothic" panose="020B0600070205080204" pitchFamily="34" charset="-128"/>
              </a:endParaRPr>
            </a:p>
          </p:txBody>
        </p:sp>
        <p:sp>
          <p:nvSpPr>
            <p:cNvPr id="98" name="Text Box 28"/>
            <p:cNvSpPr txBox="1">
              <a:spLocks noChangeArrowheads="1"/>
            </p:cNvSpPr>
            <p:nvPr/>
          </p:nvSpPr>
          <p:spPr bwMode="auto">
            <a:xfrm>
              <a:off x="3930" y="1325"/>
              <a:ext cx="204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4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-109" charset="0"/>
                <a:ea typeface="MS PGothic" panose="020B0600070205080204" pitchFamily="34" charset="-128"/>
              </a:endParaRPr>
            </a:p>
          </p:txBody>
        </p:sp>
        <p:sp>
          <p:nvSpPr>
            <p:cNvPr id="99" name="Text Box 29"/>
            <p:cNvSpPr txBox="1">
              <a:spLocks noChangeArrowheads="1"/>
            </p:cNvSpPr>
            <p:nvPr/>
          </p:nvSpPr>
          <p:spPr bwMode="auto">
            <a:xfrm>
              <a:off x="4171" y="1658"/>
              <a:ext cx="292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50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-109" charset="0"/>
                <a:ea typeface="MS PGothic" panose="020B0600070205080204" pitchFamily="34" charset="-128"/>
              </a:endParaRPr>
            </a:p>
          </p:txBody>
        </p:sp>
        <p:grpSp>
          <p:nvGrpSpPr>
            <p:cNvPr id="100" name="Group 30"/>
            <p:cNvGrpSpPr/>
            <p:nvPr/>
          </p:nvGrpSpPr>
          <p:grpSpPr bwMode="auto">
            <a:xfrm>
              <a:off x="4146" y="1214"/>
              <a:ext cx="316" cy="250"/>
              <a:chOff x="1740" y="2306"/>
              <a:chExt cx="316" cy="250"/>
            </a:xfrm>
          </p:grpSpPr>
          <p:sp>
            <p:nvSpPr>
              <p:cNvPr id="103" name="Oval 31"/>
              <p:cNvSpPr>
                <a:spLocks noChangeArrowheads="1"/>
              </p:cNvSpPr>
              <p:nvPr/>
            </p:nvSpPr>
            <p:spPr bwMode="auto">
              <a:xfrm>
                <a:off x="1743" y="2420"/>
                <a:ext cx="313" cy="81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04" name="Line 32"/>
              <p:cNvSpPr>
                <a:spLocks noChangeShapeType="1"/>
              </p:cNvSpPr>
              <p:nvPr/>
            </p:nvSpPr>
            <p:spPr bwMode="auto">
              <a:xfrm>
                <a:off x="1743" y="2413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05" name="Line 33"/>
              <p:cNvSpPr>
                <a:spLocks noChangeShapeType="1"/>
              </p:cNvSpPr>
              <p:nvPr/>
            </p:nvSpPr>
            <p:spPr bwMode="auto">
              <a:xfrm>
                <a:off x="2056" y="2413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06" name="Rectangle 34"/>
              <p:cNvSpPr>
                <a:spLocks noChangeArrowheads="1"/>
              </p:cNvSpPr>
              <p:nvPr/>
            </p:nvSpPr>
            <p:spPr bwMode="auto">
              <a:xfrm>
                <a:off x="1743" y="2413"/>
                <a:ext cx="310" cy="49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-109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07" name="Oval 35"/>
              <p:cNvSpPr>
                <a:spLocks noChangeArrowheads="1"/>
              </p:cNvSpPr>
              <p:nvPr/>
            </p:nvSpPr>
            <p:spPr bwMode="auto">
              <a:xfrm>
                <a:off x="1740" y="2354"/>
                <a:ext cx="313" cy="95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108" name="Group 36"/>
              <p:cNvGrpSpPr/>
              <p:nvPr/>
            </p:nvGrpSpPr>
            <p:grpSpPr bwMode="auto">
              <a:xfrm>
                <a:off x="1802" y="2306"/>
                <a:ext cx="199" cy="250"/>
                <a:chOff x="2957" y="2429"/>
                <a:chExt cx="202" cy="250"/>
              </a:xfrm>
            </p:grpSpPr>
            <p:sp>
              <p:nvSpPr>
                <p:cNvPr id="109" name="Rectangle 37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3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10" name="Text Box 38"/>
                <p:cNvSpPr txBox="1">
                  <a:spLocks noChangeArrowheads="1"/>
                </p:cNvSpPr>
                <p:nvPr/>
              </p:nvSpPr>
              <p:spPr bwMode="auto">
                <a:xfrm>
                  <a:off x="2957" y="2429"/>
                  <a:ext cx="202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omic Sans MS" panose="030F0702030302020204" pitchFamily="66" charset="0"/>
                      <a:ea typeface="MS PGothic" panose="020B0600070205080204" pitchFamily="34" charset="-128"/>
                    </a:rPr>
                    <a:t>y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-109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sp>
          <p:nvSpPr>
            <p:cNvPr id="101" name="Text Box 39"/>
            <p:cNvSpPr txBox="1">
              <a:spLocks noChangeArrowheads="1"/>
            </p:cNvSpPr>
            <p:nvPr/>
          </p:nvSpPr>
          <p:spPr bwMode="auto">
            <a:xfrm>
              <a:off x="3837" y="1076"/>
              <a:ext cx="182" cy="233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lang="en-US" sz="1800" kern="0" dirty="0">
                  <a:solidFill>
                    <a:srgbClr val="FF0000"/>
                  </a:solidFill>
                  <a:latin typeface="Comic Sans MS" panose="030F0702030302020204" pitchFamily="66" charset="0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-109" charset="0"/>
                <a:ea typeface="MS PGothic" panose="020B0600070205080204" pitchFamily="34" charset="-128"/>
              </a:endParaRPr>
            </a:p>
          </p:txBody>
        </p:sp>
        <p:sp>
          <p:nvSpPr>
            <p:cNvPr id="102" name="Line 40"/>
            <p:cNvSpPr>
              <a:spLocks noChangeShapeType="1"/>
            </p:cNvSpPr>
            <p:nvPr/>
          </p:nvSpPr>
          <p:spPr bwMode="auto">
            <a:xfrm flipH="1" flipV="1">
              <a:off x="3948" y="1272"/>
              <a:ext cx="132" cy="228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/>
      <p:bldP spid="81" grpId="0"/>
      <p:bldP spid="82" grpId="0"/>
      <p:bldP spid="83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 vector: link cost changes</a:t>
            </a:r>
            <a:endParaRPr lang="en-US" dirty="0"/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839244" y="1512909"/>
            <a:ext cx="8066762" cy="200690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</a:pPr>
            <a:r>
              <a:rPr lang="en-US" sz="3200" dirty="0">
                <a:solidFill>
                  <a:srgbClr val="0000A8"/>
                </a:solidFill>
              </a:rPr>
              <a:t>link cost changes:</a:t>
            </a:r>
            <a:endParaRPr lang="en-US" sz="3200" dirty="0">
              <a:solidFill>
                <a:srgbClr val="0000A8"/>
              </a:solidFill>
            </a:endParaRPr>
          </a:p>
          <a:p>
            <a:pPr marL="342900" indent="-219075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800" dirty="0"/>
              <a:t>node detects local link cost change </a:t>
            </a:r>
            <a:endParaRPr lang="en-US" sz="2800" dirty="0"/>
          </a:p>
          <a:p>
            <a:pPr marL="342900" indent="-219075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C00000"/>
                </a:solidFill>
              </a:rPr>
              <a:t>“bad news travels slow” </a:t>
            </a:r>
            <a:r>
              <a:rPr lang="en-US" sz="2800" dirty="0"/>
              <a:t>– count-to-infinity problem:</a:t>
            </a:r>
            <a:endParaRPr lang="en-US" sz="2800" dirty="0"/>
          </a:p>
        </p:txBody>
      </p:sp>
      <p:grpSp>
        <p:nvGrpSpPr>
          <p:cNvPr id="43" name="Group 5"/>
          <p:cNvGrpSpPr/>
          <p:nvPr/>
        </p:nvGrpSpPr>
        <p:grpSpPr bwMode="auto">
          <a:xfrm>
            <a:off x="9120644" y="1471939"/>
            <a:ext cx="2184400" cy="1314450"/>
            <a:chOff x="3625" y="1076"/>
            <a:chExt cx="1376" cy="828"/>
          </a:xfrm>
        </p:grpSpPr>
        <p:sp>
          <p:nvSpPr>
            <p:cNvPr id="44" name="Freeform 6"/>
            <p:cNvSpPr/>
            <p:nvPr/>
          </p:nvSpPr>
          <p:spPr bwMode="auto">
            <a:xfrm>
              <a:off x="3625" y="1140"/>
              <a:ext cx="1376" cy="764"/>
            </a:xfrm>
            <a:custGeom>
              <a:avLst/>
              <a:gdLst>
                <a:gd name="T0" fmla="*/ 113 w 1376"/>
                <a:gd name="T1" fmla="*/ 348 h 764"/>
                <a:gd name="T2" fmla="*/ 395 w 1376"/>
                <a:gd name="T3" fmla="*/ 162 h 764"/>
                <a:gd name="T4" fmla="*/ 710 w 1376"/>
                <a:gd name="T5" fmla="*/ 9 h 764"/>
                <a:gd name="T6" fmla="*/ 1160 w 1376"/>
                <a:gd name="T7" fmla="*/ 219 h 764"/>
                <a:gd name="T8" fmla="*/ 1367 w 1376"/>
                <a:gd name="T9" fmla="*/ 510 h 764"/>
                <a:gd name="T10" fmla="*/ 1103 w 1376"/>
                <a:gd name="T11" fmla="*/ 726 h 764"/>
                <a:gd name="T12" fmla="*/ 578 w 1376"/>
                <a:gd name="T13" fmla="*/ 738 h 764"/>
                <a:gd name="T14" fmla="*/ 77 w 1376"/>
                <a:gd name="T15" fmla="*/ 630 h 764"/>
                <a:gd name="T16" fmla="*/ 113 w 1376"/>
                <a:gd name="T17" fmla="*/ 348 h 76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376"/>
                <a:gd name="T28" fmla="*/ 0 h 764"/>
                <a:gd name="T29" fmla="*/ 1376 w 1376"/>
                <a:gd name="T30" fmla="*/ 764 h 76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376" h="764">
                  <a:moveTo>
                    <a:pt x="113" y="348"/>
                  </a:moveTo>
                  <a:cubicBezTo>
                    <a:pt x="166" y="270"/>
                    <a:pt x="296" y="218"/>
                    <a:pt x="395" y="162"/>
                  </a:cubicBezTo>
                  <a:cubicBezTo>
                    <a:pt x="494" y="106"/>
                    <a:pt x="583" y="0"/>
                    <a:pt x="710" y="9"/>
                  </a:cubicBezTo>
                  <a:cubicBezTo>
                    <a:pt x="837" y="18"/>
                    <a:pt x="1051" y="136"/>
                    <a:pt x="1160" y="219"/>
                  </a:cubicBezTo>
                  <a:cubicBezTo>
                    <a:pt x="1269" y="302"/>
                    <a:pt x="1376" y="426"/>
                    <a:pt x="1367" y="510"/>
                  </a:cubicBezTo>
                  <a:cubicBezTo>
                    <a:pt x="1358" y="594"/>
                    <a:pt x="1234" y="688"/>
                    <a:pt x="1103" y="726"/>
                  </a:cubicBezTo>
                  <a:cubicBezTo>
                    <a:pt x="972" y="764"/>
                    <a:pt x="749" y="754"/>
                    <a:pt x="578" y="738"/>
                  </a:cubicBezTo>
                  <a:cubicBezTo>
                    <a:pt x="407" y="722"/>
                    <a:pt x="154" y="695"/>
                    <a:pt x="77" y="630"/>
                  </a:cubicBezTo>
                  <a:cubicBezTo>
                    <a:pt x="0" y="565"/>
                    <a:pt x="60" y="426"/>
                    <a:pt x="113" y="348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5" name="Freeform 7"/>
            <p:cNvSpPr/>
            <p:nvPr/>
          </p:nvSpPr>
          <p:spPr bwMode="auto">
            <a:xfrm>
              <a:off x="3984" y="1404"/>
              <a:ext cx="222" cy="180"/>
            </a:xfrm>
            <a:custGeom>
              <a:avLst/>
              <a:gdLst>
                <a:gd name="T0" fmla="*/ 0 w 222"/>
                <a:gd name="T1" fmla="*/ 180 h 180"/>
                <a:gd name="T2" fmla="*/ 222 w 222"/>
                <a:gd name="T3" fmla="*/ 0 h 180"/>
                <a:gd name="T4" fmla="*/ 0 60000 65536"/>
                <a:gd name="T5" fmla="*/ 0 60000 65536"/>
                <a:gd name="T6" fmla="*/ 0 w 222"/>
                <a:gd name="T7" fmla="*/ 0 h 180"/>
                <a:gd name="T8" fmla="*/ 222 w 222"/>
                <a:gd name="T9" fmla="*/ 180 h 18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22" h="180">
                  <a:moveTo>
                    <a:pt x="0" y="180"/>
                  </a:moveTo>
                  <a:lnTo>
                    <a:pt x="22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" name="Oval 8"/>
            <p:cNvSpPr>
              <a:spLocks noChangeArrowheads="1"/>
            </p:cNvSpPr>
            <p:nvPr/>
          </p:nvSpPr>
          <p:spPr bwMode="auto">
            <a:xfrm>
              <a:off x="3724" y="1640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7" name="Line 9"/>
            <p:cNvSpPr>
              <a:spLocks noChangeShapeType="1"/>
            </p:cNvSpPr>
            <p:nvPr/>
          </p:nvSpPr>
          <p:spPr bwMode="auto">
            <a:xfrm>
              <a:off x="3724" y="1633"/>
              <a:ext cx="1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8" name="Line 10"/>
            <p:cNvSpPr>
              <a:spLocks noChangeShapeType="1"/>
            </p:cNvSpPr>
            <p:nvPr/>
          </p:nvSpPr>
          <p:spPr bwMode="auto">
            <a:xfrm>
              <a:off x="4037" y="1633"/>
              <a:ext cx="1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" name="Rectangle 11"/>
            <p:cNvSpPr>
              <a:spLocks noChangeArrowheads="1"/>
            </p:cNvSpPr>
            <p:nvPr/>
          </p:nvSpPr>
          <p:spPr bwMode="auto">
            <a:xfrm>
              <a:off x="3724" y="1633"/>
              <a:ext cx="310" cy="49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-109" charset="0"/>
                <a:ea typeface="MS PGothic" panose="020B0600070205080204" pitchFamily="34" charset="-128"/>
              </a:endParaRPr>
            </a:p>
          </p:txBody>
        </p:sp>
        <p:sp>
          <p:nvSpPr>
            <p:cNvPr id="50" name="Oval 12"/>
            <p:cNvSpPr>
              <a:spLocks noChangeArrowheads="1"/>
            </p:cNvSpPr>
            <p:nvPr/>
          </p:nvSpPr>
          <p:spPr bwMode="auto">
            <a:xfrm>
              <a:off x="3721" y="1574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1" name="Freeform 13"/>
            <p:cNvSpPr/>
            <p:nvPr/>
          </p:nvSpPr>
          <p:spPr bwMode="auto">
            <a:xfrm>
              <a:off x="4389" y="1404"/>
              <a:ext cx="216" cy="189"/>
            </a:xfrm>
            <a:custGeom>
              <a:avLst/>
              <a:gdLst>
                <a:gd name="T0" fmla="*/ 0 w 216"/>
                <a:gd name="T1" fmla="*/ 0 h 189"/>
                <a:gd name="T2" fmla="*/ 216 w 216"/>
                <a:gd name="T3" fmla="*/ 189 h 189"/>
                <a:gd name="T4" fmla="*/ 0 60000 65536"/>
                <a:gd name="T5" fmla="*/ 0 60000 65536"/>
                <a:gd name="T6" fmla="*/ 0 w 216"/>
                <a:gd name="T7" fmla="*/ 0 h 189"/>
                <a:gd name="T8" fmla="*/ 216 w 216"/>
                <a:gd name="T9" fmla="*/ 189 h 18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16" h="189">
                  <a:moveTo>
                    <a:pt x="0" y="0"/>
                  </a:moveTo>
                  <a:lnTo>
                    <a:pt x="216" y="189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2" name="Freeform 14"/>
            <p:cNvSpPr/>
            <p:nvPr/>
          </p:nvSpPr>
          <p:spPr bwMode="auto">
            <a:xfrm>
              <a:off x="4041" y="1668"/>
              <a:ext cx="540" cy="3"/>
            </a:xfrm>
            <a:custGeom>
              <a:avLst/>
              <a:gdLst>
                <a:gd name="T0" fmla="*/ 540 w 540"/>
                <a:gd name="T1" fmla="*/ 3 h 3"/>
                <a:gd name="T2" fmla="*/ 0 w 540"/>
                <a:gd name="T3" fmla="*/ 0 h 3"/>
                <a:gd name="T4" fmla="*/ 0 60000 65536"/>
                <a:gd name="T5" fmla="*/ 0 60000 65536"/>
                <a:gd name="T6" fmla="*/ 0 w 540"/>
                <a:gd name="T7" fmla="*/ 0 h 3"/>
                <a:gd name="T8" fmla="*/ 540 w 540"/>
                <a:gd name="T9" fmla="*/ 3 h 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40" h="3">
                  <a:moveTo>
                    <a:pt x="540" y="3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53" name="Group 15"/>
            <p:cNvGrpSpPr/>
            <p:nvPr/>
          </p:nvGrpSpPr>
          <p:grpSpPr bwMode="auto">
            <a:xfrm>
              <a:off x="3770" y="1526"/>
              <a:ext cx="210" cy="250"/>
              <a:chOff x="2951" y="2429"/>
              <a:chExt cx="213" cy="250"/>
            </a:xfrm>
          </p:grpSpPr>
          <p:sp>
            <p:nvSpPr>
              <p:cNvPr id="77" name="Rectangle 16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78" name="Text Box 17"/>
              <p:cNvSpPr txBox="1">
                <a:spLocks noChangeArrowheads="1"/>
              </p:cNvSpPr>
              <p:nvPr/>
            </p:nvSpPr>
            <p:spPr bwMode="auto">
              <a:xfrm>
                <a:off x="2951" y="2429"/>
                <a:ext cx="213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omic Sans MS" panose="030F0702030302020204" pitchFamily="66" charset="0"/>
                    <a:ea typeface="MS PGothic" panose="020B0600070205080204" pitchFamily="34" charset="-128"/>
                  </a:rPr>
                  <a:t>x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-109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54" name="Group 18"/>
            <p:cNvGrpSpPr/>
            <p:nvPr/>
          </p:nvGrpSpPr>
          <p:grpSpPr bwMode="auto">
            <a:xfrm>
              <a:off x="4566" y="1538"/>
              <a:ext cx="316" cy="250"/>
              <a:chOff x="1740" y="2306"/>
              <a:chExt cx="316" cy="250"/>
            </a:xfrm>
          </p:grpSpPr>
          <p:sp>
            <p:nvSpPr>
              <p:cNvPr id="69" name="Oval 19"/>
              <p:cNvSpPr>
                <a:spLocks noChangeArrowheads="1"/>
              </p:cNvSpPr>
              <p:nvPr/>
            </p:nvSpPr>
            <p:spPr bwMode="auto">
              <a:xfrm>
                <a:off x="1743" y="2420"/>
                <a:ext cx="313" cy="81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70" name="Line 20"/>
              <p:cNvSpPr>
                <a:spLocks noChangeShapeType="1"/>
              </p:cNvSpPr>
              <p:nvPr/>
            </p:nvSpPr>
            <p:spPr bwMode="auto">
              <a:xfrm>
                <a:off x="1743" y="2413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71" name="Line 21"/>
              <p:cNvSpPr>
                <a:spLocks noChangeShapeType="1"/>
              </p:cNvSpPr>
              <p:nvPr/>
            </p:nvSpPr>
            <p:spPr bwMode="auto">
              <a:xfrm>
                <a:off x="2056" y="2413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72" name="Rectangle 22"/>
              <p:cNvSpPr>
                <a:spLocks noChangeArrowheads="1"/>
              </p:cNvSpPr>
              <p:nvPr/>
            </p:nvSpPr>
            <p:spPr bwMode="auto">
              <a:xfrm>
                <a:off x="1743" y="2413"/>
                <a:ext cx="310" cy="49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-109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73" name="Oval 23"/>
              <p:cNvSpPr>
                <a:spLocks noChangeArrowheads="1"/>
              </p:cNvSpPr>
              <p:nvPr/>
            </p:nvSpPr>
            <p:spPr bwMode="auto">
              <a:xfrm>
                <a:off x="1740" y="2354"/>
                <a:ext cx="313" cy="95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74" name="Group 24"/>
              <p:cNvGrpSpPr/>
              <p:nvPr/>
            </p:nvGrpSpPr>
            <p:grpSpPr bwMode="auto">
              <a:xfrm>
                <a:off x="1800" y="2306"/>
                <a:ext cx="202" cy="250"/>
                <a:chOff x="2955" y="2429"/>
                <a:chExt cx="205" cy="250"/>
              </a:xfrm>
            </p:grpSpPr>
            <p:sp>
              <p:nvSpPr>
                <p:cNvPr id="75" name="Rectangle 2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3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76" name="Text Box 26"/>
                <p:cNvSpPr txBox="1">
                  <a:spLocks noChangeArrowheads="1"/>
                </p:cNvSpPr>
                <p:nvPr/>
              </p:nvSpPr>
              <p:spPr bwMode="auto">
                <a:xfrm>
                  <a:off x="2955" y="2429"/>
                  <a:ext cx="205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omic Sans MS" panose="030F0702030302020204" pitchFamily="66" charset="0"/>
                      <a:ea typeface="MS PGothic" panose="020B0600070205080204" pitchFamily="34" charset="-128"/>
                    </a:rPr>
                    <a:t>z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-109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sp>
          <p:nvSpPr>
            <p:cNvPr id="55" name="Text Box 27"/>
            <p:cNvSpPr txBox="1">
              <a:spLocks noChangeArrowheads="1"/>
            </p:cNvSpPr>
            <p:nvPr/>
          </p:nvSpPr>
          <p:spPr bwMode="auto">
            <a:xfrm>
              <a:off x="4469" y="1328"/>
              <a:ext cx="181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-109" charset="0"/>
                <a:ea typeface="MS PGothic" panose="020B0600070205080204" pitchFamily="34" charset="-128"/>
              </a:endParaRPr>
            </a:p>
          </p:txBody>
        </p:sp>
        <p:sp>
          <p:nvSpPr>
            <p:cNvPr id="56" name="Text Box 28"/>
            <p:cNvSpPr txBox="1">
              <a:spLocks noChangeArrowheads="1"/>
            </p:cNvSpPr>
            <p:nvPr/>
          </p:nvSpPr>
          <p:spPr bwMode="auto">
            <a:xfrm>
              <a:off x="3930" y="1325"/>
              <a:ext cx="204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4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-109" charset="0"/>
                <a:ea typeface="MS PGothic" panose="020B0600070205080204" pitchFamily="34" charset="-128"/>
              </a:endParaRPr>
            </a:p>
          </p:txBody>
        </p:sp>
        <p:sp>
          <p:nvSpPr>
            <p:cNvPr id="57" name="Text Box 29"/>
            <p:cNvSpPr txBox="1">
              <a:spLocks noChangeArrowheads="1"/>
            </p:cNvSpPr>
            <p:nvPr/>
          </p:nvSpPr>
          <p:spPr bwMode="auto">
            <a:xfrm>
              <a:off x="4171" y="1658"/>
              <a:ext cx="292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50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-109" charset="0"/>
                <a:ea typeface="MS PGothic" panose="020B0600070205080204" pitchFamily="34" charset="-128"/>
              </a:endParaRPr>
            </a:p>
          </p:txBody>
        </p:sp>
        <p:grpSp>
          <p:nvGrpSpPr>
            <p:cNvPr id="58" name="Group 30"/>
            <p:cNvGrpSpPr/>
            <p:nvPr/>
          </p:nvGrpSpPr>
          <p:grpSpPr bwMode="auto">
            <a:xfrm>
              <a:off x="4146" y="1214"/>
              <a:ext cx="316" cy="250"/>
              <a:chOff x="1740" y="2306"/>
              <a:chExt cx="316" cy="250"/>
            </a:xfrm>
          </p:grpSpPr>
          <p:sp>
            <p:nvSpPr>
              <p:cNvPr id="61" name="Oval 31"/>
              <p:cNvSpPr>
                <a:spLocks noChangeArrowheads="1"/>
              </p:cNvSpPr>
              <p:nvPr/>
            </p:nvSpPr>
            <p:spPr bwMode="auto">
              <a:xfrm>
                <a:off x="1743" y="2420"/>
                <a:ext cx="313" cy="81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2" name="Line 32"/>
              <p:cNvSpPr>
                <a:spLocks noChangeShapeType="1"/>
              </p:cNvSpPr>
              <p:nvPr/>
            </p:nvSpPr>
            <p:spPr bwMode="auto">
              <a:xfrm>
                <a:off x="1743" y="2413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3" name="Line 33"/>
              <p:cNvSpPr>
                <a:spLocks noChangeShapeType="1"/>
              </p:cNvSpPr>
              <p:nvPr/>
            </p:nvSpPr>
            <p:spPr bwMode="auto">
              <a:xfrm>
                <a:off x="2056" y="2413"/>
                <a:ext cx="0" cy="5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4" name="Rectangle 34"/>
              <p:cNvSpPr>
                <a:spLocks noChangeArrowheads="1"/>
              </p:cNvSpPr>
              <p:nvPr/>
            </p:nvSpPr>
            <p:spPr bwMode="auto">
              <a:xfrm>
                <a:off x="1743" y="2413"/>
                <a:ext cx="310" cy="49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-109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5" name="Oval 35"/>
              <p:cNvSpPr>
                <a:spLocks noChangeArrowheads="1"/>
              </p:cNvSpPr>
              <p:nvPr/>
            </p:nvSpPr>
            <p:spPr bwMode="auto">
              <a:xfrm>
                <a:off x="1740" y="2354"/>
                <a:ext cx="313" cy="95"/>
              </a:xfrm>
              <a:prstGeom prst="ellipse">
                <a:avLst/>
              </a:prstGeom>
              <a:solidFill>
                <a:srgbClr val="CCCCFF"/>
              </a:solidFill>
              <a:ln w="12700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66" name="Group 36"/>
              <p:cNvGrpSpPr/>
              <p:nvPr/>
            </p:nvGrpSpPr>
            <p:grpSpPr bwMode="auto">
              <a:xfrm>
                <a:off x="1802" y="2306"/>
                <a:ext cx="199" cy="250"/>
                <a:chOff x="2957" y="2429"/>
                <a:chExt cx="202" cy="250"/>
              </a:xfrm>
            </p:grpSpPr>
            <p:sp>
              <p:nvSpPr>
                <p:cNvPr id="67" name="Rectangle 37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3" cy="132"/>
                </a:xfrm>
                <a:prstGeom prst="rect">
                  <a:avLst/>
                </a:prstGeom>
                <a:solidFill>
                  <a:srgbClr val="CCCCFF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8" name="Text Box 38"/>
                <p:cNvSpPr txBox="1">
                  <a:spLocks noChangeArrowheads="1"/>
                </p:cNvSpPr>
                <p:nvPr/>
              </p:nvSpPr>
              <p:spPr bwMode="auto">
                <a:xfrm>
                  <a:off x="2957" y="2429"/>
                  <a:ext cx="202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omic Sans MS" panose="030F0702030302020204" pitchFamily="66" charset="0"/>
                      <a:ea typeface="MS PGothic" panose="020B0600070205080204" pitchFamily="34" charset="-128"/>
                    </a:rPr>
                    <a:t>y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-109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sp>
          <p:nvSpPr>
            <p:cNvPr id="59" name="Text Box 39"/>
            <p:cNvSpPr txBox="1">
              <a:spLocks noChangeArrowheads="1"/>
            </p:cNvSpPr>
            <p:nvPr/>
          </p:nvSpPr>
          <p:spPr bwMode="auto">
            <a:xfrm>
              <a:off x="3781" y="1076"/>
              <a:ext cx="294" cy="233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lang="en-US" sz="1800" kern="0" dirty="0">
                  <a:solidFill>
                    <a:srgbClr val="FF0000"/>
                  </a:solidFill>
                  <a:latin typeface="Comic Sans MS" panose="030F0702030302020204" pitchFamily="66" charset="0"/>
                </a:rPr>
                <a:t>6</a:t>
              </a: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</a:rPr>
                <a:t>0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-109" charset="0"/>
                <a:ea typeface="MS PGothic" panose="020B0600070205080204" pitchFamily="34" charset="-128"/>
              </a:endParaRPr>
            </a:p>
          </p:txBody>
        </p:sp>
        <p:sp>
          <p:nvSpPr>
            <p:cNvPr id="60" name="Line 40"/>
            <p:cNvSpPr>
              <a:spLocks noChangeShapeType="1"/>
            </p:cNvSpPr>
            <p:nvPr/>
          </p:nvSpPr>
          <p:spPr bwMode="auto">
            <a:xfrm flipH="1" flipV="1">
              <a:off x="3948" y="1272"/>
              <a:ext cx="132" cy="228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79" name="Rectangle 3"/>
          <p:cNvSpPr>
            <a:spLocks noChangeArrowheads="1"/>
          </p:cNvSpPr>
          <p:nvPr/>
        </p:nvSpPr>
        <p:spPr bwMode="auto">
          <a:xfrm>
            <a:off x="1041747" y="2917913"/>
            <a:ext cx="10519776" cy="75221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7980" indent="-224155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i="1" dirty="0"/>
              <a:t>y </a:t>
            </a:r>
            <a:r>
              <a:rPr lang="en-US" sz="2400" dirty="0"/>
              <a:t>sees direct link to </a:t>
            </a:r>
            <a:r>
              <a:rPr lang="en-US" sz="2400" i="1" dirty="0"/>
              <a:t>x</a:t>
            </a:r>
            <a:r>
              <a:rPr lang="en-US" sz="2400" dirty="0"/>
              <a:t> has new cost 60, but z has said it has a path at cost of 5. So </a:t>
            </a:r>
            <a:r>
              <a:rPr lang="en-US" sz="2400" i="1" dirty="0"/>
              <a:t>y</a:t>
            </a:r>
            <a:r>
              <a:rPr lang="en-US" sz="2400" dirty="0"/>
              <a:t> computes “my new cost to x will be 6, via z); notifies </a:t>
            </a:r>
            <a:r>
              <a:rPr lang="en-US" sz="2400" i="1" dirty="0"/>
              <a:t>z</a:t>
            </a:r>
            <a:r>
              <a:rPr lang="en-US" sz="2400" dirty="0"/>
              <a:t> of new cost of 6 to </a:t>
            </a:r>
            <a:r>
              <a:rPr lang="en-US" sz="2400" i="1" dirty="0"/>
              <a:t>x.</a:t>
            </a:r>
            <a:endParaRPr lang="en-US" sz="2400" i="1" dirty="0"/>
          </a:p>
        </p:txBody>
      </p:sp>
      <p:sp>
        <p:nvSpPr>
          <p:cNvPr id="84" name="Rectangle 3"/>
          <p:cNvSpPr>
            <a:spLocks noChangeArrowheads="1"/>
          </p:cNvSpPr>
          <p:nvPr/>
        </p:nvSpPr>
        <p:spPr bwMode="auto">
          <a:xfrm>
            <a:off x="1043836" y="3596406"/>
            <a:ext cx="9931052" cy="75221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7980" indent="-224155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i="1" dirty="0"/>
              <a:t>z </a:t>
            </a:r>
            <a:r>
              <a:rPr lang="en-US" sz="2400" dirty="0"/>
              <a:t>learns that path to </a:t>
            </a:r>
            <a:r>
              <a:rPr lang="en-US" sz="2400" i="1" dirty="0"/>
              <a:t>x</a:t>
            </a:r>
            <a:r>
              <a:rPr lang="en-US" sz="2400" dirty="0"/>
              <a:t> via</a:t>
            </a:r>
            <a:r>
              <a:rPr lang="en-US" sz="2400" i="1" dirty="0"/>
              <a:t> y </a:t>
            </a:r>
            <a:r>
              <a:rPr lang="en-US" sz="2400" dirty="0"/>
              <a:t>has new cost 6, so </a:t>
            </a:r>
            <a:r>
              <a:rPr lang="en-US" sz="2400" i="1" dirty="0"/>
              <a:t>z</a:t>
            </a:r>
            <a:r>
              <a:rPr lang="en-US" sz="2400" dirty="0"/>
              <a:t>  computes “my new cost to </a:t>
            </a:r>
            <a:r>
              <a:rPr lang="en-US" sz="2400" i="1" dirty="0"/>
              <a:t>x</a:t>
            </a:r>
            <a:r>
              <a:rPr lang="en-US" sz="2400" dirty="0"/>
              <a:t> will be 7 via y), notifies </a:t>
            </a:r>
            <a:r>
              <a:rPr lang="en-US" sz="2400" i="1" dirty="0"/>
              <a:t>y</a:t>
            </a:r>
            <a:r>
              <a:rPr lang="en-US" sz="2400" dirty="0"/>
              <a:t> of new cost of 7 to </a:t>
            </a:r>
            <a:r>
              <a:rPr lang="en-US" sz="2400" i="1" dirty="0"/>
              <a:t>x.</a:t>
            </a:r>
            <a:endParaRPr lang="en-US" sz="2400" i="1" dirty="0"/>
          </a:p>
        </p:txBody>
      </p:sp>
      <p:sp>
        <p:nvSpPr>
          <p:cNvPr id="86" name="Rectangle 3"/>
          <p:cNvSpPr>
            <a:spLocks noChangeArrowheads="1"/>
          </p:cNvSpPr>
          <p:nvPr/>
        </p:nvSpPr>
        <p:spPr bwMode="auto">
          <a:xfrm>
            <a:off x="1045923" y="4274900"/>
            <a:ext cx="9931052" cy="75221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7980" indent="-224155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i="1" dirty="0"/>
              <a:t>y </a:t>
            </a:r>
            <a:r>
              <a:rPr lang="en-US" sz="2400" dirty="0"/>
              <a:t>learns that path to </a:t>
            </a:r>
            <a:r>
              <a:rPr lang="en-US" sz="2400" i="1" dirty="0"/>
              <a:t>x</a:t>
            </a:r>
            <a:r>
              <a:rPr lang="en-US" sz="2400" dirty="0"/>
              <a:t> via </a:t>
            </a:r>
            <a:r>
              <a:rPr lang="en-US" sz="2400" i="1" dirty="0"/>
              <a:t>z </a:t>
            </a:r>
            <a:r>
              <a:rPr lang="en-US" sz="2400" dirty="0"/>
              <a:t>has new cost 7, so </a:t>
            </a:r>
            <a:r>
              <a:rPr lang="en-US" sz="2400" i="1" dirty="0"/>
              <a:t>y</a:t>
            </a:r>
            <a:r>
              <a:rPr lang="en-US" sz="2400" dirty="0"/>
              <a:t>  computes “my new cost to </a:t>
            </a:r>
            <a:r>
              <a:rPr lang="en-US" sz="2400" i="1" dirty="0"/>
              <a:t>x</a:t>
            </a:r>
            <a:r>
              <a:rPr lang="en-US" sz="2400" dirty="0"/>
              <a:t> will be 8 via y), notifies </a:t>
            </a:r>
            <a:r>
              <a:rPr lang="en-US" sz="2400" i="1" dirty="0"/>
              <a:t>z</a:t>
            </a:r>
            <a:r>
              <a:rPr lang="en-US" sz="2400" dirty="0"/>
              <a:t> of new cost of 8 to </a:t>
            </a:r>
            <a:r>
              <a:rPr lang="en-US" sz="2400" i="1" dirty="0"/>
              <a:t>x.</a:t>
            </a:r>
            <a:endParaRPr lang="en-US" sz="2400" i="1" dirty="0"/>
          </a:p>
        </p:txBody>
      </p:sp>
      <p:sp>
        <p:nvSpPr>
          <p:cNvPr id="88" name="Rectangle 3"/>
          <p:cNvSpPr>
            <a:spLocks noChangeArrowheads="1"/>
          </p:cNvSpPr>
          <p:nvPr/>
        </p:nvSpPr>
        <p:spPr bwMode="auto">
          <a:xfrm>
            <a:off x="1020871" y="4963831"/>
            <a:ext cx="9931052" cy="75221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7980" indent="-224155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i="1" dirty="0"/>
              <a:t>z </a:t>
            </a:r>
            <a:r>
              <a:rPr lang="en-US" sz="2400" dirty="0"/>
              <a:t>learns that path to </a:t>
            </a:r>
            <a:r>
              <a:rPr lang="en-US" sz="2400" i="1" dirty="0"/>
              <a:t>x</a:t>
            </a:r>
            <a:r>
              <a:rPr lang="en-US" sz="2400" dirty="0"/>
              <a:t> via</a:t>
            </a:r>
            <a:r>
              <a:rPr lang="en-US" sz="2400" i="1" dirty="0"/>
              <a:t> y </a:t>
            </a:r>
            <a:r>
              <a:rPr lang="en-US" sz="2400" dirty="0"/>
              <a:t>has new cost 8, so </a:t>
            </a:r>
            <a:r>
              <a:rPr lang="en-US" sz="2400" i="1" dirty="0"/>
              <a:t>z</a:t>
            </a:r>
            <a:r>
              <a:rPr lang="en-US" sz="2400" dirty="0"/>
              <a:t>  computes “my new cost to </a:t>
            </a:r>
            <a:r>
              <a:rPr lang="en-US" sz="2400" i="1" dirty="0"/>
              <a:t>x</a:t>
            </a:r>
            <a:r>
              <a:rPr lang="en-US" sz="2400" dirty="0"/>
              <a:t> will be 9 via y), notifies </a:t>
            </a:r>
            <a:r>
              <a:rPr lang="en-US" sz="2400" i="1" dirty="0"/>
              <a:t>y</a:t>
            </a:r>
            <a:r>
              <a:rPr lang="en-US" sz="2400" dirty="0"/>
              <a:t> of new cost of 9 to </a:t>
            </a:r>
            <a:r>
              <a:rPr lang="en-US" sz="2400" i="1" dirty="0"/>
              <a:t>x.</a:t>
            </a:r>
            <a:endParaRPr lang="en-US" sz="2400" i="1" dirty="0"/>
          </a:p>
        </p:txBody>
      </p:sp>
      <p:sp>
        <p:nvSpPr>
          <p:cNvPr id="3" name="TextBox 2"/>
          <p:cNvSpPr txBox="1"/>
          <p:nvPr/>
        </p:nvSpPr>
        <p:spPr>
          <a:xfrm>
            <a:off x="1365337" y="5473616"/>
            <a:ext cx="4331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…</a:t>
            </a:r>
            <a:endParaRPr lang="en-US" sz="2800" dirty="0"/>
          </a:p>
        </p:txBody>
      </p:sp>
      <p:sp>
        <p:nvSpPr>
          <p:cNvPr id="89" name="Rectangle 3"/>
          <p:cNvSpPr>
            <a:spLocks noChangeArrowheads="1"/>
          </p:cNvSpPr>
          <p:nvPr/>
        </p:nvSpPr>
        <p:spPr bwMode="auto">
          <a:xfrm>
            <a:off x="847596" y="6018756"/>
            <a:ext cx="9931052" cy="445326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7980" indent="-224155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800" dirty="0"/>
              <a:t>see text for solutions.  </a:t>
            </a:r>
            <a:r>
              <a:rPr lang="en-US" sz="2800" i="1" dirty="0"/>
              <a:t>Distributed algorithms are tricky!</a:t>
            </a:r>
            <a:endParaRPr lang="en-US" sz="2800" i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LS and DV algorithms</a:t>
            </a:r>
            <a:endParaRPr lang="en-US" dirty="0"/>
          </a:p>
        </p:txBody>
      </p:sp>
      <p:sp>
        <p:nvSpPr>
          <p:cNvPr id="80" name="Rectangle 3"/>
          <p:cNvSpPr txBox="1">
            <a:spLocks noChangeArrowheads="1"/>
          </p:cNvSpPr>
          <p:nvPr/>
        </p:nvSpPr>
        <p:spPr>
          <a:xfrm>
            <a:off x="749342" y="1478070"/>
            <a:ext cx="5162943" cy="16158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charset="0"/>
              <a:buNone/>
            </a:pPr>
            <a:r>
              <a:rPr lang="en-US" dirty="0">
                <a:solidFill>
                  <a:srgbClr val="0000A8"/>
                </a:solidFill>
              </a:rPr>
              <a:t>message complexity</a:t>
            </a:r>
            <a:endParaRPr lang="en-US" dirty="0">
              <a:solidFill>
                <a:srgbClr val="0000A8"/>
              </a:solidFill>
            </a:endParaRPr>
          </a:p>
          <a:p>
            <a:pPr marL="697230" lvl="1" indent="-349250">
              <a:buNone/>
            </a:pPr>
            <a:r>
              <a:rPr lang="en-US" dirty="0">
                <a:solidFill>
                  <a:srgbClr val="0000A8"/>
                </a:solidFill>
              </a:rPr>
              <a:t>LS: </a:t>
            </a:r>
            <a:r>
              <a:rPr lang="en-US" i="1" dirty="0">
                <a:solidFill>
                  <a:srgbClr val="0000A8"/>
                </a:solidFill>
              </a:rPr>
              <a:t>n</a:t>
            </a:r>
            <a:r>
              <a:rPr lang="en-US" dirty="0">
                <a:solidFill>
                  <a:srgbClr val="0000A8"/>
                </a:solidFill>
              </a:rPr>
              <a:t> </a:t>
            </a:r>
            <a:r>
              <a:rPr lang="en-US" dirty="0"/>
              <a:t>routers, O(</a:t>
            </a:r>
            <a:r>
              <a:rPr lang="en-US" i="1" dirty="0"/>
              <a:t>n</a:t>
            </a:r>
            <a:r>
              <a:rPr lang="en-US" i="1" baseline="30000" dirty="0"/>
              <a:t>2</a:t>
            </a:r>
            <a:r>
              <a:rPr lang="en-US" dirty="0"/>
              <a:t>) messages sent  </a:t>
            </a:r>
            <a:endParaRPr lang="en-US" dirty="0"/>
          </a:p>
          <a:p>
            <a:pPr marL="697230" lvl="1" indent="-349250">
              <a:buNone/>
            </a:pPr>
            <a:r>
              <a:rPr lang="en-US" dirty="0">
                <a:solidFill>
                  <a:srgbClr val="0000A8"/>
                </a:solidFill>
              </a:rPr>
              <a:t>DV: </a:t>
            </a:r>
            <a:r>
              <a:rPr lang="en-US" dirty="0"/>
              <a:t>exchange between neighbors; convergence time varies</a:t>
            </a:r>
            <a:endParaRPr lang="en-US" dirty="0"/>
          </a:p>
        </p:txBody>
      </p:sp>
      <p:sp>
        <p:nvSpPr>
          <p:cNvPr id="81" name="Rectangle 3"/>
          <p:cNvSpPr txBox="1">
            <a:spLocks noChangeArrowheads="1"/>
          </p:cNvSpPr>
          <p:nvPr/>
        </p:nvSpPr>
        <p:spPr>
          <a:xfrm>
            <a:off x="738904" y="3382027"/>
            <a:ext cx="5060647" cy="2367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buFont typeface="Wingdings" panose="05000000000000000000" charset="0"/>
              <a:buNone/>
            </a:pPr>
            <a:r>
              <a:rPr lang="en-US" dirty="0">
                <a:solidFill>
                  <a:srgbClr val="0000A8"/>
                </a:solidFill>
              </a:rPr>
              <a:t>speed of convergence</a:t>
            </a:r>
            <a:endParaRPr lang="en-US" dirty="0">
              <a:solidFill>
                <a:srgbClr val="0000A8"/>
              </a:solidFill>
            </a:endParaRPr>
          </a:p>
          <a:p>
            <a:pPr marL="697230" indent="-349250">
              <a:spcBef>
                <a:spcPts val="600"/>
              </a:spcBef>
              <a:buNone/>
            </a:pPr>
            <a:r>
              <a:rPr lang="en-US" sz="2400" dirty="0">
                <a:solidFill>
                  <a:srgbClr val="0000A8"/>
                </a:solidFill>
              </a:rPr>
              <a:t>LS: </a:t>
            </a:r>
            <a:r>
              <a:rPr lang="en-US" sz="2400" dirty="0"/>
              <a:t>O(</a:t>
            </a:r>
            <a:r>
              <a:rPr lang="en-US" sz="2400" i="1" dirty="0"/>
              <a:t>n</a:t>
            </a:r>
            <a:r>
              <a:rPr lang="en-US" sz="2400" b="1" i="1" baseline="30000" dirty="0"/>
              <a:t>2</a:t>
            </a:r>
            <a:r>
              <a:rPr lang="en-US" sz="2400" dirty="0"/>
              <a:t>) algorithm, O(</a:t>
            </a:r>
            <a:r>
              <a:rPr lang="en-US" sz="2400" i="1" dirty="0"/>
              <a:t>n</a:t>
            </a:r>
            <a:r>
              <a:rPr lang="en-US" sz="2400" i="1" baseline="30000" dirty="0"/>
              <a:t>2</a:t>
            </a:r>
            <a:r>
              <a:rPr lang="en-US" sz="2400" dirty="0"/>
              <a:t>) messages</a:t>
            </a:r>
            <a:endParaRPr lang="en-US" sz="2400" dirty="0"/>
          </a:p>
          <a:p>
            <a:pPr marL="697230" lvl="1" indent="-236855">
              <a:spcBef>
                <a:spcPts val="0"/>
              </a:spcBef>
            </a:pPr>
            <a:r>
              <a:rPr lang="en-US" dirty="0"/>
              <a:t>may have oscillations</a:t>
            </a:r>
            <a:endParaRPr lang="en-US" sz="2000" dirty="0"/>
          </a:p>
          <a:p>
            <a:pPr marL="697230" indent="-349250">
              <a:spcBef>
                <a:spcPts val="600"/>
              </a:spcBef>
              <a:buNone/>
            </a:pPr>
            <a:r>
              <a:rPr lang="en-US" sz="2400" dirty="0">
                <a:solidFill>
                  <a:srgbClr val="0000A8"/>
                </a:solidFill>
              </a:rPr>
              <a:t>DV: </a:t>
            </a:r>
            <a:r>
              <a:rPr lang="en-US" sz="2400" dirty="0"/>
              <a:t>convergence time varies</a:t>
            </a:r>
            <a:endParaRPr lang="en-US" sz="2400" dirty="0"/>
          </a:p>
          <a:p>
            <a:pPr marL="697230" lvl="1" indent="-236855">
              <a:spcBef>
                <a:spcPts val="0"/>
              </a:spcBef>
            </a:pPr>
            <a:r>
              <a:rPr lang="en-US" dirty="0"/>
              <a:t>may have routing loops</a:t>
            </a:r>
            <a:endParaRPr lang="en-US" dirty="0"/>
          </a:p>
          <a:p>
            <a:pPr marL="697230" lvl="1" indent="-236855">
              <a:spcBef>
                <a:spcPts val="0"/>
              </a:spcBef>
            </a:pPr>
            <a:r>
              <a:rPr lang="en-US" dirty="0"/>
              <a:t>count-to-infinity problem</a:t>
            </a:r>
            <a:endParaRPr lang="en-US" sz="1800" dirty="0"/>
          </a:p>
        </p:txBody>
      </p:sp>
      <p:sp>
        <p:nvSpPr>
          <p:cNvPr id="82" name="Rectangle 4"/>
          <p:cNvSpPr txBox="1">
            <a:spLocks noChangeArrowheads="1"/>
          </p:cNvSpPr>
          <p:nvPr/>
        </p:nvSpPr>
        <p:spPr>
          <a:xfrm>
            <a:off x="6087648" y="1498948"/>
            <a:ext cx="5574083" cy="49394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charset="0"/>
              <a:buNone/>
            </a:pPr>
            <a:r>
              <a:rPr lang="en-US" dirty="0">
                <a:solidFill>
                  <a:srgbClr val="0000A8"/>
                </a:solidFill>
              </a:rPr>
              <a:t>robustness: </a:t>
            </a:r>
            <a:r>
              <a:rPr lang="en-US" dirty="0"/>
              <a:t>what happens if router malfunctions, or is compromised?</a:t>
            </a:r>
            <a:endParaRPr lang="en-US" dirty="0"/>
          </a:p>
          <a:p>
            <a:pPr>
              <a:buFont typeface="Wingdings" panose="05000000000000000000" charset="0"/>
              <a:buNone/>
            </a:pPr>
            <a:r>
              <a:rPr lang="en-US" sz="2400" dirty="0">
                <a:solidFill>
                  <a:srgbClr val="0000A8"/>
                </a:solidFill>
              </a:rPr>
              <a:t>LS: </a:t>
            </a:r>
            <a:endParaRPr lang="en-US" sz="2400" dirty="0">
              <a:solidFill>
                <a:srgbClr val="0000A8"/>
              </a:solidFill>
            </a:endParaRPr>
          </a:p>
          <a:p>
            <a:pPr marL="522605" lvl="1" indent="-236855"/>
            <a:r>
              <a:rPr lang="en-US" dirty="0"/>
              <a:t>router can advertise incorrect </a:t>
            </a:r>
            <a:r>
              <a:rPr lang="en-US" i="1" dirty="0">
                <a:solidFill>
                  <a:srgbClr val="000099"/>
                </a:solidFill>
              </a:rPr>
              <a:t>link</a:t>
            </a:r>
            <a:r>
              <a:rPr lang="en-US" dirty="0"/>
              <a:t> cost</a:t>
            </a:r>
            <a:endParaRPr lang="en-US" dirty="0"/>
          </a:p>
          <a:p>
            <a:pPr marL="522605" lvl="1" indent="-236855"/>
            <a:r>
              <a:rPr lang="en-US" dirty="0"/>
              <a:t>each router computes only its </a:t>
            </a:r>
            <a:r>
              <a:rPr lang="en-US" i="1" dirty="0"/>
              <a:t>own</a:t>
            </a:r>
            <a:r>
              <a:rPr lang="en-US" dirty="0"/>
              <a:t> table</a:t>
            </a:r>
            <a:endParaRPr lang="en-US" dirty="0"/>
          </a:p>
          <a:p>
            <a:pPr>
              <a:buFont typeface="Wingdings" panose="05000000000000000000" charset="0"/>
              <a:buNone/>
            </a:pPr>
            <a:r>
              <a:rPr lang="en-US" sz="2400" dirty="0">
                <a:solidFill>
                  <a:srgbClr val="0000A8"/>
                </a:solidFill>
              </a:rPr>
              <a:t>DV:</a:t>
            </a:r>
            <a:endParaRPr lang="en-US" sz="2400" dirty="0">
              <a:solidFill>
                <a:srgbClr val="0000A8"/>
              </a:solidFill>
            </a:endParaRPr>
          </a:p>
          <a:p>
            <a:pPr marL="460375" lvl="1" indent="-224155"/>
            <a:r>
              <a:rPr lang="en-US" dirty="0"/>
              <a:t>DV router can advertise incorrect </a:t>
            </a:r>
            <a:r>
              <a:rPr lang="en-US" i="1" dirty="0">
                <a:solidFill>
                  <a:srgbClr val="000099"/>
                </a:solidFill>
              </a:rPr>
              <a:t>path</a:t>
            </a:r>
            <a:r>
              <a:rPr lang="en-US" dirty="0"/>
              <a:t> cost (“I have a </a:t>
            </a:r>
            <a:r>
              <a:rPr lang="en-US" i="1" dirty="0"/>
              <a:t>really</a:t>
            </a:r>
            <a:r>
              <a:rPr lang="en-US" dirty="0"/>
              <a:t> low-cost path to everywhere”): </a:t>
            </a:r>
            <a:r>
              <a:rPr lang="en-US" i="1" dirty="0">
                <a:solidFill>
                  <a:srgbClr val="0000A8"/>
                </a:solidFill>
              </a:rPr>
              <a:t>black-holing</a:t>
            </a:r>
            <a:endParaRPr lang="en-US" i="1" dirty="0">
              <a:solidFill>
                <a:srgbClr val="0000A8"/>
              </a:solidFill>
            </a:endParaRPr>
          </a:p>
          <a:p>
            <a:pPr marL="460375" lvl="1" indent="-224155"/>
            <a:r>
              <a:rPr lang="en-US" dirty="0"/>
              <a:t>each router’</a:t>
            </a:r>
            <a:r>
              <a:rPr lang="en-US" altLang="ja-JP" dirty="0"/>
              <a:t>s DV is used by others: </a:t>
            </a:r>
            <a:r>
              <a:rPr lang="en-US" sz="2400" dirty="0"/>
              <a:t>error propagate thru network</a:t>
            </a:r>
            <a:endParaRPr 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/>
      <p:bldP spid="82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Network layer: “control plane” roadmap</a:t>
            </a:r>
            <a:endParaRPr lang="en-US" sz="4400" dirty="0"/>
          </a:p>
        </p:txBody>
      </p:sp>
      <p:pic>
        <p:nvPicPr>
          <p:cNvPr id="6" name="Picture 5" descr="A train crossing a bridge over a body of water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15288" y="1379196"/>
            <a:ext cx="3102316" cy="2326737"/>
          </a:xfrm>
          <a:prstGeom prst="rect">
            <a:avLst/>
          </a:prstGeom>
        </p:spPr>
      </p:pic>
      <p:sp>
        <p:nvSpPr>
          <p:cNvPr id="7" name="Rectangle 4"/>
          <p:cNvSpPr txBox="1">
            <a:spLocks noChangeArrowheads="1"/>
          </p:cNvSpPr>
          <p:nvPr/>
        </p:nvSpPr>
        <p:spPr>
          <a:xfrm>
            <a:off x="6761675" y="4144564"/>
            <a:ext cx="5066531" cy="1937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9575" indent="-294005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network management, configuration 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5800" lvl="1" indent="-219075">
              <a:buClr>
                <a:schemeClr val="bg1">
                  <a:lumMod val="75000"/>
                </a:schemeClr>
              </a:buClr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SNMP</a:t>
            </a:r>
            <a:endParaRPr lang="en-US" altLang="en-US" sz="28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5800" lvl="1" indent="-219075">
              <a:buClr>
                <a:schemeClr val="bg1">
                  <a:lumMod val="75000"/>
                </a:schemeClr>
              </a:buClr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NETCONF/YANG</a:t>
            </a:r>
            <a:endParaRPr lang="en-US" altLang="en-US" sz="28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lvl="1"/>
            <a:endParaRPr lang="en-US" altLang="en-US" dirty="0"/>
          </a:p>
        </p:txBody>
      </p:sp>
      <p:sp>
        <p:nvSpPr>
          <p:cNvPr id="10" name="Rectangle 4"/>
          <p:cNvSpPr txBox="1">
            <a:spLocks noChangeArrowheads="1"/>
          </p:cNvSpPr>
          <p:nvPr/>
        </p:nvSpPr>
        <p:spPr>
          <a:xfrm>
            <a:off x="622456" y="1361615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74955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introduction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74955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routing protocols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rgbClr val="0000A8"/>
              </a:buClr>
            </a:pPr>
            <a:r>
              <a:rPr lang="en-US" altLang="en-US" sz="3600" dirty="0">
                <a:ea typeface="MS PGothic" panose="020B0600070205080204" pitchFamily="34" charset="-128"/>
                <a:cs typeface="Arial" panose="020B0604020202020204" pitchFamily="34" charset="0"/>
              </a:rPr>
              <a:t>intra-ISP routing: OSPF</a:t>
            </a:r>
            <a:endParaRPr lang="en-US" altLang="en-US" sz="3600" dirty="0"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routing among ISPs: BGP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SDN control plane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Internet Control Message Protocol 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466725" indent="-409575">
              <a:spcBef>
                <a:spcPts val="600"/>
              </a:spcBef>
              <a:buNone/>
            </a:pPr>
            <a:endParaRPr lang="en-US" altLang="en-US" sz="3200" dirty="0"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788096" y="1561188"/>
            <a:ext cx="10515600" cy="4351338"/>
          </a:xfrm>
        </p:spPr>
        <p:txBody>
          <a:bodyPr/>
          <a:lstStyle/>
          <a:p>
            <a:pPr marL="130175" indent="0">
              <a:buNone/>
            </a:pPr>
            <a:r>
              <a:rPr lang="en-US" sz="3200" dirty="0"/>
              <a:t>our routing study thus far - idealized </a:t>
            </a:r>
            <a:endParaRPr lang="en-US" sz="3200" dirty="0"/>
          </a:p>
          <a:p>
            <a:pPr marL="522605" indent="-285750">
              <a:spcBef>
                <a:spcPts val="400"/>
              </a:spcBef>
            </a:pPr>
            <a:r>
              <a:rPr lang="en-US" dirty="0"/>
              <a:t>all routers identical</a:t>
            </a:r>
            <a:endParaRPr lang="en-US" dirty="0"/>
          </a:p>
          <a:p>
            <a:pPr marL="522605" indent="-285750">
              <a:spcBef>
                <a:spcPts val="400"/>
              </a:spcBef>
            </a:pPr>
            <a:r>
              <a:rPr lang="en-US" dirty="0"/>
              <a:t>network “flat”</a:t>
            </a:r>
            <a:endParaRPr lang="en-US" dirty="0"/>
          </a:p>
          <a:p>
            <a:pPr marL="130175" indent="0">
              <a:buNone/>
            </a:pPr>
            <a:r>
              <a:rPr lang="en-US" dirty="0"/>
              <a:t>… not true in practice</a:t>
            </a:r>
            <a:endParaRPr lang="en-US" dirty="0"/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MS PGothic" panose="020B0600070205080204" pitchFamily="34" charset="-128"/>
              </a:rPr>
              <a:t>Making routing scalable</a:t>
            </a:r>
            <a:endParaRPr lang="en-US" sz="4800" dirty="0">
              <a:latin typeface="+mn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990600" y="3666994"/>
            <a:ext cx="4984315" cy="22669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>
              <a:buFont typeface="Wingdings" panose="05000000000000000000" charset="0"/>
              <a:buNone/>
            </a:pPr>
            <a:r>
              <a:rPr lang="en-US" kern="0" dirty="0">
                <a:solidFill>
                  <a:srgbClr val="C00000"/>
                </a:solidFill>
              </a:rPr>
              <a:t>scale: </a:t>
            </a:r>
            <a:r>
              <a:rPr lang="en-US" kern="0" dirty="0"/>
              <a:t>billions of destinations:</a:t>
            </a:r>
            <a:endParaRPr lang="en-US" kern="0" dirty="0"/>
          </a:p>
          <a:p>
            <a:r>
              <a:rPr lang="en-US" sz="2400" kern="0" dirty="0"/>
              <a:t>can’</a:t>
            </a:r>
            <a:r>
              <a:rPr lang="en-US" altLang="ja-JP" sz="2400" kern="0" dirty="0"/>
              <a:t>t store all destinations in routing tables!</a:t>
            </a:r>
            <a:endParaRPr lang="en-US" altLang="ja-JP" sz="2400" kern="0" dirty="0"/>
          </a:p>
          <a:p>
            <a:r>
              <a:rPr lang="en-US" sz="2400" kern="0" dirty="0"/>
              <a:t>routing table exchange would swamp links!</a:t>
            </a:r>
            <a:r>
              <a:rPr lang="en-US" kern="0" dirty="0"/>
              <a:t> </a:t>
            </a:r>
            <a:endParaRPr lang="en-US" kern="0" dirty="0"/>
          </a:p>
          <a:p>
            <a:endParaRPr lang="en-US" kern="0" dirty="0">
              <a:latin typeface="Gill Sans MT" panose="020B0502020104020203" pitchFamily="34" charset="0"/>
            </a:endParaRPr>
          </a:p>
          <a:p>
            <a:endParaRPr lang="en-US" kern="0" dirty="0">
              <a:latin typeface="Gill Sans MT" panose="020B0502020104020203" pitchFamily="34" charset="0"/>
            </a:endParaRPr>
          </a:p>
        </p:txBody>
      </p:sp>
      <p:sp>
        <p:nvSpPr>
          <p:cNvPr id="12" name="Rectangle 4"/>
          <p:cNvSpPr txBox="1">
            <a:spLocks noChangeArrowheads="1"/>
          </p:cNvSpPr>
          <p:nvPr/>
        </p:nvSpPr>
        <p:spPr bwMode="auto">
          <a:xfrm>
            <a:off x="6413326" y="3654991"/>
            <a:ext cx="5361270" cy="25146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charset="0"/>
              <a:buNone/>
              <a:defRPr/>
            </a:pPr>
            <a:r>
              <a:rPr kumimoji="0" lang="en-US" sz="2800" b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ea typeface="MS PGothic" panose="020B0600070205080204" pitchFamily="34" charset="-128"/>
                <a:cs typeface="+mn-cs"/>
              </a:rPr>
              <a:t>administrative autonomy:</a:t>
            </a:r>
            <a:endParaRPr kumimoji="0" lang="en-US" sz="2800" b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ea typeface="MS PGothic" panose="020B0600070205080204" pitchFamily="34" charset="-128"/>
              <a:cs typeface="+mn-cs"/>
            </a:endParaRPr>
          </a:p>
          <a:p>
            <a:pPr marR="0" lvl="0" indent="-2190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  <a:cs typeface="+mn-cs"/>
              </a:rPr>
              <a:t>Internet: a network of networks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  <a:cs typeface="+mn-cs"/>
            </a:endParaRPr>
          </a:p>
          <a:p>
            <a:pPr marR="0" lvl="0" indent="-2190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  <a:cs typeface="+mn-cs"/>
              </a:rPr>
              <a:t>each network admin may want to control routing in its own network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788096" y="1561188"/>
            <a:ext cx="10515600" cy="4351338"/>
          </a:xfrm>
        </p:spPr>
        <p:txBody>
          <a:bodyPr/>
          <a:lstStyle/>
          <a:p>
            <a:pPr marL="130175" indent="0">
              <a:buNone/>
            </a:pPr>
            <a:r>
              <a:rPr lang="en-US" sz="3200" dirty="0"/>
              <a:t>aggregate routers into regions known as </a:t>
            </a:r>
            <a:r>
              <a:rPr lang="en-US" sz="3200" dirty="0">
                <a:solidFill>
                  <a:srgbClr val="0000A8"/>
                </a:solidFill>
              </a:rPr>
              <a:t>“autonomous systems”</a:t>
            </a:r>
            <a:r>
              <a:rPr lang="en-US" sz="3200" dirty="0"/>
              <a:t> (AS) (a.k.a. “</a:t>
            </a:r>
            <a:r>
              <a:rPr lang="en-US" sz="3200" dirty="0">
                <a:solidFill>
                  <a:srgbClr val="0000A8"/>
                </a:solidFill>
              </a:rPr>
              <a:t>domains</a:t>
            </a:r>
            <a:r>
              <a:rPr lang="en-US" sz="3200" dirty="0"/>
              <a:t>”)</a:t>
            </a:r>
            <a:endParaRPr lang="en-US" sz="3200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Internet approach to scalable routing</a:t>
            </a:r>
            <a:endParaRPr lang="en-US" sz="4800" dirty="0">
              <a:latin typeface="+mn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952500" y="2904546"/>
            <a:ext cx="5635668" cy="36595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marL="0" indent="0">
              <a:buNone/>
            </a:pPr>
            <a:r>
              <a:rPr lang="en-US" sz="3200" kern="0" dirty="0">
                <a:solidFill>
                  <a:srgbClr val="C00000"/>
                </a:solidFill>
              </a:rPr>
              <a:t>intra-AS (aka “intra-domain”): </a:t>
            </a:r>
            <a:r>
              <a:rPr lang="en-US" kern="0" dirty="0"/>
              <a:t>routing among routers </a:t>
            </a:r>
            <a:r>
              <a:rPr lang="en-US" i="1" kern="0" dirty="0"/>
              <a:t>within same AS (“network”)</a:t>
            </a:r>
            <a:endParaRPr lang="en-US" i="1" kern="0" dirty="0"/>
          </a:p>
          <a:p>
            <a:pPr>
              <a:lnSpc>
                <a:spcPct val="90000"/>
              </a:lnSpc>
              <a:spcBef>
                <a:spcPts val="400"/>
              </a:spcBef>
            </a:pPr>
            <a:r>
              <a:rPr lang="en-US" sz="2400" kern="0" dirty="0"/>
              <a:t>all routers in AS must run same intra-domain protocol</a:t>
            </a:r>
            <a:endParaRPr lang="en-US" sz="2400" kern="0" dirty="0"/>
          </a:p>
          <a:p>
            <a:pPr>
              <a:lnSpc>
                <a:spcPct val="90000"/>
              </a:lnSpc>
              <a:spcBef>
                <a:spcPts val="400"/>
              </a:spcBef>
            </a:pPr>
            <a:r>
              <a:rPr lang="en-US" sz="2400" kern="0" dirty="0"/>
              <a:t>routers in different AS can run different intra-domain routing protocols</a:t>
            </a:r>
            <a:endParaRPr lang="en-US" sz="2400" kern="0" dirty="0"/>
          </a:p>
          <a:p>
            <a:pPr>
              <a:lnSpc>
                <a:spcPct val="90000"/>
              </a:lnSpc>
              <a:spcBef>
                <a:spcPts val="400"/>
              </a:spcBef>
            </a:pPr>
            <a:r>
              <a:rPr lang="en-US" sz="2400" kern="0" dirty="0">
                <a:solidFill>
                  <a:srgbClr val="0000A8"/>
                </a:solidFill>
              </a:rPr>
              <a:t>gateway router: </a:t>
            </a:r>
            <a:r>
              <a:rPr lang="en-US" sz="2400" kern="0" dirty="0"/>
              <a:t>at “edge” of its own AS, has link(s) to router(s) in other AS’es</a:t>
            </a:r>
            <a:endParaRPr lang="en-US" sz="2400" kern="0" dirty="0"/>
          </a:p>
          <a:p>
            <a:endParaRPr lang="en-US" kern="0" dirty="0">
              <a:latin typeface="Gill Sans MT" panose="020B0502020104020203" pitchFamily="34" charset="0"/>
            </a:endParaRPr>
          </a:p>
          <a:p>
            <a:endParaRPr lang="en-US" kern="0" dirty="0">
              <a:latin typeface="Gill Sans MT" panose="020B0502020104020203" pitchFamily="34" charset="0"/>
            </a:endParaRPr>
          </a:p>
        </p:txBody>
      </p:sp>
      <p:sp>
        <p:nvSpPr>
          <p:cNvPr id="12" name="Rectangle 4"/>
          <p:cNvSpPr txBox="1">
            <a:spLocks noChangeArrowheads="1"/>
          </p:cNvSpPr>
          <p:nvPr/>
        </p:nvSpPr>
        <p:spPr bwMode="auto">
          <a:xfrm>
            <a:off x="6864096" y="2928482"/>
            <a:ext cx="5160890" cy="25146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lvl="0">
              <a:buNone/>
              <a:defRPr/>
            </a:pPr>
            <a:r>
              <a:rPr lang="en-US" sz="3200" kern="0" dirty="0">
                <a:solidFill>
                  <a:srgbClr val="CC0000"/>
                </a:solidFill>
                <a:cs typeface="+mn-cs"/>
              </a:rPr>
              <a:t>inter-AS (aka “inter-domain”): </a:t>
            </a:r>
            <a:r>
              <a:rPr lang="en-US" kern="0" dirty="0">
                <a:cs typeface="+mn-cs"/>
              </a:rPr>
              <a:t>routing </a:t>
            </a:r>
            <a:r>
              <a:rPr lang="en-US" i="1" kern="0" dirty="0">
                <a:solidFill>
                  <a:srgbClr val="0000A8"/>
                </a:solidFill>
                <a:cs typeface="+mn-cs"/>
              </a:rPr>
              <a:t>among</a:t>
            </a:r>
            <a:r>
              <a:rPr lang="en-US" kern="0" dirty="0">
                <a:cs typeface="+mn-cs"/>
              </a:rPr>
              <a:t> AS’es</a:t>
            </a:r>
            <a:endParaRPr lang="en-US" kern="0" dirty="0">
              <a:cs typeface="+mn-cs"/>
            </a:endParaRPr>
          </a:p>
          <a:p>
            <a:pPr marL="409575" lvl="0" indent="-285750">
              <a:buFont typeface="Wingdings" panose="05000000000000000000" pitchFamily="2" charset="2"/>
              <a:buChar char="§"/>
              <a:defRPr/>
            </a:pPr>
            <a:r>
              <a:rPr lang="en-US" sz="2400" kern="0" dirty="0">
                <a:cs typeface="+mn-cs"/>
              </a:rPr>
              <a:t>gateways perform inter-domain routing (as well as intra-domain routing)</a:t>
            </a:r>
            <a:endParaRPr lang="en-US" sz="2400" kern="0" dirty="0"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MS PGothic" panose="020B0600070205080204" pitchFamily="34" charset="-128"/>
              </a:rPr>
              <a:t>Interconnected ASes</a:t>
            </a:r>
            <a:endParaRPr lang="en-US" sz="4800" dirty="0">
              <a:latin typeface="+mn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133" name="Freeform 3"/>
          <p:cNvSpPr/>
          <p:nvPr/>
        </p:nvSpPr>
        <p:spPr bwMode="auto">
          <a:xfrm>
            <a:off x="5446783" y="4100650"/>
            <a:ext cx="2351995" cy="1511508"/>
          </a:xfrm>
          <a:custGeom>
            <a:avLst/>
            <a:gdLst>
              <a:gd name="T0" fmla="*/ 1063 w 1162"/>
              <a:gd name="T1" fmla="*/ 49351 h 543"/>
              <a:gd name="T2" fmla="*/ 6960 w 1162"/>
              <a:gd name="T3" fmla="*/ 4162 h 543"/>
              <a:gd name="T4" fmla="*/ 17785 w 1162"/>
              <a:gd name="T5" fmla="*/ 23973 h 543"/>
              <a:gd name="T6" fmla="*/ 21649 w 1162"/>
              <a:gd name="T7" fmla="*/ 72662 h 543"/>
              <a:gd name="T8" fmla="*/ 19828 w 1162"/>
              <a:gd name="T9" fmla="*/ 137161 h 543"/>
              <a:gd name="T10" fmla="*/ 11083 w 1162"/>
              <a:gd name="T11" fmla="*/ 164591 h 543"/>
              <a:gd name="T12" fmla="*/ 1657 w 1162"/>
              <a:gd name="T13" fmla="*/ 133650 h 543"/>
              <a:gd name="T14" fmla="*/ 1063 w 1162"/>
              <a:gd name="T15" fmla="*/ 49351 h 54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1162"/>
              <a:gd name="T25" fmla="*/ 0 h 543"/>
              <a:gd name="T26" fmla="*/ 1162 w 1162"/>
              <a:gd name="T27" fmla="*/ 543 h 543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1162" h="543">
                <a:moveTo>
                  <a:pt x="56" y="162"/>
                </a:moveTo>
                <a:cubicBezTo>
                  <a:pt x="115" y="100"/>
                  <a:pt x="221" y="28"/>
                  <a:pt x="368" y="14"/>
                </a:cubicBezTo>
                <a:cubicBezTo>
                  <a:pt x="515" y="0"/>
                  <a:pt x="811" y="42"/>
                  <a:pt x="940" y="79"/>
                </a:cubicBezTo>
                <a:cubicBezTo>
                  <a:pt x="1069" y="116"/>
                  <a:pt x="1126" y="177"/>
                  <a:pt x="1144" y="239"/>
                </a:cubicBezTo>
                <a:cubicBezTo>
                  <a:pt x="1162" y="301"/>
                  <a:pt x="1141" y="401"/>
                  <a:pt x="1048" y="451"/>
                </a:cubicBezTo>
                <a:cubicBezTo>
                  <a:pt x="955" y="501"/>
                  <a:pt x="746" y="543"/>
                  <a:pt x="586" y="541"/>
                </a:cubicBezTo>
                <a:cubicBezTo>
                  <a:pt x="426" y="539"/>
                  <a:pt x="176" y="502"/>
                  <a:pt x="88" y="439"/>
                </a:cubicBezTo>
                <a:cubicBezTo>
                  <a:pt x="0" y="376"/>
                  <a:pt x="63" y="220"/>
                  <a:pt x="56" y="162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4" name="Freeform 4"/>
          <p:cNvSpPr/>
          <p:nvPr/>
        </p:nvSpPr>
        <p:spPr bwMode="auto">
          <a:xfrm>
            <a:off x="1620228" y="3847012"/>
            <a:ext cx="1832250" cy="1498236"/>
          </a:xfrm>
          <a:custGeom>
            <a:avLst/>
            <a:gdLst>
              <a:gd name="T0" fmla="*/ 134 w 1198"/>
              <a:gd name="T1" fmla="*/ 270558 h 451"/>
              <a:gd name="T2" fmla="*/ 273 w 1198"/>
              <a:gd name="T3" fmla="*/ 132828 h 451"/>
              <a:gd name="T4" fmla="*/ 679 w 1198"/>
              <a:gd name="T5" fmla="*/ 73044 h 451"/>
              <a:gd name="T6" fmla="*/ 1501 w 1198"/>
              <a:gd name="T7" fmla="*/ 37135 h 451"/>
              <a:gd name="T8" fmla="*/ 1796 w 1198"/>
              <a:gd name="T9" fmla="*/ 294460 h 451"/>
              <a:gd name="T10" fmla="*/ 1350 w 1198"/>
              <a:gd name="T11" fmla="*/ 616944 h 451"/>
              <a:gd name="T12" fmla="*/ 466 w 1198"/>
              <a:gd name="T13" fmla="*/ 634874 h 451"/>
              <a:gd name="T14" fmla="*/ 54 w 1198"/>
              <a:gd name="T15" fmla="*/ 503524 h 451"/>
              <a:gd name="T16" fmla="*/ 134 w 1198"/>
              <a:gd name="T17" fmla="*/ 270558 h 451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98"/>
              <a:gd name="T28" fmla="*/ 0 h 451"/>
              <a:gd name="T29" fmla="*/ 1198 w 1198"/>
              <a:gd name="T30" fmla="*/ 451 h 451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98" h="451">
                <a:moveTo>
                  <a:pt x="88" y="181"/>
                </a:moveTo>
                <a:cubicBezTo>
                  <a:pt x="159" y="143"/>
                  <a:pt x="120" y="111"/>
                  <a:pt x="180" y="89"/>
                </a:cubicBezTo>
                <a:cubicBezTo>
                  <a:pt x="240" y="67"/>
                  <a:pt x="313" y="60"/>
                  <a:pt x="448" y="49"/>
                </a:cubicBezTo>
                <a:cubicBezTo>
                  <a:pt x="583" y="38"/>
                  <a:pt x="866" y="0"/>
                  <a:pt x="988" y="25"/>
                </a:cubicBezTo>
                <a:cubicBezTo>
                  <a:pt x="1110" y="50"/>
                  <a:pt x="1198" y="132"/>
                  <a:pt x="1181" y="197"/>
                </a:cubicBezTo>
                <a:cubicBezTo>
                  <a:pt x="1164" y="262"/>
                  <a:pt x="1034" y="375"/>
                  <a:pt x="889" y="413"/>
                </a:cubicBezTo>
                <a:cubicBezTo>
                  <a:pt x="744" y="451"/>
                  <a:pt x="449" y="438"/>
                  <a:pt x="307" y="425"/>
                </a:cubicBezTo>
                <a:cubicBezTo>
                  <a:pt x="165" y="412"/>
                  <a:pt x="72" y="378"/>
                  <a:pt x="36" y="337"/>
                </a:cubicBezTo>
                <a:cubicBezTo>
                  <a:pt x="0" y="296"/>
                  <a:pt x="77" y="213"/>
                  <a:pt x="88" y="181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5" name="Freeform 5"/>
          <p:cNvSpPr/>
          <p:nvPr/>
        </p:nvSpPr>
        <p:spPr bwMode="auto">
          <a:xfrm>
            <a:off x="2802795" y="4927925"/>
            <a:ext cx="2930139" cy="1167917"/>
          </a:xfrm>
          <a:custGeom>
            <a:avLst/>
            <a:gdLst>
              <a:gd name="T0" fmla="*/ 1319 w 1583"/>
              <a:gd name="T1" fmla="*/ 862 h 682"/>
              <a:gd name="T2" fmla="*/ 3445 w 1583"/>
              <a:gd name="T3" fmla="*/ 285 h 682"/>
              <a:gd name="T4" fmla="*/ 6645 w 1583"/>
              <a:gd name="T5" fmla="*/ 77 h 682"/>
              <a:gd name="T6" fmla="*/ 9794 w 1583"/>
              <a:gd name="T7" fmla="*/ 744 h 682"/>
              <a:gd name="T8" fmla="*/ 13238 w 1583"/>
              <a:gd name="T9" fmla="*/ 1642 h 682"/>
              <a:gd name="T10" fmla="*/ 10773 w 1583"/>
              <a:gd name="T11" fmla="*/ 2476 h 682"/>
              <a:gd name="T12" fmla="*/ 5844 w 1583"/>
              <a:gd name="T13" fmla="*/ 2523 h 682"/>
              <a:gd name="T14" fmla="*/ 751 w 1583"/>
              <a:gd name="T15" fmla="*/ 2291 h 682"/>
              <a:gd name="T16" fmla="*/ 1319 w 1583"/>
              <a:gd name="T17" fmla="*/ 862 h 68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583"/>
              <a:gd name="T28" fmla="*/ 0 h 682"/>
              <a:gd name="T29" fmla="*/ 1583 w 1583"/>
              <a:gd name="T30" fmla="*/ 682 h 68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583" h="682">
                <a:moveTo>
                  <a:pt x="155" y="224"/>
                </a:moveTo>
                <a:cubicBezTo>
                  <a:pt x="208" y="137"/>
                  <a:pt x="302" y="108"/>
                  <a:pt x="407" y="74"/>
                </a:cubicBezTo>
                <a:cubicBezTo>
                  <a:pt x="512" y="40"/>
                  <a:pt x="660" y="0"/>
                  <a:pt x="785" y="20"/>
                </a:cubicBezTo>
                <a:cubicBezTo>
                  <a:pt x="910" y="40"/>
                  <a:pt x="1027" y="126"/>
                  <a:pt x="1157" y="194"/>
                </a:cubicBezTo>
                <a:cubicBezTo>
                  <a:pt x="1287" y="262"/>
                  <a:pt x="1545" y="353"/>
                  <a:pt x="1564" y="428"/>
                </a:cubicBezTo>
                <a:cubicBezTo>
                  <a:pt x="1583" y="503"/>
                  <a:pt x="1417" y="606"/>
                  <a:pt x="1272" y="644"/>
                </a:cubicBezTo>
                <a:cubicBezTo>
                  <a:pt x="1127" y="682"/>
                  <a:pt x="887" y="664"/>
                  <a:pt x="690" y="656"/>
                </a:cubicBezTo>
                <a:cubicBezTo>
                  <a:pt x="493" y="648"/>
                  <a:pt x="178" y="668"/>
                  <a:pt x="89" y="596"/>
                </a:cubicBezTo>
                <a:cubicBezTo>
                  <a:pt x="0" y="524"/>
                  <a:pt x="102" y="311"/>
                  <a:pt x="155" y="224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6" name="Oval 6"/>
          <p:cNvSpPr>
            <a:spLocks noChangeArrowheads="1"/>
          </p:cNvSpPr>
          <p:nvPr/>
        </p:nvSpPr>
        <p:spPr bwMode="auto">
          <a:xfrm>
            <a:off x="2001278" y="4926450"/>
            <a:ext cx="456967" cy="119446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7" name="Line 7"/>
          <p:cNvSpPr>
            <a:spLocks noChangeShapeType="1"/>
          </p:cNvSpPr>
          <p:nvPr/>
        </p:nvSpPr>
        <p:spPr bwMode="auto">
          <a:xfrm>
            <a:off x="2001278" y="4916128"/>
            <a:ext cx="0" cy="76681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8" name="Line 8"/>
          <p:cNvSpPr>
            <a:spLocks noChangeShapeType="1"/>
          </p:cNvSpPr>
          <p:nvPr/>
        </p:nvSpPr>
        <p:spPr bwMode="auto">
          <a:xfrm>
            <a:off x="2458245" y="4916128"/>
            <a:ext cx="0" cy="76681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9" name="Rectangle 9"/>
          <p:cNvSpPr>
            <a:spLocks noChangeArrowheads="1"/>
          </p:cNvSpPr>
          <p:nvPr/>
        </p:nvSpPr>
        <p:spPr bwMode="auto">
          <a:xfrm>
            <a:off x="2001278" y="4916128"/>
            <a:ext cx="452588" cy="75207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40" name="Oval 10"/>
          <p:cNvSpPr>
            <a:spLocks noChangeArrowheads="1"/>
          </p:cNvSpPr>
          <p:nvPr/>
        </p:nvSpPr>
        <p:spPr bwMode="auto">
          <a:xfrm>
            <a:off x="1996898" y="4829124"/>
            <a:ext cx="456967" cy="14009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41" name="Rectangle 11"/>
          <p:cNvSpPr>
            <a:spLocks noChangeArrowheads="1"/>
          </p:cNvSpPr>
          <p:nvPr/>
        </p:nvSpPr>
        <p:spPr bwMode="auto">
          <a:xfrm>
            <a:off x="2123914" y="4848294"/>
            <a:ext cx="205854" cy="182856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42" name="Text Box 12"/>
          <p:cNvSpPr txBox="1">
            <a:spLocks noChangeArrowheads="1"/>
          </p:cNvSpPr>
          <p:nvPr/>
        </p:nvSpPr>
        <p:spPr bwMode="auto">
          <a:xfrm>
            <a:off x="1998358" y="4752442"/>
            <a:ext cx="467187" cy="39667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3b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43" name="Oval 13"/>
          <p:cNvSpPr>
            <a:spLocks noChangeArrowheads="1"/>
          </p:cNvSpPr>
          <p:nvPr/>
        </p:nvSpPr>
        <p:spPr bwMode="auto">
          <a:xfrm>
            <a:off x="3779509" y="5820083"/>
            <a:ext cx="456967" cy="119446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44" name="Line 14"/>
          <p:cNvSpPr>
            <a:spLocks noChangeShapeType="1"/>
          </p:cNvSpPr>
          <p:nvPr/>
        </p:nvSpPr>
        <p:spPr bwMode="auto">
          <a:xfrm>
            <a:off x="3779509" y="5809761"/>
            <a:ext cx="0" cy="76681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45" name="Line 15"/>
          <p:cNvSpPr>
            <a:spLocks noChangeShapeType="1"/>
          </p:cNvSpPr>
          <p:nvPr/>
        </p:nvSpPr>
        <p:spPr bwMode="auto">
          <a:xfrm>
            <a:off x="4236476" y="5809761"/>
            <a:ext cx="0" cy="76681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46" name="Rectangle 16"/>
          <p:cNvSpPr>
            <a:spLocks noChangeArrowheads="1"/>
          </p:cNvSpPr>
          <p:nvPr/>
        </p:nvSpPr>
        <p:spPr bwMode="auto">
          <a:xfrm>
            <a:off x="3779509" y="5809761"/>
            <a:ext cx="452588" cy="75207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47" name="Oval 17"/>
          <p:cNvSpPr>
            <a:spLocks noChangeArrowheads="1"/>
          </p:cNvSpPr>
          <p:nvPr/>
        </p:nvSpPr>
        <p:spPr bwMode="auto">
          <a:xfrm>
            <a:off x="3775129" y="5722757"/>
            <a:ext cx="456967" cy="14009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148" name="Group 18"/>
          <p:cNvGrpSpPr/>
          <p:nvPr/>
        </p:nvGrpSpPr>
        <p:grpSpPr bwMode="auto">
          <a:xfrm>
            <a:off x="3778049" y="5637228"/>
            <a:ext cx="468647" cy="396679"/>
            <a:chOff x="2897" y="2425"/>
            <a:chExt cx="323" cy="269"/>
          </a:xfrm>
        </p:grpSpPr>
        <p:sp>
          <p:nvSpPr>
            <p:cNvPr id="251" name="Rectangle 19"/>
            <p:cNvSpPr>
              <a:spLocks noChangeArrowheads="1"/>
            </p:cNvSpPr>
            <p:nvPr/>
          </p:nvSpPr>
          <p:spPr bwMode="auto">
            <a:xfrm>
              <a:off x="2982" y="2490"/>
              <a:ext cx="142" cy="132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52" name="Text Box 20"/>
            <p:cNvSpPr txBox="1">
              <a:spLocks noChangeArrowheads="1"/>
            </p:cNvSpPr>
            <p:nvPr/>
          </p:nvSpPr>
          <p:spPr bwMode="auto">
            <a:xfrm>
              <a:off x="2897" y="2425"/>
              <a:ext cx="323" cy="269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1d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149" name="Oval 21"/>
          <p:cNvSpPr>
            <a:spLocks noChangeArrowheads="1"/>
          </p:cNvSpPr>
          <p:nvPr/>
        </p:nvSpPr>
        <p:spPr bwMode="auto">
          <a:xfrm>
            <a:off x="2820315" y="4731797"/>
            <a:ext cx="456967" cy="122395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0" name="Line 22"/>
          <p:cNvSpPr>
            <a:spLocks noChangeShapeType="1"/>
          </p:cNvSpPr>
          <p:nvPr/>
        </p:nvSpPr>
        <p:spPr bwMode="auto">
          <a:xfrm>
            <a:off x="2820315" y="4721475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1" name="Line 23"/>
          <p:cNvSpPr>
            <a:spLocks noChangeShapeType="1"/>
          </p:cNvSpPr>
          <p:nvPr/>
        </p:nvSpPr>
        <p:spPr bwMode="auto">
          <a:xfrm>
            <a:off x="3277282" y="4721475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2" name="Rectangle 24"/>
          <p:cNvSpPr>
            <a:spLocks noChangeArrowheads="1"/>
          </p:cNvSpPr>
          <p:nvPr/>
        </p:nvSpPr>
        <p:spPr bwMode="auto">
          <a:xfrm>
            <a:off x="2820315" y="4721475"/>
            <a:ext cx="452588" cy="69308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3" name="Oval 25"/>
          <p:cNvSpPr>
            <a:spLocks noChangeArrowheads="1"/>
          </p:cNvSpPr>
          <p:nvPr/>
        </p:nvSpPr>
        <p:spPr bwMode="auto">
          <a:xfrm>
            <a:off x="2815935" y="4634471"/>
            <a:ext cx="456967" cy="14009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4" name="Rectangle 26"/>
          <p:cNvSpPr>
            <a:spLocks noChangeArrowheads="1"/>
          </p:cNvSpPr>
          <p:nvPr/>
        </p:nvSpPr>
        <p:spPr bwMode="auto">
          <a:xfrm>
            <a:off x="2942952" y="4653641"/>
            <a:ext cx="207314" cy="162211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5" name="Text Box 27"/>
          <p:cNvSpPr txBox="1">
            <a:spLocks noChangeArrowheads="1"/>
          </p:cNvSpPr>
          <p:nvPr/>
        </p:nvSpPr>
        <p:spPr bwMode="auto">
          <a:xfrm>
            <a:off x="2818855" y="4556315"/>
            <a:ext cx="467187" cy="39667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3a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6" name="Oval 28"/>
          <p:cNvSpPr>
            <a:spLocks noChangeArrowheads="1"/>
          </p:cNvSpPr>
          <p:nvPr/>
        </p:nvSpPr>
        <p:spPr bwMode="auto">
          <a:xfrm>
            <a:off x="3726950" y="5236125"/>
            <a:ext cx="456967" cy="119446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7" name="Line 29"/>
          <p:cNvSpPr>
            <a:spLocks noChangeShapeType="1"/>
          </p:cNvSpPr>
          <p:nvPr/>
        </p:nvSpPr>
        <p:spPr bwMode="auto">
          <a:xfrm>
            <a:off x="3726950" y="5227277"/>
            <a:ext cx="0" cy="75207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8" name="Line 30"/>
          <p:cNvSpPr>
            <a:spLocks noChangeShapeType="1"/>
          </p:cNvSpPr>
          <p:nvPr/>
        </p:nvSpPr>
        <p:spPr bwMode="auto">
          <a:xfrm>
            <a:off x="4183917" y="5227277"/>
            <a:ext cx="0" cy="75207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9" name="Rectangle 31"/>
          <p:cNvSpPr>
            <a:spLocks noChangeArrowheads="1"/>
          </p:cNvSpPr>
          <p:nvPr/>
        </p:nvSpPr>
        <p:spPr bwMode="auto">
          <a:xfrm>
            <a:off x="3726950" y="5227277"/>
            <a:ext cx="452588" cy="70783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60" name="Oval 32"/>
          <p:cNvSpPr>
            <a:spLocks noChangeArrowheads="1"/>
          </p:cNvSpPr>
          <p:nvPr/>
        </p:nvSpPr>
        <p:spPr bwMode="auto">
          <a:xfrm>
            <a:off x="3722570" y="5138799"/>
            <a:ext cx="456967" cy="14009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161" name="Group 33"/>
          <p:cNvGrpSpPr/>
          <p:nvPr/>
        </p:nvGrpSpPr>
        <p:grpSpPr bwMode="auto">
          <a:xfrm>
            <a:off x="3729870" y="5053269"/>
            <a:ext cx="452588" cy="398153"/>
            <a:chOff x="2899" y="2425"/>
            <a:chExt cx="319" cy="270"/>
          </a:xfrm>
        </p:grpSpPr>
        <p:sp>
          <p:nvSpPr>
            <p:cNvPr id="249" name="Rectangle 34"/>
            <p:cNvSpPr>
              <a:spLocks noChangeArrowheads="1"/>
            </p:cNvSpPr>
            <p:nvPr/>
          </p:nvSpPr>
          <p:spPr bwMode="auto">
            <a:xfrm>
              <a:off x="2982" y="2490"/>
              <a:ext cx="144" cy="132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50" name="Text Box 35"/>
            <p:cNvSpPr txBox="1">
              <a:spLocks noChangeArrowheads="1"/>
            </p:cNvSpPr>
            <p:nvPr/>
          </p:nvSpPr>
          <p:spPr bwMode="auto">
            <a:xfrm>
              <a:off x="2899" y="2425"/>
              <a:ext cx="319" cy="27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1c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162" name="Line 36"/>
          <p:cNvSpPr>
            <a:spLocks noChangeShapeType="1"/>
          </p:cNvSpPr>
          <p:nvPr/>
        </p:nvSpPr>
        <p:spPr bwMode="auto">
          <a:xfrm>
            <a:off x="6347578" y="4971418"/>
            <a:ext cx="449668" cy="14451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63" name="Line 37"/>
          <p:cNvSpPr>
            <a:spLocks noChangeShapeType="1"/>
          </p:cNvSpPr>
          <p:nvPr/>
        </p:nvSpPr>
        <p:spPr bwMode="auto">
          <a:xfrm>
            <a:off x="6820605" y="4846819"/>
            <a:ext cx="132856" cy="17105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64" name="Line 38"/>
          <p:cNvSpPr>
            <a:spLocks noChangeShapeType="1"/>
          </p:cNvSpPr>
          <p:nvPr/>
        </p:nvSpPr>
        <p:spPr bwMode="auto">
          <a:xfrm flipV="1">
            <a:off x="6248301" y="4781935"/>
            <a:ext cx="166435" cy="112073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65" name="Freeform 39"/>
          <p:cNvSpPr/>
          <p:nvPr/>
        </p:nvSpPr>
        <p:spPr bwMode="auto">
          <a:xfrm>
            <a:off x="4233556" y="5716858"/>
            <a:ext cx="385429" cy="120921"/>
          </a:xfrm>
          <a:custGeom>
            <a:avLst/>
            <a:gdLst>
              <a:gd name="T0" fmla="*/ 0 w 264"/>
              <a:gd name="T1" fmla="*/ 82 h 82"/>
              <a:gd name="T2" fmla="*/ 264 w 264"/>
              <a:gd name="T3" fmla="*/ 0 h 82"/>
              <a:gd name="T4" fmla="*/ 0 60000 65536"/>
              <a:gd name="T5" fmla="*/ 0 60000 65536"/>
              <a:gd name="T6" fmla="*/ 0 w 264"/>
              <a:gd name="T7" fmla="*/ 0 h 82"/>
              <a:gd name="T8" fmla="*/ 264 w 264"/>
              <a:gd name="T9" fmla="*/ 82 h 82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64" h="82">
                <a:moveTo>
                  <a:pt x="0" y="82"/>
                </a:moveTo>
                <a:lnTo>
                  <a:pt x="264" y="0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66" name="Freeform 40"/>
          <p:cNvSpPr/>
          <p:nvPr/>
        </p:nvSpPr>
        <p:spPr bwMode="auto">
          <a:xfrm>
            <a:off x="3561975" y="5663771"/>
            <a:ext cx="221914" cy="174008"/>
          </a:xfrm>
          <a:custGeom>
            <a:avLst/>
            <a:gdLst>
              <a:gd name="T0" fmla="*/ 0 w 152"/>
              <a:gd name="T1" fmla="*/ 0 h 118"/>
              <a:gd name="T2" fmla="*/ 152 w 152"/>
              <a:gd name="T3" fmla="*/ 118 h 118"/>
              <a:gd name="T4" fmla="*/ 0 60000 65536"/>
              <a:gd name="T5" fmla="*/ 0 60000 65536"/>
              <a:gd name="T6" fmla="*/ 0 w 152"/>
              <a:gd name="T7" fmla="*/ 0 h 118"/>
              <a:gd name="T8" fmla="*/ 152 w 152"/>
              <a:gd name="T9" fmla="*/ 118 h 118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52" h="118">
                <a:moveTo>
                  <a:pt x="0" y="0"/>
                </a:moveTo>
                <a:lnTo>
                  <a:pt x="152" y="118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67" name="Freeform 41"/>
          <p:cNvSpPr/>
          <p:nvPr/>
        </p:nvSpPr>
        <p:spPr bwMode="auto">
          <a:xfrm>
            <a:off x="3743010" y="5560546"/>
            <a:ext cx="823417" cy="120921"/>
          </a:xfrm>
          <a:custGeom>
            <a:avLst/>
            <a:gdLst>
              <a:gd name="T0" fmla="*/ 0 w 564"/>
              <a:gd name="T1" fmla="*/ 0 h 82"/>
              <a:gd name="T2" fmla="*/ 564 w 564"/>
              <a:gd name="T3" fmla="*/ 82 h 82"/>
              <a:gd name="T4" fmla="*/ 0 60000 65536"/>
              <a:gd name="T5" fmla="*/ 0 60000 65536"/>
              <a:gd name="T6" fmla="*/ 0 w 564"/>
              <a:gd name="T7" fmla="*/ 0 h 82"/>
              <a:gd name="T8" fmla="*/ 564 w 564"/>
              <a:gd name="T9" fmla="*/ 82 h 82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64" h="82">
                <a:moveTo>
                  <a:pt x="0" y="0"/>
                </a:moveTo>
                <a:lnTo>
                  <a:pt x="564" y="82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68" name="Freeform 42"/>
          <p:cNvSpPr/>
          <p:nvPr/>
        </p:nvSpPr>
        <p:spPr bwMode="auto">
          <a:xfrm>
            <a:off x="3652492" y="5321654"/>
            <a:ext cx="110957" cy="138616"/>
          </a:xfrm>
          <a:custGeom>
            <a:avLst/>
            <a:gdLst>
              <a:gd name="T0" fmla="*/ 0 w 76"/>
              <a:gd name="T1" fmla="*/ 94 h 94"/>
              <a:gd name="T2" fmla="*/ 76 w 76"/>
              <a:gd name="T3" fmla="*/ 0 h 94"/>
              <a:gd name="T4" fmla="*/ 0 60000 65536"/>
              <a:gd name="T5" fmla="*/ 0 60000 65536"/>
              <a:gd name="T6" fmla="*/ 0 w 76"/>
              <a:gd name="T7" fmla="*/ 0 h 94"/>
              <a:gd name="T8" fmla="*/ 76 w 76"/>
              <a:gd name="T9" fmla="*/ 94 h 9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76" h="94">
                <a:moveTo>
                  <a:pt x="0" y="94"/>
                </a:moveTo>
                <a:lnTo>
                  <a:pt x="76" y="0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69" name="Freeform 43"/>
          <p:cNvSpPr/>
          <p:nvPr/>
        </p:nvSpPr>
        <p:spPr bwMode="auto">
          <a:xfrm>
            <a:off x="2446565" y="4767189"/>
            <a:ext cx="367910" cy="168109"/>
          </a:xfrm>
          <a:custGeom>
            <a:avLst/>
            <a:gdLst>
              <a:gd name="T0" fmla="*/ 0 w 252"/>
              <a:gd name="T1" fmla="*/ 114 h 114"/>
              <a:gd name="T2" fmla="*/ 252 w 252"/>
              <a:gd name="T3" fmla="*/ 0 h 114"/>
              <a:gd name="T4" fmla="*/ 0 60000 65536"/>
              <a:gd name="T5" fmla="*/ 0 60000 65536"/>
              <a:gd name="T6" fmla="*/ 0 w 252"/>
              <a:gd name="T7" fmla="*/ 0 h 114"/>
              <a:gd name="T8" fmla="*/ 252 w 252"/>
              <a:gd name="T9" fmla="*/ 114 h 11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52" h="114">
                <a:moveTo>
                  <a:pt x="0" y="114"/>
                </a:moveTo>
                <a:lnTo>
                  <a:pt x="252" y="0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0" name="Freeform 44"/>
          <p:cNvSpPr/>
          <p:nvPr/>
        </p:nvSpPr>
        <p:spPr bwMode="auto">
          <a:xfrm>
            <a:off x="3083108" y="4855667"/>
            <a:ext cx="648222" cy="380458"/>
          </a:xfrm>
          <a:custGeom>
            <a:avLst/>
            <a:gdLst>
              <a:gd name="T0" fmla="*/ 0 w 444"/>
              <a:gd name="T1" fmla="*/ 0 h 258"/>
              <a:gd name="T2" fmla="*/ 444 w 444"/>
              <a:gd name="T3" fmla="*/ 258 h 258"/>
              <a:gd name="T4" fmla="*/ 0 60000 65536"/>
              <a:gd name="T5" fmla="*/ 0 60000 65536"/>
              <a:gd name="T6" fmla="*/ 0 w 444"/>
              <a:gd name="T7" fmla="*/ 0 h 258"/>
              <a:gd name="T8" fmla="*/ 444 w 444"/>
              <a:gd name="T9" fmla="*/ 258 h 258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444" h="258">
                <a:moveTo>
                  <a:pt x="0" y="0"/>
                </a:moveTo>
                <a:lnTo>
                  <a:pt x="444" y="258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1" name="Freeform 45"/>
          <p:cNvSpPr/>
          <p:nvPr/>
        </p:nvSpPr>
        <p:spPr bwMode="auto">
          <a:xfrm>
            <a:off x="5016095" y="5029675"/>
            <a:ext cx="954814" cy="619350"/>
          </a:xfrm>
          <a:custGeom>
            <a:avLst/>
            <a:gdLst>
              <a:gd name="T0" fmla="*/ 0 w 654"/>
              <a:gd name="T1" fmla="*/ 420 h 420"/>
              <a:gd name="T2" fmla="*/ 654 w 654"/>
              <a:gd name="T3" fmla="*/ 0 h 420"/>
              <a:gd name="T4" fmla="*/ 0 60000 65536"/>
              <a:gd name="T5" fmla="*/ 0 60000 65536"/>
              <a:gd name="T6" fmla="*/ 0 w 654"/>
              <a:gd name="T7" fmla="*/ 0 h 420"/>
              <a:gd name="T8" fmla="*/ 654 w 654"/>
              <a:gd name="T9" fmla="*/ 420 h 42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654" h="420">
                <a:moveTo>
                  <a:pt x="0" y="420"/>
                </a:moveTo>
                <a:lnTo>
                  <a:pt x="654" y="0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2" name="Oval 46"/>
          <p:cNvSpPr>
            <a:spLocks noChangeArrowheads="1"/>
          </p:cNvSpPr>
          <p:nvPr/>
        </p:nvSpPr>
        <p:spPr bwMode="auto">
          <a:xfrm>
            <a:off x="5890611" y="4936773"/>
            <a:ext cx="456967" cy="12092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3" name="Line 47"/>
          <p:cNvSpPr>
            <a:spLocks noChangeShapeType="1"/>
          </p:cNvSpPr>
          <p:nvPr/>
        </p:nvSpPr>
        <p:spPr bwMode="auto">
          <a:xfrm>
            <a:off x="5890611" y="4924975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4" name="Line 48"/>
          <p:cNvSpPr>
            <a:spLocks noChangeShapeType="1"/>
          </p:cNvSpPr>
          <p:nvPr/>
        </p:nvSpPr>
        <p:spPr bwMode="auto">
          <a:xfrm>
            <a:off x="6347578" y="4924975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5" name="Rectangle 49"/>
          <p:cNvSpPr>
            <a:spLocks noChangeArrowheads="1"/>
          </p:cNvSpPr>
          <p:nvPr/>
        </p:nvSpPr>
        <p:spPr bwMode="auto">
          <a:xfrm>
            <a:off x="5890611" y="4924975"/>
            <a:ext cx="452588" cy="73732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6" name="Oval 50"/>
          <p:cNvSpPr>
            <a:spLocks noChangeArrowheads="1"/>
          </p:cNvSpPr>
          <p:nvPr/>
        </p:nvSpPr>
        <p:spPr bwMode="auto">
          <a:xfrm>
            <a:off x="5886231" y="4837972"/>
            <a:ext cx="456967" cy="14009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7" name="Rectangle 51"/>
          <p:cNvSpPr>
            <a:spLocks noChangeArrowheads="1"/>
          </p:cNvSpPr>
          <p:nvPr/>
        </p:nvSpPr>
        <p:spPr bwMode="auto">
          <a:xfrm>
            <a:off x="6013247" y="4857142"/>
            <a:ext cx="205854" cy="179906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8" name="Text Box 52"/>
          <p:cNvSpPr txBox="1">
            <a:spLocks noChangeArrowheads="1"/>
          </p:cNvSpPr>
          <p:nvPr/>
        </p:nvSpPr>
        <p:spPr bwMode="auto">
          <a:xfrm>
            <a:off x="5887691" y="4761290"/>
            <a:ext cx="467187" cy="39667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2a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9" name="Text Box 53"/>
          <p:cNvSpPr txBox="1">
            <a:spLocks noChangeArrowheads="1"/>
          </p:cNvSpPr>
          <p:nvPr/>
        </p:nvSpPr>
        <p:spPr bwMode="auto">
          <a:xfrm>
            <a:off x="1840470" y="5215261"/>
            <a:ext cx="665742" cy="39667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AS3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80" name="Text Box 54"/>
          <p:cNvSpPr txBox="1">
            <a:spLocks noChangeArrowheads="1"/>
          </p:cNvSpPr>
          <p:nvPr/>
        </p:nvSpPr>
        <p:spPr bwMode="auto">
          <a:xfrm>
            <a:off x="5345452" y="5839068"/>
            <a:ext cx="665742" cy="39667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AS1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81" name="Text Box 55"/>
          <p:cNvSpPr txBox="1">
            <a:spLocks noChangeArrowheads="1"/>
          </p:cNvSpPr>
          <p:nvPr/>
        </p:nvSpPr>
        <p:spPr bwMode="auto">
          <a:xfrm>
            <a:off x="7116511" y="5463035"/>
            <a:ext cx="616103" cy="36866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AS2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82" name="Oval 56"/>
          <p:cNvSpPr>
            <a:spLocks noChangeArrowheads="1"/>
          </p:cNvSpPr>
          <p:nvPr/>
        </p:nvSpPr>
        <p:spPr bwMode="auto">
          <a:xfrm>
            <a:off x="3280202" y="5545800"/>
            <a:ext cx="456967" cy="119446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83" name="Line 57"/>
          <p:cNvSpPr>
            <a:spLocks noChangeShapeType="1"/>
          </p:cNvSpPr>
          <p:nvPr/>
        </p:nvSpPr>
        <p:spPr bwMode="auto">
          <a:xfrm>
            <a:off x="3280202" y="5535477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84" name="Line 58"/>
          <p:cNvSpPr>
            <a:spLocks noChangeShapeType="1"/>
          </p:cNvSpPr>
          <p:nvPr/>
        </p:nvSpPr>
        <p:spPr bwMode="auto">
          <a:xfrm>
            <a:off x="3738630" y="5535477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85" name="Rectangle 59"/>
          <p:cNvSpPr>
            <a:spLocks noChangeArrowheads="1"/>
          </p:cNvSpPr>
          <p:nvPr/>
        </p:nvSpPr>
        <p:spPr bwMode="auto">
          <a:xfrm>
            <a:off x="3280202" y="5535477"/>
            <a:ext cx="452588" cy="69308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86" name="Oval 60"/>
          <p:cNvSpPr>
            <a:spLocks noChangeArrowheads="1"/>
          </p:cNvSpPr>
          <p:nvPr/>
        </p:nvSpPr>
        <p:spPr bwMode="auto">
          <a:xfrm>
            <a:off x="3275822" y="5455847"/>
            <a:ext cx="456967" cy="141566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87" name="Rectangle 61"/>
          <p:cNvSpPr>
            <a:spLocks noChangeArrowheads="1"/>
          </p:cNvSpPr>
          <p:nvPr/>
        </p:nvSpPr>
        <p:spPr bwMode="auto">
          <a:xfrm>
            <a:off x="3399919" y="5494187"/>
            <a:ext cx="207314" cy="141566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88" name="Text Box 62"/>
          <p:cNvSpPr txBox="1">
            <a:spLocks noChangeArrowheads="1"/>
          </p:cNvSpPr>
          <p:nvPr/>
        </p:nvSpPr>
        <p:spPr bwMode="auto">
          <a:xfrm>
            <a:off x="3280202" y="5367368"/>
            <a:ext cx="467187" cy="39667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1a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189" name="Group 63"/>
          <p:cNvGrpSpPr/>
          <p:nvPr/>
        </p:nvGrpSpPr>
        <p:grpSpPr bwMode="auto">
          <a:xfrm>
            <a:off x="6394297" y="4593181"/>
            <a:ext cx="461347" cy="396679"/>
            <a:chOff x="4320" y="1936"/>
            <a:chExt cx="316" cy="269"/>
          </a:xfrm>
        </p:grpSpPr>
        <p:sp>
          <p:nvSpPr>
            <p:cNvPr id="242" name="Oval 64"/>
            <p:cNvSpPr>
              <a:spLocks noChangeArrowheads="1"/>
            </p:cNvSpPr>
            <p:nvPr/>
          </p:nvSpPr>
          <p:spPr bwMode="auto">
            <a:xfrm>
              <a:off x="4323" y="2054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43" name="Line 65"/>
            <p:cNvSpPr>
              <a:spLocks noChangeShapeType="1"/>
            </p:cNvSpPr>
            <p:nvPr/>
          </p:nvSpPr>
          <p:spPr bwMode="auto">
            <a:xfrm>
              <a:off x="4323" y="2047"/>
              <a:ext cx="0" cy="5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44" name="Line 66"/>
            <p:cNvSpPr>
              <a:spLocks noChangeShapeType="1"/>
            </p:cNvSpPr>
            <p:nvPr/>
          </p:nvSpPr>
          <p:spPr bwMode="auto">
            <a:xfrm>
              <a:off x="4636" y="2047"/>
              <a:ext cx="0" cy="5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45" name="Rectangle 67"/>
            <p:cNvSpPr>
              <a:spLocks noChangeArrowheads="1"/>
            </p:cNvSpPr>
            <p:nvPr/>
          </p:nvSpPr>
          <p:spPr bwMode="auto">
            <a:xfrm>
              <a:off x="4323" y="2047"/>
              <a:ext cx="310" cy="51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46" name="Oval 68"/>
            <p:cNvSpPr>
              <a:spLocks noChangeArrowheads="1"/>
            </p:cNvSpPr>
            <p:nvPr/>
          </p:nvSpPr>
          <p:spPr bwMode="auto">
            <a:xfrm>
              <a:off x="4320" y="1988"/>
              <a:ext cx="313" cy="97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47" name="Rectangle 69"/>
            <p:cNvSpPr>
              <a:spLocks noChangeArrowheads="1"/>
            </p:cNvSpPr>
            <p:nvPr/>
          </p:nvSpPr>
          <p:spPr bwMode="auto">
            <a:xfrm>
              <a:off x="4407" y="2001"/>
              <a:ext cx="141" cy="118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48" name="Text Box 70"/>
            <p:cNvSpPr txBox="1">
              <a:spLocks noChangeArrowheads="1"/>
            </p:cNvSpPr>
            <p:nvPr/>
          </p:nvSpPr>
          <p:spPr bwMode="auto">
            <a:xfrm>
              <a:off x="4325" y="1936"/>
              <a:ext cx="310" cy="269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2c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190" name="Group 71"/>
          <p:cNvGrpSpPr/>
          <p:nvPr/>
        </p:nvGrpSpPr>
        <p:grpSpPr bwMode="auto">
          <a:xfrm>
            <a:off x="6797246" y="4920552"/>
            <a:ext cx="468647" cy="396679"/>
            <a:chOff x="4596" y="2158"/>
            <a:chExt cx="321" cy="269"/>
          </a:xfrm>
        </p:grpSpPr>
        <p:sp>
          <p:nvSpPr>
            <p:cNvPr id="235" name="Oval 72"/>
            <p:cNvSpPr>
              <a:spLocks noChangeArrowheads="1"/>
            </p:cNvSpPr>
            <p:nvPr/>
          </p:nvSpPr>
          <p:spPr bwMode="auto">
            <a:xfrm>
              <a:off x="4599" y="2276"/>
              <a:ext cx="311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6" name="Line 73"/>
            <p:cNvSpPr>
              <a:spLocks noChangeShapeType="1"/>
            </p:cNvSpPr>
            <p:nvPr/>
          </p:nvSpPr>
          <p:spPr bwMode="auto">
            <a:xfrm>
              <a:off x="4599" y="2269"/>
              <a:ext cx="0" cy="5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7" name="Line 74"/>
            <p:cNvSpPr>
              <a:spLocks noChangeShapeType="1"/>
            </p:cNvSpPr>
            <p:nvPr/>
          </p:nvSpPr>
          <p:spPr bwMode="auto">
            <a:xfrm>
              <a:off x="4910" y="2269"/>
              <a:ext cx="0" cy="5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8" name="Rectangle 75"/>
            <p:cNvSpPr>
              <a:spLocks noChangeArrowheads="1"/>
            </p:cNvSpPr>
            <p:nvPr/>
          </p:nvSpPr>
          <p:spPr bwMode="auto">
            <a:xfrm>
              <a:off x="4599" y="2269"/>
              <a:ext cx="310" cy="51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9" name="Oval 76"/>
            <p:cNvSpPr>
              <a:spLocks noChangeArrowheads="1"/>
            </p:cNvSpPr>
            <p:nvPr/>
          </p:nvSpPr>
          <p:spPr bwMode="auto">
            <a:xfrm>
              <a:off x="4596" y="2208"/>
              <a:ext cx="313" cy="97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40" name="Rectangle 77"/>
            <p:cNvSpPr>
              <a:spLocks noChangeArrowheads="1"/>
            </p:cNvSpPr>
            <p:nvPr/>
          </p:nvSpPr>
          <p:spPr bwMode="auto">
            <a:xfrm>
              <a:off x="4683" y="2221"/>
              <a:ext cx="141" cy="112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41" name="Text Box 78"/>
            <p:cNvSpPr txBox="1">
              <a:spLocks noChangeArrowheads="1"/>
            </p:cNvSpPr>
            <p:nvPr/>
          </p:nvSpPr>
          <p:spPr bwMode="auto">
            <a:xfrm>
              <a:off x="4598" y="2158"/>
              <a:ext cx="319" cy="269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2b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191" name="Group 79"/>
          <p:cNvGrpSpPr/>
          <p:nvPr/>
        </p:nvGrpSpPr>
        <p:grpSpPr bwMode="auto">
          <a:xfrm>
            <a:off x="4562047" y="5466169"/>
            <a:ext cx="468647" cy="396679"/>
            <a:chOff x="2015" y="1976"/>
            <a:chExt cx="321" cy="269"/>
          </a:xfrm>
        </p:grpSpPr>
        <p:sp>
          <p:nvSpPr>
            <p:cNvPr id="227" name="Oval 80"/>
            <p:cNvSpPr>
              <a:spLocks noChangeArrowheads="1"/>
            </p:cNvSpPr>
            <p:nvPr/>
          </p:nvSpPr>
          <p:spPr bwMode="auto">
            <a:xfrm>
              <a:off x="2019" y="2102"/>
              <a:ext cx="311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28" name="Line 81"/>
            <p:cNvSpPr>
              <a:spLocks noChangeShapeType="1"/>
            </p:cNvSpPr>
            <p:nvPr/>
          </p:nvSpPr>
          <p:spPr bwMode="auto">
            <a:xfrm>
              <a:off x="2019" y="2097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29" name="Line 82"/>
            <p:cNvSpPr>
              <a:spLocks noChangeShapeType="1"/>
            </p:cNvSpPr>
            <p:nvPr/>
          </p:nvSpPr>
          <p:spPr bwMode="auto">
            <a:xfrm>
              <a:off x="2330" y="2097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0" name="Rectangle 83"/>
            <p:cNvSpPr>
              <a:spLocks noChangeArrowheads="1"/>
            </p:cNvSpPr>
            <p:nvPr/>
          </p:nvSpPr>
          <p:spPr bwMode="auto">
            <a:xfrm>
              <a:off x="2019" y="2097"/>
              <a:ext cx="310" cy="47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1" name="Oval 84"/>
            <p:cNvSpPr>
              <a:spLocks noChangeArrowheads="1"/>
            </p:cNvSpPr>
            <p:nvPr/>
          </p:nvSpPr>
          <p:spPr bwMode="auto">
            <a:xfrm>
              <a:off x="2016" y="2036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232" name="Group 85"/>
            <p:cNvGrpSpPr/>
            <p:nvPr/>
          </p:nvGrpSpPr>
          <p:grpSpPr bwMode="auto">
            <a:xfrm>
              <a:off x="2015" y="1976"/>
              <a:ext cx="321" cy="269"/>
              <a:chOff x="2894" y="2425"/>
              <a:chExt cx="328" cy="269"/>
            </a:xfrm>
          </p:grpSpPr>
          <p:sp>
            <p:nvSpPr>
              <p:cNvPr id="233" name="Rectangle 86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34" name="Text Box 87"/>
              <p:cNvSpPr txBox="1">
                <a:spLocks noChangeArrowheads="1"/>
              </p:cNvSpPr>
              <p:nvPr/>
            </p:nvSpPr>
            <p:spPr bwMode="auto">
              <a:xfrm>
                <a:off x="2894" y="2425"/>
                <a:ext cx="328" cy="2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1b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grpSp>
        <p:nvGrpSpPr>
          <p:cNvPr id="199" name="Group 99"/>
          <p:cNvGrpSpPr/>
          <p:nvPr/>
        </p:nvGrpSpPr>
        <p:grpSpPr bwMode="auto">
          <a:xfrm>
            <a:off x="2231951" y="4354289"/>
            <a:ext cx="461347" cy="396679"/>
            <a:chOff x="2016" y="1976"/>
            <a:chExt cx="316" cy="269"/>
          </a:xfrm>
        </p:grpSpPr>
        <p:sp>
          <p:nvSpPr>
            <p:cNvPr id="215" name="Oval 100"/>
            <p:cNvSpPr>
              <a:spLocks noChangeArrowheads="1"/>
            </p:cNvSpPr>
            <p:nvPr/>
          </p:nvSpPr>
          <p:spPr bwMode="auto">
            <a:xfrm>
              <a:off x="2019" y="2102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16" name="Line 101"/>
            <p:cNvSpPr>
              <a:spLocks noChangeShapeType="1"/>
            </p:cNvSpPr>
            <p:nvPr/>
          </p:nvSpPr>
          <p:spPr bwMode="auto">
            <a:xfrm>
              <a:off x="2019" y="209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17" name="Line 102"/>
            <p:cNvSpPr>
              <a:spLocks noChangeShapeType="1"/>
            </p:cNvSpPr>
            <p:nvPr/>
          </p:nvSpPr>
          <p:spPr bwMode="auto">
            <a:xfrm>
              <a:off x="2332" y="209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18" name="Rectangle 103"/>
            <p:cNvSpPr>
              <a:spLocks noChangeArrowheads="1"/>
            </p:cNvSpPr>
            <p:nvPr/>
          </p:nvSpPr>
          <p:spPr bwMode="auto">
            <a:xfrm>
              <a:off x="2019" y="2095"/>
              <a:ext cx="310" cy="50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19" name="Oval 104"/>
            <p:cNvSpPr>
              <a:spLocks noChangeArrowheads="1"/>
            </p:cNvSpPr>
            <p:nvPr/>
          </p:nvSpPr>
          <p:spPr bwMode="auto">
            <a:xfrm>
              <a:off x="2016" y="2037"/>
              <a:ext cx="313" cy="94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220" name="Group 105"/>
            <p:cNvGrpSpPr/>
            <p:nvPr/>
          </p:nvGrpSpPr>
          <p:grpSpPr bwMode="auto">
            <a:xfrm>
              <a:off x="2020" y="1976"/>
              <a:ext cx="308" cy="269"/>
              <a:chOff x="2899" y="2425"/>
              <a:chExt cx="315" cy="269"/>
            </a:xfrm>
          </p:grpSpPr>
          <p:sp>
            <p:nvSpPr>
              <p:cNvPr id="221" name="Rectangle 106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0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22" name="Text Box 107"/>
              <p:cNvSpPr txBox="1">
                <a:spLocks noChangeArrowheads="1"/>
              </p:cNvSpPr>
              <p:nvPr/>
            </p:nvSpPr>
            <p:spPr bwMode="auto">
              <a:xfrm>
                <a:off x="2899" y="2425"/>
                <a:ext cx="315" cy="26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3c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sp>
        <p:nvSpPr>
          <p:cNvPr id="200" name="Line 108"/>
          <p:cNvSpPr>
            <a:spLocks noChangeShapeType="1"/>
          </p:cNvSpPr>
          <p:nvPr/>
        </p:nvSpPr>
        <p:spPr bwMode="auto">
          <a:xfrm flipH="1">
            <a:off x="2266990" y="4669862"/>
            <a:ext cx="90518" cy="159261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01" name="Line 109"/>
          <p:cNvSpPr>
            <a:spLocks noChangeShapeType="1"/>
          </p:cNvSpPr>
          <p:nvPr/>
        </p:nvSpPr>
        <p:spPr bwMode="auto">
          <a:xfrm>
            <a:off x="1818783" y="4737696"/>
            <a:ext cx="211694" cy="16221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02" name="Line 110"/>
          <p:cNvSpPr>
            <a:spLocks noChangeShapeType="1"/>
          </p:cNvSpPr>
          <p:nvPr/>
        </p:nvSpPr>
        <p:spPr bwMode="auto">
          <a:xfrm flipH="1">
            <a:off x="2547302" y="4214198"/>
            <a:ext cx="198555" cy="22414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03" name="Line 111"/>
          <p:cNvSpPr>
            <a:spLocks noChangeShapeType="1"/>
          </p:cNvSpPr>
          <p:nvPr/>
        </p:nvSpPr>
        <p:spPr bwMode="auto">
          <a:xfrm>
            <a:off x="2139974" y="4200926"/>
            <a:ext cx="175195" cy="26248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04" name="Line 112"/>
          <p:cNvSpPr>
            <a:spLocks noChangeShapeType="1"/>
          </p:cNvSpPr>
          <p:nvPr/>
        </p:nvSpPr>
        <p:spPr bwMode="auto">
          <a:xfrm flipH="1">
            <a:off x="3103547" y="4338068"/>
            <a:ext cx="102197" cy="30377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05" name="Line 113"/>
          <p:cNvSpPr>
            <a:spLocks noChangeShapeType="1"/>
          </p:cNvSpPr>
          <p:nvPr/>
        </p:nvSpPr>
        <p:spPr bwMode="auto">
          <a:xfrm>
            <a:off x="7246913" y="5100458"/>
            <a:ext cx="324111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06" name="Line 114"/>
          <p:cNvSpPr>
            <a:spLocks noChangeShapeType="1"/>
          </p:cNvSpPr>
          <p:nvPr/>
        </p:nvSpPr>
        <p:spPr bwMode="auto">
          <a:xfrm flipV="1">
            <a:off x="7160776" y="4638895"/>
            <a:ext cx="382509" cy="374559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07" name="Line 115"/>
          <p:cNvSpPr>
            <a:spLocks noChangeShapeType="1"/>
          </p:cNvSpPr>
          <p:nvPr/>
        </p:nvSpPr>
        <p:spPr bwMode="auto">
          <a:xfrm flipH="1" flipV="1">
            <a:off x="6356338" y="4388206"/>
            <a:ext cx="185415" cy="29787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08" name="Line 116"/>
          <p:cNvSpPr>
            <a:spLocks noChangeShapeType="1"/>
          </p:cNvSpPr>
          <p:nvPr/>
        </p:nvSpPr>
        <p:spPr bwMode="auto">
          <a:xfrm flipH="1" flipV="1">
            <a:off x="5900830" y="4538619"/>
            <a:ext cx="198555" cy="272809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09" name="Line 117"/>
          <p:cNvSpPr>
            <a:spLocks noChangeShapeType="1"/>
          </p:cNvSpPr>
          <p:nvPr/>
        </p:nvSpPr>
        <p:spPr bwMode="auto">
          <a:xfrm flipH="1">
            <a:off x="3141506" y="5637228"/>
            <a:ext cx="197095" cy="17253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10" name="Line 118"/>
          <p:cNvSpPr>
            <a:spLocks noChangeShapeType="1"/>
          </p:cNvSpPr>
          <p:nvPr/>
        </p:nvSpPr>
        <p:spPr bwMode="auto">
          <a:xfrm flipH="1" flipV="1">
            <a:off x="3091868" y="5488289"/>
            <a:ext cx="185415" cy="1179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11" name="Line 119"/>
          <p:cNvSpPr>
            <a:spLocks noChangeShapeType="1"/>
          </p:cNvSpPr>
          <p:nvPr/>
        </p:nvSpPr>
        <p:spPr bwMode="auto">
          <a:xfrm flipH="1">
            <a:off x="3487517" y="5887917"/>
            <a:ext cx="309511" cy="2212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12" name="Line 120"/>
          <p:cNvSpPr>
            <a:spLocks noChangeShapeType="1"/>
          </p:cNvSpPr>
          <p:nvPr/>
        </p:nvSpPr>
        <p:spPr bwMode="auto">
          <a:xfrm flipV="1">
            <a:off x="4192677" y="5212531"/>
            <a:ext cx="334331" cy="1474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13" name="Line 121"/>
          <p:cNvSpPr>
            <a:spLocks noChangeShapeType="1"/>
          </p:cNvSpPr>
          <p:nvPr/>
        </p:nvSpPr>
        <p:spPr bwMode="auto">
          <a:xfrm>
            <a:off x="4859879" y="5762572"/>
            <a:ext cx="173735" cy="16221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14" name="Line 122"/>
          <p:cNvSpPr>
            <a:spLocks noChangeShapeType="1"/>
          </p:cNvSpPr>
          <p:nvPr/>
        </p:nvSpPr>
        <p:spPr bwMode="auto">
          <a:xfrm>
            <a:off x="4156178" y="5324603"/>
            <a:ext cx="211694" cy="11059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282" name="Group 281"/>
          <p:cNvGrpSpPr/>
          <p:nvPr/>
        </p:nvGrpSpPr>
        <p:grpSpPr>
          <a:xfrm>
            <a:off x="1778696" y="3924256"/>
            <a:ext cx="5968456" cy="2124592"/>
            <a:chOff x="3175544" y="3748892"/>
            <a:chExt cx="5968456" cy="2124592"/>
          </a:xfrm>
        </p:grpSpPr>
        <p:grpSp>
          <p:nvGrpSpPr>
            <p:cNvPr id="264" name="Group 263"/>
            <p:cNvGrpSpPr/>
            <p:nvPr/>
          </p:nvGrpSpPr>
          <p:grpSpPr>
            <a:xfrm>
              <a:off x="3175544" y="3748892"/>
              <a:ext cx="1609399" cy="1316010"/>
              <a:chOff x="3188070" y="3748892"/>
              <a:chExt cx="1609399" cy="1316010"/>
            </a:xfrm>
          </p:grpSpPr>
          <p:sp>
            <p:nvSpPr>
              <p:cNvPr id="253" name="Freeform 4"/>
              <p:cNvSpPr/>
              <p:nvPr/>
            </p:nvSpPr>
            <p:spPr bwMode="auto">
              <a:xfrm>
                <a:off x="3188070" y="3748892"/>
                <a:ext cx="1609399" cy="1316010"/>
              </a:xfrm>
              <a:custGeom>
                <a:avLst/>
                <a:gdLst>
                  <a:gd name="T0" fmla="*/ 134 w 1198"/>
                  <a:gd name="T1" fmla="*/ 270558 h 451"/>
                  <a:gd name="T2" fmla="*/ 273 w 1198"/>
                  <a:gd name="T3" fmla="*/ 132828 h 451"/>
                  <a:gd name="T4" fmla="*/ 679 w 1198"/>
                  <a:gd name="T5" fmla="*/ 73044 h 451"/>
                  <a:gd name="T6" fmla="*/ 1501 w 1198"/>
                  <a:gd name="T7" fmla="*/ 37135 h 451"/>
                  <a:gd name="T8" fmla="*/ 1796 w 1198"/>
                  <a:gd name="T9" fmla="*/ 294460 h 451"/>
                  <a:gd name="T10" fmla="*/ 1350 w 1198"/>
                  <a:gd name="T11" fmla="*/ 616944 h 451"/>
                  <a:gd name="T12" fmla="*/ 466 w 1198"/>
                  <a:gd name="T13" fmla="*/ 634874 h 451"/>
                  <a:gd name="T14" fmla="*/ 54 w 1198"/>
                  <a:gd name="T15" fmla="*/ 503524 h 451"/>
                  <a:gd name="T16" fmla="*/ 134 w 1198"/>
                  <a:gd name="T17" fmla="*/ 270558 h 45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198"/>
                  <a:gd name="T28" fmla="*/ 0 h 451"/>
                  <a:gd name="T29" fmla="*/ 1198 w 1198"/>
                  <a:gd name="T30" fmla="*/ 451 h 45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198" h="451">
                    <a:moveTo>
                      <a:pt x="88" y="181"/>
                    </a:moveTo>
                    <a:cubicBezTo>
                      <a:pt x="159" y="143"/>
                      <a:pt x="120" y="111"/>
                      <a:pt x="180" y="89"/>
                    </a:cubicBezTo>
                    <a:cubicBezTo>
                      <a:pt x="240" y="67"/>
                      <a:pt x="313" y="60"/>
                      <a:pt x="448" y="49"/>
                    </a:cubicBezTo>
                    <a:cubicBezTo>
                      <a:pt x="583" y="38"/>
                      <a:pt x="866" y="0"/>
                      <a:pt x="988" y="25"/>
                    </a:cubicBezTo>
                    <a:cubicBezTo>
                      <a:pt x="1110" y="50"/>
                      <a:pt x="1198" y="132"/>
                      <a:pt x="1181" y="197"/>
                    </a:cubicBezTo>
                    <a:cubicBezTo>
                      <a:pt x="1164" y="262"/>
                      <a:pt x="1034" y="375"/>
                      <a:pt x="889" y="413"/>
                    </a:cubicBezTo>
                    <a:cubicBezTo>
                      <a:pt x="744" y="451"/>
                      <a:pt x="449" y="438"/>
                      <a:pt x="307" y="425"/>
                    </a:cubicBezTo>
                    <a:cubicBezTo>
                      <a:pt x="165" y="412"/>
                      <a:pt x="72" y="378"/>
                      <a:pt x="36" y="337"/>
                    </a:cubicBezTo>
                    <a:cubicBezTo>
                      <a:pt x="0" y="296"/>
                      <a:pt x="77" y="213"/>
                      <a:pt x="88" y="181"/>
                    </a:cubicBezTo>
                    <a:close/>
                  </a:path>
                </a:pathLst>
              </a:custGeom>
              <a:gradFill>
                <a:gsLst>
                  <a:gs pos="24000">
                    <a:schemeClr val="bg1"/>
                  </a:gs>
                  <a:gs pos="99000">
                    <a:schemeClr val="bg1">
                      <a:alpha val="67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263" name="Group 262"/>
              <p:cNvGrpSpPr/>
              <p:nvPr/>
            </p:nvGrpSpPr>
            <p:grpSpPr>
              <a:xfrm>
                <a:off x="3323010" y="3984960"/>
                <a:ext cx="1290181" cy="895439"/>
                <a:chOff x="2145563" y="2093530"/>
                <a:chExt cx="1290181" cy="895439"/>
              </a:xfrm>
            </p:grpSpPr>
            <p:sp>
              <p:nvSpPr>
                <p:cNvPr id="4" name="TextBox 3"/>
                <p:cNvSpPr txBox="1"/>
                <p:nvPr/>
              </p:nvSpPr>
              <p:spPr>
                <a:xfrm>
                  <a:off x="2307787" y="2257804"/>
                  <a:ext cx="1017010" cy="6178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>
                    <a:lnSpc>
                      <a:spcPct val="85000"/>
                    </a:lnSpc>
                  </a:pPr>
                  <a:r>
                    <a:rPr lang="en-US" sz="2000" dirty="0">
                      <a:solidFill>
                        <a:srgbClr val="0000A8"/>
                      </a:solidFill>
                    </a:rPr>
                    <a:t>intra-AS</a:t>
                  </a:r>
                  <a:endParaRPr lang="en-US" sz="2000" dirty="0">
                    <a:solidFill>
                      <a:srgbClr val="0000A8"/>
                    </a:solidFill>
                  </a:endParaRPr>
                </a:p>
                <a:p>
                  <a:pPr algn="ctr">
                    <a:lnSpc>
                      <a:spcPct val="85000"/>
                    </a:lnSpc>
                  </a:pPr>
                  <a:r>
                    <a:rPr lang="en-US" sz="2000" dirty="0">
                      <a:solidFill>
                        <a:srgbClr val="0000A8"/>
                      </a:solidFill>
                    </a:rPr>
                    <a:t>routing</a:t>
                  </a:r>
                  <a:endParaRPr lang="en-US" sz="2000" dirty="0">
                    <a:solidFill>
                      <a:srgbClr val="0000A8"/>
                    </a:solidFill>
                  </a:endParaRPr>
                </a:p>
              </p:txBody>
            </p:sp>
            <p:sp>
              <p:nvSpPr>
                <p:cNvPr id="8" name="Oval 7"/>
                <p:cNvSpPr/>
                <p:nvPr/>
              </p:nvSpPr>
              <p:spPr>
                <a:xfrm>
                  <a:off x="2145563" y="2093530"/>
                  <a:ext cx="1290181" cy="864296"/>
                </a:xfrm>
                <a:prstGeom prst="ellipse">
                  <a:avLst/>
                </a:prstGeom>
                <a:noFill/>
                <a:ln w="3810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6" name="Rectangle 255"/>
                <p:cNvSpPr/>
                <p:nvPr/>
              </p:nvSpPr>
              <p:spPr>
                <a:xfrm>
                  <a:off x="2417523" y="2844399"/>
                  <a:ext cx="776614" cy="14457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258" name="Straight Arrow Connector 257"/>
                <p:cNvCxnSpPr/>
                <p:nvPr/>
              </p:nvCxnSpPr>
              <p:spPr>
                <a:xfrm flipH="1">
                  <a:off x="3111009" y="2833557"/>
                  <a:ext cx="138182" cy="97585"/>
                </a:xfrm>
                <a:prstGeom prst="straightConnector1">
                  <a:avLst/>
                </a:prstGeom>
                <a:ln w="38100">
                  <a:solidFill>
                    <a:srgbClr val="0000A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73" name="Group 272"/>
            <p:cNvGrpSpPr/>
            <p:nvPr/>
          </p:nvGrpSpPr>
          <p:grpSpPr>
            <a:xfrm>
              <a:off x="4345585" y="4779701"/>
              <a:ext cx="2744147" cy="1093783"/>
              <a:chOff x="4345585" y="4779701"/>
              <a:chExt cx="2744147" cy="1093783"/>
            </a:xfrm>
          </p:grpSpPr>
          <p:sp>
            <p:nvSpPr>
              <p:cNvPr id="254" name="Freeform 5"/>
              <p:cNvSpPr/>
              <p:nvPr/>
            </p:nvSpPr>
            <p:spPr bwMode="auto">
              <a:xfrm>
                <a:off x="4345585" y="4779701"/>
                <a:ext cx="2744147" cy="1093783"/>
              </a:xfrm>
              <a:custGeom>
                <a:avLst/>
                <a:gdLst>
                  <a:gd name="T0" fmla="*/ 1319 w 1583"/>
                  <a:gd name="T1" fmla="*/ 862 h 682"/>
                  <a:gd name="T2" fmla="*/ 3445 w 1583"/>
                  <a:gd name="T3" fmla="*/ 285 h 682"/>
                  <a:gd name="T4" fmla="*/ 6645 w 1583"/>
                  <a:gd name="T5" fmla="*/ 77 h 682"/>
                  <a:gd name="T6" fmla="*/ 9794 w 1583"/>
                  <a:gd name="T7" fmla="*/ 744 h 682"/>
                  <a:gd name="T8" fmla="*/ 13238 w 1583"/>
                  <a:gd name="T9" fmla="*/ 1642 h 682"/>
                  <a:gd name="T10" fmla="*/ 10773 w 1583"/>
                  <a:gd name="T11" fmla="*/ 2476 h 682"/>
                  <a:gd name="T12" fmla="*/ 5844 w 1583"/>
                  <a:gd name="T13" fmla="*/ 2523 h 682"/>
                  <a:gd name="T14" fmla="*/ 751 w 1583"/>
                  <a:gd name="T15" fmla="*/ 2291 h 682"/>
                  <a:gd name="T16" fmla="*/ 1319 w 1583"/>
                  <a:gd name="T17" fmla="*/ 862 h 68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583"/>
                  <a:gd name="T28" fmla="*/ 0 h 682"/>
                  <a:gd name="T29" fmla="*/ 1583 w 1583"/>
                  <a:gd name="T30" fmla="*/ 682 h 682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583" h="682">
                    <a:moveTo>
                      <a:pt x="155" y="224"/>
                    </a:moveTo>
                    <a:cubicBezTo>
                      <a:pt x="208" y="137"/>
                      <a:pt x="302" y="108"/>
                      <a:pt x="407" y="74"/>
                    </a:cubicBezTo>
                    <a:cubicBezTo>
                      <a:pt x="512" y="40"/>
                      <a:pt x="660" y="0"/>
                      <a:pt x="785" y="20"/>
                    </a:cubicBezTo>
                    <a:cubicBezTo>
                      <a:pt x="910" y="40"/>
                      <a:pt x="1027" y="126"/>
                      <a:pt x="1157" y="194"/>
                    </a:cubicBezTo>
                    <a:cubicBezTo>
                      <a:pt x="1287" y="262"/>
                      <a:pt x="1545" y="353"/>
                      <a:pt x="1564" y="428"/>
                    </a:cubicBezTo>
                    <a:cubicBezTo>
                      <a:pt x="1583" y="503"/>
                      <a:pt x="1417" y="606"/>
                      <a:pt x="1272" y="644"/>
                    </a:cubicBezTo>
                    <a:cubicBezTo>
                      <a:pt x="1127" y="682"/>
                      <a:pt x="887" y="664"/>
                      <a:pt x="690" y="656"/>
                    </a:cubicBezTo>
                    <a:cubicBezTo>
                      <a:pt x="493" y="648"/>
                      <a:pt x="178" y="668"/>
                      <a:pt x="89" y="596"/>
                    </a:cubicBezTo>
                    <a:cubicBezTo>
                      <a:pt x="0" y="524"/>
                      <a:pt x="102" y="311"/>
                      <a:pt x="155" y="224"/>
                    </a:cubicBezTo>
                    <a:close/>
                  </a:path>
                </a:pathLst>
              </a:custGeom>
              <a:gradFill flip="none" rotWithShape="1">
                <a:gsLst>
                  <a:gs pos="20000">
                    <a:schemeClr val="bg1"/>
                  </a:gs>
                  <a:gs pos="99000">
                    <a:schemeClr val="bg1">
                      <a:alpha val="73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267" name="Group 266"/>
              <p:cNvGrpSpPr/>
              <p:nvPr/>
            </p:nvGrpSpPr>
            <p:grpSpPr>
              <a:xfrm>
                <a:off x="4915903" y="4888922"/>
                <a:ext cx="1290181" cy="895439"/>
                <a:chOff x="2158089" y="2093530"/>
                <a:chExt cx="1290181" cy="895439"/>
              </a:xfrm>
            </p:grpSpPr>
            <p:sp>
              <p:nvSpPr>
                <p:cNvPr id="268" name="TextBox 267"/>
                <p:cNvSpPr txBox="1"/>
                <p:nvPr/>
              </p:nvSpPr>
              <p:spPr>
                <a:xfrm>
                  <a:off x="2307787" y="2257804"/>
                  <a:ext cx="1017010" cy="6178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>
                    <a:lnSpc>
                      <a:spcPct val="85000"/>
                    </a:lnSpc>
                  </a:pPr>
                  <a:r>
                    <a:rPr lang="en-US" sz="2000" dirty="0">
                      <a:solidFill>
                        <a:srgbClr val="0000A8"/>
                      </a:solidFill>
                    </a:rPr>
                    <a:t>intra-AS</a:t>
                  </a:r>
                  <a:endParaRPr lang="en-US" sz="2000" dirty="0">
                    <a:solidFill>
                      <a:srgbClr val="0000A8"/>
                    </a:solidFill>
                  </a:endParaRPr>
                </a:p>
                <a:p>
                  <a:pPr algn="ctr">
                    <a:lnSpc>
                      <a:spcPct val="85000"/>
                    </a:lnSpc>
                  </a:pPr>
                  <a:r>
                    <a:rPr lang="en-US" sz="2000" dirty="0">
                      <a:solidFill>
                        <a:srgbClr val="0000A8"/>
                      </a:solidFill>
                    </a:rPr>
                    <a:t>routing</a:t>
                  </a:r>
                  <a:endParaRPr lang="en-US" sz="2000" dirty="0">
                    <a:solidFill>
                      <a:srgbClr val="0000A8"/>
                    </a:solidFill>
                  </a:endParaRPr>
                </a:p>
              </p:txBody>
            </p:sp>
            <p:sp>
              <p:nvSpPr>
                <p:cNvPr id="269" name="Oval 268"/>
                <p:cNvSpPr/>
                <p:nvPr/>
              </p:nvSpPr>
              <p:spPr>
                <a:xfrm>
                  <a:off x="2158089" y="2093530"/>
                  <a:ext cx="1290181" cy="864296"/>
                </a:xfrm>
                <a:prstGeom prst="ellipse">
                  <a:avLst/>
                </a:prstGeom>
                <a:noFill/>
                <a:ln w="3810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70" name="Rectangle 269"/>
                <p:cNvSpPr/>
                <p:nvPr/>
              </p:nvSpPr>
              <p:spPr>
                <a:xfrm>
                  <a:off x="2417523" y="2844399"/>
                  <a:ext cx="776614" cy="14457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271" name="Straight Arrow Connector 270"/>
                <p:cNvCxnSpPr/>
                <p:nvPr/>
              </p:nvCxnSpPr>
              <p:spPr>
                <a:xfrm flipH="1">
                  <a:off x="3111009" y="2833557"/>
                  <a:ext cx="138182" cy="97585"/>
                </a:xfrm>
                <a:prstGeom prst="straightConnector1">
                  <a:avLst/>
                </a:prstGeom>
                <a:ln w="38100">
                  <a:solidFill>
                    <a:srgbClr val="0000A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81" name="Group 280"/>
            <p:cNvGrpSpPr/>
            <p:nvPr/>
          </p:nvGrpSpPr>
          <p:grpSpPr>
            <a:xfrm>
              <a:off x="6989573" y="3977477"/>
              <a:ext cx="2154427" cy="1384541"/>
              <a:chOff x="6989573" y="3977477"/>
              <a:chExt cx="2154427" cy="1384541"/>
            </a:xfrm>
          </p:grpSpPr>
          <p:sp>
            <p:nvSpPr>
              <p:cNvPr id="255" name="Freeform 3"/>
              <p:cNvSpPr/>
              <p:nvPr/>
            </p:nvSpPr>
            <p:spPr bwMode="auto">
              <a:xfrm>
                <a:off x="6989573" y="3977477"/>
                <a:ext cx="2154427" cy="1384541"/>
              </a:xfrm>
              <a:custGeom>
                <a:avLst/>
                <a:gdLst>
                  <a:gd name="T0" fmla="*/ 1063 w 1162"/>
                  <a:gd name="T1" fmla="*/ 49351 h 543"/>
                  <a:gd name="T2" fmla="*/ 6960 w 1162"/>
                  <a:gd name="T3" fmla="*/ 4162 h 543"/>
                  <a:gd name="T4" fmla="*/ 17785 w 1162"/>
                  <a:gd name="T5" fmla="*/ 23973 h 543"/>
                  <a:gd name="T6" fmla="*/ 21649 w 1162"/>
                  <a:gd name="T7" fmla="*/ 72662 h 543"/>
                  <a:gd name="T8" fmla="*/ 19828 w 1162"/>
                  <a:gd name="T9" fmla="*/ 137161 h 543"/>
                  <a:gd name="T10" fmla="*/ 11083 w 1162"/>
                  <a:gd name="T11" fmla="*/ 164591 h 543"/>
                  <a:gd name="T12" fmla="*/ 1657 w 1162"/>
                  <a:gd name="T13" fmla="*/ 133650 h 543"/>
                  <a:gd name="T14" fmla="*/ 1063 w 1162"/>
                  <a:gd name="T15" fmla="*/ 49351 h 5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162"/>
                  <a:gd name="T25" fmla="*/ 0 h 543"/>
                  <a:gd name="T26" fmla="*/ 1162 w 1162"/>
                  <a:gd name="T27" fmla="*/ 543 h 5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162" h="543">
                    <a:moveTo>
                      <a:pt x="56" y="162"/>
                    </a:moveTo>
                    <a:cubicBezTo>
                      <a:pt x="115" y="100"/>
                      <a:pt x="221" y="28"/>
                      <a:pt x="368" y="14"/>
                    </a:cubicBezTo>
                    <a:cubicBezTo>
                      <a:pt x="515" y="0"/>
                      <a:pt x="811" y="42"/>
                      <a:pt x="940" y="79"/>
                    </a:cubicBezTo>
                    <a:cubicBezTo>
                      <a:pt x="1069" y="116"/>
                      <a:pt x="1126" y="177"/>
                      <a:pt x="1144" y="239"/>
                    </a:cubicBezTo>
                    <a:cubicBezTo>
                      <a:pt x="1162" y="301"/>
                      <a:pt x="1141" y="401"/>
                      <a:pt x="1048" y="451"/>
                    </a:cubicBezTo>
                    <a:cubicBezTo>
                      <a:pt x="955" y="501"/>
                      <a:pt x="746" y="543"/>
                      <a:pt x="586" y="541"/>
                    </a:cubicBezTo>
                    <a:cubicBezTo>
                      <a:pt x="426" y="539"/>
                      <a:pt x="176" y="502"/>
                      <a:pt x="88" y="439"/>
                    </a:cubicBezTo>
                    <a:cubicBezTo>
                      <a:pt x="0" y="376"/>
                      <a:pt x="63" y="220"/>
                      <a:pt x="56" y="162"/>
                    </a:cubicBezTo>
                    <a:close/>
                  </a:path>
                </a:pathLst>
              </a:custGeom>
              <a:gradFill>
                <a:gsLst>
                  <a:gs pos="24000">
                    <a:schemeClr val="bg1"/>
                  </a:gs>
                  <a:gs pos="99000">
                    <a:schemeClr val="bg1">
                      <a:alpha val="67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276" name="Group 275"/>
              <p:cNvGrpSpPr/>
              <p:nvPr/>
            </p:nvGrpSpPr>
            <p:grpSpPr>
              <a:xfrm>
                <a:off x="7396057" y="4300199"/>
                <a:ext cx="1290181" cy="895439"/>
                <a:chOff x="2158089" y="2093530"/>
                <a:chExt cx="1290181" cy="895439"/>
              </a:xfrm>
            </p:grpSpPr>
            <p:sp>
              <p:nvSpPr>
                <p:cNvPr id="277" name="TextBox 276"/>
                <p:cNvSpPr txBox="1"/>
                <p:nvPr/>
              </p:nvSpPr>
              <p:spPr>
                <a:xfrm>
                  <a:off x="2307787" y="2257804"/>
                  <a:ext cx="1017010" cy="6178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>
                    <a:lnSpc>
                      <a:spcPct val="85000"/>
                    </a:lnSpc>
                  </a:pPr>
                  <a:r>
                    <a:rPr lang="en-US" sz="2000" dirty="0">
                      <a:solidFill>
                        <a:srgbClr val="0000A8"/>
                      </a:solidFill>
                    </a:rPr>
                    <a:t>intra-AS</a:t>
                  </a:r>
                  <a:endParaRPr lang="en-US" sz="2000" dirty="0">
                    <a:solidFill>
                      <a:srgbClr val="0000A8"/>
                    </a:solidFill>
                  </a:endParaRPr>
                </a:p>
                <a:p>
                  <a:pPr algn="ctr">
                    <a:lnSpc>
                      <a:spcPct val="85000"/>
                    </a:lnSpc>
                  </a:pPr>
                  <a:r>
                    <a:rPr lang="en-US" sz="2000" dirty="0">
                      <a:solidFill>
                        <a:srgbClr val="0000A8"/>
                      </a:solidFill>
                    </a:rPr>
                    <a:t>routing</a:t>
                  </a:r>
                  <a:endParaRPr lang="en-US" sz="2000" dirty="0">
                    <a:solidFill>
                      <a:srgbClr val="0000A8"/>
                    </a:solidFill>
                  </a:endParaRPr>
                </a:p>
              </p:txBody>
            </p:sp>
            <p:sp>
              <p:nvSpPr>
                <p:cNvPr id="278" name="Oval 277"/>
                <p:cNvSpPr/>
                <p:nvPr/>
              </p:nvSpPr>
              <p:spPr>
                <a:xfrm>
                  <a:off x="2158089" y="2093530"/>
                  <a:ext cx="1290181" cy="864296"/>
                </a:xfrm>
                <a:prstGeom prst="ellipse">
                  <a:avLst/>
                </a:prstGeom>
                <a:noFill/>
                <a:ln w="3810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79" name="Rectangle 278"/>
                <p:cNvSpPr/>
                <p:nvPr/>
              </p:nvSpPr>
              <p:spPr>
                <a:xfrm>
                  <a:off x="2417523" y="2844399"/>
                  <a:ext cx="776614" cy="14457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280" name="Straight Arrow Connector 279"/>
                <p:cNvCxnSpPr/>
                <p:nvPr/>
              </p:nvCxnSpPr>
              <p:spPr>
                <a:xfrm flipH="1">
                  <a:off x="3111009" y="2833557"/>
                  <a:ext cx="138182" cy="97585"/>
                </a:xfrm>
                <a:prstGeom prst="straightConnector1">
                  <a:avLst/>
                </a:prstGeom>
                <a:ln w="38100">
                  <a:solidFill>
                    <a:srgbClr val="0000A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12" name="Group 311"/>
          <p:cNvGrpSpPr/>
          <p:nvPr/>
        </p:nvGrpSpPr>
        <p:grpSpPr>
          <a:xfrm>
            <a:off x="1812296" y="3939436"/>
            <a:ext cx="5968456" cy="2124592"/>
            <a:chOff x="3202684" y="3763506"/>
            <a:chExt cx="5968456" cy="2124592"/>
          </a:xfrm>
        </p:grpSpPr>
        <p:grpSp>
          <p:nvGrpSpPr>
            <p:cNvPr id="310" name="Group 309"/>
            <p:cNvGrpSpPr/>
            <p:nvPr/>
          </p:nvGrpSpPr>
          <p:grpSpPr>
            <a:xfrm>
              <a:off x="3202684" y="3763506"/>
              <a:ext cx="5968456" cy="2124592"/>
              <a:chOff x="2563856" y="-1509951"/>
              <a:chExt cx="5968456" cy="2124592"/>
            </a:xfrm>
          </p:grpSpPr>
          <p:sp>
            <p:nvSpPr>
              <p:cNvPr id="304" name="Freeform 4"/>
              <p:cNvSpPr/>
              <p:nvPr/>
            </p:nvSpPr>
            <p:spPr bwMode="auto">
              <a:xfrm>
                <a:off x="2563856" y="-1509951"/>
                <a:ext cx="1609399" cy="1316010"/>
              </a:xfrm>
              <a:custGeom>
                <a:avLst/>
                <a:gdLst>
                  <a:gd name="T0" fmla="*/ 134 w 1198"/>
                  <a:gd name="T1" fmla="*/ 270558 h 451"/>
                  <a:gd name="T2" fmla="*/ 273 w 1198"/>
                  <a:gd name="T3" fmla="*/ 132828 h 451"/>
                  <a:gd name="T4" fmla="*/ 679 w 1198"/>
                  <a:gd name="T5" fmla="*/ 73044 h 451"/>
                  <a:gd name="T6" fmla="*/ 1501 w 1198"/>
                  <a:gd name="T7" fmla="*/ 37135 h 451"/>
                  <a:gd name="T8" fmla="*/ 1796 w 1198"/>
                  <a:gd name="T9" fmla="*/ 294460 h 451"/>
                  <a:gd name="T10" fmla="*/ 1350 w 1198"/>
                  <a:gd name="T11" fmla="*/ 616944 h 451"/>
                  <a:gd name="T12" fmla="*/ 466 w 1198"/>
                  <a:gd name="T13" fmla="*/ 634874 h 451"/>
                  <a:gd name="T14" fmla="*/ 54 w 1198"/>
                  <a:gd name="T15" fmla="*/ 503524 h 451"/>
                  <a:gd name="T16" fmla="*/ 134 w 1198"/>
                  <a:gd name="T17" fmla="*/ 270558 h 45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198"/>
                  <a:gd name="T28" fmla="*/ 0 h 451"/>
                  <a:gd name="T29" fmla="*/ 1198 w 1198"/>
                  <a:gd name="T30" fmla="*/ 451 h 45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198" h="451">
                    <a:moveTo>
                      <a:pt x="88" y="181"/>
                    </a:moveTo>
                    <a:cubicBezTo>
                      <a:pt x="159" y="143"/>
                      <a:pt x="120" y="111"/>
                      <a:pt x="180" y="89"/>
                    </a:cubicBezTo>
                    <a:cubicBezTo>
                      <a:pt x="240" y="67"/>
                      <a:pt x="313" y="60"/>
                      <a:pt x="448" y="49"/>
                    </a:cubicBezTo>
                    <a:cubicBezTo>
                      <a:pt x="583" y="38"/>
                      <a:pt x="866" y="0"/>
                      <a:pt x="988" y="25"/>
                    </a:cubicBezTo>
                    <a:cubicBezTo>
                      <a:pt x="1110" y="50"/>
                      <a:pt x="1198" y="132"/>
                      <a:pt x="1181" y="197"/>
                    </a:cubicBezTo>
                    <a:cubicBezTo>
                      <a:pt x="1164" y="262"/>
                      <a:pt x="1034" y="375"/>
                      <a:pt x="889" y="413"/>
                    </a:cubicBezTo>
                    <a:cubicBezTo>
                      <a:pt x="744" y="451"/>
                      <a:pt x="449" y="438"/>
                      <a:pt x="307" y="425"/>
                    </a:cubicBezTo>
                    <a:cubicBezTo>
                      <a:pt x="165" y="412"/>
                      <a:pt x="72" y="378"/>
                      <a:pt x="36" y="337"/>
                    </a:cubicBezTo>
                    <a:cubicBezTo>
                      <a:pt x="0" y="296"/>
                      <a:pt x="77" y="213"/>
                      <a:pt x="88" y="181"/>
                    </a:cubicBezTo>
                    <a:close/>
                  </a:path>
                </a:pathLst>
              </a:custGeom>
              <a:gradFill>
                <a:gsLst>
                  <a:gs pos="24000">
                    <a:schemeClr val="bg1"/>
                  </a:gs>
                  <a:gs pos="99000">
                    <a:schemeClr val="bg1">
                      <a:alpha val="67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98" name="Freeform 5"/>
              <p:cNvSpPr/>
              <p:nvPr/>
            </p:nvSpPr>
            <p:spPr bwMode="auto">
              <a:xfrm>
                <a:off x="3733897" y="-479142"/>
                <a:ext cx="2744147" cy="1093783"/>
              </a:xfrm>
              <a:custGeom>
                <a:avLst/>
                <a:gdLst>
                  <a:gd name="T0" fmla="*/ 1319 w 1583"/>
                  <a:gd name="T1" fmla="*/ 862 h 682"/>
                  <a:gd name="T2" fmla="*/ 3445 w 1583"/>
                  <a:gd name="T3" fmla="*/ 285 h 682"/>
                  <a:gd name="T4" fmla="*/ 6645 w 1583"/>
                  <a:gd name="T5" fmla="*/ 77 h 682"/>
                  <a:gd name="T6" fmla="*/ 9794 w 1583"/>
                  <a:gd name="T7" fmla="*/ 744 h 682"/>
                  <a:gd name="T8" fmla="*/ 13238 w 1583"/>
                  <a:gd name="T9" fmla="*/ 1642 h 682"/>
                  <a:gd name="T10" fmla="*/ 10773 w 1583"/>
                  <a:gd name="T11" fmla="*/ 2476 h 682"/>
                  <a:gd name="T12" fmla="*/ 5844 w 1583"/>
                  <a:gd name="T13" fmla="*/ 2523 h 682"/>
                  <a:gd name="T14" fmla="*/ 751 w 1583"/>
                  <a:gd name="T15" fmla="*/ 2291 h 682"/>
                  <a:gd name="T16" fmla="*/ 1319 w 1583"/>
                  <a:gd name="T17" fmla="*/ 862 h 68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583"/>
                  <a:gd name="T28" fmla="*/ 0 h 682"/>
                  <a:gd name="T29" fmla="*/ 1583 w 1583"/>
                  <a:gd name="T30" fmla="*/ 682 h 682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583" h="682">
                    <a:moveTo>
                      <a:pt x="155" y="224"/>
                    </a:moveTo>
                    <a:cubicBezTo>
                      <a:pt x="208" y="137"/>
                      <a:pt x="302" y="108"/>
                      <a:pt x="407" y="74"/>
                    </a:cubicBezTo>
                    <a:cubicBezTo>
                      <a:pt x="512" y="40"/>
                      <a:pt x="660" y="0"/>
                      <a:pt x="785" y="20"/>
                    </a:cubicBezTo>
                    <a:cubicBezTo>
                      <a:pt x="910" y="40"/>
                      <a:pt x="1027" y="126"/>
                      <a:pt x="1157" y="194"/>
                    </a:cubicBezTo>
                    <a:cubicBezTo>
                      <a:pt x="1287" y="262"/>
                      <a:pt x="1545" y="353"/>
                      <a:pt x="1564" y="428"/>
                    </a:cubicBezTo>
                    <a:cubicBezTo>
                      <a:pt x="1583" y="503"/>
                      <a:pt x="1417" y="606"/>
                      <a:pt x="1272" y="644"/>
                    </a:cubicBezTo>
                    <a:cubicBezTo>
                      <a:pt x="1127" y="682"/>
                      <a:pt x="887" y="664"/>
                      <a:pt x="690" y="656"/>
                    </a:cubicBezTo>
                    <a:cubicBezTo>
                      <a:pt x="493" y="648"/>
                      <a:pt x="178" y="668"/>
                      <a:pt x="89" y="596"/>
                    </a:cubicBezTo>
                    <a:cubicBezTo>
                      <a:pt x="0" y="524"/>
                      <a:pt x="102" y="311"/>
                      <a:pt x="155" y="224"/>
                    </a:cubicBezTo>
                    <a:close/>
                  </a:path>
                </a:pathLst>
              </a:custGeom>
              <a:gradFill flip="none" rotWithShape="1">
                <a:gsLst>
                  <a:gs pos="20000">
                    <a:schemeClr val="bg1"/>
                  </a:gs>
                  <a:gs pos="99000">
                    <a:schemeClr val="bg1">
                      <a:alpha val="73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92" name="Freeform 3"/>
              <p:cNvSpPr/>
              <p:nvPr/>
            </p:nvSpPr>
            <p:spPr bwMode="auto">
              <a:xfrm>
                <a:off x="6377885" y="-1281366"/>
                <a:ext cx="2154427" cy="1384541"/>
              </a:xfrm>
              <a:custGeom>
                <a:avLst/>
                <a:gdLst>
                  <a:gd name="T0" fmla="*/ 1063 w 1162"/>
                  <a:gd name="T1" fmla="*/ 49351 h 543"/>
                  <a:gd name="T2" fmla="*/ 6960 w 1162"/>
                  <a:gd name="T3" fmla="*/ 4162 h 543"/>
                  <a:gd name="T4" fmla="*/ 17785 w 1162"/>
                  <a:gd name="T5" fmla="*/ 23973 h 543"/>
                  <a:gd name="T6" fmla="*/ 21649 w 1162"/>
                  <a:gd name="T7" fmla="*/ 72662 h 543"/>
                  <a:gd name="T8" fmla="*/ 19828 w 1162"/>
                  <a:gd name="T9" fmla="*/ 137161 h 543"/>
                  <a:gd name="T10" fmla="*/ 11083 w 1162"/>
                  <a:gd name="T11" fmla="*/ 164591 h 543"/>
                  <a:gd name="T12" fmla="*/ 1657 w 1162"/>
                  <a:gd name="T13" fmla="*/ 133650 h 543"/>
                  <a:gd name="T14" fmla="*/ 1063 w 1162"/>
                  <a:gd name="T15" fmla="*/ 49351 h 5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162"/>
                  <a:gd name="T25" fmla="*/ 0 h 543"/>
                  <a:gd name="T26" fmla="*/ 1162 w 1162"/>
                  <a:gd name="T27" fmla="*/ 543 h 5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162" h="543">
                    <a:moveTo>
                      <a:pt x="56" y="162"/>
                    </a:moveTo>
                    <a:cubicBezTo>
                      <a:pt x="115" y="100"/>
                      <a:pt x="221" y="28"/>
                      <a:pt x="368" y="14"/>
                    </a:cubicBezTo>
                    <a:cubicBezTo>
                      <a:pt x="515" y="0"/>
                      <a:pt x="811" y="42"/>
                      <a:pt x="940" y="79"/>
                    </a:cubicBezTo>
                    <a:cubicBezTo>
                      <a:pt x="1069" y="116"/>
                      <a:pt x="1126" y="177"/>
                      <a:pt x="1144" y="239"/>
                    </a:cubicBezTo>
                    <a:cubicBezTo>
                      <a:pt x="1162" y="301"/>
                      <a:pt x="1141" y="401"/>
                      <a:pt x="1048" y="451"/>
                    </a:cubicBezTo>
                    <a:cubicBezTo>
                      <a:pt x="955" y="501"/>
                      <a:pt x="746" y="543"/>
                      <a:pt x="586" y="541"/>
                    </a:cubicBezTo>
                    <a:cubicBezTo>
                      <a:pt x="426" y="539"/>
                      <a:pt x="176" y="502"/>
                      <a:pt x="88" y="439"/>
                    </a:cubicBezTo>
                    <a:cubicBezTo>
                      <a:pt x="0" y="376"/>
                      <a:pt x="63" y="220"/>
                      <a:pt x="56" y="162"/>
                    </a:cubicBezTo>
                    <a:close/>
                  </a:path>
                </a:pathLst>
              </a:custGeom>
              <a:gradFill>
                <a:gsLst>
                  <a:gs pos="24000">
                    <a:schemeClr val="bg1"/>
                  </a:gs>
                  <a:gs pos="99000">
                    <a:schemeClr val="bg1">
                      <a:alpha val="67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cxnSp>
            <p:nvCxnSpPr>
              <p:cNvPr id="284" name="Straight Arrow Connector 283"/>
              <p:cNvCxnSpPr/>
              <p:nvPr/>
            </p:nvCxnSpPr>
            <p:spPr>
              <a:xfrm flipV="1">
                <a:off x="5824603" y="-501042"/>
                <a:ext cx="814192" cy="501042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Arrow Connector 285"/>
              <p:cNvCxnSpPr/>
              <p:nvPr/>
            </p:nvCxnSpPr>
            <p:spPr>
              <a:xfrm>
                <a:off x="4010416" y="-711896"/>
                <a:ext cx="724423" cy="436323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1" name="TextBox 310"/>
            <p:cNvSpPr txBox="1"/>
            <p:nvPr/>
          </p:nvSpPr>
          <p:spPr>
            <a:xfrm>
              <a:off x="4935255" y="4346532"/>
              <a:ext cx="22171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C00000"/>
                  </a:solidFill>
                </a:rPr>
                <a:t>inter-AS routing</a:t>
              </a:r>
              <a:endParaRPr lang="en-US" sz="2400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313" name="Group 312"/>
          <p:cNvGrpSpPr/>
          <p:nvPr/>
        </p:nvGrpSpPr>
        <p:grpSpPr>
          <a:xfrm>
            <a:off x="3723768" y="1866380"/>
            <a:ext cx="2334629" cy="3331019"/>
            <a:chOff x="5176788" y="1691016"/>
            <a:chExt cx="2334629" cy="3331019"/>
          </a:xfrm>
        </p:grpSpPr>
        <p:sp>
          <p:nvSpPr>
            <p:cNvPr id="314" name="Freeform 313"/>
            <p:cNvSpPr/>
            <p:nvPr/>
          </p:nvSpPr>
          <p:spPr bwMode="auto">
            <a:xfrm flipH="1">
              <a:off x="5219204" y="3674178"/>
              <a:ext cx="2255450" cy="1347857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1040633"/>
                <a:gd name="connsiteY0-162" fmla="*/ 1160935 h 1160935"/>
                <a:gd name="connsiteX1-163" fmla="*/ 0 w 1040633"/>
                <a:gd name="connsiteY1-164" fmla="*/ 0 h 1160935"/>
                <a:gd name="connsiteX2-165" fmla="*/ 1040633 w 1040633"/>
                <a:gd name="connsiteY2-166" fmla="*/ 16785 h 1160935"/>
                <a:gd name="connsiteX3-167" fmla="*/ 569478 w 1040633"/>
                <a:gd name="connsiteY3-168" fmla="*/ 1158121 h 1160935"/>
                <a:gd name="connsiteX4-169" fmla="*/ 363082 w 1040633"/>
                <a:gd name="connsiteY4-170" fmla="*/ 1160935 h 1160935"/>
                <a:gd name="connsiteX0-171" fmla="*/ 363082 w 1040633"/>
                <a:gd name="connsiteY0-172" fmla="*/ 1160935 h 1160935"/>
                <a:gd name="connsiteX1-173" fmla="*/ 0 w 1040633"/>
                <a:gd name="connsiteY1-174" fmla="*/ 0 h 1160935"/>
                <a:gd name="connsiteX2-175" fmla="*/ 1040633 w 1040633"/>
                <a:gd name="connsiteY2-176" fmla="*/ 16785 h 1160935"/>
                <a:gd name="connsiteX3-177" fmla="*/ 569478 w 1040633"/>
                <a:gd name="connsiteY3-178" fmla="*/ 1158121 h 1160935"/>
                <a:gd name="connsiteX4-179" fmla="*/ 363082 w 1040633"/>
                <a:gd name="connsiteY4-180" fmla="*/ 1160935 h 1160935"/>
                <a:gd name="connsiteX0-181" fmla="*/ 448507 w 1040633"/>
                <a:gd name="connsiteY0-182" fmla="*/ 1160935 h 1160935"/>
                <a:gd name="connsiteX1-183" fmla="*/ 0 w 1040633"/>
                <a:gd name="connsiteY1-184" fmla="*/ 0 h 1160935"/>
                <a:gd name="connsiteX2-185" fmla="*/ 1040633 w 1040633"/>
                <a:gd name="connsiteY2-186" fmla="*/ 16785 h 1160935"/>
                <a:gd name="connsiteX3-187" fmla="*/ 569478 w 1040633"/>
                <a:gd name="connsiteY3-188" fmla="*/ 1158121 h 1160935"/>
                <a:gd name="connsiteX4-189" fmla="*/ 448507 w 1040633"/>
                <a:gd name="connsiteY4-190" fmla="*/ 1160935 h 1160935"/>
                <a:gd name="connsiteX0-191" fmla="*/ 448507 w 1040633"/>
                <a:gd name="connsiteY0-192" fmla="*/ 1160935 h 1160935"/>
                <a:gd name="connsiteX1-193" fmla="*/ 0 w 1040633"/>
                <a:gd name="connsiteY1-194" fmla="*/ 0 h 1160935"/>
                <a:gd name="connsiteX2-195" fmla="*/ 1040633 w 1040633"/>
                <a:gd name="connsiteY2-196" fmla="*/ 16785 h 1160935"/>
                <a:gd name="connsiteX3-197" fmla="*/ 569478 w 1040633"/>
                <a:gd name="connsiteY3-198" fmla="*/ 1158121 h 1160935"/>
                <a:gd name="connsiteX4-199" fmla="*/ 448507 w 1040633"/>
                <a:gd name="connsiteY4-200" fmla="*/ 1160935 h 1160935"/>
                <a:gd name="connsiteX0-201" fmla="*/ 448507 w 1040633"/>
                <a:gd name="connsiteY0-202" fmla="*/ 1160935 h 1160935"/>
                <a:gd name="connsiteX1-203" fmla="*/ 0 w 1040633"/>
                <a:gd name="connsiteY1-204" fmla="*/ 0 h 1160935"/>
                <a:gd name="connsiteX2-205" fmla="*/ 1040633 w 1040633"/>
                <a:gd name="connsiteY2-206" fmla="*/ 16785 h 1160935"/>
                <a:gd name="connsiteX3-207" fmla="*/ 569478 w 1040633"/>
                <a:gd name="connsiteY3-208" fmla="*/ 1158121 h 1160935"/>
                <a:gd name="connsiteX4-209" fmla="*/ 448507 w 1040633"/>
                <a:gd name="connsiteY4-210" fmla="*/ 1160935 h 1160935"/>
                <a:gd name="connsiteX0-211" fmla="*/ 448507 w 1325315"/>
                <a:gd name="connsiteY0-212" fmla="*/ 1160935 h 1160935"/>
                <a:gd name="connsiteX1-213" fmla="*/ 0 w 1325315"/>
                <a:gd name="connsiteY1-214" fmla="*/ 0 h 1160935"/>
                <a:gd name="connsiteX2-215" fmla="*/ 1040633 w 1325315"/>
                <a:gd name="connsiteY2-216" fmla="*/ 16785 h 1160935"/>
                <a:gd name="connsiteX3-217" fmla="*/ 1214315 w 1325315"/>
                <a:gd name="connsiteY3-218" fmla="*/ 1064597 h 1160935"/>
                <a:gd name="connsiteX4-219" fmla="*/ 448507 w 1325315"/>
                <a:gd name="connsiteY4-220" fmla="*/ 1160935 h 1160935"/>
                <a:gd name="connsiteX0-221" fmla="*/ 448507 w 1214315"/>
                <a:gd name="connsiteY0-222" fmla="*/ 1160935 h 1160935"/>
                <a:gd name="connsiteX1-223" fmla="*/ 0 w 1214315"/>
                <a:gd name="connsiteY1-224" fmla="*/ 0 h 1160935"/>
                <a:gd name="connsiteX2-225" fmla="*/ 1040633 w 1214315"/>
                <a:gd name="connsiteY2-226" fmla="*/ 16785 h 1160935"/>
                <a:gd name="connsiteX3-227" fmla="*/ 1214315 w 1214315"/>
                <a:gd name="connsiteY3-228" fmla="*/ 1064597 h 1160935"/>
                <a:gd name="connsiteX4-229" fmla="*/ 448507 w 1214315"/>
                <a:gd name="connsiteY4-230" fmla="*/ 1160935 h 1160935"/>
                <a:gd name="connsiteX0-231" fmla="*/ 448507 w 1214315"/>
                <a:gd name="connsiteY0-232" fmla="*/ 1160935 h 1160935"/>
                <a:gd name="connsiteX1-233" fmla="*/ 0 w 1214315"/>
                <a:gd name="connsiteY1-234" fmla="*/ 0 h 1160935"/>
                <a:gd name="connsiteX2-235" fmla="*/ 1040633 w 1214315"/>
                <a:gd name="connsiteY2-236" fmla="*/ 16785 h 1160935"/>
                <a:gd name="connsiteX3-237" fmla="*/ 1214315 w 1214315"/>
                <a:gd name="connsiteY3-238" fmla="*/ 1064597 h 1160935"/>
                <a:gd name="connsiteX4-239" fmla="*/ 448507 w 1214315"/>
                <a:gd name="connsiteY4-240" fmla="*/ 1160935 h 1160935"/>
                <a:gd name="connsiteX0-241" fmla="*/ 1053964 w 1214315"/>
                <a:gd name="connsiteY0-242" fmla="*/ 1136323 h 1136323"/>
                <a:gd name="connsiteX1-243" fmla="*/ 0 w 1214315"/>
                <a:gd name="connsiteY1-244" fmla="*/ 0 h 1136323"/>
                <a:gd name="connsiteX2-245" fmla="*/ 1040633 w 1214315"/>
                <a:gd name="connsiteY2-246" fmla="*/ 16785 h 1136323"/>
                <a:gd name="connsiteX3-247" fmla="*/ 1214315 w 1214315"/>
                <a:gd name="connsiteY3-248" fmla="*/ 1064597 h 1136323"/>
                <a:gd name="connsiteX4-249" fmla="*/ 1053964 w 1214315"/>
                <a:gd name="connsiteY4-250" fmla="*/ 1136323 h 1136323"/>
                <a:gd name="connsiteX0-251" fmla="*/ 1053964 w 1214315"/>
                <a:gd name="connsiteY0-252" fmla="*/ 1136323 h 1136323"/>
                <a:gd name="connsiteX1-253" fmla="*/ 0 w 1214315"/>
                <a:gd name="connsiteY1-254" fmla="*/ 0 h 1136323"/>
                <a:gd name="connsiteX2-255" fmla="*/ 1040633 w 1214315"/>
                <a:gd name="connsiteY2-256" fmla="*/ 16785 h 1136323"/>
                <a:gd name="connsiteX3-257" fmla="*/ 1214315 w 1214315"/>
                <a:gd name="connsiteY3-258" fmla="*/ 1064597 h 1136323"/>
                <a:gd name="connsiteX4-259" fmla="*/ 1053964 w 1214315"/>
                <a:gd name="connsiteY4-260" fmla="*/ 1136323 h 1136323"/>
                <a:gd name="connsiteX0-261" fmla="*/ 1053964 w 1214315"/>
                <a:gd name="connsiteY0-262" fmla="*/ 1136323 h 1136323"/>
                <a:gd name="connsiteX1-263" fmla="*/ 0 w 1214315"/>
                <a:gd name="connsiteY1-264" fmla="*/ 0 h 1136323"/>
                <a:gd name="connsiteX2-265" fmla="*/ 1040633 w 1214315"/>
                <a:gd name="connsiteY2-266" fmla="*/ 16785 h 1136323"/>
                <a:gd name="connsiteX3-267" fmla="*/ 1214315 w 1214315"/>
                <a:gd name="connsiteY3-268" fmla="*/ 1064597 h 1136323"/>
                <a:gd name="connsiteX4-269" fmla="*/ 1053964 w 1214315"/>
                <a:gd name="connsiteY4-270" fmla="*/ 1136323 h 1136323"/>
                <a:gd name="connsiteX0-271" fmla="*/ 1060159 w 1220510"/>
                <a:gd name="connsiteY0-272" fmla="*/ 1119627 h 1119627"/>
                <a:gd name="connsiteX1-273" fmla="*/ 0 w 1220510"/>
                <a:gd name="connsiteY1-274" fmla="*/ 249694 h 1119627"/>
                <a:gd name="connsiteX2-275" fmla="*/ 1046828 w 1220510"/>
                <a:gd name="connsiteY2-276" fmla="*/ 89 h 1119627"/>
                <a:gd name="connsiteX3-277" fmla="*/ 1220510 w 1220510"/>
                <a:gd name="connsiteY3-278" fmla="*/ 1047901 h 1119627"/>
                <a:gd name="connsiteX4-279" fmla="*/ 1060159 w 1220510"/>
                <a:gd name="connsiteY4-280" fmla="*/ 1119627 h 1119627"/>
                <a:gd name="connsiteX0-281" fmla="*/ 1060159 w 1220510"/>
                <a:gd name="connsiteY0-282" fmla="*/ 1119627 h 1119627"/>
                <a:gd name="connsiteX1-283" fmla="*/ 0 w 1220510"/>
                <a:gd name="connsiteY1-284" fmla="*/ 249694 h 1119627"/>
                <a:gd name="connsiteX2-285" fmla="*/ 1046828 w 1220510"/>
                <a:gd name="connsiteY2-286" fmla="*/ 89 h 1119627"/>
                <a:gd name="connsiteX3-287" fmla="*/ 1220510 w 1220510"/>
                <a:gd name="connsiteY3-288" fmla="*/ 1047901 h 1119627"/>
                <a:gd name="connsiteX4-289" fmla="*/ 1060159 w 1220510"/>
                <a:gd name="connsiteY4-290" fmla="*/ 1119627 h 1119627"/>
                <a:gd name="connsiteX0-291" fmla="*/ 1060159 w 1220510"/>
                <a:gd name="connsiteY0-292" fmla="*/ 1119627 h 1119627"/>
                <a:gd name="connsiteX1-293" fmla="*/ 0 w 1220510"/>
                <a:gd name="connsiteY1-294" fmla="*/ 249694 h 1119627"/>
                <a:gd name="connsiteX2-295" fmla="*/ 1046828 w 1220510"/>
                <a:gd name="connsiteY2-296" fmla="*/ 89 h 1119627"/>
                <a:gd name="connsiteX3-297" fmla="*/ 1220510 w 1220510"/>
                <a:gd name="connsiteY3-298" fmla="*/ 1047901 h 1119627"/>
                <a:gd name="connsiteX4-299" fmla="*/ 1060159 w 1220510"/>
                <a:gd name="connsiteY4-300" fmla="*/ 1119627 h 1119627"/>
                <a:gd name="connsiteX0-301" fmla="*/ 1060159 w 1220510"/>
                <a:gd name="connsiteY0-302" fmla="*/ 921649 h 921649"/>
                <a:gd name="connsiteX1-303" fmla="*/ 0 w 1220510"/>
                <a:gd name="connsiteY1-304" fmla="*/ 51716 h 921649"/>
                <a:gd name="connsiteX2-305" fmla="*/ 1059218 w 1220510"/>
                <a:gd name="connsiteY2-306" fmla="*/ 355 h 921649"/>
                <a:gd name="connsiteX3-307" fmla="*/ 1220510 w 1220510"/>
                <a:gd name="connsiteY3-308" fmla="*/ 849923 h 921649"/>
                <a:gd name="connsiteX4-309" fmla="*/ 1060159 w 1220510"/>
                <a:gd name="connsiteY4-310" fmla="*/ 921649 h 921649"/>
                <a:gd name="connsiteX0-311" fmla="*/ 1060159 w 1220510"/>
                <a:gd name="connsiteY0-312" fmla="*/ 921649 h 921649"/>
                <a:gd name="connsiteX1-313" fmla="*/ 0 w 1220510"/>
                <a:gd name="connsiteY1-314" fmla="*/ 51716 h 921649"/>
                <a:gd name="connsiteX2-315" fmla="*/ 1059218 w 1220510"/>
                <a:gd name="connsiteY2-316" fmla="*/ 355 h 921649"/>
                <a:gd name="connsiteX3-317" fmla="*/ 1220510 w 1220510"/>
                <a:gd name="connsiteY3-318" fmla="*/ 849923 h 921649"/>
                <a:gd name="connsiteX4-319" fmla="*/ 1060159 w 1220510"/>
                <a:gd name="connsiteY4-320" fmla="*/ 921649 h 921649"/>
                <a:gd name="connsiteX0-321" fmla="*/ 1060159 w 1220510"/>
                <a:gd name="connsiteY0-322" fmla="*/ 921649 h 921649"/>
                <a:gd name="connsiteX1-323" fmla="*/ 0 w 1220510"/>
                <a:gd name="connsiteY1-324" fmla="*/ 51716 h 921649"/>
                <a:gd name="connsiteX2-325" fmla="*/ 1059218 w 1220510"/>
                <a:gd name="connsiteY2-326" fmla="*/ 355 h 921649"/>
                <a:gd name="connsiteX3-327" fmla="*/ 1220510 w 1220510"/>
                <a:gd name="connsiteY3-328" fmla="*/ 849923 h 921649"/>
                <a:gd name="connsiteX4-329" fmla="*/ 1060159 w 1220510"/>
                <a:gd name="connsiteY4-330" fmla="*/ 921649 h 921649"/>
                <a:gd name="connsiteX0-331" fmla="*/ 1060159 w 1340486"/>
                <a:gd name="connsiteY0-332" fmla="*/ 921649 h 921649"/>
                <a:gd name="connsiteX1-333" fmla="*/ 0 w 1340486"/>
                <a:gd name="connsiteY1-334" fmla="*/ 51716 h 921649"/>
                <a:gd name="connsiteX2-335" fmla="*/ 1059218 w 1340486"/>
                <a:gd name="connsiteY2-336" fmla="*/ 355 h 921649"/>
                <a:gd name="connsiteX3-337" fmla="*/ 1340486 w 1340486"/>
                <a:gd name="connsiteY3-338" fmla="*/ 709789 h 921649"/>
                <a:gd name="connsiteX4-339" fmla="*/ 1060159 w 1340486"/>
                <a:gd name="connsiteY4-340" fmla="*/ 921649 h 921649"/>
                <a:gd name="connsiteX0-341" fmla="*/ 1060159 w 1340486"/>
                <a:gd name="connsiteY0-342" fmla="*/ 921649 h 921649"/>
                <a:gd name="connsiteX1-343" fmla="*/ 0 w 1340486"/>
                <a:gd name="connsiteY1-344" fmla="*/ 51716 h 921649"/>
                <a:gd name="connsiteX2-345" fmla="*/ 1059218 w 1340486"/>
                <a:gd name="connsiteY2-346" fmla="*/ 355 h 921649"/>
                <a:gd name="connsiteX3-347" fmla="*/ 1340486 w 1340486"/>
                <a:gd name="connsiteY3-348" fmla="*/ 709789 h 921649"/>
                <a:gd name="connsiteX4-349" fmla="*/ 1060159 w 1340486"/>
                <a:gd name="connsiteY4-350" fmla="*/ 921649 h 921649"/>
                <a:gd name="connsiteX0-351" fmla="*/ 1060159 w 1340486"/>
                <a:gd name="connsiteY0-352" fmla="*/ 921649 h 921649"/>
                <a:gd name="connsiteX1-353" fmla="*/ 0 w 1340486"/>
                <a:gd name="connsiteY1-354" fmla="*/ 51716 h 921649"/>
                <a:gd name="connsiteX2-355" fmla="*/ 1059218 w 1340486"/>
                <a:gd name="connsiteY2-356" fmla="*/ 355 h 921649"/>
                <a:gd name="connsiteX3-357" fmla="*/ 1340486 w 1340486"/>
                <a:gd name="connsiteY3-358" fmla="*/ 709789 h 921649"/>
                <a:gd name="connsiteX4-359" fmla="*/ 1060159 w 1340486"/>
                <a:gd name="connsiteY4-360" fmla="*/ 921649 h 921649"/>
                <a:gd name="connsiteX0-361" fmla="*/ 1025166 w 1340486"/>
                <a:gd name="connsiteY0-362" fmla="*/ 746482 h 746482"/>
                <a:gd name="connsiteX1-363" fmla="*/ 0 w 1340486"/>
                <a:gd name="connsiteY1-364" fmla="*/ 51716 h 746482"/>
                <a:gd name="connsiteX2-365" fmla="*/ 1059218 w 1340486"/>
                <a:gd name="connsiteY2-366" fmla="*/ 355 h 746482"/>
                <a:gd name="connsiteX3-367" fmla="*/ 1340486 w 1340486"/>
                <a:gd name="connsiteY3-368" fmla="*/ 709789 h 746482"/>
                <a:gd name="connsiteX4-369" fmla="*/ 1025166 w 1340486"/>
                <a:gd name="connsiteY4-370" fmla="*/ 746482 h 746482"/>
                <a:gd name="connsiteX0-371" fmla="*/ 1025166 w 1340486"/>
                <a:gd name="connsiteY0-372" fmla="*/ 746482 h 746482"/>
                <a:gd name="connsiteX1-373" fmla="*/ 0 w 1340486"/>
                <a:gd name="connsiteY1-374" fmla="*/ 51716 h 746482"/>
                <a:gd name="connsiteX2-375" fmla="*/ 1059218 w 1340486"/>
                <a:gd name="connsiteY2-376" fmla="*/ 355 h 746482"/>
                <a:gd name="connsiteX3-377" fmla="*/ 1340486 w 1340486"/>
                <a:gd name="connsiteY3-378" fmla="*/ 709789 h 746482"/>
                <a:gd name="connsiteX4-379" fmla="*/ 1025166 w 1340486"/>
                <a:gd name="connsiteY4-380" fmla="*/ 746482 h 746482"/>
                <a:gd name="connsiteX0-381" fmla="*/ 965179 w 1280499"/>
                <a:gd name="connsiteY0-382" fmla="*/ 759828 h 759828"/>
                <a:gd name="connsiteX1-383" fmla="*/ 0 w 1280499"/>
                <a:gd name="connsiteY1-384" fmla="*/ 0 h 759828"/>
                <a:gd name="connsiteX2-385" fmla="*/ 999231 w 1280499"/>
                <a:gd name="connsiteY2-386" fmla="*/ 13701 h 759828"/>
                <a:gd name="connsiteX3-387" fmla="*/ 1280499 w 1280499"/>
                <a:gd name="connsiteY3-388" fmla="*/ 723135 h 759828"/>
                <a:gd name="connsiteX4-389" fmla="*/ 965179 w 1280499"/>
                <a:gd name="connsiteY4-390" fmla="*/ 759828 h 759828"/>
                <a:gd name="connsiteX0-391" fmla="*/ 965179 w 1280499"/>
                <a:gd name="connsiteY0-392" fmla="*/ 759828 h 759828"/>
                <a:gd name="connsiteX1-393" fmla="*/ 0 w 1280499"/>
                <a:gd name="connsiteY1-394" fmla="*/ 0 h 759828"/>
                <a:gd name="connsiteX2-395" fmla="*/ 999231 w 1280499"/>
                <a:gd name="connsiteY2-396" fmla="*/ 13701 h 759828"/>
                <a:gd name="connsiteX3-397" fmla="*/ 1280499 w 1280499"/>
                <a:gd name="connsiteY3-398" fmla="*/ 723135 h 759828"/>
                <a:gd name="connsiteX4-399" fmla="*/ 965179 w 1280499"/>
                <a:gd name="connsiteY4-400" fmla="*/ 759828 h 759828"/>
                <a:gd name="connsiteX0-401" fmla="*/ 2217181 w 2532501"/>
                <a:gd name="connsiteY0-402" fmla="*/ 747595 h 747595"/>
                <a:gd name="connsiteX1-403" fmla="*/ 0 w 2532501"/>
                <a:gd name="connsiteY1-404" fmla="*/ 310 h 747595"/>
                <a:gd name="connsiteX2-405" fmla="*/ 2251233 w 2532501"/>
                <a:gd name="connsiteY2-406" fmla="*/ 1468 h 747595"/>
                <a:gd name="connsiteX3-407" fmla="*/ 2532501 w 2532501"/>
                <a:gd name="connsiteY3-408" fmla="*/ 710902 h 747595"/>
                <a:gd name="connsiteX4-409" fmla="*/ 2217181 w 2532501"/>
                <a:gd name="connsiteY4-410" fmla="*/ 747595 h 747595"/>
                <a:gd name="connsiteX0-411" fmla="*/ 1904181 w 2532501"/>
                <a:gd name="connsiteY0-412" fmla="*/ 1349639 h 1349639"/>
                <a:gd name="connsiteX1-413" fmla="*/ 0 w 2532501"/>
                <a:gd name="connsiteY1-414" fmla="*/ 310 h 1349639"/>
                <a:gd name="connsiteX2-415" fmla="*/ 2251233 w 2532501"/>
                <a:gd name="connsiteY2-416" fmla="*/ 1468 h 1349639"/>
                <a:gd name="connsiteX3-417" fmla="*/ 2532501 w 2532501"/>
                <a:gd name="connsiteY3-418" fmla="*/ 710902 h 1349639"/>
                <a:gd name="connsiteX4-419" fmla="*/ 1904181 w 2532501"/>
                <a:gd name="connsiteY4-420" fmla="*/ 1349639 h 1349639"/>
                <a:gd name="connsiteX0-421" fmla="*/ 1904181 w 2532501"/>
                <a:gd name="connsiteY0-422" fmla="*/ 1349639 h 1349639"/>
                <a:gd name="connsiteX1-423" fmla="*/ 0 w 2532501"/>
                <a:gd name="connsiteY1-424" fmla="*/ 310 h 1349639"/>
                <a:gd name="connsiteX2-425" fmla="*/ 2251233 w 2532501"/>
                <a:gd name="connsiteY2-426" fmla="*/ 1468 h 1349639"/>
                <a:gd name="connsiteX3-427" fmla="*/ 2532501 w 2532501"/>
                <a:gd name="connsiteY3-428" fmla="*/ 710902 h 1349639"/>
                <a:gd name="connsiteX4-429" fmla="*/ 1904181 w 2532501"/>
                <a:gd name="connsiteY4-430" fmla="*/ 1349639 h 1349639"/>
                <a:gd name="connsiteX0-431" fmla="*/ 1904181 w 2274923"/>
                <a:gd name="connsiteY0-432" fmla="*/ 1349639 h 1349639"/>
                <a:gd name="connsiteX1-433" fmla="*/ 0 w 2274923"/>
                <a:gd name="connsiteY1-434" fmla="*/ 310 h 1349639"/>
                <a:gd name="connsiteX2-435" fmla="*/ 2251233 w 2274923"/>
                <a:gd name="connsiteY2-436" fmla="*/ 1468 h 1349639"/>
                <a:gd name="connsiteX3-437" fmla="*/ 2244541 w 2274923"/>
                <a:gd name="connsiteY3-438" fmla="*/ 1338031 h 1349639"/>
                <a:gd name="connsiteX4-439" fmla="*/ 1904181 w 2274923"/>
                <a:gd name="connsiteY4-440" fmla="*/ 1349639 h 1349639"/>
                <a:gd name="connsiteX0-441" fmla="*/ 1904181 w 2251233"/>
                <a:gd name="connsiteY0-442" fmla="*/ 1349639 h 1349639"/>
                <a:gd name="connsiteX1-443" fmla="*/ 0 w 2251233"/>
                <a:gd name="connsiteY1-444" fmla="*/ 310 h 1349639"/>
                <a:gd name="connsiteX2-445" fmla="*/ 2251233 w 2251233"/>
                <a:gd name="connsiteY2-446" fmla="*/ 1468 h 1349639"/>
                <a:gd name="connsiteX3-447" fmla="*/ 2244541 w 2251233"/>
                <a:gd name="connsiteY3-448" fmla="*/ 1338031 h 1349639"/>
                <a:gd name="connsiteX4-449" fmla="*/ 1904181 w 2251233"/>
                <a:gd name="connsiteY4-450" fmla="*/ 1349639 h 1349639"/>
                <a:gd name="connsiteX0-451" fmla="*/ 1855043 w 2251233"/>
                <a:gd name="connsiteY0-452" fmla="*/ 1349639 h 1349639"/>
                <a:gd name="connsiteX1-453" fmla="*/ 0 w 2251233"/>
                <a:gd name="connsiteY1-454" fmla="*/ 310 h 1349639"/>
                <a:gd name="connsiteX2-455" fmla="*/ 2251233 w 2251233"/>
                <a:gd name="connsiteY2-456" fmla="*/ 1468 h 1349639"/>
                <a:gd name="connsiteX3-457" fmla="*/ 2244541 w 2251233"/>
                <a:gd name="connsiteY3-458" fmla="*/ 1338031 h 1349639"/>
                <a:gd name="connsiteX4-459" fmla="*/ 1855043 w 2251233"/>
                <a:gd name="connsiteY4-460" fmla="*/ 1349639 h 1349639"/>
                <a:gd name="connsiteX0-461" fmla="*/ 1855043 w 2254368"/>
                <a:gd name="connsiteY0-462" fmla="*/ 1349639 h 1349639"/>
                <a:gd name="connsiteX1-463" fmla="*/ 0 w 2254368"/>
                <a:gd name="connsiteY1-464" fmla="*/ 310 h 1349639"/>
                <a:gd name="connsiteX2-465" fmla="*/ 2251233 w 2254368"/>
                <a:gd name="connsiteY2-466" fmla="*/ 1468 h 1349639"/>
                <a:gd name="connsiteX3-467" fmla="*/ 2254368 w 2254368"/>
                <a:gd name="connsiteY3-468" fmla="*/ 1315058 h 1349639"/>
                <a:gd name="connsiteX4-469" fmla="*/ 1855043 w 2254368"/>
                <a:gd name="connsiteY4-470" fmla="*/ 1349639 h 1349639"/>
                <a:gd name="connsiteX0-471" fmla="*/ 1855043 w 2254368"/>
                <a:gd name="connsiteY0-472" fmla="*/ 1349639 h 1349639"/>
                <a:gd name="connsiteX1-473" fmla="*/ 0 w 2254368"/>
                <a:gd name="connsiteY1-474" fmla="*/ 310 h 1349639"/>
                <a:gd name="connsiteX2-475" fmla="*/ 2251233 w 2254368"/>
                <a:gd name="connsiteY2-476" fmla="*/ 1468 h 1349639"/>
                <a:gd name="connsiteX3-477" fmla="*/ 2254368 w 2254368"/>
                <a:gd name="connsiteY3-478" fmla="*/ 1315058 h 1349639"/>
                <a:gd name="connsiteX4-479" fmla="*/ 1855043 w 2254368"/>
                <a:gd name="connsiteY4-480" fmla="*/ 1349639 h 1349639"/>
                <a:gd name="connsiteX0-481" fmla="*/ 1855043 w 2254368"/>
                <a:gd name="connsiteY0-482" fmla="*/ 1349639 h 1349639"/>
                <a:gd name="connsiteX1-483" fmla="*/ 0 w 2254368"/>
                <a:gd name="connsiteY1-484" fmla="*/ 310 h 1349639"/>
                <a:gd name="connsiteX2-485" fmla="*/ 2251233 w 2254368"/>
                <a:gd name="connsiteY2-486" fmla="*/ 1468 h 1349639"/>
                <a:gd name="connsiteX3-487" fmla="*/ 2254368 w 2254368"/>
                <a:gd name="connsiteY3-488" fmla="*/ 1315058 h 1349639"/>
                <a:gd name="connsiteX4-489" fmla="*/ 1855043 w 2254368"/>
                <a:gd name="connsiteY4-490" fmla="*/ 1349639 h 134963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254368" h="1349639">
                  <a:moveTo>
                    <a:pt x="1855043" y="1349639"/>
                  </a:moveTo>
                  <a:cubicBezTo>
                    <a:pt x="1304110" y="746280"/>
                    <a:pt x="628999" y="499249"/>
                    <a:pt x="0" y="310"/>
                  </a:cubicBezTo>
                  <a:cubicBezTo>
                    <a:pt x="333077" y="4877"/>
                    <a:pt x="1918156" y="-3099"/>
                    <a:pt x="2251233" y="1468"/>
                  </a:cubicBezTo>
                  <a:cubicBezTo>
                    <a:pt x="2089546" y="493074"/>
                    <a:pt x="2029736" y="828030"/>
                    <a:pt x="2254368" y="1315058"/>
                  </a:cubicBezTo>
                  <a:cubicBezTo>
                    <a:pt x="2028914" y="1268083"/>
                    <a:pt x="1915520" y="1271535"/>
                    <a:pt x="1855043" y="1349639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grpSp>
          <p:nvGrpSpPr>
            <p:cNvPr id="315" name="Group 314"/>
            <p:cNvGrpSpPr/>
            <p:nvPr/>
          </p:nvGrpSpPr>
          <p:grpSpPr>
            <a:xfrm>
              <a:off x="5176788" y="1691016"/>
              <a:ext cx="2334629" cy="2102794"/>
              <a:chOff x="5176788" y="1691016"/>
              <a:chExt cx="2334629" cy="2102794"/>
            </a:xfrm>
          </p:grpSpPr>
          <p:grpSp>
            <p:nvGrpSpPr>
              <p:cNvPr id="316" name="Group 28"/>
              <p:cNvGrpSpPr/>
              <p:nvPr/>
            </p:nvGrpSpPr>
            <p:grpSpPr bwMode="auto">
              <a:xfrm>
                <a:off x="5176788" y="1691016"/>
                <a:ext cx="2334629" cy="2102794"/>
                <a:chOff x="1858002" y="3709936"/>
                <a:chExt cx="1045872" cy="1739899"/>
              </a:xfrm>
            </p:grpSpPr>
            <p:sp>
              <p:nvSpPr>
                <p:cNvPr id="330" name="Rectangle 329"/>
                <p:cNvSpPr/>
                <p:nvPr/>
              </p:nvSpPr>
              <p:spPr bwMode="auto">
                <a:xfrm rot="10800000">
                  <a:off x="1867527" y="3957547"/>
                  <a:ext cx="1033544" cy="61109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grpSp>
              <p:nvGrpSpPr>
                <p:cNvPr id="331" name="Group 498"/>
                <p:cNvGrpSpPr/>
                <p:nvPr/>
              </p:nvGrpSpPr>
              <p:grpSpPr bwMode="auto">
                <a:xfrm>
                  <a:off x="1858805" y="5088863"/>
                  <a:ext cx="1035373" cy="360972"/>
                  <a:chOff x="4128636" y="3606589"/>
                  <a:chExt cx="568145" cy="338667"/>
                </a:xfrm>
              </p:grpSpPr>
              <p:sp>
                <p:nvSpPr>
                  <p:cNvPr id="345" name="Oval 344"/>
                  <p:cNvSpPr/>
                  <p:nvPr/>
                </p:nvSpPr>
                <p:spPr>
                  <a:xfrm>
                    <a:off x="4129067" y="3720144"/>
                    <a:ext cx="567968" cy="224867"/>
                  </a:xfrm>
                  <a:prstGeom prst="ellipse">
                    <a:avLst/>
                  </a:prstGeom>
                  <a:solidFill>
                    <a:srgbClr val="3333CC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46" name="Rectangle 345"/>
                  <p:cNvSpPr/>
                  <p:nvPr/>
                </p:nvSpPr>
                <p:spPr>
                  <a:xfrm>
                    <a:off x="4129067" y="3720144"/>
                    <a:ext cx="567968" cy="111689"/>
                  </a:xfrm>
                  <a:prstGeom prst="rect">
                    <a:avLst/>
                  </a:pr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47" name="Oval 346"/>
                  <p:cNvSpPr/>
                  <p:nvPr/>
                </p:nvSpPr>
                <p:spPr>
                  <a:xfrm>
                    <a:off x="4129067" y="3606966"/>
                    <a:ext cx="567968" cy="224867"/>
                  </a:xfrm>
                  <a:prstGeom prst="ellipse">
                    <a:avLst/>
                  </a:prstGeom>
                  <a:solidFill>
                    <a:srgbClr val="3333CC">
                      <a:lumMod val="60000"/>
                      <a:lumOff val="40000"/>
                      <a:alpha val="70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348" name="Straight Connector 347"/>
                  <p:cNvCxnSpPr/>
                  <p:nvPr/>
                </p:nvCxnSpPr>
                <p:spPr>
                  <a:xfrm>
                    <a:off x="4697035" y="3720144"/>
                    <a:ext cx="0" cy="111689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49" name="Straight Connector 348"/>
                  <p:cNvCxnSpPr/>
                  <p:nvPr/>
                </p:nvCxnSpPr>
                <p:spPr>
                  <a:xfrm>
                    <a:off x="4129067" y="3720144"/>
                    <a:ext cx="0" cy="111689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32" name="Rectangle 331"/>
                <p:cNvSpPr/>
                <p:nvPr/>
              </p:nvSpPr>
              <p:spPr bwMode="auto">
                <a:xfrm>
                  <a:off x="1859676" y="4691826"/>
                  <a:ext cx="1037420" cy="522210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33" name="Straight Connector 332"/>
                <p:cNvCxnSpPr>
                  <a:stCxn id="337" idx="1"/>
                </p:cNvCxnSpPr>
                <p:nvPr/>
              </p:nvCxnSpPr>
              <p:spPr bwMode="auto">
                <a:xfrm flipH="1">
                  <a:off x="1861178" y="3924839"/>
                  <a:ext cx="1007" cy="1295073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ysDash"/>
                </a:ln>
                <a:effectLst/>
              </p:spPr>
            </p:cxnSp>
            <p:cxnSp>
              <p:nvCxnSpPr>
                <p:cNvPr id="334" name="Straight Connector 333"/>
                <p:cNvCxnSpPr/>
                <p:nvPr/>
              </p:nvCxnSpPr>
              <p:spPr bwMode="auto">
                <a:xfrm flipH="1">
                  <a:off x="2894641" y="3971833"/>
                  <a:ext cx="6350" cy="126981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ysDash"/>
                </a:ln>
                <a:effectLst/>
              </p:spPr>
            </p:cxnSp>
            <p:grpSp>
              <p:nvGrpSpPr>
                <p:cNvPr id="335" name="Group 504"/>
                <p:cNvGrpSpPr/>
                <p:nvPr/>
              </p:nvGrpSpPr>
              <p:grpSpPr bwMode="auto">
                <a:xfrm>
                  <a:off x="1858002" y="3709936"/>
                  <a:ext cx="1045872" cy="398402"/>
                  <a:chOff x="2185125" y="1574638"/>
                  <a:chExt cx="1201487" cy="429505"/>
                </a:xfrm>
              </p:grpSpPr>
              <p:sp>
                <p:nvSpPr>
                  <p:cNvPr id="336" name="Oval 335"/>
                  <p:cNvSpPr/>
                  <p:nvPr/>
                </p:nvSpPr>
                <p:spPr bwMode="auto">
                  <a:xfrm flipV="1">
                    <a:off x="2185125" y="1689286"/>
                    <a:ext cx="1196349" cy="314857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31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20000"/>
                          <a:lumOff val="80000"/>
                        </a:srgbClr>
                      </a:gs>
                    </a:gsLst>
                    <a:lin ang="16200000" scaled="0"/>
                    <a:tileRect/>
                  </a:gradFill>
                  <a:ln w="635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7" name="Rectangle 336"/>
                  <p:cNvSpPr/>
                  <p:nvPr/>
                </p:nvSpPr>
                <p:spPr bwMode="auto">
                  <a:xfrm>
                    <a:off x="2189930" y="1749849"/>
                    <a:ext cx="1195120" cy="112938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CC">
                          <a:lumMod val="40000"/>
                          <a:lumOff val="60000"/>
                        </a:srgbClr>
                      </a:gs>
                      <a:gs pos="54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16200000" scaled="0"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8" name="Oval 337"/>
                  <p:cNvSpPr>
                    <a:spLocks noChangeArrowheads="1"/>
                  </p:cNvSpPr>
                  <p:nvPr/>
                </p:nvSpPr>
                <p:spPr bwMode="auto">
                  <a:xfrm flipV="1">
                    <a:off x="2189930" y="1574638"/>
                    <a:ext cx="1196349" cy="314857"/>
                  </a:xfrm>
                  <a:prstGeom prst="ellipse">
                    <a:avLst/>
                  </a:prstGeom>
                  <a:solidFill>
                    <a:srgbClr val="BFBFBF"/>
                  </a:solidFill>
                  <a:ln w="6350">
                    <a:solidFill>
                      <a:srgbClr val="000000"/>
                    </a:solidFill>
                    <a:round/>
                  </a:ln>
                  <a:effectLst>
                    <a:outerShdw blurRad="40000" dist="23000" dir="5400000" rotWithShape="0">
                      <a:srgbClr val="808080">
                        <a:alpha val="34999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339" name="Freeform 338"/>
                  <p:cNvSpPr/>
                  <p:nvPr/>
                </p:nvSpPr>
                <p:spPr bwMode="auto">
                  <a:xfrm>
                    <a:off x="2489684" y="1670464"/>
                    <a:ext cx="581761" cy="157429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60000"/>
                      <a:lumOff val="40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40" name="Freeform 339"/>
                  <p:cNvSpPr/>
                  <p:nvPr/>
                </p:nvSpPr>
                <p:spPr bwMode="auto">
                  <a:xfrm>
                    <a:off x="2429501" y="1629396"/>
                    <a:ext cx="703949" cy="111226"/>
                  </a:xfrm>
                  <a:custGeom>
                    <a:avLst/>
                    <a:gdLst>
                      <a:gd name="T0" fmla="*/ 0 w 3723451"/>
                      <a:gd name="T1" fmla="*/ 27211 h 932950"/>
                      <a:gd name="T2" fmla="*/ 123865 w 3723451"/>
                      <a:gd name="T3" fmla="*/ 321 h 932950"/>
                      <a:gd name="T4" fmla="*/ 350850 w 3723451"/>
                      <a:gd name="T5" fmla="*/ 62061 h 932950"/>
                      <a:gd name="T6" fmla="*/ 567397 w 3723451"/>
                      <a:gd name="T7" fmla="*/ 0 h 932950"/>
                      <a:gd name="T8" fmla="*/ 703949 w 3723451"/>
                      <a:gd name="T9" fmla="*/ 24696 h 932950"/>
                      <a:gd name="T10" fmla="*/ 602354 w 3723451"/>
                      <a:gd name="T11" fmla="*/ 55064 h 932950"/>
                      <a:gd name="T12" fmla="*/ 569645 w 3723451"/>
                      <a:gd name="T13" fmla="*/ 46877 h 932950"/>
                      <a:gd name="T14" fmla="*/ 354838 w 3723451"/>
                      <a:gd name="T15" fmla="*/ 111226 h 932950"/>
                      <a:gd name="T16" fmla="*/ 134536 w 3723451"/>
                      <a:gd name="T17" fmla="*/ 49244 h 932950"/>
                      <a:gd name="T18" fmla="*/ 98918 w 3723451"/>
                      <a:gd name="T19" fmla="*/ 55934 h 932950"/>
                      <a:gd name="T20" fmla="*/ 0 w 3723451"/>
                      <a:gd name="T21" fmla="*/ 27211 h 932950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rgbClr val="262699"/>
                  </a:soli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4999"/>
                      </a:srgbClr>
                    </a:outerShdw>
                  </a:effectLst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prstDash val="solid"/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341" name="Freeform 340"/>
                  <p:cNvSpPr/>
                  <p:nvPr/>
                </p:nvSpPr>
                <p:spPr bwMode="auto">
                  <a:xfrm>
                    <a:off x="2892722" y="1723510"/>
                    <a:ext cx="257143" cy="95826"/>
                  </a:xfrm>
                  <a:custGeom>
                    <a:avLst/>
                    <a:gdLst>
                      <a:gd name="T0" fmla="*/ 0 w 1366596"/>
                      <a:gd name="T1" fmla="*/ 0 h 809868"/>
                      <a:gd name="T2" fmla="*/ 257143 w 1366596"/>
                      <a:gd name="T3" fmla="*/ 74047 h 809868"/>
                      <a:gd name="T4" fmla="*/ 162771 w 1366596"/>
                      <a:gd name="T5" fmla="*/ 95826 h 809868"/>
                      <a:gd name="T6" fmla="*/ 866 w 1366596"/>
                      <a:gd name="T7" fmla="*/ 50635 h 809868"/>
                      <a:gd name="T8" fmla="*/ 0 w 1366596"/>
                      <a:gd name="T9" fmla="*/ 0 h 8098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262699"/>
                  </a:soli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4999"/>
                      </a:srgbClr>
                    </a:outerShdw>
                  </a:effectLst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prstDash val="solid"/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342" name="Freeform 341"/>
                  <p:cNvSpPr/>
                  <p:nvPr/>
                </p:nvSpPr>
                <p:spPr bwMode="auto">
                  <a:xfrm>
                    <a:off x="2416736" y="1725222"/>
                    <a:ext cx="255318" cy="94114"/>
                  </a:xfrm>
                  <a:custGeom>
                    <a:avLst/>
                    <a:gdLst>
                      <a:gd name="T0" fmla="*/ 251832 w 1348191"/>
                      <a:gd name="T1" fmla="*/ 0 h 791462"/>
                      <a:gd name="T2" fmla="*/ 255318 w 1348191"/>
                      <a:gd name="T3" fmla="*/ 45415 h 791462"/>
                      <a:gd name="T4" fmla="*/ 92368 w 1348191"/>
                      <a:gd name="T5" fmla="*/ 94114 h 791462"/>
                      <a:gd name="T6" fmla="*/ 0 w 1348191"/>
                      <a:gd name="T7" fmla="*/ 72774 h 791462"/>
                      <a:gd name="T8" fmla="*/ 251832 w 1348191"/>
                      <a:gd name="T9" fmla="*/ 0 h 79146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rgbClr val="262699"/>
                  </a:soli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4999"/>
                      </a:srgbClr>
                    </a:outerShdw>
                  </a:effectLst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prstDash val="solid"/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cxnSp>
                <p:nvCxnSpPr>
                  <p:cNvPr id="343" name="Straight Connector 342"/>
                  <p:cNvCxnSpPr>
                    <a:cxnSpLocks noChangeShapeType="1"/>
                    <a:endCxn id="338" idx="2"/>
                  </p:cNvCxnSpPr>
                  <p:nvPr/>
                </p:nvCxnSpPr>
                <p:spPr bwMode="auto">
                  <a:xfrm flipH="1" flipV="1">
                    <a:off x="2189930" y="1732067"/>
                    <a:ext cx="1823" cy="121493"/>
                  </a:xfrm>
                  <a:prstGeom prst="line">
                    <a:avLst/>
                  </a:prstGeom>
                  <a:noFill/>
                  <a:ln w="6350">
                    <a:solidFill>
                      <a:srgbClr val="000000"/>
                    </a:solidFill>
                    <a:round/>
                  </a:ln>
                  <a:effectLst>
                    <a:outerShdw blurRad="40005" dist="19939" dir="5400000" algn="tl" rotWithShape="0">
                      <a:srgbClr val="808080">
                        <a:alpha val="37999"/>
                      </a:srgbClr>
                    </a:outerShdw>
                  </a:effectLst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344" name="Straight Connector 343"/>
                  <p:cNvCxnSpPr>
                    <a:cxnSpLocks noChangeShapeType="1"/>
                  </p:cNvCxnSpPr>
                  <p:nvPr/>
                </p:nvCxnSpPr>
                <p:spPr bwMode="auto">
                  <a:xfrm flipH="1" flipV="1">
                    <a:off x="3384788" y="1728644"/>
                    <a:ext cx="1824" cy="121493"/>
                  </a:xfrm>
                  <a:prstGeom prst="line">
                    <a:avLst/>
                  </a:prstGeom>
                  <a:noFill/>
                  <a:ln w="6350">
                    <a:solidFill>
                      <a:srgbClr val="000000"/>
                    </a:solidFill>
                    <a:round/>
                  </a:ln>
                  <a:effectLst>
                    <a:outerShdw blurRad="40005" dist="19939" dir="5400000" algn="tl" rotWithShape="0">
                      <a:srgbClr val="808080">
                        <a:alpha val="37999"/>
                      </a:srgbClr>
                    </a:outerShdw>
                  </a:effectLst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</p:grpSp>
          </p:grpSp>
          <p:grpSp>
            <p:nvGrpSpPr>
              <p:cNvPr id="317" name="Group 316"/>
              <p:cNvGrpSpPr/>
              <p:nvPr/>
            </p:nvGrpSpPr>
            <p:grpSpPr>
              <a:xfrm>
                <a:off x="5741299" y="2747246"/>
                <a:ext cx="1221860" cy="1008038"/>
                <a:chOff x="1992768" y="2310128"/>
                <a:chExt cx="1136650" cy="928372"/>
              </a:xfrm>
            </p:grpSpPr>
            <p:sp>
              <p:nvSpPr>
                <p:cNvPr id="326" name="Rectangle 325"/>
                <p:cNvSpPr/>
                <p:nvPr/>
              </p:nvSpPr>
              <p:spPr>
                <a:xfrm>
                  <a:off x="1992768" y="2337583"/>
                  <a:ext cx="1136650" cy="900917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rgbClr val="C00000"/>
                  </a:solidFill>
                </a:ln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27" name="Straight Connector 326"/>
                <p:cNvCxnSpPr/>
                <p:nvPr/>
              </p:nvCxnSpPr>
              <p:spPr>
                <a:xfrm>
                  <a:off x="1992768" y="2735763"/>
                  <a:ext cx="1136650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8" name="Straight Connector 327"/>
                <p:cNvCxnSpPr/>
                <p:nvPr/>
              </p:nvCxnSpPr>
              <p:spPr>
                <a:xfrm flipV="1">
                  <a:off x="2543809" y="2758130"/>
                  <a:ext cx="0" cy="45210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29" name="TextBox 328"/>
                <p:cNvSpPr txBox="1"/>
                <p:nvPr/>
              </p:nvSpPr>
              <p:spPr>
                <a:xfrm>
                  <a:off x="2011312" y="2310128"/>
                  <a:ext cx="1094850" cy="39153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>
                    <a:lnSpc>
                      <a:spcPct val="80000"/>
                    </a:lnSpc>
                  </a:pPr>
                  <a:r>
                    <a:rPr lang="en-US" sz="1600" dirty="0"/>
                    <a:t>forwarding</a:t>
                  </a:r>
                  <a:endParaRPr lang="en-US" sz="1600" dirty="0"/>
                </a:p>
                <a:p>
                  <a:pPr algn="ctr">
                    <a:lnSpc>
                      <a:spcPct val="80000"/>
                    </a:lnSpc>
                  </a:pPr>
                  <a:r>
                    <a:rPr lang="en-US" sz="1600" dirty="0"/>
                    <a:t>table</a:t>
                  </a:r>
                  <a:endParaRPr lang="en-US" sz="1600" dirty="0"/>
                </a:p>
              </p:txBody>
            </p:sp>
          </p:grpSp>
        </p:grpSp>
      </p:grpSp>
      <p:sp>
        <p:nvSpPr>
          <p:cNvPr id="350" name="Rectangle 124"/>
          <p:cNvSpPr txBox="1">
            <a:spLocks noChangeArrowheads="1"/>
          </p:cNvSpPr>
          <p:nvPr/>
        </p:nvSpPr>
        <p:spPr>
          <a:xfrm>
            <a:off x="6300592" y="1641655"/>
            <a:ext cx="5711869" cy="845513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indent="0">
              <a:buNone/>
              <a:defRPr/>
            </a:pPr>
            <a:r>
              <a:rPr lang="en-US" dirty="0"/>
              <a:t>forwarding table  configured by intra- and inter-AS routing algorithms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770936" y="2327478"/>
            <a:ext cx="989852" cy="1051967"/>
            <a:chOff x="-167080" y="2120214"/>
            <a:chExt cx="989852" cy="1051967"/>
          </a:xfrm>
        </p:grpSpPr>
        <p:grpSp>
          <p:nvGrpSpPr>
            <p:cNvPr id="197" name="Group 90"/>
            <p:cNvGrpSpPr/>
            <p:nvPr/>
          </p:nvGrpSpPr>
          <p:grpSpPr bwMode="auto">
            <a:xfrm>
              <a:off x="-167080" y="2120214"/>
              <a:ext cx="989852" cy="697506"/>
              <a:chOff x="1653" y="2898"/>
              <a:chExt cx="678" cy="473"/>
            </a:xfrm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257" name="Oval 91"/>
              <p:cNvSpPr>
                <a:spLocks noChangeArrowheads="1"/>
              </p:cNvSpPr>
              <p:nvPr/>
            </p:nvSpPr>
            <p:spPr bwMode="auto">
              <a:xfrm>
                <a:off x="1653" y="2898"/>
                <a:ext cx="678" cy="37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3333CC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59" name="Text Box 92"/>
              <p:cNvSpPr txBox="1">
                <a:spLocks noChangeArrowheads="1"/>
              </p:cNvSpPr>
              <p:nvPr/>
            </p:nvSpPr>
            <p:spPr bwMode="auto">
              <a:xfrm>
                <a:off x="1733" y="2933"/>
                <a:ext cx="517" cy="4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99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Intra-AS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99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Routing 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223" name="Bent-Up Arrow 222"/>
            <p:cNvSpPr/>
            <p:nvPr/>
          </p:nvSpPr>
          <p:spPr>
            <a:xfrm rot="5400000">
              <a:off x="-37103" y="2815767"/>
              <a:ext cx="524728" cy="188100"/>
            </a:xfrm>
            <a:prstGeom prst="bentUpArrow">
              <a:avLst>
                <a:gd name="adj1" fmla="val 16723"/>
                <a:gd name="adj2" fmla="val 25000"/>
                <a:gd name="adj3" fmla="val 25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5032107" y="2338321"/>
            <a:ext cx="989852" cy="1047923"/>
            <a:chOff x="1057515" y="2118865"/>
            <a:chExt cx="989852" cy="1047923"/>
          </a:xfrm>
        </p:grpSpPr>
        <p:grpSp>
          <p:nvGrpSpPr>
            <p:cNvPr id="198" name="Group 90"/>
            <p:cNvGrpSpPr/>
            <p:nvPr/>
          </p:nvGrpSpPr>
          <p:grpSpPr bwMode="auto">
            <a:xfrm>
              <a:off x="1057515" y="2118865"/>
              <a:ext cx="989852" cy="697506"/>
              <a:chOff x="1653" y="2898"/>
              <a:chExt cx="678" cy="473"/>
            </a:xfrm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225" name="Oval 91"/>
              <p:cNvSpPr>
                <a:spLocks noChangeArrowheads="1"/>
              </p:cNvSpPr>
              <p:nvPr/>
            </p:nvSpPr>
            <p:spPr bwMode="auto">
              <a:xfrm>
                <a:off x="1653" y="2898"/>
                <a:ext cx="678" cy="37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C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26" name="Text Box 92"/>
              <p:cNvSpPr txBox="1">
                <a:spLocks noChangeArrowheads="1"/>
              </p:cNvSpPr>
              <p:nvPr/>
            </p:nvSpPr>
            <p:spPr bwMode="auto">
              <a:xfrm>
                <a:off x="1733" y="2933"/>
                <a:ext cx="517" cy="4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Inter-AS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Routing 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224" name="Bent-Up Arrow 223"/>
            <p:cNvSpPr/>
            <p:nvPr/>
          </p:nvSpPr>
          <p:spPr>
            <a:xfrm rot="16200000" flipH="1">
              <a:off x="1454529" y="2810374"/>
              <a:ext cx="524728" cy="188100"/>
            </a:xfrm>
            <a:prstGeom prst="bentUpArrow">
              <a:avLst>
                <a:gd name="adj1" fmla="val 16723"/>
                <a:gd name="adj2" fmla="val 25000"/>
                <a:gd name="adj3" fmla="val 25000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03" name="Rectangle 124"/>
          <p:cNvSpPr txBox="1">
            <a:spLocks noChangeArrowheads="1"/>
          </p:cNvSpPr>
          <p:nvPr/>
        </p:nvSpPr>
        <p:spPr>
          <a:xfrm>
            <a:off x="6392032" y="2464615"/>
            <a:ext cx="5711869" cy="680921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22605" lvl="1" indent="-236855">
              <a:buFont typeface="Wingdings" panose="05000000000000000000" pitchFamily="2" charset="2"/>
              <a:buChar char="§"/>
              <a:defRPr/>
            </a:pPr>
            <a:r>
              <a:rPr lang="en-US" dirty="0"/>
              <a:t>intra-AS routing determine entries for destinations within AS</a:t>
            </a:r>
            <a:endParaRPr lang="en-US" dirty="0"/>
          </a:p>
        </p:txBody>
      </p:sp>
      <p:sp>
        <p:nvSpPr>
          <p:cNvPr id="305" name="Rectangle 124"/>
          <p:cNvSpPr txBox="1">
            <a:spLocks noChangeArrowheads="1"/>
          </p:cNvSpPr>
          <p:nvPr/>
        </p:nvSpPr>
        <p:spPr>
          <a:xfrm>
            <a:off x="6385936" y="3165655"/>
            <a:ext cx="5711869" cy="760169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22605" lvl="1" indent="-236855">
              <a:buFont typeface="Wingdings" panose="05000000000000000000" pitchFamily="2" charset="2"/>
              <a:buChar char="§"/>
              <a:defRPr/>
            </a:pPr>
            <a:r>
              <a:rPr lang="en-US" dirty="0"/>
              <a:t>inter-AS &amp; intra-AS determine entries for external destinations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0" grpId="0"/>
      <p:bldP spid="303" grpId="0"/>
      <p:bldP spid="305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451821"/>
            <a:ext cx="10873636" cy="894622"/>
          </a:xfrm>
        </p:spPr>
        <p:txBody>
          <a:bodyPr>
            <a:noAutofit/>
          </a:bodyPr>
          <a:lstStyle/>
          <a:p>
            <a:r>
              <a:rPr lang="en-US" sz="4000" b="0" kern="0" dirty="0">
                <a:solidFill>
                  <a:srgbClr val="000099"/>
                </a:solidFill>
                <a:latin typeface="+mn-lt"/>
                <a:ea typeface="MS PGothic" panose="020B0600070205080204" pitchFamily="34" charset="-128"/>
              </a:rPr>
              <a:t>Inter-AS routing:  a role in intradomain forwarding</a:t>
            </a:r>
            <a:endParaRPr lang="en-US" sz="4000" dirty="0">
              <a:latin typeface="+mn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133" name="Freeform 3"/>
          <p:cNvSpPr/>
          <p:nvPr/>
        </p:nvSpPr>
        <p:spPr bwMode="auto">
          <a:xfrm>
            <a:off x="5446783" y="4100650"/>
            <a:ext cx="2351995" cy="1511508"/>
          </a:xfrm>
          <a:custGeom>
            <a:avLst/>
            <a:gdLst>
              <a:gd name="T0" fmla="*/ 1063 w 1162"/>
              <a:gd name="T1" fmla="*/ 49351 h 543"/>
              <a:gd name="T2" fmla="*/ 6960 w 1162"/>
              <a:gd name="T3" fmla="*/ 4162 h 543"/>
              <a:gd name="T4" fmla="*/ 17785 w 1162"/>
              <a:gd name="T5" fmla="*/ 23973 h 543"/>
              <a:gd name="T6" fmla="*/ 21649 w 1162"/>
              <a:gd name="T7" fmla="*/ 72662 h 543"/>
              <a:gd name="T8" fmla="*/ 19828 w 1162"/>
              <a:gd name="T9" fmla="*/ 137161 h 543"/>
              <a:gd name="T10" fmla="*/ 11083 w 1162"/>
              <a:gd name="T11" fmla="*/ 164591 h 543"/>
              <a:gd name="T12" fmla="*/ 1657 w 1162"/>
              <a:gd name="T13" fmla="*/ 133650 h 543"/>
              <a:gd name="T14" fmla="*/ 1063 w 1162"/>
              <a:gd name="T15" fmla="*/ 49351 h 54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1162"/>
              <a:gd name="T25" fmla="*/ 0 h 543"/>
              <a:gd name="T26" fmla="*/ 1162 w 1162"/>
              <a:gd name="T27" fmla="*/ 543 h 543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1162" h="543">
                <a:moveTo>
                  <a:pt x="56" y="162"/>
                </a:moveTo>
                <a:cubicBezTo>
                  <a:pt x="115" y="100"/>
                  <a:pt x="221" y="28"/>
                  <a:pt x="368" y="14"/>
                </a:cubicBezTo>
                <a:cubicBezTo>
                  <a:pt x="515" y="0"/>
                  <a:pt x="811" y="42"/>
                  <a:pt x="940" y="79"/>
                </a:cubicBezTo>
                <a:cubicBezTo>
                  <a:pt x="1069" y="116"/>
                  <a:pt x="1126" y="177"/>
                  <a:pt x="1144" y="239"/>
                </a:cubicBezTo>
                <a:cubicBezTo>
                  <a:pt x="1162" y="301"/>
                  <a:pt x="1141" y="401"/>
                  <a:pt x="1048" y="451"/>
                </a:cubicBezTo>
                <a:cubicBezTo>
                  <a:pt x="955" y="501"/>
                  <a:pt x="746" y="543"/>
                  <a:pt x="586" y="541"/>
                </a:cubicBezTo>
                <a:cubicBezTo>
                  <a:pt x="426" y="539"/>
                  <a:pt x="176" y="502"/>
                  <a:pt x="88" y="439"/>
                </a:cubicBezTo>
                <a:cubicBezTo>
                  <a:pt x="0" y="376"/>
                  <a:pt x="63" y="220"/>
                  <a:pt x="56" y="162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4" name="Freeform 4"/>
          <p:cNvSpPr/>
          <p:nvPr/>
        </p:nvSpPr>
        <p:spPr bwMode="auto">
          <a:xfrm>
            <a:off x="1620228" y="3847012"/>
            <a:ext cx="1832250" cy="1498236"/>
          </a:xfrm>
          <a:custGeom>
            <a:avLst/>
            <a:gdLst>
              <a:gd name="T0" fmla="*/ 134 w 1198"/>
              <a:gd name="T1" fmla="*/ 270558 h 451"/>
              <a:gd name="T2" fmla="*/ 273 w 1198"/>
              <a:gd name="T3" fmla="*/ 132828 h 451"/>
              <a:gd name="T4" fmla="*/ 679 w 1198"/>
              <a:gd name="T5" fmla="*/ 73044 h 451"/>
              <a:gd name="T6" fmla="*/ 1501 w 1198"/>
              <a:gd name="T7" fmla="*/ 37135 h 451"/>
              <a:gd name="T8" fmla="*/ 1796 w 1198"/>
              <a:gd name="T9" fmla="*/ 294460 h 451"/>
              <a:gd name="T10" fmla="*/ 1350 w 1198"/>
              <a:gd name="T11" fmla="*/ 616944 h 451"/>
              <a:gd name="T12" fmla="*/ 466 w 1198"/>
              <a:gd name="T13" fmla="*/ 634874 h 451"/>
              <a:gd name="T14" fmla="*/ 54 w 1198"/>
              <a:gd name="T15" fmla="*/ 503524 h 451"/>
              <a:gd name="T16" fmla="*/ 134 w 1198"/>
              <a:gd name="T17" fmla="*/ 270558 h 451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98"/>
              <a:gd name="T28" fmla="*/ 0 h 451"/>
              <a:gd name="T29" fmla="*/ 1198 w 1198"/>
              <a:gd name="T30" fmla="*/ 451 h 451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98" h="451">
                <a:moveTo>
                  <a:pt x="88" y="181"/>
                </a:moveTo>
                <a:cubicBezTo>
                  <a:pt x="159" y="143"/>
                  <a:pt x="120" y="111"/>
                  <a:pt x="180" y="89"/>
                </a:cubicBezTo>
                <a:cubicBezTo>
                  <a:pt x="240" y="67"/>
                  <a:pt x="313" y="60"/>
                  <a:pt x="448" y="49"/>
                </a:cubicBezTo>
                <a:cubicBezTo>
                  <a:pt x="583" y="38"/>
                  <a:pt x="866" y="0"/>
                  <a:pt x="988" y="25"/>
                </a:cubicBezTo>
                <a:cubicBezTo>
                  <a:pt x="1110" y="50"/>
                  <a:pt x="1198" y="132"/>
                  <a:pt x="1181" y="197"/>
                </a:cubicBezTo>
                <a:cubicBezTo>
                  <a:pt x="1164" y="262"/>
                  <a:pt x="1034" y="375"/>
                  <a:pt x="889" y="413"/>
                </a:cubicBezTo>
                <a:cubicBezTo>
                  <a:pt x="744" y="451"/>
                  <a:pt x="449" y="438"/>
                  <a:pt x="307" y="425"/>
                </a:cubicBezTo>
                <a:cubicBezTo>
                  <a:pt x="165" y="412"/>
                  <a:pt x="72" y="378"/>
                  <a:pt x="36" y="337"/>
                </a:cubicBezTo>
                <a:cubicBezTo>
                  <a:pt x="0" y="296"/>
                  <a:pt x="77" y="213"/>
                  <a:pt x="88" y="181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5" name="Freeform 5"/>
          <p:cNvSpPr/>
          <p:nvPr/>
        </p:nvSpPr>
        <p:spPr bwMode="auto">
          <a:xfrm>
            <a:off x="2802795" y="4927925"/>
            <a:ext cx="2930139" cy="1167917"/>
          </a:xfrm>
          <a:custGeom>
            <a:avLst/>
            <a:gdLst>
              <a:gd name="T0" fmla="*/ 1319 w 1583"/>
              <a:gd name="T1" fmla="*/ 862 h 682"/>
              <a:gd name="T2" fmla="*/ 3445 w 1583"/>
              <a:gd name="T3" fmla="*/ 285 h 682"/>
              <a:gd name="T4" fmla="*/ 6645 w 1583"/>
              <a:gd name="T5" fmla="*/ 77 h 682"/>
              <a:gd name="T6" fmla="*/ 9794 w 1583"/>
              <a:gd name="T7" fmla="*/ 744 h 682"/>
              <a:gd name="T8" fmla="*/ 13238 w 1583"/>
              <a:gd name="T9" fmla="*/ 1642 h 682"/>
              <a:gd name="T10" fmla="*/ 10773 w 1583"/>
              <a:gd name="T11" fmla="*/ 2476 h 682"/>
              <a:gd name="T12" fmla="*/ 5844 w 1583"/>
              <a:gd name="T13" fmla="*/ 2523 h 682"/>
              <a:gd name="T14" fmla="*/ 751 w 1583"/>
              <a:gd name="T15" fmla="*/ 2291 h 682"/>
              <a:gd name="T16" fmla="*/ 1319 w 1583"/>
              <a:gd name="T17" fmla="*/ 862 h 68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583"/>
              <a:gd name="T28" fmla="*/ 0 h 682"/>
              <a:gd name="T29" fmla="*/ 1583 w 1583"/>
              <a:gd name="T30" fmla="*/ 682 h 68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583" h="682">
                <a:moveTo>
                  <a:pt x="155" y="224"/>
                </a:moveTo>
                <a:cubicBezTo>
                  <a:pt x="208" y="137"/>
                  <a:pt x="302" y="108"/>
                  <a:pt x="407" y="74"/>
                </a:cubicBezTo>
                <a:cubicBezTo>
                  <a:pt x="512" y="40"/>
                  <a:pt x="660" y="0"/>
                  <a:pt x="785" y="20"/>
                </a:cubicBezTo>
                <a:cubicBezTo>
                  <a:pt x="910" y="40"/>
                  <a:pt x="1027" y="126"/>
                  <a:pt x="1157" y="194"/>
                </a:cubicBezTo>
                <a:cubicBezTo>
                  <a:pt x="1287" y="262"/>
                  <a:pt x="1545" y="353"/>
                  <a:pt x="1564" y="428"/>
                </a:cubicBezTo>
                <a:cubicBezTo>
                  <a:pt x="1583" y="503"/>
                  <a:pt x="1417" y="606"/>
                  <a:pt x="1272" y="644"/>
                </a:cubicBezTo>
                <a:cubicBezTo>
                  <a:pt x="1127" y="682"/>
                  <a:pt x="887" y="664"/>
                  <a:pt x="690" y="656"/>
                </a:cubicBezTo>
                <a:cubicBezTo>
                  <a:pt x="493" y="648"/>
                  <a:pt x="178" y="668"/>
                  <a:pt x="89" y="596"/>
                </a:cubicBezTo>
                <a:cubicBezTo>
                  <a:pt x="0" y="524"/>
                  <a:pt x="102" y="311"/>
                  <a:pt x="155" y="224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6" name="Oval 6"/>
          <p:cNvSpPr>
            <a:spLocks noChangeArrowheads="1"/>
          </p:cNvSpPr>
          <p:nvPr/>
        </p:nvSpPr>
        <p:spPr bwMode="auto">
          <a:xfrm>
            <a:off x="2001278" y="4926450"/>
            <a:ext cx="456967" cy="119446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7" name="Line 7"/>
          <p:cNvSpPr>
            <a:spLocks noChangeShapeType="1"/>
          </p:cNvSpPr>
          <p:nvPr/>
        </p:nvSpPr>
        <p:spPr bwMode="auto">
          <a:xfrm>
            <a:off x="2001278" y="4916128"/>
            <a:ext cx="0" cy="76681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8" name="Line 8"/>
          <p:cNvSpPr>
            <a:spLocks noChangeShapeType="1"/>
          </p:cNvSpPr>
          <p:nvPr/>
        </p:nvSpPr>
        <p:spPr bwMode="auto">
          <a:xfrm>
            <a:off x="2458245" y="4916128"/>
            <a:ext cx="0" cy="76681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9" name="Rectangle 9"/>
          <p:cNvSpPr>
            <a:spLocks noChangeArrowheads="1"/>
          </p:cNvSpPr>
          <p:nvPr/>
        </p:nvSpPr>
        <p:spPr bwMode="auto">
          <a:xfrm>
            <a:off x="2001278" y="4916128"/>
            <a:ext cx="452588" cy="75207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40" name="Oval 10"/>
          <p:cNvSpPr>
            <a:spLocks noChangeArrowheads="1"/>
          </p:cNvSpPr>
          <p:nvPr/>
        </p:nvSpPr>
        <p:spPr bwMode="auto">
          <a:xfrm>
            <a:off x="1996898" y="4829124"/>
            <a:ext cx="456967" cy="14009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41" name="Rectangle 11"/>
          <p:cNvSpPr>
            <a:spLocks noChangeArrowheads="1"/>
          </p:cNvSpPr>
          <p:nvPr/>
        </p:nvSpPr>
        <p:spPr bwMode="auto">
          <a:xfrm>
            <a:off x="2123914" y="4848294"/>
            <a:ext cx="205854" cy="182856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42" name="Text Box 12"/>
          <p:cNvSpPr txBox="1">
            <a:spLocks noChangeArrowheads="1"/>
          </p:cNvSpPr>
          <p:nvPr/>
        </p:nvSpPr>
        <p:spPr bwMode="auto">
          <a:xfrm>
            <a:off x="1998358" y="4752442"/>
            <a:ext cx="467187" cy="39667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3b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43" name="Oval 13"/>
          <p:cNvSpPr>
            <a:spLocks noChangeArrowheads="1"/>
          </p:cNvSpPr>
          <p:nvPr/>
        </p:nvSpPr>
        <p:spPr bwMode="auto">
          <a:xfrm>
            <a:off x="3779509" y="5820083"/>
            <a:ext cx="456967" cy="119446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44" name="Line 14"/>
          <p:cNvSpPr>
            <a:spLocks noChangeShapeType="1"/>
          </p:cNvSpPr>
          <p:nvPr/>
        </p:nvSpPr>
        <p:spPr bwMode="auto">
          <a:xfrm>
            <a:off x="3779509" y="5809761"/>
            <a:ext cx="0" cy="76681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45" name="Line 15"/>
          <p:cNvSpPr>
            <a:spLocks noChangeShapeType="1"/>
          </p:cNvSpPr>
          <p:nvPr/>
        </p:nvSpPr>
        <p:spPr bwMode="auto">
          <a:xfrm>
            <a:off x="4236476" y="5809761"/>
            <a:ext cx="0" cy="76681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46" name="Rectangle 16"/>
          <p:cNvSpPr>
            <a:spLocks noChangeArrowheads="1"/>
          </p:cNvSpPr>
          <p:nvPr/>
        </p:nvSpPr>
        <p:spPr bwMode="auto">
          <a:xfrm>
            <a:off x="3779509" y="5809761"/>
            <a:ext cx="452588" cy="75207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47" name="Oval 17"/>
          <p:cNvSpPr>
            <a:spLocks noChangeArrowheads="1"/>
          </p:cNvSpPr>
          <p:nvPr/>
        </p:nvSpPr>
        <p:spPr bwMode="auto">
          <a:xfrm>
            <a:off x="3775129" y="5722757"/>
            <a:ext cx="456967" cy="14009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148" name="Group 18"/>
          <p:cNvGrpSpPr/>
          <p:nvPr/>
        </p:nvGrpSpPr>
        <p:grpSpPr bwMode="auto">
          <a:xfrm>
            <a:off x="3778049" y="5637228"/>
            <a:ext cx="468647" cy="396679"/>
            <a:chOff x="2897" y="2425"/>
            <a:chExt cx="323" cy="269"/>
          </a:xfrm>
        </p:grpSpPr>
        <p:sp>
          <p:nvSpPr>
            <p:cNvPr id="251" name="Rectangle 19"/>
            <p:cNvSpPr>
              <a:spLocks noChangeArrowheads="1"/>
            </p:cNvSpPr>
            <p:nvPr/>
          </p:nvSpPr>
          <p:spPr bwMode="auto">
            <a:xfrm>
              <a:off x="2982" y="2490"/>
              <a:ext cx="142" cy="132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52" name="Text Box 20"/>
            <p:cNvSpPr txBox="1">
              <a:spLocks noChangeArrowheads="1"/>
            </p:cNvSpPr>
            <p:nvPr/>
          </p:nvSpPr>
          <p:spPr bwMode="auto">
            <a:xfrm>
              <a:off x="2897" y="2425"/>
              <a:ext cx="323" cy="269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1d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149" name="Oval 21"/>
          <p:cNvSpPr>
            <a:spLocks noChangeArrowheads="1"/>
          </p:cNvSpPr>
          <p:nvPr/>
        </p:nvSpPr>
        <p:spPr bwMode="auto">
          <a:xfrm>
            <a:off x="2820315" y="4731797"/>
            <a:ext cx="456967" cy="122395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0" name="Line 22"/>
          <p:cNvSpPr>
            <a:spLocks noChangeShapeType="1"/>
          </p:cNvSpPr>
          <p:nvPr/>
        </p:nvSpPr>
        <p:spPr bwMode="auto">
          <a:xfrm>
            <a:off x="2820315" y="4721475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1" name="Line 23"/>
          <p:cNvSpPr>
            <a:spLocks noChangeShapeType="1"/>
          </p:cNvSpPr>
          <p:nvPr/>
        </p:nvSpPr>
        <p:spPr bwMode="auto">
          <a:xfrm>
            <a:off x="3277282" y="4721475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2" name="Rectangle 24"/>
          <p:cNvSpPr>
            <a:spLocks noChangeArrowheads="1"/>
          </p:cNvSpPr>
          <p:nvPr/>
        </p:nvSpPr>
        <p:spPr bwMode="auto">
          <a:xfrm>
            <a:off x="2820315" y="4721475"/>
            <a:ext cx="452588" cy="69308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3" name="Oval 25"/>
          <p:cNvSpPr>
            <a:spLocks noChangeArrowheads="1"/>
          </p:cNvSpPr>
          <p:nvPr/>
        </p:nvSpPr>
        <p:spPr bwMode="auto">
          <a:xfrm>
            <a:off x="2815935" y="4634471"/>
            <a:ext cx="456967" cy="14009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4" name="Rectangle 26"/>
          <p:cNvSpPr>
            <a:spLocks noChangeArrowheads="1"/>
          </p:cNvSpPr>
          <p:nvPr/>
        </p:nvSpPr>
        <p:spPr bwMode="auto">
          <a:xfrm>
            <a:off x="2942952" y="4653641"/>
            <a:ext cx="207314" cy="162211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5" name="Text Box 27"/>
          <p:cNvSpPr txBox="1">
            <a:spLocks noChangeArrowheads="1"/>
          </p:cNvSpPr>
          <p:nvPr/>
        </p:nvSpPr>
        <p:spPr bwMode="auto">
          <a:xfrm>
            <a:off x="2818855" y="4556315"/>
            <a:ext cx="467187" cy="39667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3a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6" name="Oval 28"/>
          <p:cNvSpPr>
            <a:spLocks noChangeArrowheads="1"/>
          </p:cNvSpPr>
          <p:nvPr/>
        </p:nvSpPr>
        <p:spPr bwMode="auto">
          <a:xfrm>
            <a:off x="3726950" y="5236125"/>
            <a:ext cx="456967" cy="119446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7" name="Line 29"/>
          <p:cNvSpPr>
            <a:spLocks noChangeShapeType="1"/>
          </p:cNvSpPr>
          <p:nvPr/>
        </p:nvSpPr>
        <p:spPr bwMode="auto">
          <a:xfrm>
            <a:off x="3726950" y="5227277"/>
            <a:ext cx="0" cy="75207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8" name="Line 30"/>
          <p:cNvSpPr>
            <a:spLocks noChangeShapeType="1"/>
          </p:cNvSpPr>
          <p:nvPr/>
        </p:nvSpPr>
        <p:spPr bwMode="auto">
          <a:xfrm>
            <a:off x="4183917" y="5227277"/>
            <a:ext cx="0" cy="75207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9" name="Rectangle 31"/>
          <p:cNvSpPr>
            <a:spLocks noChangeArrowheads="1"/>
          </p:cNvSpPr>
          <p:nvPr/>
        </p:nvSpPr>
        <p:spPr bwMode="auto">
          <a:xfrm>
            <a:off x="3726950" y="5227277"/>
            <a:ext cx="452588" cy="70783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60" name="Oval 32"/>
          <p:cNvSpPr>
            <a:spLocks noChangeArrowheads="1"/>
          </p:cNvSpPr>
          <p:nvPr/>
        </p:nvSpPr>
        <p:spPr bwMode="auto">
          <a:xfrm>
            <a:off x="3722570" y="5138799"/>
            <a:ext cx="456967" cy="14009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161" name="Group 33"/>
          <p:cNvGrpSpPr/>
          <p:nvPr/>
        </p:nvGrpSpPr>
        <p:grpSpPr bwMode="auto">
          <a:xfrm>
            <a:off x="3729870" y="5053269"/>
            <a:ext cx="452588" cy="398153"/>
            <a:chOff x="2899" y="2425"/>
            <a:chExt cx="319" cy="270"/>
          </a:xfrm>
        </p:grpSpPr>
        <p:sp>
          <p:nvSpPr>
            <p:cNvPr id="249" name="Rectangle 34"/>
            <p:cNvSpPr>
              <a:spLocks noChangeArrowheads="1"/>
            </p:cNvSpPr>
            <p:nvPr/>
          </p:nvSpPr>
          <p:spPr bwMode="auto">
            <a:xfrm>
              <a:off x="2982" y="2490"/>
              <a:ext cx="144" cy="132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50" name="Text Box 35"/>
            <p:cNvSpPr txBox="1">
              <a:spLocks noChangeArrowheads="1"/>
            </p:cNvSpPr>
            <p:nvPr/>
          </p:nvSpPr>
          <p:spPr bwMode="auto">
            <a:xfrm>
              <a:off x="2899" y="2425"/>
              <a:ext cx="319" cy="27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1c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162" name="Line 36"/>
          <p:cNvSpPr>
            <a:spLocks noChangeShapeType="1"/>
          </p:cNvSpPr>
          <p:nvPr/>
        </p:nvSpPr>
        <p:spPr bwMode="auto">
          <a:xfrm>
            <a:off x="6347578" y="4971418"/>
            <a:ext cx="449668" cy="14451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63" name="Line 37"/>
          <p:cNvSpPr>
            <a:spLocks noChangeShapeType="1"/>
          </p:cNvSpPr>
          <p:nvPr/>
        </p:nvSpPr>
        <p:spPr bwMode="auto">
          <a:xfrm>
            <a:off x="6820605" y="4846819"/>
            <a:ext cx="132856" cy="17105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64" name="Line 38"/>
          <p:cNvSpPr>
            <a:spLocks noChangeShapeType="1"/>
          </p:cNvSpPr>
          <p:nvPr/>
        </p:nvSpPr>
        <p:spPr bwMode="auto">
          <a:xfrm flipV="1">
            <a:off x="6248301" y="4781935"/>
            <a:ext cx="166435" cy="112073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65" name="Freeform 39"/>
          <p:cNvSpPr/>
          <p:nvPr/>
        </p:nvSpPr>
        <p:spPr bwMode="auto">
          <a:xfrm>
            <a:off x="4233556" y="5716858"/>
            <a:ext cx="385429" cy="120921"/>
          </a:xfrm>
          <a:custGeom>
            <a:avLst/>
            <a:gdLst>
              <a:gd name="T0" fmla="*/ 0 w 264"/>
              <a:gd name="T1" fmla="*/ 82 h 82"/>
              <a:gd name="T2" fmla="*/ 264 w 264"/>
              <a:gd name="T3" fmla="*/ 0 h 82"/>
              <a:gd name="T4" fmla="*/ 0 60000 65536"/>
              <a:gd name="T5" fmla="*/ 0 60000 65536"/>
              <a:gd name="T6" fmla="*/ 0 w 264"/>
              <a:gd name="T7" fmla="*/ 0 h 82"/>
              <a:gd name="T8" fmla="*/ 264 w 264"/>
              <a:gd name="T9" fmla="*/ 82 h 82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64" h="82">
                <a:moveTo>
                  <a:pt x="0" y="82"/>
                </a:moveTo>
                <a:lnTo>
                  <a:pt x="264" y="0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66" name="Freeform 40"/>
          <p:cNvSpPr/>
          <p:nvPr/>
        </p:nvSpPr>
        <p:spPr bwMode="auto">
          <a:xfrm>
            <a:off x="3561975" y="5663771"/>
            <a:ext cx="221914" cy="174008"/>
          </a:xfrm>
          <a:custGeom>
            <a:avLst/>
            <a:gdLst>
              <a:gd name="T0" fmla="*/ 0 w 152"/>
              <a:gd name="T1" fmla="*/ 0 h 118"/>
              <a:gd name="T2" fmla="*/ 152 w 152"/>
              <a:gd name="T3" fmla="*/ 118 h 118"/>
              <a:gd name="T4" fmla="*/ 0 60000 65536"/>
              <a:gd name="T5" fmla="*/ 0 60000 65536"/>
              <a:gd name="T6" fmla="*/ 0 w 152"/>
              <a:gd name="T7" fmla="*/ 0 h 118"/>
              <a:gd name="T8" fmla="*/ 152 w 152"/>
              <a:gd name="T9" fmla="*/ 118 h 118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52" h="118">
                <a:moveTo>
                  <a:pt x="0" y="0"/>
                </a:moveTo>
                <a:lnTo>
                  <a:pt x="152" y="118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67" name="Freeform 41"/>
          <p:cNvSpPr/>
          <p:nvPr/>
        </p:nvSpPr>
        <p:spPr bwMode="auto">
          <a:xfrm>
            <a:off x="3743010" y="5560546"/>
            <a:ext cx="823417" cy="120921"/>
          </a:xfrm>
          <a:custGeom>
            <a:avLst/>
            <a:gdLst>
              <a:gd name="T0" fmla="*/ 0 w 564"/>
              <a:gd name="T1" fmla="*/ 0 h 82"/>
              <a:gd name="T2" fmla="*/ 564 w 564"/>
              <a:gd name="T3" fmla="*/ 82 h 82"/>
              <a:gd name="T4" fmla="*/ 0 60000 65536"/>
              <a:gd name="T5" fmla="*/ 0 60000 65536"/>
              <a:gd name="T6" fmla="*/ 0 w 564"/>
              <a:gd name="T7" fmla="*/ 0 h 82"/>
              <a:gd name="T8" fmla="*/ 564 w 564"/>
              <a:gd name="T9" fmla="*/ 82 h 82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64" h="82">
                <a:moveTo>
                  <a:pt x="0" y="0"/>
                </a:moveTo>
                <a:lnTo>
                  <a:pt x="564" y="82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68" name="Freeform 42"/>
          <p:cNvSpPr/>
          <p:nvPr/>
        </p:nvSpPr>
        <p:spPr bwMode="auto">
          <a:xfrm>
            <a:off x="3652492" y="5321654"/>
            <a:ext cx="110957" cy="138616"/>
          </a:xfrm>
          <a:custGeom>
            <a:avLst/>
            <a:gdLst>
              <a:gd name="T0" fmla="*/ 0 w 76"/>
              <a:gd name="T1" fmla="*/ 94 h 94"/>
              <a:gd name="T2" fmla="*/ 76 w 76"/>
              <a:gd name="T3" fmla="*/ 0 h 94"/>
              <a:gd name="T4" fmla="*/ 0 60000 65536"/>
              <a:gd name="T5" fmla="*/ 0 60000 65536"/>
              <a:gd name="T6" fmla="*/ 0 w 76"/>
              <a:gd name="T7" fmla="*/ 0 h 94"/>
              <a:gd name="T8" fmla="*/ 76 w 76"/>
              <a:gd name="T9" fmla="*/ 94 h 9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76" h="94">
                <a:moveTo>
                  <a:pt x="0" y="94"/>
                </a:moveTo>
                <a:lnTo>
                  <a:pt x="76" y="0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69" name="Freeform 43"/>
          <p:cNvSpPr/>
          <p:nvPr/>
        </p:nvSpPr>
        <p:spPr bwMode="auto">
          <a:xfrm>
            <a:off x="2446565" y="4767189"/>
            <a:ext cx="367910" cy="168109"/>
          </a:xfrm>
          <a:custGeom>
            <a:avLst/>
            <a:gdLst>
              <a:gd name="T0" fmla="*/ 0 w 252"/>
              <a:gd name="T1" fmla="*/ 114 h 114"/>
              <a:gd name="T2" fmla="*/ 252 w 252"/>
              <a:gd name="T3" fmla="*/ 0 h 114"/>
              <a:gd name="T4" fmla="*/ 0 60000 65536"/>
              <a:gd name="T5" fmla="*/ 0 60000 65536"/>
              <a:gd name="T6" fmla="*/ 0 w 252"/>
              <a:gd name="T7" fmla="*/ 0 h 114"/>
              <a:gd name="T8" fmla="*/ 252 w 252"/>
              <a:gd name="T9" fmla="*/ 114 h 11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52" h="114">
                <a:moveTo>
                  <a:pt x="0" y="114"/>
                </a:moveTo>
                <a:lnTo>
                  <a:pt x="252" y="0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0" name="Freeform 44"/>
          <p:cNvSpPr/>
          <p:nvPr/>
        </p:nvSpPr>
        <p:spPr bwMode="auto">
          <a:xfrm>
            <a:off x="3083108" y="4855667"/>
            <a:ext cx="648222" cy="380458"/>
          </a:xfrm>
          <a:custGeom>
            <a:avLst/>
            <a:gdLst>
              <a:gd name="T0" fmla="*/ 0 w 444"/>
              <a:gd name="T1" fmla="*/ 0 h 258"/>
              <a:gd name="T2" fmla="*/ 444 w 444"/>
              <a:gd name="T3" fmla="*/ 258 h 258"/>
              <a:gd name="T4" fmla="*/ 0 60000 65536"/>
              <a:gd name="T5" fmla="*/ 0 60000 65536"/>
              <a:gd name="T6" fmla="*/ 0 w 444"/>
              <a:gd name="T7" fmla="*/ 0 h 258"/>
              <a:gd name="T8" fmla="*/ 444 w 444"/>
              <a:gd name="T9" fmla="*/ 258 h 258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444" h="258">
                <a:moveTo>
                  <a:pt x="0" y="0"/>
                </a:moveTo>
                <a:lnTo>
                  <a:pt x="444" y="258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1" name="Freeform 45"/>
          <p:cNvSpPr/>
          <p:nvPr/>
        </p:nvSpPr>
        <p:spPr bwMode="auto">
          <a:xfrm>
            <a:off x="5016095" y="5029675"/>
            <a:ext cx="954814" cy="619350"/>
          </a:xfrm>
          <a:custGeom>
            <a:avLst/>
            <a:gdLst>
              <a:gd name="T0" fmla="*/ 0 w 654"/>
              <a:gd name="T1" fmla="*/ 420 h 420"/>
              <a:gd name="T2" fmla="*/ 654 w 654"/>
              <a:gd name="T3" fmla="*/ 0 h 420"/>
              <a:gd name="T4" fmla="*/ 0 60000 65536"/>
              <a:gd name="T5" fmla="*/ 0 60000 65536"/>
              <a:gd name="T6" fmla="*/ 0 w 654"/>
              <a:gd name="T7" fmla="*/ 0 h 420"/>
              <a:gd name="T8" fmla="*/ 654 w 654"/>
              <a:gd name="T9" fmla="*/ 420 h 42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654" h="420">
                <a:moveTo>
                  <a:pt x="0" y="420"/>
                </a:moveTo>
                <a:lnTo>
                  <a:pt x="654" y="0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2" name="Oval 46"/>
          <p:cNvSpPr>
            <a:spLocks noChangeArrowheads="1"/>
          </p:cNvSpPr>
          <p:nvPr/>
        </p:nvSpPr>
        <p:spPr bwMode="auto">
          <a:xfrm>
            <a:off x="5890611" y="4936773"/>
            <a:ext cx="456967" cy="12092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3" name="Line 47"/>
          <p:cNvSpPr>
            <a:spLocks noChangeShapeType="1"/>
          </p:cNvSpPr>
          <p:nvPr/>
        </p:nvSpPr>
        <p:spPr bwMode="auto">
          <a:xfrm>
            <a:off x="5890611" y="4924975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4" name="Line 48"/>
          <p:cNvSpPr>
            <a:spLocks noChangeShapeType="1"/>
          </p:cNvSpPr>
          <p:nvPr/>
        </p:nvSpPr>
        <p:spPr bwMode="auto">
          <a:xfrm>
            <a:off x="6347578" y="4924975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5" name="Rectangle 49"/>
          <p:cNvSpPr>
            <a:spLocks noChangeArrowheads="1"/>
          </p:cNvSpPr>
          <p:nvPr/>
        </p:nvSpPr>
        <p:spPr bwMode="auto">
          <a:xfrm>
            <a:off x="5890611" y="4924975"/>
            <a:ext cx="452588" cy="73732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6" name="Oval 50"/>
          <p:cNvSpPr>
            <a:spLocks noChangeArrowheads="1"/>
          </p:cNvSpPr>
          <p:nvPr/>
        </p:nvSpPr>
        <p:spPr bwMode="auto">
          <a:xfrm>
            <a:off x="5886231" y="4837972"/>
            <a:ext cx="456967" cy="14009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7" name="Rectangle 51"/>
          <p:cNvSpPr>
            <a:spLocks noChangeArrowheads="1"/>
          </p:cNvSpPr>
          <p:nvPr/>
        </p:nvSpPr>
        <p:spPr bwMode="auto">
          <a:xfrm>
            <a:off x="6013247" y="4857142"/>
            <a:ext cx="205854" cy="179906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8" name="Text Box 52"/>
          <p:cNvSpPr txBox="1">
            <a:spLocks noChangeArrowheads="1"/>
          </p:cNvSpPr>
          <p:nvPr/>
        </p:nvSpPr>
        <p:spPr bwMode="auto">
          <a:xfrm>
            <a:off x="5887691" y="4761290"/>
            <a:ext cx="467187" cy="39667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2a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9" name="Text Box 53"/>
          <p:cNvSpPr txBox="1">
            <a:spLocks noChangeArrowheads="1"/>
          </p:cNvSpPr>
          <p:nvPr/>
        </p:nvSpPr>
        <p:spPr bwMode="auto">
          <a:xfrm>
            <a:off x="1840470" y="5215261"/>
            <a:ext cx="665742" cy="39667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AS3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80" name="Text Box 54"/>
          <p:cNvSpPr txBox="1">
            <a:spLocks noChangeArrowheads="1"/>
          </p:cNvSpPr>
          <p:nvPr/>
        </p:nvSpPr>
        <p:spPr bwMode="auto">
          <a:xfrm>
            <a:off x="5345452" y="5839068"/>
            <a:ext cx="665742" cy="39667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AS1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81" name="Text Box 55"/>
          <p:cNvSpPr txBox="1">
            <a:spLocks noChangeArrowheads="1"/>
          </p:cNvSpPr>
          <p:nvPr/>
        </p:nvSpPr>
        <p:spPr bwMode="auto">
          <a:xfrm>
            <a:off x="7116511" y="5463035"/>
            <a:ext cx="616103" cy="36866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AS2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82" name="Oval 56"/>
          <p:cNvSpPr>
            <a:spLocks noChangeArrowheads="1"/>
          </p:cNvSpPr>
          <p:nvPr/>
        </p:nvSpPr>
        <p:spPr bwMode="auto">
          <a:xfrm>
            <a:off x="3280202" y="5545800"/>
            <a:ext cx="456967" cy="119446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83" name="Line 57"/>
          <p:cNvSpPr>
            <a:spLocks noChangeShapeType="1"/>
          </p:cNvSpPr>
          <p:nvPr/>
        </p:nvSpPr>
        <p:spPr bwMode="auto">
          <a:xfrm>
            <a:off x="3280202" y="5535477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84" name="Line 58"/>
          <p:cNvSpPr>
            <a:spLocks noChangeShapeType="1"/>
          </p:cNvSpPr>
          <p:nvPr/>
        </p:nvSpPr>
        <p:spPr bwMode="auto">
          <a:xfrm>
            <a:off x="3738630" y="5535477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85" name="Rectangle 59"/>
          <p:cNvSpPr>
            <a:spLocks noChangeArrowheads="1"/>
          </p:cNvSpPr>
          <p:nvPr/>
        </p:nvSpPr>
        <p:spPr bwMode="auto">
          <a:xfrm>
            <a:off x="3280202" y="5535477"/>
            <a:ext cx="452588" cy="69308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86" name="Oval 60"/>
          <p:cNvSpPr>
            <a:spLocks noChangeArrowheads="1"/>
          </p:cNvSpPr>
          <p:nvPr/>
        </p:nvSpPr>
        <p:spPr bwMode="auto">
          <a:xfrm>
            <a:off x="3275822" y="5455847"/>
            <a:ext cx="456967" cy="141566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87" name="Rectangle 61"/>
          <p:cNvSpPr>
            <a:spLocks noChangeArrowheads="1"/>
          </p:cNvSpPr>
          <p:nvPr/>
        </p:nvSpPr>
        <p:spPr bwMode="auto">
          <a:xfrm>
            <a:off x="3399919" y="5494187"/>
            <a:ext cx="207314" cy="141566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88" name="Text Box 62"/>
          <p:cNvSpPr txBox="1">
            <a:spLocks noChangeArrowheads="1"/>
          </p:cNvSpPr>
          <p:nvPr/>
        </p:nvSpPr>
        <p:spPr bwMode="auto">
          <a:xfrm>
            <a:off x="3280202" y="5367368"/>
            <a:ext cx="467187" cy="39667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1a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189" name="Group 63"/>
          <p:cNvGrpSpPr/>
          <p:nvPr/>
        </p:nvGrpSpPr>
        <p:grpSpPr bwMode="auto">
          <a:xfrm>
            <a:off x="6394297" y="4593181"/>
            <a:ext cx="461347" cy="396679"/>
            <a:chOff x="4320" y="1936"/>
            <a:chExt cx="316" cy="269"/>
          </a:xfrm>
        </p:grpSpPr>
        <p:sp>
          <p:nvSpPr>
            <p:cNvPr id="242" name="Oval 64"/>
            <p:cNvSpPr>
              <a:spLocks noChangeArrowheads="1"/>
            </p:cNvSpPr>
            <p:nvPr/>
          </p:nvSpPr>
          <p:spPr bwMode="auto">
            <a:xfrm>
              <a:off x="4323" y="2054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43" name="Line 65"/>
            <p:cNvSpPr>
              <a:spLocks noChangeShapeType="1"/>
            </p:cNvSpPr>
            <p:nvPr/>
          </p:nvSpPr>
          <p:spPr bwMode="auto">
            <a:xfrm>
              <a:off x="4323" y="2047"/>
              <a:ext cx="0" cy="5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44" name="Line 66"/>
            <p:cNvSpPr>
              <a:spLocks noChangeShapeType="1"/>
            </p:cNvSpPr>
            <p:nvPr/>
          </p:nvSpPr>
          <p:spPr bwMode="auto">
            <a:xfrm>
              <a:off x="4636" y="2047"/>
              <a:ext cx="0" cy="5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45" name="Rectangle 67"/>
            <p:cNvSpPr>
              <a:spLocks noChangeArrowheads="1"/>
            </p:cNvSpPr>
            <p:nvPr/>
          </p:nvSpPr>
          <p:spPr bwMode="auto">
            <a:xfrm>
              <a:off x="4323" y="2047"/>
              <a:ext cx="310" cy="51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46" name="Oval 68"/>
            <p:cNvSpPr>
              <a:spLocks noChangeArrowheads="1"/>
            </p:cNvSpPr>
            <p:nvPr/>
          </p:nvSpPr>
          <p:spPr bwMode="auto">
            <a:xfrm>
              <a:off x="4320" y="1988"/>
              <a:ext cx="313" cy="97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47" name="Rectangle 69"/>
            <p:cNvSpPr>
              <a:spLocks noChangeArrowheads="1"/>
            </p:cNvSpPr>
            <p:nvPr/>
          </p:nvSpPr>
          <p:spPr bwMode="auto">
            <a:xfrm>
              <a:off x="4407" y="2001"/>
              <a:ext cx="141" cy="118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48" name="Text Box 70"/>
            <p:cNvSpPr txBox="1">
              <a:spLocks noChangeArrowheads="1"/>
            </p:cNvSpPr>
            <p:nvPr/>
          </p:nvSpPr>
          <p:spPr bwMode="auto">
            <a:xfrm>
              <a:off x="4325" y="1936"/>
              <a:ext cx="310" cy="269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2c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190" name="Group 71"/>
          <p:cNvGrpSpPr/>
          <p:nvPr/>
        </p:nvGrpSpPr>
        <p:grpSpPr bwMode="auto">
          <a:xfrm>
            <a:off x="6797246" y="4920552"/>
            <a:ext cx="468647" cy="396679"/>
            <a:chOff x="4596" y="2158"/>
            <a:chExt cx="321" cy="269"/>
          </a:xfrm>
        </p:grpSpPr>
        <p:sp>
          <p:nvSpPr>
            <p:cNvPr id="235" name="Oval 72"/>
            <p:cNvSpPr>
              <a:spLocks noChangeArrowheads="1"/>
            </p:cNvSpPr>
            <p:nvPr/>
          </p:nvSpPr>
          <p:spPr bwMode="auto">
            <a:xfrm>
              <a:off x="4599" y="2276"/>
              <a:ext cx="311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6" name="Line 73"/>
            <p:cNvSpPr>
              <a:spLocks noChangeShapeType="1"/>
            </p:cNvSpPr>
            <p:nvPr/>
          </p:nvSpPr>
          <p:spPr bwMode="auto">
            <a:xfrm>
              <a:off x="4599" y="2269"/>
              <a:ext cx="0" cy="5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7" name="Line 74"/>
            <p:cNvSpPr>
              <a:spLocks noChangeShapeType="1"/>
            </p:cNvSpPr>
            <p:nvPr/>
          </p:nvSpPr>
          <p:spPr bwMode="auto">
            <a:xfrm>
              <a:off x="4910" y="2269"/>
              <a:ext cx="0" cy="5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8" name="Rectangle 75"/>
            <p:cNvSpPr>
              <a:spLocks noChangeArrowheads="1"/>
            </p:cNvSpPr>
            <p:nvPr/>
          </p:nvSpPr>
          <p:spPr bwMode="auto">
            <a:xfrm>
              <a:off x="4599" y="2269"/>
              <a:ext cx="310" cy="51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9" name="Oval 76"/>
            <p:cNvSpPr>
              <a:spLocks noChangeArrowheads="1"/>
            </p:cNvSpPr>
            <p:nvPr/>
          </p:nvSpPr>
          <p:spPr bwMode="auto">
            <a:xfrm>
              <a:off x="4596" y="2208"/>
              <a:ext cx="313" cy="97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40" name="Rectangle 77"/>
            <p:cNvSpPr>
              <a:spLocks noChangeArrowheads="1"/>
            </p:cNvSpPr>
            <p:nvPr/>
          </p:nvSpPr>
          <p:spPr bwMode="auto">
            <a:xfrm>
              <a:off x="4683" y="2221"/>
              <a:ext cx="141" cy="112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41" name="Text Box 78"/>
            <p:cNvSpPr txBox="1">
              <a:spLocks noChangeArrowheads="1"/>
            </p:cNvSpPr>
            <p:nvPr/>
          </p:nvSpPr>
          <p:spPr bwMode="auto">
            <a:xfrm>
              <a:off x="4598" y="2158"/>
              <a:ext cx="319" cy="269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2b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191" name="Group 79"/>
          <p:cNvGrpSpPr/>
          <p:nvPr/>
        </p:nvGrpSpPr>
        <p:grpSpPr bwMode="auto">
          <a:xfrm>
            <a:off x="4562047" y="5466169"/>
            <a:ext cx="468647" cy="396679"/>
            <a:chOff x="2015" y="1976"/>
            <a:chExt cx="321" cy="269"/>
          </a:xfrm>
        </p:grpSpPr>
        <p:sp>
          <p:nvSpPr>
            <p:cNvPr id="227" name="Oval 80"/>
            <p:cNvSpPr>
              <a:spLocks noChangeArrowheads="1"/>
            </p:cNvSpPr>
            <p:nvPr/>
          </p:nvSpPr>
          <p:spPr bwMode="auto">
            <a:xfrm>
              <a:off x="2019" y="2102"/>
              <a:ext cx="311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28" name="Line 81"/>
            <p:cNvSpPr>
              <a:spLocks noChangeShapeType="1"/>
            </p:cNvSpPr>
            <p:nvPr/>
          </p:nvSpPr>
          <p:spPr bwMode="auto">
            <a:xfrm>
              <a:off x="2019" y="2097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29" name="Line 82"/>
            <p:cNvSpPr>
              <a:spLocks noChangeShapeType="1"/>
            </p:cNvSpPr>
            <p:nvPr/>
          </p:nvSpPr>
          <p:spPr bwMode="auto">
            <a:xfrm>
              <a:off x="2330" y="2097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0" name="Rectangle 83"/>
            <p:cNvSpPr>
              <a:spLocks noChangeArrowheads="1"/>
            </p:cNvSpPr>
            <p:nvPr/>
          </p:nvSpPr>
          <p:spPr bwMode="auto">
            <a:xfrm>
              <a:off x="2019" y="2097"/>
              <a:ext cx="310" cy="47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1" name="Oval 84"/>
            <p:cNvSpPr>
              <a:spLocks noChangeArrowheads="1"/>
            </p:cNvSpPr>
            <p:nvPr/>
          </p:nvSpPr>
          <p:spPr bwMode="auto">
            <a:xfrm>
              <a:off x="2016" y="2036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232" name="Group 85"/>
            <p:cNvGrpSpPr/>
            <p:nvPr/>
          </p:nvGrpSpPr>
          <p:grpSpPr bwMode="auto">
            <a:xfrm>
              <a:off x="2015" y="1976"/>
              <a:ext cx="321" cy="269"/>
              <a:chOff x="2894" y="2425"/>
              <a:chExt cx="328" cy="269"/>
            </a:xfrm>
          </p:grpSpPr>
          <p:sp>
            <p:nvSpPr>
              <p:cNvPr id="233" name="Rectangle 86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34" name="Text Box 87"/>
              <p:cNvSpPr txBox="1">
                <a:spLocks noChangeArrowheads="1"/>
              </p:cNvSpPr>
              <p:nvPr/>
            </p:nvSpPr>
            <p:spPr bwMode="auto">
              <a:xfrm>
                <a:off x="2894" y="2425"/>
                <a:ext cx="328" cy="2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1b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grpSp>
        <p:nvGrpSpPr>
          <p:cNvPr id="199" name="Group 99"/>
          <p:cNvGrpSpPr/>
          <p:nvPr/>
        </p:nvGrpSpPr>
        <p:grpSpPr bwMode="auto">
          <a:xfrm>
            <a:off x="2231951" y="4354289"/>
            <a:ext cx="461347" cy="396679"/>
            <a:chOff x="2016" y="1976"/>
            <a:chExt cx="316" cy="269"/>
          </a:xfrm>
        </p:grpSpPr>
        <p:sp>
          <p:nvSpPr>
            <p:cNvPr id="215" name="Oval 100"/>
            <p:cNvSpPr>
              <a:spLocks noChangeArrowheads="1"/>
            </p:cNvSpPr>
            <p:nvPr/>
          </p:nvSpPr>
          <p:spPr bwMode="auto">
            <a:xfrm>
              <a:off x="2019" y="2102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16" name="Line 101"/>
            <p:cNvSpPr>
              <a:spLocks noChangeShapeType="1"/>
            </p:cNvSpPr>
            <p:nvPr/>
          </p:nvSpPr>
          <p:spPr bwMode="auto">
            <a:xfrm>
              <a:off x="2019" y="209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17" name="Line 102"/>
            <p:cNvSpPr>
              <a:spLocks noChangeShapeType="1"/>
            </p:cNvSpPr>
            <p:nvPr/>
          </p:nvSpPr>
          <p:spPr bwMode="auto">
            <a:xfrm>
              <a:off x="2332" y="209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18" name="Rectangle 103"/>
            <p:cNvSpPr>
              <a:spLocks noChangeArrowheads="1"/>
            </p:cNvSpPr>
            <p:nvPr/>
          </p:nvSpPr>
          <p:spPr bwMode="auto">
            <a:xfrm>
              <a:off x="2019" y="2095"/>
              <a:ext cx="310" cy="50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19" name="Oval 104"/>
            <p:cNvSpPr>
              <a:spLocks noChangeArrowheads="1"/>
            </p:cNvSpPr>
            <p:nvPr/>
          </p:nvSpPr>
          <p:spPr bwMode="auto">
            <a:xfrm>
              <a:off x="2016" y="2037"/>
              <a:ext cx="313" cy="94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220" name="Group 105"/>
            <p:cNvGrpSpPr/>
            <p:nvPr/>
          </p:nvGrpSpPr>
          <p:grpSpPr bwMode="auto">
            <a:xfrm>
              <a:off x="2020" y="1976"/>
              <a:ext cx="308" cy="269"/>
              <a:chOff x="2899" y="2425"/>
              <a:chExt cx="315" cy="269"/>
            </a:xfrm>
          </p:grpSpPr>
          <p:sp>
            <p:nvSpPr>
              <p:cNvPr id="221" name="Rectangle 106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0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22" name="Text Box 107"/>
              <p:cNvSpPr txBox="1">
                <a:spLocks noChangeArrowheads="1"/>
              </p:cNvSpPr>
              <p:nvPr/>
            </p:nvSpPr>
            <p:spPr bwMode="auto">
              <a:xfrm>
                <a:off x="2899" y="2425"/>
                <a:ext cx="315" cy="26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3c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sp>
        <p:nvSpPr>
          <p:cNvPr id="200" name="Line 108"/>
          <p:cNvSpPr>
            <a:spLocks noChangeShapeType="1"/>
          </p:cNvSpPr>
          <p:nvPr/>
        </p:nvSpPr>
        <p:spPr bwMode="auto">
          <a:xfrm flipH="1">
            <a:off x="2266990" y="4669862"/>
            <a:ext cx="90518" cy="159261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01" name="Line 109"/>
          <p:cNvSpPr>
            <a:spLocks noChangeShapeType="1"/>
          </p:cNvSpPr>
          <p:nvPr/>
        </p:nvSpPr>
        <p:spPr bwMode="auto">
          <a:xfrm>
            <a:off x="1818783" y="4737696"/>
            <a:ext cx="211694" cy="16221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02" name="Line 110"/>
          <p:cNvSpPr>
            <a:spLocks noChangeShapeType="1"/>
          </p:cNvSpPr>
          <p:nvPr/>
        </p:nvSpPr>
        <p:spPr bwMode="auto">
          <a:xfrm flipH="1">
            <a:off x="2547302" y="4214198"/>
            <a:ext cx="198555" cy="22414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03" name="Line 111"/>
          <p:cNvSpPr>
            <a:spLocks noChangeShapeType="1"/>
          </p:cNvSpPr>
          <p:nvPr/>
        </p:nvSpPr>
        <p:spPr bwMode="auto">
          <a:xfrm>
            <a:off x="2139974" y="4200926"/>
            <a:ext cx="175195" cy="26248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04" name="Line 112"/>
          <p:cNvSpPr>
            <a:spLocks noChangeShapeType="1"/>
          </p:cNvSpPr>
          <p:nvPr/>
        </p:nvSpPr>
        <p:spPr bwMode="auto">
          <a:xfrm flipH="1">
            <a:off x="3103547" y="4338068"/>
            <a:ext cx="102197" cy="30377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07" name="Line 115"/>
          <p:cNvSpPr>
            <a:spLocks noChangeShapeType="1"/>
          </p:cNvSpPr>
          <p:nvPr/>
        </p:nvSpPr>
        <p:spPr bwMode="auto">
          <a:xfrm flipH="1" flipV="1">
            <a:off x="6356338" y="4388206"/>
            <a:ext cx="185415" cy="29787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08" name="Line 116"/>
          <p:cNvSpPr>
            <a:spLocks noChangeShapeType="1"/>
          </p:cNvSpPr>
          <p:nvPr/>
        </p:nvSpPr>
        <p:spPr bwMode="auto">
          <a:xfrm flipH="1" flipV="1">
            <a:off x="5900830" y="4538619"/>
            <a:ext cx="198555" cy="272809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09" name="Line 117"/>
          <p:cNvSpPr>
            <a:spLocks noChangeShapeType="1"/>
          </p:cNvSpPr>
          <p:nvPr/>
        </p:nvSpPr>
        <p:spPr bwMode="auto">
          <a:xfrm flipH="1">
            <a:off x="3141506" y="5637228"/>
            <a:ext cx="197095" cy="17253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10" name="Line 118"/>
          <p:cNvSpPr>
            <a:spLocks noChangeShapeType="1"/>
          </p:cNvSpPr>
          <p:nvPr/>
        </p:nvSpPr>
        <p:spPr bwMode="auto">
          <a:xfrm flipH="1" flipV="1">
            <a:off x="3091868" y="5488289"/>
            <a:ext cx="185415" cy="1179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11" name="Line 119"/>
          <p:cNvSpPr>
            <a:spLocks noChangeShapeType="1"/>
          </p:cNvSpPr>
          <p:nvPr/>
        </p:nvSpPr>
        <p:spPr bwMode="auto">
          <a:xfrm flipH="1">
            <a:off x="3487517" y="5887917"/>
            <a:ext cx="309511" cy="2212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12" name="Line 120"/>
          <p:cNvSpPr>
            <a:spLocks noChangeShapeType="1"/>
          </p:cNvSpPr>
          <p:nvPr/>
        </p:nvSpPr>
        <p:spPr bwMode="auto">
          <a:xfrm flipV="1">
            <a:off x="4192677" y="5212531"/>
            <a:ext cx="334331" cy="1474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13" name="Line 121"/>
          <p:cNvSpPr>
            <a:spLocks noChangeShapeType="1"/>
          </p:cNvSpPr>
          <p:nvPr/>
        </p:nvSpPr>
        <p:spPr bwMode="auto">
          <a:xfrm>
            <a:off x="4859879" y="5762572"/>
            <a:ext cx="173735" cy="16221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14" name="Line 122"/>
          <p:cNvSpPr>
            <a:spLocks noChangeShapeType="1"/>
          </p:cNvSpPr>
          <p:nvPr/>
        </p:nvSpPr>
        <p:spPr bwMode="auto">
          <a:xfrm>
            <a:off x="4156178" y="5324603"/>
            <a:ext cx="211694" cy="11059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92" name="Freeform 113"/>
          <p:cNvSpPr/>
          <p:nvPr/>
        </p:nvSpPr>
        <p:spPr bwMode="auto">
          <a:xfrm flipH="1">
            <a:off x="642829" y="4609186"/>
            <a:ext cx="1171575" cy="1758950"/>
          </a:xfrm>
          <a:custGeom>
            <a:avLst/>
            <a:gdLst>
              <a:gd name="T0" fmla="*/ 2147483647 w 738"/>
              <a:gd name="T1" fmla="*/ 2147483647 h 1108"/>
              <a:gd name="T2" fmla="*/ 2147483647 w 738"/>
              <a:gd name="T3" fmla="*/ 2147483647 h 1108"/>
              <a:gd name="T4" fmla="*/ 2147483647 w 738"/>
              <a:gd name="T5" fmla="*/ 2147483647 h 1108"/>
              <a:gd name="T6" fmla="*/ 2147483647 w 738"/>
              <a:gd name="T7" fmla="*/ 2147483647 h 1108"/>
              <a:gd name="T8" fmla="*/ 2147483647 w 738"/>
              <a:gd name="T9" fmla="*/ 2147483647 h 1108"/>
              <a:gd name="T10" fmla="*/ 2147483647 w 738"/>
              <a:gd name="T11" fmla="*/ 2147483647 h 1108"/>
              <a:gd name="T12" fmla="*/ 2147483647 w 738"/>
              <a:gd name="T13" fmla="*/ 2147483647 h 1108"/>
              <a:gd name="T14" fmla="*/ 2147483647 w 738"/>
              <a:gd name="T15" fmla="*/ 2147483647 h 1108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738"/>
              <a:gd name="T25" fmla="*/ 0 h 1108"/>
              <a:gd name="T26" fmla="*/ 738 w 738"/>
              <a:gd name="T27" fmla="*/ 1108 h 1108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738" h="1108">
                <a:moveTo>
                  <a:pt x="32" y="394"/>
                </a:moveTo>
                <a:cubicBezTo>
                  <a:pt x="66" y="301"/>
                  <a:pt x="108" y="228"/>
                  <a:pt x="213" y="172"/>
                </a:cubicBezTo>
                <a:cubicBezTo>
                  <a:pt x="318" y="116"/>
                  <a:pt x="588" y="0"/>
                  <a:pt x="663" y="56"/>
                </a:cubicBezTo>
                <a:cubicBezTo>
                  <a:pt x="738" y="112"/>
                  <a:pt x="659" y="346"/>
                  <a:pt x="661" y="509"/>
                </a:cubicBezTo>
                <a:cubicBezTo>
                  <a:pt x="663" y="672"/>
                  <a:pt x="731" y="956"/>
                  <a:pt x="677" y="1032"/>
                </a:cubicBezTo>
                <a:cubicBezTo>
                  <a:pt x="623" y="1108"/>
                  <a:pt x="442" y="999"/>
                  <a:pt x="338" y="962"/>
                </a:cubicBezTo>
                <a:cubicBezTo>
                  <a:pt x="234" y="925"/>
                  <a:pt x="102" y="904"/>
                  <a:pt x="51" y="809"/>
                </a:cubicBezTo>
                <a:cubicBezTo>
                  <a:pt x="0" y="715"/>
                  <a:pt x="36" y="481"/>
                  <a:pt x="32" y="394"/>
                </a:cubicBezTo>
                <a:close/>
              </a:path>
            </a:pathLst>
          </a:custGeom>
          <a:gradFill rotWithShape="1">
            <a:gsLst>
              <a:gs pos="0">
                <a:srgbClr val="9CE0FA"/>
              </a:gs>
              <a:gs pos="100000">
                <a:srgbClr val="FFFFFF"/>
              </a:gs>
            </a:gsLst>
            <a:lin ang="0" scaled="1"/>
          </a:gradFill>
          <a:ln>
            <a:noFill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93" name="Text Box 114"/>
          <p:cNvSpPr txBox="1">
            <a:spLocks noChangeArrowheads="1"/>
          </p:cNvSpPr>
          <p:nvPr/>
        </p:nvSpPr>
        <p:spPr bwMode="auto">
          <a:xfrm>
            <a:off x="699979" y="5393411"/>
            <a:ext cx="893763" cy="51752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sz="1400" dirty="0"/>
              <a:t>other</a:t>
            </a:r>
            <a:endParaRPr lang="en-US" sz="1400" dirty="0"/>
          </a:p>
          <a:p>
            <a:r>
              <a:rPr lang="en-US" sz="1400" dirty="0"/>
              <a:t>networks</a:t>
            </a:r>
            <a:endParaRPr lang="en-US" sz="1400" dirty="0"/>
          </a:p>
        </p:txBody>
      </p:sp>
      <p:sp>
        <p:nvSpPr>
          <p:cNvPr id="194" name="Line 115"/>
          <p:cNvSpPr>
            <a:spLocks noChangeShapeType="1"/>
          </p:cNvSpPr>
          <p:nvPr/>
        </p:nvSpPr>
        <p:spPr bwMode="auto">
          <a:xfrm flipH="1">
            <a:off x="1500079" y="4955261"/>
            <a:ext cx="468313" cy="2682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195" name="Freeform 5"/>
          <p:cNvSpPr/>
          <p:nvPr/>
        </p:nvSpPr>
        <p:spPr bwMode="auto">
          <a:xfrm>
            <a:off x="8053714" y="3961226"/>
            <a:ext cx="1171575" cy="1758950"/>
          </a:xfrm>
          <a:custGeom>
            <a:avLst/>
            <a:gdLst>
              <a:gd name="T0" fmla="*/ 2147483647 w 738"/>
              <a:gd name="T1" fmla="*/ 2147483647 h 1108"/>
              <a:gd name="T2" fmla="*/ 2147483647 w 738"/>
              <a:gd name="T3" fmla="*/ 2147483647 h 1108"/>
              <a:gd name="T4" fmla="*/ 2147483647 w 738"/>
              <a:gd name="T5" fmla="*/ 2147483647 h 1108"/>
              <a:gd name="T6" fmla="*/ 2147483647 w 738"/>
              <a:gd name="T7" fmla="*/ 2147483647 h 1108"/>
              <a:gd name="T8" fmla="*/ 2147483647 w 738"/>
              <a:gd name="T9" fmla="*/ 2147483647 h 1108"/>
              <a:gd name="T10" fmla="*/ 2147483647 w 738"/>
              <a:gd name="T11" fmla="*/ 2147483647 h 1108"/>
              <a:gd name="T12" fmla="*/ 2147483647 w 738"/>
              <a:gd name="T13" fmla="*/ 2147483647 h 1108"/>
              <a:gd name="T14" fmla="*/ 2147483647 w 738"/>
              <a:gd name="T15" fmla="*/ 2147483647 h 1108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738"/>
              <a:gd name="T25" fmla="*/ 0 h 1108"/>
              <a:gd name="T26" fmla="*/ 738 w 738"/>
              <a:gd name="T27" fmla="*/ 1108 h 1108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738" h="1108">
                <a:moveTo>
                  <a:pt x="32" y="394"/>
                </a:moveTo>
                <a:cubicBezTo>
                  <a:pt x="66" y="301"/>
                  <a:pt x="108" y="228"/>
                  <a:pt x="213" y="172"/>
                </a:cubicBezTo>
                <a:cubicBezTo>
                  <a:pt x="318" y="116"/>
                  <a:pt x="588" y="0"/>
                  <a:pt x="663" y="56"/>
                </a:cubicBezTo>
                <a:cubicBezTo>
                  <a:pt x="738" y="112"/>
                  <a:pt x="659" y="346"/>
                  <a:pt x="661" y="509"/>
                </a:cubicBezTo>
                <a:cubicBezTo>
                  <a:pt x="663" y="672"/>
                  <a:pt x="731" y="956"/>
                  <a:pt x="677" y="1032"/>
                </a:cubicBezTo>
                <a:cubicBezTo>
                  <a:pt x="623" y="1108"/>
                  <a:pt x="442" y="999"/>
                  <a:pt x="338" y="962"/>
                </a:cubicBezTo>
                <a:cubicBezTo>
                  <a:pt x="234" y="925"/>
                  <a:pt x="102" y="904"/>
                  <a:pt x="51" y="809"/>
                </a:cubicBezTo>
                <a:cubicBezTo>
                  <a:pt x="0" y="715"/>
                  <a:pt x="36" y="481"/>
                  <a:pt x="32" y="394"/>
                </a:cubicBezTo>
                <a:close/>
              </a:path>
            </a:pathLst>
          </a:custGeom>
          <a:gradFill rotWithShape="1">
            <a:gsLst>
              <a:gs pos="0">
                <a:srgbClr val="9CE0FA"/>
              </a:gs>
              <a:gs pos="100000">
                <a:srgbClr val="FFFFFF"/>
              </a:gs>
            </a:gsLst>
            <a:lin ang="0" scaled="1"/>
          </a:gradFill>
          <a:ln>
            <a:noFill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96" name="Line 92"/>
          <p:cNvSpPr>
            <a:spLocks noChangeShapeType="1"/>
          </p:cNvSpPr>
          <p:nvPr/>
        </p:nvSpPr>
        <p:spPr bwMode="auto">
          <a:xfrm>
            <a:off x="6848694" y="4790989"/>
            <a:ext cx="1318276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r>
              <a:rPr lang="en-US" dirty="0"/>
              <a:t>        </a:t>
            </a:r>
            <a:endParaRPr lang="en-US" dirty="0"/>
          </a:p>
        </p:txBody>
      </p:sp>
      <p:sp>
        <p:nvSpPr>
          <p:cNvPr id="197" name="Line 93"/>
          <p:cNvSpPr>
            <a:spLocks noChangeShapeType="1"/>
          </p:cNvSpPr>
          <p:nvPr/>
        </p:nvSpPr>
        <p:spPr bwMode="auto">
          <a:xfrm>
            <a:off x="7290584" y="5105814"/>
            <a:ext cx="1339849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r>
              <a:rPr lang="en-US" dirty="0"/>
              <a:t>                </a:t>
            </a:r>
            <a:endParaRPr lang="en-US" dirty="0"/>
          </a:p>
        </p:txBody>
      </p:sp>
      <p:sp>
        <p:nvSpPr>
          <p:cNvPr id="198" name="Text Box 112"/>
          <p:cNvSpPr txBox="1">
            <a:spLocks noChangeArrowheads="1"/>
          </p:cNvSpPr>
          <p:nvPr/>
        </p:nvSpPr>
        <p:spPr bwMode="auto">
          <a:xfrm>
            <a:off x="8433127" y="4558126"/>
            <a:ext cx="893762" cy="51752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sz="1400" dirty="0"/>
              <a:t>other</a:t>
            </a:r>
            <a:endParaRPr lang="en-US" sz="1400" dirty="0"/>
          </a:p>
          <a:p>
            <a:r>
              <a:rPr lang="en-US" sz="1400" dirty="0"/>
              <a:t>networks</a:t>
            </a:r>
            <a:endParaRPr lang="en-US" sz="1400" dirty="0"/>
          </a:p>
        </p:txBody>
      </p:sp>
      <p:sp>
        <p:nvSpPr>
          <p:cNvPr id="223" name="Rectangle 3"/>
          <p:cNvSpPr txBox="1">
            <a:spLocks noChangeArrowheads="1"/>
          </p:cNvSpPr>
          <p:nvPr/>
        </p:nvSpPr>
        <p:spPr>
          <a:xfrm>
            <a:off x="657073" y="1558642"/>
            <a:ext cx="5004692" cy="72126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2400" dirty="0"/>
              <a:t>suppose router in AS</a:t>
            </a:r>
            <a:r>
              <a:rPr lang="en-US" sz="2400" dirty="0">
                <a:latin typeface="Arial" panose="020B0604020202020204"/>
                <a:cs typeface="Arial" panose="020B0604020202020204"/>
              </a:rPr>
              <a:t>1</a:t>
            </a:r>
            <a:r>
              <a:rPr lang="en-US" sz="2400" dirty="0"/>
              <a:t> receives datagram destined outside of AS</a:t>
            </a:r>
            <a:r>
              <a:rPr lang="en-US" sz="2400" dirty="0">
                <a:latin typeface="Arial" panose="020B0604020202020204"/>
                <a:cs typeface="Arial" panose="020B0604020202020204"/>
              </a:rPr>
              <a:t>1</a:t>
            </a:r>
            <a:r>
              <a:rPr lang="en-US" sz="2400" dirty="0"/>
              <a:t>:</a:t>
            </a:r>
            <a:endParaRPr lang="en-US" sz="2400" dirty="0"/>
          </a:p>
          <a:p>
            <a:pPr lvl="1">
              <a:defRPr/>
            </a:pP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6108525" y="1488552"/>
            <a:ext cx="5490576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charset="0"/>
              <a:buNone/>
              <a:defRPr/>
            </a:pPr>
            <a:r>
              <a:rPr lang="en-US" sz="2800" dirty="0">
                <a:solidFill>
                  <a:srgbClr val="CC0000"/>
                </a:solidFill>
              </a:rPr>
              <a:t>AS</a:t>
            </a:r>
            <a:r>
              <a:rPr lang="en-US" sz="2800" dirty="0">
                <a:solidFill>
                  <a:srgbClr val="CC0000"/>
                </a:solidFill>
                <a:cs typeface="Arial" panose="020B0604020202020204"/>
              </a:rPr>
              <a:t>1</a:t>
            </a:r>
            <a:r>
              <a:rPr lang="en-US" sz="2800" dirty="0">
                <a:solidFill>
                  <a:srgbClr val="CC0000"/>
                </a:solidFill>
              </a:rPr>
              <a:t> inter-domain routing must:</a:t>
            </a:r>
            <a:endParaRPr lang="en-US" sz="2800" dirty="0">
              <a:solidFill>
                <a:srgbClr val="CC0000"/>
              </a:solidFill>
            </a:endParaRPr>
          </a:p>
          <a:p>
            <a:pPr marL="457200" indent="-333375">
              <a:buFont typeface="ZapfDingbats" charset="0"/>
              <a:buAutoNum type="arabicPeriod"/>
              <a:defRPr/>
            </a:pPr>
            <a:r>
              <a:rPr lang="en-US" sz="2400" dirty="0"/>
              <a:t>learn which destinations reachable through AS2, which through AS3</a:t>
            </a:r>
            <a:endParaRPr lang="en-US" sz="2400" dirty="0"/>
          </a:p>
          <a:p>
            <a:pPr marL="457200" indent="-333375">
              <a:buFont typeface="ZapfDingbats" charset="0"/>
              <a:buAutoNum type="arabicPeriod"/>
              <a:defRPr/>
            </a:pPr>
            <a:r>
              <a:rPr lang="en-US" sz="2400" dirty="0"/>
              <a:t>propagate this reachability info to all routers in AS</a:t>
            </a:r>
            <a:r>
              <a:rPr lang="en-US" sz="2400" dirty="0">
                <a:cs typeface="Arial" panose="020B0604020202020204"/>
              </a:rPr>
              <a:t>1</a:t>
            </a:r>
            <a:endParaRPr lang="en-US" sz="2400" dirty="0">
              <a:cs typeface="Arial" panose="020B0604020202020204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670048" y="5701792"/>
            <a:ext cx="763742" cy="443198"/>
            <a:chOff x="2670048" y="5701792"/>
            <a:chExt cx="763742" cy="443198"/>
          </a:xfrm>
        </p:grpSpPr>
        <p:sp>
          <p:nvSpPr>
            <p:cNvPr id="124" name="Right Arrow 123"/>
            <p:cNvSpPr/>
            <p:nvPr/>
          </p:nvSpPr>
          <p:spPr>
            <a:xfrm rot="19174881">
              <a:off x="2896614" y="5786744"/>
              <a:ext cx="537176" cy="202520"/>
            </a:xfrm>
            <a:prstGeom prst="rightArrow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35000">
                  <a:schemeClr val="accent1">
                    <a:lumMod val="20000"/>
                    <a:lumOff val="80000"/>
                  </a:schemeClr>
                </a:gs>
                <a:gs pos="68000">
                  <a:schemeClr val="accent1">
                    <a:lumMod val="45000"/>
                    <a:lumOff val="55000"/>
                  </a:schemeClr>
                </a:gs>
                <a:gs pos="100000">
                  <a:srgbClr val="0000A8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20" name="Group 201"/>
            <p:cNvGrpSpPr/>
            <p:nvPr/>
          </p:nvGrpSpPr>
          <p:grpSpPr bwMode="auto">
            <a:xfrm>
              <a:off x="2670048" y="5701792"/>
              <a:ext cx="245122" cy="443198"/>
              <a:chOff x="375561" y="297711"/>
              <a:chExt cx="1252683" cy="2138362"/>
            </a:xfrm>
          </p:grpSpPr>
          <p:sp>
            <p:nvSpPr>
              <p:cNvPr id="121" name="Freeform 120"/>
              <p:cNvSpPr/>
              <p:nvPr/>
            </p:nvSpPr>
            <p:spPr>
              <a:xfrm>
                <a:off x="375561" y="297711"/>
                <a:ext cx="971072" cy="2138362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6787" h="2138362">
                    <a:moveTo>
                      <a:pt x="0" y="0"/>
                    </a:moveTo>
                    <a:lnTo>
                      <a:pt x="0" y="1190625"/>
                    </a:lnTo>
                    <a:lnTo>
                      <a:pt x="966787" y="2138362"/>
                    </a:lnTo>
                    <a:cubicBezTo>
                      <a:pt x="965200" y="1673225"/>
                      <a:pt x="963612" y="1208087"/>
                      <a:pt x="962025" y="74295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122" name="Freeform 121"/>
              <p:cNvSpPr/>
              <p:nvPr/>
            </p:nvSpPr>
            <p:spPr>
              <a:xfrm>
                <a:off x="375561" y="309724"/>
                <a:ext cx="1247826" cy="768849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  <a:gd name="connsiteX0-1" fmla="*/ 928688 w 1895475"/>
                  <a:gd name="connsiteY0-2" fmla="*/ 0 h 2138362"/>
                  <a:gd name="connsiteX1-3" fmla="*/ 0 w 1895475"/>
                  <a:gd name="connsiteY1-4" fmla="*/ 461963 h 2138362"/>
                  <a:gd name="connsiteX2-5" fmla="*/ 1895475 w 1895475"/>
                  <a:gd name="connsiteY2-6" fmla="*/ 2138362 h 2138362"/>
                  <a:gd name="connsiteX3-7" fmla="*/ 1890713 w 1895475"/>
                  <a:gd name="connsiteY3-8" fmla="*/ 742950 h 2138362"/>
                  <a:gd name="connsiteX4-9" fmla="*/ 928688 w 1895475"/>
                  <a:gd name="connsiteY4-10" fmla="*/ 0 h 2138362"/>
                  <a:gd name="connsiteX0-11" fmla="*/ 247650 w 1895475"/>
                  <a:gd name="connsiteY0-12" fmla="*/ 0 h 1738312"/>
                  <a:gd name="connsiteX1-13" fmla="*/ 0 w 1895475"/>
                  <a:gd name="connsiteY1-14" fmla="*/ 61913 h 1738312"/>
                  <a:gd name="connsiteX2-15" fmla="*/ 1895475 w 1895475"/>
                  <a:gd name="connsiteY2-16" fmla="*/ 1738312 h 1738312"/>
                  <a:gd name="connsiteX3-17" fmla="*/ 1890713 w 1895475"/>
                  <a:gd name="connsiteY3-18" fmla="*/ 342900 h 1738312"/>
                  <a:gd name="connsiteX4-19" fmla="*/ 247650 w 1895475"/>
                  <a:gd name="connsiteY4-20" fmla="*/ 0 h 1738312"/>
                  <a:gd name="connsiteX0-21" fmla="*/ 247650 w 1895475"/>
                  <a:gd name="connsiteY0-22" fmla="*/ 0 h 1738312"/>
                  <a:gd name="connsiteX1-23" fmla="*/ 0 w 1895475"/>
                  <a:gd name="connsiteY1-24" fmla="*/ 61913 h 1738312"/>
                  <a:gd name="connsiteX2-25" fmla="*/ 1895475 w 1895475"/>
                  <a:gd name="connsiteY2-26" fmla="*/ 1738312 h 1738312"/>
                  <a:gd name="connsiteX3-27" fmla="*/ 1143000 w 1895475"/>
                  <a:gd name="connsiteY3-28" fmla="*/ 776288 h 1738312"/>
                  <a:gd name="connsiteX4-29" fmla="*/ 247650 w 1895475"/>
                  <a:gd name="connsiteY4-30" fmla="*/ 0 h 1738312"/>
                  <a:gd name="connsiteX0-31" fmla="*/ 247650 w 1895475"/>
                  <a:gd name="connsiteY0-32" fmla="*/ 0 h 1738312"/>
                  <a:gd name="connsiteX1-33" fmla="*/ 0 w 1895475"/>
                  <a:gd name="connsiteY1-34" fmla="*/ 61913 h 1738312"/>
                  <a:gd name="connsiteX2-35" fmla="*/ 1895475 w 1895475"/>
                  <a:gd name="connsiteY2-36" fmla="*/ 1738312 h 1738312"/>
                  <a:gd name="connsiteX3-37" fmla="*/ 1143000 w 1895475"/>
                  <a:gd name="connsiteY3-38" fmla="*/ 776288 h 1738312"/>
                  <a:gd name="connsiteX4-39" fmla="*/ 247650 w 1895475"/>
                  <a:gd name="connsiteY4-40" fmla="*/ 0 h 1738312"/>
                  <a:gd name="connsiteX0-41" fmla="*/ 247650 w 1895475"/>
                  <a:gd name="connsiteY0-42" fmla="*/ 0 h 1738312"/>
                  <a:gd name="connsiteX1-43" fmla="*/ 0 w 1895475"/>
                  <a:gd name="connsiteY1-44" fmla="*/ 61913 h 1738312"/>
                  <a:gd name="connsiteX2-45" fmla="*/ 1895475 w 1895475"/>
                  <a:gd name="connsiteY2-46" fmla="*/ 1738312 h 1738312"/>
                  <a:gd name="connsiteX3-47" fmla="*/ 1238250 w 1895475"/>
                  <a:gd name="connsiteY3-48" fmla="*/ 814388 h 1738312"/>
                  <a:gd name="connsiteX4-49" fmla="*/ 247650 w 1895475"/>
                  <a:gd name="connsiteY4-50" fmla="*/ 0 h 1738312"/>
                  <a:gd name="connsiteX0-51" fmla="*/ 247650 w 1895475"/>
                  <a:gd name="connsiteY0-52" fmla="*/ 0 h 1738312"/>
                  <a:gd name="connsiteX1-53" fmla="*/ 0 w 1895475"/>
                  <a:gd name="connsiteY1-54" fmla="*/ 61913 h 1738312"/>
                  <a:gd name="connsiteX2-55" fmla="*/ 1895475 w 1895475"/>
                  <a:gd name="connsiteY2-56" fmla="*/ 1738312 h 1738312"/>
                  <a:gd name="connsiteX3-57" fmla="*/ 1238250 w 1895475"/>
                  <a:gd name="connsiteY3-58" fmla="*/ 814388 h 1738312"/>
                  <a:gd name="connsiteX4-59" fmla="*/ 247650 w 1895475"/>
                  <a:gd name="connsiteY4-60" fmla="*/ 0 h 1738312"/>
                  <a:gd name="connsiteX0-61" fmla="*/ 247650 w 1238250"/>
                  <a:gd name="connsiteY0-62" fmla="*/ 0 h 862012"/>
                  <a:gd name="connsiteX1-63" fmla="*/ 0 w 1238250"/>
                  <a:gd name="connsiteY1-64" fmla="*/ 61913 h 862012"/>
                  <a:gd name="connsiteX2-65" fmla="*/ 947738 w 1238250"/>
                  <a:gd name="connsiteY2-66" fmla="*/ 862012 h 862012"/>
                  <a:gd name="connsiteX3-67" fmla="*/ 1238250 w 1238250"/>
                  <a:gd name="connsiteY3-68" fmla="*/ 814388 h 862012"/>
                  <a:gd name="connsiteX4-69" fmla="*/ 247650 w 1238250"/>
                  <a:gd name="connsiteY4-70" fmla="*/ 0 h 862012"/>
                  <a:gd name="connsiteX0-71" fmla="*/ 247650 w 1238250"/>
                  <a:gd name="connsiteY0-72" fmla="*/ 0 h 823912"/>
                  <a:gd name="connsiteX1-73" fmla="*/ 0 w 1238250"/>
                  <a:gd name="connsiteY1-74" fmla="*/ 61913 h 823912"/>
                  <a:gd name="connsiteX2-75" fmla="*/ 952500 w 1238250"/>
                  <a:gd name="connsiteY2-76" fmla="*/ 823912 h 823912"/>
                  <a:gd name="connsiteX3-77" fmla="*/ 1238250 w 1238250"/>
                  <a:gd name="connsiteY3-78" fmla="*/ 814388 h 823912"/>
                  <a:gd name="connsiteX4-79" fmla="*/ 247650 w 1238250"/>
                  <a:gd name="connsiteY4-80" fmla="*/ 0 h 823912"/>
                  <a:gd name="connsiteX0-81" fmla="*/ 247650 w 1238250"/>
                  <a:gd name="connsiteY0-82" fmla="*/ 0 h 823912"/>
                  <a:gd name="connsiteX1-83" fmla="*/ 0 w 1238250"/>
                  <a:gd name="connsiteY1-84" fmla="*/ 61913 h 823912"/>
                  <a:gd name="connsiteX2-85" fmla="*/ 952500 w 1238250"/>
                  <a:gd name="connsiteY2-86" fmla="*/ 823912 h 823912"/>
                  <a:gd name="connsiteX3-87" fmla="*/ 1238250 w 1238250"/>
                  <a:gd name="connsiteY3-88" fmla="*/ 814388 h 823912"/>
                  <a:gd name="connsiteX4-89" fmla="*/ 247650 w 1238250"/>
                  <a:gd name="connsiteY4-90" fmla="*/ 0 h 823912"/>
                  <a:gd name="connsiteX0-91" fmla="*/ 233363 w 1238250"/>
                  <a:gd name="connsiteY0-92" fmla="*/ 0 h 766762"/>
                  <a:gd name="connsiteX1-93" fmla="*/ 0 w 1238250"/>
                  <a:gd name="connsiteY1-94" fmla="*/ 4763 h 766762"/>
                  <a:gd name="connsiteX2-95" fmla="*/ 952500 w 1238250"/>
                  <a:gd name="connsiteY2-96" fmla="*/ 766762 h 766762"/>
                  <a:gd name="connsiteX3-97" fmla="*/ 1238250 w 1238250"/>
                  <a:gd name="connsiteY3-98" fmla="*/ 757238 h 766762"/>
                  <a:gd name="connsiteX4-99" fmla="*/ 233363 w 1238250"/>
                  <a:gd name="connsiteY4-100" fmla="*/ 0 h 766762"/>
                  <a:gd name="connsiteX0-101" fmla="*/ 233363 w 1238250"/>
                  <a:gd name="connsiteY0-102" fmla="*/ 0 h 773376"/>
                  <a:gd name="connsiteX1-103" fmla="*/ 0 w 1238250"/>
                  <a:gd name="connsiteY1-104" fmla="*/ 4763 h 773376"/>
                  <a:gd name="connsiteX2-105" fmla="*/ 952500 w 1238250"/>
                  <a:gd name="connsiteY2-106" fmla="*/ 766762 h 773376"/>
                  <a:gd name="connsiteX3-107" fmla="*/ 1238250 w 1238250"/>
                  <a:gd name="connsiteY3-108" fmla="*/ 771525 h 773376"/>
                  <a:gd name="connsiteX4-109" fmla="*/ 233363 w 1238250"/>
                  <a:gd name="connsiteY4-110" fmla="*/ 0 h 773376"/>
                  <a:gd name="connsiteX0-111" fmla="*/ 233363 w 1238250"/>
                  <a:gd name="connsiteY0-112" fmla="*/ 0 h 766762"/>
                  <a:gd name="connsiteX1-113" fmla="*/ 0 w 1238250"/>
                  <a:gd name="connsiteY1-114" fmla="*/ 4763 h 766762"/>
                  <a:gd name="connsiteX2-115" fmla="*/ 952500 w 1238250"/>
                  <a:gd name="connsiteY2-116" fmla="*/ 766762 h 766762"/>
                  <a:gd name="connsiteX3-117" fmla="*/ 1238250 w 1238250"/>
                  <a:gd name="connsiteY3-118" fmla="*/ 757236 h 766762"/>
                  <a:gd name="connsiteX4-119" fmla="*/ 233363 w 1238250"/>
                  <a:gd name="connsiteY4-120" fmla="*/ 0 h 766762"/>
                  <a:gd name="connsiteX0-121" fmla="*/ 233363 w 1238250"/>
                  <a:gd name="connsiteY0-122" fmla="*/ 0 h 773375"/>
                  <a:gd name="connsiteX1-123" fmla="*/ 0 w 1238250"/>
                  <a:gd name="connsiteY1-124" fmla="*/ 4763 h 773375"/>
                  <a:gd name="connsiteX2-125" fmla="*/ 952500 w 1238250"/>
                  <a:gd name="connsiteY2-126" fmla="*/ 766762 h 773375"/>
                  <a:gd name="connsiteX3-127" fmla="*/ 1238250 w 1238250"/>
                  <a:gd name="connsiteY3-128" fmla="*/ 771523 h 773375"/>
                  <a:gd name="connsiteX4-129" fmla="*/ 233363 w 1238250"/>
                  <a:gd name="connsiteY4-130" fmla="*/ 0 h 773375"/>
                  <a:gd name="connsiteX0-131" fmla="*/ 233363 w 1238250"/>
                  <a:gd name="connsiteY0-132" fmla="*/ 0 h 771523"/>
                  <a:gd name="connsiteX1-133" fmla="*/ 0 w 1238250"/>
                  <a:gd name="connsiteY1-134" fmla="*/ 4763 h 771523"/>
                  <a:gd name="connsiteX2-135" fmla="*/ 952500 w 1238250"/>
                  <a:gd name="connsiteY2-136" fmla="*/ 766762 h 771523"/>
                  <a:gd name="connsiteX3-137" fmla="*/ 1238250 w 1238250"/>
                  <a:gd name="connsiteY3-138" fmla="*/ 771523 h 771523"/>
                  <a:gd name="connsiteX4-139" fmla="*/ 233363 w 1238250"/>
                  <a:gd name="connsiteY4-140" fmla="*/ 0 h 771523"/>
                  <a:gd name="connsiteX0-141" fmla="*/ 233363 w 1238250"/>
                  <a:gd name="connsiteY0-142" fmla="*/ 0 h 771523"/>
                  <a:gd name="connsiteX1-143" fmla="*/ 0 w 1238250"/>
                  <a:gd name="connsiteY1-144" fmla="*/ 23466 h 771523"/>
                  <a:gd name="connsiteX2-145" fmla="*/ 952500 w 1238250"/>
                  <a:gd name="connsiteY2-146" fmla="*/ 766762 h 771523"/>
                  <a:gd name="connsiteX3-147" fmla="*/ 1238250 w 1238250"/>
                  <a:gd name="connsiteY3-148" fmla="*/ 771523 h 771523"/>
                  <a:gd name="connsiteX4-149" fmla="*/ 233363 w 1238250"/>
                  <a:gd name="connsiteY4-150" fmla="*/ 0 h 771523"/>
                  <a:gd name="connsiteX0-151" fmla="*/ 233363 w 1238250"/>
                  <a:gd name="connsiteY0-152" fmla="*/ 0 h 757496"/>
                  <a:gd name="connsiteX1-153" fmla="*/ 0 w 1238250"/>
                  <a:gd name="connsiteY1-154" fmla="*/ 9439 h 757496"/>
                  <a:gd name="connsiteX2-155" fmla="*/ 952500 w 1238250"/>
                  <a:gd name="connsiteY2-156" fmla="*/ 752735 h 757496"/>
                  <a:gd name="connsiteX3-157" fmla="*/ 1238250 w 1238250"/>
                  <a:gd name="connsiteY3-158" fmla="*/ 757496 h 757496"/>
                  <a:gd name="connsiteX4-159" fmla="*/ 233363 w 1238250"/>
                  <a:gd name="connsiteY4-160" fmla="*/ 0 h 757496"/>
                  <a:gd name="connsiteX0-161" fmla="*/ 233363 w 1238250"/>
                  <a:gd name="connsiteY0-162" fmla="*/ 0 h 757496"/>
                  <a:gd name="connsiteX1-163" fmla="*/ 0 w 1238250"/>
                  <a:gd name="connsiteY1-164" fmla="*/ 9439 h 757496"/>
                  <a:gd name="connsiteX2-165" fmla="*/ 952500 w 1238250"/>
                  <a:gd name="connsiteY2-166" fmla="*/ 752735 h 757496"/>
                  <a:gd name="connsiteX3-167" fmla="*/ 1238250 w 1238250"/>
                  <a:gd name="connsiteY3-168" fmla="*/ 757496 h 757496"/>
                  <a:gd name="connsiteX4-169" fmla="*/ 233363 w 1238250"/>
                  <a:gd name="connsiteY4-170" fmla="*/ 0 h 757496"/>
                  <a:gd name="connsiteX0-171" fmla="*/ 243561 w 1248448"/>
                  <a:gd name="connsiteY0-172" fmla="*/ 573 h 758069"/>
                  <a:gd name="connsiteX1-173" fmla="*/ 0 w 1248448"/>
                  <a:gd name="connsiteY1-174" fmla="*/ 0 h 758069"/>
                  <a:gd name="connsiteX2-175" fmla="*/ 962698 w 1248448"/>
                  <a:gd name="connsiteY2-176" fmla="*/ 753308 h 758069"/>
                  <a:gd name="connsiteX3-177" fmla="*/ 1248448 w 1248448"/>
                  <a:gd name="connsiteY3-178" fmla="*/ 758069 h 758069"/>
                  <a:gd name="connsiteX4-179" fmla="*/ 243561 w 1248448"/>
                  <a:gd name="connsiteY4-180" fmla="*/ 573 h 758069"/>
                  <a:gd name="connsiteX0-181" fmla="*/ 243561 w 1248448"/>
                  <a:gd name="connsiteY0-182" fmla="*/ 573 h 758069"/>
                  <a:gd name="connsiteX1-183" fmla="*/ 0 w 1248448"/>
                  <a:gd name="connsiteY1-184" fmla="*/ 0 h 758069"/>
                  <a:gd name="connsiteX2-185" fmla="*/ 962698 w 1248448"/>
                  <a:gd name="connsiteY2-186" fmla="*/ 753308 h 758069"/>
                  <a:gd name="connsiteX3-187" fmla="*/ 1248448 w 1248448"/>
                  <a:gd name="connsiteY3-188" fmla="*/ 758069 h 758069"/>
                  <a:gd name="connsiteX4-189" fmla="*/ 243561 w 1248448"/>
                  <a:gd name="connsiteY4-190" fmla="*/ 573 h 75806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248448" h="758069">
                    <a:moveTo>
                      <a:pt x="243561" y="573"/>
                    </a:moveTo>
                    <a:cubicBezTo>
                      <a:pt x="162374" y="382"/>
                      <a:pt x="235530" y="6639"/>
                      <a:pt x="0" y="0"/>
                    </a:cubicBezTo>
                    <a:lnTo>
                      <a:pt x="962698" y="753308"/>
                    </a:lnTo>
                    <a:cubicBezTo>
                      <a:pt x="1114838" y="758721"/>
                      <a:pt x="1045247" y="751718"/>
                      <a:pt x="1248448" y="758069"/>
                    </a:cubicBezTo>
                    <a:lnTo>
                      <a:pt x="243561" y="573"/>
                    </a:lnTo>
                    <a:close/>
                  </a:path>
                </a:pathLst>
              </a:custGeom>
              <a:solidFill>
                <a:srgbClr val="0099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123" name="Rectangle 122"/>
              <p:cNvSpPr/>
              <p:nvPr/>
            </p:nvSpPr>
            <p:spPr>
              <a:xfrm>
                <a:off x="1332065" y="1066560"/>
                <a:ext cx="296179" cy="136350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solidFill>
                    <a:srgbClr val="FFFFFF"/>
                  </a:solidFill>
                  <a:ea typeface="MS PGothic" panose="020B0600070205080204" pitchFamily="34" charset="-128"/>
                  <a:cs typeface="MS PGothic" panose="020B0600070205080204" pitchFamily="34" charset="-128"/>
                </a:endParaRPr>
              </a:p>
            </p:txBody>
          </p:sp>
        </p:grpSp>
      </p:grpSp>
      <p:sp>
        <p:nvSpPr>
          <p:cNvPr id="126" name="Rectangle 3"/>
          <p:cNvSpPr txBox="1">
            <a:spLocks noChangeArrowheads="1"/>
          </p:cNvSpPr>
          <p:nvPr/>
        </p:nvSpPr>
        <p:spPr>
          <a:xfrm>
            <a:off x="602209" y="2259682"/>
            <a:ext cx="5004692" cy="1998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defRPr/>
            </a:pPr>
            <a:r>
              <a:rPr lang="en-US" dirty="0"/>
              <a:t>router should forward packet to gateway router in AS1, but which one?</a:t>
            </a:r>
            <a:endParaRPr lang="en-US" dirty="0"/>
          </a:p>
          <a:p>
            <a:pPr lvl="1">
              <a:defRPr/>
            </a:pP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528828" y="2261616"/>
            <a:ext cx="3400044" cy="3791712"/>
            <a:chOff x="528828" y="2261616"/>
            <a:chExt cx="3400044" cy="3791712"/>
          </a:xfrm>
        </p:grpSpPr>
        <p:pic>
          <p:nvPicPr>
            <p:cNvPr id="7" name="Picture 6" descr="A close up of a sign&#10;&#10;Description automatically generate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081528" y="5205984"/>
              <a:ext cx="847344" cy="847344"/>
            </a:xfrm>
            <a:prstGeom prst="rect">
              <a:avLst/>
            </a:prstGeom>
          </p:spPr>
        </p:pic>
        <p:pic>
          <p:nvPicPr>
            <p:cNvPr id="129" name="Picture 128" descr="A close up of a sign&#10;&#10;Description automatically generate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28828" y="2261616"/>
              <a:ext cx="847344" cy="847344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76" y="261255"/>
            <a:ext cx="11213592" cy="894622"/>
          </a:xfrm>
        </p:spPr>
        <p:txBody>
          <a:bodyPr>
            <a:normAutofit fontScale="90000"/>
          </a:bodyPr>
          <a:lstStyle/>
          <a:p>
            <a:r>
              <a:rPr lang="en-US" sz="4800" dirty="0"/>
              <a:t>Software-Defined Networking (SDN) control plane</a:t>
            </a:r>
            <a:endParaRPr lang="en-US" sz="4800" dirty="0"/>
          </a:p>
        </p:txBody>
      </p:sp>
      <p:sp>
        <p:nvSpPr>
          <p:cNvPr id="4" name="TextBox 257"/>
          <p:cNvSpPr txBox="1">
            <a:spLocks noChangeArrowheads="1"/>
          </p:cNvSpPr>
          <p:nvPr/>
        </p:nvSpPr>
        <p:spPr bwMode="auto">
          <a:xfrm>
            <a:off x="244483" y="1080571"/>
            <a:ext cx="1131073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Remote controller computes, installs forwarding tables in routers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817" name="Group 816"/>
          <p:cNvGrpSpPr/>
          <p:nvPr/>
        </p:nvGrpSpPr>
        <p:grpSpPr bwMode="auto">
          <a:xfrm>
            <a:off x="3203430" y="1967880"/>
            <a:ext cx="6027738" cy="1439862"/>
            <a:chOff x="1492879" y="2061336"/>
            <a:chExt cx="6027737" cy="1440135"/>
          </a:xfrm>
        </p:grpSpPr>
        <p:sp>
          <p:nvSpPr>
            <p:cNvPr id="818" name="Rectangle 817"/>
            <p:cNvSpPr/>
            <p:nvPr/>
          </p:nvSpPr>
          <p:spPr bwMode="auto">
            <a:xfrm>
              <a:off x="1929442" y="2064512"/>
              <a:ext cx="5043486" cy="1017780"/>
            </a:xfrm>
            <a:prstGeom prst="rect">
              <a:avLst/>
            </a:prstGeom>
            <a:solidFill>
              <a:srgbClr val="2D2DB9">
                <a:lumMod val="20000"/>
                <a:lumOff val="80000"/>
              </a:srgbClr>
            </a:solidFill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819" name="Freeform 818"/>
            <p:cNvSpPr/>
            <p:nvPr/>
          </p:nvSpPr>
          <p:spPr bwMode="auto">
            <a:xfrm>
              <a:off x="1740529" y="2067687"/>
              <a:ext cx="198438" cy="1386150"/>
            </a:xfrm>
            <a:custGeom>
              <a:avLst/>
              <a:gdLst>
                <a:gd name="connsiteX0" fmla="*/ 0 w 312616"/>
                <a:gd name="connsiteY0" fmla="*/ 644770 h 1367693"/>
                <a:gd name="connsiteX1" fmla="*/ 312616 w 312616"/>
                <a:gd name="connsiteY1" fmla="*/ 0 h 1367693"/>
                <a:gd name="connsiteX2" fmla="*/ 312616 w 312616"/>
                <a:gd name="connsiteY2" fmla="*/ 1016000 h 1367693"/>
                <a:gd name="connsiteX3" fmla="*/ 117231 w 312616"/>
                <a:gd name="connsiteY3" fmla="*/ 1367693 h 1367693"/>
                <a:gd name="connsiteX4" fmla="*/ 0 w 312616"/>
                <a:gd name="connsiteY4" fmla="*/ 644770 h 1367693"/>
                <a:gd name="connsiteX0-1" fmla="*/ 0 w 199855"/>
                <a:gd name="connsiteY0-2" fmla="*/ 733787 h 1367693"/>
                <a:gd name="connsiteX1-3" fmla="*/ 199855 w 199855"/>
                <a:gd name="connsiteY1-4" fmla="*/ 0 h 1367693"/>
                <a:gd name="connsiteX2-5" fmla="*/ 199855 w 199855"/>
                <a:gd name="connsiteY2-6" fmla="*/ 1016000 h 1367693"/>
                <a:gd name="connsiteX3-7" fmla="*/ 4470 w 199855"/>
                <a:gd name="connsiteY3-8" fmla="*/ 1367693 h 1367693"/>
                <a:gd name="connsiteX4-9" fmla="*/ 0 w 199855"/>
                <a:gd name="connsiteY4-10" fmla="*/ 733787 h 1367693"/>
                <a:gd name="connsiteX0-11" fmla="*/ 25203 w 225058"/>
                <a:gd name="connsiteY0-12" fmla="*/ 733787 h 1361758"/>
                <a:gd name="connsiteX1-13" fmla="*/ 225058 w 225058"/>
                <a:gd name="connsiteY1-14" fmla="*/ 0 h 1361758"/>
                <a:gd name="connsiteX2-15" fmla="*/ 225058 w 225058"/>
                <a:gd name="connsiteY2-16" fmla="*/ 1016000 h 1361758"/>
                <a:gd name="connsiteX3-17" fmla="*/ 0 w 225058"/>
                <a:gd name="connsiteY3-18" fmla="*/ 1361758 h 1361758"/>
                <a:gd name="connsiteX4-19" fmla="*/ 25203 w 225058"/>
                <a:gd name="connsiteY4-20" fmla="*/ 733787 h 1361758"/>
                <a:gd name="connsiteX0-21" fmla="*/ 25203 w 230992"/>
                <a:gd name="connsiteY0-22" fmla="*/ 787197 h 1415168"/>
                <a:gd name="connsiteX1-23" fmla="*/ 230992 w 230992"/>
                <a:gd name="connsiteY1-24" fmla="*/ 0 h 1415168"/>
                <a:gd name="connsiteX2-25" fmla="*/ 225058 w 230992"/>
                <a:gd name="connsiteY2-26" fmla="*/ 1069410 h 1415168"/>
                <a:gd name="connsiteX3-27" fmla="*/ 0 w 230992"/>
                <a:gd name="connsiteY3-28" fmla="*/ 1415168 h 1415168"/>
                <a:gd name="connsiteX4-29" fmla="*/ 25203 w 230992"/>
                <a:gd name="connsiteY4-30" fmla="*/ 787197 h 1415168"/>
                <a:gd name="connsiteX0-31" fmla="*/ 0 w 205789"/>
                <a:gd name="connsiteY0-32" fmla="*/ 787197 h 1427037"/>
                <a:gd name="connsiteX1-33" fmla="*/ 205789 w 205789"/>
                <a:gd name="connsiteY1-34" fmla="*/ 0 h 1427037"/>
                <a:gd name="connsiteX2-35" fmla="*/ 199855 w 205789"/>
                <a:gd name="connsiteY2-36" fmla="*/ 1069410 h 1427037"/>
                <a:gd name="connsiteX3-37" fmla="*/ 4471 w 205789"/>
                <a:gd name="connsiteY3-38" fmla="*/ 1427037 h 1427037"/>
                <a:gd name="connsiteX4-39" fmla="*/ 0 w 205789"/>
                <a:gd name="connsiteY4-40" fmla="*/ 787197 h 1427037"/>
                <a:gd name="connsiteX0-41" fmla="*/ 0 w 199855"/>
                <a:gd name="connsiteY0-42" fmla="*/ 745656 h 1385496"/>
                <a:gd name="connsiteX1-43" fmla="*/ 193920 w 199855"/>
                <a:gd name="connsiteY1-44" fmla="*/ 0 h 1385496"/>
                <a:gd name="connsiteX2-45" fmla="*/ 199855 w 199855"/>
                <a:gd name="connsiteY2-46" fmla="*/ 1027869 h 1385496"/>
                <a:gd name="connsiteX3-47" fmla="*/ 4471 w 199855"/>
                <a:gd name="connsiteY3-48" fmla="*/ 1385496 h 1385496"/>
                <a:gd name="connsiteX4-49" fmla="*/ 0 w 199855"/>
                <a:gd name="connsiteY4-50" fmla="*/ 745656 h 138549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99855" h="1385496">
                  <a:moveTo>
                    <a:pt x="0" y="745656"/>
                  </a:moveTo>
                  <a:lnTo>
                    <a:pt x="193920" y="0"/>
                  </a:lnTo>
                  <a:cubicBezTo>
                    <a:pt x="195898" y="342623"/>
                    <a:pt x="197877" y="685246"/>
                    <a:pt x="199855" y="1027869"/>
                  </a:cubicBezTo>
                  <a:lnTo>
                    <a:pt x="4471" y="1385496"/>
                  </a:lnTo>
                  <a:cubicBezTo>
                    <a:pt x="2981" y="1172216"/>
                    <a:pt x="1490" y="958936"/>
                    <a:pt x="0" y="745656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</a:srgbClr>
                </a:gs>
                <a:gs pos="100000">
                  <a:srgbClr val="2D2DB9">
                    <a:lumMod val="20000"/>
                    <a:lumOff val="80000"/>
                  </a:srgbClr>
                </a:gs>
              </a:gsLst>
              <a:lin ang="0" scaled="0"/>
            </a:gra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820" name="Freeform 819"/>
            <p:cNvSpPr/>
            <p:nvPr/>
          </p:nvSpPr>
          <p:spPr bwMode="auto">
            <a:xfrm flipH="1">
              <a:off x="6969753" y="2061336"/>
              <a:ext cx="219075" cy="1370272"/>
            </a:xfrm>
            <a:custGeom>
              <a:avLst/>
              <a:gdLst>
                <a:gd name="connsiteX0" fmla="*/ 0 w 312616"/>
                <a:gd name="connsiteY0" fmla="*/ 644770 h 1367693"/>
                <a:gd name="connsiteX1" fmla="*/ 312616 w 312616"/>
                <a:gd name="connsiteY1" fmla="*/ 0 h 1367693"/>
                <a:gd name="connsiteX2" fmla="*/ 312616 w 312616"/>
                <a:gd name="connsiteY2" fmla="*/ 1016000 h 1367693"/>
                <a:gd name="connsiteX3" fmla="*/ 117231 w 312616"/>
                <a:gd name="connsiteY3" fmla="*/ 1367693 h 1367693"/>
                <a:gd name="connsiteX4" fmla="*/ 0 w 312616"/>
                <a:gd name="connsiteY4" fmla="*/ 644770 h 1367693"/>
                <a:gd name="connsiteX0-1" fmla="*/ 0 w 199855"/>
                <a:gd name="connsiteY0-2" fmla="*/ 733787 h 1367693"/>
                <a:gd name="connsiteX1-3" fmla="*/ 199855 w 199855"/>
                <a:gd name="connsiteY1-4" fmla="*/ 0 h 1367693"/>
                <a:gd name="connsiteX2-5" fmla="*/ 199855 w 199855"/>
                <a:gd name="connsiteY2-6" fmla="*/ 1016000 h 1367693"/>
                <a:gd name="connsiteX3-7" fmla="*/ 4470 w 199855"/>
                <a:gd name="connsiteY3-8" fmla="*/ 1367693 h 1367693"/>
                <a:gd name="connsiteX4-9" fmla="*/ 0 w 199855"/>
                <a:gd name="connsiteY4-10" fmla="*/ 733787 h 1367693"/>
                <a:gd name="connsiteX0-11" fmla="*/ 25203 w 225058"/>
                <a:gd name="connsiteY0-12" fmla="*/ 733787 h 1361758"/>
                <a:gd name="connsiteX1-13" fmla="*/ 225058 w 225058"/>
                <a:gd name="connsiteY1-14" fmla="*/ 0 h 1361758"/>
                <a:gd name="connsiteX2-15" fmla="*/ 225058 w 225058"/>
                <a:gd name="connsiteY2-16" fmla="*/ 1016000 h 1361758"/>
                <a:gd name="connsiteX3-17" fmla="*/ 0 w 225058"/>
                <a:gd name="connsiteY3-18" fmla="*/ 1361758 h 1361758"/>
                <a:gd name="connsiteX4-19" fmla="*/ 25203 w 225058"/>
                <a:gd name="connsiteY4-20" fmla="*/ 733787 h 1361758"/>
                <a:gd name="connsiteX0-21" fmla="*/ 25203 w 230992"/>
                <a:gd name="connsiteY0-22" fmla="*/ 787197 h 1415168"/>
                <a:gd name="connsiteX1-23" fmla="*/ 230992 w 230992"/>
                <a:gd name="connsiteY1-24" fmla="*/ 0 h 1415168"/>
                <a:gd name="connsiteX2-25" fmla="*/ 225058 w 230992"/>
                <a:gd name="connsiteY2-26" fmla="*/ 1069410 h 1415168"/>
                <a:gd name="connsiteX3-27" fmla="*/ 0 w 230992"/>
                <a:gd name="connsiteY3-28" fmla="*/ 1415168 h 1415168"/>
                <a:gd name="connsiteX4-29" fmla="*/ 25203 w 230992"/>
                <a:gd name="connsiteY4-30" fmla="*/ 787197 h 1415168"/>
                <a:gd name="connsiteX0-31" fmla="*/ 0 w 205789"/>
                <a:gd name="connsiteY0-32" fmla="*/ 787197 h 1427037"/>
                <a:gd name="connsiteX1-33" fmla="*/ 205789 w 205789"/>
                <a:gd name="connsiteY1-34" fmla="*/ 0 h 1427037"/>
                <a:gd name="connsiteX2-35" fmla="*/ 199855 w 205789"/>
                <a:gd name="connsiteY2-36" fmla="*/ 1069410 h 1427037"/>
                <a:gd name="connsiteX3-37" fmla="*/ 4471 w 205789"/>
                <a:gd name="connsiteY3-38" fmla="*/ 1427037 h 1427037"/>
                <a:gd name="connsiteX4-39" fmla="*/ 0 w 205789"/>
                <a:gd name="connsiteY4-40" fmla="*/ 787197 h 1427037"/>
                <a:gd name="connsiteX0-41" fmla="*/ 0 w 199855"/>
                <a:gd name="connsiteY0-42" fmla="*/ 745656 h 1385496"/>
                <a:gd name="connsiteX1-43" fmla="*/ 193920 w 199855"/>
                <a:gd name="connsiteY1-44" fmla="*/ 0 h 1385496"/>
                <a:gd name="connsiteX2-45" fmla="*/ 199855 w 199855"/>
                <a:gd name="connsiteY2-46" fmla="*/ 1027869 h 1385496"/>
                <a:gd name="connsiteX3-47" fmla="*/ 4471 w 199855"/>
                <a:gd name="connsiteY3-48" fmla="*/ 1385496 h 1385496"/>
                <a:gd name="connsiteX4-49" fmla="*/ 0 w 199855"/>
                <a:gd name="connsiteY4-50" fmla="*/ 745656 h 1385496"/>
                <a:gd name="connsiteX0-51" fmla="*/ 0 w 219519"/>
                <a:gd name="connsiteY0-52" fmla="*/ 730359 h 1370199"/>
                <a:gd name="connsiteX1-53" fmla="*/ 219401 w 219519"/>
                <a:gd name="connsiteY1-54" fmla="*/ 0 h 1370199"/>
                <a:gd name="connsiteX2-55" fmla="*/ 199855 w 219519"/>
                <a:gd name="connsiteY2-56" fmla="*/ 1012572 h 1370199"/>
                <a:gd name="connsiteX3-57" fmla="*/ 4471 w 219519"/>
                <a:gd name="connsiteY3-58" fmla="*/ 1370199 h 1370199"/>
                <a:gd name="connsiteX4-59" fmla="*/ 0 w 219519"/>
                <a:gd name="connsiteY4-60" fmla="*/ 730359 h 1370199"/>
                <a:gd name="connsiteX0-61" fmla="*/ 0 w 219602"/>
                <a:gd name="connsiteY0-62" fmla="*/ 730359 h 1370199"/>
                <a:gd name="connsiteX1-63" fmla="*/ 219401 w 219602"/>
                <a:gd name="connsiteY1-64" fmla="*/ 0 h 1370199"/>
                <a:gd name="connsiteX2-65" fmla="*/ 210047 w 219602"/>
                <a:gd name="connsiteY2-66" fmla="*/ 1007473 h 1370199"/>
                <a:gd name="connsiteX3-67" fmla="*/ 4471 w 219602"/>
                <a:gd name="connsiteY3-68" fmla="*/ 1370199 h 1370199"/>
                <a:gd name="connsiteX4-69" fmla="*/ 0 w 219602"/>
                <a:gd name="connsiteY4-70" fmla="*/ 730359 h 1370199"/>
                <a:gd name="connsiteX0-71" fmla="*/ 0 w 220239"/>
                <a:gd name="connsiteY0-72" fmla="*/ 730359 h 1370199"/>
                <a:gd name="connsiteX1-73" fmla="*/ 219401 w 220239"/>
                <a:gd name="connsiteY1-74" fmla="*/ 0 h 1370199"/>
                <a:gd name="connsiteX2-75" fmla="*/ 220239 w 220239"/>
                <a:gd name="connsiteY2-76" fmla="*/ 1007473 h 1370199"/>
                <a:gd name="connsiteX3-77" fmla="*/ 4471 w 220239"/>
                <a:gd name="connsiteY3-78" fmla="*/ 1370199 h 1370199"/>
                <a:gd name="connsiteX4-79" fmla="*/ 0 w 220239"/>
                <a:gd name="connsiteY4-80" fmla="*/ 730359 h 137019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20239" h="1370199">
                  <a:moveTo>
                    <a:pt x="0" y="730359"/>
                  </a:moveTo>
                  <a:cubicBezTo>
                    <a:pt x="64640" y="481807"/>
                    <a:pt x="154761" y="248552"/>
                    <a:pt x="219401" y="0"/>
                  </a:cubicBezTo>
                  <a:cubicBezTo>
                    <a:pt x="221379" y="342623"/>
                    <a:pt x="218261" y="664850"/>
                    <a:pt x="220239" y="1007473"/>
                  </a:cubicBezTo>
                  <a:lnTo>
                    <a:pt x="4471" y="1370199"/>
                  </a:lnTo>
                  <a:cubicBezTo>
                    <a:pt x="2981" y="1156919"/>
                    <a:pt x="1490" y="943639"/>
                    <a:pt x="0" y="730359"/>
                  </a:cubicBezTo>
                  <a:close/>
                </a:path>
              </a:pathLst>
            </a:custGeom>
            <a:gradFill rotWithShape="1">
              <a:gsLst>
                <a:gs pos="0">
                  <a:srgbClr val="2D2DB9">
                    <a:lumMod val="20000"/>
                    <a:lumOff val="80000"/>
                  </a:srgbClr>
                </a:gs>
                <a:gs pos="100000">
                  <a:srgbClr val="FFFFFF"/>
                </a:gs>
              </a:gsLst>
              <a:lin ang="10800000" scaled="0"/>
            </a:gra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grpSp>
          <p:nvGrpSpPr>
            <p:cNvPr id="821" name="Group 950"/>
            <p:cNvGrpSpPr/>
            <p:nvPr/>
          </p:nvGrpSpPr>
          <p:grpSpPr bwMode="auto">
            <a:xfrm>
              <a:off x="1492879" y="2820676"/>
              <a:ext cx="338137" cy="653816"/>
              <a:chOff x="4140" y="429"/>
              <a:chExt cx="1425" cy="2396"/>
            </a:xfrm>
          </p:grpSpPr>
          <p:sp>
            <p:nvSpPr>
              <p:cNvPr id="855" name="Freeform 951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8 w 354"/>
                  <a:gd name="T3" fmla="*/ 16 h 2742"/>
                  <a:gd name="T4" fmla="*/ 8 w 354"/>
                  <a:gd name="T5" fmla="*/ 119 h 2742"/>
                  <a:gd name="T6" fmla="*/ 0 w 354"/>
                  <a:gd name="T7" fmla="*/ 124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56" name="Rectangle 952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57" name="Freeform 953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5 w 211"/>
                  <a:gd name="T3" fmla="*/ 11 h 2537"/>
                  <a:gd name="T4" fmla="*/ 2 w 211"/>
                  <a:gd name="T5" fmla="*/ 11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58" name="Freeform 954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7 w 328"/>
                  <a:gd name="T3" fmla="*/ 7 h 226"/>
                  <a:gd name="T4" fmla="*/ 7 w 328"/>
                  <a:gd name="T5" fmla="*/ 11 h 226"/>
                  <a:gd name="T6" fmla="*/ 0 w 328"/>
                  <a:gd name="T7" fmla="*/ 5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59" name="Rectangle 955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860" name="Group 956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885" name="AutoShape 95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86" name="AutoShape 958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61" name="Rectangle 959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862" name="Group 960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883" name="AutoShape 961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84" name="AutoShape 962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63" name="Rectangle 963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64" name="Rectangle 964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865" name="Group 965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881" name="AutoShape 966"/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82" name="AutoShape 967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66" name="Freeform 968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7 w 328"/>
                  <a:gd name="T3" fmla="*/ 6 h 226"/>
                  <a:gd name="T4" fmla="*/ 7 w 328"/>
                  <a:gd name="T5" fmla="*/ 10 h 226"/>
                  <a:gd name="T6" fmla="*/ 0 w 328"/>
                  <a:gd name="T7" fmla="*/ 4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867" name="Group 969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879" name="AutoShape 970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80" name="AutoShape 971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68" name="Rectangle 972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69" name="Freeform 973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7 w 296"/>
                  <a:gd name="T3" fmla="*/ 6 h 256"/>
                  <a:gd name="T4" fmla="*/ 7 w 296"/>
                  <a:gd name="T5" fmla="*/ 11 h 256"/>
                  <a:gd name="T6" fmla="*/ 0 w 296"/>
                  <a:gd name="T7" fmla="*/ 4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70" name="Freeform 974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7 w 304"/>
                  <a:gd name="T3" fmla="*/ 8 h 288"/>
                  <a:gd name="T4" fmla="*/ 6 w 304"/>
                  <a:gd name="T5" fmla="*/ 13 h 288"/>
                  <a:gd name="T6" fmla="*/ 2 w 304"/>
                  <a:gd name="T7" fmla="*/ 6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71" name="Oval 975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72" name="Freeform 976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6 h 240"/>
                  <a:gd name="T2" fmla="*/ 2 w 306"/>
                  <a:gd name="T3" fmla="*/ 11 h 240"/>
                  <a:gd name="T4" fmla="*/ 7 w 306"/>
                  <a:gd name="T5" fmla="*/ 6 h 240"/>
                  <a:gd name="T6" fmla="*/ 7 w 306"/>
                  <a:gd name="T7" fmla="*/ 0 h 240"/>
                  <a:gd name="T8" fmla="*/ 0 w 306"/>
                  <a:gd name="T9" fmla="*/ 6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73" name="AutoShape 977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74" name="AutoShape 978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75" name="Oval 979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76" name="Oval 980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77" name="Oval 981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78" name="Rectangle 982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822" name="Group 950"/>
            <p:cNvGrpSpPr/>
            <p:nvPr/>
          </p:nvGrpSpPr>
          <p:grpSpPr bwMode="auto">
            <a:xfrm>
              <a:off x="7182479" y="2847655"/>
              <a:ext cx="338137" cy="653816"/>
              <a:chOff x="4140" y="429"/>
              <a:chExt cx="1425" cy="2396"/>
            </a:xfrm>
          </p:grpSpPr>
          <p:sp>
            <p:nvSpPr>
              <p:cNvPr id="823" name="Freeform 951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8 w 354"/>
                  <a:gd name="T3" fmla="*/ 16 h 2742"/>
                  <a:gd name="T4" fmla="*/ 8 w 354"/>
                  <a:gd name="T5" fmla="*/ 119 h 2742"/>
                  <a:gd name="T6" fmla="*/ 0 w 354"/>
                  <a:gd name="T7" fmla="*/ 124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24" name="Rectangle 952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25" name="Freeform 953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5 w 211"/>
                  <a:gd name="T3" fmla="*/ 11 h 2537"/>
                  <a:gd name="T4" fmla="*/ 2 w 211"/>
                  <a:gd name="T5" fmla="*/ 11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26" name="Freeform 954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7 w 328"/>
                  <a:gd name="T3" fmla="*/ 7 h 226"/>
                  <a:gd name="T4" fmla="*/ 7 w 328"/>
                  <a:gd name="T5" fmla="*/ 11 h 226"/>
                  <a:gd name="T6" fmla="*/ 0 w 328"/>
                  <a:gd name="T7" fmla="*/ 5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27" name="Rectangle 955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828" name="Group 956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853" name="AutoShape 95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54" name="AutoShape 958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29" name="Rectangle 959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830" name="Group 960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851" name="AutoShape 961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52" name="AutoShape 962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31" name="Rectangle 963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32" name="Rectangle 964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833" name="Group 965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849" name="AutoShape 966"/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50" name="AutoShape 967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34" name="Freeform 968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7 w 328"/>
                  <a:gd name="T3" fmla="*/ 6 h 226"/>
                  <a:gd name="T4" fmla="*/ 7 w 328"/>
                  <a:gd name="T5" fmla="*/ 10 h 226"/>
                  <a:gd name="T6" fmla="*/ 0 w 328"/>
                  <a:gd name="T7" fmla="*/ 4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835" name="Group 969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847" name="AutoShape 970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48" name="AutoShape 971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36" name="Rectangle 972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37" name="Freeform 973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7 w 296"/>
                  <a:gd name="T3" fmla="*/ 6 h 256"/>
                  <a:gd name="T4" fmla="*/ 7 w 296"/>
                  <a:gd name="T5" fmla="*/ 11 h 256"/>
                  <a:gd name="T6" fmla="*/ 0 w 296"/>
                  <a:gd name="T7" fmla="*/ 4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38" name="Freeform 974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7 w 304"/>
                  <a:gd name="T3" fmla="*/ 8 h 288"/>
                  <a:gd name="T4" fmla="*/ 6 w 304"/>
                  <a:gd name="T5" fmla="*/ 13 h 288"/>
                  <a:gd name="T6" fmla="*/ 2 w 304"/>
                  <a:gd name="T7" fmla="*/ 6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39" name="Oval 975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40" name="Freeform 976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6 h 240"/>
                  <a:gd name="T2" fmla="*/ 2 w 306"/>
                  <a:gd name="T3" fmla="*/ 11 h 240"/>
                  <a:gd name="T4" fmla="*/ 7 w 306"/>
                  <a:gd name="T5" fmla="*/ 6 h 240"/>
                  <a:gd name="T6" fmla="*/ 7 w 306"/>
                  <a:gd name="T7" fmla="*/ 0 h 240"/>
                  <a:gd name="T8" fmla="*/ 0 w 306"/>
                  <a:gd name="T9" fmla="*/ 6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41" name="AutoShape 977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42" name="AutoShape 978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43" name="Oval 979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44" name="Oval 980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45" name="Oval 981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46" name="Rectangle 982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</p:grpSp>
      <p:sp>
        <p:nvSpPr>
          <p:cNvPr id="887" name="Freeform 2"/>
          <p:cNvSpPr/>
          <p:nvPr/>
        </p:nvSpPr>
        <p:spPr bwMode="auto">
          <a:xfrm>
            <a:off x="4341668" y="5696917"/>
            <a:ext cx="4027487" cy="939800"/>
          </a:xfrm>
          <a:custGeom>
            <a:avLst/>
            <a:gdLst>
              <a:gd name="T0" fmla="*/ 2147483647 w 10001"/>
              <a:gd name="T1" fmla="*/ 2147483647 h 10125"/>
              <a:gd name="T2" fmla="*/ 2147483647 w 10001"/>
              <a:gd name="T3" fmla="*/ 2147483647 h 10125"/>
              <a:gd name="T4" fmla="*/ 2147483647 w 10001"/>
              <a:gd name="T5" fmla="*/ 2147483647 h 10125"/>
              <a:gd name="T6" fmla="*/ 2147483647 w 10001"/>
              <a:gd name="T7" fmla="*/ 0 h 10125"/>
              <a:gd name="T8" fmla="*/ 2147483647 w 10001"/>
              <a:gd name="T9" fmla="*/ 2147483647 h 10125"/>
              <a:gd name="T10" fmla="*/ 2147483647 w 10001"/>
              <a:gd name="T11" fmla="*/ 2147483647 h 10125"/>
              <a:gd name="T12" fmla="*/ 2147483647 w 10001"/>
              <a:gd name="T13" fmla="*/ 2147483647 h 10125"/>
              <a:gd name="T14" fmla="*/ 2147483647 w 10001"/>
              <a:gd name="T15" fmla="*/ 2147483647 h 10125"/>
              <a:gd name="T16" fmla="*/ 2147483647 w 10001"/>
              <a:gd name="T17" fmla="*/ 2147483647 h 10125"/>
              <a:gd name="T18" fmla="*/ 2147483647 w 10001"/>
              <a:gd name="T19" fmla="*/ 2147483647 h 10125"/>
              <a:gd name="T20" fmla="*/ 2147483647 w 10001"/>
              <a:gd name="T21" fmla="*/ 2147483647 h 10125"/>
              <a:gd name="T22" fmla="*/ 2147483647 w 10001"/>
              <a:gd name="T23" fmla="*/ 2147483647 h 10125"/>
              <a:gd name="T24" fmla="*/ 2147483647 w 10001"/>
              <a:gd name="T25" fmla="*/ 2147483647 h 10125"/>
              <a:gd name="T26" fmla="*/ 2147483647 w 10001"/>
              <a:gd name="T27" fmla="*/ 2147483647 h 10125"/>
              <a:gd name="T28" fmla="*/ 2147483647 w 10001"/>
              <a:gd name="T29" fmla="*/ 2147483647 h 1012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0001" h="10125">
                <a:moveTo>
                  <a:pt x="4" y="4039"/>
                </a:moveTo>
                <a:cubicBezTo>
                  <a:pt x="-29" y="2271"/>
                  <a:pt x="194" y="2100"/>
                  <a:pt x="715" y="1595"/>
                </a:cubicBezTo>
                <a:cubicBezTo>
                  <a:pt x="1236" y="1089"/>
                  <a:pt x="2417" y="1272"/>
                  <a:pt x="3130" y="1006"/>
                </a:cubicBezTo>
                <a:cubicBezTo>
                  <a:pt x="3843" y="740"/>
                  <a:pt x="4397" y="0"/>
                  <a:pt x="4995" y="0"/>
                </a:cubicBezTo>
                <a:cubicBezTo>
                  <a:pt x="5593" y="1"/>
                  <a:pt x="6206" y="926"/>
                  <a:pt x="6720" y="1009"/>
                </a:cubicBezTo>
                <a:cubicBezTo>
                  <a:pt x="7234" y="1092"/>
                  <a:pt x="7536" y="241"/>
                  <a:pt x="8082" y="497"/>
                </a:cubicBezTo>
                <a:cubicBezTo>
                  <a:pt x="8628" y="756"/>
                  <a:pt x="9854" y="442"/>
                  <a:pt x="9989" y="2989"/>
                </a:cubicBezTo>
                <a:cubicBezTo>
                  <a:pt x="10124" y="5536"/>
                  <a:pt x="9098" y="5742"/>
                  <a:pt x="8599" y="6797"/>
                </a:cubicBezTo>
                <a:cubicBezTo>
                  <a:pt x="8100" y="7852"/>
                  <a:pt x="7544" y="8981"/>
                  <a:pt x="6995" y="9322"/>
                </a:cubicBezTo>
                <a:cubicBezTo>
                  <a:pt x="6446" y="9663"/>
                  <a:pt x="5793" y="8957"/>
                  <a:pt x="5307" y="8843"/>
                </a:cubicBezTo>
                <a:cubicBezTo>
                  <a:pt x="4819" y="8726"/>
                  <a:pt x="4628" y="10048"/>
                  <a:pt x="4371" y="9912"/>
                </a:cubicBezTo>
                <a:cubicBezTo>
                  <a:pt x="4114" y="9775"/>
                  <a:pt x="3505" y="10355"/>
                  <a:pt x="3140" y="10019"/>
                </a:cubicBezTo>
                <a:cubicBezTo>
                  <a:pt x="2774" y="9683"/>
                  <a:pt x="2820" y="8138"/>
                  <a:pt x="2179" y="7895"/>
                </a:cubicBezTo>
                <a:cubicBezTo>
                  <a:pt x="1586" y="6800"/>
                  <a:pt x="1549" y="8137"/>
                  <a:pt x="1187" y="7495"/>
                </a:cubicBezTo>
                <a:cubicBezTo>
                  <a:pt x="825" y="6852"/>
                  <a:pt x="-7" y="6157"/>
                  <a:pt x="4" y="4039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cxnSp>
        <p:nvCxnSpPr>
          <p:cNvPr id="888" name="Straight Connector 887"/>
          <p:cNvCxnSpPr/>
          <p:nvPr/>
        </p:nvCxnSpPr>
        <p:spPr>
          <a:xfrm flipV="1">
            <a:off x="5011593" y="5847730"/>
            <a:ext cx="1316037" cy="131762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889" name="Straight Connector 888"/>
          <p:cNvCxnSpPr/>
          <p:nvPr/>
        </p:nvCxnSpPr>
        <p:spPr>
          <a:xfrm>
            <a:off x="4900468" y="6035055"/>
            <a:ext cx="2259012" cy="298450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890" name="Straight Connector 889"/>
          <p:cNvCxnSpPr/>
          <p:nvPr/>
        </p:nvCxnSpPr>
        <p:spPr>
          <a:xfrm>
            <a:off x="4913168" y="6139830"/>
            <a:ext cx="714375" cy="276225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891" name="Straight Connector 890"/>
          <p:cNvCxnSpPr/>
          <p:nvPr/>
        </p:nvCxnSpPr>
        <p:spPr>
          <a:xfrm flipV="1">
            <a:off x="5930755" y="6333505"/>
            <a:ext cx="1247775" cy="82550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892" name="Straight Connector 891"/>
          <p:cNvCxnSpPr/>
          <p:nvPr/>
        </p:nvCxnSpPr>
        <p:spPr>
          <a:xfrm>
            <a:off x="6591155" y="5881067"/>
            <a:ext cx="1057275" cy="123825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893" name="Straight Connector 892"/>
          <p:cNvCxnSpPr/>
          <p:nvPr/>
        </p:nvCxnSpPr>
        <p:spPr>
          <a:xfrm flipV="1">
            <a:off x="5875193" y="6035055"/>
            <a:ext cx="1790700" cy="298450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894" name="Straight Connector 893"/>
          <p:cNvCxnSpPr/>
          <p:nvPr/>
        </p:nvCxnSpPr>
        <p:spPr>
          <a:xfrm flipV="1">
            <a:off x="7202343" y="6063630"/>
            <a:ext cx="588962" cy="269875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895" name="Straight Connector 894"/>
          <p:cNvCxnSpPr/>
          <p:nvPr/>
        </p:nvCxnSpPr>
        <p:spPr>
          <a:xfrm>
            <a:off x="6345093" y="5847730"/>
            <a:ext cx="814387" cy="401637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grpSp>
        <p:nvGrpSpPr>
          <p:cNvPr id="896" name="Group 895"/>
          <p:cNvGrpSpPr/>
          <p:nvPr/>
        </p:nvGrpSpPr>
        <p:grpSpPr bwMode="auto">
          <a:xfrm>
            <a:off x="3274868" y="2950542"/>
            <a:ext cx="6978650" cy="1096963"/>
            <a:chOff x="1526216" y="3003498"/>
            <a:chExt cx="6978041" cy="1096962"/>
          </a:xfrm>
        </p:grpSpPr>
        <p:sp>
          <p:nvSpPr>
            <p:cNvPr id="897" name="TextBox 399"/>
            <p:cNvSpPr txBox="1">
              <a:spLocks noChangeArrowheads="1"/>
            </p:cNvSpPr>
            <p:nvPr/>
          </p:nvSpPr>
          <p:spPr bwMode="auto">
            <a:xfrm>
              <a:off x="7714291" y="3628973"/>
              <a:ext cx="595313" cy="4714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data</a:t>
              </a: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plane</a:t>
              </a: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98" name="TextBox 400"/>
            <p:cNvSpPr txBox="1">
              <a:spLocks noChangeArrowheads="1"/>
            </p:cNvSpPr>
            <p:nvPr/>
          </p:nvSpPr>
          <p:spPr bwMode="auto">
            <a:xfrm>
              <a:off x="7728579" y="3003498"/>
              <a:ext cx="709612" cy="4714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control</a:t>
              </a: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plane</a:t>
              </a: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899" name="Straight Connector 898"/>
            <p:cNvCxnSpPr/>
            <p:nvPr/>
          </p:nvCxnSpPr>
          <p:spPr bwMode="auto">
            <a:xfrm flipV="1">
              <a:off x="1526216" y="3579760"/>
              <a:ext cx="6978041" cy="11112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dash"/>
            </a:ln>
            <a:effectLst/>
          </p:spPr>
        </p:cxnSp>
      </p:grpSp>
      <p:grpSp>
        <p:nvGrpSpPr>
          <p:cNvPr id="900" name="Group 899"/>
          <p:cNvGrpSpPr/>
          <p:nvPr/>
        </p:nvGrpSpPr>
        <p:grpSpPr bwMode="auto">
          <a:xfrm>
            <a:off x="4186093" y="2682255"/>
            <a:ext cx="4295775" cy="320675"/>
            <a:chOff x="2433511" y="2792111"/>
            <a:chExt cx="4296530" cy="320561"/>
          </a:xfrm>
        </p:grpSpPr>
        <p:grpSp>
          <p:nvGrpSpPr>
            <p:cNvPr id="901" name="Group 401"/>
            <p:cNvGrpSpPr/>
            <p:nvPr/>
          </p:nvGrpSpPr>
          <p:grpSpPr bwMode="auto">
            <a:xfrm>
              <a:off x="2433511" y="2794083"/>
              <a:ext cx="349250" cy="317387"/>
              <a:chOff x="2931664" y="3912603"/>
              <a:chExt cx="430450" cy="329314"/>
            </a:xfrm>
          </p:grpSpPr>
          <p:sp>
            <p:nvSpPr>
              <p:cNvPr id="922" name="Rectangle 921"/>
              <p:cNvSpPr/>
              <p:nvPr/>
            </p:nvSpPr>
            <p:spPr>
              <a:xfrm>
                <a:off x="2937534" y="3912203"/>
                <a:ext cx="424655" cy="329314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23" name="Straight Connector 922"/>
              <p:cNvCxnSpPr/>
              <p:nvPr/>
            </p:nvCxnSpPr>
            <p:spPr>
              <a:xfrm>
                <a:off x="2931664" y="4004411"/>
                <a:ext cx="424654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24" name="Straight Connector 923"/>
              <p:cNvCxnSpPr/>
              <p:nvPr/>
            </p:nvCxnSpPr>
            <p:spPr>
              <a:xfrm>
                <a:off x="2931664" y="4066980"/>
                <a:ext cx="424654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25" name="Straight Connector 924"/>
              <p:cNvCxnSpPr>
                <a:stCxn id="922" idx="2"/>
              </p:cNvCxnSpPr>
              <p:nvPr/>
            </p:nvCxnSpPr>
            <p:spPr>
              <a:xfrm flipH="1" flipV="1">
                <a:off x="3148883" y="4004411"/>
                <a:ext cx="0" cy="237106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902" name="Group 406"/>
            <p:cNvGrpSpPr/>
            <p:nvPr/>
          </p:nvGrpSpPr>
          <p:grpSpPr bwMode="auto">
            <a:xfrm>
              <a:off x="3348666" y="2792111"/>
              <a:ext cx="350838" cy="317387"/>
              <a:chOff x="2931664" y="3912603"/>
              <a:chExt cx="430450" cy="329314"/>
            </a:xfrm>
          </p:grpSpPr>
          <p:sp>
            <p:nvSpPr>
              <p:cNvPr id="918" name="Rectangle 917"/>
              <p:cNvSpPr/>
              <p:nvPr/>
            </p:nvSpPr>
            <p:spPr>
              <a:xfrm>
                <a:off x="2936779" y="3912603"/>
                <a:ext cx="424681" cy="329314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19" name="Straight Connector 918"/>
              <p:cNvCxnSpPr/>
              <p:nvPr/>
            </p:nvCxnSpPr>
            <p:spPr>
              <a:xfrm>
                <a:off x="2930935" y="4004811"/>
                <a:ext cx="424681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20" name="Straight Connector 919"/>
              <p:cNvCxnSpPr/>
              <p:nvPr/>
            </p:nvCxnSpPr>
            <p:spPr>
              <a:xfrm>
                <a:off x="2930935" y="4067381"/>
                <a:ext cx="424681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21" name="Straight Connector 920"/>
              <p:cNvCxnSpPr>
                <a:stCxn id="918" idx="2"/>
              </p:cNvCxnSpPr>
              <p:nvPr/>
            </p:nvCxnSpPr>
            <p:spPr>
              <a:xfrm flipH="1" flipV="1">
                <a:off x="3147171" y="4004811"/>
                <a:ext cx="1949" cy="237106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903" name="Group 411"/>
            <p:cNvGrpSpPr/>
            <p:nvPr/>
          </p:nvGrpSpPr>
          <p:grpSpPr bwMode="auto">
            <a:xfrm>
              <a:off x="4182104" y="2792111"/>
              <a:ext cx="350837" cy="317387"/>
              <a:chOff x="2931664" y="3912603"/>
              <a:chExt cx="430450" cy="329314"/>
            </a:xfrm>
          </p:grpSpPr>
          <p:sp>
            <p:nvSpPr>
              <p:cNvPr id="914" name="Rectangle 913"/>
              <p:cNvSpPr/>
              <p:nvPr/>
            </p:nvSpPr>
            <p:spPr>
              <a:xfrm>
                <a:off x="2936958" y="3912603"/>
                <a:ext cx="424682" cy="329314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15" name="Straight Connector 914"/>
              <p:cNvCxnSpPr/>
              <p:nvPr/>
            </p:nvCxnSpPr>
            <p:spPr>
              <a:xfrm>
                <a:off x="2931113" y="4004811"/>
                <a:ext cx="424682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16" name="Straight Connector 915"/>
              <p:cNvCxnSpPr/>
              <p:nvPr/>
            </p:nvCxnSpPr>
            <p:spPr>
              <a:xfrm>
                <a:off x="2931113" y="4067381"/>
                <a:ext cx="424682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17" name="Straight Connector 916"/>
              <p:cNvCxnSpPr>
                <a:stCxn id="914" idx="2"/>
              </p:cNvCxnSpPr>
              <p:nvPr/>
            </p:nvCxnSpPr>
            <p:spPr>
              <a:xfrm flipH="1" flipV="1">
                <a:off x="3147351" y="4004811"/>
                <a:ext cx="1947" cy="237106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904" name="Group 416"/>
            <p:cNvGrpSpPr/>
            <p:nvPr/>
          </p:nvGrpSpPr>
          <p:grpSpPr bwMode="auto">
            <a:xfrm>
              <a:off x="5374316" y="2795285"/>
              <a:ext cx="349250" cy="317387"/>
              <a:chOff x="2931664" y="3912603"/>
              <a:chExt cx="430450" cy="329314"/>
            </a:xfrm>
          </p:grpSpPr>
          <p:sp>
            <p:nvSpPr>
              <p:cNvPr id="910" name="Rectangle 909"/>
              <p:cNvSpPr/>
              <p:nvPr/>
            </p:nvSpPr>
            <p:spPr>
              <a:xfrm>
                <a:off x="2937241" y="3912603"/>
                <a:ext cx="424655" cy="329314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11" name="Straight Connector 910"/>
              <p:cNvCxnSpPr/>
              <p:nvPr/>
            </p:nvCxnSpPr>
            <p:spPr>
              <a:xfrm>
                <a:off x="2931371" y="4004811"/>
                <a:ext cx="424654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12" name="Straight Connector 911"/>
              <p:cNvCxnSpPr/>
              <p:nvPr/>
            </p:nvCxnSpPr>
            <p:spPr>
              <a:xfrm>
                <a:off x="2931371" y="4067381"/>
                <a:ext cx="424654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13" name="Straight Connector 912"/>
              <p:cNvCxnSpPr>
                <a:stCxn id="910" idx="2"/>
              </p:cNvCxnSpPr>
              <p:nvPr/>
            </p:nvCxnSpPr>
            <p:spPr>
              <a:xfrm flipH="1" flipV="1">
                <a:off x="3148590" y="4004811"/>
                <a:ext cx="0" cy="237106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905" name="Group 421"/>
            <p:cNvGrpSpPr/>
            <p:nvPr/>
          </p:nvGrpSpPr>
          <p:grpSpPr bwMode="auto">
            <a:xfrm>
              <a:off x="6379204" y="2792111"/>
              <a:ext cx="350837" cy="317387"/>
              <a:chOff x="2931664" y="3912603"/>
              <a:chExt cx="430450" cy="329314"/>
            </a:xfrm>
          </p:grpSpPr>
          <p:sp>
            <p:nvSpPr>
              <p:cNvPr id="906" name="Rectangle 905"/>
              <p:cNvSpPr/>
              <p:nvPr/>
            </p:nvSpPr>
            <p:spPr>
              <a:xfrm>
                <a:off x="2937432" y="3912603"/>
                <a:ext cx="424682" cy="329314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07" name="Straight Connector 906"/>
              <p:cNvCxnSpPr/>
              <p:nvPr/>
            </p:nvCxnSpPr>
            <p:spPr>
              <a:xfrm>
                <a:off x="2931587" y="4004811"/>
                <a:ext cx="424682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08" name="Straight Connector 907"/>
              <p:cNvCxnSpPr/>
              <p:nvPr/>
            </p:nvCxnSpPr>
            <p:spPr>
              <a:xfrm>
                <a:off x="2931587" y="4067381"/>
                <a:ext cx="424682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09" name="Straight Connector 908"/>
              <p:cNvCxnSpPr>
                <a:stCxn id="906" idx="2"/>
              </p:cNvCxnSpPr>
              <p:nvPr/>
            </p:nvCxnSpPr>
            <p:spPr>
              <a:xfrm flipH="1" flipV="1">
                <a:off x="3147825" y="4004811"/>
                <a:ext cx="1947" cy="237106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</p:grpSp>
      <p:grpSp>
        <p:nvGrpSpPr>
          <p:cNvPr id="926" name="Group 925"/>
          <p:cNvGrpSpPr/>
          <p:nvPr/>
        </p:nvGrpSpPr>
        <p:grpSpPr bwMode="auto">
          <a:xfrm>
            <a:off x="3605068" y="3656980"/>
            <a:ext cx="5211762" cy="2740025"/>
            <a:chOff x="1856416" y="3709935"/>
            <a:chExt cx="5211763" cy="2739614"/>
          </a:xfrm>
        </p:grpSpPr>
        <p:sp>
          <p:nvSpPr>
            <p:cNvPr id="927" name="Freeform 926"/>
            <p:cNvSpPr/>
            <p:nvPr/>
          </p:nvSpPr>
          <p:spPr>
            <a:xfrm>
              <a:off x="1877053" y="5330529"/>
              <a:ext cx="1281113" cy="758711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1040633"/>
                <a:gd name="connsiteY0-162" fmla="*/ 1160935 h 1160935"/>
                <a:gd name="connsiteX1-163" fmla="*/ 0 w 1040633"/>
                <a:gd name="connsiteY1-164" fmla="*/ 0 h 1160935"/>
                <a:gd name="connsiteX2-165" fmla="*/ 1040633 w 1040633"/>
                <a:gd name="connsiteY2-166" fmla="*/ 16785 h 1160935"/>
                <a:gd name="connsiteX3-167" fmla="*/ 569478 w 1040633"/>
                <a:gd name="connsiteY3-168" fmla="*/ 1158121 h 1160935"/>
                <a:gd name="connsiteX4-169" fmla="*/ 363082 w 1040633"/>
                <a:gd name="connsiteY4-170" fmla="*/ 1160935 h 1160935"/>
                <a:gd name="connsiteX0-171" fmla="*/ 363082 w 1040633"/>
                <a:gd name="connsiteY0-172" fmla="*/ 1160935 h 1160935"/>
                <a:gd name="connsiteX1-173" fmla="*/ 0 w 1040633"/>
                <a:gd name="connsiteY1-174" fmla="*/ 0 h 1160935"/>
                <a:gd name="connsiteX2-175" fmla="*/ 1040633 w 1040633"/>
                <a:gd name="connsiteY2-176" fmla="*/ 16785 h 1160935"/>
                <a:gd name="connsiteX3-177" fmla="*/ 569478 w 1040633"/>
                <a:gd name="connsiteY3-178" fmla="*/ 1158121 h 1160935"/>
                <a:gd name="connsiteX4-179" fmla="*/ 363082 w 1040633"/>
                <a:gd name="connsiteY4-180" fmla="*/ 1160935 h 1160935"/>
                <a:gd name="connsiteX0-181" fmla="*/ 448507 w 1040633"/>
                <a:gd name="connsiteY0-182" fmla="*/ 1160935 h 1160935"/>
                <a:gd name="connsiteX1-183" fmla="*/ 0 w 1040633"/>
                <a:gd name="connsiteY1-184" fmla="*/ 0 h 1160935"/>
                <a:gd name="connsiteX2-185" fmla="*/ 1040633 w 1040633"/>
                <a:gd name="connsiteY2-186" fmla="*/ 16785 h 1160935"/>
                <a:gd name="connsiteX3-187" fmla="*/ 569478 w 1040633"/>
                <a:gd name="connsiteY3-188" fmla="*/ 1158121 h 1160935"/>
                <a:gd name="connsiteX4-189" fmla="*/ 448507 w 1040633"/>
                <a:gd name="connsiteY4-190" fmla="*/ 1160935 h 1160935"/>
                <a:gd name="connsiteX0-191" fmla="*/ 448507 w 1040633"/>
                <a:gd name="connsiteY0-192" fmla="*/ 1160935 h 1160935"/>
                <a:gd name="connsiteX1-193" fmla="*/ 0 w 1040633"/>
                <a:gd name="connsiteY1-194" fmla="*/ 0 h 1160935"/>
                <a:gd name="connsiteX2-195" fmla="*/ 1040633 w 1040633"/>
                <a:gd name="connsiteY2-196" fmla="*/ 16785 h 1160935"/>
                <a:gd name="connsiteX3-197" fmla="*/ 569478 w 1040633"/>
                <a:gd name="connsiteY3-198" fmla="*/ 1158121 h 1160935"/>
                <a:gd name="connsiteX4-199" fmla="*/ 448507 w 1040633"/>
                <a:gd name="connsiteY4-200" fmla="*/ 1160935 h 1160935"/>
                <a:gd name="connsiteX0-201" fmla="*/ 448507 w 1040633"/>
                <a:gd name="connsiteY0-202" fmla="*/ 1160935 h 1160935"/>
                <a:gd name="connsiteX1-203" fmla="*/ 0 w 1040633"/>
                <a:gd name="connsiteY1-204" fmla="*/ 0 h 1160935"/>
                <a:gd name="connsiteX2-205" fmla="*/ 1040633 w 1040633"/>
                <a:gd name="connsiteY2-206" fmla="*/ 16785 h 1160935"/>
                <a:gd name="connsiteX3-207" fmla="*/ 569478 w 1040633"/>
                <a:gd name="connsiteY3-208" fmla="*/ 1158121 h 1160935"/>
                <a:gd name="connsiteX4-209" fmla="*/ 448507 w 1040633"/>
                <a:gd name="connsiteY4-210" fmla="*/ 1160935 h 1160935"/>
                <a:gd name="connsiteX0-211" fmla="*/ 448507 w 1325315"/>
                <a:gd name="connsiteY0-212" fmla="*/ 1160935 h 1160935"/>
                <a:gd name="connsiteX1-213" fmla="*/ 0 w 1325315"/>
                <a:gd name="connsiteY1-214" fmla="*/ 0 h 1160935"/>
                <a:gd name="connsiteX2-215" fmla="*/ 1040633 w 1325315"/>
                <a:gd name="connsiteY2-216" fmla="*/ 16785 h 1160935"/>
                <a:gd name="connsiteX3-217" fmla="*/ 1214315 w 1325315"/>
                <a:gd name="connsiteY3-218" fmla="*/ 1064597 h 1160935"/>
                <a:gd name="connsiteX4-219" fmla="*/ 448507 w 1325315"/>
                <a:gd name="connsiteY4-220" fmla="*/ 1160935 h 1160935"/>
                <a:gd name="connsiteX0-221" fmla="*/ 448507 w 1214315"/>
                <a:gd name="connsiteY0-222" fmla="*/ 1160935 h 1160935"/>
                <a:gd name="connsiteX1-223" fmla="*/ 0 w 1214315"/>
                <a:gd name="connsiteY1-224" fmla="*/ 0 h 1160935"/>
                <a:gd name="connsiteX2-225" fmla="*/ 1040633 w 1214315"/>
                <a:gd name="connsiteY2-226" fmla="*/ 16785 h 1160935"/>
                <a:gd name="connsiteX3-227" fmla="*/ 1214315 w 1214315"/>
                <a:gd name="connsiteY3-228" fmla="*/ 1064597 h 1160935"/>
                <a:gd name="connsiteX4-229" fmla="*/ 448507 w 1214315"/>
                <a:gd name="connsiteY4-230" fmla="*/ 1160935 h 1160935"/>
                <a:gd name="connsiteX0-231" fmla="*/ 448507 w 1214315"/>
                <a:gd name="connsiteY0-232" fmla="*/ 1160935 h 1160935"/>
                <a:gd name="connsiteX1-233" fmla="*/ 0 w 1214315"/>
                <a:gd name="connsiteY1-234" fmla="*/ 0 h 1160935"/>
                <a:gd name="connsiteX2-235" fmla="*/ 1040633 w 1214315"/>
                <a:gd name="connsiteY2-236" fmla="*/ 16785 h 1160935"/>
                <a:gd name="connsiteX3-237" fmla="*/ 1214315 w 1214315"/>
                <a:gd name="connsiteY3-238" fmla="*/ 1064597 h 1160935"/>
                <a:gd name="connsiteX4-239" fmla="*/ 448507 w 1214315"/>
                <a:gd name="connsiteY4-240" fmla="*/ 1160935 h 1160935"/>
                <a:gd name="connsiteX0-241" fmla="*/ 1053964 w 1214315"/>
                <a:gd name="connsiteY0-242" fmla="*/ 1136323 h 1136323"/>
                <a:gd name="connsiteX1-243" fmla="*/ 0 w 1214315"/>
                <a:gd name="connsiteY1-244" fmla="*/ 0 h 1136323"/>
                <a:gd name="connsiteX2-245" fmla="*/ 1040633 w 1214315"/>
                <a:gd name="connsiteY2-246" fmla="*/ 16785 h 1136323"/>
                <a:gd name="connsiteX3-247" fmla="*/ 1214315 w 1214315"/>
                <a:gd name="connsiteY3-248" fmla="*/ 1064597 h 1136323"/>
                <a:gd name="connsiteX4-249" fmla="*/ 1053964 w 1214315"/>
                <a:gd name="connsiteY4-250" fmla="*/ 1136323 h 1136323"/>
                <a:gd name="connsiteX0-251" fmla="*/ 1053964 w 1214315"/>
                <a:gd name="connsiteY0-252" fmla="*/ 1136323 h 1136323"/>
                <a:gd name="connsiteX1-253" fmla="*/ 0 w 1214315"/>
                <a:gd name="connsiteY1-254" fmla="*/ 0 h 1136323"/>
                <a:gd name="connsiteX2-255" fmla="*/ 1040633 w 1214315"/>
                <a:gd name="connsiteY2-256" fmla="*/ 16785 h 1136323"/>
                <a:gd name="connsiteX3-257" fmla="*/ 1214315 w 1214315"/>
                <a:gd name="connsiteY3-258" fmla="*/ 1064597 h 1136323"/>
                <a:gd name="connsiteX4-259" fmla="*/ 1053964 w 1214315"/>
                <a:gd name="connsiteY4-260" fmla="*/ 1136323 h 1136323"/>
                <a:gd name="connsiteX0-261" fmla="*/ 1053964 w 1214315"/>
                <a:gd name="connsiteY0-262" fmla="*/ 1136323 h 1136323"/>
                <a:gd name="connsiteX1-263" fmla="*/ 0 w 1214315"/>
                <a:gd name="connsiteY1-264" fmla="*/ 0 h 1136323"/>
                <a:gd name="connsiteX2-265" fmla="*/ 1040633 w 1214315"/>
                <a:gd name="connsiteY2-266" fmla="*/ 16785 h 1136323"/>
                <a:gd name="connsiteX3-267" fmla="*/ 1214315 w 1214315"/>
                <a:gd name="connsiteY3-268" fmla="*/ 1064597 h 1136323"/>
                <a:gd name="connsiteX4-269" fmla="*/ 1053964 w 1214315"/>
                <a:gd name="connsiteY4-270" fmla="*/ 1136323 h 1136323"/>
                <a:gd name="connsiteX0-271" fmla="*/ 1060159 w 1220510"/>
                <a:gd name="connsiteY0-272" fmla="*/ 1119627 h 1119627"/>
                <a:gd name="connsiteX1-273" fmla="*/ 0 w 1220510"/>
                <a:gd name="connsiteY1-274" fmla="*/ 249694 h 1119627"/>
                <a:gd name="connsiteX2-275" fmla="*/ 1046828 w 1220510"/>
                <a:gd name="connsiteY2-276" fmla="*/ 89 h 1119627"/>
                <a:gd name="connsiteX3-277" fmla="*/ 1220510 w 1220510"/>
                <a:gd name="connsiteY3-278" fmla="*/ 1047901 h 1119627"/>
                <a:gd name="connsiteX4-279" fmla="*/ 1060159 w 1220510"/>
                <a:gd name="connsiteY4-280" fmla="*/ 1119627 h 1119627"/>
                <a:gd name="connsiteX0-281" fmla="*/ 1060159 w 1220510"/>
                <a:gd name="connsiteY0-282" fmla="*/ 1119627 h 1119627"/>
                <a:gd name="connsiteX1-283" fmla="*/ 0 w 1220510"/>
                <a:gd name="connsiteY1-284" fmla="*/ 249694 h 1119627"/>
                <a:gd name="connsiteX2-285" fmla="*/ 1046828 w 1220510"/>
                <a:gd name="connsiteY2-286" fmla="*/ 89 h 1119627"/>
                <a:gd name="connsiteX3-287" fmla="*/ 1220510 w 1220510"/>
                <a:gd name="connsiteY3-288" fmla="*/ 1047901 h 1119627"/>
                <a:gd name="connsiteX4-289" fmla="*/ 1060159 w 1220510"/>
                <a:gd name="connsiteY4-290" fmla="*/ 1119627 h 1119627"/>
                <a:gd name="connsiteX0-291" fmla="*/ 1060159 w 1220510"/>
                <a:gd name="connsiteY0-292" fmla="*/ 1119627 h 1119627"/>
                <a:gd name="connsiteX1-293" fmla="*/ 0 w 1220510"/>
                <a:gd name="connsiteY1-294" fmla="*/ 249694 h 1119627"/>
                <a:gd name="connsiteX2-295" fmla="*/ 1046828 w 1220510"/>
                <a:gd name="connsiteY2-296" fmla="*/ 89 h 1119627"/>
                <a:gd name="connsiteX3-297" fmla="*/ 1220510 w 1220510"/>
                <a:gd name="connsiteY3-298" fmla="*/ 1047901 h 1119627"/>
                <a:gd name="connsiteX4-299" fmla="*/ 1060159 w 1220510"/>
                <a:gd name="connsiteY4-300" fmla="*/ 1119627 h 1119627"/>
                <a:gd name="connsiteX0-301" fmla="*/ 1060159 w 1220510"/>
                <a:gd name="connsiteY0-302" fmla="*/ 921649 h 921649"/>
                <a:gd name="connsiteX1-303" fmla="*/ 0 w 1220510"/>
                <a:gd name="connsiteY1-304" fmla="*/ 51716 h 921649"/>
                <a:gd name="connsiteX2-305" fmla="*/ 1059218 w 1220510"/>
                <a:gd name="connsiteY2-306" fmla="*/ 355 h 921649"/>
                <a:gd name="connsiteX3-307" fmla="*/ 1220510 w 1220510"/>
                <a:gd name="connsiteY3-308" fmla="*/ 849923 h 921649"/>
                <a:gd name="connsiteX4-309" fmla="*/ 1060159 w 1220510"/>
                <a:gd name="connsiteY4-310" fmla="*/ 921649 h 921649"/>
                <a:gd name="connsiteX0-311" fmla="*/ 1060159 w 1220510"/>
                <a:gd name="connsiteY0-312" fmla="*/ 921649 h 921649"/>
                <a:gd name="connsiteX1-313" fmla="*/ 0 w 1220510"/>
                <a:gd name="connsiteY1-314" fmla="*/ 51716 h 921649"/>
                <a:gd name="connsiteX2-315" fmla="*/ 1059218 w 1220510"/>
                <a:gd name="connsiteY2-316" fmla="*/ 355 h 921649"/>
                <a:gd name="connsiteX3-317" fmla="*/ 1220510 w 1220510"/>
                <a:gd name="connsiteY3-318" fmla="*/ 849923 h 921649"/>
                <a:gd name="connsiteX4-319" fmla="*/ 1060159 w 1220510"/>
                <a:gd name="connsiteY4-320" fmla="*/ 921649 h 921649"/>
                <a:gd name="connsiteX0-321" fmla="*/ 1060159 w 1220510"/>
                <a:gd name="connsiteY0-322" fmla="*/ 921649 h 921649"/>
                <a:gd name="connsiteX1-323" fmla="*/ 0 w 1220510"/>
                <a:gd name="connsiteY1-324" fmla="*/ 51716 h 921649"/>
                <a:gd name="connsiteX2-325" fmla="*/ 1059218 w 1220510"/>
                <a:gd name="connsiteY2-326" fmla="*/ 355 h 921649"/>
                <a:gd name="connsiteX3-327" fmla="*/ 1220510 w 1220510"/>
                <a:gd name="connsiteY3-328" fmla="*/ 849923 h 921649"/>
                <a:gd name="connsiteX4-329" fmla="*/ 1060159 w 1220510"/>
                <a:gd name="connsiteY4-330" fmla="*/ 921649 h 921649"/>
                <a:gd name="connsiteX0-331" fmla="*/ 1060159 w 1340486"/>
                <a:gd name="connsiteY0-332" fmla="*/ 921649 h 921649"/>
                <a:gd name="connsiteX1-333" fmla="*/ 0 w 1340486"/>
                <a:gd name="connsiteY1-334" fmla="*/ 51716 h 921649"/>
                <a:gd name="connsiteX2-335" fmla="*/ 1059218 w 1340486"/>
                <a:gd name="connsiteY2-336" fmla="*/ 355 h 921649"/>
                <a:gd name="connsiteX3-337" fmla="*/ 1340486 w 1340486"/>
                <a:gd name="connsiteY3-338" fmla="*/ 709789 h 921649"/>
                <a:gd name="connsiteX4-339" fmla="*/ 1060159 w 1340486"/>
                <a:gd name="connsiteY4-340" fmla="*/ 921649 h 921649"/>
                <a:gd name="connsiteX0-341" fmla="*/ 1060159 w 1340486"/>
                <a:gd name="connsiteY0-342" fmla="*/ 921649 h 921649"/>
                <a:gd name="connsiteX1-343" fmla="*/ 0 w 1340486"/>
                <a:gd name="connsiteY1-344" fmla="*/ 51716 h 921649"/>
                <a:gd name="connsiteX2-345" fmla="*/ 1059218 w 1340486"/>
                <a:gd name="connsiteY2-346" fmla="*/ 355 h 921649"/>
                <a:gd name="connsiteX3-347" fmla="*/ 1340486 w 1340486"/>
                <a:gd name="connsiteY3-348" fmla="*/ 709789 h 921649"/>
                <a:gd name="connsiteX4-349" fmla="*/ 1060159 w 1340486"/>
                <a:gd name="connsiteY4-350" fmla="*/ 921649 h 921649"/>
                <a:gd name="connsiteX0-351" fmla="*/ 1060159 w 1340486"/>
                <a:gd name="connsiteY0-352" fmla="*/ 921649 h 921649"/>
                <a:gd name="connsiteX1-353" fmla="*/ 0 w 1340486"/>
                <a:gd name="connsiteY1-354" fmla="*/ 51716 h 921649"/>
                <a:gd name="connsiteX2-355" fmla="*/ 1059218 w 1340486"/>
                <a:gd name="connsiteY2-356" fmla="*/ 355 h 921649"/>
                <a:gd name="connsiteX3-357" fmla="*/ 1340486 w 1340486"/>
                <a:gd name="connsiteY3-358" fmla="*/ 709789 h 921649"/>
                <a:gd name="connsiteX4-359" fmla="*/ 1060159 w 1340486"/>
                <a:gd name="connsiteY4-360" fmla="*/ 921649 h 921649"/>
                <a:gd name="connsiteX0-361" fmla="*/ 1025166 w 1340486"/>
                <a:gd name="connsiteY0-362" fmla="*/ 746482 h 746482"/>
                <a:gd name="connsiteX1-363" fmla="*/ 0 w 1340486"/>
                <a:gd name="connsiteY1-364" fmla="*/ 51716 h 746482"/>
                <a:gd name="connsiteX2-365" fmla="*/ 1059218 w 1340486"/>
                <a:gd name="connsiteY2-366" fmla="*/ 355 h 746482"/>
                <a:gd name="connsiteX3-367" fmla="*/ 1340486 w 1340486"/>
                <a:gd name="connsiteY3-368" fmla="*/ 709789 h 746482"/>
                <a:gd name="connsiteX4-369" fmla="*/ 1025166 w 1340486"/>
                <a:gd name="connsiteY4-370" fmla="*/ 746482 h 746482"/>
                <a:gd name="connsiteX0-371" fmla="*/ 1025166 w 1340486"/>
                <a:gd name="connsiteY0-372" fmla="*/ 746482 h 746482"/>
                <a:gd name="connsiteX1-373" fmla="*/ 0 w 1340486"/>
                <a:gd name="connsiteY1-374" fmla="*/ 51716 h 746482"/>
                <a:gd name="connsiteX2-375" fmla="*/ 1059218 w 1340486"/>
                <a:gd name="connsiteY2-376" fmla="*/ 355 h 746482"/>
                <a:gd name="connsiteX3-377" fmla="*/ 1340486 w 1340486"/>
                <a:gd name="connsiteY3-378" fmla="*/ 709789 h 746482"/>
                <a:gd name="connsiteX4-379" fmla="*/ 1025166 w 1340486"/>
                <a:gd name="connsiteY4-380" fmla="*/ 746482 h 746482"/>
                <a:gd name="connsiteX0-381" fmla="*/ 965179 w 1280499"/>
                <a:gd name="connsiteY0-382" fmla="*/ 759828 h 759828"/>
                <a:gd name="connsiteX1-383" fmla="*/ 0 w 1280499"/>
                <a:gd name="connsiteY1-384" fmla="*/ 0 h 759828"/>
                <a:gd name="connsiteX2-385" fmla="*/ 999231 w 1280499"/>
                <a:gd name="connsiteY2-386" fmla="*/ 13701 h 759828"/>
                <a:gd name="connsiteX3-387" fmla="*/ 1280499 w 1280499"/>
                <a:gd name="connsiteY3-388" fmla="*/ 723135 h 759828"/>
                <a:gd name="connsiteX4-389" fmla="*/ 965179 w 1280499"/>
                <a:gd name="connsiteY4-390" fmla="*/ 759828 h 759828"/>
                <a:gd name="connsiteX0-391" fmla="*/ 965179 w 1280499"/>
                <a:gd name="connsiteY0-392" fmla="*/ 759828 h 759828"/>
                <a:gd name="connsiteX1-393" fmla="*/ 0 w 1280499"/>
                <a:gd name="connsiteY1-394" fmla="*/ 0 h 759828"/>
                <a:gd name="connsiteX2-395" fmla="*/ 999231 w 1280499"/>
                <a:gd name="connsiteY2-396" fmla="*/ 13701 h 759828"/>
                <a:gd name="connsiteX3-397" fmla="*/ 1280499 w 1280499"/>
                <a:gd name="connsiteY3-398" fmla="*/ 723135 h 759828"/>
                <a:gd name="connsiteX4-399" fmla="*/ 965179 w 1280499"/>
                <a:gd name="connsiteY4-400" fmla="*/ 759828 h 75982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280499" h="759828">
                  <a:moveTo>
                    <a:pt x="965179" y="759828"/>
                  </a:moveTo>
                  <a:cubicBezTo>
                    <a:pt x="301565" y="231725"/>
                    <a:pt x="628999" y="498939"/>
                    <a:pt x="0" y="0"/>
                  </a:cubicBezTo>
                  <a:lnTo>
                    <a:pt x="999231" y="13701"/>
                  </a:lnTo>
                  <a:cubicBezTo>
                    <a:pt x="1112985" y="379881"/>
                    <a:pt x="1055867" y="236107"/>
                    <a:pt x="1280499" y="723135"/>
                  </a:cubicBezTo>
                  <a:cubicBezTo>
                    <a:pt x="1186079" y="728668"/>
                    <a:pt x="1127207" y="701414"/>
                    <a:pt x="965179" y="759828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928" name="Freeform 927"/>
            <p:cNvSpPr/>
            <p:nvPr/>
          </p:nvSpPr>
          <p:spPr>
            <a:xfrm>
              <a:off x="6202992" y="5428939"/>
              <a:ext cx="865187" cy="553955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23004 w 954755"/>
                <a:gd name="connsiteY0-372" fmla="*/ 943771 h 976186"/>
                <a:gd name="connsiteX1-373" fmla="*/ 455145 w 954755"/>
                <a:gd name="connsiteY1-374" fmla="*/ 11688 h 976186"/>
                <a:gd name="connsiteX2-375" fmla="*/ 954755 w 954755"/>
                <a:gd name="connsiteY2-376" fmla="*/ 0 h 976186"/>
                <a:gd name="connsiteX3-377" fmla="*/ 728484 w 954755"/>
                <a:gd name="connsiteY3-378" fmla="*/ 976186 h 976186"/>
                <a:gd name="connsiteX4-379" fmla="*/ 23004 w 954755"/>
                <a:gd name="connsiteY4-380" fmla="*/ 943771 h 976186"/>
                <a:gd name="connsiteX0-381" fmla="*/ 0 w 931751"/>
                <a:gd name="connsiteY0-382" fmla="*/ 943771 h 976186"/>
                <a:gd name="connsiteX1-383" fmla="*/ 432141 w 931751"/>
                <a:gd name="connsiteY1-384" fmla="*/ 11688 h 976186"/>
                <a:gd name="connsiteX2-385" fmla="*/ 931751 w 931751"/>
                <a:gd name="connsiteY2-386" fmla="*/ 0 h 976186"/>
                <a:gd name="connsiteX3-387" fmla="*/ 705480 w 931751"/>
                <a:gd name="connsiteY3-388" fmla="*/ 976186 h 976186"/>
                <a:gd name="connsiteX4-389" fmla="*/ 0 w 931751"/>
                <a:gd name="connsiteY4-390" fmla="*/ 943771 h 976186"/>
                <a:gd name="connsiteX0-391" fmla="*/ 0 w 931751"/>
                <a:gd name="connsiteY0-392" fmla="*/ 943771 h 976186"/>
                <a:gd name="connsiteX1-393" fmla="*/ 432141 w 931751"/>
                <a:gd name="connsiteY1-394" fmla="*/ 11688 h 976186"/>
                <a:gd name="connsiteX2-395" fmla="*/ 931751 w 931751"/>
                <a:gd name="connsiteY2-396" fmla="*/ 0 h 976186"/>
                <a:gd name="connsiteX3-397" fmla="*/ 705480 w 931751"/>
                <a:gd name="connsiteY3-398" fmla="*/ 976186 h 976186"/>
                <a:gd name="connsiteX4-399" fmla="*/ 0 w 931751"/>
                <a:gd name="connsiteY4-400" fmla="*/ 943771 h 976186"/>
                <a:gd name="connsiteX0-401" fmla="*/ 0 w 931751"/>
                <a:gd name="connsiteY0-402" fmla="*/ 943771 h 976186"/>
                <a:gd name="connsiteX1-403" fmla="*/ 432141 w 931751"/>
                <a:gd name="connsiteY1-404" fmla="*/ 11688 h 976186"/>
                <a:gd name="connsiteX2-405" fmla="*/ 931751 w 931751"/>
                <a:gd name="connsiteY2-406" fmla="*/ 0 h 976186"/>
                <a:gd name="connsiteX3-407" fmla="*/ 705480 w 931751"/>
                <a:gd name="connsiteY3-408" fmla="*/ 976186 h 976186"/>
                <a:gd name="connsiteX4-409" fmla="*/ 0 w 931751"/>
                <a:gd name="connsiteY4-410" fmla="*/ 943771 h 976186"/>
                <a:gd name="connsiteX0-411" fmla="*/ 0 w 931751"/>
                <a:gd name="connsiteY0-412" fmla="*/ 943771 h 966342"/>
                <a:gd name="connsiteX1-413" fmla="*/ 432141 w 931751"/>
                <a:gd name="connsiteY1-414" fmla="*/ 11688 h 966342"/>
                <a:gd name="connsiteX2-415" fmla="*/ 931751 w 931751"/>
                <a:gd name="connsiteY2-416" fmla="*/ 0 h 966342"/>
                <a:gd name="connsiteX3-417" fmla="*/ 183705 w 931751"/>
                <a:gd name="connsiteY3-418" fmla="*/ 966342 h 966342"/>
                <a:gd name="connsiteX4-419" fmla="*/ 0 w 931751"/>
                <a:gd name="connsiteY4-420" fmla="*/ 943771 h 966342"/>
                <a:gd name="connsiteX0-421" fmla="*/ 0 w 931751"/>
                <a:gd name="connsiteY0-422" fmla="*/ 943771 h 966342"/>
                <a:gd name="connsiteX1-423" fmla="*/ 432141 w 931751"/>
                <a:gd name="connsiteY1-424" fmla="*/ 11688 h 966342"/>
                <a:gd name="connsiteX2-425" fmla="*/ 931751 w 931751"/>
                <a:gd name="connsiteY2-426" fmla="*/ 0 h 966342"/>
                <a:gd name="connsiteX3-427" fmla="*/ 183705 w 931751"/>
                <a:gd name="connsiteY3-428" fmla="*/ 966342 h 966342"/>
                <a:gd name="connsiteX4-429" fmla="*/ 0 w 931751"/>
                <a:gd name="connsiteY4-430" fmla="*/ 943771 h 966342"/>
                <a:gd name="connsiteX0-431" fmla="*/ 0 w 931751"/>
                <a:gd name="connsiteY0-432" fmla="*/ 943771 h 966342"/>
                <a:gd name="connsiteX1-433" fmla="*/ 432141 w 931751"/>
                <a:gd name="connsiteY1-434" fmla="*/ 11688 h 966342"/>
                <a:gd name="connsiteX2-435" fmla="*/ 931751 w 931751"/>
                <a:gd name="connsiteY2-436" fmla="*/ 0 h 966342"/>
                <a:gd name="connsiteX3-437" fmla="*/ 183705 w 931751"/>
                <a:gd name="connsiteY3-438" fmla="*/ 966342 h 966342"/>
                <a:gd name="connsiteX4-439" fmla="*/ 0 w 931751"/>
                <a:gd name="connsiteY4-440" fmla="*/ 943771 h 966342"/>
                <a:gd name="connsiteX0-441" fmla="*/ 0 w 956363"/>
                <a:gd name="connsiteY0-442" fmla="*/ 932083 h 954654"/>
                <a:gd name="connsiteX1-443" fmla="*/ 432141 w 956363"/>
                <a:gd name="connsiteY1-444" fmla="*/ 0 h 954654"/>
                <a:gd name="connsiteX2-445" fmla="*/ 956363 w 956363"/>
                <a:gd name="connsiteY2-446" fmla="*/ 12924 h 954654"/>
                <a:gd name="connsiteX3-447" fmla="*/ 183705 w 956363"/>
                <a:gd name="connsiteY3-448" fmla="*/ 954654 h 954654"/>
                <a:gd name="connsiteX4-449" fmla="*/ 0 w 956363"/>
                <a:gd name="connsiteY4-450" fmla="*/ 932083 h 954654"/>
                <a:gd name="connsiteX0-451" fmla="*/ 0 w 956363"/>
                <a:gd name="connsiteY0-452" fmla="*/ 919226 h 941797"/>
                <a:gd name="connsiteX1-453" fmla="*/ 405840 w 956363"/>
                <a:gd name="connsiteY1-454" fmla="*/ 197551 h 941797"/>
                <a:gd name="connsiteX2-455" fmla="*/ 956363 w 956363"/>
                <a:gd name="connsiteY2-456" fmla="*/ 67 h 941797"/>
                <a:gd name="connsiteX3-457" fmla="*/ 183705 w 956363"/>
                <a:gd name="connsiteY3-458" fmla="*/ 941797 h 941797"/>
                <a:gd name="connsiteX4-459" fmla="*/ 0 w 956363"/>
                <a:gd name="connsiteY4-460" fmla="*/ 919226 h 941797"/>
                <a:gd name="connsiteX0-461" fmla="*/ 0 w 956363"/>
                <a:gd name="connsiteY0-462" fmla="*/ 919226 h 941797"/>
                <a:gd name="connsiteX1-463" fmla="*/ 405840 w 956363"/>
                <a:gd name="connsiteY1-464" fmla="*/ 197551 h 941797"/>
                <a:gd name="connsiteX2-465" fmla="*/ 956363 w 956363"/>
                <a:gd name="connsiteY2-466" fmla="*/ 67 h 941797"/>
                <a:gd name="connsiteX3-467" fmla="*/ 183705 w 956363"/>
                <a:gd name="connsiteY3-468" fmla="*/ 941797 h 941797"/>
                <a:gd name="connsiteX4-469" fmla="*/ 0 w 956363"/>
                <a:gd name="connsiteY4-470" fmla="*/ 919226 h 941797"/>
                <a:gd name="connsiteX0-471" fmla="*/ 0 w 956363"/>
                <a:gd name="connsiteY0-472" fmla="*/ 919226 h 941797"/>
                <a:gd name="connsiteX1-473" fmla="*/ 405840 w 956363"/>
                <a:gd name="connsiteY1-474" fmla="*/ 197551 h 941797"/>
                <a:gd name="connsiteX2-475" fmla="*/ 956363 w 956363"/>
                <a:gd name="connsiteY2-476" fmla="*/ 67 h 941797"/>
                <a:gd name="connsiteX3-477" fmla="*/ 183705 w 956363"/>
                <a:gd name="connsiteY3-478" fmla="*/ 941797 h 941797"/>
                <a:gd name="connsiteX4-479" fmla="*/ 0 w 956363"/>
                <a:gd name="connsiteY4-480" fmla="*/ 919226 h 941797"/>
                <a:gd name="connsiteX0-481" fmla="*/ 0 w 926304"/>
                <a:gd name="connsiteY0-482" fmla="*/ 735614 h 758185"/>
                <a:gd name="connsiteX1-483" fmla="*/ 405840 w 926304"/>
                <a:gd name="connsiteY1-484" fmla="*/ 13939 h 758185"/>
                <a:gd name="connsiteX2-485" fmla="*/ 926304 w 926304"/>
                <a:gd name="connsiteY2-486" fmla="*/ 563 h 758185"/>
                <a:gd name="connsiteX3-487" fmla="*/ 183705 w 926304"/>
                <a:gd name="connsiteY3-488" fmla="*/ 758185 h 758185"/>
                <a:gd name="connsiteX4-489" fmla="*/ 0 w 926304"/>
                <a:gd name="connsiteY4-490" fmla="*/ 735614 h 758185"/>
                <a:gd name="connsiteX0-491" fmla="*/ 0 w 926304"/>
                <a:gd name="connsiteY0-492" fmla="*/ 735614 h 758185"/>
                <a:gd name="connsiteX1-493" fmla="*/ 405840 w 926304"/>
                <a:gd name="connsiteY1-494" fmla="*/ 13939 h 758185"/>
                <a:gd name="connsiteX2-495" fmla="*/ 926304 w 926304"/>
                <a:gd name="connsiteY2-496" fmla="*/ 563 h 758185"/>
                <a:gd name="connsiteX3-497" fmla="*/ 183705 w 926304"/>
                <a:gd name="connsiteY3-498" fmla="*/ 758185 h 758185"/>
                <a:gd name="connsiteX4-499" fmla="*/ 0 w 926304"/>
                <a:gd name="connsiteY4-500" fmla="*/ 735614 h 758185"/>
                <a:gd name="connsiteX0-501" fmla="*/ 0 w 926304"/>
                <a:gd name="connsiteY0-502" fmla="*/ 735614 h 758185"/>
                <a:gd name="connsiteX1-503" fmla="*/ 405840 w 926304"/>
                <a:gd name="connsiteY1-504" fmla="*/ 13939 h 758185"/>
                <a:gd name="connsiteX2-505" fmla="*/ 926304 w 926304"/>
                <a:gd name="connsiteY2-506" fmla="*/ 563 h 758185"/>
                <a:gd name="connsiteX3-507" fmla="*/ 183705 w 926304"/>
                <a:gd name="connsiteY3-508" fmla="*/ 758185 h 758185"/>
                <a:gd name="connsiteX4-509" fmla="*/ 0 w 926304"/>
                <a:gd name="connsiteY4-510" fmla="*/ 735614 h 758185"/>
                <a:gd name="connsiteX0-511" fmla="*/ 0 w 926304"/>
                <a:gd name="connsiteY0-512" fmla="*/ 735614 h 758185"/>
                <a:gd name="connsiteX1-513" fmla="*/ 405840 w 926304"/>
                <a:gd name="connsiteY1-514" fmla="*/ 13939 h 758185"/>
                <a:gd name="connsiteX2-515" fmla="*/ 926304 w 926304"/>
                <a:gd name="connsiteY2-516" fmla="*/ 563 h 758185"/>
                <a:gd name="connsiteX3-517" fmla="*/ 183705 w 926304"/>
                <a:gd name="connsiteY3-518" fmla="*/ 758185 h 758185"/>
                <a:gd name="connsiteX4-519" fmla="*/ 0 w 926304"/>
                <a:gd name="connsiteY4-520" fmla="*/ 735614 h 758185"/>
                <a:gd name="connsiteX0-521" fmla="*/ 0 w 1011379"/>
                <a:gd name="connsiteY0-522" fmla="*/ 605727 h 758185"/>
                <a:gd name="connsiteX1-523" fmla="*/ 490915 w 1011379"/>
                <a:gd name="connsiteY1-524" fmla="*/ 13939 h 758185"/>
                <a:gd name="connsiteX2-525" fmla="*/ 1011379 w 1011379"/>
                <a:gd name="connsiteY2-526" fmla="*/ 563 h 758185"/>
                <a:gd name="connsiteX3-527" fmla="*/ 268780 w 1011379"/>
                <a:gd name="connsiteY3-528" fmla="*/ 758185 h 758185"/>
                <a:gd name="connsiteX4-529" fmla="*/ 0 w 1011379"/>
                <a:gd name="connsiteY4-530" fmla="*/ 605727 h 758185"/>
                <a:gd name="connsiteX0-531" fmla="*/ 0 w 1011379"/>
                <a:gd name="connsiteY0-532" fmla="*/ 605727 h 648280"/>
                <a:gd name="connsiteX1-533" fmla="*/ 490915 w 1011379"/>
                <a:gd name="connsiteY1-534" fmla="*/ 13939 h 648280"/>
                <a:gd name="connsiteX2-535" fmla="*/ 1011379 w 1011379"/>
                <a:gd name="connsiteY2-536" fmla="*/ 563 h 648280"/>
                <a:gd name="connsiteX3-537" fmla="*/ 198718 w 1011379"/>
                <a:gd name="connsiteY3-538" fmla="*/ 648280 h 648280"/>
                <a:gd name="connsiteX4-539" fmla="*/ 0 w 1011379"/>
                <a:gd name="connsiteY4-540" fmla="*/ 605727 h 648280"/>
                <a:gd name="connsiteX0-541" fmla="*/ 0 w 1011379"/>
                <a:gd name="connsiteY0-542" fmla="*/ 605727 h 648280"/>
                <a:gd name="connsiteX1-543" fmla="*/ 490915 w 1011379"/>
                <a:gd name="connsiteY1-544" fmla="*/ 13939 h 648280"/>
                <a:gd name="connsiteX2-545" fmla="*/ 1011379 w 1011379"/>
                <a:gd name="connsiteY2-546" fmla="*/ 563 h 648280"/>
                <a:gd name="connsiteX3-547" fmla="*/ 198718 w 1011379"/>
                <a:gd name="connsiteY3-548" fmla="*/ 648280 h 648280"/>
                <a:gd name="connsiteX4-549" fmla="*/ 0 w 1011379"/>
                <a:gd name="connsiteY4-550" fmla="*/ 605727 h 648280"/>
                <a:gd name="connsiteX0-551" fmla="*/ 0 w 1011379"/>
                <a:gd name="connsiteY0-552" fmla="*/ 605727 h 648280"/>
                <a:gd name="connsiteX1-553" fmla="*/ 490915 w 1011379"/>
                <a:gd name="connsiteY1-554" fmla="*/ 13939 h 648280"/>
                <a:gd name="connsiteX2-555" fmla="*/ 1011379 w 1011379"/>
                <a:gd name="connsiteY2-556" fmla="*/ 563 h 648280"/>
                <a:gd name="connsiteX3-557" fmla="*/ 198718 w 1011379"/>
                <a:gd name="connsiteY3-558" fmla="*/ 648280 h 648280"/>
                <a:gd name="connsiteX4-559" fmla="*/ 0 w 1011379"/>
                <a:gd name="connsiteY4-560" fmla="*/ 605727 h 648280"/>
                <a:gd name="connsiteX0-561" fmla="*/ 0 w 1011379"/>
                <a:gd name="connsiteY0-562" fmla="*/ 605727 h 605727"/>
                <a:gd name="connsiteX1-563" fmla="*/ 490915 w 1011379"/>
                <a:gd name="connsiteY1-564" fmla="*/ 13939 h 605727"/>
                <a:gd name="connsiteX2-565" fmla="*/ 1011379 w 1011379"/>
                <a:gd name="connsiteY2-566" fmla="*/ 563 h 605727"/>
                <a:gd name="connsiteX3-567" fmla="*/ 318823 w 1011379"/>
                <a:gd name="connsiteY3-568" fmla="*/ 553361 h 605727"/>
                <a:gd name="connsiteX4-569" fmla="*/ 0 w 1011379"/>
                <a:gd name="connsiteY4-570" fmla="*/ 605727 h 605727"/>
                <a:gd name="connsiteX0-571" fmla="*/ 0 w 866251"/>
                <a:gd name="connsiteY0-572" fmla="*/ 540783 h 553361"/>
                <a:gd name="connsiteX1-573" fmla="*/ 345787 w 866251"/>
                <a:gd name="connsiteY1-574" fmla="*/ 13939 h 553361"/>
                <a:gd name="connsiteX2-575" fmla="*/ 866251 w 866251"/>
                <a:gd name="connsiteY2-576" fmla="*/ 563 h 553361"/>
                <a:gd name="connsiteX3-577" fmla="*/ 173695 w 866251"/>
                <a:gd name="connsiteY3-578" fmla="*/ 553361 h 553361"/>
                <a:gd name="connsiteX4-579" fmla="*/ 0 w 866251"/>
                <a:gd name="connsiteY4-580" fmla="*/ 540783 h 553361"/>
                <a:gd name="connsiteX0-581" fmla="*/ 0 w 866251"/>
                <a:gd name="connsiteY0-582" fmla="*/ 540783 h 553361"/>
                <a:gd name="connsiteX1-583" fmla="*/ 345787 w 866251"/>
                <a:gd name="connsiteY1-584" fmla="*/ 13939 h 553361"/>
                <a:gd name="connsiteX2-585" fmla="*/ 866251 w 866251"/>
                <a:gd name="connsiteY2-586" fmla="*/ 563 h 553361"/>
                <a:gd name="connsiteX3-587" fmla="*/ 173695 w 866251"/>
                <a:gd name="connsiteY3-588" fmla="*/ 553361 h 553361"/>
                <a:gd name="connsiteX4-589" fmla="*/ 0 w 866251"/>
                <a:gd name="connsiteY4-590" fmla="*/ 540783 h 553361"/>
                <a:gd name="connsiteX0-591" fmla="*/ 0 w 866251"/>
                <a:gd name="connsiteY0-592" fmla="*/ 540783 h 553361"/>
                <a:gd name="connsiteX1-593" fmla="*/ 345787 w 866251"/>
                <a:gd name="connsiteY1-594" fmla="*/ 13939 h 553361"/>
                <a:gd name="connsiteX2-595" fmla="*/ 866251 w 866251"/>
                <a:gd name="connsiteY2-596" fmla="*/ 563 h 553361"/>
                <a:gd name="connsiteX3-597" fmla="*/ 173695 w 866251"/>
                <a:gd name="connsiteY3-598" fmla="*/ 553361 h 553361"/>
                <a:gd name="connsiteX4-599" fmla="*/ 0 w 866251"/>
                <a:gd name="connsiteY4-600" fmla="*/ 540783 h 55336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866251" h="553361">
                  <a:moveTo>
                    <a:pt x="0" y="540783"/>
                  </a:moveTo>
                  <a:cubicBezTo>
                    <a:pt x="274887" y="134762"/>
                    <a:pt x="159176" y="337938"/>
                    <a:pt x="345787" y="13939"/>
                  </a:cubicBezTo>
                  <a:cubicBezTo>
                    <a:pt x="520528" y="18247"/>
                    <a:pt x="691510" y="-3745"/>
                    <a:pt x="866251" y="563"/>
                  </a:cubicBezTo>
                  <a:cubicBezTo>
                    <a:pt x="252709" y="502795"/>
                    <a:pt x="640047" y="209256"/>
                    <a:pt x="173695" y="553361"/>
                  </a:cubicBezTo>
                  <a:cubicBezTo>
                    <a:pt x="39410" y="524725"/>
                    <a:pt x="196198" y="539317"/>
                    <a:pt x="0" y="540783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929" name="Freeform 928"/>
            <p:cNvSpPr/>
            <p:nvPr/>
          </p:nvSpPr>
          <p:spPr>
            <a:xfrm>
              <a:off x="5377492" y="5449574"/>
              <a:ext cx="676275" cy="896802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27977 w 802211"/>
                <a:gd name="connsiteY0-372" fmla="*/ 815791 h 976186"/>
                <a:gd name="connsiteX1-373" fmla="*/ 302601 w 802211"/>
                <a:gd name="connsiteY1-374" fmla="*/ 11688 h 976186"/>
                <a:gd name="connsiteX2-375" fmla="*/ 802211 w 802211"/>
                <a:gd name="connsiteY2-376" fmla="*/ 0 h 976186"/>
                <a:gd name="connsiteX3-377" fmla="*/ 575940 w 802211"/>
                <a:gd name="connsiteY3-378" fmla="*/ 976186 h 976186"/>
                <a:gd name="connsiteX4-379" fmla="*/ 27977 w 802211"/>
                <a:gd name="connsiteY4-380" fmla="*/ 815791 h 976186"/>
                <a:gd name="connsiteX0-381" fmla="*/ 27977 w 802211"/>
                <a:gd name="connsiteY0-382" fmla="*/ 815791 h 815791"/>
                <a:gd name="connsiteX1-383" fmla="*/ 302601 w 802211"/>
                <a:gd name="connsiteY1-384" fmla="*/ 11688 h 815791"/>
                <a:gd name="connsiteX2-385" fmla="*/ 802211 w 802211"/>
                <a:gd name="connsiteY2-386" fmla="*/ 0 h 815791"/>
                <a:gd name="connsiteX3-387" fmla="*/ 236294 w 802211"/>
                <a:gd name="connsiteY3-388" fmla="*/ 808828 h 815791"/>
                <a:gd name="connsiteX4-389" fmla="*/ 27977 w 802211"/>
                <a:gd name="connsiteY4-390" fmla="*/ 815791 h 815791"/>
                <a:gd name="connsiteX0-391" fmla="*/ 27977 w 802211"/>
                <a:gd name="connsiteY0-392" fmla="*/ 815791 h 815791"/>
                <a:gd name="connsiteX1-393" fmla="*/ 302601 w 802211"/>
                <a:gd name="connsiteY1-394" fmla="*/ 11688 h 815791"/>
                <a:gd name="connsiteX2-395" fmla="*/ 802211 w 802211"/>
                <a:gd name="connsiteY2-396" fmla="*/ 0 h 815791"/>
                <a:gd name="connsiteX3-397" fmla="*/ 236294 w 802211"/>
                <a:gd name="connsiteY3-398" fmla="*/ 808828 h 815791"/>
                <a:gd name="connsiteX4-399" fmla="*/ 27977 w 802211"/>
                <a:gd name="connsiteY4-400" fmla="*/ 815791 h 815791"/>
                <a:gd name="connsiteX0-401" fmla="*/ 27977 w 802211"/>
                <a:gd name="connsiteY0-402" fmla="*/ 815791 h 815791"/>
                <a:gd name="connsiteX1-403" fmla="*/ 302601 w 802211"/>
                <a:gd name="connsiteY1-404" fmla="*/ 11688 h 815791"/>
                <a:gd name="connsiteX2-405" fmla="*/ 802211 w 802211"/>
                <a:gd name="connsiteY2-406" fmla="*/ 0 h 815791"/>
                <a:gd name="connsiteX3-407" fmla="*/ 236294 w 802211"/>
                <a:gd name="connsiteY3-408" fmla="*/ 808828 h 815791"/>
                <a:gd name="connsiteX4-409" fmla="*/ 27977 w 802211"/>
                <a:gd name="connsiteY4-410" fmla="*/ 815791 h 815791"/>
                <a:gd name="connsiteX0-411" fmla="*/ 27977 w 802211"/>
                <a:gd name="connsiteY0-412" fmla="*/ 828714 h 828714"/>
                <a:gd name="connsiteX1-413" fmla="*/ 302601 w 802211"/>
                <a:gd name="connsiteY1-414" fmla="*/ 0 h 828714"/>
                <a:gd name="connsiteX2-415" fmla="*/ 802211 w 802211"/>
                <a:gd name="connsiteY2-416" fmla="*/ 12923 h 828714"/>
                <a:gd name="connsiteX3-417" fmla="*/ 236294 w 802211"/>
                <a:gd name="connsiteY3-418" fmla="*/ 821751 h 828714"/>
                <a:gd name="connsiteX4-419" fmla="*/ 27977 w 802211"/>
                <a:gd name="connsiteY4-420" fmla="*/ 828714 h 828714"/>
                <a:gd name="connsiteX0-421" fmla="*/ 56213 w 830447"/>
                <a:gd name="connsiteY0-422" fmla="*/ 828714 h 828714"/>
                <a:gd name="connsiteX1-423" fmla="*/ 330837 w 830447"/>
                <a:gd name="connsiteY1-424" fmla="*/ 0 h 828714"/>
                <a:gd name="connsiteX2-425" fmla="*/ 830447 w 830447"/>
                <a:gd name="connsiteY2-426" fmla="*/ 12923 h 828714"/>
                <a:gd name="connsiteX3-427" fmla="*/ 264530 w 830447"/>
                <a:gd name="connsiteY3-428" fmla="*/ 821751 h 828714"/>
                <a:gd name="connsiteX4-429" fmla="*/ 56213 w 830447"/>
                <a:gd name="connsiteY4-430" fmla="*/ 828714 h 828714"/>
                <a:gd name="connsiteX0-431" fmla="*/ 64130 w 789139"/>
                <a:gd name="connsiteY0-432" fmla="*/ 794258 h 821751"/>
                <a:gd name="connsiteX1-433" fmla="*/ 289529 w 789139"/>
                <a:gd name="connsiteY1-434" fmla="*/ 0 h 821751"/>
                <a:gd name="connsiteX2-435" fmla="*/ 789139 w 789139"/>
                <a:gd name="connsiteY2-436" fmla="*/ 12923 h 821751"/>
                <a:gd name="connsiteX3-437" fmla="*/ 223222 w 789139"/>
                <a:gd name="connsiteY3-438" fmla="*/ 821751 h 821751"/>
                <a:gd name="connsiteX4-439" fmla="*/ 64130 w 789139"/>
                <a:gd name="connsiteY4-440" fmla="*/ 794258 h 821751"/>
                <a:gd name="connsiteX0-441" fmla="*/ 0 w 725009"/>
                <a:gd name="connsiteY0-442" fmla="*/ 794258 h 821751"/>
                <a:gd name="connsiteX1-443" fmla="*/ 225399 w 725009"/>
                <a:gd name="connsiteY1-444" fmla="*/ 0 h 821751"/>
                <a:gd name="connsiteX2-445" fmla="*/ 725009 w 725009"/>
                <a:gd name="connsiteY2-446" fmla="*/ 12923 h 821751"/>
                <a:gd name="connsiteX3-447" fmla="*/ 159092 w 725009"/>
                <a:gd name="connsiteY3-448" fmla="*/ 821751 h 821751"/>
                <a:gd name="connsiteX4-449" fmla="*/ 0 w 725009"/>
                <a:gd name="connsiteY4-450" fmla="*/ 794258 h 821751"/>
                <a:gd name="connsiteX0-451" fmla="*/ 0 w 725009"/>
                <a:gd name="connsiteY0-452" fmla="*/ 1203768 h 1231261"/>
                <a:gd name="connsiteX1-453" fmla="*/ 225399 w 725009"/>
                <a:gd name="connsiteY1-454" fmla="*/ 0 h 1231261"/>
                <a:gd name="connsiteX2-455" fmla="*/ 725009 w 725009"/>
                <a:gd name="connsiteY2-456" fmla="*/ 422433 h 1231261"/>
                <a:gd name="connsiteX3-457" fmla="*/ 159092 w 725009"/>
                <a:gd name="connsiteY3-458" fmla="*/ 1231261 h 1231261"/>
                <a:gd name="connsiteX4-459" fmla="*/ 0 w 725009"/>
                <a:gd name="connsiteY4-460" fmla="*/ 1203768 h 1231261"/>
                <a:gd name="connsiteX0-461" fmla="*/ 0 w 725009"/>
                <a:gd name="connsiteY0-462" fmla="*/ 1217334 h 1244827"/>
                <a:gd name="connsiteX1-463" fmla="*/ 225399 w 725009"/>
                <a:gd name="connsiteY1-464" fmla="*/ 13566 h 1244827"/>
                <a:gd name="connsiteX2-465" fmla="*/ 725009 w 725009"/>
                <a:gd name="connsiteY2-466" fmla="*/ 571 h 1244827"/>
                <a:gd name="connsiteX3-467" fmla="*/ 159092 w 725009"/>
                <a:gd name="connsiteY3-468" fmla="*/ 1244827 h 1244827"/>
                <a:gd name="connsiteX4-469" fmla="*/ 0 w 725009"/>
                <a:gd name="connsiteY4-470" fmla="*/ 1217334 h 1244827"/>
                <a:gd name="connsiteX0-471" fmla="*/ 0 w 725009"/>
                <a:gd name="connsiteY0-472" fmla="*/ 1217334 h 1244827"/>
                <a:gd name="connsiteX1-473" fmla="*/ 225399 w 725009"/>
                <a:gd name="connsiteY1-474" fmla="*/ 13566 h 1244827"/>
                <a:gd name="connsiteX2-475" fmla="*/ 725009 w 725009"/>
                <a:gd name="connsiteY2-476" fmla="*/ 571 h 1244827"/>
                <a:gd name="connsiteX3-477" fmla="*/ 159092 w 725009"/>
                <a:gd name="connsiteY3-478" fmla="*/ 1244827 h 1244827"/>
                <a:gd name="connsiteX4-479" fmla="*/ 0 w 725009"/>
                <a:gd name="connsiteY4-480" fmla="*/ 1217334 h 1244827"/>
                <a:gd name="connsiteX0-481" fmla="*/ 0 w 725009"/>
                <a:gd name="connsiteY0-482" fmla="*/ 1217334 h 1244827"/>
                <a:gd name="connsiteX1-483" fmla="*/ 225399 w 725009"/>
                <a:gd name="connsiteY1-484" fmla="*/ 13566 h 1244827"/>
                <a:gd name="connsiteX2-485" fmla="*/ 725009 w 725009"/>
                <a:gd name="connsiteY2-486" fmla="*/ 571 h 1244827"/>
                <a:gd name="connsiteX3-487" fmla="*/ 159092 w 725009"/>
                <a:gd name="connsiteY3-488" fmla="*/ 1244827 h 1244827"/>
                <a:gd name="connsiteX4-489" fmla="*/ 0 w 725009"/>
                <a:gd name="connsiteY4-490" fmla="*/ 1217334 h 1244827"/>
                <a:gd name="connsiteX0-491" fmla="*/ 0 w 725009"/>
                <a:gd name="connsiteY0-492" fmla="*/ 1217334 h 1244827"/>
                <a:gd name="connsiteX1-493" fmla="*/ 225399 w 725009"/>
                <a:gd name="connsiteY1-494" fmla="*/ 13566 h 1244827"/>
                <a:gd name="connsiteX2-495" fmla="*/ 725009 w 725009"/>
                <a:gd name="connsiteY2-496" fmla="*/ 571 h 1244827"/>
                <a:gd name="connsiteX3-497" fmla="*/ 159092 w 725009"/>
                <a:gd name="connsiteY3-498" fmla="*/ 1244827 h 1244827"/>
                <a:gd name="connsiteX4-499" fmla="*/ 0 w 725009"/>
                <a:gd name="connsiteY4-500" fmla="*/ 1217334 h 1244827"/>
                <a:gd name="connsiteX0-501" fmla="*/ 0 w 725009"/>
                <a:gd name="connsiteY0-502" fmla="*/ 1217334 h 1244827"/>
                <a:gd name="connsiteX1-503" fmla="*/ 225399 w 725009"/>
                <a:gd name="connsiteY1-504" fmla="*/ 13566 h 1244827"/>
                <a:gd name="connsiteX2-505" fmla="*/ 725009 w 725009"/>
                <a:gd name="connsiteY2-506" fmla="*/ 571 h 1244827"/>
                <a:gd name="connsiteX3-507" fmla="*/ 159092 w 725009"/>
                <a:gd name="connsiteY3-508" fmla="*/ 1244827 h 1244827"/>
                <a:gd name="connsiteX4-509" fmla="*/ 0 w 725009"/>
                <a:gd name="connsiteY4-510" fmla="*/ 1217334 h 1244827"/>
                <a:gd name="connsiteX0-511" fmla="*/ 0 w 725009"/>
                <a:gd name="connsiteY0-512" fmla="*/ 1217334 h 1244827"/>
                <a:gd name="connsiteX1-513" fmla="*/ 225399 w 725009"/>
                <a:gd name="connsiteY1-514" fmla="*/ 13566 h 1244827"/>
                <a:gd name="connsiteX2-515" fmla="*/ 725009 w 725009"/>
                <a:gd name="connsiteY2-516" fmla="*/ 571 h 1244827"/>
                <a:gd name="connsiteX3-517" fmla="*/ 159092 w 725009"/>
                <a:gd name="connsiteY3-518" fmla="*/ 1244827 h 1244827"/>
                <a:gd name="connsiteX4-519" fmla="*/ 0 w 725009"/>
                <a:gd name="connsiteY4-520" fmla="*/ 1217334 h 1244827"/>
                <a:gd name="connsiteX0-521" fmla="*/ 0 w 725009"/>
                <a:gd name="connsiteY0-522" fmla="*/ 1203768 h 1231261"/>
                <a:gd name="connsiteX1-523" fmla="*/ 225399 w 725009"/>
                <a:gd name="connsiteY1-524" fmla="*/ 0 h 1231261"/>
                <a:gd name="connsiteX2-525" fmla="*/ 725009 w 725009"/>
                <a:gd name="connsiteY2-526" fmla="*/ 129782 h 1231261"/>
                <a:gd name="connsiteX3-527" fmla="*/ 159092 w 725009"/>
                <a:gd name="connsiteY3-528" fmla="*/ 1231261 h 1231261"/>
                <a:gd name="connsiteX4-529" fmla="*/ 0 w 725009"/>
                <a:gd name="connsiteY4-530" fmla="*/ 1203768 h 1231261"/>
                <a:gd name="connsiteX0-531" fmla="*/ 0 w 725009"/>
                <a:gd name="connsiteY0-532" fmla="*/ 1203768 h 1231261"/>
                <a:gd name="connsiteX1-533" fmla="*/ 225399 w 725009"/>
                <a:gd name="connsiteY1-534" fmla="*/ 0 h 1231261"/>
                <a:gd name="connsiteX2-535" fmla="*/ 725009 w 725009"/>
                <a:gd name="connsiteY2-536" fmla="*/ 129782 h 1231261"/>
                <a:gd name="connsiteX3-537" fmla="*/ 159092 w 725009"/>
                <a:gd name="connsiteY3-538" fmla="*/ 1231261 h 1231261"/>
                <a:gd name="connsiteX4-539" fmla="*/ 0 w 725009"/>
                <a:gd name="connsiteY4-540" fmla="*/ 1203768 h 1231261"/>
                <a:gd name="connsiteX0-541" fmla="*/ 0 w 725009"/>
                <a:gd name="connsiteY0-542" fmla="*/ 1203768 h 1231261"/>
                <a:gd name="connsiteX1-543" fmla="*/ 225399 w 725009"/>
                <a:gd name="connsiteY1-544" fmla="*/ 0 h 1231261"/>
                <a:gd name="connsiteX2-545" fmla="*/ 725009 w 725009"/>
                <a:gd name="connsiteY2-546" fmla="*/ 129782 h 1231261"/>
                <a:gd name="connsiteX3-547" fmla="*/ 159092 w 725009"/>
                <a:gd name="connsiteY3-548" fmla="*/ 1231261 h 1231261"/>
                <a:gd name="connsiteX4-549" fmla="*/ 0 w 725009"/>
                <a:gd name="connsiteY4-550" fmla="*/ 1203768 h 1231261"/>
                <a:gd name="connsiteX0-551" fmla="*/ 0 w 725497"/>
                <a:gd name="connsiteY0-552" fmla="*/ 1279028 h 1306521"/>
                <a:gd name="connsiteX1-553" fmla="*/ 225399 w 725497"/>
                <a:gd name="connsiteY1-554" fmla="*/ 75260 h 1306521"/>
                <a:gd name="connsiteX2-555" fmla="*/ 396193 w 725497"/>
                <a:gd name="connsiteY2-556" fmla="*/ 156799 h 1306521"/>
                <a:gd name="connsiteX3-557" fmla="*/ 725009 w 725497"/>
                <a:gd name="connsiteY3-558" fmla="*/ 205042 h 1306521"/>
                <a:gd name="connsiteX4-559" fmla="*/ 159092 w 725497"/>
                <a:gd name="connsiteY4-560" fmla="*/ 1306521 h 1306521"/>
                <a:gd name="connsiteX5-561" fmla="*/ 0 w 725497"/>
                <a:gd name="connsiteY5-562" fmla="*/ 1279028 h 1306521"/>
                <a:gd name="connsiteX0-563" fmla="*/ 0 w 725239"/>
                <a:gd name="connsiteY0-564" fmla="*/ 1295668 h 1323161"/>
                <a:gd name="connsiteX1-565" fmla="*/ 225399 w 725239"/>
                <a:gd name="connsiteY1-566" fmla="*/ 91900 h 1323161"/>
                <a:gd name="connsiteX2-567" fmla="*/ 725009 w 725239"/>
                <a:gd name="connsiteY2-568" fmla="*/ 221682 h 1323161"/>
                <a:gd name="connsiteX3-569" fmla="*/ 159092 w 725239"/>
                <a:gd name="connsiteY3-570" fmla="*/ 1323161 h 1323161"/>
                <a:gd name="connsiteX4-571" fmla="*/ 0 w 725239"/>
                <a:gd name="connsiteY4-572" fmla="*/ 1295668 h 1323161"/>
                <a:gd name="connsiteX0-573" fmla="*/ 0 w 725221"/>
                <a:gd name="connsiteY0-574" fmla="*/ 1210552 h 1238045"/>
                <a:gd name="connsiteX1-575" fmla="*/ 191583 w 725221"/>
                <a:gd name="connsiteY1-576" fmla="*/ 153319 h 1238045"/>
                <a:gd name="connsiteX2-577" fmla="*/ 725009 w 725221"/>
                <a:gd name="connsiteY2-578" fmla="*/ 136566 h 1238045"/>
                <a:gd name="connsiteX3-579" fmla="*/ 159092 w 725221"/>
                <a:gd name="connsiteY3-580" fmla="*/ 1238045 h 1238045"/>
                <a:gd name="connsiteX4-581" fmla="*/ 0 w 725221"/>
                <a:gd name="connsiteY4-582" fmla="*/ 1210552 h 1238045"/>
                <a:gd name="connsiteX0-583" fmla="*/ 0 w 725305"/>
                <a:gd name="connsiteY0-584" fmla="*/ 1158512 h 1186005"/>
                <a:gd name="connsiteX1-585" fmla="*/ 191583 w 725305"/>
                <a:gd name="connsiteY1-586" fmla="*/ 101279 h 1186005"/>
                <a:gd name="connsiteX2-587" fmla="*/ 725009 w 725305"/>
                <a:gd name="connsiteY2-588" fmla="*/ 84526 h 1186005"/>
                <a:gd name="connsiteX3-589" fmla="*/ 159092 w 725305"/>
                <a:gd name="connsiteY3-590" fmla="*/ 1186005 h 1186005"/>
                <a:gd name="connsiteX4-591" fmla="*/ 0 w 725305"/>
                <a:gd name="connsiteY4-592" fmla="*/ 1158512 h 1186005"/>
                <a:gd name="connsiteX0-593" fmla="*/ 0 w 725009"/>
                <a:gd name="connsiteY0-594" fmla="*/ 1073986 h 1101479"/>
                <a:gd name="connsiteX1-595" fmla="*/ 191583 w 725009"/>
                <a:gd name="connsiteY1-596" fmla="*/ 16753 h 1101479"/>
                <a:gd name="connsiteX2-597" fmla="*/ 725009 w 725009"/>
                <a:gd name="connsiteY2-598" fmla="*/ 0 h 1101479"/>
                <a:gd name="connsiteX3-599" fmla="*/ 159092 w 725009"/>
                <a:gd name="connsiteY3-600" fmla="*/ 1101479 h 1101479"/>
                <a:gd name="connsiteX4-601" fmla="*/ 0 w 725009"/>
                <a:gd name="connsiteY4-602" fmla="*/ 1073986 h 1101479"/>
                <a:gd name="connsiteX0-603" fmla="*/ 0 w 725009"/>
                <a:gd name="connsiteY0-604" fmla="*/ 1073986 h 1101479"/>
                <a:gd name="connsiteX1-605" fmla="*/ 206612 w 725009"/>
                <a:gd name="connsiteY1-606" fmla="*/ 1724 h 1101479"/>
                <a:gd name="connsiteX2-607" fmla="*/ 725009 w 725009"/>
                <a:gd name="connsiteY2-608" fmla="*/ 0 h 1101479"/>
                <a:gd name="connsiteX3-609" fmla="*/ 159092 w 725009"/>
                <a:gd name="connsiteY3-610" fmla="*/ 1101479 h 1101479"/>
                <a:gd name="connsiteX4-611" fmla="*/ 0 w 725009"/>
                <a:gd name="connsiteY4-612" fmla="*/ 1073986 h 1101479"/>
                <a:gd name="connsiteX0-613" fmla="*/ 0 w 725009"/>
                <a:gd name="connsiteY0-614" fmla="*/ 1073986 h 1101479"/>
                <a:gd name="connsiteX1-615" fmla="*/ 206612 w 725009"/>
                <a:gd name="connsiteY1-616" fmla="*/ 1724 h 1101479"/>
                <a:gd name="connsiteX2-617" fmla="*/ 725009 w 725009"/>
                <a:gd name="connsiteY2-618" fmla="*/ 0 h 1101479"/>
                <a:gd name="connsiteX3-619" fmla="*/ 159092 w 725009"/>
                <a:gd name="connsiteY3-620" fmla="*/ 1101479 h 1101479"/>
                <a:gd name="connsiteX4-621" fmla="*/ 0 w 725009"/>
                <a:gd name="connsiteY4-622" fmla="*/ 1073986 h 1101479"/>
                <a:gd name="connsiteX0-623" fmla="*/ 0 w 725009"/>
                <a:gd name="connsiteY0-624" fmla="*/ 1073986 h 1101479"/>
                <a:gd name="connsiteX1-625" fmla="*/ 206612 w 725009"/>
                <a:gd name="connsiteY1-626" fmla="*/ 1724 h 1101479"/>
                <a:gd name="connsiteX2-627" fmla="*/ 725009 w 725009"/>
                <a:gd name="connsiteY2-628" fmla="*/ 0 h 1101479"/>
                <a:gd name="connsiteX3-629" fmla="*/ 159092 w 725009"/>
                <a:gd name="connsiteY3-630" fmla="*/ 1101479 h 1101479"/>
                <a:gd name="connsiteX4-631" fmla="*/ 0 w 725009"/>
                <a:gd name="connsiteY4-632" fmla="*/ 1073986 h 1101479"/>
                <a:gd name="connsiteX0-633" fmla="*/ 0 w 725009"/>
                <a:gd name="connsiteY0-634" fmla="*/ 1073986 h 1074607"/>
                <a:gd name="connsiteX1-635" fmla="*/ 206612 w 725009"/>
                <a:gd name="connsiteY1-636" fmla="*/ 1724 h 1074607"/>
                <a:gd name="connsiteX2-637" fmla="*/ 725009 w 725009"/>
                <a:gd name="connsiteY2-638" fmla="*/ 0 h 1074607"/>
                <a:gd name="connsiteX3-639" fmla="*/ 229048 w 725009"/>
                <a:gd name="connsiteY3-640" fmla="*/ 886531 h 1074607"/>
                <a:gd name="connsiteX4-641" fmla="*/ 0 w 725009"/>
                <a:gd name="connsiteY4-642" fmla="*/ 1073986 h 1074607"/>
                <a:gd name="connsiteX0-643" fmla="*/ 0 w 725009"/>
                <a:gd name="connsiteY0-644" fmla="*/ 1073986 h 1074607"/>
                <a:gd name="connsiteX1-645" fmla="*/ 206612 w 725009"/>
                <a:gd name="connsiteY1-646" fmla="*/ 1724 h 1074607"/>
                <a:gd name="connsiteX2-647" fmla="*/ 725009 w 725009"/>
                <a:gd name="connsiteY2-648" fmla="*/ 0 h 1074607"/>
                <a:gd name="connsiteX3-649" fmla="*/ 229048 w 725009"/>
                <a:gd name="connsiteY3-650" fmla="*/ 886531 h 1074607"/>
                <a:gd name="connsiteX4-651" fmla="*/ 0 w 725009"/>
                <a:gd name="connsiteY4-652" fmla="*/ 1073986 h 1074607"/>
                <a:gd name="connsiteX0-653" fmla="*/ 0 w 675040"/>
                <a:gd name="connsiteY0-654" fmla="*/ 894029 h 896577"/>
                <a:gd name="connsiteX1-655" fmla="*/ 156643 w 675040"/>
                <a:gd name="connsiteY1-656" fmla="*/ 1724 h 896577"/>
                <a:gd name="connsiteX2-657" fmla="*/ 675040 w 675040"/>
                <a:gd name="connsiteY2-658" fmla="*/ 0 h 896577"/>
                <a:gd name="connsiteX3-659" fmla="*/ 179079 w 675040"/>
                <a:gd name="connsiteY3-660" fmla="*/ 886531 h 896577"/>
                <a:gd name="connsiteX4-661" fmla="*/ 0 w 675040"/>
                <a:gd name="connsiteY4-662" fmla="*/ 894029 h 896577"/>
                <a:gd name="connsiteX0-663" fmla="*/ 0 w 675040"/>
                <a:gd name="connsiteY0-664" fmla="*/ 894029 h 896577"/>
                <a:gd name="connsiteX1-665" fmla="*/ 186623 w 675040"/>
                <a:gd name="connsiteY1-666" fmla="*/ 1724 h 896577"/>
                <a:gd name="connsiteX2-667" fmla="*/ 675040 w 675040"/>
                <a:gd name="connsiteY2-668" fmla="*/ 0 h 896577"/>
                <a:gd name="connsiteX3-669" fmla="*/ 179079 w 675040"/>
                <a:gd name="connsiteY3-670" fmla="*/ 886531 h 896577"/>
                <a:gd name="connsiteX4-671" fmla="*/ 0 w 675040"/>
                <a:gd name="connsiteY4-672" fmla="*/ 894029 h 896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75040" h="896577">
                  <a:moveTo>
                    <a:pt x="0" y="894029"/>
                  </a:moveTo>
                  <a:cubicBezTo>
                    <a:pt x="95638" y="409857"/>
                    <a:pt x="76811" y="618448"/>
                    <a:pt x="186623" y="1724"/>
                  </a:cubicBezTo>
                  <a:cubicBezTo>
                    <a:pt x="431451" y="14348"/>
                    <a:pt x="449377" y="35256"/>
                    <a:pt x="675040" y="0"/>
                  </a:cubicBezTo>
                  <a:cubicBezTo>
                    <a:pt x="276172" y="749497"/>
                    <a:pt x="462801" y="344746"/>
                    <a:pt x="179079" y="886531"/>
                  </a:cubicBezTo>
                  <a:cubicBezTo>
                    <a:pt x="44794" y="857895"/>
                    <a:pt x="92525" y="908114"/>
                    <a:pt x="0" y="894029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930" name="Freeform 929"/>
            <p:cNvSpPr/>
            <p:nvPr/>
          </p:nvSpPr>
          <p:spPr>
            <a:xfrm>
              <a:off x="4340853" y="5470208"/>
              <a:ext cx="514350" cy="401578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197928 w 503138"/>
                <a:gd name="connsiteY0-372" fmla="*/ 961687 h 964568"/>
                <a:gd name="connsiteX1-373" fmla="*/ 0 w 503138"/>
                <a:gd name="connsiteY1-374" fmla="*/ 70 h 964568"/>
                <a:gd name="connsiteX2-375" fmla="*/ 503138 w 503138"/>
                <a:gd name="connsiteY2-376" fmla="*/ 154187 h 964568"/>
                <a:gd name="connsiteX3-377" fmla="*/ 273339 w 503138"/>
                <a:gd name="connsiteY3-378" fmla="*/ 964568 h 964568"/>
                <a:gd name="connsiteX4-379" fmla="*/ 197928 w 503138"/>
                <a:gd name="connsiteY4-380" fmla="*/ 961687 h 964568"/>
                <a:gd name="connsiteX0-381" fmla="*/ 201456 w 506666"/>
                <a:gd name="connsiteY0-382" fmla="*/ 807500 h 810381"/>
                <a:gd name="connsiteX1-383" fmla="*/ 0 w 506666"/>
                <a:gd name="connsiteY1-384" fmla="*/ 15216 h 810381"/>
                <a:gd name="connsiteX2-385" fmla="*/ 506666 w 506666"/>
                <a:gd name="connsiteY2-386" fmla="*/ 0 h 810381"/>
                <a:gd name="connsiteX3-387" fmla="*/ 276867 w 506666"/>
                <a:gd name="connsiteY3-388" fmla="*/ 810381 h 810381"/>
                <a:gd name="connsiteX4-389" fmla="*/ 201456 w 506666"/>
                <a:gd name="connsiteY4-390" fmla="*/ 807500 h 810381"/>
                <a:gd name="connsiteX0-391" fmla="*/ 201456 w 506666"/>
                <a:gd name="connsiteY0-392" fmla="*/ 807500 h 811593"/>
                <a:gd name="connsiteX1-393" fmla="*/ 0 w 506666"/>
                <a:gd name="connsiteY1-394" fmla="*/ 15216 h 811593"/>
                <a:gd name="connsiteX2-395" fmla="*/ 506666 w 506666"/>
                <a:gd name="connsiteY2-396" fmla="*/ 0 h 811593"/>
                <a:gd name="connsiteX3-397" fmla="*/ 276867 w 506666"/>
                <a:gd name="connsiteY3-398" fmla="*/ 810381 h 811593"/>
                <a:gd name="connsiteX4-399" fmla="*/ 201456 w 506666"/>
                <a:gd name="connsiteY4-400" fmla="*/ 807500 h 811593"/>
                <a:gd name="connsiteX0-401" fmla="*/ 135576 w 506666"/>
                <a:gd name="connsiteY0-402" fmla="*/ 818480 h 818480"/>
                <a:gd name="connsiteX1-403" fmla="*/ 0 w 506666"/>
                <a:gd name="connsiteY1-404" fmla="*/ 15216 h 818480"/>
                <a:gd name="connsiteX2-405" fmla="*/ 506666 w 506666"/>
                <a:gd name="connsiteY2-406" fmla="*/ 0 h 818480"/>
                <a:gd name="connsiteX3-407" fmla="*/ 276867 w 506666"/>
                <a:gd name="connsiteY3-408" fmla="*/ 810381 h 818480"/>
                <a:gd name="connsiteX4-409" fmla="*/ 135576 w 506666"/>
                <a:gd name="connsiteY4-410" fmla="*/ 818480 h 818480"/>
                <a:gd name="connsiteX0-411" fmla="*/ 135576 w 506666"/>
                <a:gd name="connsiteY0-412" fmla="*/ 818480 h 818480"/>
                <a:gd name="connsiteX1-413" fmla="*/ 0 w 506666"/>
                <a:gd name="connsiteY1-414" fmla="*/ 15216 h 818480"/>
                <a:gd name="connsiteX2-415" fmla="*/ 506666 w 506666"/>
                <a:gd name="connsiteY2-416" fmla="*/ 0 h 818480"/>
                <a:gd name="connsiteX3-417" fmla="*/ 331766 w 506666"/>
                <a:gd name="connsiteY3-418" fmla="*/ 803061 h 818480"/>
                <a:gd name="connsiteX4-419" fmla="*/ 135576 w 506666"/>
                <a:gd name="connsiteY4-420" fmla="*/ 818480 h 818480"/>
                <a:gd name="connsiteX0-421" fmla="*/ 135576 w 506666"/>
                <a:gd name="connsiteY0-422" fmla="*/ 818480 h 818480"/>
                <a:gd name="connsiteX1-423" fmla="*/ 0 w 506666"/>
                <a:gd name="connsiteY1-424" fmla="*/ 15216 h 818480"/>
                <a:gd name="connsiteX2-425" fmla="*/ 506666 w 506666"/>
                <a:gd name="connsiteY2-426" fmla="*/ 0 h 818480"/>
                <a:gd name="connsiteX3-427" fmla="*/ 331766 w 506666"/>
                <a:gd name="connsiteY3-428" fmla="*/ 803061 h 818480"/>
                <a:gd name="connsiteX4-429" fmla="*/ 135576 w 506666"/>
                <a:gd name="connsiteY4-430" fmla="*/ 818480 h 818480"/>
                <a:gd name="connsiteX0-431" fmla="*/ 135576 w 506666"/>
                <a:gd name="connsiteY0-432" fmla="*/ 818480 h 818480"/>
                <a:gd name="connsiteX1-433" fmla="*/ 0 w 506666"/>
                <a:gd name="connsiteY1-434" fmla="*/ 15216 h 818480"/>
                <a:gd name="connsiteX2-435" fmla="*/ 506666 w 506666"/>
                <a:gd name="connsiteY2-436" fmla="*/ 0 h 818480"/>
                <a:gd name="connsiteX3-437" fmla="*/ 331766 w 506666"/>
                <a:gd name="connsiteY3-438" fmla="*/ 803061 h 818480"/>
                <a:gd name="connsiteX4-439" fmla="*/ 135576 w 506666"/>
                <a:gd name="connsiteY4-440" fmla="*/ 818480 h 818480"/>
                <a:gd name="connsiteX0-441" fmla="*/ 135576 w 506666"/>
                <a:gd name="connsiteY0-442" fmla="*/ 818480 h 818480"/>
                <a:gd name="connsiteX1-443" fmla="*/ 0 w 506666"/>
                <a:gd name="connsiteY1-444" fmla="*/ 7896 h 818480"/>
                <a:gd name="connsiteX2-445" fmla="*/ 506666 w 506666"/>
                <a:gd name="connsiteY2-446" fmla="*/ 0 h 818480"/>
                <a:gd name="connsiteX3-447" fmla="*/ 331766 w 506666"/>
                <a:gd name="connsiteY3-448" fmla="*/ 803061 h 818480"/>
                <a:gd name="connsiteX4-449" fmla="*/ 135576 w 506666"/>
                <a:gd name="connsiteY4-450" fmla="*/ 818480 h 818480"/>
                <a:gd name="connsiteX0-451" fmla="*/ 135576 w 506666"/>
                <a:gd name="connsiteY0-452" fmla="*/ 818480 h 818480"/>
                <a:gd name="connsiteX1-453" fmla="*/ 0 w 506666"/>
                <a:gd name="connsiteY1-454" fmla="*/ 7896 h 818480"/>
                <a:gd name="connsiteX2-455" fmla="*/ 506666 w 506666"/>
                <a:gd name="connsiteY2-456" fmla="*/ 0 h 818480"/>
                <a:gd name="connsiteX3-457" fmla="*/ 331766 w 506666"/>
                <a:gd name="connsiteY3-458" fmla="*/ 803061 h 818480"/>
                <a:gd name="connsiteX4-459" fmla="*/ 135576 w 506666"/>
                <a:gd name="connsiteY4-460" fmla="*/ 818480 h 818480"/>
                <a:gd name="connsiteX0-461" fmla="*/ 45472 w 559302"/>
                <a:gd name="connsiteY0-462" fmla="*/ 807500 h 807500"/>
                <a:gd name="connsiteX1-463" fmla="*/ 52636 w 559302"/>
                <a:gd name="connsiteY1-464" fmla="*/ 7896 h 807500"/>
                <a:gd name="connsiteX2-465" fmla="*/ 559302 w 559302"/>
                <a:gd name="connsiteY2-466" fmla="*/ 0 h 807500"/>
                <a:gd name="connsiteX3-467" fmla="*/ 384402 w 559302"/>
                <a:gd name="connsiteY3-468" fmla="*/ 803061 h 807500"/>
                <a:gd name="connsiteX4-469" fmla="*/ 45472 w 559302"/>
                <a:gd name="connsiteY4-470" fmla="*/ 807500 h 807500"/>
                <a:gd name="connsiteX0-471" fmla="*/ 21974 w 535804"/>
                <a:gd name="connsiteY0-472" fmla="*/ 807500 h 807500"/>
                <a:gd name="connsiteX1-473" fmla="*/ 29138 w 535804"/>
                <a:gd name="connsiteY1-474" fmla="*/ 7896 h 807500"/>
                <a:gd name="connsiteX2-475" fmla="*/ 535804 w 535804"/>
                <a:gd name="connsiteY2-476" fmla="*/ 0 h 807500"/>
                <a:gd name="connsiteX3-477" fmla="*/ 360904 w 535804"/>
                <a:gd name="connsiteY3-478" fmla="*/ 803061 h 807500"/>
                <a:gd name="connsiteX4-479" fmla="*/ 21974 w 535804"/>
                <a:gd name="connsiteY4-480" fmla="*/ 807500 h 807500"/>
                <a:gd name="connsiteX0-481" fmla="*/ 128256 w 506666"/>
                <a:gd name="connsiteY0-482" fmla="*/ 829461 h 829461"/>
                <a:gd name="connsiteX1-483" fmla="*/ 0 w 506666"/>
                <a:gd name="connsiteY1-484" fmla="*/ 7896 h 829461"/>
                <a:gd name="connsiteX2-485" fmla="*/ 506666 w 506666"/>
                <a:gd name="connsiteY2-486" fmla="*/ 0 h 829461"/>
                <a:gd name="connsiteX3-487" fmla="*/ 331766 w 506666"/>
                <a:gd name="connsiteY3-488" fmla="*/ 803061 h 829461"/>
                <a:gd name="connsiteX4-489" fmla="*/ 128256 w 506666"/>
                <a:gd name="connsiteY4-490" fmla="*/ 829461 h 829461"/>
                <a:gd name="connsiteX0-491" fmla="*/ 128256 w 506666"/>
                <a:gd name="connsiteY0-492" fmla="*/ 829461 h 829461"/>
                <a:gd name="connsiteX1-493" fmla="*/ 0 w 506666"/>
                <a:gd name="connsiteY1-494" fmla="*/ 7896 h 829461"/>
                <a:gd name="connsiteX2-495" fmla="*/ 506666 w 506666"/>
                <a:gd name="connsiteY2-496" fmla="*/ 0 h 829461"/>
                <a:gd name="connsiteX3-497" fmla="*/ 331766 w 506666"/>
                <a:gd name="connsiteY3-498" fmla="*/ 803061 h 829461"/>
                <a:gd name="connsiteX4-499" fmla="*/ 128256 w 506666"/>
                <a:gd name="connsiteY4-500" fmla="*/ 829461 h 829461"/>
                <a:gd name="connsiteX0-501" fmla="*/ 128256 w 506666"/>
                <a:gd name="connsiteY0-502" fmla="*/ 829461 h 829461"/>
                <a:gd name="connsiteX1-503" fmla="*/ 0 w 506666"/>
                <a:gd name="connsiteY1-504" fmla="*/ 7896 h 829461"/>
                <a:gd name="connsiteX2-505" fmla="*/ 506666 w 506666"/>
                <a:gd name="connsiteY2-506" fmla="*/ 0 h 829461"/>
                <a:gd name="connsiteX3-507" fmla="*/ 331766 w 506666"/>
                <a:gd name="connsiteY3-508" fmla="*/ 803061 h 829461"/>
                <a:gd name="connsiteX4-509" fmla="*/ 128256 w 506666"/>
                <a:gd name="connsiteY4-510" fmla="*/ 829461 h 829461"/>
                <a:gd name="connsiteX0-511" fmla="*/ 128256 w 506666"/>
                <a:gd name="connsiteY0-512" fmla="*/ 829461 h 830473"/>
                <a:gd name="connsiteX1-513" fmla="*/ 0 w 506666"/>
                <a:gd name="connsiteY1-514" fmla="*/ 7896 h 830473"/>
                <a:gd name="connsiteX2-515" fmla="*/ 506666 w 506666"/>
                <a:gd name="connsiteY2-516" fmla="*/ 0 h 830473"/>
                <a:gd name="connsiteX3-517" fmla="*/ 331766 w 506666"/>
                <a:gd name="connsiteY3-518" fmla="*/ 828681 h 830473"/>
                <a:gd name="connsiteX4-519" fmla="*/ 128256 w 506666"/>
                <a:gd name="connsiteY4-520" fmla="*/ 829461 h 830473"/>
                <a:gd name="connsiteX0-521" fmla="*/ 128256 w 506666"/>
                <a:gd name="connsiteY0-522" fmla="*/ 829461 h 830473"/>
                <a:gd name="connsiteX1-523" fmla="*/ 0 w 506666"/>
                <a:gd name="connsiteY1-524" fmla="*/ 7896 h 830473"/>
                <a:gd name="connsiteX2-525" fmla="*/ 506666 w 506666"/>
                <a:gd name="connsiteY2-526" fmla="*/ 0 h 830473"/>
                <a:gd name="connsiteX3-527" fmla="*/ 331766 w 506666"/>
                <a:gd name="connsiteY3-528" fmla="*/ 828681 h 830473"/>
                <a:gd name="connsiteX4-529" fmla="*/ 128256 w 506666"/>
                <a:gd name="connsiteY4-530" fmla="*/ 829461 h 830473"/>
                <a:gd name="connsiteX0-531" fmla="*/ 128256 w 506666"/>
                <a:gd name="connsiteY0-532" fmla="*/ 821565 h 822577"/>
                <a:gd name="connsiteX1-533" fmla="*/ 0 w 506666"/>
                <a:gd name="connsiteY1-534" fmla="*/ 0 h 822577"/>
                <a:gd name="connsiteX2-535" fmla="*/ 506666 w 506666"/>
                <a:gd name="connsiteY2-536" fmla="*/ 255115 h 822577"/>
                <a:gd name="connsiteX3-537" fmla="*/ 331766 w 506666"/>
                <a:gd name="connsiteY3-538" fmla="*/ 820785 h 822577"/>
                <a:gd name="connsiteX4-539" fmla="*/ 128256 w 506666"/>
                <a:gd name="connsiteY4-540" fmla="*/ 821565 h 822577"/>
                <a:gd name="connsiteX0-541" fmla="*/ 128256 w 506666"/>
                <a:gd name="connsiteY0-542" fmla="*/ 821565 h 822577"/>
                <a:gd name="connsiteX1-543" fmla="*/ 0 w 506666"/>
                <a:gd name="connsiteY1-544" fmla="*/ 0 h 822577"/>
                <a:gd name="connsiteX2-545" fmla="*/ 506666 w 506666"/>
                <a:gd name="connsiteY2-546" fmla="*/ 255115 h 822577"/>
                <a:gd name="connsiteX3-547" fmla="*/ 331766 w 506666"/>
                <a:gd name="connsiteY3-548" fmla="*/ 820785 h 822577"/>
                <a:gd name="connsiteX4-549" fmla="*/ 128256 w 506666"/>
                <a:gd name="connsiteY4-550" fmla="*/ 821565 h 822577"/>
                <a:gd name="connsiteX0-551" fmla="*/ 128256 w 506666"/>
                <a:gd name="connsiteY0-552" fmla="*/ 821565 h 822577"/>
                <a:gd name="connsiteX1-553" fmla="*/ 0 w 506666"/>
                <a:gd name="connsiteY1-554" fmla="*/ 0 h 822577"/>
                <a:gd name="connsiteX2-555" fmla="*/ 506666 w 506666"/>
                <a:gd name="connsiteY2-556" fmla="*/ 255115 h 822577"/>
                <a:gd name="connsiteX3-557" fmla="*/ 331766 w 506666"/>
                <a:gd name="connsiteY3-558" fmla="*/ 820785 h 822577"/>
                <a:gd name="connsiteX4-559" fmla="*/ 128256 w 506666"/>
                <a:gd name="connsiteY4-560" fmla="*/ 821565 h 822577"/>
                <a:gd name="connsiteX0-561" fmla="*/ 135770 w 514180"/>
                <a:gd name="connsiteY0-562" fmla="*/ 577341 h 578353"/>
                <a:gd name="connsiteX1-563" fmla="*/ 0 w 514180"/>
                <a:gd name="connsiteY1-564" fmla="*/ 0 h 578353"/>
                <a:gd name="connsiteX2-565" fmla="*/ 514180 w 514180"/>
                <a:gd name="connsiteY2-566" fmla="*/ 10891 h 578353"/>
                <a:gd name="connsiteX3-567" fmla="*/ 339280 w 514180"/>
                <a:gd name="connsiteY3-568" fmla="*/ 576561 h 578353"/>
                <a:gd name="connsiteX4-569" fmla="*/ 135770 w 514180"/>
                <a:gd name="connsiteY4-570" fmla="*/ 577341 h 578353"/>
                <a:gd name="connsiteX0-571" fmla="*/ 135770 w 514180"/>
                <a:gd name="connsiteY0-572" fmla="*/ 577341 h 578353"/>
                <a:gd name="connsiteX1-573" fmla="*/ 0 w 514180"/>
                <a:gd name="connsiteY1-574" fmla="*/ 0 h 578353"/>
                <a:gd name="connsiteX2-575" fmla="*/ 514180 w 514180"/>
                <a:gd name="connsiteY2-576" fmla="*/ 10891 h 578353"/>
                <a:gd name="connsiteX3-577" fmla="*/ 339280 w 514180"/>
                <a:gd name="connsiteY3-578" fmla="*/ 576561 h 578353"/>
                <a:gd name="connsiteX4-579" fmla="*/ 135770 w 514180"/>
                <a:gd name="connsiteY4-580" fmla="*/ 577341 h 578353"/>
                <a:gd name="connsiteX0-581" fmla="*/ 135770 w 514180"/>
                <a:gd name="connsiteY0-582" fmla="*/ 577341 h 578353"/>
                <a:gd name="connsiteX1-583" fmla="*/ 0 w 514180"/>
                <a:gd name="connsiteY1-584" fmla="*/ 0 h 578353"/>
                <a:gd name="connsiteX2-585" fmla="*/ 514180 w 514180"/>
                <a:gd name="connsiteY2-586" fmla="*/ 10891 h 578353"/>
                <a:gd name="connsiteX3-587" fmla="*/ 339280 w 514180"/>
                <a:gd name="connsiteY3-588" fmla="*/ 576561 h 578353"/>
                <a:gd name="connsiteX4-589" fmla="*/ 135770 w 514180"/>
                <a:gd name="connsiteY4-590" fmla="*/ 577341 h 578353"/>
                <a:gd name="connsiteX0-591" fmla="*/ 135770 w 514180"/>
                <a:gd name="connsiteY0-592" fmla="*/ 577341 h 577341"/>
                <a:gd name="connsiteX1-593" fmla="*/ 0 w 514180"/>
                <a:gd name="connsiteY1-594" fmla="*/ 0 h 577341"/>
                <a:gd name="connsiteX2-595" fmla="*/ 514180 w 514180"/>
                <a:gd name="connsiteY2-596" fmla="*/ 10891 h 577341"/>
                <a:gd name="connsiteX3-597" fmla="*/ 404259 w 514180"/>
                <a:gd name="connsiteY3-598" fmla="*/ 386400 h 577341"/>
                <a:gd name="connsiteX4-599" fmla="*/ 135770 w 514180"/>
                <a:gd name="connsiteY4-600" fmla="*/ 577341 h 577341"/>
                <a:gd name="connsiteX0-601" fmla="*/ 100781 w 514180"/>
                <a:gd name="connsiteY0-602" fmla="*/ 432218 h 432218"/>
                <a:gd name="connsiteX1-603" fmla="*/ 0 w 514180"/>
                <a:gd name="connsiteY1-604" fmla="*/ 0 h 432218"/>
                <a:gd name="connsiteX2-605" fmla="*/ 514180 w 514180"/>
                <a:gd name="connsiteY2-606" fmla="*/ 10891 h 432218"/>
                <a:gd name="connsiteX3-607" fmla="*/ 404259 w 514180"/>
                <a:gd name="connsiteY3-608" fmla="*/ 386400 h 432218"/>
                <a:gd name="connsiteX4-609" fmla="*/ 100781 w 514180"/>
                <a:gd name="connsiteY4-610" fmla="*/ 432218 h 432218"/>
                <a:gd name="connsiteX0-611" fmla="*/ 100781 w 514180"/>
                <a:gd name="connsiteY0-612" fmla="*/ 432218 h 432218"/>
                <a:gd name="connsiteX1-613" fmla="*/ 0 w 514180"/>
                <a:gd name="connsiteY1-614" fmla="*/ 0 h 432218"/>
                <a:gd name="connsiteX2-615" fmla="*/ 514180 w 514180"/>
                <a:gd name="connsiteY2-616" fmla="*/ 10891 h 432218"/>
                <a:gd name="connsiteX3-617" fmla="*/ 404259 w 514180"/>
                <a:gd name="connsiteY3-618" fmla="*/ 386400 h 432218"/>
                <a:gd name="connsiteX4-619" fmla="*/ 100781 w 514180"/>
                <a:gd name="connsiteY4-620" fmla="*/ 432218 h 432218"/>
                <a:gd name="connsiteX0-621" fmla="*/ 100781 w 514180"/>
                <a:gd name="connsiteY0-622" fmla="*/ 402193 h 402193"/>
                <a:gd name="connsiteX1-623" fmla="*/ 0 w 514180"/>
                <a:gd name="connsiteY1-624" fmla="*/ 0 h 402193"/>
                <a:gd name="connsiteX2-625" fmla="*/ 514180 w 514180"/>
                <a:gd name="connsiteY2-626" fmla="*/ 10891 h 402193"/>
                <a:gd name="connsiteX3-627" fmla="*/ 404259 w 514180"/>
                <a:gd name="connsiteY3-628" fmla="*/ 386400 h 402193"/>
                <a:gd name="connsiteX4-629" fmla="*/ 100781 w 514180"/>
                <a:gd name="connsiteY4-630" fmla="*/ 402193 h 40219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14180" h="402193">
                  <a:moveTo>
                    <a:pt x="100781" y="402193"/>
                  </a:moveTo>
                  <a:cubicBezTo>
                    <a:pt x="60584" y="194221"/>
                    <a:pt x="96631" y="442038"/>
                    <a:pt x="0" y="0"/>
                  </a:cubicBezTo>
                  <a:lnTo>
                    <a:pt x="514180" y="10891"/>
                  </a:lnTo>
                  <a:cubicBezTo>
                    <a:pt x="417353" y="348331"/>
                    <a:pt x="491637" y="89943"/>
                    <a:pt x="404259" y="386400"/>
                  </a:cubicBezTo>
                  <a:cubicBezTo>
                    <a:pt x="357814" y="390704"/>
                    <a:pt x="168880" y="400727"/>
                    <a:pt x="100781" y="402193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931" name="Freeform 930"/>
            <p:cNvSpPr/>
            <p:nvPr/>
          </p:nvSpPr>
          <p:spPr>
            <a:xfrm>
              <a:off x="3561391" y="5433701"/>
              <a:ext cx="573087" cy="1015848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197928 w 621064"/>
                <a:gd name="connsiteY0-372" fmla="*/ 973305 h 973305"/>
                <a:gd name="connsiteX1-373" fmla="*/ 0 w 621064"/>
                <a:gd name="connsiteY1-374" fmla="*/ 11688 h 973305"/>
                <a:gd name="connsiteX2-375" fmla="*/ 499610 w 621064"/>
                <a:gd name="connsiteY2-376" fmla="*/ 0 h 973305"/>
                <a:gd name="connsiteX3-377" fmla="*/ 558839 w 621064"/>
                <a:gd name="connsiteY3-378" fmla="*/ 754682 h 973305"/>
                <a:gd name="connsiteX4-379" fmla="*/ 197928 w 621064"/>
                <a:gd name="connsiteY4-380" fmla="*/ 973305 h 973305"/>
                <a:gd name="connsiteX0-381" fmla="*/ 197928 w 558839"/>
                <a:gd name="connsiteY0-382" fmla="*/ 973305 h 973305"/>
                <a:gd name="connsiteX1-383" fmla="*/ 0 w 558839"/>
                <a:gd name="connsiteY1-384" fmla="*/ 11688 h 973305"/>
                <a:gd name="connsiteX2-385" fmla="*/ 499610 w 558839"/>
                <a:gd name="connsiteY2-386" fmla="*/ 0 h 973305"/>
                <a:gd name="connsiteX3-387" fmla="*/ 558839 w 558839"/>
                <a:gd name="connsiteY3-388" fmla="*/ 754682 h 973305"/>
                <a:gd name="connsiteX4-389" fmla="*/ 197928 w 558839"/>
                <a:gd name="connsiteY4-390" fmla="*/ 973305 h 973305"/>
                <a:gd name="connsiteX0-391" fmla="*/ 197928 w 558839"/>
                <a:gd name="connsiteY0-392" fmla="*/ 973305 h 973305"/>
                <a:gd name="connsiteX1-393" fmla="*/ 0 w 558839"/>
                <a:gd name="connsiteY1-394" fmla="*/ 11688 h 973305"/>
                <a:gd name="connsiteX2-395" fmla="*/ 499610 w 558839"/>
                <a:gd name="connsiteY2-396" fmla="*/ 0 h 973305"/>
                <a:gd name="connsiteX3-397" fmla="*/ 558839 w 558839"/>
                <a:gd name="connsiteY3-398" fmla="*/ 754682 h 973305"/>
                <a:gd name="connsiteX4-399" fmla="*/ 197928 w 558839"/>
                <a:gd name="connsiteY4-400" fmla="*/ 973305 h 973305"/>
                <a:gd name="connsiteX0-401" fmla="*/ 370213 w 558839"/>
                <a:gd name="connsiteY0-402" fmla="*/ 796102 h 796102"/>
                <a:gd name="connsiteX1-403" fmla="*/ 0 w 558839"/>
                <a:gd name="connsiteY1-404" fmla="*/ 11688 h 796102"/>
                <a:gd name="connsiteX2-405" fmla="*/ 499610 w 558839"/>
                <a:gd name="connsiteY2-406" fmla="*/ 0 h 796102"/>
                <a:gd name="connsiteX3-407" fmla="*/ 558839 w 558839"/>
                <a:gd name="connsiteY3-408" fmla="*/ 754682 h 796102"/>
                <a:gd name="connsiteX4-409" fmla="*/ 370213 w 558839"/>
                <a:gd name="connsiteY4-410" fmla="*/ 796102 h 796102"/>
                <a:gd name="connsiteX0-411" fmla="*/ 370213 w 558839"/>
                <a:gd name="connsiteY0-412" fmla="*/ 796102 h 796102"/>
                <a:gd name="connsiteX1-413" fmla="*/ 0 w 558839"/>
                <a:gd name="connsiteY1-414" fmla="*/ 11688 h 796102"/>
                <a:gd name="connsiteX2-415" fmla="*/ 499610 w 558839"/>
                <a:gd name="connsiteY2-416" fmla="*/ 0 h 796102"/>
                <a:gd name="connsiteX3-417" fmla="*/ 558839 w 558839"/>
                <a:gd name="connsiteY3-418" fmla="*/ 754682 h 796102"/>
                <a:gd name="connsiteX4-419" fmla="*/ 370213 w 558839"/>
                <a:gd name="connsiteY4-420" fmla="*/ 796102 h 796102"/>
                <a:gd name="connsiteX0-421" fmla="*/ 370213 w 558839"/>
                <a:gd name="connsiteY0-422" fmla="*/ 796102 h 796102"/>
                <a:gd name="connsiteX1-423" fmla="*/ 0 w 558839"/>
                <a:gd name="connsiteY1-424" fmla="*/ 11688 h 796102"/>
                <a:gd name="connsiteX2-425" fmla="*/ 499610 w 558839"/>
                <a:gd name="connsiteY2-426" fmla="*/ 0 h 796102"/>
                <a:gd name="connsiteX3-427" fmla="*/ 558839 w 558839"/>
                <a:gd name="connsiteY3-428" fmla="*/ 754682 h 796102"/>
                <a:gd name="connsiteX4-429" fmla="*/ 370213 w 558839"/>
                <a:gd name="connsiteY4-430" fmla="*/ 796102 h 796102"/>
                <a:gd name="connsiteX0-431" fmla="*/ 370213 w 558839"/>
                <a:gd name="connsiteY0-432" fmla="*/ 1315828 h 1315828"/>
                <a:gd name="connsiteX1-433" fmla="*/ 0 w 558839"/>
                <a:gd name="connsiteY1-434" fmla="*/ 531414 h 1315828"/>
                <a:gd name="connsiteX2-435" fmla="*/ 506930 w 558839"/>
                <a:gd name="connsiteY2-436" fmla="*/ 0 h 1315828"/>
                <a:gd name="connsiteX3-437" fmla="*/ 558839 w 558839"/>
                <a:gd name="connsiteY3-438" fmla="*/ 1274408 h 1315828"/>
                <a:gd name="connsiteX4-439" fmla="*/ 370213 w 558839"/>
                <a:gd name="connsiteY4-440" fmla="*/ 1315828 h 1315828"/>
                <a:gd name="connsiteX0-441" fmla="*/ 384853 w 573479"/>
                <a:gd name="connsiteY0-442" fmla="*/ 1326654 h 1326654"/>
                <a:gd name="connsiteX1-443" fmla="*/ 0 w 573479"/>
                <a:gd name="connsiteY1-444" fmla="*/ 554 h 1326654"/>
                <a:gd name="connsiteX2-445" fmla="*/ 521570 w 573479"/>
                <a:gd name="connsiteY2-446" fmla="*/ 10826 h 1326654"/>
                <a:gd name="connsiteX3-447" fmla="*/ 573479 w 573479"/>
                <a:gd name="connsiteY3-448" fmla="*/ 1285234 h 1326654"/>
                <a:gd name="connsiteX4-449" fmla="*/ 384853 w 573479"/>
                <a:gd name="connsiteY4-450" fmla="*/ 1326654 h 1326654"/>
                <a:gd name="connsiteX0-451" fmla="*/ 384853 w 573479"/>
                <a:gd name="connsiteY0-452" fmla="*/ 1326654 h 1326654"/>
                <a:gd name="connsiteX1-453" fmla="*/ 0 w 573479"/>
                <a:gd name="connsiteY1-454" fmla="*/ 554 h 1326654"/>
                <a:gd name="connsiteX2-455" fmla="*/ 521570 w 573479"/>
                <a:gd name="connsiteY2-456" fmla="*/ 10826 h 1326654"/>
                <a:gd name="connsiteX3-457" fmla="*/ 573479 w 573479"/>
                <a:gd name="connsiteY3-458" fmla="*/ 1285234 h 1326654"/>
                <a:gd name="connsiteX4-459" fmla="*/ 384853 w 573479"/>
                <a:gd name="connsiteY4-460" fmla="*/ 1326654 h 1326654"/>
                <a:gd name="connsiteX0-461" fmla="*/ 384853 w 573479"/>
                <a:gd name="connsiteY0-462" fmla="*/ 1326654 h 1326654"/>
                <a:gd name="connsiteX1-463" fmla="*/ 0 w 573479"/>
                <a:gd name="connsiteY1-464" fmla="*/ 554 h 1326654"/>
                <a:gd name="connsiteX2-465" fmla="*/ 521570 w 573479"/>
                <a:gd name="connsiteY2-466" fmla="*/ 10826 h 1326654"/>
                <a:gd name="connsiteX3-467" fmla="*/ 573479 w 573479"/>
                <a:gd name="connsiteY3-468" fmla="*/ 1285234 h 1326654"/>
                <a:gd name="connsiteX4-469" fmla="*/ 384853 w 573479"/>
                <a:gd name="connsiteY4-470" fmla="*/ 1326654 h 1326654"/>
                <a:gd name="connsiteX0-471" fmla="*/ 384853 w 573479"/>
                <a:gd name="connsiteY0-472" fmla="*/ 1326654 h 1326654"/>
                <a:gd name="connsiteX1-473" fmla="*/ 0 w 573479"/>
                <a:gd name="connsiteY1-474" fmla="*/ 554 h 1326654"/>
                <a:gd name="connsiteX2-475" fmla="*/ 521570 w 573479"/>
                <a:gd name="connsiteY2-476" fmla="*/ 10826 h 1326654"/>
                <a:gd name="connsiteX3-477" fmla="*/ 573479 w 573479"/>
                <a:gd name="connsiteY3-478" fmla="*/ 1285234 h 1326654"/>
                <a:gd name="connsiteX4-479" fmla="*/ 384853 w 573479"/>
                <a:gd name="connsiteY4-480" fmla="*/ 1326654 h 1326654"/>
                <a:gd name="connsiteX0-481" fmla="*/ 384853 w 573479"/>
                <a:gd name="connsiteY0-482" fmla="*/ 1326654 h 1326654"/>
                <a:gd name="connsiteX1-483" fmla="*/ 0 w 573479"/>
                <a:gd name="connsiteY1-484" fmla="*/ 554 h 1326654"/>
                <a:gd name="connsiteX2-485" fmla="*/ 521570 w 573479"/>
                <a:gd name="connsiteY2-486" fmla="*/ 10826 h 1326654"/>
                <a:gd name="connsiteX3-487" fmla="*/ 573479 w 573479"/>
                <a:gd name="connsiteY3-488" fmla="*/ 1285234 h 1326654"/>
                <a:gd name="connsiteX4-489" fmla="*/ 384853 w 573479"/>
                <a:gd name="connsiteY4-490" fmla="*/ 1326654 h 1326654"/>
                <a:gd name="connsiteX0-491" fmla="*/ 384853 w 573479"/>
                <a:gd name="connsiteY0-492" fmla="*/ 1326654 h 1326654"/>
                <a:gd name="connsiteX1-493" fmla="*/ 0 w 573479"/>
                <a:gd name="connsiteY1-494" fmla="*/ 554 h 1326654"/>
                <a:gd name="connsiteX2-495" fmla="*/ 521570 w 573479"/>
                <a:gd name="connsiteY2-496" fmla="*/ 10826 h 1326654"/>
                <a:gd name="connsiteX3-497" fmla="*/ 573479 w 573479"/>
                <a:gd name="connsiteY3-498" fmla="*/ 1285234 h 1326654"/>
                <a:gd name="connsiteX4-499" fmla="*/ 384853 w 573479"/>
                <a:gd name="connsiteY4-500" fmla="*/ 1326654 h 1326654"/>
                <a:gd name="connsiteX0-501" fmla="*/ 384853 w 588119"/>
                <a:gd name="connsiteY0-502" fmla="*/ 1326654 h 1326654"/>
                <a:gd name="connsiteX1-503" fmla="*/ 0 w 588119"/>
                <a:gd name="connsiteY1-504" fmla="*/ 554 h 1326654"/>
                <a:gd name="connsiteX2-505" fmla="*/ 521570 w 588119"/>
                <a:gd name="connsiteY2-506" fmla="*/ 10826 h 1326654"/>
                <a:gd name="connsiteX3-507" fmla="*/ 588119 w 588119"/>
                <a:gd name="connsiteY3-508" fmla="*/ 1321835 h 1326654"/>
                <a:gd name="connsiteX4-509" fmla="*/ 384853 w 588119"/>
                <a:gd name="connsiteY4-510" fmla="*/ 1326654 h 1326654"/>
                <a:gd name="connsiteX0-511" fmla="*/ 384853 w 588119"/>
                <a:gd name="connsiteY0-512" fmla="*/ 1326654 h 1326654"/>
                <a:gd name="connsiteX1-513" fmla="*/ 0 w 588119"/>
                <a:gd name="connsiteY1-514" fmla="*/ 554 h 1326654"/>
                <a:gd name="connsiteX2-515" fmla="*/ 521570 w 588119"/>
                <a:gd name="connsiteY2-516" fmla="*/ 10826 h 1326654"/>
                <a:gd name="connsiteX3-517" fmla="*/ 588119 w 588119"/>
                <a:gd name="connsiteY3-518" fmla="*/ 1321835 h 1326654"/>
                <a:gd name="connsiteX4-519" fmla="*/ 384853 w 588119"/>
                <a:gd name="connsiteY4-520" fmla="*/ 1326654 h 1326654"/>
                <a:gd name="connsiteX0-521" fmla="*/ 384853 w 588119"/>
                <a:gd name="connsiteY0-522" fmla="*/ 1326148 h 1326148"/>
                <a:gd name="connsiteX1-523" fmla="*/ 0 w 588119"/>
                <a:gd name="connsiteY1-524" fmla="*/ 48 h 1326148"/>
                <a:gd name="connsiteX2-525" fmla="*/ 521570 w 588119"/>
                <a:gd name="connsiteY2-526" fmla="*/ 228243 h 1326148"/>
                <a:gd name="connsiteX3-527" fmla="*/ 588119 w 588119"/>
                <a:gd name="connsiteY3-528" fmla="*/ 1321329 h 1326148"/>
                <a:gd name="connsiteX4-529" fmla="*/ 384853 w 588119"/>
                <a:gd name="connsiteY4-530" fmla="*/ 1326148 h 1326148"/>
                <a:gd name="connsiteX0-531" fmla="*/ 384853 w 588119"/>
                <a:gd name="connsiteY0-532" fmla="*/ 1326148 h 1326148"/>
                <a:gd name="connsiteX1-533" fmla="*/ 0 w 588119"/>
                <a:gd name="connsiteY1-534" fmla="*/ 48 h 1326148"/>
                <a:gd name="connsiteX2-535" fmla="*/ 521570 w 588119"/>
                <a:gd name="connsiteY2-536" fmla="*/ 228243 h 1326148"/>
                <a:gd name="connsiteX3-537" fmla="*/ 588119 w 588119"/>
                <a:gd name="connsiteY3-538" fmla="*/ 1321329 h 1326148"/>
                <a:gd name="connsiteX4-539" fmla="*/ 384853 w 588119"/>
                <a:gd name="connsiteY4-540" fmla="*/ 1326148 h 1326148"/>
                <a:gd name="connsiteX0-541" fmla="*/ 384853 w 588119"/>
                <a:gd name="connsiteY0-542" fmla="*/ 1326148 h 1326148"/>
                <a:gd name="connsiteX1-543" fmla="*/ 0 w 588119"/>
                <a:gd name="connsiteY1-544" fmla="*/ 48 h 1326148"/>
                <a:gd name="connsiteX2-545" fmla="*/ 521570 w 588119"/>
                <a:gd name="connsiteY2-546" fmla="*/ 228243 h 1326148"/>
                <a:gd name="connsiteX3-547" fmla="*/ 588119 w 588119"/>
                <a:gd name="connsiteY3-548" fmla="*/ 1321329 h 1326148"/>
                <a:gd name="connsiteX4-549" fmla="*/ 384853 w 588119"/>
                <a:gd name="connsiteY4-550" fmla="*/ 1326148 h 1326148"/>
                <a:gd name="connsiteX0-551" fmla="*/ 366066 w 569332"/>
                <a:gd name="connsiteY0-552" fmla="*/ 1097905 h 1097905"/>
                <a:gd name="connsiteX1-553" fmla="*/ 0 w 569332"/>
                <a:gd name="connsiteY1-554" fmla="*/ 4757 h 1097905"/>
                <a:gd name="connsiteX2-555" fmla="*/ 502783 w 569332"/>
                <a:gd name="connsiteY2-556" fmla="*/ 0 h 1097905"/>
                <a:gd name="connsiteX3-557" fmla="*/ 569332 w 569332"/>
                <a:gd name="connsiteY3-558" fmla="*/ 1093086 h 1097905"/>
                <a:gd name="connsiteX4-559" fmla="*/ 366066 w 569332"/>
                <a:gd name="connsiteY4-560" fmla="*/ 1097905 h 1097905"/>
                <a:gd name="connsiteX0-561" fmla="*/ 366066 w 569332"/>
                <a:gd name="connsiteY0-562" fmla="*/ 1097905 h 1097905"/>
                <a:gd name="connsiteX1-563" fmla="*/ 0 w 569332"/>
                <a:gd name="connsiteY1-564" fmla="*/ 4757 h 1097905"/>
                <a:gd name="connsiteX2-565" fmla="*/ 502783 w 569332"/>
                <a:gd name="connsiteY2-566" fmla="*/ 0 h 1097905"/>
                <a:gd name="connsiteX3-567" fmla="*/ 569332 w 569332"/>
                <a:gd name="connsiteY3-568" fmla="*/ 1093086 h 1097905"/>
                <a:gd name="connsiteX4-569" fmla="*/ 366066 w 569332"/>
                <a:gd name="connsiteY4-570" fmla="*/ 1097905 h 1097905"/>
                <a:gd name="connsiteX0-571" fmla="*/ 366066 w 569332"/>
                <a:gd name="connsiteY0-572" fmla="*/ 1097905 h 1097905"/>
                <a:gd name="connsiteX1-573" fmla="*/ 0 w 569332"/>
                <a:gd name="connsiteY1-574" fmla="*/ 4757 h 1097905"/>
                <a:gd name="connsiteX2-575" fmla="*/ 502783 w 569332"/>
                <a:gd name="connsiteY2-576" fmla="*/ 0 h 1097905"/>
                <a:gd name="connsiteX3-577" fmla="*/ 569332 w 569332"/>
                <a:gd name="connsiteY3-578" fmla="*/ 1093086 h 1097905"/>
                <a:gd name="connsiteX4-579" fmla="*/ 366066 w 569332"/>
                <a:gd name="connsiteY4-580" fmla="*/ 1097905 h 1097905"/>
                <a:gd name="connsiteX0-581" fmla="*/ 366066 w 594113"/>
                <a:gd name="connsiteY0-582" fmla="*/ 1097905 h 1179971"/>
                <a:gd name="connsiteX1-583" fmla="*/ 0 w 594113"/>
                <a:gd name="connsiteY1-584" fmla="*/ 4757 h 1179971"/>
                <a:gd name="connsiteX2-585" fmla="*/ 502783 w 594113"/>
                <a:gd name="connsiteY2-586" fmla="*/ 0 h 1179971"/>
                <a:gd name="connsiteX3-587" fmla="*/ 594113 w 594113"/>
                <a:gd name="connsiteY3-588" fmla="*/ 1179818 h 1179971"/>
                <a:gd name="connsiteX4-589" fmla="*/ 366066 w 594113"/>
                <a:gd name="connsiteY4-590" fmla="*/ 1097905 h 1179971"/>
                <a:gd name="connsiteX0-591" fmla="*/ 403236 w 594113"/>
                <a:gd name="connsiteY0-592" fmla="*/ 1215612 h 1215612"/>
                <a:gd name="connsiteX1-593" fmla="*/ 0 w 594113"/>
                <a:gd name="connsiteY1-594" fmla="*/ 4757 h 1215612"/>
                <a:gd name="connsiteX2-595" fmla="*/ 502783 w 594113"/>
                <a:gd name="connsiteY2-596" fmla="*/ 0 h 1215612"/>
                <a:gd name="connsiteX3-597" fmla="*/ 594113 w 594113"/>
                <a:gd name="connsiteY3-598" fmla="*/ 1179818 h 1215612"/>
                <a:gd name="connsiteX4-599" fmla="*/ 403236 w 594113"/>
                <a:gd name="connsiteY4-600" fmla="*/ 1215612 h 1215612"/>
                <a:gd name="connsiteX0-601" fmla="*/ 403236 w 574100"/>
                <a:gd name="connsiteY0-602" fmla="*/ 1215612 h 1215612"/>
                <a:gd name="connsiteX1-603" fmla="*/ 0 w 574100"/>
                <a:gd name="connsiteY1-604" fmla="*/ 4757 h 1215612"/>
                <a:gd name="connsiteX2-605" fmla="*/ 502783 w 574100"/>
                <a:gd name="connsiteY2-606" fmla="*/ 0 h 1215612"/>
                <a:gd name="connsiteX3-607" fmla="*/ 574100 w 574100"/>
                <a:gd name="connsiteY3-608" fmla="*/ 1014877 h 1215612"/>
                <a:gd name="connsiteX4-609" fmla="*/ 403236 w 574100"/>
                <a:gd name="connsiteY4-610" fmla="*/ 1215612 h 1215612"/>
                <a:gd name="connsiteX0-611" fmla="*/ 333190 w 574100"/>
                <a:gd name="connsiteY0-612" fmla="*/ 985695 h 1015244"/>
                <a:gd name="connsiteX1-613" fmla="*/ 0 w 574100"/>
                <a:gd name="connsiteY1-614" fmla="*/ 4757 h 1015244"/>
                <a:gd name="connsiteX2-615" fmla="*/ 502783 w 574100"/>
                <a:gd name="connsiteY2-616" fmla="*/ 0 h 1015244"/>
                <a:gd name="connsiteX3-617" fmla="*/ 574100 w 574100"/>
                <a:gd name="connsiteY3-618" fmla="*/ 1014877 h 1015244"/>
                <a:gd name="connsiteX4-619" fmla="*/ 333190 w 574100"/>
                <a:gd name="connsiteY4-620" fmla="*/ 985695 h 101524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74100" h="1015244">
                  <a:moveTo>
                    <a:pt x="333190" y="985695"/>
                  </a:moveTo>
                  <a:cubicBezTo>
                    <a:pt x="153901" y="433090"/>
                    <a:pt x="295574" y="908506"/>
                    <a:pt x="0" y="4757"/>
                  </a:cubicBezTo>
                  <a:cubicBezTo>
                    <a:pt x="166537" y="861"/>
                    <a:pt x="336246" y="3896"/>
                    <a:pt x="502783" y="0"/>
                  </a:cubicBezTo>
                  <a:cubicBezTo>
                    <a:pt x="555943" y="995541"/>
                    <a:pt x="537473" y="350120"/>
                    <a:pt x="574100" y="1014877"/>
                  </a:cubicBezTo>
                  <a:cubicBezTo>
                    <a:pt x="476415" y="1019182"/>
                    <a:pt x="529388" y="984229"/>
                    <a:pt x="333190" y="985695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grpSp>
          <p:nvGrpSpPr>
            <p:cNvPr id="932" name="Group 28"/>
            <p:cNvGrpSpPr/>
            <p:nvPr/>
          </p:nvGrpSpPr>
          <p:grpSpPr bwMode="auto">
            <a:xfrm>
              <a:off x="1856416" y="3709935"/>
              <a:ext cx="1049338" cy="1739900"/>
              <a:chOff x="1856416" y="3709935"/>
              <a:chExt cx="1049338" cy="1739900"/>
            </a:xfrm>
          </p:grpSpPr>
          <p:sp>
            <p:nvSpPr>
              <p:cNvPr id="1017" name="Rectangle 1016"/>
              <p:cNvSpPr/>
              <p:nvPr/>
            </p:nvSpPr>
            <p:spPr bwMode="auto">
              <a:xfrm rot="10800000">
                <a:off x="1867528" y="3957548"/>
                <a:ext cx="1027113" cy="611095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grpSp>
            <p:nvGrpSpPr>
              <p:cNvPr id="1018" name="Group 498"/>
              <p:cNvGrpSpPr/>
              <p:nvPr/>
            </p:nvGrpSpPr>
            <p:grpSpPr bwMode="auto">
              <a:xfrm>
                <a:off x="1858805" y="5088863"/>
                <a:ext cx="1035373" cy="360972"/>
                <a:chOff x="4128636" y="3606589"/>
                <a:chExt cx="568145" cy="338667"/>
              </a:xfrm>
            </p:grpSpPr>
            <p:sp>
              <p:nvSpPr>
                <p:cNvPr id="1032" name="Oval 1031"/>
                <p:cNvSpPr/>
                <p:nvPr/>
              </p:nvSpPr>
              <p:spPr>
                <a:xfrm>
                  <a:off x="4129067" y="3720144"/>
                  <a:ext cx="567968" cy="224867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33" name="Rectangle 1032"/>
                <p:cNvSpPr/>
                <p:nvPr/>
              </p:nvSpPr>
              <p:spPr>
                <a:xfrm>
                  <a:off x="4129067" y="3720144"/>
                  <a:ext cx="567968" cy="111689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34" name="Oval 1033"/>
                <p:cNvSpPr/>
                <p:nvPr/>
              </p:nvSpPr>
              <p:spPr>
                <a:xfrm>
                  <a:off x="4129067" y="3606966"/>
                  <a:ext cx="567968" cy="224867"/>
                </a:xfrm>
                <a:prstGeom prst="ellipse">
                  <a:avLst/>
                </a:prstGeom>
                <a:solidFill>
                  <a:srgbClr val="3333CC">
                    <a:lumMod val="60000"/>
                    <a:lumOff val="40000"/>
                    <a:alpha val="7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1035" name="Straight Connector 1034"/>
                <p:cNvCxnSpPr/>
                <p:nvPr/>
              </p:nvCxnSpPr>
              <p:spPr>
                <a:xfrm>
                  <a:off x="4697035" y="3720144"/>
                  <a:ext cx="0" cy="111689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1036" name="Straight Connector 1035"/>
                <p:cNvCxnSpPr/>
                <p:nvPr/>
              </p:nvCxnSpPr>
              <p:spPr>
                <a:xfrm>
                  <a:off x="4129067" y="3720144"/>
                  <a:ext cx="0" cy="111689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1019" name="Rectangle 1018"/>
              <p:cNvSpPr/>
              <p:nvPr/>
            </p:nvSpPr>
            <p:spPr bwMode="auto">
              <a:xfrm>
                <a:off x="1877053" y="4705148"/>
                <a:ext cx="1028700" cy="522210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40000"/>
                      <a:lumOff val="6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1020" name="Straight Connector 1019"/>
              <p:cNvCxnSpPr/>
              <p:nvPr/>
            </p:nvCxnSpPr>
            <p:spPr bwMode="auto">
              <a:xfrm>
                <a:off x="1861178" y="3981356"/>
                <a:ext cx="17463" cy="1301555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cxnSp>
            <p:nvCxnSpPr>
              <p:cNvPr id="1021" name="Straight Connector 1020"/>
              <p:cNvCxnSpPr/>
              <p:nvPr/>
            </p:nvCxnSpPr>
            <p:spPr bwMode="auto">
              <a:xfrm flipH="1">
                <a:off x="2894641" y="3971833"/>
                <a:ext cx="6350" cy="1269810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1022" name="Group 504"/>
              <p:cNvGrpSpPr/>
              <p:nvPr/>
            </p:nvGrpSpPr>
            <p:grpSpPr bwMode="auto">
              <a:xfrm>
                <a:off x="1856416" y="3709935"/>
                <a:ext cx="1044712" cy="399063"/>
                <a:chOff x="2183302" y="1574638"/>
                <a:chExt cx="1200154" cy="430218"/>
              </a:xfrm>
            </p:grpSpPr>
            <p:sp>
              <p:nvSpPr>
                <p:cNvPr id="1023" name="Oval 1022"/>
                <p:cNvSpPr/>
                <p:nvPr/>
              </p:nvSpPr>
              <p:spPr bwMode="auto">
                <a:xfrm flipV="1">
                  <a:off x="2185125" y="1689286"/>
                  <a:ext cx="1196349" cy="31485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24" name="Rectangle 1023"/>
                <p:cNvSpPr/>
                <p:nvPr/>
              </p:nvSpPr>
              <p:spPr bwMode="auto">
                <a:xfrm>
                  <a:off x="2183302" y="1735489"/>
                  <a:ext cx="1198172" cy="112938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25" name="Oval 1024"/>
                <p:cNvSpPr>
                  <a:spLocks noChangeArrowheads="1"/>
                </p:cNvSpPr>
                <p:nvPr/>
              </p:nvSpPr>
              <p:spPr bwMode="auto">
                <a:xfrm flipV="1">
                  <a:off x="2183302" y="1574638"/>
                  <a:ext cx="1196349" cy="314857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26" name="Freeform 1025"/>
                <p:cNvSpPr/>
                <p:nvPr/>
              </p:nvSpPr>
              <p:spPr bwMode="auto">
                <a:xfrm>
                  <a:off x="2489684" y="1670464"/>
                  <a:ext cx="581761" cy="157429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27" name="Freeform 1026"/>
                <p:cNvSpPr/>
                <p:nvPr/>
              </p:nvSpPr>
              <p:spPr bwMode="auto">
                <a:xfrm>
                  <a:off x="2429501" y="1629396"/>
                  <a:ext cx="703949" cy="111226"/>
                </a:xfrm>
                <a:custGeom>
                  <a:avLst/>
                  <a:gdLst>
                    <a:gd name="T0" fmla="*/ 0 w 3723451"/>
                    <a:gd name="T1" fmla="*/ 27211 h 932950"/>
                    <a:gd name="T2" fmla="*/ 123865 w 3723451"/>
                    <a:gd name="T3" fmla="*/ 321 h 932950"/>
                    <a:gd name="T4" fmla="*/ 350850 w 3723451"/>
                    <a:gd name="T5" fmla="*/ 62061 h 932950"/>
                    <a:gd name="T6" fmla="*/ 567397 w 3723451"/>
                    <a:gd name="T7" fmla="*/ 0 h 932950"/>
                    <a:gd name="T8" fmla="*/ 703949 w 3723451"/>
                    <a:gd name="T9" fmla="*/ 24696 h 932950"/>
                    <a:gd name="T10" fmla="*/ 602354 w 3723451"/>
                    <a:gd name="T11" fmla="*/ 55064 h 932950"/>
                    <a:gd name="T12" fmla="*/ 569645 w 3723451"/>
                    <a:gd name="T13" fmla="*/ 46877 h 932950"/>
                    <a:gd name="T14" fmla="*/ 354838 w 3723451"/>
                    <a:gd name="T15" fmla="*/ 111226 h 932950"/>
                    <a:gd name="T16" fmla="*/ 134536 w 3723451"/>
                    <a:gd name="T17" fmla="*/ 49244 h 932950"/>
                    <a:gd name="T18" fmla="*/ 98918 w 3723451"/>
                    <a:gd name="T19" fmla="*/ 55934 h 932950"/>
                    <a:gd name="T20" fmla="*/ 0 w 3723451"/>
                    <a:gd name="T21" fmla="*/ 27211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28" name="Freeform 1027"/>
                <p:cNvSpPr/>
                <p:nvPr/>
              </p:nvSpPr>
              <p:spPr bwMode="auto">
                <a:xfrm>
                  <a:off x="2892722" y="1723510"/>
                  <a:ext cx="257143" cy="95826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57143 w 1366596"/>
                    <a:gd name="T3" fmla="*/ 74047 h 809868"/>
                    <a:gd name="T4" fmla="*/ 162771 w 1366596"/>
                    <a:gd name="T5" fmla="*/ 95826 h 809868"/>
                    <a:gd name="T6" fmla="*/ 866 w 1366596"/>
                    <a:gd name="T7" fmla="*/ 50635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29" name="Freeform 1028"/>
                <p:cNvSpPr/>
                <p:nvPr/>
              </p:nvSpPr>
              <p:spPr bwMode="auto">
                <a:xfrm>
                  <a:off x="2416736" y="1725222"/>
                  <a:ext cx="255318" cy="94114"/>
                </a:xfrm>
                <a:custGeom>
                  <a:avLst/>
                  <a:gdLst>
                    <a:gd name="T0" fmla="*/ 251832 w 1348191"/>
                    <a:gd name="T1" fmla="*/ 0 h 791462"/>
                    <a:gd name="T2" fmla="*/ 255318 w 1348191"/>
                    <a:gd name="T3" fmla="*/ 45415 h 791462"/>
                    <a:gd name="T4" fmla="*/ 92368 w 1348191"/>
                    <a:gd name="T5" fmla="*/ 94114 h 791462"/>
                    <a:gd name="T6" fmla="*/ 0 w 1348191"/>
                    <a:gd name="T7" fmla="*/ 72774 h 791462"/>
                    <a:gd name="T8" fmla="*/ 251832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1030" name="Straight Connector 1029"/>
                <p:cNvCxnSpPr>
                  <a:cxnSpLocks noChangeShapeType="1"/>
                  <a:endCxn id="1025" idx="2"/>
                </p:cNvCxnSpPr>
                <p:nvPr/>
              </p:nvCxnSpPr>
              <p:spPr bwMode="auto">
                <a:xfrm flipH="1" flipV="1">
                  <a:off x="2183302" y="1732067"/>
                  <a:ext cx="1823" cy="121493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031" name="Straight Connector 1030"/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81474" y="1728644"/>
                  <a:ext cx="1824" cy="121493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933" name="Group 29"/>
            <p:cNvGrpSpPr/>
            <p:nvPr/>
          </p:nvGrpSpPr>
          <p:grpSpPr bwMode="auto">
            <a:xfrm>
              <a:off x="3566154" y="3862335"/>
              <a:ext cx="514350" cy="1670050"/>
              <a:chOff x="3566154" y="3862335"/>
              <a:chExt cx="514350" cy="1670050"/>
            </a:xfrm>
          </p:grpSpPr>
          <p:sp>
            <p:nvSpPr>
              <p:cNvPr id="997" name="Rectangle 996"/>
              <p:cNvSpPr/>
              <p:nvPr/>
            </p:nvSpPr>
            <p:spPr bwMode="auto">
              <a:xfrm rot="10800000">
                <a:off x="3569201" y="3946092"/>
                <a:ext cx="498084" cy="628647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98" name="Straight Connector 997"/>
              <p:cNvCxnSpPr/>
              <p:nvPr/>
            </p:nvCxnSpPr>
            <p:spPr bwMode="auto">
              <a:xfrm flipH="1">
                <a:off x="4078916" y="4019450"/>
                <a:ext cx="1587" cy="1365045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999" name="Group 552"/>
              <p:cNvGrpSpPr/>
              <p:nvPr/>
            </p:nvGrpSpPr>
            <p:grpSpPr bwMode="auto">
              <a:xfrm>
                <a:off x="3571302" y="5310688"/>
                <a:ext cx="507588" cy="221697"/>
                <a:chOff x="4128636" y="3606589"/>
                <a:chExt cx="568145" cy="338667"/>
              </a:xfrm>
            </p:grpSpPr>
            <p:sp>
              <p:nvSpPr>
                <p:cNvPr id="1012" name="Oval 1011"/>
                <p:cNvSpPr/>
                <p:nvPr/>
              </p:nvSpPr>
              <p:spPr>
                <a:xfrm>
                  <a:off x="4128204" y="3719337"/>
                  <a:ext cx="568606" cy="225500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13" name="Rectangle 1012"/>
                <p:cNvSpPr/>
                <p:nvPr/>
              </p:nvSpPr>
              <p:spPr>
                <a:xfrm>
                  <a:off x="4128204" y="3719337"/>
                  <a:ext cx="568606" cy="111537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14" name="Oval 1013"/>
                <p:cNvSpPr/>
                <p:nvPr/>
              </p:nvSpPr>
              <p:spPr>
                <a:xfrm>
                  <a:off x="4128204" y="3600527"/>
                  <a:ext cx="568606" cy="230348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1015" name="Straight Connector 1014"/>
                <p:cNvCxnSpPr/>
                <p:nvPr/>
              </p:nvCxnSpPr>
              <p:spPr>
                <a:xfrm>
                  <a:off x="4696810" y="3719337"/>
                  <a:ext cx="0" cy="111537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1016" name="Straight Connector 1015"/>
                <p:cNvCxnSpPr/>
                <p:nvPr/>
              </p:nvCxnSpPr>
              <p:spPr>
                <a:xfrm>
                  <a:off x="4128204" y="3719337"/>
                  <a:ext cx="0" cy="111537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1000" name="Rectangle 999"/>
              <p:cNvSpPr/>
              <p:nvPr/>
            </p:nvSpPr>
            <p:spPr bwMode="auto">
              <a:xfrm>
                <a:off x="3572503" y="4574992"/>
                <a:ext cx="496888" cy="812678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1001" name="Straight Connector 1000"/>
              <p:cNvCxnSpPr/>
              <p:nvPr/>
            </p:nvCxnSpPr>
            <p:spPr bwMode="auto">
              <a:xfrm flipH="1">
                <a:off x="3566153" y="4027387"/>
                <a:ext cx="3175" cy="1450757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1002" name="Group 538"/>
              <p:cNvGrpSpPr/>
              <p:nvPr/>
            </p:nvGrpSpPr>
            <p:grpSpPr bwMode="auto">
              <a:xfrm>
                <a:off x="3568667" y="3862335"/>
                <a:ext cx="503828" cy="248249"/>
                <a:chOff x="2183302" y="1564542"/>
                <a:chExt cx="1200154" cy="440314"/>
              </a:xfrm>
            </p:grpSpPr>
            <p:sp>
              <p:nvSpPr>
                <p:cNvPr id="1003" name="Oval 1002"/>
                <p:cNvSpPr/>
                <p:nvPr/>
              </p:nvSpPr>
              <p:spPr bwMode="auto">
                <a:xfrm flipV="1">
                  <a:off x="2188659" y="1691189"/>
                  <a:ext cx="1194966" cy="31249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04" name="Rectangle 1003"/>
                <p:cNvSpPr/>
                <p:nvPr/>
              </p:nvSpPr>
              <p:spPr bwMode="auto">
                <a:xfrm>
                  <a:off x="2184877" y="1736233"/>
                  <a:ext cx="1198749" cy="112612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05" name="Oval 1004"/>
                <p:cNvSpPr>
                  <a:spLocks noChangeArrowheads="1"/>
                </p:cNvSpPr>
                <p:nvPr/>
              </p:nvSpPr>
              <p:spPr bwMode="auto">
                <a:xfrm flipV="1">
                  <a:off x="2184877" y="1564501"/>
                  <a:ext cx="1194966" cy="312497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06" name="Freeform 1005"/>
                <p:cNvSpPr/>
                <p:nvPr/>
              </p:nvSpPr>
              <p:spPr bwMode="auto">
                <a:xfrm>
                  <a:off x="2491182" y="1671482"/>
                  <a:ext cx="582357" cy="15484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07" name="Freeform 1006"/>
                <p:cNvSpPr/>
                <p:nvPr/>
              </p:nvSpPr>
              <p:spPr bwMode="auto">
                <a:xfrm>
                  <a:off x="2430678" y="1629252"/>
                  <a:ext cx="703366" cy="109797"/>
                </a:xfrm>
                <a:custGeom>
                  <a:avLst/>
                  <a:gdLst>
                    <a:gd name="T0" fmla="*/ 0 w 3723451"/>
                    <a:gd name="T1" fmla="*/ 26862 h 932950"/>
                    <a:gd name="T2" fmla="*/ 123762 w 3723451"/>
                    <a:gd name="T3" fmla="*/ 317 h 932950"/>
                    <a:gd name="T4" fmla="*/ 350560 w 3723451"/>
                    <a:gd name="T5" fmla="*/ 61264 h 932950"/>
                    <a:gd name="T6" fmla="*/ 566927 w 3723451"/>
                    <a:gd name="T7" fmla="*/ 0 h 932950"/>
                    <a:gd name="T8" fmla="*/ 703366 w 3723451"/>
                    <a:gd name="T9" fmla="*/ 24379 h 932950"/>
                    <a:gd name="T10" fmla="*/ 601856 w 3723451"/>
                    <a:gd name="T11" fmla="*/ 54357 h 932950"/>
                    <a:gd name="T12" fmla="*/ 569173 w 3723451"/>
                    <a:gd name="T13" fmla="*/ 46275 h 932950"/>
                    <a:gd name="T14" fmla="*/ 354544 w 3723451"/>
                    <a:gd name="T15" fmla="*/ 109797 h 932950"/>
                    <a:gd name="T16" fmla="*/ 134425 w 3723451"/>
                    <a:gd name="T17" fmla="*/ 48612 h 932950"/>
                    <a:gd name="T18" fmla="*/ 98836 w 3723451"/>
                    <a:gd name="T19" fmla="*/ 55215 h 932950"/>
                    <a:gd name="T20" fmla="*/ 0 w 3723451"/>
                    <a:gd name="T21" fmla="*/ 26862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08" name="Freeform 1007"/>
                <p:cNvSpPr/>
                <p:nvPr/>
              </p:nvSpPr>
              <p:spPr bwMode="auto">
                <a:xfrm>
                  <a:off x="2892025" y="1722158"/>
                  <a:ext cx="260925" cy="95720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60925 w 1366596"/>
                    <a:gd name="T3" fmla="*/ 73965 h 809868"/>
                    <a:gd name="T4" fmla="*/ 165165 w 1366596"/>
                    <a:gd name="T5" fmla="*/ 95720 h 809868"/>
                    <a:gd name="T6" fmla="*/ 878 w 1366596"/>
                    <a:gd name="T7" fmla="*/ 50579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09" name="Freeform 1008"/>
                <p:cNvSpPr/>
                <p:nvPr/>
              </p:nvSpPr>
              <p:spPr bwMode="auto">
                <a:xfrm>
                  <a:off x="2419332" y="1724972"/>
                  <a:ext cx="253364" cy="95720"/>
                </a:xfrm>
                <a:custGeom>
                  <a:avLst/>
                  <a:gdLst>
                    <a:gd name="T0" fmla="*/ 249905 w 1348191"/>
                    <a:gd name="T1" fmla="*/ 0 h 791462"/>
                    <a:gd name="T2" fmla="*/ 253364 w 1348191"/>
                    <a:gd name="T3" fmla="*/ 46190 h 791462"/>
                    <a:gd name="T4" fmla="*/ 91661 w 1348191"/>
                    <a:gd name="T5" fmla="*/ 95720 h 791462"/>
                    <a:gd name="T6" fmla="*/ 0 w 1348191"/>
                    <a:gd name="T7" fmla="*/ 74016 h 791462"/>
                    <a:gd name="T8" fmla="*/ 249905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1010" name="Straight Connector 1009"/>
                <p:cNvCxnSpPr>
                  <a:cxnSpLocks noChangeShapeType="1"/>
                  <a:endCxn id="1005" idx="2"/>
                </p:cNvCxnSpPr>
                <p:nvPr/>
              </p:nvCxnSpPr>
              <p:spPr bwMode="auto">
                <a:xfrm flipH="1" flipV="1">
                  <a:off x="2184877" y="1722158"/>
                  <a:ext cx="3783" cy="121057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011" name="Straight Connector 1010"/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842" y="1727788"/>
                  <a:ext cx="3783" cy="121057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934" name="Group 30"/>
            <p:cNvGrpSpPr/>
            <p:nvPr/>
          </p:nvGrpSpPr>
          <p:grpSpPr bwMode="auto">
            <a:xfrm>
              <a:off x="4348791" y="3867098"/>
              <a:ext cx="514350" cy="1670050"/>
              <a:chOff x="4348791" y="3867098"/>
              <a:chExt cx="514350" cy="1670050"/>
            </a:xfrm>
          </p:grpSpPr>
          <p:sp>
            <p:nvSpPr>
              <p:cNvPr id="977" name="Rectangle 976"/>
              <p:cNvSpPr/>
              <p:nvPr/>
            </p:nvSpPr>
            <p:spPr bwMode="auto">
              <a:xfrm rot="10800000">
                <a:off x="4351838" y="3950855"/>
                <a:ext cx="498084" cy="628647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78" name="Straight Connector 977"/>
              <p:cNvCxnSpPr/>
              <p:nvPr/>
            </p:nvCxnSpPr>
            <p:spPr bwMode="auto">
              <a:xfrm flipH="1">
                <a:off x="4861553" y="4024212"/>
                <a:ext cx="1588" cy="1365045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979" name="Group 580"/>
              <p:cNvGrpSpPr/>
              <p:nvPr/>
            </p:nvGrpSpPr>
            <p:grpSpPr bwMode="auto">
              <a:xfrm>
                <a:off x="4353939" y="5315451"/>
                <a:ext cx="507588" cy="221697"/>
                <a:chOff x="4128636" y="3606589"/>
                <a:chExt cx="568145" cy="338667"/>
              </a:xfrm>
            </p:grpSpPr>
            <p:sp>
              <p:nvSpPr>
                <p:cNvPr id="992" name="Oval 991"/>
                <p:cNvSpPr/>
                <p:nvPr/>
              </p:nvSpPr>
              <p:spPr>
                <a:xfrm>
                  <a:off x="4128204" y="3719336"/>
                  <a:ext cx="568606" cy="225498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93" name="Rectangle 992"/>
                <p:cNvSpPr/>
                <p:nvPr/>
              </p:nvSpPr>
              <p:spPr>
                <a:xfrm>
                  <a:off x="4128204" y="3719336"/>
                  <a:ext cx="568606" cy="111537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94" name="Oval 993"/>
                <p:cNvSpPr/>
                <p:nvPr/>
              </p:nvSpPr>
              <p:spPr>
                <a:xfrm>
                  <a:off x="4128204" y="3600524"/>
                  <a:ext cx="568606" cy="230349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95" name="Straight Connector 994"/>
                <p:cNvCxnSpPr/>
                <p:nvPr/>
              </p:nvCxnSpPr>
              <p:spPr>
                <a:xfrm>
                  <a:off x="4696810" y="3719336"/>
                  <a:ext cx="0" cy="111537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996" name="Straight Connector 995"/>
                <p:cNvCxnSpPr/>
                <p:nvPr/>
              </p:nvCxnSpPr>
              <p:spPr>
                <a:xfrm>
                  <a:off x="4128204" y="3719336"/>
                  <a:ext cx="0" cy="111537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980" name="Rectangle 979"/>
              <p:cNvSpPr/>
              <p:nvPr/>
            </p:nvSpPr>
            <p:spPr bwMode="auto">
              <a:xfrm>
                <a:off x="4355141" y="4579754"/>
                <a:ext cx="496887" cy="812678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81" name="Straight Connector 980"/>
              <p:cNvCxnSpPr/>
              <p:nvPr/>
            </p:nvCxnSpPr>
            <p:spPr bwMode="auto">
              <a:xfrm flipH="1">
                <a:off x="4348791" y="4032148"/>
                <a:ext cx="3175" cy="1450757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982" name="Group 568"/>
              <p:cNvGrpSpPr/>
              <p:nvPr/>
            </p:nvGrpSpPr>
            <p:grpSpPr bwMode="auto">
              <a:xfrm>
                <a:off x="4351304" y="3867098"/>
                <a:ext cx="503828" cy="248249"/>
                <a:chOff x="2183302" y="1564542"/>
                <a:chExt cx="1200154" cy="440314"/>
              </a:xfrm>
            </p:grpSpPr>
            <p:sp>
              <p:nvSpPr>
                <p:cNvPr id="983" name="Oval 982"/>
                <p:cNvSpPr/>
                <p:nvPr/>
              </p:nvSpPr>
              <p:spPr bwMode="auto">
                <a:xfrm flipV="1">
                  <a:off x="2188659" y="1691187"/>
                  <a:ext cx="1194966" cy="31249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84" name="Rectangle 983"/>
                <p:cNvSpPr/>
                <p:nvPr/>
              </p:nvSpPr>
              <p:spPr bwMode="auto">
                <a:xfrm>
                  <a:off x="2184879" y="1736232"/>
                  <a:ext cx="1198746" cy="112612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85" name="Oval 984"/>
                <p:cNvSpPr>
                  <a:spLocks noChangeArrowheads="1"/>
                </p:cNvSpPr>
                <p:nvPr/>
              </p:nvSpPr>
              <p:spPr bwMode="auto">
                <a:xfrm flipV="1">
                  <a:off x="2184879" y="1564498"/>
                  <a:ext cx="1194966" cy="312499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86" name="Freeform 985"/>
                <p:cNvSpPr/>
                <p:nvPr/>
              </p:nvSpPr>
              <p:spPr bwMode="auto">
                <a:xfrm>
                  <a:off x="2491182" y="1671479"/>
                  <a:ext cx="582357" cy="154842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87" name="Freeform 986"/>
                <p:cNvSpPr/>
                <p:nvPr/>
              </p:nvSpPr>
              <p:spPr bwMode="auto">
                <a:xfrm>
                  <a:off x="2430678" y="1629250"/>
                  <a:ext cx="703366" cy="109796"/>
                </a:xfrm>
                <a:custGeom>
                  <a:avLst/>
                  <a:gdLst>
                    <a:gd name="T0" fmla="*/ 0 w 3723451"/>
                    <a:gd name="T1" fmla="*/ 26862 h 932950"/>
                    <a:gd name="T2" fmla="*/ 123762 w 3723451"/>
                    <a:gd name="T3" fmla="*/ 317 h 932950"/>
                    <a:gd name="T4" fmla="*/ 350560 w 3723451"/>
                    <a:gd name="T5" fmla="*/ 61263 h 932950"/>
                    <a:gd name="T6" fmla="*/ 566927 w 3723451"/>
                    <a:gd name="T7" fmla="*/ 0 h 932950"/>
                    <a:gd name="T8" fmla="*/ 703366 w 3723451"/>
                    <a:gd name="T9" fmla="*/ 24379 h 932950"/>
                    <a:gd name="T10" fmla="*/ 601856 w 3723451"/>
                    <a:gd name="T11" fmla="*/ 54357 h 932950"/>
                    <a:gd name="T12" fmla="*/ 569173 w 3723451"/>
                    <a:gd name="T13" fmla="*/ 46274 h 932950"/>
                    <a:gd name="T14" fmla="*/ 354544 w 3723451"/>
                    <a:gd name="T15" fmla="*/ 109796 h 932950"/>
                    <a:gd name="T16" fmla="*/ 134425 w 3723451"/>
                    <a:gd name="T17" fmla="*/ 48611 h 932950"/>
                    <a:gd name="T18" fmla="*/ 98836 w 3723451"/>
                    <a:gd name="T19" fmla="*/ 55215 h 932950"/>
                    <a:gd name="T20" fmla="*/ 0 w 3723451"/>
                    <a:gd name="T21" fmla="*/ 26862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88" name="Freeform 987"/>
                <p:cNvSpPr/>
                <p:nvPr/>
              </p:nvSpPr>
              <p:spPr bwMode="auto">
                <a:xfrm>
                  <a:off x="2892025" y="1722154"/>
                  <a:ext cx="260927" cy="95720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60927 w 1366596"/>
                    <a:gd name="T3" fmla="*/ 73965 h 809868"/>
                    <a:gd name="T4" fmla="*/ 165166 w 1366596"/>
                    <a:gd name="T5" fmla="*/ 95720 h 809868"/>
                    <a:gd name="T6" fmla="*/ 878 w 1366596"/>
                    <a:gd name="T7" fmla="*/ 50579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89" name="Freeform 988"/>
                <p:cNvSpPr/>
                <p:nvPr/>
              </p:nvSpPr>
              <p:spPr bwMode="auto">
                <a:xfrm>
                  <a:off x="2419334" y="1724970"/>
                  <a:ext cx="253362" cy="95720"/>
                </a:xfrm>
                <a:custGeom>
                  <a:avLst/>
                  <a:gdLst>
                    <a:gd name="T0" fmla="*/ 249903 w 1348191"/>
                    <a:gd name="T1" fmla="*/ 0 h 791462"/>
                    <a:gd name="T2" fmla="*/ 253362 w 1348191"/>
                    <a:gd name="T3" fmla="*/ 46190 h 791462"/>
                    <a:gd name="T4" fmla="*/ 91660 w 1348191"/>
                    <a:gd name="T5" fmla="*/ 95720 h 791462"/>
                    <a:gd name="T6" fmla="*/ 0 w 1348191"/>
                    <a:gd name="T7" fmla="*/ 74016 h 791462"/>
                    <a:gd name="T8" fmla="*/ 249903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990" name="Straight Connector 989"/>
                <p:cNvCxnSpPr>
                  <a:cxnSpLocks noChangeShapeType="1"/>
                  <a:endCxn id="985" idx="2"/>
                </p:cNvCxnSpPr>
                <p:nvPr/>
              </p:nvCxnSpPr>
              <p:spPr bwMode="auto">
                <a:xfrm flipH="1" flipV="1">
                  <a:off x="2184879" y="1722154"/>
                  <a:ext cx="3780" cy="121059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991" name="Straight Connector 990"/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845" y="1727785"/>
                  <a:ext cx="3780" cy="121059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935" name="Group 48257"/>
            <p:cNvGrpSpPr/>
            <p:nvPr/>
          </p:nvGrpSpPr>
          <p:grpSpPr bwMode="auto">
            <a:xfrm>
              <a:off x="5552116" y="3849635"/>
              <a:ext cx="514350" cy="1670050"/>
              <a:chOff x="5552116" y="3849635"/>
              <a:chExt cx="514350" cy="1670050"/>
            </a:xfrm>
          </p:grpSpPr>
          <p:sp>
            <p:nvSpPr>
              <p:cNvPr id="957" name="Rectangle 956"/>
              <p:cNvSpPr/>
              <p:nvPr/>
            </p:nvSpPr>
            <p:spPr bwMode="auto">
              <a:xfrm rot="10800000">
                <a:off x="5555163" y="3933392"/>
                <a:ext cx="498084" cy="628647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58" name="Straight Connector 957"/>
              <p:cNvCxnSpPr/>
              <p:nvPr/>
            </p:nvCxnSpPr>
            <p:spPr bwMode="auto">
              <a:xfrm flipH="1">
                <a:off x="6064879" y="4006752"/>
                <a:ext cx="1588" cy="1365045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959" name="Group 607"/>
              <p:cNvGrpSpPr/>
              <p:nvPr/>
            </p:nvGrpSpPr>
            <p:grpSpPr bwMode="auto">
              <a:xfrm>
                <a:off x="5557264" y="5297988"/>
                <a:ext cx="507588" cy="221697"/>
                <a:chOff x="4128636" y="3606589"/>
                <a:chExt cx="568145" cy="338667"/>
              </a:xfrm>
            </p:grpSpPr>
            <p:sp>
              <p:nvSpPr>
                <p:cNvPr id="972" name="Oval 971"/>
                <p:cNvSpPr/>
                <p:nvPr/>
              </p:nvSpPr>
              <p:spPr>
                <a:xfrm>
                  <a:off x="4128205" y="3719341"/>
                  <a:ext cx="568606" cy="225500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73" name="Rectangle 972"/>
                <p:cNvSpPr/>
                <p:nvPr/>
              </p:nvSpPr>
              <p:spPr>
                <a:xfrm>
                  <a:off x="4128205" y="3719341"/>
                  <a:ext cx="568606" cy="111537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74" name="Oval 973"/>
                <p:cNvSpPr/>
                <p:nvPr/>
              </p:nvSpPr>
              <p:spPr>
                <a:xfrm>
                  <a:off x="4128205" y="3600530"/>
                  <a:ext cx="568606" cy="230348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75" name="Straight Connector 974"/>
                <p:cNvCxnSpPr/>
                <p:nvPr/>
              </p:nvCxnSpPr>
              <p:spPr>
                <a:xfrm>
                  <a:off x="4696811" y="3719341"/>
                  <a:ext cx="0" cy="111537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976" name="Straight Connector 975"/>
                <p:cNvCxnSpPr/>
                <p:nvPr/>
              </p:nvCxnSpPr>
              <p:spPr>
                <a:xfrm>
                  <a:off x="4128205" y="3719341"/>
                  <a:ext cx="0" cy="111537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960" name="Rectangle 959"/>
              <p:cNvSpPr/>
              <p:nvPr/>
            </p:nvSpPr>
            <p:spPr bwMode="auto">
              <a:xfrm>
                <a:off x="5558467" y="4562294"/>
                <a:ext cx="496887" cy="812678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61" name="Straight Connector 960"/>
              <p:cNvCxnSpPr/>
              <p:nvPr/>
            </p:nvCxnSpPr>
            <p:spPr bwMode="auto">
              <a:xfrm flipH="1">
                <a:off x="5552117" y="4014689"/>
                <a:ext cx="3175" cy="1450757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962" name="Group 595"/>
              <p:cNvGrpSpPr/>
              <p:nvPr/>
            </p:nvGrpSpPr>
            <p:grpSpPr bwMode="auto">
              <a:xfrm>
                <a:off x="5554629" y="3849635"/>
                <a:ext cx="503828" cy="248249"/>
                <a:chOff x="2183302" y="1564542"/>
                <a:chExt cx="1200154" cy="440314"/>
              </a:xfrm>
            </p:grpSpPr>
            <p:sp>
              <p:nvSpPr>
                <p:cNvPr id="963" name="Oval 962"/>
                <p:cNvSpPr/>
                <p:nvPr/>
              </p:nvSpPr>
              <p:spPr bwMode="auto">
                <a:xfrm flipV="1">
                  <a:off x="2188662" y="1691192"/>
                  <a:ext cx="1194966" cy="31249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4" name="Rectangle 963"/>
                <p:cNvSpPr/>
                <p:nvPr/>
              </p:nvSpPr>
              <p:spPr bwMode="auto">
                <a:xfrm>
                  <a:off x="2184881" y="1736237"/>
                  <a:ext cx="1198746" cy="112612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5" name="Oval 964"/>
                <p:cNvSpPr>
                  <a:spLocks noChangeArrowheads="1"/>
                </p:cNvSpPr>
                <p:nvPr/>
              </p:nvSpPr>
              <p:spPr bwMode="auto">
                <a:xfrm flipV="1">
                  <a:off x="2184881" y="1564505"/>
                  <a:ext cx="1194966" cy="312497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66" name="Freeform 965"/>
                <p:cNvSpPr/>
                <p:nvPr/>
              </p:nvSpPr>
              <p:spPr bwMode="auto">
                <a:xfrm>
                  <a:off x="2491185" y="1671486"/>
                  <a:ext cx="582357" cy="15484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7" name="Freeform 966"/>
                <p:cNvSpPr/>
                <p:nvPr/>
              </p:nvSpPr>
              <p:spPr bwMode="auto">
                <a:xfrm>
                  <a:off x="2430680" y="1629256"/>
                  <a:ext cx="703366" cy="109797"/>
                </a:xfrm>
                <a:custGeom>
                  <a:avLst/>
                  <a:gdLst>
                    <a:gd name="T0" fmla="*/ 0 w 3723451"/>
                    <a:gd name="T1" fmla="*/ 26862 h 932950"/>
                    <a:gd name="T2" fmla="*/ 123762 w 3723451"/>
                    <a:gd name="T3" fmla="*/ 317 h 932950"/>
                    <a:gd name="T4" fmla="*/ 350560 w 3723451"/>
                    <a:gd name="T5" fmla="*/ 61264 h 932950"/>
                    <a:gd name="T6" fmla="*/ 566927 w 3723451"/>
                    <a:gd name="T7" fmla="*/ 0 h 932950"/>
                    <a:gd name="T8" fmla="*/ 703366 w 3723451"/>
                    <a:gd name="T9" fmla="*/ 24379 h 932950"/>
                    <a:gd name="T10" fmla="*/ 601856 w 3723451"/>
                    <a:gd name="T11" fmla="*/ 54357 h 932950"/>
                    <a:gd name="T12" fmla="*/ 569173 w 3723451"/>
                    <a:gd name="T13" fmla="*/ 46275 h 932950"/>
                    <a:gd name="T14" fmla="*/ 354544 w 3723451"/>
                    <a:gd name="T15" fmla="*/ 109797 h 932950"/>
                    <a:gd name="T16" fmla="*/ 134425 w 3723451"/>
                    <a:gd name="T17" fmla="*/ 48612 h 932950"/>
                    <a:gd name="T18" fmla="*/ 98836 w 3723451"/>
                    <a:gd name="T19" fmla="*/ 55215 h 932950"/>
                    <a:gd name="T20" fmla="*/ 0 w 3723451"/>
                    <a:gd name="T21" fmla="*/ 26862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68" name="Freeform 967"/>
                <p:cNvSpPr/>
                <p:nvPr/>
              </p:nvSpPr>
              <p:spPr bwMode="auto">
                <a:xfrm>
                  <a:off x="2892028" y="1722161"/>
                  <a:ext cx="260927" cy="95720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60927 w 1366596"/>
                    <a:gd name="T3" fmla="*/ 73965 h 809868"/>
                    <a:gd name="T4" fmla="*/ 165166 w 1366596"/>
                    <a:gd name="T5" fmla="*/ 95720 h 809868"/>
                    <a:gd name="T6" fmla="*/ 878 w 1366596"/>
                    <a:gd name="T7" fmla="*/ 50579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69" name="Freeform 968"/>
                <p:cNvSpPr/>
                <p:nvPr/>
              </p:nvSpPr>
              <p:spPr bwMode="auto">
                <a:xfrm>
                  <a:off x="2419337" y="1724976"/>
                  <a:ext cx="253362" cy="95720"/>
                </a:xfrm>
                <a:custGeom>
                  <a:avLst/>
                  <a:gdLst>
                    <a:gd name="T0" fmla="*/ 249903 w 1348191"/>
                    <a:gd name="T1" fmla="*/ 0 h 791462"/>
                    <a:gd name="T2" fmla="*/ 253362 w 1348191"/>
                    <a:gd name="T3" fmla="*/ 46190 h 791462"/>
                    <a:gd name="T4" fmla="*/ 91660 w 1348191"/>
                    <a:gd name="T5" fmla="*/ 95720 h 791462"/>
                    <a:gd name="T6" fmla="*/ 0 w 1348191"/>
                    <a:gd name="T7" fmla="*/ 74016 h 791462"/>
                    <a:gd name="T8" fmla="*/ 249903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970" name="Straight Connector 969"/>
                <p:cNvCxnSpPr>
                  <a:cxnSpLocks noChangeShapeType="1"/>
                  <a:endCxn id="965" idx="2"/>
                </p:cNvCxnSpPr>
                <p:nvPr/>
              </p:nvCxnSpPr>
              <p:spPr bwMode="auto">
                <a:xfrm flipH="1" flipV="1">
                  <a:off x="2184881" y="1722161"/>
                  <a:ext cx="3780" cy="121057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971" name="Straight Connector 970"/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847" y="1727792"/>
                  <a:ext cx="3780" cy="121057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936" name="Group 48258"/>
            <p:cNvGrpSpPr/>
            <p:nvPr/>
          </p:nvGrpSpPr>
          <p:grpSpPr bwMode="auto">
            <a:xfrm>
              <a:off x="6547479" y="3836935"/>
              <a:ext cx="514350" cy="1671638"/>
              <a:chOff x="6547479" y="3836935"/>
              <a:chExt cx="514350" cy="1671638"/>
            </a:xfrm>
          </p:grpSpPr>
          <p:sp>
            <p:nvSpPr>
              <p:cNvPr id="937" name="Rectangle 936"/>
              <p:cNvSpPr/>
              <p:nvPr/>
            </p:nvSpPr>
            <p:spPr bwMode="auto">
              <a:xfrm rot="10800000">
                <a:off x="6550526" y="3920772"/>
                <a:ext cx="498084" cy="629245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38" name="Straight Connector 937"/>
              <p:cNvCxnSpPr/>
              <p:nvPr/>
            </p:nvCxnSpPr>
            <p:spPr bwMode="auto">
              <a:xfrm flipH="1">
                <a:off x="7060242" y="3994054"/>
                <a:ext cx="1587" cy="1366633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939" name="Group 634"/>
              <p:cNvGrpSpPr/>
              <p:nvPr/>
            </p:nvGrpSpPr>
            <p:grpSpPr bwMode="auto">
              <a:xfrm>
                <a:off x="6552627" y="5286665"/>
                <a:ext cx="507588" cy="221908"/>
                <a:chOff x="4128636" y="3606589"/>
                <a:chExt cx="568145" cy="338667"/>
              </a:xfrm>
            </p:grpSpPr>
            <p:sp>
              <p:nvSpPr>
                <p:cNvPr id="952" name="Oval 951"/>
                <p:cNvSpPr/>
                <p:nvPr/>
              </p:nvSpPr>
              <p:spPr>
                <a:xfrm>
                  <a:off x="4128205" y="3719558"/>
                  <a:ext cx="568606" cy="225284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3" name="Rectangle 952"/>
                <p:cNvSpPr/>
                <p:nvPr/>
              </p:nvSpPr>
              <p:spPr>
                <a:xfrm>
                  <a:off x="4128205" y="3719558"/>
                  <a:ext cx="568606" cy="111431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4" name="Oval 953"/>
                <p:cNvSpPr/>
                <p:nvPr/>
              </p:nvSpPr>
              <p:spPr>
                <a:xfrm>
                  <a:off x="4128205" y="3605704"/>
                  <a:ext cx="568606" cy="225286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55" name="Straight Connector 954"/>
                <p:cNvCxnSpPr/>
                <p:nvPr/>
              </p:nvCxnSpPr>
              <p:spPr>
                <a:xfrm>
                  <a:off x="4696811" y="3719558"/>
                  <a:ext cx="0" cy="111431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956" name="Straight Connector 955"/>
                <p:cNvCxnSpPr/>
                <p:nvPr/>
              </p:nvCxnSpPr>
              <p:spPr>
                <a:xfrm>
                  <a:off x="4128205" y="3719558"/>
                  <a:ext cx="0" cy="111431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940" name="Rectangle 939"/>
              <p:cNvSpPr/>
              <p:nvPr/>
            </p:nvSpPr>
            <p:spPr bwMode="auto">
              <a:xfrm>
                <a:off x="6553829" y="4551184"/>
                <a:ext cx="496888" cy="812678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41" name="Straight Connector 940"/>
              <p:cNvCxnSpPr/>
              <p:nvPr/>
            </p:nvCxnSpPr>
            <p:spPr bwMode="auto">
              <a:xfrm flipH="1">
                <a:off x="6547479" y="4001991"/>
                <a:ext cx="3175" cy="1452344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942" name="Group 622"/>
              <p:cNvGrpSpPr/>
              <p:nvPr/>
            </p:nvGrpSpPr>
            <p:grpSpPr bwMode="auto">
              <a:xfrm>
                <a:off x="6549992" y="3836935"/>
                <a:ext cx="503828" cy="248485"/>
                <a:chOff x="2183302" y="1564542"/>
                <a:chExt cx="1200154" cy="440314"/>
              </a:xfrm>
            </p:grpSpPr>
            <p:sp>
              <p:nvSpPr>
                <p:cNvPr id="943" name="Oval 942"/>
                <p:cNvSpPr/>
                <p:nvPr/>
              </p:nvSpPr>
              <p:spPr bwMode="auto">
                <a:xfrm flipV="1">
                  <a:off x="2188662" y="1691075"/>
                  <a:ext cx="1194966" cy="315014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4" name="Rectangle 943"/>
                <p:cNvSpPr/>
                <p:nvPr/>
              </p:nvSpPr>
              <p:spPr bwMode="auto">
                <a:xfrm>
                  <a:off x="2184879" y="1736077"/>
                  <a:ext cx="1198749" cy="11250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5" name="Oval 944"/>
                <p:cNvSpPr>
                  <a:spLocks noChangeArrowheads="1"/>
                </p:cNvSpPr>
                <p:nvPr/>
              </p:nvSpPr>
              <p:spPr bwMode="auto">
                <a:xfrm flipV="1">
                  <a:off x="2184879" y="1564508"/>
                  <a:ext cx="1194966" cy="315014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46" name="Freeform 945"/>
                <p:cNvSpPr/>
                <p:nvPr/>
              </p:nvSpPr>
              <p:spPr bwMode="auto">
                <a:xfrm>
                  <a:off x="2491185" y="1671388"/>
                  <a:ext cx="582357" cy="157507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7" name="Freeform 946"/>
                <p:cNvSpPr/>
                <p:nvPr/>
              </p:nvSpPr>
              <p:spPr bwMode="auto">
                <a:xfrm>
                  <a:off x="2430680" y="1629198"/>
                  <a:ext cx="703366" cy="112505"/>
                </a:xfrm>
                <a:custGeom>
                  <a:avLst/>
                  <a:gdLst>
                    <a:gd name="T0" fmla="*/ 0 w 3723451"/>
                    <a:gd name="T1" fmla="*/ 27524 h 932950"/>
                    <a:gd name="T2" fmla="*/ 123762 w 3723451"/>
                    <a:gd name="T3" fmla="*/ 324 h 932950"/>
                    <a:gd name="T4" fmla="*/ 350560 w 3723451"/>
                    <a:gd name="T5" fmla="*/ 62775 h 932950"/>
                    <a:gd name="T6" fmla="*/ 566927 w 3723451"/>
                    <a:gd name="T7" fmla="*/ 0 h 932950"/>
                    <a:gd name="T8" fmla="*/ 703366 w 3723451"/>
                    <a:gd name="T9" fmla="*/ 24980 h 932950"/>
                    <a:gd name="T10" fmla="*/ 601856 w 3723451"/>
                    <a:gd name="T11" fmla="*/ 55698 h 932950"/>
                    <a:gd name="T12" fmla="*/ 569173 w 3723451"/>
                    <a:gd name="T13" fmla="*/ 47416 h 932950"/>
                    <a:gd name="T14" fmla="*/ 354544 w 3723451"/>
                    <a:gd name="T15" fmla="*/ 112505 h 932950"/>
                    <a:gd name="T16" fmla="*/ 134425 w 3723451"/>
                    <a:gd name="T17" fmla="*/ 49811 h 932950"/>
                    <a:gd name="T18" fmla="*/ 98836 w 3723451"/>
                    <a:gd name="T19" fmla="*/ 56577 h 932950"/>
                    <a:gd name="T20" fmla="*/ 0 w 3723451"/>
                    <a:gd name="T21" fmla="*/ 27524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48" name="Freeform 947"/>
                <p:cNvSpPr/>
                <p:nvPr/>
              </p:nvSpPr>
              <p:spPr bwMode="auto">
                <a:xfrm>
                  <a:off x="2892028" y="1724827"/>
                  <a:ext cx="260925" cy="95629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60925 w 1366596"/>
                    <a:gd name="T3" fmla="*/ 73895 h 809868"/>
                    <a:gd name="T4" fmla="*/ 165165 w 1366596"/>
                    <a:gd name="T5" fmla="*/ 95629 h 809868"/>
                    <a:gd name="T6" fmla="*/ 878 w 1366596"/>
                    <a:gd name="T7" fmla="*/ 50531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49" name="Freeform 948"/>
                <p:cNvSpPr/>
                <p:nvPr/>
              </p:nvSpPr>
              <p:spPr bwMode="auto">
                <a:xfrm>
                  <a:off x="2419334" y="1727640"/>
                  <a:ext cx="253364" cy="92816"/>
                </a:xfrm>
                <a:custGeom>
                  <a:avLst/>
                  <a:gdLst>
                    <a:gd name="T0" fmla="*/ 249905 w 1348191"/>
                    <a:gd name="T1" fmla="*/ 0 h 791462"/>
                    <a:gd name="T2" fmla="*/ 253364 w 1348191"/>
                    <a:gd name="T3" fmla="*/ 44789 h 791462"/>
                    <a:gd name="T4" fmla="*/ 91661 w 1348191"/>
                    <a:gd name="T5" fmla="*/ 92816 h 791462"/>
                    <a:gd name="T6" fmla="*/ 0 w 1348191"/>
                    <a:gd name="T7" fmla="*/ 71770 h 791462"/>
                    <a:gd name="T8" fmla="*/ 249905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950" name="Straight Connector 949"/>
                <p:cNvCxnSpPr>
                  <a:cxnSpLocks noChangeShapeType="1"/>
                  <a:endCxn id="945" idx="2"/>
                </p:cNvCxnSpPr>
                <p:nvPr/>
              </p:nvCxnSpPr>
              <p:spPr bwMode="auto">
                <a:xfrm flipH="1" flipV="1">
                  <a:off x="2184879" y="1722015"/>
                  <a:ext cx="3783" cy="120942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951" name="Straight Connector 950"/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845" y="1730452"/>
                  <a:ext cx="3783" cy="120944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</p:grpSp>
      <p:grpSp>
        <p:nvGrpSpPr>
          <p:cNvPr id="1037" name="Group 1036"/>
          <p:cNvGrpSpPr/>
          <p:nvPr/>
        </p:nvGrpSpPr>
        <p:grpSpPr bwMode="auto">
          <a:xfrm>
            <a:off x="4130530" y="2423492"/>
            <a:ext cx="4416425" cy="2314575"/>
            <a:chOff x="2381956" y="2435173"/>
            <a:chExt cx="4415330" cy="2315048"/>
          </a:xfrm>
        </p:grpSpPr>
        <p:sp>
          <p:nvSpPr>
            <p:cNvPr id="1038" name="Freeform 1037"/>
            <p:cNvSpPr/>
            <p:nvPr/>
          </p:nvSpPr>
          <p:spPr>
            <a:xfrm>
              <a:off x="2381956" y="2439937"/>
              <a:ext cx="296789" cy="1743431"/>
            </a:xfrm>
            <a:custGeom>
              <a:avLst/>
              <a:gdLst>
                <a:gd name="connsiteX0" fmla="*/ 307275 w 307275"/>
                <a:gd name="connsiteY0" fmla="*/ 0 h 1659441"/>
                <a:gd name="connsiteX1" fmla="*/ 0 w 307275"/>
                <a:gd name="connsiteY1" fmla="*/ 0 h 1659441"/>
                <a:gd name="connsiteX2" fmla="*/ 0 w 307275"/>
                <a:gd name="connsiteY2" fmla="*/ 1659441 h 1659441"/>
                <a:gd name="connsiteX0-1" fmla="*/ 307275 w 307275"/>
                <a:gd name="connsiteY0-2" fmla="*/ 0 h 2015941"/>
                <a:gd name="connsiteX1-3" fmla="*/ 0 w 307275"/>
                <a:gd name="connsiteY1-4" fmla="*/ 0 h 2015941"/>
                <a:gd name="connsiteX2-5" fmla="*/ 0 w 307275"/>
                <a:gd name="connsiteY2-6" fmla="*/ 2015941 h 2015941"/>
                <a:gd name="connsiteX0-7" fmla="*/ 228538 w 228538"/>
                <a:gd name="connsiteY0-8" fmla="*/ 0 h 2022548"/>
                <a:gd name="connsiteX1-9" fmla="*/ 0 w 228538"/>
                <a:gd name="connsiteY1-10" fmla="*/ 6607 h 2022548"/>
                <a:gd name="connsiteX2-11" fmla="*/ 0 w 228538"/>
                <a:gd name="connsiteY2-12" fmla="*/ 2022548 h 202254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28538" h="2022548">
                  <a:moveTo>
                    <a:pt x="228538" y="0"/>
                  </a:moveTo>
                  <a:lnTo>
                    <a:pt x="0" y="6607"/>
                  </a:lnTo>
                  <a:lnTo>
                    <a:pt x="0" y="2022548"/>
                  </a:lnTo>
                </a:path>
              </a:pathLst>
            </a:custGeom>
            <a:noFill/>
            <a:ln w="3175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039" name="Freeform 1038"/>
            <p:cNvSpPr/>
            <p:nvPr/>
          </p:nvSpPr>
          <p:spPr>
            <a:xfrm flipH="1">
              <a:off x="6411620" y="2435173"/>
              <a:ext cx="385666" cy="2300758"/>
            </a:xfrm>
            <a:custGeom>
              <a:avLst/>
              <a:gdLst>
                <a:gd name="connsiteX0" fmla="*/ 307275 w 307275"/>
                <a:gd name="connsiteY0" fmla="*/ 0 h 1659441"/>
                <a:gd name="connsiteX1" fmla="*/ 0 w 307275"/>
                <a:gd name="connsiteY1" fmla="*/ 0 h 1659441"/>
                <a:gd name="connsiteX2" fmla="*/ 0 w 307275"/>
                <a:gd name="connsiteY2" fmla="*/ 1659441 h 1659441"/>
                <a:gd name="connsiteX0-1" fmla="*/ 307275 w 307275"/>
                <a:gd name="connsiteY0-2" fmla="*/ 0 h 2117725"/>
                <a:gd name="connsiteX1-3" fmla="*/ 0 w 307275"/>
                <a:gd name="connsiteY1-4" fmla="*/ 0 h 2117725"/>
                <a:gd name="connsiteX2-5" fmla="*/ 0 w 307275"/>
                <a:gd name="connsiteY2-6" fmla="*/ 2117725 h 21177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307275" h="2117725">
                  <a:moveTo>
                    <a:pt x="307275" y="0"/>
                  </a:moveTo>
                  <a:lnTo>
                    <a:pt x="0" y="0"/>
                  </a:lnTo>
                  <a:lnTo>
                    <a:pt x="0" y="2117725"/>
                  </a:lnTo>
                </a:path>
              </a:pathLst>
            </a:custGeom>
            <a:noFill/>
            <a:ln w="3175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cxnSp>
          <p:nvCxnSpPr>
            <p:cNvPr id="1040" name="Straight Arrow Connector 1039"/>
            <p:cNvCxnSpPr/>
            <p:nvPr/>
          </p:nvCxnSpPr>
          <p:spPr>
            <a:xfrm flipV="1">
              <a:off x="5791061" y="2687638"/>
              <a:ext cx="7936" cy="2062583"/>
            </a:xfrm>
            <a:prstGeom prst="straightConnector1">
              <a:avLst/>
            </a:prstGeom>
            <a:noFill/>
            <a:ln w="3175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1041" name="Straight Arrow Connector 1040"/>
            <p:cNvCxnSpPr/>
            <p:nvPr/>
          </p:nvCxnSpPr>
          <p:spPr>
            <a:xfrm flipV="1">
              <a:off x="4599144" y="2708279"/>
              <a:ext cx="17458" cy="2037179"/>
            </a:xfrm>
            <a:prstGeom prst="straightConnector1">
              <a:avLst/>
            </a:prstGeom>
            <a:noFill/>
            <a:ln w="3175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1042" name="Straight Arrow Connector 1041"/>
            <p:cNvCxnSpPr/>
            <p:nvPr/>
          </p:nvCxnSpPr>
          <p:spPr>
            <a:xfrm flipH="1" flipV="1">
              <a:off x="3807178" y="2762265"/>
              <a:ext cx="9523" cy="1983193"/>
            </a:xfrm>
            <a:prstGeom prst="straightConnector1">
              <a:avLst/>
            </a:prstGeom>
            <a:noFill/>
            <a:ln w="3175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</p:grpSp>
      <p:grpSp>
        <p:nvGrpSpPr>
          <p:cNvPr id="1043" name="Group 1042"/>
          <p:cNvGrpSpPr/>
          <p:nvPr/>
        </p:nvGrpSpPr>
        <p:grpSpPr bwMode="auto">
          <a:xfrm>
            <a:off x="3805093" y="4634880"/>
            <a:ext cx="4957762" cy="693737"/>
            <a:chOff x="2055070" y="4690247"/>
            <a:chExt cx="4956877" cy="694339"/>
          </a:xfrm>
        </p:grpSpPr>
        <p:grpSp>
          <p:nvGrpSpPr>
            <p:cNvPr id="1044" name="Group 554"/>
            <p:cNvGrpSpPr/>
            <p:nvPr/>
          </p:nvGrpSpPr>
          <p:grpSpPr bwMode="auto">
            <a:xfrm>
              <a:off x="3605320" y="5055434"/>
              <a:ext cx="430131" cy="329152"/>
              <a:chOff x="2931664" y="3912603"/>
              <a:chExt cx="430450" cy="329314"/>
            </a:xfrm>
          </p:grpSpPr>
          <p:sp>
            <p:nvSpPr>
              <p:cNvPr id="1065" name="Rectangle 1064"/>
              <p:cNvSpPr/>
              <p:nvPr/>
            </p:nvSpPr>
            <p:spPr>
              <a:xfrm>
                <a:off x="2936890" y="3912858"/>
                <a:ext cx="425689" cy="329059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1066" name="Straight Connector 1065"/>
              <p:cNvCxnSpPr/>
              <p:nvPr/>
            </p:nvCxnSpPr>
            <p:spPr>
              <a:xfrm>
                <a:off x="2932124" y="4005058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67" name="Straight Connector 1066"/>
              <p:cNvCxnSpPr/>
              <p:nvPr/>
            </p:nvCxnSpPr>
            <p:spPr>
              <a:xfrm>
                <a:off x="2932124" y="4068645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68" name="Straight Connector 1067"/>
              <p:cNvCxnSpPr>
                <a:stCxn id="1065" idx="2"/>
              </p:cNvCxnSpPr>
              <p:nvPr/>
            </p:nvCxnSpPr>
            <p:spPr>
              <a:xfrm flipH="1" flipV="1">
                <a:off x="3148146" y="4005058"/>
                <a:ext cx="1589" cy="236859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1045" name="Group 582"/>
            <p:cNvGrpSpPr/>
            <p:nvPr/>
          </p:nvGrpSpPr>
          <p:grpSpPr bwMode="auto">
            <a:xfrm>
              <a:off x="4387957" y="5055368"/>
              <a:ext cx="430131" cy="329152"/>
              <a:chOff x="2931664" y="3912603"/>
              <a:chExt cx="430450" cy="329314"/>
            </a:xfrm>
          </p:grpSpPr>
          <p:sp>
            <p:nvSpPr>
              <p:cNvPr id="1061" name="Rectangle 1060"/>
              <p:cNvSpPr/>
              <p:nvPr/>
            </p:nvSpPr>
            <p:spPr>
              <a:xfrm>
                <a:off x="2936750" y="3912924"/>
                <a:ext cx="425689" cy="329059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1062" name="Straight Connector 1061"/>
              <p:cNvCxnSpPr/>
              <p:nvPr/>
            </p:nvCxnSpPr>
            <p:spPr>
              <a:xfrm>
                <a:off x="2931985" y="4005125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63" name="Straight Connector 1062"/>
              <p:cNvCxnSpPr/>
              <p:nvPr/>
            </p:nvCxnSpPr>
            <p:spPr>
              <a:xfrm>
                <a:off x="2931985" y="4068711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64" name="Straight Connector 1063"/>
              <p:cNvCxnSpPr>
                <a:stCxn id="1061" idx="2"/>
              </p:cNvCxnSpPr>
              <p:nvPr/>
            </p:nvCxnSpPr>
            <p:spPr>
              <a:xfrm flipH="1" flipV="1">
                <a:off x="3148007" y="4005125"/>
                <a:ext cx="1588" cy="236859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1046" name="Group 609"/>
            <p:cNvGrpSpPr/>
            <p:nvPr/>
          </p:nvGrpSpPr>
          <p:grpSpPr bwMode="auto">
            <a:xfrm>
              <a:off x="5591804" y="5053093"/>
              <a:ext cx="430212" cy="328614"/>
              <a:chOff x="2932186" y="3913304"/>
              <a:chExt cx="430531" cy="328775"/>
            </a:xfrm>
          </p:grpSpPr>
          <p:sp>
            <p:nvSpPr>
              <p:cNvPr id="1057" name="Rectangle 1056"/>
              <p:cNvSpPr/>
              <p:nvPr/>
            </p:nvSpPr>
            <p:spPr>
              <a:xfrm>
                <a:off x="2936535" y="3912722"/>
                <a:ext cx="425689" cy="329058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1058" name="Straight Connector 1057"/>
              <p:cNvCxnSpPr/>
              <p:nvPr/>
            </p:nvCxnSpPr>
            <p:spPr>
              <a:xfrm>
                <a:off x="2931771" y="4004922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59" name="Straight Connector 1058"/>
              <p:cNvCxnSpPr/>
              <p:nvPr/>
            </p:nvCxnSpPr>
            <p:spPr>
              <a:xfrm>
                <a:off x="2931771" y="4068509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60" name="Straight Connector 1059"/>
              <p:cNvCxnSpPr>
                <a:stCxn id="1057" idx="2"/>
              </p:cNvCxnSpPr>
              <p:nvPr/>
            </p:nvCxnSpPr>
            <p:spPr>
              <a:xfrm flipH="1" flipV="1">
                <a:off x="3147792" y="4004922"/>
                <a:ext cx="1588" cy="236858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1047" name="Group 636"/>
            <p:cNvGrpSpPr/>
            <p:nvPr/>
          </p:nvGrpSpPr>
          <p:grpSpPr bwMode="auto">
            <a:xfrm>
              <a:off x="6581816" y="5045656"/>
              <a:ext cx="430131" cy="329465"/>
              <a:chOff x="2931664" y="3912603"/>
              <a:chExt cx="430450" cy="329314"/>
            </a:xfrm>
          </p:grpSpPr>
          <p:sp>
            <p:nvSpPr>
              <p:cNvPr id="1053" name="Rectangle 1052"/>
              <p:cNvSpPr/>
              <p:nvPr/>
            </p:nvSpPr>
            <p:spPr>
              <a:xfrm>
                <a:off x="2936425" y="3913102"/>
                <a:ext cx="425689" cy="328747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1054" name="Straight Connector 1053"/>
              <p:cNvCxnSpPr/>
              <p:nvPr/>
            </p:nvCxnSpPr>
            <p:spPr>
              <a:xfrm>
                <a:off x="2931660" y="4005215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55" name="Straight Connector 1054"/>
              <p:cNvCxnSpPr/>
              <p:nvPr/>
            </p:nvCxnSpPr>
            <p:spPr>
              <a:xfrm>
                <a:off x="2931660" y="4067152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56" name="Straight Connector 1055"/>
              <p:cNvCxnSpPr>
                <a:stCxn id="1053" idx="2"/>
              </p:cNvCxnSpPr>
              <p:nvPr/>
            </p:nvCxnSpPr>
            <p:spPr>
              <a:xfrm flipH="1" flipV="1">
                <a:off x="3147681" y="4005215"/>
                <a:ext cx="1588" cy="236634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1048" name="Group 554"/>
            <p:cNvGrpSpPr/>
            <p:nvPr/>
          </p:nvGrpSpPr>
          <p:grpSpPr bwMode="auto">
            <a:xfrm>
              <a:off x="2055070" y="4690247"/>
              <a:ext cx="675320" cy="521222"/>
              <a:chOff x="2931664" y="3912603"/>
              <a:chExt cx="430450" cy="329314"/>
            </a:xfrm>
          </p:grpSpPr>
          <p:sp>
            <p:nvSpPr>
              <p:cNvPr id="1049" name="Rectangle 1048"/>
              <p:cNvSpPr/>
              <p:nvPr/>
            </p:nvSpPr>
            <p:spPr>
              <a:xfrm>
                <a:off x="2936722" y="3913607"/>
                <a:ext cx="425923" cy="32826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1050" name="Straight Connector 1049"/>
              <p:cNvCxnSpPr/>
              <p:nvPr/>
            </p:nvCxnSpPr>
            <p:spPr>
              <a:xfrm>
                <a:off x="2932675" y="4004959"/>
                <a:ext cx="424911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51" name="Straight Connector 1050"/>
              <p:cNvCxnSpPr/>
              <p:nvPr/>
            </p:nvCxnSpPr>
            <p:spPr>
              <a:xfrm>
                <a:off x="2932675" y="4069207"/>
                <a:ext cx="424911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52" name="Straight Connector 1051"/>
              <p:cNvCxnSpPr>
                <a:stCxn id="1049" idx="2"/>
              </p:cNvCxnSpPr>
              <p:nvPr/>
            </p:nvCxnSpPr>
            <p:spPr>
              <a:xfrm flipH="1" flipV="1">
                <a:off x="3148166" y="4004959"/>
                <a:ext cx="1011" cy="236914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</p:grpSp>
      <p:grpSp>
        <p:nvGrpSpPr>
          <p:cNvPr id="1069" name="Group 347"/>
          <p:cNvGrpSpPr/>
          <p:nvPr/>
        </p:nvGrpSpPr>
        <p:grpSpPr bwMode="auto">
          <a:xfrm>
            <a:off x="7605568" y="5890592"/>
            <a:ext cx="588962" cy="242888"/>
            <a:chOff x="1871277" y="1576300"/>
            <a:chExt cx="1128371" cy="437861"/>
          </a:xfrm>
        </p:grpSpPr>
        <p:sp>
          <p:nvSpPr>
            <p:cNvPr id="1070" name="Oval 1069"/>
            <p:cNvSpPr>
              <a:spLocks noChangeArrowheads="1"/>
            </p:cNvSpPr>
            <p:nvPr/>
          </p:nvSpPr>
          <p:spPr bwMode="auto">
            <a:xfrm flipV="1">
              <a:off x="1874317" y="1693636"/>
              <a:ext cx="1125331" cy="320525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71" name="Rectangle 1070"/>
            <p:cNvSpPr/>
            <p:nvPr/>
          </p:nvSpPr>
          <p:spPr bwMode="auto">
            <a:xfrm>
              <a:off x="1871277" y="1739425"/>
              <a:ext cx="1128371" cy="117334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072" name="Oval 1071"/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331" cy="320525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73" name="Freeform 1072"/>
            <p:cNvSpPr/>
            <p:nvPr/>
          </p:nvSpPr>
          <p:spPr bwMode="auto">
            <a:xfrm>
              <a:off x="2160212" y="1673602"/>
              <a:ext cx="547458" cy="16026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074" name="Freeform 1073"/>
            <p:cNvSpPr/>
            <p:nvPr/>
          </p:nvSpPr>
          <p:spPr bwMode="auto">
            <a:xfrm>
              <a:off x="2102426" y="1633537"/>
              <a:ext cx="663033" cy="111612"/>
            </a:xfrm>
            <a:custGeom>
              <a:avLst/>
              <a:gdLst>
                <a:gd name="T0" fmla="*/ 0 w 3723451"/>
                <a:gd name="T1" fmla="*/ 27306 h 932950"/>
                <a:gd name="T2" fmla="*/ 116665 w 3723451"/>
                <a:gd name="T3" fmla="*/ 322 h 932950"/>
                <a:gd name="T4" fmla="*/ 330457 w 3723451"/>
                <a:gd name="T5" fmla="*/ 62277 h 932950"/>
                <a:gd name="T6" fmla="*/ 534418 w 3723451"/>
                <a:gd name="T7" fmla="*/ 0 h 932950"/>
                <a:gd name="T8" fmla="*/ 663033 w 3723451"/>
                <a:gd name="T9" fmla="*/ 24782 h 932950"/>
                <a:gd name="T10" fmla="*/ 567343 w 3723451"/>
                <a:gd name="T11" fmla="*/ 55256 h 932950"/>
                <a:gd name="T12" fmla="*/ 536535 w 3723451"/>
                <a:gd name="T13" fmla="*/ 47040 h 932950"/>
                <a:gd name="T14" fmla="*/ 334214 w 3723451"/>
                <a:gd name="T15" fmla="*/ 111612 h 932950"/>
                <a:gd name="T16" fmla="*/ 126717 w 3723451"/>
                <a:gd name="T17" fmla="*/ 49415 h 932950"/>
                <a:gd name="T18" fmla="*/ 93168 w 3723451"/>
                <a:gd name="T19" fmla="*/ 56128 h 932950"/>
                <a:gd name="T20" fmla="*/ 0 w 3723451"/>
                <a:gd name="T21" fmla="*/ 27306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75" name="Freeform 1074"/>
            <p:cNvSpPr/>
            <p:nvPr/>
          </p:nvSpPr>
          <p:spPr bwMode="auto">
            <a:xfrm>
              <a:off x="2537350" y="1727978"/>
              <a:ext cx="243315" cy="97302"/>
            </a:xfrm>
            <a:custGeom>
              <a:avLst/>
              <a:gdLst>
                <a:gd name="T0" fmla="*/ 0 w 1366596"/>
                <a:gd name="T1" fmla="*/ 0 h 809868"/>
                <a:gd name="T2" fmla="*/ 243315 w 1366596"/>
                <a:gd name="T3" fmla="*/ 75188 h 809868"/>
                <a:gd name="T4" fmla="*/ 154017 w 1366596"/>
                <a:gd name="T5" fmla="*/ 97302 h 809868"/>
                <a:gd name="T6" fmla="*/ 819 w 1366596"/>
                <a:gd name="T7" fmla="*/ 51415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76" name="Freeform 1075"/>
            <p:cNvSpPr/>
            <p:nvPr/>
          </p:nvSpPr>
          <p:spPr bwMode="auto">
            <a:xfrm>
              <a:off x="2090260" y="1730839"/>
              <a:ext cx="240272" cy="97302"/>
            </a:xfrm>
            <a:custGeom>
              <a:avLst/>
              <a:gdLst>
                <a:gd name="T0" fmla="*/ 236992 w 1348191"/>
                <a:gd name="T1" fmla="*/ 0 h 791462"/>
                <a:gd name="T2" fmla="*/ 240272 w 1348191"/>
                <a:gd name="T3" fmla="*/ 46954 h 791462"/>
                <a:gd name="T4" fmla="*/ 86924 w 1348191"/>
                <a:gd name="T5" fmla="*/ 97302 h 791462"/>
                <a:gd name="T6" fmla="*/ 0 w 1348191"/>
                <a:gd name="T7" fmla="*/ 75239 h 791462"/>
                <a:gd name="T8" fmla="*/ 236992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1077" name="Straight Connector 1076"/>
            <p:cNvCxnSpPr>
              <a:cxnSpLocks noChangeShapeType="1"/>
              <a:endCxn id="1072" idx="2"/>
            </p:cNvCxnSpPr>
            <p:nvPr/>
          </p:nvCxnSpPr>
          <p:spPr bwMode="auto">
            <a:xfrm flipH="1" flipV="1">
              <a:off x="1871277" y="1736563"/>
              <a:ext cx="3040" cy="123060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78" name="Straight Connector 1077"/>
            <p:cNvCxnSpPr>
              <a:cxnSpLocks noChangeShapeType="1"/>
            </p:cNvCxnSpPr>
            <p:nvPr/>
          </p:nvCxnSpPr>
          <p:spPr bwMode="auto">
            <a:xfrm flipH="1" flipV="1">
              <a:off x="2996608" y="1733702"/>
              <a:ext cx="3040" cy="12305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079" name="Group 347"/>
          <p:cNvGrpSpPr/>
          <p:nvPr/>
        </p:nvGrpSpPr>
        <p:grpSpPr bwMode="auto">
          <a:xfrm>
            <a:off x="6124430" y="5749305"/>
            <a:ext cx="588963" cy="242887"/>
            <a:chOff x="1871277" y="1576300"/>
            <a:chExt cx="1128371" cy="437861"/>
          </a:xfrm>
        </p:grpSpPr>
        <p:sp>
          <p:nvSpPr>
            <p:cNvPr id="1080" name="Oval 1079"/>
            <p:cNvSpPr>
              <a:spLocks noChangeArrowheads="1"/>
            </p:cNvSpPr>
            <p:nvPr/>
          </p:nvSpPr>
          <p:spPr bwMode="auto">
            <a:xfrm flipV="1">
              <a:off x="1874319" y="1693635"/>
              <a:ext cx="1125329" cy="320526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81" name="Rectangle 1080"/>
            <p:cNvSpPr/>
            <p:nvPr/>
          </p:nvSpPr>
          <p:spPr bwMode="auto">
            <a:xfrm>
              <a:off x="1871277" y="1739424"/>
              <a:ext cx="1128371" cy="117336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082" name="Oval 1081"/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329" cy="320526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83" name="Freeform 1082"/>
            <p:cNvSpPr/>
            <p:nvPr/>
          </p:nvSpPr>
          <p:spPr bwMode="auto">
            <a:xfrm>
              <a:off x="2160214" y="1673603"/>
              <a:ext cx="547457" cy="16026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084" name="Freeform 1083"/>
            <p:cNvSpPr/>
            <p:nvPr/>
          </p:nvSpPr>
          <p:spPr bwMode="auto">
            <a:xfrm>
              <a:off x="2102426" y="1633537"/>
              <a:ext cx="663031" cy="111611"/>
            </a:xfrm>
            <a:custGeom>
              <a:avLst/>
              <a:gdLst>
                <a:gd name="T0" fmla="*/ 0 w 3723451"/>
                <a:gd name="T1" fmla="*/ 27306 h 932950"/>
                <a:gd name="T2" fmla="*/ 116665 w 3723451"/>
                <a:gd name="T3" fmla="*/ 322 h 932950"/>
                <a:gd name="T4" fmla="*/ 330456 w 3723451"/>
                <a:gd name="T5" fmla="*/ 62276 h 932950"/>
                <a:gd name="T6" fmla="*/ 534416 w 3723451"/>
                <a:gd name="T7" fmla="*/ 0 h 932950"/>
                <a:gd name="T8" fmla="*/ 663031 w 3723451"/>
                <a:gd name="T9" fmla="*/ 24782 h 932950"/>
                <a:gd name="T10" fmla="*/ 567342 w 3723451"/>
                <a:gd name="T11" fmla="*/ 55255 h 932950"/>
                <a:gd name="T12" fmla="*/ 536534 w 3723451"/>
                <a:gd name="T13" fmla="*/ 47039 h 932950"/>
                <a:gd name="T14" fmla="*/ 334213 w 3723451"/>
                <a:gd name="T15" fmla="*/ 111611 h 932950"/>
                <a:gd name="T16" fmla="*/ 126716 w 3723451"/>
                <a:gd name="T17" fmla="*/ 49415 h 932950"/>
                <a:gd name="T18" fmla="*/ 93168 w 3723451"/>
                <a:gd name="T19" fmla="*/ 56127 h 932950"/>
                <a:gd name="T20" fmla="*/ 0 w 3723451"/>
                <a:gd name="T21" fmla="*/ 27306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85" name="Freeform 1084"/>
            <p:cNvSpPr/>
            <p:nvPr/>
          </p:nvSpPr>
          <p:spPr bwMode="auto">
            <a:xfrm>
              <a:off x="2537351" y="1727977"/>
              <a:ext cx="243314" cy="97303"/>
            </a:xfrm>
            <a:custGeom>
              <a:avLst/>
              <a:gdLst>
                <a:gd name="T0" fmla="*/ 0 w 1366596"/>
                <a:gd name="T1" fmla="*/ 0 h 809868"/>
                <a:gd name="T2" fmla="*/ 243314 w 1366596"/>
                <a:gd name="T3" fmla="*/ 75189 h 809868"/>
                <a:gd name="T4" fmla="*/ 154017 w 1366596"/>
                <a:gd name="T5" fmla="*/ 97303 h 809868"/>
                <a:gd name="T6" fmla="*/ 819 w 1366596"/>
                <a:gd name="T7" fmla="*/ 51416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86" name="Freeform 1085"/>
            <p:cNvSpPr/>
            <p:nvPr/>
          </p:nvSpPr>
          <p:spPr bwMode="auto">
            <a:xfrm>
              <a:off x="2090260" y="1730839"/>
              <a:ext cx="240274" cy="97303"/>
            </a:xfrm>
            <a:custGeom>
              <a:avLst/>
              <a:gdLst>
                <a:gd name="T0" fmla="*/ 236994 w 1348191"/>
                <a:gd name="T1" fmla="*/ 0 h 791462"/>
                <a:gd name="T2" fmla="*/ 240274 w 1348191"/>
                <a:gd name="T3" fmla="*/ 46954 h 791462"/>
                <a:gd name="T4" fmla="*/ 86925 w 1348191"/>
                <a:gd name="T5" fmla="*/ 97303 h 791462"/>
                <a:gd name="T6" fmla="*/ 0 w 1348191"/>
                <a:gd name="T7" fmla="*/ 75240 h 791462"/>
                <a:gd name="T8" fmla="*/ 236994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1087" name="Straight Connector 1086"/>
            <p:cNvCxnSpPr>
              <a:cxnSpLocks noChangeShapeType="1"/>
              <a:endCxn id="1082" idx="2"/>
            </p:cNvCxnSpPr>
            <p:nvPr/>
          </p:nvCxnSpPr>
          <p:spPr bwMode="auto">
            <a:xfrm flipH="1" flipV="1">
              <a:off x="1871277" y="1736563"/>
              <a:ext cx="3042" cy="12305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88" name="Straight Connector 1087"/>
            <p:cNvCxnSpPr>
              <a:cxnSpLocks noChangeShapeType="1"/>
            </p:cNvCxnSpPr>
            <p:nvPr/>
          </p:nvCxnSpPr>
          <p:spPr bwMode="auto">
            <a:xfrm flipH="1" flipV="1">
              <a:off x="2996606" y="1733700"/>
              <a:ext cx="3042" cy="123060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089" name="Group 347"/>
          <p:cNvGrpSpPr/>
          <p:nvPr/>
        </p:nvGrpSpPr>
        <p:grpSpPr bwMode="auto">
          <a:xfrm>
            <a:off x="6916593" y="6209680"/>
            <a:ext cx="588962" cy="242887"/>
            <a:chOff x="1871277" y="1576300"/>
            <a:chExt cx="1128371" cy="437861"/>
          </a:xfrm>
        </p:grpSpPr>
        <p:sp>
          <p:nvSpPr>
            <p:cNvPr id="1090" name="Oval 1089"/>
            <p:cNvSpPr>
              <a:spLocks noChangeArrowheads="1"/>
            </p:cNvSpPr>
            <p:nvPr/>
          </p:nvSpPr>
          <p:spPr bwMode="auto">
            <a:xfrm flipV="1">
              <a:off x="1874317" y="1693635"/>
              <a:ext cx="1125331" cy="320526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91" name="Rectangle 1090"/>
            <p:cNvSpPr/>
            <p:nvPr/>
          </p:nvSpPr>
          <p:spPr bwMode="auto">
            <a:xfrm>
              <a:off x="1871277" y="1739424"/>
              <a:ext cx="1128371" cy="117336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092" name="Oval 1091"/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331" cy="320526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93" name="Freeform 1092"/>
            <p:cNvSpPr/>
            <p:nvPr/>
          </p:nvSpPr>
          <p:spPr bwMode="auto">
            <a:xfrm>
              <a:off x="2160212" y="1673603"/>
              <a:ext cx="547458" cy="16026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094" name="Freeform 1093"/>
            <p:cNvSpPr/>
            <p:nvPr/>
          </p:nvSpPr>
          <p:spPr bwMode="auto">
            <a:xfrm>
              <a:off x="2102426" y="1633537"/>
              <a:ext cx="663033" cy="111611"/>
            </a:xfrm>
            <a:custGeom>
              <a:avLst/>
              <a:gdLst>
                <a:gd name="T0" fmla="*/ 0 w 3723451"/>
                <a:gd name="T1" fmla="*/ 27306 h 932950"/>
                <a:gd name="T2" fmla="*/ 116665 w 3723451"/>
                <a:gd name="T3" fmla="*/ 322 h 932950"/>
                <a:gd name="T4" fmla="*/ 330457 w 3723451"/>
                <a:gd name="T5" fmla="*/ 62276 h 932950"/>
                <a:gd name="T6" fmla="*/ 534418 w 3723451"/>
                <a:gd name="T7" fmla="*/ 0 h 932950"/>
                <a:gd name="T8" fmla="*/ 663033 w 3723451"/>
                <a:gd name="T9" fmla="*/ 24782 h 932950"/>
                <a:gd name="T10" fmla="*/ 567343 w 3723451"/>
                <a:gd name="T11" fmla="*/ 55255 h 932950"/>
                <a:gd name="T12" fmla="*/ 536535 w 3723451"/>
                <a:gd name="T13" fmla="*/ 47039 h 932950"/>
                <a:gd name="T14" fmla="*/ 334214 w 3723451"/>
                <a:gd name="T15" fmla="*/ 111611 h 932950"/>
                <a:gd name="T16" fmla="*/ 126717 w 3723451"/>
                <a:gd name="T17" fmla="*/ 49415 h 932950"/>
                <a:gd name="T18" fmla="*/ 93168 w 3723451"/>
                <a:gd name="T19" fmla="*/ 56127 h 932950"/>
                <a:gd name="T20" fmla="*/ 0 w 3723451"/>
                <a:gd name="T21" fmla="*/ 27306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95" name="Freeform 1094"/>
            <p:cNvSpPr/>
            <p:nvPr/>
          </p:nvSpPr>
          <p:spPr bwMode="auto">
            <a:xfrm>
              <a:off x="2537350" y="1727977"/>
              <a:ext cx="243315" cy="97303"/>
            </a:xfrm>
            <a:custGeom>
              <a:avLst/>
              <a:gdLst>
                <a:gd name="T0" fmla="*/ 0 w 1366596"/>
                <a:gd name="T1" fmla="*/ 0 h 809868"/>
                <a:gd name="T2" fmla="*/ 243315 w 1366596"/>
                <a:gd name="T3" fmla="*/ 75189 h 809868"/>
                <a:gd name="T4" fmla="*/ 154017 w 1366596"/>
                <a:gd name="T5" fmla="*/ 97303 h 809868"/>
                <a:gd name="T6" fmla="*/ 819 w 1366596"/>
                <a:gd name="T7" fmla="*/ 51416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96" name="Freeform 1095"/>
            <p:cNvSpPr/>
            <p:nvPr/>
          </p:nvSpPr>
          <p:spPr bwMode="auto">
            <a:xfrm>
              <a:off x="2090260" y="1730839"/>
              <a:ext cx="240272" cy="97303"/>
            </a:xfrm>
            <a:custGeom>
              <a:avLst/>
              <a:gdLst>
                <a:gd name="T0" fmla="*/ 236992 w 1348191"/>
                <a:gd name="T1" fmla="*/ 0 h 791462"/>
                <a:gd name="T2" fmla="*/ 240272 w 1348191"/>
                <a:gd name="T3" fmla="*/ 46954 h 791462"/>
                <a:gd name="T4" fmla="*/ 86924 w 1348191"/>
                <a:gd name="T5" fmla="*/ 97303 h 791462"/>
                <a:gd name="T6" fmla="*/ 0 w 1348191"/>
                <a:gd name="T7" fmla="*/ 75240 h 791462"/>
                <a:gd name="T8" fmla="*/ 236992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1097" name="Straight Connector 1096"/>
            <p:cNvCxnSpPr>
              <a:cxnSpLocks noChangeShapeType="1"/>
              <a:endCxn id="1092" idx="2"/>
            </p:cNvCxnSpPr>
            <p:nvPr/>
          </p:nvCxnSpPr>
          <p:spPr bwMode="auto">
            <a:xfrm flipH="1" flipV="1">
              <a:off x="1871277" y="1736563"/>
              <a:ext cx="3040" cy="12305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98" name="Straight Connector 1097"/>
            <p:cNvCxnSpPr>
              <a:cxnSpLocks noChangeShapeType="1"/>
            </p:cNvCxnSpPr>
            <p:nvPr/>
          </p:nvCxnSpPr>
          <p:spPr bwMode="auto">
            <a:xfrm flipH="1" flipV="1">
              <a:off x="2996608" y="1733700"/>
              <a:ext cx="3040" cy="123060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099" name="Group 347"/>
          <p:cNvGrpSpPr/>
          <p:nvPr/>
        </p:nvGrpSpPr>
        <p:grpSpPr bwMode="auto">
          <a:xfrm>
            <a:off x="5452918" y="6301755"/>
            <a:ext cx="588962" cy="242887"/>
            <a:chOff x="1871277" y="1576300"/>
            <a:chExt cx="1128371" cy="437861"/>
          </a:xfrm>
        </p:grpSpPr>
        <p:sp>
          <p:nvSpPr>
            <p:cNvPr id="1100" name="Oval 1099"/>
            <p:cNvSpPr>
              <a:spLocks noChangeArrowheads="1"/>
            </p:cNvSpPr>
            <p:nvPr/>
          </p:nvSpPr>
          <p:spPr bwMode="auto">
            <a:xfrm flipV="1">
              <a:off x="1874317" y="1693635"/>
              <a:ext cx="1125331" cy="320526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01" name="Rectangle 1100"/>
            <p:cNvSpPr/>
            <p:nvPr/>
          </p:nvSpPr>
          <p:spPr bwMode="auto">
            <a:xfrm>
              <a:off x="1871277" y="1739424"/>
              <a:ext cx="1128371" cy="117336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102" name="Oval 1101"/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331" cy="320526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03" name="Freeform 1102"/>
            <p:cNvSpPr/>
            <p:nvPr/>
          </p:nvSpPr>
          <p:spPr bwMode="auto">
            <a:xfrm>
              <a:off x="2160212" y="1673603"/>
              <a:ext cx="547458" cy="16026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104" name="Freeform 1103"/>
            <p:cNvSpPr/>
            <p:nvPr/>
          </p:nvSpPr>
          <p:spPr bwMode="auto">
            <a:xfrm>
              <a:off x="2102426" y="1633537"/>
              <a:ext cx="663033" cy="111611"/>
            </a:xfrm>
            <a:custGeom>
              <a:avLst/>
              <a:gdLst>
                <a:gd name="T0" fmla="*/ 0 w 3723451"/>
                <a:gd name="T1" fmla="*/ 27306 h 932950"/>
                <a:gd name="T2" fmla="*/ 116665 w 3723451"/>
                <a:gd name="T3" fmla="*/ 322 h 932950"/>
                <a:gd name="T4" fmla="*/ 330457 w 3723451"/>
                <a:gd name="T5" fmla="*/ 62276 h 932950"/>
                <a:gd name="T6" fmla="*/ 534418 w 3723451"/>
                <a:gd name="T7" fmla="*/ 0 h 932950"/>
                <a:gd name="T8" fmla="*/ 663033 w 3723451"/>
                <a:gd name="T9" fmla="*/ 24782 h 932950"/>
                <a:gd name="T10" fmla="*/ 567343 w 3723451"/>
                <a:gd name="T11" fmla="*/ 55255 h 932950"/>
                <a:gd name="T12" fmla="*/ 536535 w 3723451"/>
                <a:gd name="T13" fmla="*/ 47039 h 932950"/>
                <a:gd name="T14" fmla="*/ 334214 w 3723451"/>
                <a:gd name="T15" fmla="*/ 111611 h 932950"/>
                <a:gd name="T16" fmla="*/ 126717 w 3723451"/>
                <a:gd name="T17" fmla="*/ 49415 h 932950"/>
                <a:gd name="T18" fmla="*/ 93168 w 3723451"/>
                <a:gd name="T19" fmla="*/ 56127 h 932950"/>
                <a:gd name="T20" fmla="*/ 0 w 3723451"/>
                <a:gd name="T21" fmla="*/ 27306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05" name="Freeform 1104"/>
            <p:cNvSpPr/>
            <p:nvPr/>
          </p:nvSpPr>
          <p:spPr bwMode="auto">
            <a:xfrm>
              <a:off x="2537350" y="1727977"/>
              <a:ext cx="243315" cy="97303"/>
            </a:xfrm>
            <a:custGeom>
              <a:avLst/>
              <a:gdLst>
                <a:gd name="T0" fmla="*/ 0 w 1366596"/>
                <a:gd name="T1" fmla="*/ 0 h 809868"/>
                <a:gd name="T2" fmla="*/ 243315 w 1366596"/>
                <a:gd name="T3" fmla="*/ 75189 h 809868"/>
                <a:gd name="T4" fmla="*/ 154017 w 1366596"/>
                <a:gd name="T5" fmla="*/ 97303 h 809868"/>
                <a:gd name="T6" fmla="*/ 819 w 1366596"/>
                <a:gd name="T7" fmla="*/ 51416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06" name="Freeform 1105"/>
            <p:cNvSpPr/>
            <p:nvPr/>
          </p:nvSpPr>
          <p:spPr bwMode="auto">
            <a:xfrm>
              <a:off x="2090260" y="1730839"/>
              <a:ext cx="240272" cy="97303"/>
            </a:xfrm>
            <a:custGeom>
              <a:avLst/>
              <a:gdLst>
                <a:gd name="T0" fmla="*/ 236992 w 1348191"/>
                <a:gd name="T1" fmla="*/ 0 h 791462"/>
                <a:gd name="T2" fmla="*/ 240272 w 1348191"/>
                <a:gd name="T3" fmla="*/ 46954 h 791462"/>
                <a:gd name="T4" fmla="*/ 86924 w 1348191"/>
                <a:gd name="T5" fmla="*/ 97303 h 791462"/>
                <a:gd name="T6" fmla="*/ 0 w 1348191"/>
                <a:gd name="T7" fmla="*/ 75240 h 791462"/>
                <a:gd name="T8" fmla="*/ 236992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1107" name="Straight Connector 1106"/>
            <p:cNvCxnSpPr>
              <a:cxnSpLocks noChangeShapeType="1"/>
              <a:endCxn id="1102" idx="2"/>
            </p:cNvCxnSpPr>
            <p:nvPr/>
          </p:nvCxnSpPr>
          <p:spPr bwMode="auto">
            <a:xfrm flipH="1" flipV="1">
              <a:off x="1871277" y="1736563"/>
              <a:ext cx="3040" cy="12305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08" name="Straight Connector 1107"/>
            <p:cNvCxnSpPr>
              <a:cxnSpLocks noChangeShapeType="1"/>
            </p:cNvCxnSpPr>
            <p:nvPr/>
          </p:nvCxnSpPr>
          <p:spPr bwMode="auto">
            <a:xfrm flipH="1" flipV="1">
              <a:off x="2996608" y="1733700"/>
              <a:ext cx="3040" cy="123060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110" name="Group 11"/>
          <p:cNvGrpSpPr/>
          <p:nvPr/>
        </p:nvGrpSpPr>
        <p:grpSpPr bwMode="auto">
          <a:xfrm>
            <a:off x="4494536" y="2167905"/>
            <a:ext cx="3597875" cy="493470"/>
            <a:chOff x="2705100" y="2011398"/>
            <a:chExt cx="3597533" cy="493677"/>
          </a:xfrm>
        </p:grpSpPr>
        <p:sp>
          <p:nvSpPr>
            <p:cNvPr id="1135" name="Oval 1134"/>
            <p:cNvSpPr/>
            <p:nvPr/>
          </p:nvSpPr>
          <p:spPr bwMode="auto">
            <a:xfrm>
              <a:off x="2722092" y="2011398"/>
              <a:ext cx="3581060" cy="492331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136" name="Oval 1135"/>
            <p:cNvSpPr/>
            <p:nvPr/>
          </p:nvSpPr>
          <p:spPr bwMode="auto">
            <a:xfrm>
              <a:off x="2704632" y="2012986"/>
              <a:ext cx="3581060" cy="492331"/>
            </a:xfrm>
            <a:prstGeom prst="ellipse">
              <a:avLst/>
            </a:prstGeom>
            <a:solidFill>
              <a:srgbClr val="CC0000">
                <a:alpha val="42000"/>
              </a:srgbClr>
            </a:solidFill>
            <a:ln w="3175" cap="flat" cmpd="sng" algn="ctr">
              <a:solidFill>
                <a:srgbClr val="CC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137" name="TextBox 389"/>
            <p:cNvSpPr txBox="1">
              <a:spLocks noChangeArrowheads="1"/>
            </p:cNvSpPr>
            <p:nvPr/>
          </p:nvSpPr>
          <p:spPr bwMode="auto">
            <a:xfrm>
              <a:off x="3452664" y="2127167"/>
              <a:ext cx="2057700" cy="296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ts val="147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Remote Controller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674918" y="4177613"/>
            <a:ext cx="5095875" cy="822392"/>
            <a:chOff x="3674918" y="4177613"/>
            <a:chExt cx="5095875" cy="822392"/>
          </a:xfrm>
        </p:grpSpPr>
        <p:grpSp>
          <p:nvGrpSpPr>
            <p:cNvPr id="1111" name="Group 441"/>
            <p:cNvGrpSpPr/>
            <p:nvPr/>
          </p:nvGrpSpPr>
          <p:grpSpPr bwMode="auto">
            <a:xfrm>
              <a:off x="3674918" y="4177613"/>
              <a:ext cx="923628" cy="405783"/>
              <a:chOff x="2705100" y="2011398"/>
              <a:chExt cx="3597533" cy="493677"/>
            </a:xfrm>
          </p:grpSpPr>
          <p:sp>
            <p:nvSpPr>
              <p:cNvPr id="1132" name="Oval 1131"/>
              <p:cNvSpPr/>
              <p:nvPr/>
            </p:nvSpPr>
            <p:spPr bwMode="auto">
              <a:xfrm>
                <a:off x="2723648" y="2011480"/>
                <a:ext cx="3580142" cy="492496"/>
              </a:xfrm>
              <a:prstGeom prst="ellipse">
                <a:avLst/>
              </a:prstGeom>
              <a:solidFill>
                <a:srgbClr val="FFFFFF">
                  <a:alpha val="42000"/>
                </a:srgbClr>
              </a:solidFill>
              <a:ln w="317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1133" name="Oval 1132"/>
              <p:cNvSpPr/>
              <p:nvPr/>
            </p:nvSpPr>
            <p:spPr bwMode="auto">
              <a:xfrm>
                <a:off x="2705100" y="2013410"/>
                <a:ext cx="3580138" cy="492497"/>
              </a:xfrm>
              <a:prstGeom prst="ellipse">
                <a:avLst/>
              </a:prstGeom>
              <a:solidFill>
                <a:srgbClr val="CC0000">
                  <a:alpha val="42000"/>
                </a:srgbClr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1134" name="TextBox 389"/>
              <p:cNvSpPr txBox="1">
                <a:spLocks noChangeArrowheads="1"/>
              </p:cNvSpPr>
              <p:nvPr/>
            </p:nvSpPr>
            <p:spPr bwMode="auto">
              <a:xfrm>
                <a:off x="3901810" y="2127167"/>
                <a:ext cx="1159411" cy="2961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ts val="1475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CA</a:t>
                </a: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1112" name="Group 16"/>
            <p:cNvGrpSpPr/>
            <p:nvPr/>
          </p:nvGrpSpPr>
          <p:grpSpPr bwMode="auto">
            <a:xfrm>
              <a:off x="5338708" y="4714256"/>
              <a:ext cx="463612" cy="285749"/>
              <a:chOff x="3558850" y="4573304"/>
              <a:chExt cx="463568" cy="285869"/>
            </a:xfrm>
          </p:grpSpPr>
          <p:grpSp>
            <p:nvGrpSpPr>
              <p:cNvPr id="1128" name="Group 12"/>
              <p:cNvGrpSpPr/>
              <p:nvPr/>
            </p:nvGrpSpPr>
            <p:grpSpPr bwMode="auto">
              <a:xfrm>
                <a:off x="3558850" y="4577634"/>
                <a:ext cx="463568" cy="262710"/>
                <a:chOff x="3558850" y="4577634"/>
                <a:chExt cx="463568" cy="262710"/>
              </a:xfrm>
            </p:grpSpPr>
            <p:sp>
              <p:nvSpPr>
                <p:cNvPr id="1130" name="Oval 1129"/>
                <p:cNvSpPr/>
                <p:nvPr/>
              </p:nvSpPr>
              <p:spPr bwMode="auto">
                <a:xfrm>
                  <a:off x="3573046" y="4578067"/>
                  <a:ext cx="439696" cy="260459"/>
                </a:xfrm>
                <a:prstGeom prst="ellipse">
                  <a:avLst/>
                </a:prstGeom>
                <a:solidFill>
                  <a:srgbClr val="FFFFFF">
                    <a:alpha val="42000"/>
                  </a:srgbClr>
                </a:solidFill>
                <a:ln w="317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31" name="Oval 1130"/>
                <p:cNvSpPr/>
                <p:nvPr/>
              </p:nvSpPr>
              <p:spPr bwMode="auto">
                <a:xfrm>
                  <a:off x="3558760" y="4587596"/>
                  <a:ext cx="463506" cy="252519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129" name="TextBox 389"/>
              <p:cNvSpPr txBox="1">
                <a:spLocks noChangeArrowheads="1"/>
              </p:cNvSpPr>
              <p:nvPr/>
            </p:nvSpPr>
            <p:spPr bwMode="auto">
              <a:xfrm>
                <a:off x="3565935" y="4573304"/>
                <a:ext cx="434071" cy="2858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ts val="1475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CA</a:t>
                </a: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1113" name="Group 450"/>
            <p:cNvGrpSpPr/>
            <p:nvPr/>
          </p:nvGrpSpPr>
          <p:grpSpPr bwMode="auto">
            <a:xfrm>
              <a:off x="6118930" y="4712138"/>
              <a:ext cx="463612" cy="285749"/>
              <a:chOff x="3558850" y="4573304"/>
              <a:chExt cx="463568" cy="285869"/>
            </a:xfrm>
          </p:grpSpPr>
          <p:grpSp>
            <p:nvGrpSpPr>
              <p:cNvPr id="1124" name="Group 451"/>
              <p:cNvGrpSpPr/>
              <p:nvPr/>
            </p:nvGrpSpPr>
            <p:grpSpPr bwMode="auto">
              <a:xfrm>
                <a:off x="3558850" y="4577634"/>
                <a:ext cx="463568" cy="262710"/>
                <a:chOff x="3558850" y="4577634"/>
                <a:chExt cx="463568" cy="262710"/>
              </a:xfrm>
            </p:grpSpPr>
            <p:sp>
              <p:nvSpPr>
                <p:cNvPr id="1126" name="Oval 1125"/>
                <p:cNvSpPr/>
                <p:nvPr/>
              </p:nvSpPr>
              <p:spPr bwMode="auto">
                <a:xfrm>
                  <a:off x="3573874" y="4581775"/>
                  <a:ext cx="439696" cy="257283"/>
                </a:xfrm>
                <a:prstGeom prst="ellipse">
                  <a:avLst/>
                </a:prstGeom>
                <a:solidFill>
                  <a:srgbClr val="FFFFFF">
                    <a:alpha val="42000"/>
                  </a:srgbClr>
                </a:solidFill>
                <a:ln w="317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27" name="Oval 1126"/>
                <p:cNvSpPr/>
                <p:nvPr/>
              </p:nvSpPr>
              <p:spPr bwMode="auto">
                <a:xfrm>
                  <a:off x="3559588" y="4591304"/>
                  <a:ext cx="463506" cy="249341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125" name="TextBox 389"/>
              <p:cNvSpPr txBox="1">
                <a:spLocks noChangeArrowheads="1"/>
              </p:cNvSpPr>
              <p:nvPr/>
            </p:nvSpPr>
            <p:spPr bwMode="auto">
              <a:xfrm>
                <a:off x="3565935" y="4573304"/>
                <a:ext cx="434071" cy="2858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ts val="1475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CA</a:t>
                </a: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1114" name="Group 455"/>
            <p:cNvGrpSpPr/>
            <p:nvPr/>
          </p:nvGrpSpPr>
          <p:grpSpPr bwMode="auto">
            <a:xfrm>
              <a:off x="7319300" y="4710021"/>
              <a:ext cx="463612" cy="285749"/>
              <a:chOff x="3558850" y="4573304"/>
              <a:chExt cx="463568" cy="285869"/>
            </a:xfrm>
          </p:grpSpPr>
          <p:grpSp>
            <p:nvGrpSpPr>
              <p:cNvPr id="1120" name="Group 456"/>
              <p:cNvGrpSpPr/>
              <p:nvPr/>
            </p:nvGrpSpPr>
            <p:grpSpPr bwMode="auto">
              <a:xfrm>
                <a:off x="3558850" y="4577634"/>
                <a:ext cx="463568" cy="262710"/>
                <a:chOff x="3558850" y="4577634"/>
                <a:chExt cx="463568" cy="262710"/>
              </a:xfrm>
            </p:grpSpPr>
            <p:sp>
              <p:nvSpPr>
                <p:cNvPr id="1122" name="Oval 1121"/>
                <p:cNvSpPr/>
                <p:nvPr/>
              </p:nvSpPr>
              <p:spPr bwMode="auto">
                <a:xfrm>
                  <a:off x="3573654" y="4577540"/>
                  <a:ext cx="439696" cy="260459"/>
                </a:xfrm>
                <a:prstGeom prst="ellipse">
                  <a:avLst/>
                </a:prstGeom>
                <a:solidFill>
                  <a:srgbClr val="FFFFFF">
                    <a:alpha val="42000"/>
                  </a:srgbClr>
                </a:solidFill>
                <a:ln w="317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23" name="Oval 1122"/>
                <p:cNvSpPr/>
                <p:nvPr/>
              </p:nvSpPr>
              <p:spPr bwMode="auto">
                <a:xfrm>
                  <a:off x="3559368" y="4587069"/>
                  <a:ext cx="463506" cy="252518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121" name="TextBox 389"/>
              <p:cNvSpPr txBox="1">
                <a:spLocks noChangeArrowheads="1"/>
              </p:cNvSpPr>
              <p:nvPr/>
            </p:nvSpPr>
            <p:spPr bwMode="auto">
              <a:xfrm>
                <a:off x="3565935" y="4573304"/>
                <a:ext cx="434071" cy="2858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ts val="1475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CA</a:t>
                </a: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1115" name="Group 460"/>
            <p:cNvGrpSpPr/>
            <p:nvPr/>
          </p:nvGrpSpPr>
          <p:grpSpPr bwMode="auto">
            <a:xfrm>
              <a:off x="8307181" y="4707904"/>
              <a:ext cx="463612" cy="285749"/>
              <a:chOff x="3558850" y="4573304"/>
              <a:chExt cx="463568" cy="285869"/>
            </a:xfrm>
          </p:grpSpPr>
          <p:grpSp>
            <p:nvGrpSpPr>
              <p:cNvPr id="1116" name="Group 461"/>
              <p:cNvGrpSpPr/>
              <p:nvPr/>
            </p:nvGrpSpPr>
            <p:grpSpPr bwMode="auto">
              <a:xfrm>
                <a:off x="3558850" y="4577634"/>
                <a:ext cx="463568" cy="262710"/>
                <a:chOff x="3558850" y="4577634"/>
                <a:chExt cx="463568" cy="262710"/>
              </a:xfrm>
            </p:grpSpPr>
            <p:sp>
              <p:nvSpPr>
                <p:cNvPr id="1118" name="Oval 1117"/>
                <p:cNvSpPr/>
                <p:nvPr/>
              </p:nvSpPr>
              <p:spPr bwMode="auto">
                <a:xfrm>
                  <a:off x="3573198" y="4578069"/>
                  <a:ext cx="439696" cy="260459"/>
                </a:xfrm>
                <a:prstGeom prst="ellipse">
                  <a:avLst/>
                </a:prstGeom>
                <a:solidFill>
                  <a:srgbClr val="FFFFFF">
                    <a:alpha val="42000"/>
                  </a:srgbClr>
                </a:solidFill>
                <a:ln w="317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19" name="Oval 1118"/>
                <p:cNvSpPr/>
                <p:nvPr/>
              </p:nvSpPr>
              <p:spPr bwMode="auto">
                <a:xfrm>
                  <a:off x="3558912" y="4587598"/>
                  <a:ext cx="463506" cy="252519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117" name="TextBox 389"/>
              <p:cNvSpPr txBox="1">
                <a:spLocks noChangeArrowheads="1"/>
              </p:cNvSpPr>
              <p:nvPr/>
            </p:nvSpPr>
            <p:spPr bwMode="auto">
              <a:xfrm>
                <a:off x="3565935" y="4573304"/>
                <a:ext cx="434071" cy="2858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ts val="1475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CA</a:t>
                </a: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</p:grpSp>
      <p:grpSp>
        <p:nvGrpSpPr>
          <p:cNvPr id="1139" name="Group 1"/>
          <p:cNvGrpSpPr/>
          <p:nvPr/>
        </p:nvGrpSpPr>
        <p:grpSpPr bwMode="auto">
          <a:xfrm>
            <a:off x="2687493" y="5474667"/>
            <a:ext cx="2698750" cy="903288"/>
            <a:chOff x="938213" y="5237163"/>
            <a:chExt cx="2698750" cy="903287"/>
          </a:xfrm>
        </p:grpSpPr>
        <p:cxnSp>
          <p:nvCxnSpPr>
            <p:cNvPr id="1140" name="Straight Connector 1139"/>
            <p:cNvCxnSpPr/>
            <p:nvPr/>
          </p:nvCxnSpPr>
          <p:spPr>
            <a:xfrm flipH="1">
              <a:off x="1282700" y="5802312"/>
              <a:ext cx="1508125" cy="1588"/>
            </a:xfrm>
            <a:prstGeom prst="line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1141" name="TextBox 265"/>
            <p:cNvSpPr txBox="1">
              <a:spLocks noChangeArrowheads="1"/>
            </p:cNvSpPr>
            <p:nvPr/>
          </p:nvSpPr>
          <p:spPr bwMode="auto">
            <a:xfrm>
              <a:off x="3198813" y="5473700"/>
              <a:ext cx="263525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1</a:t>
              </a: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42" name="TextBox 281"/>
            <p:cNvSpPr txBox="1">
              <a:spLocks noChangeArrowheads="1"/>
            </p:cNvSpPr>
            <p:nvPr/>
          </p:nvSpPr>
          <p:spPr bwMode="auto">
            <a:xfrm>
              <a:off x="3373438" y="5761038"/>
              <a:ext cx="263525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2</a:t>
              </a: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143" name="Group 5"/>
            <p:cNvGrpSpPr/>
            <p:nvPr/>
          </p:nvGrpSpPr>
          <p:grpSpPr bwMode="auto">
            <a:xfrm>
              <a:off x="938213" y="5237163"/>
              <a:ext cx="1616075" cy="487362"/>
              <a:chOff x="-4079003" y="2717403"/>
              <a:chExt cx="1616718" cy="488475"/>
            </a:xfrm>
          </p:grpSpPr>
          <p:sp>
            <p:nvSpPr>
              <p:cNvPr id="1157" name="Rectangle 98"/>
              <p:cNvSpPr>
                <a:spLocks noChangeArrowheads="1"/>
              </p:cNvSpPr>
              <p:nvPr/>
            </p:nvSpPr>
            <p:spPr bwMode="auto">
              <a:xfrm>
                <a:off x="-4079003" y="2985994"/>
                <a:ext cx="1281675" cy="208750"/>
              </a:xfrm>
              <a:prstGeom prst="rect">
                <a:avLst/>
              </a:prstGeom>
              <a:solidFill>
                <a:srgbClr val="3333CC"/>
              </a:solidFill>
              <a:ln w="9525">
                <a:solidFill>
                  <a:srgbClr val="000000"/>
                </a:solidFill>
                <a:miter lim="800000"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58" name="Line 99"/>
              <p:cNvSpPr>
                <a:spLocks noChangeShapeType="1"/>
              </p:cNvSpPr>
              <p:nvPr/>
            </p:nvSpPr>
            <p:spPr bwMode="auto">
              <a:xfrm>
                <a:off x="-2933828" y="3101502"/>
                <a:ext cx="471543" cy="0"/>
              </a:xfrm>
              <a:prstGeom prst="line">
                <a:avLst/>
              </a:prstGeom>
              <a:noFill/>
              <a:ln w="9525">
                <a:solidFill>
                  <a:srgbClr val="3333CC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59" name="Rectangle 104"/>
              <p:cNvSpPr>
                <a:spLocks noChangeArrowheads="1"/>
              </p:cNvSpPr>
              <p:nvPr/>
            </p:nvSpPr>
            <p:spPr bwMode="auto">
              <a:xfrm>
                <a:off x="-3377007" y="2988777"/>
                <a:ext cx="476861" cy="210142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60" name="Text Box 105"/>
              <p:cNvSpPr txBox="1">
                <a:spLocks noChangeArrowheads="1"/>
              </p:cNvSpPr>
              <p:nvPr/>
            </p:nvSpPr>
            <p:spPr bwMode="auto">
              <a:xfrm>
                <a:off x="-3430189" y="2965119"/>
                <a:ext cx="581451" cy="2407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0111</a:t>
                </a:r>
                <a:endPara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61" name="Line 119"/>
              <p:cNvSpPr>
                <a:spLocks noChangeShapeType="1"/>
              </p:cNvSpPr>
              <p:nvPr/>
            </p:nvSpPr>
            <p:spPr bwMode="auto">
              <a:xfrm>
                <a:off x="-3621642" y="2717403"/>
                <a:ext cx="405953" cy="30060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144" name="Freeform 120"/>
            <p:cNvSpPr/>
            <p:nvPr/>
          </p:nvSpPr>
          <p:spPr bwMode="auto">
            <a:xfrm>
              <a:off x="2493963" y="5668963"/>
              <a:ext cx="982662" cy="233362"/>
            </a:xfrm>
            <a:custGeom>
              <a:avLst/>
              <a:gdLst>
                <a:gd name="T0" fmla="*/ 0 w 554"/>
                <a:gd name="T1" fmla="*/ 2147483647 h 167"/>
                <a:gd name="T2" fmla="*/ 2147483647 w 554"/>
                <a:gd name="T3" fmla="*/ 2147483647 h 167"/>
                <a:gd name="T4" fmla="*/ 2147483647 w 554"/>
                <a:gd name="T5" fmla="*/ 2147483647 h 167"/>
                <a:gd name="T6" fmla="*/ 0 60000 65536"/>
                <a:gd name="T7" fmla="*/ 0 60000 65536"/>
                <a:gd name="T8" fmla="*/ 0 60000 65536"/>
                <a:gd name="T9" fmla="*/ 0 w 554"/>
                <a:gd name="T10" fmla="*/ 0 h 167"/>
                <a:gd name="T11" fmla="*/ 554 w 554"/>
                <a:gd name="T12" fmla="*/ 167 h 16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54" h="167">
                  <a:moveTo>
                    <a:pt x="0" y="10"/>
                  </a:moveTo>
                  <a:cubicBezTo>
                    <a:pt x="102" y="0"/>
                    <a:pt x="240" y="5"/>
                    <a:pt x="324" y="26"/>
                  </a:cubicBezTo>
                  <a:cubicBezTo>
                    <a:pt x="416" y="52"/>
                    <a:pt x="502" y="120"/>
                    <a:pt x="554" y="167"/>
                  </a:cubicBezTo>
                </a:path>
              </a:pathLst>
            </a:custGeom>
            <a:noFill/>
            <a:ln w="57150" cmpd="sng">
              <a:solidFill>
                <a:srgbClr val="FF3300"/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145" name="Group 357"/>
            <p:cNvGrpSpPr/>
            <p:nvPr/>
          </p:nvGrpSpPr>
          <p:grpSpPr bwMode="auto">
            <a:xfrm>
              <a:off x="2714625" y="5659438"/>
              <a:ext cx="565150" cy="293687"/>
              <a:chOff x="1871277" y="1576300"/>
              <a:chExt cx="1128371" cy="437861"/>
            </a:xfrm>
          </p:grpSpPr>
          <p:sp>
            <p:nvSpPr>
              <p:cNvPr id="1147" name="Oval 1146"/>
              <p:cNvSpPr>
                <a:spLocks noChangeArrowheads="1"/>
              </p:cNvSpPr>
              <p:nvPr/>
            </p:nvSpPr>
            <p:spPr bwMode="auto">
              <a:xfrm flipV="1">
                <a:off x="1874448" y="1694641"/>
                <a:ext cx="1125200" cy="319521"/>
              </a:xfrm>
              <a:prstGeom prst="ellipse">
                <a:avLst/>
              </a:prstGeom>
              <a:gradFill rotWithShape="1">
                <a:gsLst>
                  <a:gs pos="0">
                    <a:srgbClr val="262699"/>
                  </a:gs>
                  <a:gs pos="53000">
                    <a:srgbClr val="8585E0"/>
                  </a:gs>
                  <a:gs pos="100000">
                    <a:srgbClr val="262699"/>
                  </a:gs>
                </a:gsLst>
                <a:lin ang="0" scaled="1"/>
              </a:gradFill>
              <a:ln w="6350">
                <a:solidFill>
                  <a:srgbClr val="000000"/>
                </a:solidFill>
                <a:round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48" name="Rectangle 1147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1149" name="Oval 1148"/>
              <p:cNvSpPr>
                <a:spLocks noChangeArrowheads="1"/>
              </p:cNvSpPr>
              <p:nvPr/>
            </p:nvSpPr>
            <p:spPr bwMode="auto">
              <a:xfrm flipV="1">
                <a:off x="1871277" y="1576300"/>
                <a:ext cx="1125202" cy="319521"/>
              </a:xfrm>
              <a:prstGeom prst="ellipse">
                <a:avLst/>
              </a:prstGeom>
              <a:solidFill>
                <a:srgbClr val="BFBFBF"/>
              </a:solidFill>
              <a:ln w="6350">
                <a:solidFill>
                  <a:srgbClr val="000000"/>
                </a:solidFill>
                <a:round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50" name="Freeform 1149"/>
              <p:cNvSpPr/>
              <p:nvPr/>
            </p:nvSpPr>
            <p:spPr bwMode="auto">
              <a:xfrm>
                <a:off x="2159710" y="1673340"/>
                <a:ext cx="548337" cy="160944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1151" name="Freeform 1150"/>
              <p:cNvSpPr/>
              <p:nvPr/>
            </p:nvSpPr>
            <p:spPr bwMode="auto">
              <a:xfrm>
                <a:off x="2102657" y="1633104"/>
                <a:ext cx="662442" cy="111241"/>
              </a:xfrm>
              <a:custGeom>
                <a:avLst/>
                <a:gdLst>
                  <a:gd name="T0" fmla="*/ 0 w 3723451"/>
                  <a:gd name="T1" fmla="*/ 27215 h 932950"/>
                  <a:gd name="T2" fmla="*/ 116561 w 3723451"/>
                  <a:gd name="T3" fmla="*/ 321 h 932950"/>
                  <a:gd name="T4" fmla="*/ 330163 w 3723451"/>
                  <a:gd name="T5" fmla="*/ 62070 h 932950"/>
                  <a:gd name="T6" fmla="*/ 533941 w 3723451"/>
                  <a:gd name="T7" fmla="*/ 0 h 932950"/>
                  <a:gd name="T8" fmla="*/ 662442 w 3723451"/>
                  <a:gd name="T9" fmla="*/ 24700 h 932950"/>
                  <a:gd name="T10" fmla="*/ 566838 w 3723451"/>
                  <a:gd name="T11" fmla="*/ 55072 h 932950"/>
                  <a:gd name="T12" fmla="*/ 536057 w 3723451"/>
                  <a:gd name="T13" fmla="*/ 46883 h 932950"/>
                  <a:gd name="T14" fmla="*/ 333916 w 3723451"/>
                  <a:gd name="T15" fmla="*/ 111241 h 932950"/>
                  <a:gd name="T16" fmla="*/ 126604 w 3723451"/>
                  <a:gd name="T17" fmla="*/ 49251 h 932950"/>
                  <a:gd name="T18" fmla="*/ 93085 w 3723451"/>
                  <a:gd name="T19" fmla="*/ 55941 h 932950"/>
                  <a:gd name="T20" fmla="*/ 0 w 3723451"/>
                  <a:gd name="T21" fmla="*/ 27215 h 93295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262699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4999"/>
                  </a:srgb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52" name="Freeform 1151"/>
              <p:cNvSpPr/>
              <p:nvPr/>
            </p:nvSpPr>
            <p:spPr bwMode="auto">
              <a:xfrm>
                <a:off x="2536889" y="1727776"/>
                <a:ext cx="244059" cy="97040"/>
              </a:xfrm>
              <a:custGeom>
                <a:avLst/>
                <a:gdLst>
                  <a:gd name="T0" fmla="*/ 0 w 1366596"/>
                  <a:gd name="T1" fmla="*/ 0 h 809868"/>
                  <a:gd name="T2" fmla="*/ 244059 w 1366596"/>
                  <a:gd name="T3" fmla="*/ 74985 h 809868"/>
                  <a:gd name="T4" fmla="*/ 154488 w 1366596"/>
                  <a:gd name="T5" fmla="*/ 97040 h 809868"/>
                  <a:gd name="T6" fmla="*/ 822 w 1366596"/>
                  <a:gd name="T7" fmla="*/ 51277 h 809868"/>
                  <a:gd name="T8" fmla="*/ 0 w 1366596"/>
                  <a:gd name="T9" fmla="*/ 0 h 8098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262699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4999"/>
                  </a:srgb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53" name="Freeform 1152"/>
              <p:cNvSpPr/>
              <p:nvPr/>
            </p:nvSpPr>
            <p:spPr bwMode="auto">
              <a:xfrm>
                <a:off x="2089979" y="1730144"/>
                <a:ext cx="240888" cy="97039"/>
              </a:xfrm>
              <a:custGeom>
                <a:avLst/>
                <a:gdLst>
                  <a:gd name="T0" fmla="*/ 237599 w 1348191"/>
                  <a:gd name="T1" fmla="*/ 0 h 791462"/>
                  <a:gd name="T2" fmla="*/ 240888 w 1348191"/>
                  <a:gd name="T3" fmla="*/ 46827 h 791462"/>
                  <a:gd name="T4" fmla="*/ 87147 w 1348191"/>
                  <a:gd name="T5" fmla="*/ 97039 h 791462"/>
                  <a:gd name="T6" fmla="*/ 0 w 1348191"/>
                  <a:gd name="T7" fmla="*/ 75036 h 791462"/>
                  <a:gd name="T8" fmla="*/ 237599 w 1348191"/>
                  <a:gd name="T9" fmla="*/ 0 h 79146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262699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4999"/>
                  </a:srgb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cxnSp>
            <p:nvCxnSpPr>
              <p:cNvPr id="1154" name="Straight Connector 1153"/>
              <p:cNvCxnSpPr>
                <a:cxnSpLocks noChangeShapeType="1"/>
                <a:endCxn id="1149" idx="2"/>
              </p:cNvCxnSpPr>
              <p:nvPr/>
            </p:nvCxnSpPr>
            <p:spPr bwMode="auto">
              <a:xfrm flipH="1" flipV="1">
                <a:off x="1871277" y="1737244"/>
                <a:ext cx="3171" cy="123075"/>
              </a:xfrm>
              <a:prstGeom prst="line">
                <a:avLst/>
              </a:prstGeom>
              <a:noFill/>
              <a:ln w="6350">
                <a:solidFill>
                  <a:srgbClr val="000000"/>
                </a:solidFill>
                <a:round/>
              </a:ln>
              <a:effectLst>
                <a:outerShdw blurRad="40005" dist="19939" dir="5400000" algn="tl" rotWithShape="0">
                  <a:srgbClr val="80808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155" name="Straight Connector 1154"/>
              <p:cNvCxnSpPr>
                <a:cxnSpLocks noChangeShapeType="1"/>
              </p:cNvCxnSpPr>
              <p:nvPr/>
            </p:nvCxnSpPr>
            <p:spPr bwMode="auto">
              <a:xfrm flipH="1" flipV="1">
                <a:off x="2996479" y="1734878"/>
                <a:ext cx="3169" cy="123075"/>
              </a:xfrm>
              <a:prstGeom prst="line">
                <a:avLst/>
              </a:prstGeom>
              <a:noFill/>
              <a:ln w="6350">
                <a:solidFill>
                  <a:srgbClr val="000000"/>
                </a:solidFill>
                <a:round/>
              </a:ln>
              <a:effectLst>
                <a:outerShdw blurRad="40005" dist="19939" dir="5400000" algn="tl" rotWithShape="0">
                  <a:srgbClr val="80808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sp>
          <p:nvSpPr>
            <p:cNvPr id="1146" name="TextBox 282"/>
            <p:cNvSpPr txBox="1">
              <a:spLocks noChangeArrowheads="1"/>
            </p:cNvSpPr>
            <p:nvPr/>
          </p:nvSpPr>
          <p:spPr bwMode="auto">
            <a:xfrm>
              <a:off x="3068638" y="5862638"/>
              <a:ext cx="261937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3</a:t>
              </a: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1162" name="TextBox 6"/>
          <p:cNvSpPr txBox="1">
            <a:spLocks noChangeArrowheads="1"/>
          </p:cNvSpPr>
          <p:nvPr/>
        </p:nvSpPr>
        <p:spPr bwMode="auto">
          <a:xfrm>
            <a:off x="1946130" y="4850780"/>
            <a:ext cx="19923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values in arriving </a:t>
            </a:r>
            <a:endParaRPr kumimoji="0" lang="en-US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packet header</a:t>
            </a:r>
            <a:endParaRPr kumimoji="0" lang="en-US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1163" name="Group 1162"/>
          <p:cNvGrpSpPr/>
          <p:nvPr/>
        </p:nvGrpSpPr>
        <p:grpSpPr bwMode="auto">
          <a:xfrm>
            <a:off x="4390906" y="2898842"/>
            <a:ext cx="4051268" cy="2367063"/>
            <a:chOff x="-3855475" y="3644638"/>
            <a:chExt cx="4051268" cy="2367866"/>
          </a:xfrm>
        </p:grpSpPr>
        <p:cxnSp>
          <p:nvCxnSpPr>
            <p:cNvPr id="1164" name="Straight Arrow Connector 1163"/>
            <p:cNvCxnSpPr/>
            <p:nvPr/>
          </p:nvCxnSpPr>
          <p:spPr bwMode="auto">
            <a:xfrm>
              <a:off x="-3855475" y="3664699"/>
              <a:ext cx="0" cy="2094800"/>
            </a:xfrm>
            <a:prstGeom prst="straightConnector1">
              <a:avLst/>
            </a:prstGeom>
            <a:noFill/>
            <a:ln w="12700" cap="flat" cmpd="sng" algn="ctr">
              <a:solidFill>
                <a:srgbClr val="CC0000"/>
              </a:solidFill>
              <a:prstDash val="solid"/>
              <a:tailEnd type="triangle"/>
            </a:ln>
            <a:effectLst/>
          </p:spPr>
        </p:cxnSp>
        <p:cxnSp>
          <p:nvCxnSpPr>
            <p:cNvPr id="1165" name="Straight Arrow Connector 1164"/>
            <p:cNvCxnSpPr>
              <a:cxnSpLocks noChangeShapeType="1"/>
            </p:cNvCxnSpPr>
            <p:nvPr/>
          </p:nvCxnSpPr>
          <p:spPr bwMode="auto">
            <a:xfrm>
              <a:off x="-2818087" y="3658010"/>
              <a:ext cx="0" cy="2354494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66" name="Straight Arrow Connector 1165"/>
            <p:cNvCxnSpPr>
              <a:cxnSpLocks noChangeShapeType="1"/>
            </p:cNvCxnSpPr>
            <p:nvPr/>
          </p:nvCxnSpPr>
          <p:spPr bwMode="auto">
            <a:xfrm>
              <a:off x="-2006679" y="3655204"/>
              <a:ext cx="31396" cy="2331351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67" name="Straight Arrow Connector 1166"/>
            <p:cNvCxnSpPr>
              <a:cxnSpLocks noChangeShapeType="1"/>
            </p:cNvCxnSpPr>
            <p:nvPr/>
          </p:nvCxnSpPr>
          <p:spPr bwMode="auto">
            <a:xfrm>
              <a:off x="-817641" y="3644638"/>
              <a:ext cx="0" cy="2364624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68" name="Straight Arrow Connector 1167"/>
            <p:cNvCxnSpPr>
              <a:cxnSpLocks noChangeShapeType="1"/>
            </p:cNvCxnSpPr>
            <p:nvPr/>
          </p:nvCxnSpPr>
          <p:spPr bwMode="auto">
            <a:xfrm>
              <a:off x="195792" y="3690049"/>
              <a:ext cx="1" cy="2311566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5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2000"/>
                                        <p:tgtEl>
                                          <p:spTgt spid="1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8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451821"/>
            <a:ext cx="10873636" cy="894622"/>
          </a:xfrm>
        </p:spPr>
        <p:txBody>
          <a:bodyPr>
            <a:noAutofit/>
          </a:bodyPr>
          <a:lstStyle/>
          <a:p>
            <a:r>
              <a:rPr lang="en-US" sz="4000" b="0" kern="0" dirty="0">
                <a:solidFill>
                  <a:srgbClr val="000099"/>
                </a:solidFill>
                <a:latin typeface="+mn-lt"/>
                <a:ea typeface="MS PGothic" panose="020B0600070205080204" pitchFamily="34" charset="-128"/>
              </a:rPr>
              <a:t>Intra-AS routing:  routing within an AS</a:t>
            </a:r>
            <a:endParaRPr lang="en-US" sz="4000" dirty="0">
              <a:latin typeface="+mn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223" name="Rectangle 3"/>
          <p:cNvSpPr txBox="1">
            <a:spLocks noChangeArrowheads="1"/>
          </p:cNvSpPr>
          <p:nvPr/>
        </p:nvSpPr>
        <p:spPr>
          <a:xfrm>
            <a:off x="857488" y="1558642"/>
            <a:ext cx="10942029" cy="47670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" indent="0">
              <a:buNone/>
              <a:defRPr/>
            </a:pPr>
            <a:r>
              <a:rPr lang="en-US" sz="3200" dirty="0"/>
              <a:t>most common intra-AS routing protocols:</a:t>
            </a:r>
            <a:endParaRPr lang="en-US" sz="3200" dirty="0"/>
          </a:p>
          <a:p>
            <a:pPr>
              <a:defRPr/>
            </a:pPr>
            <a:r>
              <a:rPr lang="en-US" dirty="0">
                <a:solidFill>
                  <a:srgbClr val="C00000"/>
                </a:solidFill>
              </a:rPr>
              <a:t>RIP: Routing Information Protocol</a:t>
            </a:r>
            <a:r>
              <a:rPr lang="en-US" dirty="0"/>
              <a:t> </a:t>
            </a:r>
            <a:r>
              <a:rPr lang="en-US" sz="2400" dirty="0"/>
              <a:t>[RFC 1723]</a:t>
            </a:r>
            <a:endParaRPr lang="en-US" sz="2400" dirty="0"/>
          </a:p>
          <a:p>
            <a:pPr lvl="1">
              <a:defRPr/>
            </a:pPr>
            <a:r>
              <a:rPr lang="en-US" dirty="0"/>
              <a:t>classic DV: DVs exchanged every 30 secs</a:t>
            </a:r>
            <a:endParaRPr lang="en-US" dirty="0"/>
          </a:p>
          <a:p>
            <a:pPr lvl="1">
              <a:defRPr/>
            </a:pPr>
            <a:r>
              <a:rPr lang="en-US" dirty="0"/>
              <a:t>no longer widely used</a:t>
            </a:r>
            <a:endParaRPr lang="en-US" dirty="0"/>
          </a:p>
          <a:p>
            <a:pPr>
              <a:defRPr/>
            </a:pPr>
            <a:r>
              <a:rPr lang="en-US" dirty="0">
                <a:solidFill>
                  <a:srgbClr val="C00000"/>
                </a:solidFill>
              </a:rPr>
              <a:t>EIGRP: Enhanced Interior Gateway Routing Protocol</a:t>
            </a:r>
            <a:endParaRPr lang="en-US" dirty="0">
              <a:solidFill>
                <a:srgbClr val="C00000"/>
              </a:solidFill>
            </a:endParaRPr>
          </a:p>
          <a:p>
            <a:pPr lvl="1">
              <a:defRPr/>
            </a:pPr>
            <a:r>
              <a:rPr lang="en-US" dirty="0"/>
              <a:t>DV based</a:t>
            </a:r>
            <a:endParaRPr lang="en-US" dirty="0"/>
          </a:p>
          <a:p>
            <a:pPr lvl="1">
              <a:defRPr/>
            </a:pPr>
            <a:r>
              <a:rPr lang="en-US" dirty="0"/>
              <a:t>formerly Cisco-proprietary for decades (became open in 2013 [RFC 7868])</a:t>
            </a:r>
            <a:endParaRPr lang="en-US" dirty="0"/>
          </a:p>
          <a:p>
            <a:pPr>
              <a:defRPr/>
            </a:pPr>
            <a:r>
              <a:rPr lang="en-US" dirty="0"/>
              <a:t> </a:t>
            </a:r>
            <a:r>
              <a:rPr lang="en-US" dirty="0">
                <a:solidFill>
                  <a:srgbClr val="C00000"/>
                </a:solidFill>
              </a:rPr>
              <a:t>OSPF: Open Shortest Path First  </a:t>
            </a:r>
            <a:r>
              <a:rPr lang="en-US" sz="2000" dirty="0">
                <a:solidFill>
                  <a:srgbClr val="C00000"/>
                </a:solidFill>
              </a:rPr>
              <a:t>[RFC 2328]</a:t>
            </a:r>
            <a:endParaRPr lang="en-US" sz="2000" dirty="0">
              <a:solidFill>
                <a:srgbClr val="C00000"/>
              </a:solidFill>
            </a:endParaRPr>
          </a:p>
          <a:p>
            <a:pPr lvl="1">
              <a:defRPr/>
            </a:pPr>
            <a:r>
              <a:rPr lang="en-US" dirty="0"/>
              <a:t>link-state routing</a:t>
            </a:r>
            <a:endParaRPr lang="en-US" dirty="0"/>
          </a:p>
          <a:p>
            <a:pPr lvl="1">
              <a:defRPr/>
            </a:pPr>
            <a:r>
              <a:rPr lang="en-US" dirty="0"/>
              <a:t>IS-IS protocol (ISO standard, not RFC standard) essentially same as OSPF</a:t>
            </a:r>
            <a:endParaRPr lang="en-US" dirty="0"/>
          </a:p>
          <a:p>
            <a:pPr lvl="1">
              <a:defRPr/>
            </a:pP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3" grpId="0" uiExpand="1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451821"/>
            <a:ext cx="10873636" cy="894622"/>
          </a:xfrm>
        </p:spPr>
        <p:txBody>
          <a:bodyPr>
            <a:noAutofit/>
          </a:bodyPr>
          <a:lstStyle/>
          <a:p>
            <a:r>
              <a:rPr lang="en-US" sz="4000" dirty="0"/>
              <a:t>OSPF (Open Shortest Path First) routing</a:t>
            </a:r>
            <a:endParaRPr lang="en-US" sz="4000" dirty="0">
              <a:latin typeface="+mn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223" name="Rectangle 3"/>
          <p:cNvSpPr txBox="1">
            <a:spLocks noChangeArrowheads="1"/>
          </p:cNvSpPr>
          <p:nvPr/>
        </p:nvSpPr>
        <p:spPr>
          <a:xfrm>
            <a:off x="857488" y="1558642"/>
            <a:ext cx="10942029" cy="47670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altLang="ja-JP" sz="3200" dirty="0"/>
              <a:t>“open”: publicly available</a:t>
            </a:r>
            <a:endParaRPr lang="en-US" altLang="ja-JP" sz="3200" dirty="0"/>
          </a:p>
          <a:p>
            <a:pPr marL="285750" indent="-274955"/>
            <a:r>
              <a:rPr lang="en-US" altLang="ja-JP" sz="3200" dirty="0"/>
              <a:t>classic link-state </a:t>
            </a:r>
            <a:endParaRPr lang="en-US" altLang="ja-JP" sz="3200" dirty="0"/>
          </a:p>
          <a:p>
            <a:pPr lvl="1"/>
            <a:r>
              <a:rPr lang="en-US" altLang="ja-JP" sz="2800" dirty="0"/>
              <a:t>each router floods OSPF link-state advertisements (directly over IP rather than using TCP/UDP) to all other routers in entire AS</a:t>
            </a:r>
            <a:endParaRPr lang="en-US" altLang="ja-JP" sz="2800" dirty="0"/>
          </a:p>
          <a:p>
            <a:pPr lvl="1"/>
            <a:r>
              <a:rPr lang="en-US" altLang="ja-JP" sz="2800" dirty="0"/>
              <a:t>multiple link costs metrics possible: bandwidth, delay</a:t>
            </a:r>
            <a:endParaRPr lang="en-US" altLang="ja-JP" sz="2800" dirty="0"/>
          </a:p>
          <a:p>
            <a:pPr lvl="1"/>
            <a:r>
              <a:rPr lang="en-US" altLang="ja-JP" sz="2800" dirty="0"/>
              <a:t>each router has full topology, uses Dijkstra’s algorithm to compute forwarding table</a:t>
            </a:r>
            <a:endParaRPr lang="en-US" altLang="ja-JP" sz="2800" dirty="0"/>
          </a:p>
          <a:p>
            <a:r>
              <a:rPr lang="en-US" altLang="ja-JP" i="1" dirty="0">
                <a:solidFill>
                  <a:srgbClr val="0000A8"/>
                </a:solidFill>
              </a:rPr>
              <a:t>security: </a:t>
            </a:r>
            <a:r>
              <a:rPr lang="en-US" altLang="ja-JP" dirty="0"/>
              <a:t>all OSPF messages authenticated (to prevent malicious intrusion) </a:t>
            </a:r>
            <a:endParaRPr lang="en-US" altLang="ja-JP" dirty="0"/>
          </a:p>
          <a:p>
            <a:endParaRPr lang="en-US" altLang="ja-JP" sz="32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3" grpId="0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451821"/>
            <a:ext cx="10873636" cy="894622"/>
          </a:xfrm>
        </p:spPr>
        <p:txBody>
          <a:bodyPr>
            <a:noAutofit/>
          </a:bodyPr>
          <a:lstStyle/>
          <a:p>
            <a:r>
              <a:rPr lang="en-US" dirty="0"/>
              <a:t>Hierarchical OSPF</a:t>
            </a:r>
            <a:endParaRPr lang="en-US" dirty="0">
              <a:latin typeface="+mn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858903" y="1430860"/>
            <a:ext cx="11470883" cy="17382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marL="236855" marR="0" lvl="0" indent="-23685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800" b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ea typeface="MS PGothic" panose="020B0600070205080204" pitchFamily="34" charset="-128"/>
              </a:rPr>
              <a:t>two-level hierarchy: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local area, backbone.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</a:endParaRPr>
          </a:p>
          <a:p>
            <a:pPr marL="635000" marR="0" lvl="1" indent="-22542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 panose="020B0604020202020204"/>
              <a:buChar char="•"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link-state advertisements flooded only in area</a:t>
            </a:r>
            <a:r>
              <a:rPr lang="en-US" sz="2800" kern="0" dirty="0">
                <a:solidFill>
                  <a:srgbClr val="000000"/>
                </a:solidFill>
              </a:rPr>
              <a:t>, or backbone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</a:endParaRPr>
          </a:p>
          <a:p>
            <a:pPr marL="635000" marR="0" lvl="1" indent="-22542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 panose="020B0604020202020204"/>
              <a:buChar char="•"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each node has detailed area topology; only knows direction to reach other destinations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 panose="020B0502020104020203" pitchFamily="34" charset="0"/>
              <a:ea typeface="MS PGothic" panose="020B0600070205080204" pitchFamily="34" charset="-128"/>
            </a:endParaRPr>
          </a:p>
        </p:txBody>
      </p:sp>
      <p:grpSp>
        <p:nvGrpSpPr>
          <p:cNvPr id="311" name="Group 310"/>
          <p:cNvGrpSpPr/>
          <p:nvPr/>
        </p:nvGrpSpPr>
        <p:grpSpPr>
          <a:xfrm>
            <a:off x="413359" y="3406459"/>
            <a:ext cx="4096011" cy="1200329"/>
            <a:chOff x="450937" y="3406459"/>
            <a:chExt cx="4096011" cy="1200329"/>
          </a:xfrm>
        </p:grpSpPr>
        <p:sp>
          <p:nvSpPr>
            <p:cNvPr id="2" name="Rectangle 1"/>
            <p:cNvSpPr/>
            <p:nvPr/>
          </p:nvSpPr>
          <p:spPr>
            <a:xfrm>
              <a:off x="450937" y="3406459"/>
              <a:ext cx="2968668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altLang="ja-JP" sz="2000" dirty="0">
                  <a:solidFill>
                    <a:srgbClr val="C00000"/>
                  </a:solidFill>
                </a:rPr>
                <a:t>area border routers: </a:t>
              </a:r>
              <a:r>
                <a:rPr lang="en-US" altLang="ja-JP" sz="2000" dirty="0"/>
                <a:t>“summarize” distances  to destinations in own area, advertise in backbone</a:t>
              </a:r>
              <a:endParaRPr lang="en-US" sz="2000" dirty="0"/>
            </a:p>
          </p:txBody>
        </p:sp>
        <p:cxnSp>
          <p:nvCxnSpPr>
            <p:cNvPr id="4" name="Straight Arrow Connector 3"/>
            <p:cNvCxnSpPr/>
            <p:nvPr/>
          </p:nvCxnSpPr>
          <p:spPr>
            <a:xfrm>
              <a:off x="3294345" y="4158641"/>
              <a:ext cx="1252603" cy="23799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reeform 2"/>
          <p:cNvSpPr/>
          <p:nvPr/>
        </p:nvSpPr>
        <p:spPr bwMode="auto">
          <a:xfrm>
            <a:off x="4334572" y="3279558"/>
            <a:ext cx="5195932" cy="1635654"/>
          </a:xfrm>
          <a:custGeom>
            <a:avLst/>
            <a:gdLst>
              <a:gd name="T0" fmla="*/ 2147483647 w 3786"/>
              <a:gd name="T1" fmla="*/ 2147483647 h 1390"/>
              <a:gd name="T2" fmla="*/ 2147483647 w 3786"/>
              <a:gd name="T3" fmla="*/ 2147483647 h 1390"/>
              <a:gd name="T4" fmla="*/ 2147483647 w 3786"/>
              <a:gd name="T5" fmla="*/ 2147483647 h 1390"/>
              <a:gd name="T6" fmla="*/ 2147483647 w 3786"/>
              <a:gd name="T7" fmla="*/ 2147483647 h 1390"/>
              <a:gd name="T8" fmla="*/ 2147483647 w 3786"/>
              <a:gd name="T9" fmla="*/ 2147483647 h 1390"/>
              <a:gd name="T10" fmla="*/ 2147483647 w 3786"/>
              <a:gd name="T11" fmla="*/ 2147483647 h 1390"/>
              <a:gd name="T12" fmla="*/ 2147483647 w 3786"/>
              <a:gd name="T13" fmla="*/ 2147483647 h 1390"/>
              <a:gd name="T14" fmla="*/ 2147483647 w 3786"/>
              <a:gd name="T15" fmla="*/ 2147483647 h 1390"/>
              <a:gd name="T16" fmla="*/ 2147483647 w 3786"/>
              <a:gd name="T17" fmla="*/ 2147483647 h 1390"/>
              <a:gd name="T18" fmla="*/ 2147483647 w 3786"/>
              <a:gd name="T19" fmla="*/ 2147483647 h 1390"/>
              <a:gd name="T20" fmla="*/ 2147483647 w 3786"/>
              <a:gd name="T21" fmla="*/ 2147483647 h 1390"/>
              <a:gd name="T22" fmla="*/ 2147483647 w 3786"/>
              <a:gd name="T23" fmla="*/ 2147483647 h 1390"/>
              <a:gd name="T24" fmla="*/ 2147483647 w 3786"/>
              <a:gd name="T25" fmla="*/ 2147483647 h 1390"/>
              <a:gd name="T26" fmla="*/ 2147483647 w 3786"/>
              <a:gd name="T27" fmla="*/ 2147483647 h 139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w 3786"/>
              <a:gd name="T43" fmla="*/ 0 h 1390"/>
              <a:gd name="T44" fmla="*/ 3786 w 3786"/>
              <a:gd name="T45" fmla="*/ 1390 h 1390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T42" t="T43" r="T44" b="T45"/>
            <a:pathLst>
              <a:path w="3786" h="1390">
                <a:moveTo>
                  <a:pt x="408" y="575"/>
                </a:moveTo>
                <a:cubicBezTo>
                  <a:pt x="689" y="273"/>
                  <a:pt x="1286" y="110"/>
                  <a:pt x="1693" y="55"/>
                </a:cubicBezTo>
                <a:cubicBezTo>
                  <a:pt x="2100" y="0"/>
                  <a:pt x="2585" y="164"/>
                  <a:pt x="2852" y="245"/>
                </a:cubicBezTo>
                <a:cubicBezTo>
                  <a:pt x="3119" y="326"/>
                  <a:pt x="3163" y="420"/>
                  <a:pt x="3295" y="540"/>
                </a:cubicBezTo>
                <a:cubicBezTo>
                  <a:pt x="3427" y="660"/>
                  <a:pt x="3786" y="870"/>
                  <a:pt x="3702" y="1130"/>
                </a:cubicBezTo>
                <a:cubicBezTo>
                  <a:pt x="3618" y="1390"/>
                  <a:pt x="3209" y="1190"/>
                  <a:pt x="3035" y="1214"/>
                </a:cubicBezTo>
                <a:cubicBezTo>
                  <a:pt x="2870" y="1266"/>
                  <a:pt x="2655" y="1277"/>
                  <a:pt x="2655" y="1277"/>
                </a:cubicBezTo>
                <a:cubicBezTo>
                  <a:pt x="2655" y="1277"/>
                  <a:pt x="2160" y="1316"/>
                  <a:pt x="1918" y="1326"/>
                </a:cubicBezTo>
                <a:cubicBezTo>
                  <a:pt x="1676" y="1336"/>
                  <a:pt x="1387" y="1353"/>
                  <a:pt x="1201" y="1340"/>
                </a:cubicBezTo>
                <a:cubicBezTo>
                  <a:pt x="1015" y="1327"/>
                  <a:pt x="913" y="1278"/>
                  <a:pt x="801" y="1249"/>
                </a:cubicBezTo>
                <a:lnTo>
                  <a:pt x="527" y="1165"/>
                </a:lnTo>
                <a:cubicBezTo>
                  <a:pt x="404" y="1140"/>
                  <a:pt x="126" y="1159"/>
                  <a:pt x="63" y="1102"/>
                </a:cubicBezTo>
                <a:cubicBezTo>
                  <a:pt x="0" y="1045"/>
                  <a:pt x="85" y="919"/>
                  <a:pt x="148" y="821"/>
                </a:cubicBezTo>
                <a:cubicBezTo>
                  <a:pt x="205" y="733"/>
                  <a:pt x="127" y="877"/>
                  <a:pt x="408" y="575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13" name="Line 4"/>
          <p:cNvSpPr>
            <a:spLocks noChangeShapeType="1"/>
          </p:cNvSpPr>
          <p:nvPr/>
        </p:nvSpPr>
        <p:spPr bwMode="auto">
          <a:xfrm flipV="1">
            <a:off x="5763247" y="3566679"/>
            <a:ext cx="915396" cy="25652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14" name="Line 5"/>
          <p:cNvSpPr>
            <a:spLocks noChangeShapeType="1"/>
          </p:cNvSpPr>
          <p:nvPr/>
        </p:nvSpPr>
        <p:spPr bwMode="auto">
          <a:xfrm>
            <a:off x="6868035" y="3564326"/>
            <a:ext cx="1011463" cy="2553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15" name="Line 6"/>
          <p:cNvSpPr>
            <a:spLocks noChangeShapeType="1"/>
          </p:cNvSpPr>
          <p:nvPr/>
        </p:nvSpPr>
        <p:spPr bwMode="auto">
          <a:xfrm>
            <a:off x="8088104" y="3859685"/>
            <a:ext cx="694438" cy="59424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16" name="Line 7"/>
          <p:cNvSpPr>
            <a:spLocks noChangeShapeType="1"/>
          </p:cNvSpPr>
          <p:nvPr/>
        </p:nvSpPr>
        <p:spPr bwMode="auto">
          <a:xfrm flipV="1">
            <a:off x="6859800" y="3782021"/>
            <a:ext cx="1099297" cy="87666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17" name="Line 8"/>
          <p:cNvSpPr>
            <a:spLocks noChangeShapeType="1"/>
          </p:cNvSpPr>
          <p:nvPr/>
        </p:nvSpPr>
        <p:spPr bwMode="auto">
          <a:xfrm>
            <a:off x="5765992" y="3886750"/>
            <a:ext cx="984016" cy="73545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18" name="Line 9"/>
          <p:cNvSpPr>
            <a:spLocks noChangeShapeType="1"/>
          </p:cNvSpPr>
          <p:nvPr/>
        </p:nvSpPr>
        <p:spPr bwMode="auto">
          <a:xfrm flipH="1">
            <a:off x="8443558" y="4453933"/>
            <a:ext cx="345846" cy="65308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19" name="Line 10"/>
          <p:cNvSpPr>
            <a:spLocks noChangeShapeType="1"/>
          </p:cNvSpPr>
          <p:nvPr/>
        </p:nvSpPr>
        <p:spPr bwMode="auto">
          <a:xfrm>
            <a:off x="8468261" y="5087014"/>
            <a:ext cx="772665" cy="62013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20" name="Line 11"/>
          <p:cNvSpPr>
            <a:spLocks noChangeShapeType="1"/>
          </p:cNvSpPr>
          <p:nvPr/>
        </p:nvSpPr>
        <p:spPr bwMode="auto">
          <a:xfrm>
            <a:off x="6767849" y="4578667"/>
            <a:ext cx="473481" cy="99198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21" name="Line 12"/>
          <p:cNvSpPr>
            <a:spLocks noChangeShapeType="1"/>
          </p:cNvSpPr>
          <p:nvPr/>
        </p:nvSpPr>
        <p:spPr bwMode="auto">
          <a:xfrm>
            <a:off x="6389064" y="5218807"/>
            <a:ext cx="212723" cy="72015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22" name="Line 13"/>
          <p:cNvSpPr>
            <a:spLocks noChangeShapeType="1"/>
          </p:cNvSpPr>
          <p:nvPr/>
        </p:nvSpPr>
        <p:spPr bwMode="auto">
          <a:xfrm flipH="1">
            <a:off x="6599043" y="5594184"/>
            <a:ext cx="625817" cy="33889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23" name="Line 14"/>
          <p:cNvSpPr>
            <a:spLocks noChangeShapeType="1"/>
          </p:cNvSpPr>
          <p:nvPr/>
        </p:nvSpPr>
        <p:spPr bwMode="auto">
          <a:xfrm flipH="1">
            <a:off x="6432981" y="4663391"/>
            <a:ext cx="336240" cy="57777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24" name="Line 15"/>
          <p:cNvSpPr>
            <a:spLocks noChangeShapeType="1"/>
          </p:cNvSpPr>
          <p:nvPr/>
        </p:nvSpPr>
        <p:spPr bwMode="auto">
          <a:xfrm flipH="1">
            <a:off x="4906865" y="3773784"/>
            <a:ext cx="741100" cy="62719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25" name="Line 16"/>
          <p:cNvSpPr>
            <a:spLocks noChangeShapeType="1"/>
          </p:cNvSpPr>
          <p:nvPr/>
        </p:nvSpPr>
        <p:spPr bwMode="auto">
          <a:xfrm flipH="1">
            <a:off x="4383979" y="4405687"/>
            <a:ext cx="499556" cy="58601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26" name="Line 17"/>
          <p:cNvSpPr>
            <a:spLocks noChangeShapeType="1"/>
          </p:cNvSpPr>
          <p:nvPr/>
        </p:nvSpPr>
        <p:spPr bwMode="auto">
          <a:xfrm flipH="1">
            <a:off x="3822664" y="5037591"/>
            <a:ext cx="537983" cy="44480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27" name="Line 18"/>
          <p:cNvSpPr>
            <a:spLocks noChangeShapeType="1"/>
          </p:cNvSpPr>
          <p:nvPr/>
        </p:nvSpPr>
        <p:spPr bwMode="auto">
          <a:xfrm flipH="1">
            <a:off x="4562391" y="5429442"/>
            <a:ext cx="374667" cy="50246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28" name="Line 19"/>
          <p:cNvSpPr>
            <a:spLocks noChangeShapeType="1"/>
          </p:cNvSpPr>
          <p:nvPr/>
        </p:nvSpPr>
        <p:spPr bwMode="auto">
          <a:xfrm>
            <a:off x="4452599" y="5005819"/>
            <a:ext cx="550335" cy="38596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29" name="Freeform 20"/>
          <p:cNvSpPr/>
          <p:nvPr/>
        </p:nvSpPr>
        <p:spPr bwMode="auto">
          <a:xfrm>
            <a:off x="3522107" y="4155044"/>
            <a:ext cx="1889804" cy="2091048"/>
          </a:xfrm>
          <a:custGeom>
            <a:avLst/>
            <a:gdLst>
              <a:gd name="T0" fmla="*/ 2147483647 w 1377"/>
              <a:gd name="T1" fmla="*/ 2147483647 h 1777"/>
              <a:gd name="T2" fmla="*/ 2147483647 w 1377"/>
              <a:gd name="T3" fmla="*/ 2147483647 h 1777"/>
              <a:gd name="T4" fmla="*/ 2147483647 w 1377"/>
              <a:gd name="T5" fmla="*/ 2147483647 h 1777"/>
              <a:gd name="T6" fmla="*/ 2147483647 w 1377"/>
              <a:gd name="T7" fmla="*/ 2147483647 h 1777"/>
              <a:gd name="T8" fmla="*/ 2147483647 w 1377"/>
              <a:gd name="T9" fmla="*/ 2147483647 h 1777"/>
              <a:gd name="T10" fmla="*/ 2147483647 w 1377"/>
              <a:gd name="T11" fmla="*/ 2147483647 h 1777"/>
              <a:gd name="T12" fmla="*/ 2147483647 w 1377"/>
              <a:gd name="T13" fmla="*/ 2147483647 h 1777"/>
              <a:gd name="T14" fmla="*/ 2147483647 w 1377"/>
              <a:gd name="T15" fmla="*/ 2147483647 h 1777"/>
              <a:gd name="T16" fmla="*/ 2147483647 w 1377"/>
              <a:gd name="T17" fmla="*/ 2147483647 h 1777"/>
              <a:gd name="T18" fmla="*/ 2147483647 w 1377"/>
              <a:gd name="T19" fmla="*/ 2147483647 h 1777"/>
              <a:gd name="T20" fmla="*/ 2147483647 w 1377"/>
              <a:gd name="T21" fmla="*/ 2147483647 h 1777"/>
              <a:gd name="T22" fmla="*/ 2147483647 w 1377"/>
              <a:gd name="T23" fmla="*/ 2147483647 h 1777"/>
              <a:gd name="T24" fmla="*/ 2147483647 w 1377"/>
              <a:gd name="T25" fmla="*/ 2147483647 h 1777"/>
              <a:gd name="T26" fmla="*/ 2147483647 w 1377"/>
              <a:gd name="T27" fmla="*/ 2147483647 h 1777"/>
              <a:gd name="T28" fmla="*/ 2147483647 w 1377"/>
              <a:gd name="T29" fmla="*/ 2147483647 h 1777"/>
              <a:gd name="T30" fmla="*/ 2147483647 w 1377"/>
              <a:gd name="T31" fmla="*/ 2147483647 h 1777"/>
              <a:gd name="T32" fmla="*/ 2147483647 w 1377"/>
              <a:gd name="T33" fmla="*/ 2147483647 h 1777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w 1377"/>
              <a:gd name="T52" fmla="*/ 0 h 1777"/>
              <a:gd name="T53" fmla="*/ 1377 w 1377"/>
              <a:gd name="T54" fmla="*/ 1777 h 1777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T51" t="T52" r="T53" b="T54"/>
            <a:pathLst>
              <a:path w="1377" h="1777">
                <a:moveTo>
                  <a:pt x="671" y="245"/>
                </a:moveTo>
                <a:cubicBezTo>
                  <a:pt x="604" y="317"/>
                  <a:pt x="533" y="382"/>
                  <a:pt x="474" y="463"/>
                </a:cubicBezTo>
                <a:cubicBezTo>
                  <a:pt x="415" y="544"/>
                  <a:pt x="366" y="663"/>
                  <a:pt x="319" y="730"/>
                </a:cubicBezTo>
                <a:cubicBezTo>
                  <a:pt x="272" y="797"/>
                  <a:pt x="242" y="800"/>
                  <a:pt x="193" y="863"/>
                </a:cubicBezTo>
                <a:cubicBezTo>
                  <a:pt x="144" y="926"/>
                  <a:pt x="48" y="1027"/>
                  <a:pt x="24" y="1109"/>
                </a:cubicBezTo>
                <a:cubicBezTo>
                  <a:pt x="0" y="1191"/>
                  <a:pt x="10" y="1295"/>
                  <a:pt x="46" y="1355"/>
                </a:cubicBezTo>
                <a:cubicBezTo>
                  <a:pt x="82" y="1415"/>
                  <a:pt x="172" y="1437"/>
                  <a:pt x="242" y="1467"/>
                </a:cubicBezTo>
                <a:cubicBezTo>
                  <a:pt x="312" y="1497"/>
                  <a:pt x="404" y="1499"/>
                  <a:pt x="467" y="1538"/>
                </a:cubicBezTo>
                <a:cubicBezTo>
                  <a:pt x="530" y="1577"/>
                  <a:pt x="518" y="1669"/>
                  <a:pt x="622" y="1699"/>
                </a:cubicBezTo>
                <a:cubicBezTo>
                  <a:pt x="726" y="1729"/>
                  <a:pt x="986" y="1777"/>
                  <a:pt x="1092" y="1720"/>
                </a:cubicBezTo>
                <a:cubicBezTo>
                  <a:pt x="1198" y="1663"/>
                  <a:pt x="1219" y="1471"/>
                  <a:pt x="1261" y="1355"/>
                </a:cubicBezTo>
                <a:cubicBezTo>
                  <a:pt x="1303" y="1239"/>
                  <a:pt x="1377" y="1150"/>
                  <a:pt x="1345" y="1025"/>
                </a:cubicBezTo>
                <a:cubicBezTo>
                  <a:pt x="1313" y="900"/>
                  <a:pt x="1084" y="727"/>
                  <a:pt x="1071" y="603"/>
                </a:cubicBezTo>
                <a:cubicBezTo>
                  <a:pt x="1058" y="479"/>
                  <a:pt x="1237" y="374"/>
                  <a:pt x="1268" y="280"/>
                </a:cubicBezTo>
                <a:cubicBezTo>
                  <a:pt x="1299" y="186"/>
                  <a:pt x="1320" y="82"/>
                  <a:pt x="1254" y="41"/>
                </a:cubicBezTo>
                <a:cubicBezTo>
                  <a:pt x="1188" y="0"/>
                  <a:pt x="970" y="2"/>
                  <a:pt x="874" y="34"/>
                </a:cubicBezTo>
                <a:cubicBezTo>
                  <a:pt x="778" y="66"/>
                  <a:pt x="738" y="173"/>
                  <a:pt x="671" y="245"/>
                </a:cubicBezTo>
                <a:close/>
              </a:path>
            </a:pathLst>
          </a:custGeom>
          <a:noFill/>
          <a:ln w="19050" cap="flat" cmpd="sng">
            <a:solidFill>
              <a:schemeClr val="tx1"/>
            </a:solidFill>
            <a:prstDash val="dash"/>
            <a:round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30" name="Freeform 21"/>
          <p:cNvSpPr/>
          <p:nvPr/>
        </p:nvSpPr>
        <p:spPr bwMode="auto">
          <a:xfrm>
            <a:off x="5997929" y="4329200"/>
            <a:ext cx="1645515" cy="2023974"/>
          </a:xfrm>
          <a:custGeom>
            <a:avLst/>
            <a:gdLst>
              <a:gd name="T0" fmla="*/ 2147483647 w 1199"/>
              <a:gd name="T1" fmla="*/ 2147483647 h 1720"/>
              <a:gd name="T2" fmla="*/ 2147483647 w 1199"/>
              <a:gd name="T3" fmla="*/ 2147483647 h 1720"/>
              <a:gd name="T4" fmla="*/ 2147483647 w 1199"/>
              <a:gd name="T5" fmla="*/ 2147483647 h 1720"/>
              <a:gd name="T6" fmla="*/ 2147483647 w 1199"/>
              <a:gd name="T7" fmla="*/ 2147483647 h 1720"/>
              <a:gd name="T8" fmla="*/ 2147483647 w 1199"/>
              <a:gd name="T9" fmla="*/ 2147483647 h 1720"/>
              <a:gd name="T10" fmla="*/ 2147483647 w 1199"/>
              <a:gd name="T11" fmla="*/ 2147483647 h 1720"/>
              <a:gd name="T12" fmla="*/ 2147483647 w 1199"/>
              <a:gd name="T13" fmla="*/ 2147483647 h 1720"/>
              <a:gd name="T14" fmla="*/ 2147483647 w 1199"/>
              <a:gd name="T15" fmla="*/ 2147483647 h 1720"/>
              <a:gd name="T16" fmla="*/ 2147483647 w 1199"/>
              <a:gd name="T17" fmla="*/ 2147483647 h 1720"/>
              <a:gd name="T18" fmla="*/ 2147483647 w 1199"/>
              <a:gd name="T19" fmla="*/ 2147483647 h 1720"/>
              <a:gd name="T20" fmla="*/ 2147483647 w 1199"/>
              <a:gd name="T21" fmla="*/ 2147483647 h 1720"/>
              <a:gd name="T22" fmla="*/ 2147483647 w 1199"/>
              <a:gd name="T23" fmla="*/ 2147483647 h 1720"/>
              <a:gd name="T24" fmla="*/ 2147483647 w 1199"/>
              <a:gd name="T25" fmla="*/ 2147483647 h 1720"/>
              <a:gd name="T26" fmla="*/ 2147483647 w 1199"/>
              <a:gd name="T27" fmla="*/ 2147483647 h 1720"/>
              <a:gd name="T28" fmla="*/ 2147483647 w 1199"/>
              <a:gd name="T29" fmla="*/ 2147483647 h 1720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1199"/>
              <a:gd name="T46" fmla="*/ 0 h 1720"/>
              <a:gd name="T47" fmla="*/ 1199 w 1199"/>
              <a:gd name="T48" fmla="*/ 1720 h 1720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1199" h="1720">
                <a:moveTo>
                  <a:pt x="651" y="20"/>
                </a:moveTo>
                <a:cubicBezTo>
                  <a:pt x="595" y="0"/>
                  <a:pt x="643" y="10"/>
                  <a:pt x="609" y="20"/>
                </a:cubicBezTo>
                <a:cubicBezTo>
                  <a:pt x="575" y="30"/>
                  <a:pt x="499" y="45"/>
                  <a:pt x="447" y="83"/>
                </a:cubicBezTo>
                <a:cubicBezTo>
                  <a:pt x="395" y="121"/>
                  <a:pt x="354" y="178"/>
                  <a:pt x="300" y="245"/>
                </a:cubicBezTo>
                <a:cubicBezTo>
                  <a:pt x="246" y="312"/>
                  <a:pt x="173" y="379"/>
                  <a:pt x="124" y="483"/>
                </a:cubicBezTo>
                <a:cubicBezTo>
                  <a:pt x="75" y="587"/>
                  <a:pt x="10" y="742"/>
                  <a:pt x="5" y="870"/>
                </a:cubicBezTo>
                <a:cubicBezTo>
                  <a:pt x="0" y="998"/>
                  <a:pt x="50" y="1122"/>
                  <a:pt x="96" y="1249"/>
                </a:cubicBezTo>
                <a:cubicBezTo>
                  <a:pt x="142" y="1376"/>
                  <a:pt x="153" y="1564"/>
                  <a:pt x="279" y="1635"/>
                </a:cubicBezTo>
                <a:cubicBezTo>
                  <a:pt x="405" y="1706"/>
                  <a:pt x="711" y="1720"/>
                  <a:pt x="855" y="1678"/>
                </a:cubicBezTo>
                <a:cubicBezTo>
                  <a:pt x="999" y="1636"/>
                  <a:pt x="1089" y="1492"/>
                  <a:pt x="1143" y="1383"/>
                </a:cubicBezTo>
                <a:cubicBezTo>
                  <a:pt x="1197" y="1274"/>
                  <a:pt x="1199" y="1129"/>
                  <a:pt x="1178" y="1024"/>
                </a:cubicBezTo>
                <a:cubicBezTo>
                  <a:pt x="1157" y="919"/>
                  <a:pt x="1057" y="854"/>
                  <a:pt x="1016" y="750"/>
                </a:cubicBezTo>
                <a:cubicBezTo>
                  <a:pt x="975" y="646"/>
                  <a:pt x="944" y="501"/>
                  <a:pt x="932" y="399"/>
                </a:cubicBezTo>
                <a:cubicBezTo>
                  <a:pt x="920" y="297"/>
                  <a:pt x="994" y="203"/>
                  <a:pt x="946" y="139"/>
                </a:cubicBezTo>
                <a:cubicBezTo>
                  <a:pt x="898" y="75"/>
                  <a:pt x="707" y="40"/>
                  <a:pt x="651" y="20"/>
                </a:cubicBezTo>
                <a:close/>
              </a:path>
            </a:pathLst>
          </a:custGeom>
          <a:noFill/>
          <a:ln w="19050" cap="flat" cmpd="sng">
            <a:solidFill>
              <a:schemeClr val="tx1"/>
            </a:solidFill>
            <a:prstDash val="dash"/>
            <a:round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31" name="Freeform 22"/>
          <p:cNvSpPr/>
          <p:nvPr/>
        </p:nvSpPr>
        <p:spPr bwMode="auto">
          <a:xfrm>
            <a:off x="8097711" y="4111505"/>
            <a:ext cx="1797853" cy="2016914"/>
          </a:xfrm>
          <a:custGeom>
            <a:avLst/>
            <a:gdLst>
              <a:gd name="T0" fmla="*/ 2147483647 w 1310"/>
              <a:gd name="T1" fmla="*/ 2147483647 h 1714"/>
              <a:gd name="T2" fmla="*/ 2147483647 w 1310"/>
              <a:gd name="T3" fmla="*/ 2147483647 h 1714"/>
              <a:gd name="T4" fmla="*/ 2147483647 w 1310"/>
              <a:gd name="T5" fmla="*/ 2147483647 h 1714"/>
              <a:gd name="T6" fmla="*/ 2147483647 w 1310"/>
              <a:gd name="T7" fmla="*/ 2147483647 h 1714"/>
              <a:gd name="T8" fmla="*/ 2147483647 w 1310"/>
              <a:gd name="T9" fmla="*/ 2147483647 h 1714"/>
              <a:gd name="T10" fmla="*/ 2147483647 w 1310"/>
              <a:gd name="T11" fmla="*/ 2147483647 h 1714"/>
              <a:gd name="T12" fmla="*/ 2147483647 w 1310"/>
              <a:gd name="T13" fmla="*/ 2147483647 h 1714"/>
              <a:gd name="T14" fmla="*/ 2147483647 w 1310"/>
              <a:gd name="T15" fmla="*/ 2147483647 h 1714"/>
              <a:gd name="T16" fmla="*/ 2147483647 w 1310"/>
              <a:gd name="T17" fmla="*/ 2147483647 h 1714"/>
              <a:gd name="T18" fmla="*/ 2147483647 w 1310"/>
              <a:gd name="T19" fmla="*/ 2147483647 h 1714"/>
              <a:gd name="T20" fmla="*/ 2147483647 w 1310"/>
              <a:gd name="T21" fmla="*/ 2147483647 h 1714"/>
              <a:gd name="T22" fmla="*/ 2147483647 w 1310"/>
              <a:gd name="T23" fmla="*/ 2147483647 h 1714"/>
              <a:gd name="T24" fmla="*/ 2147483647 w 1310"/>
              <a:gd name="T25" fmla="*/ 2147483647 h 1714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310"/>
              <a:gd name="T40" fmla="*/ 0 h 1714"/>
              <a:gd name="T41" fmla="*/ 1310 w 1310"/>
              <a:gd name="T42" fmla="*/ 1714 h 1714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310" h="1714">
                <a:moveTo>
                  <a:pt x="470" y="29"/>
                </a:moveTo>
                <a:cubicBezTo>
                  <a:pt x="373" y="0"/>
                  <a:pt x="308" y="123"/>
                  <a:pt x="245" y="198"/>
                </a:cubicBezTo>
                <a:cubicBezTo>
                  <a:pt x="182" y="273"/>
                  <a:pt x="130" y="385"/>
                  <a:pt x="90" y="479"/>
                </a:cubicBezTo>
                <a:cubicBezTo>
                  <a:pt x="50" y="573"/>
                  <a:pt x="12" y="651"/>
                  <a:pt x="6" y="760"/>
                </a:cubicBezTo>
                <a:cubicBezTo>
                  <a:pt x="0" y="869"/>
                  <a:pt x="7" y="1042"/>
                  <a:pt x="55" y="1132"/>
                </a:cubicBezTo>
                <a:cubicBezTo>
                  <a:pt x="103" y="1222"/>
                  <a:pt x="191" y="1232"/>
                  <a:pt x="294" y="1301"/>
                </a:cubicBezTo>
                <a:cubicBezTo>
                  <a:pt x="397" y="1370"/>
                  <a:pt x="536" y="1479"/>
                  <a:pt x="673" y="1546"/>
                </a:cubicBezTo>
                <a:cubicBezTo>
                  <a:pt x="810" y="1613"/>
                  <a:pt x="1018" y="1714"/>
                  <a:pt x="1116" y="1701"/>
                </a:cubicBezTo>
                <a:cubicBezTo>
                  <a:pt x="1214" y="1688"/>
                  <a:pt x="1310" y="1559"/>
                  <a:pt x="1263" y="1469"/>
                </a:cubicBezTo>
                <a:cubicBezTo>
                  <a:pt x="1216" y="1379"/>
                  <a:pt x="925" y="1270"/>
                  <a:pt x="835" y="1160"/>
                </a:cubicBezTo>
                <a:cubicBezTo>
                  <a:pt x="745" y="1050"/>
                  <a:pt x="723" y="940"/>
                  <a:pt x="722" y="809"/>
                </a:cubicBezTo>
                <a:cubicBezTo>
                  <a:pt x="721" y="678"/>
                  <a:pt x="871" y="504"/>
                  <a:pt x="828" y="373"/>
                </a:cubicBezTo>
                <a:cubicBezTo>
                  <a:pt x="785" y="242"/>
                  <a:pt x="567" y="58"/>
                  <a:pt x="470" y="29"/>
                </a:cubicBezTo>
                <a:close/>
              </a:path>
            </a:pathLst>
          </a:custGeom>
          <a:noFill/>
          <a:ln w="19050" cap="flat" cmpd="sng">
            <a:solidFill>
              <a:schemeClr val="tx1"/>
            </a:solidFill>
            <a:prstDash val="dash"/>
            <a:round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34" name="Text Box 25"/>
          <p:cNvSpPr txBox="1">
            <a:spLocks noChangeArrowheads="1"/>
          </p:cNvSpPr>
          <p:nvPr/>
        </p:nvSpPr>
        <p:spPr bwMode="auto">
          <a:xfrm>
            <a:off x="3391728" y="6026044"/>
            <a:ext cx="719141" cy="271824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sz="1800" dirty="0"/>
              <a:t>area 1</a:t>
            </a:r>
            <a:endParaRPr lang="en-US" sz="1800" dirty="0"/>
          </a:p>
        </p:txBody>
      </p:sp>
      <p:sp>
        <p:nvSpPr>
          <p:cNvPr id="35" name="Text Box 26"/>
          <p:cNvSpPr txBox="1">
            <a:spLocks noChangeArrowheads="1"/>
          </p:cNvSpPr>
          <p:nvPr/>
        </p:nvSpPr>
        <p:spPr bwMode="auto">
          <a:xfrm>
            <a:off x="6474154" y="6304928"/>
            <a:ext cx="719141" cy="27182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sz="1800" dirty="0"/>
              <a:t>area 2</a:t>
            </a:r>
            <a:endParaRPr lang="en-US" sz="1800" dirty="0"/>
          </a:p>
        </p:txBody>
      </p:sp>
      <p:sp>
        <p:nvSpPr>
          <p:cNvPr id="36" name="Text Box 27"/>
          <p:cNvSpPr txBox="1">
            <a:spLocks noChangeArrowheads="1"/>
          </p:cNvSpPr>
          <p:nvPr/>
        </p:nvSpPr>
        <p:spPr bwMode="auto">
          <a:xfrm>
            <a:off x="9140740" y="5103488"/>
            <a:ext cx="719141" cy="271824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sz="1800" dirty="0"/>
              <a:t>area 3</a:t>
            </a:r>
            <a:endParaRPr lang="en-US" sz="1800" dirty="0"/>
          </a:p>
        </p:txBody>
      </p:sp>
      <p:sp>
        <p:nvSpPr>
          <p:cNvPr id="37" name="Text Box 28"/>
          <p:cNvSpPr txBox="1">
            <a:spLocks noChangeArrowheads="1"/>
          </p:cNvSpPr>
          <p:nvPr/>
        </p:nvSpPr>
        <p:spPr bwMode="auto">
          <a:xfrm>
            <a:off x="6209380" y="3772638"/>
            <a:ext cx="1200970" cy="40011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sz="2000" dirty="0">
                <a:latin typeface="+mn-lt"/>
              </a:rPr>
              <a:t>backbone</a:t>
            </a:r>
            <a:endParaRPr lang="en-US" sz="2000" dirty="0">
              <a:latin typeface="+mn-lt"/>
            </a:endParaRPr>
          </a:p>
        </p:txBody>
      </p:sp>
      <p:sp>
        <p:nvSpPr>
          <p:cNvPr id="39" name="Text Box 30"/>
          <p:cNvSpPr txBox="1">
            <a:spLocks noChangeArrowheads="1"/>
          </p:cNvSpPr>
          <p:nvPr/>
        </p:nvSpPr>
        <p:spPr bwMode="auto">
          <a:xfrm>
            <a:off x="7742257" y="5796581"/>
            <a:ext cx="806975" cy="41420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85000"/>
              </a:lnSpc>
            </a:pPr>
            <a:r>
              <a:rPr lang="en-US" sz="1800" dirty="0">
                <a:solidFill>
                  <a:srgbClr val="CC0000"/>
                </a:solidFill>
              </a:rPr>
              <a:t>internal</a:t>
            </a:r>
            <a:endParaRPr lang="en-US" sz="1800" dirty="0">
              <a:solidFill>
                <a:srgbClr val="CC0000"/>
              </a:solidFill>
            </a:endParaRPr>
          </a:p>
          <a:p>
            <a:pPr>
              <a:lnSpc>
                <a:spcPct val="85000"/>
              </a:lnSpc>
            </a:pPr>
            <a:r>
              <a:rPr lang="en-US" sz="1800" dirty="0">
                <a:solidFill>
                  <a:srgbClr val="CC0000"/>
                </a:solidFill>
              </a:rPr>
              <a:t>routers</a:t>
            </a:r>
            <a:endParaRPr lang="en-US" sz="1800" dirty="0">
              <a:solidFill>
                <a:srgbClr val="CC0000"/>
              </a:solidFill>
            </a:endParaRPr>
          </a:p>
        </p:txBody>
      </p:sp>
      <p:sp>
        <p:nvSpPr>
          <p:cNvPr id="40" name="Line 242"/>
          <p:cNvSpPr>
            <a:spLocks noChangeShapeType="1"/>
          </p:cNvSpPr>
          <p:nvPr/>
        </p:nvSpPr>
        <p:spPr bwMode="auto">
          <a:xfrm flipV="1">
            <a:off x="8587660" y="5774224"/>
            <a:ext cx="424074" cy="148268"/>
          </a:xfrm>
          <a:prstGeom prst="line">
            <a:avLst/>
          </a:prstGeom>
          <a:noFill/>
          <a:ln w="9525">
            <a:solidFill>
              <a:srgbClr val="CC0000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41" name="Line 243"/>
          <p:cNvSpPr>
            <a:spLocks noChangeShapeType="1"/>
          </p:cNvSpPr>
          <p:nvPr/>
        </p:nvSpPr>
        <p:spPr bwMode="auto">
          <a:xfrm flipH="1" flipV="1">
            <a:off x="7388176" y="5681262"/>
            <a:ext cx="415840" cy="222402"/>
          </a:xfrm>
          <a:prstGeom prst="line">
            <a:avLst/>
          </a:prstGeom>
          <a:noFill/>
          <a:ln w="9525">
            <a:solidFill>
              <a:srgbClr val="CC0000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 dirty="0"/>
          </a:p>
        </p:txBody>
      </p:sp>
      <p:sp>
        <p:nvSpPr>
          <p:cNvPr id="42" name="Line 244"/>
          <p:cNvSpPr>
            <a:spLocks noChangeShapeType="1"/>
          </p:cNvSpPr>
          <p:nvPr/>
        </p:nvSpPr>
        <p:spPr bwMode="auto">
          <a:xfrm flipV="1">
            <a:off x="6785690" y="3169085"/>
            <a:ext cx="0" cy="27403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 dirty="0"/>
          </a:p>
        </p:txBody>
      </p:sp>
      <p:grpSp>
        <p:nvGrpSpPr>
          <p:cNvPr id="182" name="Group 181"/>
          <p:cNvGrpSpPr/>
          <p:nvPr/>
        </p:nvGrpSpPr>
        <p:grpSpPr>
          <a:xfrm>
            <a:off x="6340202" y="5745395"/>
            <a:ext cx="597931" cy="300817"/>
            <a:chOff x="7493876" y="2774731"/>
            <a:chExt cx="1481958" cy="894622"/>
          </a:xfrm>
        </p:grpSpPr>
        <p:sp>
          <p:nvSpPr>
            <p:cNvPr id="183" name="Freeform 182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4" name="Oval 183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85" name="Group 184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86" name="Freeform 185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7" name="Freeform 186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8" name="Freeform 187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9" name="Freeform 188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90" name="Group 189"/>
          <p:cNvGrpSpPr/>
          <p:nvPr/>
        </p:nvGrpSpPr>
        <p:grpSpPr>
          <a:xfrm>
            <a:off x="6864077" y="5403856"/>
            <a:ext cx="597931" cy="300817"/>
            <a:chOff x="7493876" y="2774731"/>
            <a:chExt cx="1481958" cy="894622"/>
          </a:xfrm>
        </p:grpSpPr>
        <p:sp>
          <p:nvSpPr>
            <p:cNvPr id="191" name="Freeform 190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2" name="Oval 191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93" name="Group 192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94" name="Freeform 193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5" name="Freeform 194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6" name="Freeform 195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7" name="Freeform 196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98" name="Group 197"/>
          <p:cNvGrpSpPr/>
          <p:nvPr/>
        </p:nvGrpSpPr>
        <p:grpSpPr>
          <a:xfrm>
            <a:off x="6559277" y="4511228"/>
            <a:ext cx="597931" cy="300817"/>
            <a:chOff x="7493876" y="2774731"/>
            <a:chExt cx="1481958" cy="894622"/>
          </a:xfrm>
        </p:grpSpPr>
        <p:sp>
          <p:nvSpPr>
            <p:cNvPr id="199" name="Freeform 198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0" name="Oval 199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1" name="Group 200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02" name="Freeform 201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3" name="Freeform 202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4" name="Freeform 203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5" name="Freeform 204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06" name="Group 205"/>
          <p:cNvGrpSpPr/>
          <p:nvPr/>
        </p:nvGrpSpPr>
        <p:grpSpPr>
          <a:xfrm>
            <a:off x="6140177" y="5141239"/>
            <a:ext cx="597931" cy="300817"/>
            <a:chOff x="7493876" y="2774731"/>
            <a:chExt cx="1481958" cy="894622"/>
          </a:xfrm>
        </p:grpSpPr>
        <p:sp>
          <p:nvSpPr>
            <p:cNvPr id="207" name="Freeform 206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8" name="Oval 207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9" name="Group 208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10" name="Freeform 209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1" name="Freeform 210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2" name="Freeform 211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3" name="Freeform 212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14" name="Group 213"/>
          <p:cNvGrpSpPr/>
          <p:nvPr/>
        </p:nvGrpSpPr>
        <p:grpSpPr>
          <a:xfrm>
            <a:off x="4569913" y="4277185"/>
            <a:ext cx="597931" cy="300817"/>
            <a:chOff x="7493876" y="2774731"/>
            <a:chExt cx="1481958" cy="894622"/>
          </a:xfrm>
        </p:grpSpPr>
        <p:sp>
          <p:nvSpPr>
            <p:cNvPr id="215" name="Freeform 214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6" name="Oval 215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17" name="Group 216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18" name="Freeform 217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9" name="Freeform 218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0" name="Freeform 219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1" name="Freeform 220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22" name="Group 221"/>
          <p:cNvGrpSpPr/>
          <p:nvPr/>
        </p:nvGrpSpPr>
        <p:grpSpPr>
          <a:xfrm>
            <a:off x="4158978" y="4866374"/>
            <a:ext cx="597931" cy="300817"/>
            <a:chOff x="7493876" y="2774731"/>
            <a:chExt cx="1481958" cy="894622"/>
          </a:xfrm>
        </p:grpSpPr>
        <p:sp>
          <p:nvSpPr>
            <p:cNvPr id="224" name="Freeform 223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5" name="Oval 224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26" name="Group 225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27" name="Freeform 226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8" name="Freeform 227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9" name="Freeform 228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0" name="Freeform 229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31" name="Group 230"/>
          <p:cNvGrpSpPr/>
          <p:nvPr/>
        </p:nvGrpSpPr>
        <p:grpSpPr>
          <a:xfrm>
            <a:off x="3617415" y="5394331"/>
            <a:ext cx="597931" cy="300817"/>
            <a:chOff x="7493876" y="2774731"/>
            <a:chExt cx="1481958" cy="894622"/>
          </a:xfrm>
        </p:grpSpPr>
        <p:sp>
          <p:nvSpPr>
            <p:cNvPr id="232" name="Freeform 231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3" name="Oval 232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34" name="Group 233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35" name="Freeform 234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6" name="Freeform 235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7" name="Freeform 236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8" name="Freeform 237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39" name="Group 238"/>
          <p:cNvGrpSpPr/>
          <p:nvPr/>
        </p:nvGrpSpPr>
        <p:grpSpPr>
          <a:xfrm>
            <a:off x="4312742" y="5705934"/>
            <a:ext cx="597931" cy="300817"/>
            <a:chOff x="7493876" y="2774731"/>
            <a:chExt cx="1481958" cy="894622"/>
          </a:xfrm>
        </p:grpSpPr>
        <p:sp>
          <p:nvSpPr>
            <p:cNvPr id="240" name="Freeform 239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1" name="Oval 240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42" name="Group 241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43" name="Freeform 242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4" name="Freeform 243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5" name="Freeform 244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6" name="Freeform 245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47" name="Group 246"/>
          <p:cNvGrpSpPr/>
          <p:nvPr/>
        </p:nvGrpSpPr>
        <p:grpSpPr>
          <a:xfrm>
            <a:off x="4587608" y="5246012"/>
            <a:ext cx="597931" cy="300817"/>
            <a:chOff x="7493876" y="2774731"/>
            <a:chExt cx="1481958" cy="894622"/>
          </a:xfrm>
        </p:grpSpPr>
        <p:sp>
          <p:nvSpPr>
            <p:cNvPr id="248" name="Freeform 247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9" name="Oval 248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50" name="Group 249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51" name="Freeform 250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2" name="Freeform 251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3" name="Freeform 252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4" name="Freeform 253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55" name="Group 254"/>
          <p:cNvGrpSpPr/>
          <p:nvPr/>
        </p:nvGrpSpPr>
        <p:grpSpPr>
          <a:xfrm>
            <a:off x="8462916" y="4337057"/>
            <a:ext cx="597931" cy="300817"/>
            <a:chOff x="7493876" y="2774731"/>
            <a:chExt cx="1481958" cy="894622"/>
          </a:xfrm>
        </p:grpSpPr>
        <p:sp>
          <p:nvSpPr>
            <p:cNvPr id="256" name="Freeform 25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7" name="Oval 25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58" name="Group 25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59" name="Freeform 25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0" name="Freeform 25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1" name="Freeform 26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2" name="Freeform 26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63" name="Group 262"/>
          <p:cNvGrpSpPr/>
          <p:nvPr/>
        </p:nvGrpSpPr>
        <p:grpSpPr>
          <a:xfrm>
            <a:off x="8243841" y="4926247"/>
            <a:ext cx="597931" cy="300817"/>
            <a:chOff x="7493876" y="2774731"/>
            <a:chExt cx="1481958" cy="894622"/>
          </a:xfrm>
        </p:grpSpPr>
        <p:sp>
          <p:nvSpPr>
            <p:cNvPr id="264" name="Freeform 263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5" name="Oval 264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66" name="Group 265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67" name="Freeform 266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8" name="Freeform 267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9" name="Freeform 268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0" name="Freeform 269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71" name="Group 270"/>
          <p:cNvGrpSpPr/>
          <p:nvPr/>
        </p:nvGrpSpPr>
        <p:grpSpPr>
          <a:xfrm>
            <a:off x="8963659" y="5613409"/>
            <a:ext cx="597931" cy="300817"/>
            <a:chOff x="7493876" y="2774731"/>
            <a:chExt cx="1481958" cy="894622"/>
          </a:xfrm>
        </p:grpSpPr>
        <p:sp>
          <p:nvSpPr>
            <p:cNvPr id="272" name="Freeform 271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3" name="Oval 272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74" name="Group 273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75" name="Freeform 274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6" name="Freeform 275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7" name="Freeform 276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8" name="Freeform 277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79" name="Group 278"/>
          <p:cNvGrpSpPr/>
          <p:nvPr/>
        </p:nvGrpSpPr>
        <p:grpSpPr>
          <a:xfrm>
            <a:off x="6526620" y="3425378"/>
            <a:ext cx="597931" cy="300817"/>
            <a:chOff x="7493876" y="2774731"/>
            <a:chExt cx="1481958" cy="894622"/>
          </a:xfrm>
        </p:grpSpPr>
        <p:sp>
          <p:nvSpPr>
            <p:cNvPr id="280" name="Freeform 279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1" name="Oval 280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82" name="Group 281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83" name="Freeform 282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4" name="Freeform 283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5" name="Freeform 284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6" name="Freeform 285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87" name="Group 286"/>
          <p:cNvGrpSpPr/>
          <p:nvPr/>
        </p:nvGrpSpPr>
        <p:grpSpPr>
          <a:xfrm>
            <a:off x="7683227" y="3687996"/>
            <a:ext cx="597931" cy="300817"/>
            <a:chOff x="7493876" y="2774731"/>
            <a:chExt cx="1481958" cy="894622"/>
          </a:xfrm>
        </p:grpSpPr>
        <p:sp>
          <p:nvSpPr>
            <p:cNvPr id="288" name="Freeform 287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9" name="Oval 288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90" name="Group 289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91" name="Freeform 290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2" name="Freeform 291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3" name="Freeform 292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4" name="Freeform 293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95" name="Group 294"/>
          <p:cNvGrpSpPr/>
          <p:nvPr/>
        </p:nvGrpSpPr>
        <p:grpSpPr>
          <a:xfrm>
            <a:off x="5374095" y="3693439"/>
            <a:ext cx="597931" cy="300817"/>
            <a:chOff x="7493876" y="2774731"/>
            <a:chExt cx="1481958" cy="894622"/>
          </a:xfrm>
        </p:grpSpPr>
        <p:sp>
          <p:nvSpPr>
            <p:cNvPr id="296" name="Freeform 29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7" name="Oval 29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98" name="Group 29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99" name="Freeform 29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0" name="Freeform 29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1" name="Freeform 30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2" name="Freeform 30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23" name="Group 322"/>
          <p:cNvGrpSpPr/>
          <p:nvPr/>
        </p:nvGrpSpPr>
        <p:grpSpPr>
          <a:xfrm>
            <a:off x="8317285" y="3820439"/>
            <a:ext cx="3684736" cy="1112688"/>
            <a:chOff x="8317285" y="3820439"/>
            <a:chExt cx="3684736" cy="1112688"/>
          </a:xfrm>
        </p:grpSpPr>
        <p:sp>
          <p:nvSpPr>
            <p:cNvPr id="303" name="Rectangle 302"/>
            <p:cNvSpPr/>
            <p:nvPr/>
          </p:nvSpPr>
          <p:spPr>
            <a:xfrm>
              <a:off x="9857982" y="4009797"/>
              <a:ext cx="2144039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altLang="ja-JP" sz="2000" dirty="0">
                  <a:solidFill>
                    <a:srgbClr val="C00000"/>
                  </a:solidFill>
                </a:rPr>
                <a:t>backbone router: </a:t>
              </a:r>
              <a:r>
                <a:rPr lang="en-US" altLang="ja-JP" sz="2000" dirty="0"/>
                <a:t>runs OSPF limited to backbone</a:t>
              </a:r>
              <a:endParaRPr lang="en-US" sz="2000" dirty="0"/>
            </a:p>
          </p:txBody>
        </p:sp>
        <p:cxnSp>
          <p:nvCxnSpPr>
            <p:cNvPr id="305" name="Straight Arrow Connector 304"/>
            <p:cNvCxnSpPr/>
            <p:nvPr/>
          </p:nvCxnSpPr>
          <p:spPr>
            <a:xfrm flipH="1" flipV="1">
              <a:off x="8317285" y="3820439"/>
              <a:ext cx="1503120" cy="36325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2" name="Group 321"/>
          <p:cNvGrpSpPr/>
          <p:nvPr/>
        </p:nvGrpSpPr>
        <p:grpSpPr>
          <a:xfrm>
            <a:off x="7166977" y="3322953"/>
            <a:ext cx="4306864" cy="646331"/>
            <a:chOff x="7166977" y="3322953"/>
            <a:chExt cx="4306864" cy="646331"/>
          </a:xfrm>
        </p:grpSpPr>
        <p:sp>
          <p:nvSpPr>
            <p:cNvPr id="306" name="Rectangle 305"/>
            <p:cNvSpPr/>
            <p:nvPr/>
          </p:nvSpPr>
          <p:spPr>
            <a:xfrm>
              <a:off x="8897655" y="3322953"/>
              <a:ext cx="257618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altLang="ja-JP" sz="2000" dirty="0">
                  <a:solidFill>
                    <a:srgbClr val="C00000"/>
                  </a:solidFill>
                </a:rPr>
                <a:t>boundary router: </a:t>
              </a:r>
              <a:r>
                <a:rPr lang="en-US" altLang="ja-JP" sz="2000" dirty="0"/>
                <a:t>connects to other ASes</a:t>
              </a:r>
              <a:endParaRPr lang="en-US" sz="2000" dirty="0"/>
            </a:p>
          </p:txBody>
        </p:sp>
        <p:cxnSp>
          <p:nvCxnSpPr>
            <p:cNvPr id="307" name="Straight Arrow Connector 306"/>
            <p:cNvCxnSpPr/>
            <p:nvPr/>
          </p:nvCxnSpPr>
          <p:spPr>
            <a:xfrm flipH="1">
              <a:off x="7166977" y="3521901"/>
              <a:ext cx="165134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1" name="Group 320"/>
          <p:cNvGrpSpPr/>
          <p:nvPr/>
        </p:nvGrpSpPr>
        <p:grpSpPr>
          <a:xfrm>
            <a:off x="400831" y="4789096"/>
            <a:ext cx="3682654" cy="1754326"/>
            <a:chOff x="400831" y="4789096"/>
            <a:chExt cx="3682654" cy="1754326"/>
          </a:xfrm>
        </p:grpSpPr>
        <p:sp>
          <p:nvSpPr>
            <p:cNvPr id="312" name="Rectangle 311"/>
            <p:cNvSpPr/>
            <p:nvPr/>
          </p:nvSpPr>
          <p:spPr>
            <a:xfrm>
              <a:off x="400831" y="4789096"/>
              <a:ext cx="3244241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altLang="ja-JP" sz="2000" dirty="0">
                  <a:solidFill>
                    <a:srgbClr val="C00000"/>
                  </a:solidFill>
                </a:rPr>
                <a:t>local routers: </a:t>
              </a:r>
              <a:endParaRPr lang="en-US" altLang="ja-JP" sz="2000" dirty="0">
                <a:solidFill>
                  <a:srgbClr val="C00000"/>
                </a:solidFill>
              </a:endParaRPr>
            </a:p>
            <a:p>
              <a:pPr marL="173355" indent="-173355">
                <a:lnSpc>
                  <a:spcPct val="90000"/>
                </a:lnSpc>
                <a:buFont typeface="Arial" panose="020B0604020202020204" pitchFamily="34" charset="0"/>
                <a:buChar char="•"/>
              </a:pPr>
              <a:r>
                <a:rPr lang="en-US" altLang="ja-JP" sz="2000" dirty="0"/>
                <a:t>flood LS in area only</a:t>
              </a:r>
              <a:endParaRPr lang="en-US" altLang="ja-JP" sz="2000" dirty="0"/>
            </a:p>
            <a:p>
              <a:pPr marL="173355" indent="-173355">
                <a:lnSpc>
                  <a:spcPct val="90000"/>
                </a:lnSpc>
                <a:buFont typeface="Arial" panose="020B0604020202020204" pitchFamily="34" charset="0"/>
                <a:buChar char="•"/>
              </a:pPr>
              <a:r>
                <a:rPr lang="en-US" sz="2000" dirty="0"/>
                <a:t>compute routing within area</a:t>
              </a:r>
              <a:endParaRPr lang="en-US" sz="2000" dirty="0"/>
            </a:p>
            <a:p>
              <a:pPr marL="173355" indent="-173355">
                <a:lnSpc>
                  <a:spcPct val="90000"/>
                </a:lnSpc>
                <a:buFont typeface="Arial" panose="020B0604020202020204" pitchFamily="34" charset="0"/>
                <a:buChar char="•"/>
              </a:pPr>
              <a:r>
                <a:rPr lang="en-US" sz="2000" dirty="0"/>
                <a:t>forward packets to outside via area border router</a:t>
              </a:r>
              <a:endParaRPr lang="en-US" sz="2000" dirty="0"/>
            </a:p>
          </p:txBody>
        </p:sp>
        <p:cxnSp>
          <p:nvCxnSpPr>
            <p:cNvPr id="318" name="Straight Connector 317"/>
            <p:cNvCxnSpPr/>
            <p:nvPr/>
          </p:nvCxnSpPr>
          <p:spPr>
            <a:xfrm>
              <a:off x="2091847" y="5035463"/>
              <a:ext cx="1991638" cy="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Network layer: “control plane” roadmap</a:t>
            </a:r>
            <a:endParaRPr lang="en-US" sz="4400" dirty="0"/>
          </a:p>
        </p:txBody>
      </p:sp>
      <p:pic>
        <p:nvPicPr>
          <p:cNvPr id="6" name="Picture 5" descr="A train crossing a bridge over a body of water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15288" y="1379196"/>
            <a:ext cx="3102316" cy="2326737"/>
          </a:xfrm>
          <a:prstGeom prst="rect">
            <a:avLst/>
          </a:prstGeom>
        </p:spPr>
      </p:pic>
      <p:sp>
        <p:nvSpPr>
          <p:cNvPr id="7" name="Rectangle 4"/>
          <p:cNvSpPr txBox="1">
            <a:spLocks noChangeArrowheads="1"/>
          </p:cNvSpPr>
          <p:nvPr/>
        </p:nvSpPr>
        <p:spPr>
          <a:xfrm>
            <a:off x="6761675" y="4144564"/>
            <a:ext cx="5066531" cy="1937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9575" indent="-294005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network management, configuration 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5800" lvl="1" indent="-219075">
              <a:buClr>
                <a:schemeClr val="bg1">
                  <a:lumMod val="75000"/>
                </a:schemeClr>
              </a:buClr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SNMP</a:t>
            </a:r>
            <a:endParaRPr lang="en-US" altLang="en-US" sz="28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5800" lvl="1" indent="-219075">
              <a:buClr>
                <a:schemeClr val="bg1">
                  <a:lumMod val="75000"/>
                </a:schemeClr>
              </a:buClr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NETCONF/YANG</a:t>
            </a:r>
            <a:endParaRPr lang="en-US" altLang="en-US" sz="28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lvl="1"/>
            <a:endParaRPr lang="en-US" altLang="en-US" dirty="0"/>
          </a:p>
        </p:txBody>
      </p:sp>
      <p:sp>
        <p:nvSpPr>
          <p:cNvPr id="10" name="Rectangle 4"/>
          <p:cNvSpPr txBox="1">
            <a:spLocks noChangeArrowheads="1"/>
          </p:cNvSpPr>
          <p:nvPr/>
        </p:nvSpPr>
        <p:spPr>
          <a:xfrm>
            <a:off x="622456" y="1361615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74955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introduction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74955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routing protocols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intra-ISP routing: OSPF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rgbClr val="0000A8"/>
              </a:buClr>
            </a:pPr>
            <a:r>
              <a:rPr lang="en-US" altLang="en-US" sz="3600" dirty="0">
                <a:ea typeface="MS PGothic" panose="020B0600070205080204" pitchFamily="34" charset="-128"/>
                <a:cs typeface="Arial" panose="020B0604020202020204" pitchFamily="34" charset="0"/>
              </a:rPr>
              <a:t>routing among ISPs: BGP</a:t>
            </a:r>
            <a:endParaRPr lang="en-US" altLang="en-US" sz="3600" dirty="0"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SDN control plane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Internet Control Message Protocol 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466725" indent="-409575">
              <a:spcBef>
                <a:spcPts val="600"/>
              </a:spcBef>
              <a:buNone/>
            </a:pPr>
            <a:endParaRPr lang="en-US" altLang="en-US" sz="3200" dirty="0"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MS PGothic" panose="020B0600070205080204" pitchFamily="34" charset="-128"/>
              </a:rPr>
              <a:t>Interconnected ASes</a:t>
            </a:r>
            <a:endParaRPr lang="en-US" sz="4800" dirty="0">
              <a:latin typeface="+mn-lt"/>
            </a:endParaRPr>
          </a:p>
        </p:txBody>
      </p:sp>
      <p:sp>
        <p:nvSpPr>
          <p:cNvPr id="133" name="Freeform 3"/>
          <p:cNvSpPr/>
          <p:nvPr/>
        </p:nvSpPr>
        <p:spPr bwMode="auto">
          <a:xfrm>
            <a:off x="6841821" y="1845983"/>
            <a:ext cx="2351995" cy="1511508"/>
          </a:xfrm>
          <a:custGeom>
            <a:avLst/>
            <a:gdLst>
              <a:gd name="T0" fmla="*/ 1063 w 1162"/>
              <a:gd name="T1" fmla="*/ 49351 h 543"/>
              <a:gd name="T2" fmla="*/ 6960 w 1162"/>
              <a:gd name="T3" fmla="*/ 4162 h 543"/>
              <a:gd name="T4" fmla="*/ 17785 w 1162"/>
              <a:gd name="T5" fmla="*/ 23973 h 543"/>
              <a:gd name="T6" fmla="*/ 21649 w 1162"/>
              <a:gd name="T7" fmla="*/ 72662 h 543"/>
              <a:gd name="T8" fmla="*/ 19828 w 1162"/>
              <a:gd name="T9" fmla="*/ 137161 h 543"/>
              <a:gd name="T10" fmla="*/ 11083 w 1162"/>
              <a:gd name="T11" fmla="*/ 164591 h 543"/>
              <a:gd name="T12" fmla="*/ 1657 w 1162"/>
              <a:gd name="T13" fmla="*/ 133650 h 543"/>
              <a:gd name="T14" fmla="*/ 1063 w 1162"/>
              <a:gd name="T15" fmla="*/ 49351 h 54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1162"/>
              <a:gd name="T25" fmla="*/ 0 h 543"/>
              <a:gd name="T26" fmla="*/ 1162 w 1162"/>
              <a:gd name="T27" fmla="*/ 543 h 543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1162" h="543">
                <a:moveTo>
                  <a:pt x="56" y="162"/>
                </a:moveTo>
                <a:cubicBezTo>
                  <a:pt x="115" y="100"/>
                  <a:pt x="221" y="28"/>
                  <a:pt x="368" y="14"/>
                </a:cubicBezTo>
                <a:cubicBezTo>
                  <a:pt x="515" y="0"/>
                  <a:pt x="811" y="42"/>
                  <a:pt x="940" y="79"/>
                </a:cubicBezTo>
                <a:cubicBezTo>
                  <a:pt x="1069" y="116"/>
                  <a:pt x="1126" y="177"/>
                  <a:pt x="1144" y="239"/>
                </a:cubicBezTo>
                <a:cubicBezTo>
                  <a:pt x="1162" y="301"/>
                  <a:pt x="1141" y="401"/>
                  <a:pt x="1048" y="451"/>
                </a:cubicBezTo>
                <a:cubicBezTo>
                  <a:pt x="955" y="501"/>
                  <a:pt x="746" y="543"/>
                  <a:pt x="586" y="541"/>
                </a:cubicBezTo>
                <a:cubicBezTo>
                  <a:pt x="426" y="539"/>
                  <a:pt x="176" y="502"/>
                  <a:pt x="88" y="439"/>
                </a:cubicBezTo>
                <a:cubicBezTo>
                  <a:pt x="0" y="376"/>
                  <a:pt x="63" y="220"/>
                  <a:pt x="56" y="162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34" name="Freeform 4"/>
          <p:cNvSpPr/>
          <p:nvPr/>
        </p:nvSpPr>
        <p:spPr bwMode="auto">
          <a:xfrm>
            <a:off x="3015266" y="1592345"/>
            <a:ext cx="1832250" cy="1498236"/>
          </a:xfrm>
          <a:custGeom>
            <a:avLst/>
            <a:gdLst>
              <a:gd name="T0" fmla="*/ 134 w 1198"/>
              <a:gd name="T1" fmla="*/ 270558 h 451"/>
              <a:gd name="T2" fmla="*/ 273 w 1198"/>
              <a:gd name="T3" fmla="*/ 132828 h 451"/>
              <a:gd name="T4" fmla="*/ 679 w 1198"/>
              <a:gd name="T5" fmla="*/ 73044 h 451"/>
              <a:gd name="T6" fmla="*/ 1501 w 1198"/>
              <a:gd name="T7" fmla="*/ 37135 h 451"/>
              <a:gd name="T8" fmla="*/ 1796 w 1198"/>
              <a:gd name="T9" fmla="*/ 294460 h 451"/>
              <a:gd name="T10" fmla="*/ 1350 w 1198"/>
              <a:gd name="T11" fmla="*/ 616944 h 451"/>
              <a:gd name="T12" fmla="*/ 466 w 1198"/>
              <a:gd name="T13" fmla="*/ 634874 h 451"/>
              <a:gd name="T14" fmla="*/ 54 w 1198"/>
              <a:gd name="T15" fmla="*/ 503524 h 451"/>
              <a:gd name="T16" fmla="*/ 134 w 1198"/>
              <a:gd name="T17" fmla="*/ 270558 h 451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98"/>
              <a:gd name="T28" fmla="*/ 0 h 451"/>
              <a:gd name="T29" fmla="*/ 1198 w 1198"/>
              <a:gd name="T30" fmla="*/ 451 h 451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98" h="451">
                <a:moveTo>
                  <a:pt x="88" y="181"/>
                </a:moveTo>
                <a:cubicBezTo>
                  <a:pt x="159" y="143"/>
                  <a:pt x="120" y="111"/>
                  <a:pt x="180" y="89"/>
                </a:cubicBezTo>
                <a:cubicBezTo>
                  <a:pt x="240" y="67"/>
                  <a:pt x="313" y="60"/>
                  <a:pt x="448" y="49"/>
                </a:cubicBezTo>
                <a:cubicBezTo>
                  <a:pt x="583" y="38"/>
                  <a:pt x="866" y="0"/>
                  <a:pt x="988" y="25"/>
                </a:cubicBezTo>
                <a:cubicBezTo>
                  <a:pt x="1110" y="50"/>
                  <a:pt x="1198" y="132"/>
                  <a:pt x="1181" y="197"/>
                </a:cubicBezTo>
                <a:cubicBezTo>
                  <a:pt x="1164" y="262"/>
                  <a:pt x="1034" y="375"/>
                  <a:pt x="889" y="413"/>
                </a:cubicBezTo>
                <a:cubicBezTo>
                  <a:pt x="744" y="451"/>
                  <a:pt x="449" y="438"/>
                  <a:pt x="307" y="425"/>
                </a:cubicBezTo>
                <a:cubicBezTo>
                  <a:pt x="165" y="412"/>
                  <a:pt x="72" y="378"/>
                  <a:pt x="36" y="337"/>
                </a:cubicBezTo>
                <a:cubicBezTo>
                  <a:pt x="0" y="296"/>
                  <a:pt x="77" y="213"/>
                  <a:pt x="88" y="181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35" name="Freeform 5"/>
          <p:cNvSpPr/>
          <p:nvPr/>
        </p:nvSpPr>
        <p:spPr bwMode="auto">
          <a:xfrm>
            <a:off x="4197833" y="2673258"/>
            <a:ext cx="2930139" cy="1167917"/>
          </a:xfrm>
          <a:custGeom>
            <a:avLst/>
            <a:gdLst>
              <a:gd name="T0" fmla="*/ 1319 w 1583"/>
              <a:gd name="T1" fmla="*/ 862 h 682"/>
              <a:gd name="T2" fmla="*/ 3445 w 1583"/>
              <a:gd name="T3" fmla="*/ 285 h 682"/>
              <a:gd name="T4" fmla="*/ 6645 w 1583"/>
              <a:gd name="T5" fmla="*/ 77 h 682"/>
              <a:gd name="T6" fmla="*/ 9794 w 1583"/>
              <a:gd name="T7" fmla="*/ 744 h 682"/>
              <a:gd name="T8" fmla="*/ 13238 w 1583"/>
              <a:gd name="T9" fmla="*/ 1642 h 682"/>
              <a:gd name="T10" fmla="*/ 10773 w 1583"/>
              <a:gd name="T11" fmla="*/ 2476 h 682"/>
              <a:gd name="T12" fmla="*/ 5844 w 1583"/>
              <a:gd name="T13" fmla="*/ 2523 h 682"/>
              <a:gd name="T14" fmla="*/ 751 w 1583"/>
              <a:gd name="T15" fmla="*/ 2291 h 682"/>
              <a:gd name="T16" fmla="*/ 1319 w 1583"/>
              <a:gd name="T17" fmla="*/ 862 h 68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583"/>
              <a:gd name="T28" fmla="*/ 0 h 682"/>
              <a:gd name="T29" fmla="*/ 1583 w 1583"/>
              <a:gd name="T30" fmla="*/ 682 h 68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583" h="682">
                <a:moveTo>
                  <a:pt x="155" y="224"/>
                </a:moveTo>
                <a:cubicBezTo>
                  <a:pt x="208" y="137"/>
                  <a:pt x="302" y="108"/>
                  <a:pt x="407" y="74"/>
                </a:cubicBezTo>
                <a:cubicBezTo>
                  <a:pt x="512" y="40"/>
                  <a:pt x="660" y="0"/>
                  <a:pt x="785" y="20"/>
                </a:cubicBezTo>
                <a:cubicBezTo>
                  <a:pt x="910" y="40"/>
                  <a:pt x="1027" y="126"/>
                  <a:pt x="1157" y="194"/>
                </a:cubicBezTo>
                <a:cubicBezTo>
                  <a:pt x="1287" y="262"/>
                  <a:pt x="1545" y="353"/>
                  <a:pt x="1564" y="428"/>
                </a:cubicBezTo>
                <a:cubicBezTo>
                  <a:pt x="1583" y="503"/>
                  <a:pt x="1417" y="606"/>
                  <a:pt x="1272" y="644"/>
                </a:cubicBezTo>
                <a:cubicBezTo>
                  <a:pt x="1127" y="682"/>
                  <a:pt x="887" y="664"/>
                  <a:pt x="690" y="656"/>
                </a:cubicBezTo>
                <a:cubicBezTo>
                  <a:pt x="493" y="648"/>
                  <a:pt x="178" y="668"/>
                  <a:pt x="89" y="596"/>
                </a:cubicBezTo>
                <a:cubicBezTo>
                  <a:pt x="0" y="524"/>
                  <a:pt x="102" y="311"/>
                  <a:pt x="155" y="224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36" name="Oval 6"/>
          <p:cNvSpPr>
            <a:spLocks noChangeArrowheads="1"/>
          </p:cNvSpPr>
          <p:nvPr/>
        </p:nvSpPr>
        <p:spPr bwMode="auto">
          <a:xfrm>
            <a:off x="3396316" y="2671783"/>
            <a:ext cx="456967" cy="119446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37" name="Line 7"/>
          <p:cNvSpPr>
            <a:spLocks noChangeShapeType="1"/>
          </p:cNvSpPr>
          <p:nvPr/>
        </p:nvSpPr>
        <p:spPr bwMode="auto">
          <a:xfrm>
            <a:off x="3396316" y="2661461"/>
            <a:ext cx="0" cy="76681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38" name="Line 8"/>
          <p:cNvSpPr>
            <a:spLocks noChangeShapeType="1"/>
          </p:cNvSpPr>
          <p:nvPr/>
        </p:nvSpPr>
        <p:spPr bwMode="auto">
          <a:xfrm>
            <a:off x="3853283" y="2661461"/>
            <a:ext cx="0" cy="76681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39" name="Rectangle 9"/>
          <p:cNvSpPr>
            <a:spLocks noChangeArrowheads="1"/>
          </p:cNvSpPr>
          <p:nvPr/>
        </p:nvSpPr>
        <p:spPr bwMode="auto">
          <a:xfrm>
            <a:off x="3396316" y="2661461"/>
            <a:ext cx="452588" cy="75207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0" name="Oval 10"/>
          <p:cNvSpPr>
            <a:spLocks noChangeArrowheads="1"/>
          </p:cNvSpPr>
          <p:nvPr/>
        </p:nvSpPr>
        <p:spPr bwMode="auto">
          <a:xfrm>
            <a:off x="3391936" y="2574457"/>
            <a:ext cx="456967" cy="14009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1" name="Rectangle 11"/>
          <p:cNvSpPr>
            <a:spLocks noChangeArrowheads="1"/>
          </p:cNvSpPr>
          <p:nvPr/>
        </p:nvSpPr>
        <p:spPr bwMode="auto">
          <a:xfrm>
            <a:off x="3518952" y="2593627"/>
            <a:ext cx="205854" cy="182856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2" name="Text Box 12"/>
          <p:cNvSpPr txBox="1">
            <a:spLocks noChangeArrowheads="1"/>
          </p:cNvSpPr>
          <p:nvPr/>
        </p:nvSpPr>
        <p:spPr bwMode="auto">
          <a:xfrm>
            <a:off x="3393396" y="2497775"/>
            <a:ext cx="467187" cy="39667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3b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43" name="Oval 13"/>
          <p:cNvSpPr>
            <a:spLocks noChangeArrowheads="1"/>
          </p:cNvSpPr>
          <p:nvPr/>
        </p:nvSpPr>
        <p:spPr bwMode="auto">
          <a:xfrm>
            <a:off x="5174547" y="3565416"/>
            <a:ext cx="456967" cy="119446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4" name="Line 14"/>
          <p:cNvSpPr>
            <a:spLocks noChangeShapeType="1"/>
          </p:cNvSpPr>
          <p:nvPr/>
        </p:nvSpPr>
        <p:spPr bwMode="auto">
          <a:xfrm>
            <a:off x="5174547" y="3555094"/>
            <a:ext cx="0" cy="76681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5" name="Line 15"/>
          <p:cNvSpPr>
            <a:spLocks noChangeShapeType="1"/>
          </p:cNvSpPr>
          <p:nvPr/>
        </p:nvSpPr>
        <p:spPr bwMode="auto">
          <a:xfrm>
            <a:off x="5631514" y="3555094"/>
            <a:ext cx="0" cy="76681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6" name="Rectangle 16"/>
          <p:cNvSpPr>
            <a:spLocks noChangeArrowheads="1"/>
          </p:cNvSpPr>
          <p:nvPr/>
        </p:nvSpPr>
        <p:spPr bwMode="auto">
          <a:xfrm>
            <a:off x="5174547" y="3555094"/>
            <a:ext cx="452588" cy="75207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7" name="Oval 17"/>
          <p:cNvSpPr>
            <a:spLocks noChangeArrowheads="1"/>
          </p:cNvSpPr>
          <p:nvPr/>
        </p:nvSpPr>
        <p:spPr bwMode="auto">
          <a:xfrm>
            <a:off x="5170167" y="3468090"/>
            <a:ext cx="456967" cy="14009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148" name="Group 18"/>
          <p:cNvGrpSpPr/>
          <p:nvPr/>
        </p:nvGrpSpPr>
        <p:grpSpPr bwMode="auto">
          <a:xfrm>
            <a:off x="5173087" y="3382561"/>
            <a:ext cx="468647" cy="396679"/>
            <a:chOff x="2897" y="2425"/>
            <a:chExt cx="323" cy="269"/>
          </a:xfrm>
        </p:grpSpPr>
        <p:sp>
          <p:nvSpPr>
            <p:cNvPr id="251" name="Rectangle 19"/>
            <p:cNvSpPr>
              <a:spLocks noChangeArrowheads="1"/>
            </p:cNvSpPr>
            <p:nvPr/>
          </p:nvSpPr>
          <p:spPr bwMode="auto">
            <a:xfrm>
              <a:off x="2982" y="2490"/>
              <a:ext cx="142" cy="132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2" name="Text Box 20"/>
            <p:cNvSpPr txBox="1">
              <a:spLocks noChangeArrowheads="1"/>
            </p:cNvSpPr>
            <p:nvPr/>
          </p:nvSpPr>
          <p:spPr bwMode="auto">
            <a:xfrm>
              <a:off x="2897" y="2425"/>
              <a:ext cx="323" cy="269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1d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149" name="Oval 21"/>
          <p:cNvSpPr>
            <a:spLocks noChangeArrowheads="1"/>
          </p:cNvSpPr>
          <p:nvPr/>
        </p:nvSpPr>
        <p:spPr bwMode="auto">
          <a:xfrm>
            <a:off x="4215353" y="2477130"/>
            <a:ext cx="456967" cy="122395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50" name="Line 22"/>
          <p:cNvSpPr>
            <a:spLocks noChangeShapeType="1"/>
          </p:cNvSpPr>
          <p:nvPr/>
        </p:nvSpPr>
        <p:spPr bwMode="auto">
          <a:xfrm>
            <a:off x="4215353" y="2466808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51" name="Line 23"/>
          <p:cNvSpPr>
            <a:spLocks noChangeShapeType="1"/>
          </p:cNvSpPr>
          <p:nvPr/>
        </p:nvSpPr>
        <p:spPr bwMode="auto">
          <a:xfrm>
            <a:off x="4672320" y="2466808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52" name="Rectangle 24"/>
          <p:cNvSpPr>
            <a:spLocks noChangeArrowheads="1"/>
          </p:cNvSpPr>
          <p:nvPr/>
        </p:nvSpPr>
        <p:spPr bwMode="auto">
          <a:xfrm>
            <a:off x="4215353" y="2466808"/>
            <a:ext cx="452588" cy="69308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53" name="Oval 25"/>
          <p:cNvSpPr>
            <a:spLocks noChangeArrowheads="1"/>
          </p:cNvSpPr>
          <p:nvPr/>
        </p:nvSpPr>
        <p:spPr bwMode="auto">
          <a:xfrm>
            <a:off x="4210973" y="2379804"/>
            <a:ext cx="456967" cy="14009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54" name="Rectangle 26"/>
          <p:cNvSpPr>
            <a:spLocks noChangeArrowheads="1"/>
          </p:cNvSpPr>
          <p:nvPr/>
        </p:nvSpPr>
        <p:spPr bwMode="auto">
          <a:xfrm>
            <a:off x="4337990" y="2398974"/>
            <a:ext cx="207314" cy="162211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55" name="Text Box 27"/>
          <p:cNvSpPr txBox="1">
            <a:spLocks noChangeArrowheads="1"/>
          </p:cNvSpPr>
          <p:nvPr/>
        </p:nvSpPr>
        <p:spPr bwMode="auto">
          <a:xfrm>
            <a:off x="4213893" y="2301648"/>
            <a:ext cx="467187" cy="39667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3a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56" name="Oval 28"/>
          <p:cNvSpPr>
            <a:spLocks noChangeArrowheads="1"/>
          </p:cNvSpPr>
          <p:nvPr/>
        </p:nvSpPr>
        <p:spPr bwMode="auto">
          <a:xfrm>
            <a:off x="5121988" y="2981458"/>
            <a:ext cx="456967" cy="119446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57" name="Line 29"/>
          <p:cNvSpPr>
            <a:spLocks noChangeShapeType="1"/>
          </p:cNvSpPr>
          <p:nvPr/>
        </p:nvSpPr>
        <p:spPr bwMode="auto">
          <a:xfrm>
            <a:off x="5121988" y="2972610"/>
            <a:ext cx="0" cy="75207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58" name="Line 30"/>
          <p:cNvSpPr>
            <a:spLocks noChangeShapeType="1"/>
          </p:cNvSpPr>
          <p:nvPr/>
        </p:nvSpPr>
        <p:spPr bwMode="auto">
          <a:xfrm>
            <a:off x="5578955" y="2972610"/>
            <a:ext cx="0" cy="75207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59" name="Rectangle 31"/>
          <p:cNvSpPr>
            <a:spLocks noChangeArrowheads="1"/>
          </p:cNvSpPr>
          <p:nvPr/>
        </p:nvSpPr>
        <p:spPr bwMode="auto">
          <a:xfrm>
            <a:off x="5121988" y="2972610"/>
            <a:ext cx="452588" cy="70783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60" name="Oval 32"/>
          <p:cNvSpPr>
            <a:spLocks noChangeArrowheads="1"/>
          </p:cNvSpPr>
          <p:nvPr/>
        </p:nvSpPr>
        <p:spPr bwMode="auto">
          <a:xfrm>
            <a:off x="5117608" y="2884132"/>
            <a:ext cx="456967" cy="14009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161" name="Group 33"/>
          <p:cNvGrpSpPr/>
          <p:nvPr/>
        </p:nvGrpSpPr>
        <p:grpSpPr bwMode="auto">
          <a:xfrm>
            <a:off x="5124908" y="2798602"/>
            <a:ext cx="452588" cy="398153"/>
            <a:chOff x="2899" y="2425"/>
            <a:chExt cx="319" cy="270"/>
          </a:xfrm>
        </p:grpSpPr>
        <p:sp>
          <p:nvSpPr>
            <p:cNvPr id="249" name="Rectangle 34"/>
            <p:cNvSpPr>
              <a:spLocks noChangeArrowheads="1"/>
            </p:cNvSpPr>
            <p:nvPr/>
          </p:nvSpPr>
          <p:spPr bwMode="auto">
            <a:xfrm>
              <a:off x="2982" y="2490"/>
              <a:ext cx="144" cy="132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0" name="Text Box 35"/>
            <p:cNvSpPr txBox="1">
              <a:spLocks noChangeArrowheads="1"/>
            </p:cNvSpPr>
            <p:nvPr/>
          </p:nvSpPr>
          <p:spPr bwMode="auto">
            <a:xfrm>
              <a:off x="2899" y="2425"/>
              <a:ext cx="319" cy="27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1c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162" name="Line 36"/>
          <p:cNvSpPr>
            <a:spLocks noChangeShapeType="1"/>
          </p:cNvSpPr>
          <p:nvPr/>
        </p:nvSpPr>
        <p:spPr bwMode="auto">
          <a:xfrm>
            <a:off x="7742616" y="2716751"/>
            <a:ext cx="449668" cy="14451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63" name="Line 37"/>
          <p:cNvSpPr>
            <a:spLocks noChangeShapeType="1"/>
          </p:cNvSpPr>
          <p:nvPr/>
        </p:nvSpPr>
        <p:spPr bwMode="auto">
          <a:xfrm>
            <a:off x="8215643" y="2592152"/>
            <a:ext cx="132856" cy="17105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64" name="Line 38"/>
          <p:cNvSpPr>
            <a:spLocks noChangeShapeType="1"/>
          </p:cNvSpPr>
          <p:nvPr/>
        </p:nvSpPr>
        <p:spPr bwMode="auto">
          <a:xfrm flipV="1">
            <a:off x="7643339" y="2527268"/>
            <a:ext cx="166435" cy="112073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65" name="Freeform 39"/>
          <p:cNvSpPr/>
          <p:nvPr/>
        </p:nvSpPr>
        <p:spPr bwMode="auto">
          <a:xfrm>
            <a:off x="5628594" y="3462191"/>
            <a:ext cx="385429" cy="120921"/>
          </a:xfrm>
          <a:custGeom>
            <a:avLst/>
            <a:gdLst>
              <a:gd name="T0" fmla="*/ 0 w 264"/>
              <a:gd name="T1" fmla="*/ 82 h 82"/>
              <a:gd name="T2" fmla="*/ 264 w 264"/>
              <a:gd name="T3" fmla="*/ 0 h 82"/>
              <a:gd name="T4" fmla="*/ 0 60000 65536"/>
              <a:gd name="T5" fmla="*/ 0 60000 65536"/>
              <a:gd name="T6" fmla="*/ 0 w 264"/>
              <a:gd name="T7" fmla="*/ 0 h 82"/>
              <a:gd name="T8" fmla="*/ 264 w 264"/>
              <a:gd name="T9" fmla="*/ 82 h 82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64" h="82">
                <a:moveTo>
                  <a:pt x="0" y="82"/>
                </a:moveTo>
                <a:lnTo>
                  <a:pt x="264" y="0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66" name="Freeform 40"/>
          <p:cNvSpPr/>
          <p:nvPr/>
        </p:nvSpPr>
        <p:spPr bwMode="auto">
          <a:xfrm>
            <a:off x="4957013" y="3409104"/>
            <a:ext cx="221914" cy="174008"/>
          </a:xfrm>
          <a:custGeom>
            <a:avLst/>
            <a:gdLst>
              <a:gd name="T0" fmla="*/ 0 w 152"/>
              <a:gd name="T1" fmla="*/ 0 h 118"/>
              <a:gd name="T2" fmla="*/ 152 w 152"/>
              <a:gd name="T3" fmla="*/ 118 h 118"/>
              <a:gd name="T4" fmla="*/ 0 60000 65536"/>
              <a:gd name="T5" fmla="*/ 0 60000 65536"/>
              <a:gd name="T6" fmla="*/ 0 w 152"/>
              <a:gd name="T7" fmla="*/ 0 h 118"/>
              <a:gd name="T8" fmla="*/ 152 w 152"/>
              <a:gd name="T9" fmla="*/ 118 h 118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52" h="118">
                <a:moveTo>
                  <a:pt x="0" y="0"/>
                </a:moveTo>
                <a:lnTo>
                  <a:pt x="152" y="118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67" name="Freeform 41"/>
          <p:cNvSpPr/>
          <p:nvPr/>
        </p:nvSpPr>
        <p:spPr bwMode="auto">
          <a:xfrm>
            <a:off x="5138048" y="3305879"/>
            <a:ext cx="823417" cy="120921"/>
          </a:xfrm>
          <a:custGeom>
            <a:avLst/>
            <a:gdLst>
              <a:gd name="T0" fmla="*/ 0 w 564"/>
              <a:gd name="T1" fmla="*/ 0 h 82"/>
              <a:gd name="T2" fmla="*/ 564 w 564"/>
              <a:gd name="T3" fmla="*/ 82 h 82"/>
              <a:gd name="T4" fmla="*/ 0 60000 65536"/>
              <a:gd name="T5" fmla="*/ 0 60000 65536"/>
              <a:gd name="T6" fmla="*/ 0 w 564"/>
              <a:gd name="T7" fmla="*/ 0 h 82"/>
              <a:gd name="T8" fmla="*/ 564 w 564"/>
              <a:gd name="T9" fmla="*/ 82 h 82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64" h="82">
                <a:moveTo>
                  <a:pt x="0" y="0"/>
                </a:moveTo>
                <a:lnTo>
                  <a:pt x="564" y="82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68" name="Freeform 42"/>
          <p:cNvSpPr/>
          <p:nvPr/>
        </p:nvSpPr>
        <p:spPr bwMode="auto">
          <a:xfrm>
            <a:off x="5047530" y="3066987"/>
            <a:ext cx="110957" cy="138616"/>
          </a:xfrm>
          <a:custGeom>
            <a:avLst/>
            <a:gdLst>
              <a:gd name="T0" fmla="*/ 0 w 76"/>
              <a:gd name="T1" fmla="*/ 94 h 94"/>
              <a:gd name="T2" fmla="*/ 76 w 76"/>
              <a:gd name="T3" fmla="*/ 0 h 94"/>
              <a:gd name="T4" fmla="*/ 0 60000 65536"/>
              <a:gd name="T5" fmla="*/ 0 60000 65536"/>
              <a:gd name="T6" fmla="*/ 0 w 76"/>
              <a:gd name="T7" fmla="*/ 0 h 94"/>
              <a:gd name="T8" fmla="*/ 76 w 76"/>
              <a:gd name="T9" fmla="*/ 94 h 9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76" h="94">
                <a:moveTo>
                  <a:pt x="0" y="94"/>
                </a:moveTo>
                <a:lnTo>
                  <a:pt x="76" y="0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69" name="Freeform 43"/>
          <p:cNvSpPr/>
          <p:nvPr/>
        </p:nvSpPr>
        <p:spPr bwMode="auto">
          <a:xfrm>
            <a:off x="3841603" y="2512522"/>
            <a:ext cx="367910" cy="168109"/>
          </a:xfrm>
          <a:custGeom>
            <a:avLst/>
            <a:gdLst>
              <a:gd name="T0" fmla="*/ 0 w 252"/>
              <a:gd name="T1" fmla="*/ 114 h 114"/>
              <a:gd name="T2" fmla="*/ 252 w 252"/>
              <a:gd name="T3" fmla="*/ 0 h 114"/>
              <a:gd name="T4" fmla="*/ 0 60000 65536"/>
              <a:gd name="T5" fmla="*/ 0 60000 65536"/>
              <a:gd name="T6" fmla="*/ 0 w 252"/>
              <a:gd name="T7" fmla="*/ 0 h 114"/>
              <a:gd name="T8" fmla="*/ 252 w 252"/>
              <a:gd name="T9" fmla="*/ 114 h 11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52" h="114">
                <a:moveTo>
                  <a:pt x="0" y="114"/>
                </a:moveTo>
                <a:lnTo>
                  <a:pt x="252" y="0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0" name="Freeform 44"/>
          <p:cNvSpPr/>
          <p:nvPr/>
        </p:nvSpPr>
        <p:spPr bwMode="auto">
          <a:xfrm>
            <a:off x="4478146" y="2601000"/>
            <a:ext cx="648222" cy="380458"/>
          </a:xfrm>
          <a:custGeom>
            <a:avLst/>
            <a:gdLst>
              <a:gd name="T0" fmla="*/ 0 w 444"/>
              <a:gd name="T1" fmla="*/ 0 h 258"/>
              <a:gd name="T2" fmla="*/ 444 w 444"/>
              <a:gd name="T3" fmla="*/ 258 h 258"/>
              <a:gd name="T4" fmla="*/ 0 60000 65536"/>
              <a:gd name="T5" fmla="*/ 0 60000 65536"/>
              <a:gd name="T6" fmla="*/ 0 w 444"/>
              <a:gd name="T7" fmla="*/ 0 h 258"/>
              <a:gd name="T8" fmla="*/ 444 w 444"/>
              <a:gd name="T9" fmla="*/ 258 h 258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444" h="258">
                <a:moveTo>
                  <a:pt x="0" y="0"/>
                </a:moveTo>
                <a:lnTo>
                  <a:pt x="444" y="258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1" name="Freeform 45"/>
          <p:cNvSpPr/>
          <p:nvPr/>
        </p:nvSpPr>
        <p:spPr bwMode="auto">
          <a:xfrm>
            <a:off x="6411133" y="2775008"/>
            <a:ext cx="954814" cy="619350"/>
          </a:xfrm>
          <a:custGeom>
            <a:avLst/>
            <a:gdLst>
              <a:gd name="T0" fmla="*/ 0 w 654"/>
              <a:gd name="T1" fmla="*/ 420 h 420"/>
              <a:gd name="T2" fmla="*/ 654 w 654"/>
              <a:gd name="T3" fmla="*/ 0 h 420"/>
              <a:gd name="T4" fmla="*/ 0 60000 65536"/>
              <a:gd name="T5" fmla="*/ 0 60000 65536"/>
              <a:gd name="T6" fmla="*/ 0 w 654"/>
              <a:gd name="T7" fmla="*/ 0 h 420"/>
              <a:gd name="T8" fmla="*/ 654 w 654"/>
              <a:gd name="T9" fmla="*/ 420 h 42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654" h="420">
                <a:moveTo>
                  <a:pt x="0" y="420"/>
                </a:moveTo>
                <a:lnTo>
                  <a:pt x="654" y="0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2" name="Oval 46"/>
          <p:cNvSpPr>
            <a:spLocks noChangeArrowheads="1"/>
          </p:cNvSpPr>
          <p:nvPr/>
        </p:nvSpPr>
        <p:spPr bwMode="auto">
          <a:xfrm>
            <a:off x="7285649" y="2682106"/>
            <a:ext cx="456967" cy="12092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3" name="Line 47"/>
          <p:cNvSpPr>
            <a:spLocks noChangeShapeType="1"/>
          </p:cNvSpPr>
          <p:nvPr/>
        </p:nvSpPr>
        <p:spPr bwMode="auto">
          <a:xfrm>
            <a:off x="7285649" y="2670308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4" name="Line 48"/>
          <p:cNvSpPr>
            <a:spLocks noChangeShapeType="1"/>
          </p:cNvSpPr>
          <p:nvPr/>
        </p:nvSpPr>
        <p:spPr bwMode="auto">
          <a:xfrm>
            <a:off x="7742616" y="2670308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5" name="Rectangle 49"/>
          <p:cNvSpPr>
            <a:spLocks noChangeArrowheads="1"/>
          </p:cNvSpPr>
          <p:nvPr/>
        </p:nvSpPr>
        <p:spPr bwMode="auto">
          <a:xfrm>
            <a:off x="7285649" y="2670308"/>
            <a:ext cx="452588" cy="73732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6" name="Oval 50"/>
          <p:cNvSpPr>
            <a:spLocks noChangeArrowheads="1"/>
          </p:cNvSpPr>
          <p:nvPr/>
        </p:nvSpPr>
        <p:spPr bwMode="auto">
          <a:xfrm>
            <a:off x="7281269" y="2583305"/>
            <a:ext cx="456967" cy="14009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7" name="Rectangle 51"/>
          <p:cNvSpPr>
            <a:spLocks noChangeArrowheads="1"/>
          </p:cNvSpPr>
          <p:nvPr/>
        </p:nvSpPr>
        <p:spPr bwMode="auto">
          <a:xfrm>
            <a:off x="7408285" y="2602475"/>
            <a:ext cx="205854" cy="179906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8" name="Text Box 52"/>
          <p:cNvSpPr txBox="1">
            <a:spLocks noChangeArrowheads="1"/>
          </p:cNvSpPr>
          <p:nvPr/>
        </p:nvSpPr>
        <p:spPr bwMode="auto">
          <a:xfrm>
            <a:off x="7282729" y="2506623"/>
            <a:ext cx="467187" cy="39667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2a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9" name="Text Box 53"/>
          <p:cNvSpPr txBox="1">
            <a:spLocks noChangeArrowheads="1"/>
          </p:cNvSpPr>
          <p:nvPr/>
        </p:nvSpPr>
        <p:spPr bwMode="auto">
          <a:xfrm>
            <a:off x="3235508" y="2960594"/>
            <a:ext cx="665742" cy="39667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AS3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80" name="Text Box 54"/>
          <p:cNvSpPr txBox="1">
            <a:spLocks noChangeArrowheads="1"/>
          </p:cNvSpPr>
          <p:nvPr/>
        </p:nvSpPr>
        <p:spPr bwMode="auto">
          <a:xfrm>
            <a:off x="6740490" y="3584401"/>
            <a:ext cx="665742" cy="39667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AS1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81" name="Text Box 55"/>
          <p:cNvSpPr txBox="1">
            <a:spLocks noChangeArrowheads="1"/>
          </p:cNvSpPr>
          <p:nvPr/>
        </p:nvSpPr>
        <p:spPr bwMode="auto">
          <a:xfrm>
            <a:off x="8511549" y="3208368"/>
            <a:ext cx="616103" cy="36866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AS2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82" name="Oval 56"/>
          <p:cNvSpPr>
            <a:spLocks noChangeArrowheads="1"/>
          </p:cNvSpPr>
          <p:nvPr/>
        </p:nvSpPr>
        <p:spPr bwMode="auto">
          <a:xfrm>
            <a:off x="4675240" y="3291133"/>
            <a:ext cx="456967" cy="119446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3" name="Line 57"/>
          <p:cNvSpPr>
            <a:spLocks noChangeShapeType="1"/>
          </p:cNvSpPr>
          <p:nvPr/>
        </p:nvSpPr>
        <p:spPr bwMode="auto">
          <a:xfrm>
            <a:off x="4675240" y="3280810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4" name="Line 58"/>
          <p:cNvSpPr>
            <a:spLocks noChangeShapeType="1"/>
          </p:cNvSpPr>
          <p:nvPr/>
        </p:nvSpPr>
        <p:spPr bwMode="auto">
          <a:xfrm>
            <a:off x="5133668" y="3280810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5" name="Rectangle 59"/>
          <p:cNvSpPr>
            <a:spLocks noChangeArrowheads="1"/>
          </p:cNvSpPr>
          <p:nvPr/>
        </p:nvSpPr>
        <p:spPr bwMode="auto">
          <a:xfrm>
            <a:off x="4675240" y="3280810"/>
            <a:ext cx="452588" cy="69308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6" name="Oval 60"/>
          <p:cNvSpPr>
            <a:spLocks noChangeArrowheads="1"/>
          </p:cNvSpPr>
          <p:nvPr/>
        </p:nvSpPr>
        <p:spPr bwMode="auto">
          <a:xfrm>
            <a:off x="4670860" y="3201180"/>
            <a:ext cx="456967" cy="141566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7" name="Rectangle 61"/>
          <p:cNvSpPr>
            <a:spLocks noChangeArrowheads="1"/>
          </p:cNvSpPr>
          <p:nvPr/>
        </p:nvSpPr>
        <p:spPr bwMode="auto">
          <a:xfrm>
            <a:off x="4794957" y="3239520"/>
            <a:ext cx="207314" cy="141566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8" name="Text Box 62"/>
          <p:cNvSpPr txBox="1">
            <a:spLocks noChangeArrowheads="1"/>
          </p:cNvSpPr>
          <p:nvPr/>
        </p:nvSpPr>
        <p:spPr bwMode="auto">
          <a:xfrm>
            <a:off x="4675240" y="3112701"/>
            <a:ext cx="467187" cy="39667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1a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189" name="Group 63"/>
          <p:cNvGrpSpPr/>
          <p:nvPr/>
        </p:nvGrpSpPr>
        <p:grpSpPr bwMode="auto">
          <a:xfrm>
            <a:off x="7789335" y="2338514"/>
            <a:ext cx="461347" cy="396679"/>
            <a:chOff x="4320" y="1936"/>
            <a:chExt cx="316" cy="269"/>
          </a:xfrm>
        </p:grpSpPr>
        <p:sp>
          <p:nvSpPr>
            <p:cNvPr id="242" name="Oval 64"/>
            <p:cNvSpPr>
              <a:spLocks noChangeArrowheads="1"/>
            </p:cNvSpPr>
            <p:nvPr/>
          </p:nvSpPr>
          <p:spPr bwMode="auto">
            <a:xfrm>
              <a:off x="4323" y="2054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43" name="Line 65"/>
            <p:cNvSpPr>
              <a:spLocks noChangeShapeType="1"/>
            </p:cNvSpPr>
            <p:nvPr/>
          </p:nvSpPr>
          <p:spPr bwMode="auto">
            <a:xfrm>
              <a:off x="4323" y="2047"/>
              <a:ext cx="0" cy="5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44" name="Line 66"/>
            <p:cNvSpPr>
              <a:spLocks noChangeShapeType="1"/>
            </p:cNvSpPr>
            <p:nvPr/>
          </p:nvSpPr>
          <p:spPr bwMode="auto">
            <a:xfrm>
              <a:off x="4636" y="2047"/>
              <a:ext cx="0" cy="5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45" name="Rectangle 67"/>
            <p:cNvSpPr>
              <a:spLocks noChangeArrowheads="1"/>
            </p:cNvSpPr>
            <p:nvPr/>
          </p:nvSpPr>
          <p:spPr bwMode="auto">
            <a:xfrm>
              <a:off x="4323" y="2047"/>
              <a:ext cx="310" cy="51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46" name="Oval 68"/>
            <p:cNvSpPr>
              <a:spLocks noChangeArrowheads="1"/>
            </p:cNvSpPr>
            <p:nvPr/>
          </p:nvSpPr>
          <p:spPr bwMode="auto">
            <a:xfrm>
              <a:off x="4320" y="1988"/>
              <a:ext cx="313" cy="97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47" name="Rectangle 69"/>
            <p:cNvSpPr>
              <a:spLocks noChangeArrowheads="1"/>
            </p:cNvSpPr>
            <p:nvPr/>
          </p:nvSpPr>
          <p:spPr bwMode="auto">
            <a:xfrm>
              <a:off x="4407" y="2001"/>
              <a:ext cx="141" cy="118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48" name="Text Box 70"/>
            <p:cNvSpPr txBox="1">
              <a:spLocks noChangeArrowheads="1"/>
            </p:cNvSpPr>
            <p:nvPr/>
          </p:nvSpPr>
          <p:spPr bwMode="auto">
            <a:xfrm>
              <a:off x="4325" y="1936"/>
              <a:ext cx="310" cy="269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2c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190" name="Group 71"/>
          <p:cNvGrpSpPr/>
          <p:nvPr/>
        </p:nvGrpSpPr>
        <p:grpSpPr bwMode="auto">
          <a:xfrm>
            <a:off x="8192284" y="2665885"/>
            <a:ext cx="468647" cy="396679"/>
            <a:chOff x="4596" y="2158"/>
            <a:chExt cx="321" cy="269"/>
          </a:xfrm>
        </p:grpSpPr>
        <p:sp>
          <p:nvSpPr>
            <p:cNvPr id="235" name="Oval 72"/>
            <p:cNvSpPr>
              <a:spLocks noChangeArrowheads="1"/>
            </p:cNvSpPr>
            <p:nvPr/>
          </p:nvSpPr>
          <p:spPr bwMode="auto">
            <a:xfrm>
              <a:off x="4599" y="2276"/>
              <a:ext cx="311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36" name="Line 73"/>
            <p:cNvSpPr>
              <a:spLocks noChangeShapeType="1"/>
            </p:cNvSpPr>
            <p:nvPr/>
          </p:nvSpPr>
          <p:spPr bwMode="auto">
            <a:xfrm>
              <a:off x="4599" y="2269"/>
              <a:ext cx="0" cy="5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37" name="Line 74"/>
            <p:cNvSpPr>
              <a:spLocks noChangeShapeType="1"/>
            </p:cNvSpPr>
            <p:nvPr/>
          </p:nvSpPr>
          <p:spPr bwMode="auto">
            <a:xfrm>
              <a:off x="4910" y="2269"/>
              <a:ext cx="0" cy="5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38" name="Rectangle 75"/>
            <p:cNvSpPr>
              <a:spLocks noChangeArrowheads="1"/>
            </p:cNvSpPr>
            <p:nvPr/>
          </p:nvSpPr>
          <p:spPr bwMode="auto">
            <a:xfrm>
              <a:off x="4599" y="2269"/>
              <a:ext cx="310" cy="51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39" name="Oval 76"/>
            <p:cNvSpPr>
              <a:spLocks noChangeArrowheads="1"/>
            </p:cNvSpPr>
            <p:nvPr/>
          </p:nvSpPr>
          <p:spPr bwMode="auto">
            <a:xfrm>
              <a:off x="4596" y="2208"/>
              <a:ext cx="313" cy="97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40" name="Rectangle 77"/>
            <p:cNvSpPr>
              <a:spLocks noChangeArrowheads="1"/>
            </p:cNvSpPr>
            <p:nvPr/>
          </p:nvSpPr>
          <p:spPr bwMode="auto">
            <a:xfrm>
              <a:off x="4683" y="2221"/>
              <a:ext cx="141" cy="112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41" name="Text Box 78"/>
            <p:cNvSpPr txBox="1">
              <a:spLocks noChangeArrowheads="1"/>
            </p:cNvSpPr>
            <p:nvPr/>
          </p:nvSpPr>
          <p:spPr bwMode="auto">
            <a:xfrm>
              <a:off x="4598" y="2158"/>
              <a:ext cx="319" cy="269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2b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191" name="Group 79"/>
          <p:cNvGrpSpPr/>
          <p:nvPr/>
        </p:nvGrpSpPr>
        <p:grpSpPr bwMode="auto">
          <a:xfrm>
            <a:off x="5957085" y="3211502"/>
            <a:ext cx="468647" cy="396679"/>
            <a:chOff x="2015" y="1976"/>
            <a:chExt cx="321" cy="269"/>
          </a:xfrm>
        </p:grpSpPr>
        <p:sp>
          <p:nvSpPr>
            <p:cNvPr id="227" name="Oval 80"/>
            <p:cNvSpPr>
              <a:spLocks noChangeArrowheads="1"/>
            </p:cNvSpPr>
            <p:nvPr/>
          </p:nvSpPr>
          <p:spPr bwMode="auto">
            <a:xfrm>
              <a:off x="2019" y="2102"/>
              <a:ext cx="311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28" name="Line 81"/>
            <p:cNvSpPr>
              <a:spLocks noChangeShapeType="1"/>
            </p:cNvSpPr>
            <p:nvPr/>
          </p:nvSpPr>
          <p:spPr bwMode="auto">
            <a:xfrm>
              <a:off x="2019" y="2097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29" name="Line 82"/>
            <p:cNvSpPr>
              <a:spLocks noChangeShapeType="1"/>
            </p:cNvSpPr>
            <p:nvPr/>
          </p:nvSpPr>
          <p:spPr bwMode="auto">
            <a:xfrm>
              <a:off x="2330" y="2097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30" name="Rectangle 83"/>
            <p:cNvSpPr>
              <a:spLocks noChangeArrowheads="1"/>
            </p:cNvSpPr>
            <p:nvPr/>
          </p:nvSpPr>
          <p:spPr bwMode="auto">
            <a:xfrm>
              <a:off x="2019" y="2097"/>
              <a:ext cx="310" cy="47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31" name="Oval 84"/>
            <p:cNvSpPr>
              <a:spLocks noChangeArrowheads="1"/>
            </p:cNvSpPr>
            <p:nvPr/>
          </p:nvSpPr>
          <p:spPr bwMode="auto">
            <a:xfrm>
              <a:off x="2016" y="2036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32" name="Group 85"/>
            <p:cNvGrpSpPr/>
            <p:nvPr/>
          </p:nvGrpSpPr>
          <p:grpSpPr bwMode="auto">
            <a:xfrm>
              <a:off x="2015" y="1976"/>
              <a:ext cx="321" cy="269"/>
              <a:chOff x="2894" y="2425"/>
              <a:chExt cx="328" cy="269"/>
            </a:xfrm>
          </p:grpSpPr>
          <p:sp>
            <p:nvSpPr>
              <p:cNvPr id="233" name="Rectangle 86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34" name="Text Box 87"/>
              <p:cNvSpPr txBox="1">
                <a:spLocks noChangeArrowheads="1"/>
              </p:cNvSpPr>
              <p:nvPr/>
            </p:nvSpPr>
            <p:spPr bwMode="auto">
              <a:xfrm>
                <a:off x="2894" y="2425"/>
                <a:ext cx="328" cy="2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1b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grpSp>
        <p:nvGrpSpPr>
          <p:cNvPr id="199" name="Group 99"/>
          <p:cNvGrpSpPr/>
          <p:nvPr/>
        </p:nvGrpSpPr>
        <p:grpSpPr bwMode="auto">
          <a:xfrm>
            <a:off x="3626989" y="2099622"/>
            <a:ext cx="461347" cy="396679"/>
            <a:chOff x="2016" y="1976"/>
            <a:chExt cx="316" cy="269"/>
          </a:xfrm>
        </p:grpSpPr>
        <p:sp>
          <p:nvSpPr>
            <p:cNvPr id="215" name="Oval 100"/>
            <p:cNvSpPr>
              <a:spLocks noChangeArrowheads="1"/>
            </p:cNvSpPr>
            <p:nvPr/>
          </p:nvSpPr>
          <p:spPr bwMode="auto">
            <a:xfrm>
              <a:off x="2019" y="2102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16" name="Line 101"/>
            <p:cNvSpPr>
              <a:spLocks noChangeShapeType="1"/>
            </p:cNvSpPr>
            <p:nvPr/>
          </p:nvSpPr>
          <p:spPr bwMode="auto">
            <a:xfrm>
              <a:off x="2019" y="209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17" name="Line 102"/>
            <p:cNvSpPr>
              <a:spLocks noChangeShapeType="1"/>
            </p:cNvSpPr>
            <p:nvPr/>
          </p:nvSpPr>
          <p:spPr bwMode="auto">
            <a:xfrm>
              <a:off x="2332" y="209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18" name="Rectangle 103"/>
            <p:cNvSpPr>
              <a:spLocks noChangeArrowheads="1"/>
            </p:cNvSpPr>
            <p:nvPr/>
          </p:nvSpPr>
          <p:spPr bwMode="auto">
            <a:xfrm>
              <a:off x="2019" y="2095"/>
              <a:ext cx="310" cy="50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19" name="Oval 104"/>
            <p:cNvSpPr>
              <a:spLocks noChangeArrowheads="1"/>
            </p:cNvSpPr>
            <p:nvPr/>
          </p:nvSpPr>
          <p:spPr bwMode="auto">
            <a:xfrm>
              <a:off x="2016" y="2037"/>
              <a:ext cx="313" cy="94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20" name="Group 105"/>
            <p:cNvGrpSpPr/>
            <p:nvPr/>
          </p:nvGrpSpPr>
          <p:grpSpPr bwMode="auto">
            <a:xfrm>
              <a:off x="2020" y="1976"/>
              <a:ext cx="308" cy="269"/>
              <a:chOff x="2899" y="2425"/>
              <a:chExt cx="315" cy="269"/>
            </a:xfrm>
          </p:grpSpPr>
          <p:sp>
            <p:nvSpPr>
              <p:cNvPr id="221" name="Rectangle 106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0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22" name="Text Box 107"/>
              <p:cNvSpPr txBox="1">
                <a:spLocks noChangeArrowheads="1"/>
              </p:cNvSpPr>
              <p:nvPr/>
            </p:nvSpPr>
            <p:spPr bwMode="auto">
              <a:xfrm>
                <a:off x="2899" y="2425"/>
                <a:ext cx="315" cy="26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3c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sp>
        <p:nvSpPr>
          <p:cNvPr id="200" name="Line 108"/>
          <p:cNvSpPr>
            <a:spLocks noChangeShapeType="1"/>
          </p:cNvSpPr>
          <p:nvPr/>
        </p:nvSpPr>
        <p:spPr bwMode="auto">
          <a:xfrm flipH="1">
            <a:off x="3662028" y="2415195"/>
            <a:ext cx="90518" cy="159261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1" name="Line 109"/>
          <p:cNvSpPr>
            <a:spLocks noChangeShapeType="1"/>
          </p:cNvSpPr>
          <p:nvPr/>
        </p:nvSpPr>
        <p:spPr bwMode="auto">
          <a:xfrm>
            <a:off x="3213821" y="2483029"/>
            <a:ext cx="211694" cy="16221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2" name="Line 110"/>
          <p:cNvSpPr>
            <a:spLocks noChangeShapeType="1"/>
          </p:cNvSpPr>
          <p:nvPr/>
        </p:nvSpPr>
        <p:spPr bwMode="auto">
          <a:xfrm flipH="1">
            <a:off x="3942340" y="1959531"/>
            <a:ext cx="198555" cy="22414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3" name="Line 111"/>
          <p:cNvSpPr>
            <a:spLocks noChangeShapeType="1"/>
          </p:cNvSpPr>
          <p:nvPr/>
        </p:nvSpPr>
        <p:spPr bwMode="auto">
          <a:xfrm>
            <a:off x="3535012" y="1946259"/>
            <a:ext cx="175195" cy="26248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4" name="Line 112"/>
          <p:cNvSpPr>
            <a:spLocks noChangeShapeType="1"/>
          </p:cNvSpPr>
          <p:nvPr/>
        </p:nvSpPr>
        <p:spPr bwMode="auto">
          <a:xfrm flipH="1">
            <a:off x="4498585" y="2083401"/>
            <a:ext cx="102197" cy="30377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5" name="Line 113"/>
          <p:cNvSpPr>
            <a:spLocks noChangeShapeType="1"/>
          </p:cNvSpPr>
          <p:nvPr/>
        </p:nvSpPr>
        <p:spPr bwMode="auto">
          <a:xfrm>
            <a:off x="8641951" y="2845791"/>
            <a:ext cx="324111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6" name="Line 114"/>
          <p:cNvSpPr>
            <a:spLocks noChangeShapeType="1"/>
          </p:cNvSpPr>
          <p:nvPr/>
        </p:nvSpPr>
        <p:spPr bwMode="auto">
          <a:xfrm flipV="1">
            <a:off x="8555814" y="2384228"/>
            <a:ext cx="382509" cy="374559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7" name="Line 115"/>
          <p:cNvSpPr>
            <a:spLocks noChangeShapeType="1"/>
          </p:cNvSpPr>
          <p:nvPr/>
        </p:nvSpPr>
        <p:spPr bwMode="auto">
          <a:xfrm flipH="1" flipV="1">
            <a:off x="7751376" y="2133539"/>
            <a:ext cx="185415" cy="29787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8" name="Line 116"/>
          <p:cNvSpPr>
            <a:spLocks noChangeShapeType="1"/>
          </p:cNvSpPr>
          <p:nvPr/>
        </p:nvSpPr>
        <p:spPr bwMode="auto">
          <a:xfrm flipH="1" flipV="1">
            <a:off x="7295868" y="2283952"/>
            <a:ext cx="198555" cy="272809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9" name="Line 117"/>
          <p:cNvSpPr>
            <a:spLocks noChangeShapeType="1"/>
          </p:cNvSpPr>
          <p:nvPr/>
        </p:nvSpPr>
        <p:spPr bwMode="auto">
          <a:xfrm flipH="1">
            <a:off x="4536544" y="3382561"/>
            <a:ext cx="197095" cy="17253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10" name="Line 118"/>
          <p:cNvSpPr>
            <a:spLocks noChangeShapeType="1"/>
          </p:cNvSpPr>
          <p:nvPr/>
        </p:nvSpPr>
        <p:spPr bwMode="auto">
          <a:xfrm flipH="1" flipV="1">
            <a:off x="4486906" y="3233622"/>
            <a:ext cx="185415" cy="1179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11" name="Line 119"/>
          <p:cNvSpPr>
            <a:spLocks noChangeShapeType="1"/>
          </p:cNvSpPr>
          <p:nvPr/>
        </p:nvSpPr>
        <p:spPr bwMode="auto">
          <a:xfrm flipH="1">
            <a:off x="4882555" y="3633250"/>
            <a:ext cx="309511" cy="2212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12" name="Line 120"/>
          <p:cNvSpPr>
            <a:spLocks noChangeShapeType="1"/>
          </p:cNvSpPr>
          <p:nvPr/>
        </p:nvSpPr>
        <p:spPr bwMode="auto">
          <a:xfrm flipV="1">
            <a:off x="5587715" y="2957864"/>
            <a:ext cx="334331" cy="1474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13" name="Line 121"/>
          <p:cNvSpPr>
            <a:spLocks noChangeShapeType="1"/>
          </p:cNvSpPr>
          <p:nvPr/>
        </p:nvSpPr>
        <p:spPr bwMode="auto">
          <a:xfrm>
            <a:off x="6254917" y="3507905"/>
            <a:ext cx="173735" cy="16221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14" name="Line 122"/>
          <p:cNvSpPr>
            <a:spLocks noChangeShapeType="1"/>
          </p:cNvSpPr>
          <p:nvPr/>
        </p:nvSpPr>
        <p:spPr bwMode="auto">
          <a:xfrm>
            <a:off x="5551216" y="3069936"/>
            <a:ext cx="211694" cy="11059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282" name="Group 281"/>
          <p:cNvGrpSpPr/>
          <p:nvPr/>
        </p:nvGrpSpPr>
        <p:grpSpPr>
          <a:xfrm>
            <a:off x="3173734" y="1669589"/>
            <a:ext cx="5968456" cy="2124592"/>
            <a:chOff x="3175544" y="3748892"/>
            <a:chExt cx="5968456" cy="2124592"/>
          </a:xfrm>
        </p:grpSpPr>
        <p:grpSp>
          <p:nvGrpSpPr>
            <p:cNvPr id="264" name="Group 263"/>
            <p:cNvGrpSpPr/>
            <p:nvPr/>
          </p:nvGrpSpPr>
          <p:grpSpPr>
            <a:xfrm>
              <a:off x="3175544" y="3748892"/>
              <a:ext cx="1609399" cy="1316010"/>
              <a:chOff x="3188070" y="3748892"/>
              <a:chExt cx="1609399" cy="1316010"/>
            </a:xfrm>
          </p:grpSpPr>
          <p:sp>
            <p:nvSpPr>
              <p:cNvPr id="253" name="Freeform 4"/>
              <p:cNvSpPr/>
              <p:nvPr/>
            </p:nvSpPr>
            <p:spPr bwMode="auto">
              <a:xfrm>
                <a:off x="3188070" y="3748892"/>
                <a:ext cx="1609399" cy="1316010"/>
              </a:xfrm>
              <a:custGeom>
                <a:avLst/>
                <a:gdLst>
                  <a:gd name="T0" fmla="*/ 134 w 1198"/>
                  <a:gd name="T1" fmla="*/ 270558 h 451"/>
                  <a:gd name="T2" fmla="*/ 273 w 1198"/>
                  <a:gd name="T3" fmla="*/ 132828 h 451"/>
                  <a:gd name="T4" fmla="*/ 679 w 1198"/>
                  <a:gd name="T5" fmla="*/ 73044 h 451"/>
                  <a:gd name="T6" fmla="*/ 1501 w 1198"/>
                  <a:gd name="T7" fmla="*/ 37135 h 451"/>
                  <a:gd name="T8" fmla="*/ 1796 w 1198"/>
                  <a:gd name="T9" fmla="*/ 294460 h 451"/>
                  <a:gd name="T10" fmla="*/ 1350 w 1198"/>
                  <a:gd name="T11" fmla="*/ 616944 h 451"/>
                  <a:gd name="T12" fmla="*/ 466 w 1198"/>
                  <a:gd name="T13" fmla="*/ 634874 h 451"/>
                  <a:gd name="T14" fmla="*/ 54 w 1198"/>
                  <a:gd name="T15" fmla="*/ 503524 h 451"/>
                  <a:gd name="T16" fmla="*/ 134 w 1198"/>
                  <a:gd name="T17" fmla="*/ 270558 h 45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198"/>
                  <a:gd name="T28" fmla="*/ 0 h 451"/>
                  <a:gd name="T29" fmla="*/ 1198 w 1198"/>
                  <a:gd name="T30" fmla="*/ 451 h 45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198" h="451">
                    <a:moveTo>
                      <a:pt x="88" y="181"/>
                    </a:moveTo>
                    <a:cubicBezTo>
                      <a:pt x="159" y="143"/>
                      <a:pt x="120" y="111"/>
                      <a:pt x="180" y="89"/>
                    </a:cubicBezTo>
                    <a:cubicBezTo>
                      <a:pt x="240" y="67"/>
                      <a:pt x="313" y="60"/>
                      <a:pt x="448" y="49"/>
                    </a:cubicBezTo>
                    <a:cubicBezTo>
                      <a:pt x="583" y="38"/>
                      <a:pt x="866" y="0"/>
                      <a:pt x="988" y="25"/>
                    </a:cubicBezTo>
                    <a:cubicBezTo>
                      <a:pt x="1110" y="50"/>
                      <a:pt x="1198" y="132"/>
                      <a:pt x="1181" y="197"/>
                    </a:cubicBezTo>
                    <a:cubicBezTo>
                      <a:pt x="1164" y="262"/>
                      <a:pt x="1034" y="375"/>
                      <a:pt x="889" y="413"/>
                    </a:cubicBezTo>
                    <a:cubicBezTo>
                      <a:pt x="744" y="451"/>
                      <a:pt x="449" y="438"/>
                      <a:pt x="307" y="425"/>
                    </a:cubicBezTo>
                    <a:cubicBezTo>
                      <a:pt x="165" y="412"/>
                      <a:pt x="72" y="378"/>
                      <a:pt x="36" y="337"/>
                    </a:cubicBezTo>
                    <a:cubicBezTo>
                      <a:pt x="0" y="296"/>
                      <a:pt x="77" y="213"/>
                      <a:pt x="88" y="181"/>
                    </a:cubicBezTo>
                    <a:close/>
                  </a:path>
                </a:pathLst>
              </a:custGeom>
              <a:gradFill>
                <a:gsLst>
                  <a:gs pos="24000">
                    <a:schemeClr val="bg1"/>
                  </a:gs>
                  <a:gs pos="99000">
                    <a:schemeClr val="bg1">
                      <a:alpha val="67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263" name="Group 262"/>
              <p:cNvGrpSpPr/>
              <p:nvPr/>
            </p:nvGrpSpPr>
            <p:grpSpPr>
              <a:xfrm>
                <a:off x="3323010" y="3984960"/>
                <a:ext cx="1290181" cy="895439"/>
                <a:chOff x="2145563" y="2093530"/>
                <a:chExt cx="1290181" cy="895439"/>
              </a:xfrm>
            </p:grpSpPr>
            <p:sp>
              <p:nvSpPr>
                <p:cNvPr id="4" name="TextBox 3"/>
                <p:cNvSpPr txBox="1"/>
                <p:nvPr/>
              </p:nvSpPr>
              <p:spPr>
                <a:xfrm>
                  <a:off x="2307787" y="2257804"/>
                  <a:ext cx="1017010" cy="6178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85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intra-AS</a:t>
                  </a: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  <a:p>
                  <a:pPr marL="0" marR="0" lvl="0" indent="0" algn="ctr" defTabSz="914400" rtl="0" eaLnBrk="1" fontAlgn="auto" latinLnBrk="0" hangingPunct="1">
                    <a:lnSpc>
                      <a:spcPct val="85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routing</a:t>
                  </a: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" name="Oval 7"/>
                <p:cNvSpPr/>
                <p:nvPr/>
              </p:nvSpPr>
              <p:spPr>
                <a:xfrm>
                  <a:off x="2145563" y="2093530"/>
                  <a:ext cx="1290181" cy="864296"/>
                </a:xfrm>
                <a:prstGeom prst="ellipse">
                  <a:avLst/>
                </a:prstGeom>
                <a:noFill/>
                <a:ln w="3810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6" name="Rectangle 255"/>
                <p:cNvSpPr/>
                <p:nvPr/>
              </p:nvSpPr>
              <p:spPr>
                <a:xfrm>
                  <a:off x="2417523" y="2844399"/>
                  <a:ext cx="776614" cy="14457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58" name="Straight Arrow Connector 257"/>
                <p:cNvCxnSpPr/>
                <p:nvPr/>
              </p:nvCxnSpPr>
              <p:spPr>
                <a:xfrm flipH="1">
                  <a:off x="3111009" y="2833557"/>
                  <a:ext cx="138182" cy="97585"/>
                </a:xfrm>
                <a:prstGeom prst="straightConnector1">
                  <a:avLst/>
                </a:prstGeom>
                <a:ln w="38100">
                  <a:solidFill>
                    <a:srgbClr val="0000A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73" name="Group 272"/>
            <p:cNvGrpSpPr/>
            <p:nvPr/>
          </p:nvGrpSpPr>
          <p:grpSpPr>
            <a:xfrm>
              <a:off x="4345585" y="4779701"/>
              <a:ext cx="2744147" cy="1093783"/>
              <a:chOff x="4345585" y="4779701"/>
              <a:chExt cx="2744147" cy="1093783"/>
            </a:xfrm>
          </p:grpSpPr>
          <p:sp>
            <p:nvSpPr>
              <p:cNvPr id="254" name="Freeform 5"/>
              <p:cNvSpPr/>
              <p:nvPr/>
            </p:nvSpPr>
            <p:spPr bwMode="auto">
              <a:xfrm>
                <a:off x="4345585" y="4779701"/>
                <a:ext cx="2744147" cy="1093783"/>
              </a:xfrm>
              <a:custGeom>
                <a:avLst/>
                <a:gdLst>
                  <a:gd name="T0" fmla="*/ 1319 w 1583"/>
                  <a:gd name="T1" fmla="*/ 862 h 682"/>
                  <a:gd name="T2" fmla="*/ 3445 w 1583"/>
                  <a:gd name="T3" fmla="*/ 285 h 682"/>
                  <a:gd name="T4" fmla="*/ 6645 w 1583"/>
                  <a:gd name="T5" fmla="*/ 77 h 682"/>
                  <a:gd name="T6" fmla="*/ 9794 w 1583"/>
                  <a:gd name="T7" fmla="*/ 744 h 682"/>
                  <a:gd name="T8" fmla="*/ 13238 w 1583"/>
                  <a:gd name="T9" fmla="*/ 1642 h 682"/>
                  <a:gd name="T10" fmla="*/ 10773 w 1583"/>
                  <a:gd name="T11" fmla="*/ 2476 h 682"/>
                  <a:gd name="T12" fmla="*/ 5844 w 1583"/>
                  <a:gd name="T13" fmla="*/ 2523 h 682"/>
                  <a:gd name="T14" fmla="*/ 751 w 1583"/>
                  <a:gd name="T15" fmla="*/ 2291 h 682"/>
                  <a:gd name="T16" fmla="*/ 1319 w 1583"/>
                  <a:gd name="T17" fmla="*/ 862 h 68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583"/>
                  <a:gd name="T28" fmla="*/ 0 h 682"/>
                  <a:gd name="T29" fmla="*/ 1583 w 1583"/>
                  <a:gd name="T30" fmla="*/ 682 h 682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583" h="682">
                    <a:moveTo>
                      <a:pt x="155" y="224"/>
                    </a:moveTo>
                    <a:cubicBezTo>
                      <a:pt x="208" y="137"/>
                      <a:pt x="302" y="108"/>
                      <a:pt x="407" y="74"/>
                    </a:cubicBezTo>
                    <a:cubicBezTo>
                      <a:pt x="512" y="40"/>
                      <a:pt x="660" y="0"/>
                      <a:pt x="785" y="20"/>
                    </a:cubicBezTo>
                    <a:cubicBezTo>
                      <a:pt x="910" y="40"/>
                      <a:pt x="1027" y="126"/>
                      <a:pt x="1157" y="194"/>
                    </a:cubicBezTo>
                    <a:cubicBezTo>
                      <a:pt x="1287" y="262"/>
                      <a:pt x="1545" y="353"/>
                      <a:pt x="1564" y="428"/>
                    </a:cubicBezTo>
                    <a:cubicBezTo>
                      <a:pt x="1583" y="503"/>
                      <a:pt x="1417" y="606"/>
                      <a:pt x="1272" y="644"/>
                    </a:cubicBezTo>
                    <a:cubicBezTo>
                      <a:pt x="1127" y="682"/>
                      <a:pt x="887" y="664"/>
                      <a:pt x="690" y="656"/>
                    </a:cubicBezTo>
                    <a:cubicBezTo>
                      <a:pt x="493" y="648"/>
                      <a:pt x="178" y="668"/>
                      <a:pt x="89" y="596"/>
                    </a:cubicBezTo>
                    <a:cubicBezTo>
                      <a:pt x="0" y="524"/>
                      <a:pt x="102" y="311"/>
                      <a:pt x="155" y="224"/>
                    </a:cubicBezTo>
                    <a:close/>
                  </a:path>
                </a:pathLst>
              </a:custGeom>
              <a:gradFill flip="none" rotWithShape="1">
                <a:gsLst>
                  <a:gs pos="20000">
                    <a:schemeClr val="bg1"/>
                  </a:gs>
                  <a:gs pos="99000">
                    <a:schemeClr val="bg1">
                      <a:alpha val="73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267" name="Group 266"/>
              <p:cNvGrpSpPr/>
              <p:nvPr/>
            </p:nvGrpSpPr>
            <p:grpSpPr>
              <a:xfrm>
                <a:off x="4915903" y="4888922"/>
                <a:ext cx="1290181" cy="895439"/>
                <a:chOff x="2158089" y="2093530"/>
                <a:chExt cx="1290181" cy="895439"/>
              </a:xfrm>
            </p:grpSpPr>
            <p:sp>
              <p:nvSpPr>
                <p:cNvPr id="268" name="TextBox 267"/>
                <p:cNvSpPr txBox="1"/>
                <p:nvPr/>
              </p:nvSpPr>
              <p:spPr>
                <a:xfrm>
                  <a:off x="2307787" y="2257804"/>
                  <a:ext cx="1017010" cy="6178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85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intra-AS</a:t>
                  </a: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  <a:p>
                  <a:pPr marL="0" marR="0" lvl="0" indent="0" algn="ctr" defTabSz="914400" rtl="0" eaLnBrk="1" fontAlgn="auto" latinLnBrk="0" hangingPunct="1">
                    <a:lnSpc>
                      <a:spcPct val="85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routing</a:t>
                  </a: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9" name="Oval 268"/>
                <p:cNvSpPr/>
                <p:nvPr/>
              </p:nvSpPr>
              <p:spPr>
                <a:xfrm>
                  <a:off x="2158089" y="2093530"/>
                  <a:ext cx="1290181" cy="864296"/>
                </a:xfrm>
                <a:prstGeom prst="ellipse">
                  <a:avLst/>
                </a:prstGeom>
                <a:noFill/>
                <a:ln w="3810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70" name="Rectangle 269"/>
                <p:cNvSpPr/>
                <p:nvPr/>
              </p:nvSpPr>
              <p:spPr>
                <a:xfrm>
                  <a:off x="2417523" y="2844399"/>
                  <a:ext cx="776614" cy="14457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71" name="Straight Arrow Connector 270"/>
                <p:cNvCxnSpPr/>
                <p:nvPr/>
              </p:nvCxnSpPr>
              <p:spPr>
                <a:xfrm flipH="1">
                  <a:off x="3111009" y="2833557"/>
                  <a:ext cx="138182" cy="97585"/>
                </a:xfrm>
                <a:prstGeom prst="straightConnector1">
                  <a:avLst/>
                </a:prstGeom>
                <a:ln w="38100">
                  <a:solidFill>
                    <a:srgbClr val="0000A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81" name="Group 280"/>
            <p:cNvGrpSpPr/>
            <p:nvPr/>
          </p:nvGrpSpPr>
          <p:grpSpPr>
            <a:xfrm>
              <a:off x="6989573" y="3977477"/>
              <a:ext cx="2154427" cy="1384541"/>
              <a:chOff x="6989573" y="3977477"/>
              <a:chExt cx="2154427" cy="1384541"/>
            </a:xfrm>
          </p:grpSpPr>
          <p:sp>
            <p:nvSpPr>
              <p:cNvPr id="255" name="Freeform 3"/>
              <p:cNvSpPr/>
              <p:nvPr/>
            </p:nvSpPr>
            <p:spPr bwMode="auto">
              <a:xfrm>
                <a:off x="6989573" y="3977477"/>
                <a:ext cx="2154427" cy="1384541"/>
              </a:xfrm>
              <a:custGeom>
                <a:avLst/>
                <a:gdLst>
                  <a:gd name="T0" fmla="*/ 1063 w 1162"/>
                  <a:gd name="T1" fmla="*/ 49351 h 543"/>
                  <a:gd name="T2" fmla="*/ 6960 w 1162"/>
                  <a:gd name="T3" fmla="*/ 4162 h 543"/>
                  <a:gd name="T4" fmla="*/ 17785 w 1162"/>
                  <a:gd name="T5" fmla="*/ 23973 h 543"/>
                  <a:gd name="T6" fmla="*/ 21649 w 1162"/>
                  <a:gd name="T7" fmla="*/ 72662 h 543"/>
                  <a:gd name="T8" fmla="*/ 19828 w 1162"/>
                  <a:gd name="T9" fmla="*/ 137161 h 543"/>
                  <a:gd name="T10" fmla="*/ 11083 w 1162"/>
                  <a:gd name="T11" fmla="*/ 164591 h 543"/>
                  <a:gd name="T12" fmla="*/ 1657 w 1162"/>
                  <a:gd name="T13" fmla="*/ 133650 h 543"/>
                  <a:gd name="T14" fmla="*/ 1063 w 1162"/>
                  <a:gd name="T15" fmla="*/ 49351 h 5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162"/>
                  <a:gd name="T25" fmla="*/ 0 h 543"/>
                  <a:gd name="T26" fmla="*/ 1162 w 1162"/>
                  <a:gd name="T27" fmla="*/ 543 h 5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162" h="543">
                    <a:moveTo>
                      <a:pt x="56" y="162"/>
                    </a:moveTo>
                    <a:cubicBezTo>
                      <a:pt x="115" y="100"/>
                      <a:pt x="221" y="28"/>
                      <a:pt x="368" y="14"/>
                    </a:cubicBezTo>
                    <a:cubicBezTo>
                      <a:pt x="515" y="0"/>
                      <a:pt x="811" y="42"/>
                      <a:pt x="940" y="79"/>
                    </a:cubicBezTo>
                    <a:cubicBezTo>
                      <a:pt x="1069" y="116"/>
                      <a:pt x="1126" y="177"/>
                      <a:pt x="1144" y="239"/>
                    </a:cubicBezTo>
                    <a:cubicBezTo>
                      <a:pt x="1162" y="301"/>
                      <a:pt x="1141" y="401"/>
                      <a:pt x="1048" y="451"/>
                    </a:cubicBezTo>
                    <a:cubicBezTo>
                      <a:pt x="955" y="501"/>
                      <a:pt x="746" y="543"/>
                      <a:pt x="586" y="541"/>
                    </a:cubicBezTo>
                    <a:cubicBezTo>
                      <a:pt x="426" y="539"/>
                      <a:pt x="176" y="502"/>
                      <a:pt x="88" y="439"/>
                    </a:cubicBezTo>
                    <a:cubicBezTo>
                      <a:pt x="0" y="376"/>
                      <a:pt x="63" y="220"/>
                      <a:pt x="56" y="162"/>
                    </a:cubicBezTo>
                    <a:close/>
                  </a:path>
                </a:pathLst>
              </a:custGeom>
              <a:gradFill>
                <a:gsLst>
                  <a:gs pos="24000">
                    <a:schemeClr val="bg1"/>
                  </a:gs>
                  <a:gs pos="99000">
                    <a:schemeClr val="bg1">
                      <a:alpha val="67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276" name="Group 275"/>
              <p:cNvGrpSpPr/>
              <p:nvPr/>
            </p:nvGrpSpPr>
            <p:grpSpPr>
              <a:xfrm>
                <a:off x="7396057" y="4300199"/>
                <a:ext cx="1290181" cy="895439"/>
                <a:chOff x="2158089" y="2093530"/>
                <a:chExt cx="1290181" cy="895439"/>
              </a:xfrm>
            </p:grpSpPr>
            <p:sp>
              <p:nvSpPr>
                <p:cNvPr id="277" name="TextBox 276"/>
                <p:cNvSpPr txBox="1"/>
                <p:nvPr/>
              </p:nvSpPr>
              <p:spPr>
                <a:xfrm>
                  <a:off x="2307787" y="2257804"/>
                  <a:ext cx="1017010" cy="6178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85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intra-AS</a:t>
                  </a: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  <a:p>
                  <a:pPr marL="0" marR="0" lvl="0" indent="0" algn="ctr" defTabSz="914400" rtl="0" eaLnBrk="1" fontAlgn="auto" latinLnBrk="0" hangingPunct="1">
                    <a:lnSpc>
                      <a:spcPct val="85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routing</a:t>
                  </a: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78" name="Oval 277"/>
                <p:cNvSpPr/>
                <p:nvPr/>
              </p:nvSpPr>
              <p:spPr>
                <a:xfrm>
                  <a:off x="2158089" y="2093530"/>
                  <a:ext cx="1290181" cy="864296"/>
                </a:xfrm>
                <a:prstGeom prst="ellipse">
                  <a:avLst/>
                </a:prstGeom>
                <a:noFill/>
                <a:ln w="3810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79" name="Rectangle 278"/>
                <p:cNvSpPr/>
                <p:nvPr/>
              </p:nvSpPr>
              <p:spPr>
                <a:xfrm>
                  <a:off x="2417523" y="2844399"/>
                  <a:ext cx="776614" cy="14457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80" name="Straight Arrow Connector 279"/>
                <p:cNvCxnSpPr/>
                <p:nvPr/>
              </p:nvCxnSpPr>
              <p:spPr>
                <a:xfrm flipH="1">
                  <a:off x="3111009" y="2833557"/>
                  <a:ext cx="138182" cy="97585"/>
                </a:xfrm>
                <a:prstGeom prst="straightConnector1">
                  <a:avLst/>
                </a:prstGeom>
                <a:ln w="38100">
                  <a:solidFill>
                    <a:srgbClr val="0000A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12" name="Group 311"/>
          <p:cNvGrpSpPr/>
          <p:nvPr/>
        </p:nvGrpSpPr>
        <p:grpSpPr>
          <a:xfrm>
            <a:off x="3207334" y="1684769"/>
            <a:ext cx="5968456" cy="2124592"/>
            <a:chOff x="3202684" y="3763506"/>
            <a:chExt cx="5968456" cy="2124592"/>
          </a:xfrm>
        </p:grpSpPr>
        <p:grpSp>
          <p:nvGrpSpPr>
            <p:cNvPr id="310" name="Group 309"/>
            <p:cNvGrpSpPr/>
            <p:nvPr/>
          </p:nvGrpSpPr>
          <p:grpSpPr>
            <a:xfrm>
              <a:off x="3202684" y="3763506"/>
              <a:ext cx="5968456" cy="2124592"/>
              <a:chOff x="2563856" y="-1509951"/>
              <a:chExt cx="5968456" cy="2124592"/>
            </a:xfrm>
          </p:grpSpPr>
          <p:sp>
            <p:nvSpPr>
              <p:cNvPr id="304" name="Freeform 4"/>
              <p:cNvSpPr/>
              <p:nvPr/>
            </p:nvSpPr>
            <p:spPr bwMode="auto">
              <a:xfrm>
                <a:off x="2563856" y="-1509951"/>
                <a:ext cx="1609399" cy="1316010"/>
              </a:xfrm>
              <a:custGeom>
                <a:avLst/>
                <a:gdLst>
                  <a:gd name="T0" fmla="*/ 134 w 1198"/>
                  <a:gd name="T1" fmla="*/ 270558 h 451"/>
                  <a:gd name="T2" fmla="*/ 273 w 1198"/>
                  <a:gd name="T3" fmla="*/ 132828 h 451"/>
                  <a:gd name="T4" fmla="*/ 679 w 1198"/>
                  <a:gd name="T5" fmla="*/ 73044 h 451"/>
                  <a:gd name="T6" fmla="*/ 1501 w 1198"/>
                  <a:gd name="T7" fmla="*/ 37135 h 451"/>
                  <a:gd name="T8" fmla="*/ 1796 w 1198"/>
                  <a:gd name="T9" fmla="*/ 294460 h 451"/>
                  <a:gd name="T10" fmla="*/ 1350 w 1198"/>
                  <a:gd name="T11" fmla="*/ 616944 h 451"/>
                  <a:gd name="T12" fmla="*/ 466 w 1198"/>
                  <a:gd name="T13" fmla="*/ 634874 h 451"/>
                  <a:gd name="T14" fmla="*/ 54 w 1198"/>
                  <a:gd name="T15" fmla="*/ 503524 h 451"/>
                  <a:gd name="T16" fmla="*/ 134 w 1198"/>
                  <a:gd name="T17" fmla="*/ 270558 h 45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198"/>
                  <a:gd name="T28" fmla="*/ 0 h 451"/>
                  <a:gd name="T29" fmla="*/ 1198 w 1198"/>
                  <a:gd name="T30" fmla="*/ 451 h 45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198" h="451">
                    <a:moveTo>
                      <a:pt x="88" y="181"/>
                    </a:moveTo>
                    <a:cubicBezTo>
                      <a:pt x="159" y="143"/>
                      <a:pt x="120" y="111"/>
                      <a:pt x="180" y="89"/>
                    </a:cubicBezTo>
                    <a:cubicBezTo>
                      <a:pt x="240" y="67"/>
                      <a:pt x="313" y="60"/>
                      <a:pt x="448" y="49"/>
                    </a:cubicBezTo>
                    <a:cubicBezTo>
                      <a:pt x="583" y="38"/>
                      <a:pt x="866" y="0"/>
                      <a:pt x="988" y="25"/>
                    </a:cubicBezTo>
                    <a:cubicBezTo>
                      <a:pt x="1110" y="50"/>
                      <a:pt x="1198" y="132"/>
                      <a:pt x="1181" y="197"/>
                    </a:cubicBezTo>
                    <a:cubicBezTo>
                      <a:pt x="1164" y="262"/>
                      <a:pt x="1034" y="375"/>
                      <a:pt x="889" y="413"/>
                    </a:cubicBezTo>
                    <a:cubicBezTo>
                      <a:pt x="744" y="451"/>
                      <a:pt x="449" y="438"/>
                      <a:pt x="307" y="425"/>
                    </a:cubicBezTo>
                    <a:cubicBezTo>
                      <a:pt x="165" y="412"/>
                      <a:pt x="72" y="378"/>
                      <a:pt x="36" y="337"/>
                    </a:cubicBezTo>
                    <a:cubicBezTo>
                      <a:pt x="0" y="296"/>
                      <a:pt x="77" y="213"/>
                      <a:pt x="88" y="181"/>
                    </a:cubicBezTo>
                    <a:close/>
                  </a:path>
                </a:pathLst>
              </a:custGeom>
              <a:gradFill>
                <a:gsLst>
                  <a:gs pos="24000">
                    <a:schemeClr val="bg1"/>
                  </a:gs>
                  <a:gs pos="99000">
                    <a:schemeClr val="bg1">
                      <a:alpha val="67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98" name="Freeform 5"/>
              <p:cNvSpPr/>
              <p:nvPr/>
            </p:nvSpPr>
            <p:spPr bwMode="auto">
              <a:xfrm>
                <a:off x="3733897" y="-479142"/>
                <a:ext cx="2744147" cy="1093783"/>
              </a:xfrm>
              <a:custGeom>
                <a:avLst/>
                <a:gdLst>
                  <a:gd name="T0" fmla="*/ 1319 w 1583"/>
                  <a:gd name="T1" fmla="*/ 862 h 682"/>
                  <a:gd name="T2" fmla="*/ 3445 w 1583"/>
                  <a:gd name="T3" fmla="*/ 285 h 682"/>
                  <a:gd name="T4" fmla="*/ 6645 w 1583"/>
                  <a:gd name="T5" fmla="*/ 77 h 682"/>
                  <a:gd name="T6" fmla="*/ 9794 w 1583"/>
                  <a:gd name="T7" fmla="*/ 744 h 682"/>
                  <a:gd name="T8" fmla="*/ 13238 w 1583"/>
                  <a:gd name="T9" fmla="*/ 1642 h 682"/>
                  <a:gd name="T10" fmla="*/ 10773 w 1583"/>
                  <a:gd name="T11" fmla="*/ 2476 h 682"/>
                  <a:gd name="T12" fmla="*/ 5844 w 1583"/>
                  <a:gd name="T13" fmla="*/ 2523 h 682"/>
                  <a:gd name="T14" fmla="*/ 751 w 1583"/>
                  <a:gd name="T15" fmla="*/ 2291 h 682"/>
                  <a:gd name="T16" fmla="*/ 1319 w 1583"/>
                  <a:gd name="T17" fmla="*/ 862 h 68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583"/>
                  <a:gd name="T28" fmla="*/ 0 h 682"/>
                  <a:gd name="T29" fmla="*/ 1583 w 1583"/>
                  <a:gd name="T30" fmla="*/ 682 h 682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583" h="682">
                    <a:moveTo>
                      <a:pt x="155" y="224"/>
                    </a:moveTo>
                    <a:cubicBezTo>
                      <a:pt x="208" y="137"/>
                      <a:pt x="302" y="108"/>
                      <a:pt x="407" y="74"/>
                    </a:cubicBezTo>
                    <a:cubicBezTo>
                      <a:pt x="512" y="40"/>
                      <a:pt x="660" y="0"/>
                      <a:pt x="785" y="20"/>
                    </a:cubicBezTo>
                    <a:cubicBezTo>
                      <a:pt x="910" y="40"/>
                      <a:pt x="1027" y="126"/>
                      <a:pt x="1157" y="194"/>
                    </a:cubicBezTo>
                    <a:cubicBezTo>
                      <a:pt x="1287" y="262"/>
                      <a:pt x="1545" y="353"/>
                      <a:pt x="1564" y="428"/>
                    </a:cubicBezTo>
                    <a:cubicBezTo>
                      <a:pt x="1583" y="503"/>
                      <a:pt x="1417" y="606"/>
                      <a:pt x="1272" y="644"/>
                    </a:cubicBezTo>
                    <a:cubicBezTo>
                      <a:pt x="1127" y="682"/>
                      <a:pt x="887" y="664"/>
                      <a:pt x="690" y="656"/>
                    </a:cubicBezTo>
                    <a:cubicBezTo>
                      <a:pt x="493" y="648"/>
                      <a:pt x="178" y="668"/>
                      <a:pt x="89" y="596"/>
                    </a:cubicBezTo>
                    <a:cubicBezTo>
                      <a:pt x="0" y="524"/>
                      <a:pt x="102" y="311"/>
                      <a:pt x="155" y="224"/>
                    </a:cubicBezTo>
                    <a:close/>
                  </a:path>
                </a:pathLst>
              </a:custGeom>
              <a:gradFill flip="none" rotWithShape="1">
                <a:gsLst>
                  <a:gs pos="20000">
                    <a:schemeClr val="bg1"/>
                  </a:gs>
                  <a:gs pos="99000">
                    <a:schemeClr val="bg1">
                      <a:alpha val="73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92" name="Freeform 3"/>
              <p:cNvSpPr/>
              <p:nvPr/>
            </p:nvSpPr>
            <p:spPr bwMode="auto">
              <a:xfrm>
                <a:off x="6377885" y="-1281366"/>
                <a:ext cx="2154427" cy="1384541"/>
              </a:xfrm>
              <a:custGeom>
                <a:avLst/>
                <a:gdLst>
                  <a:gd name="T0" fmla="*/ 1063 w 1162"/>
                  <a:gd name="T1" fmla="*/ 49351 h 543"/>
                  <a:gd name="T2" fmla="*/ 6960 w 1162"/>
                  <a:gd name="T3" fmla="*/ 4162 h 543"/>
                  <a:gd name="T4" fmla="*/ 17785 w 1162"/>
                  <a:gd name="T5" fmla="*/ 23973 h 543"/>
                  <a:gd name="T6" fmla="*/ 21649 w 1162"/>
                  <a:gd name="T7" fmla="*/ 72662 h 543"/>
                  <a:gd name="T8" fmla="*/ 19828 w 1162"/>
                  <a:gd name="T9" fmla="*/ 137161 h 543"/>
                  <a:gd name="T10" fmla="*/ 11083 w 1162"/>
                  <a:gd name="T11" fmla="*/ 164591 h 543"/>
                  <a:gd name="T12" fmla="*/ 1657 w 1162"/>
                  <a:gd name="T13" fmla="*/ 133650 h 543"/>
                  <a:gd name="T14" fmla="*/ 1063 w 1162"/>
                  <a:gd name="T15" fmla="*/ 49351 h 5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162"/>
                  <a:gd name="T25" fmla="*/ 0 h 543"/>
                  <a:gd name="T26" fmla="*/ 1162 w 1162"/>
                  <a:gd name="T27" fmla="*/ 543 h 5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162" h="543">
                    <a:moveTo>
                      <a:pt x="56" y="162"/>
                    </a:moveTo>
                    <a:cubicBezTo>
                      <a:pt x="115" y="100"/>
                      <a:pt x="221" y="28"/>
                      <a:pt x="368" y="14"/>
                    </a:cubicBezTo>
                    <a:cubicBezTo>
                      <a:pt x="515" y="0"/>
                      <a:pt x="811" y="42"/>
                      <a:pt x="940" y="79"/>
                    </a:cubicBezTo>
                    <a:cubicBezTo>
                      <a:pt x="1069" y="116"/>
                      <a:pt x="1126" y="177"/>
                      <a:pt x="1144" y="239"/>
                    </a:cubicBezTo>
                    <a:cubicBezTo>
                      <a:pt x="1162" y="301"/>
                      <a:pt x="1141" y="401"/>
                      <a:pt x="1048" y="451"/>
                    </a:cubicBezTo>
                    <a:cubicBezTo>
                      <a:pt x="955" y="501"/>
                      <a:pt x="746" y="543"/>
                      <a:pt x="586" y="541"/>
                    </a:cubicBezTo>
                    <a:cubicBezTo>
                      <a:pt x="426" y="539"/>
                      <a:pt x="176" y="502"/>
                      <a:pt x="88" y="439"/>
                    </a:cubicBezTo>
                    <a:cubicBezTo>
                      <a:pt x="0" y="376"/>
                      <a:pt x="63" y="220"/>
                      <a:pt x="56" y="162"/>
                    </a:cubicBezTo>
                    <a:close/>
                  </a:path>
                </a:pathLst>
              </a:custGeom>
              <a:gradFill>
                <a:gsLst>
                  <a:gs pos="24000">
                    <a:schemeClr val="bg1"/>
                  </a:gs>
                  <a:gs pos="99000">
                    <a:schemeClr val="bg1">
                      <a:alpha val="67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cxnSp>
            <p:nvCxnSpPr>
              <p:cNvPr id="284" name="Straight Arrow Connector 283"/>
              <p:cNvCxnSpPr/>
              <p:nvPr/>
            </p:nvCxnSpPr>
            <p:spPr>
              <a:xfrm flipV="1">
                <a:off x="5824603" y="-501042"/>
                <a:ext cx="814192" cy="501042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Arrow Connector 285"/>
              <p:cNvCxnSpPr/>
              <p:nvPr/>
            </p:nvCxnSpPr>
            <p:spPr>
              <a:xfrm>
                <a:off x="4010416" y="-711896"/>
                <a:ext cx="724423" cy="436323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1" name="TextBox 310"/>
            <p:cNvSpPr txBox="1"/>
            <p:nvPr/>
          </p:nvSpPr>
          <p:spPr>
            <a:xfrm>
              <a:off x="4935255" y="4346532"/>
              <a:ext cx="22171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inter-AS routing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539395" y="4367715"/>
            <a:ext cx="11186485" cy="1055505"/>
            <a:chOff x="539395" y="4367715"/>
            <a:chExt cx="11186485" cy="1055505"/>
          </a:xfrm>
        </p:grpSpPr>
        <p:sp>
          <p:nvSpPr>
            <p:cNvPr id="5" name="Rectangle 3"/>
            <p:cNvSpPr txBox="1">
              <a:spLocks noChangeArrowheads="1"/>
            </p:cNvSpPr>
            <p:nvPr/>
          </p:nvSpPr>
          <p:spPr bwMode="auto">
            <a:xfrm>
              <a:off x="1210281" y="4434276"/>
              <a:ext cx="10515599" cy="98894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lvl1pPr marL="342900" indent="-342900" algn="l" rtl="0" eaLnBrk="0" fontAlgn="base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+mn-lt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 algn="l" rtl="0" eaLnBrk="0" fontAlgn="base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99"/>
                </a:buClr>
                <a:buFont typeface="Arial" panose="020B0604020202020204"/>
                <a:buChar char="•"/>
                <a:defRPr sz="2400">
                  <a:solidFill>
                    <a:schemeClr val="tx1"/>
                  </a:solidFill>
                  <a:latin typeface="+mn-lt"/>
                  <a:ea typeface="MS PGothic" panose="020B0600070205080204" pitchFamily="34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8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Times New Roman" panose="02020603050405020304" pitchFamily="-109" charset="0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Times New Roman" panose="02020603050405020304" pitchFamily="-109" charset="0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Times New Roman" panose="02020603050405020304" pitchFamily="-109" charset="0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Times New Roman" panose="02020603050405020304" pitchFamily="-109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99"/>
                </a:buClr>
                <a:buSzPct val="100000"/>
                <a:buFont typeface="Wingdings" panose="05000000000000000000" pitchFamily="2" charset="2"/>
                <a:buNone/>
                <a:defRPr/>
              </a:pPr>
              <a:r>
                <a:rPr kumimoji="0" 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intra-AS (aka “intra-domain”): </a:t>
              </a: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routing among routers </a:t>
              </a:r>
              <a:r>
                <a:rPr kumimoji="0" lang="en-US" sz="2800" b="0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</a:rPr>
                <a:t>within same AS (“network”)</a:t>
              </a:r>
              <a:endPara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 pitchFamily="34" charset="0"/>
                <a:ea typeface="MS PGothic" panose="020B0600070205080204" pitchFamily="34" charset="-128"/>
              </a:endParaRPr>
            </a:p>
            <a:p>
              <a:pPr marL="342900" marR="0" lvl="0" indent="-342900" algn="l" defTabSz="914400" rtl="0" eaLnBrk="0" fontAlgn="base" latinLnBrk="0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/>
              </a:pPr>
              <a:endPara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 pitchFamily="34" charset="0"/>
                <a:ea typeface="MS PGothic" panose="020B0600070205080204" pitchFamily="34" charset="-128"/>
              </a:endParaRPr>
            </a:p>
          </p:txBody>
        </p:sp>
        <p:pic>
          <p:nvPicPr>
            <p:cNvPr id="10" name="Picture 9" descr="Icon&#10;&#10;Description automatically generate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39395" y="4367715"/>
              <a:ext cx="597609" cy="597609"/>
            </a:xfrm>
            <a:prstGeom prst="rect">
              <a:avLst/>
            </a:prstGeom>
          </p:spPr>
        </p:pic>
      </p:grpSp>
      <p:grpSp>
        <p:nvGrpSpPr>
          <p:cNvPr id="13" name="Group 12"/>
          <p:cNvGrpSpPr/>
          <p:nvPr/>
        </p:nvGrpSpPr>
        <p:grpSpPr>
          <a:xfrm>
            <a:off x="598010" y="5500649"/>
            <a:ext cx="10955083" cy="611407"/>
            <a:chOff x="598010" y="5500649"/>
            <a:chExt cx="10955083" cy="611407"/>
          </a:xfrm>
        </p:grpSpPr>
        <p:sp>
          <p:nvSpPr>
            <p:cNvPr id="7" name="Rectangle 4"/>
            <p:cNvSpPr txBox="1">
              <a:spLocks noChangeArrowheads="1"/>
            </p:cNvSpPr>
            <p:nvPr/>
          </p:nvSpPr>
          <p:spPr bwMode="auto">
            <a:xfrm>
              <a:off x="1227866" y="5500649"/>
              <a:ext cx="10325227" cy="611407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lvl1pPr marL="342900" indent="-342900" algn="l" rtl="0" eaLnBrk="0" fontAlgn="base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+mn-lt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 algn="l" rtl="0" eaLnBrk="0" fontAlgn="base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99"/>
                </a:buClr>
                <a:buFont typeface="Arial" panose="020B0604020202020204"/>
                <a:buChar char="•"/>
                <a:defRPr sz="2400">
                  <a:solidFill>
                    <a:schemeClr val="tx1"/>
                  </a:solidFill>
                  <a:latin typeface="+mn-lt"/>
                  <a:ea typeface="MS PGothic" panose="020B0600070205080204" pitchFamily="34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8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Times New Roman" panose="02020603050405020304" pitchFamily="-109" charset="0"/>
                  <a:ea typeface="MS PGothic" panose="020B0600070205080204" pitchFamily="34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Times New Roman" panose="02020603050405020304" pitchFamily="-109" charset="0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Times New Roman" panose="02020603050405020304" pitchFamily="-109" charset="0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Times New Roman" panose="02020603050405020304" pitchFamily="-109" charset="0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Times New Roman" panose="02020603050405020304" pitchFamily="-109" charset="0"/>
                </a:defRPr>
              </a:lvl9pPr>
            </a:lstStyle>
            <a:p>
              <a:pPr marL="342900" marR="0" lvl="0" indent="-342900" algn="l" defTabSz="914400" rtl="0" eaLnBrk="0" fontAlgn="base" latinLnBrk="0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99"/>
                </a:buClr>
                <a:buSzPct val="100000"/>
                <a:buFont typeface="Wingdings" panose="05000000000000000000" pitchFamily="2" charset="2"/>
                <a:buNone/>
                <a:defRPr/>
              </a:pPr>
              <a:r>
                <a:rPr kumimoji="0" 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inter-AS (aka “inter-domain”): </a:t>
              </a: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routing </a:t>
              </a:r>
              <a:r>
                <a:rPr kumimoji="0" lang="en-US" sz="2800" b="0" i="1" u="none" strike="noStrike" kern="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among</a:t>
              </a: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 AS’es</a:t>
              </a:r>
              <a:endPara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" name="Right Arrow 10"/>
            <p:cNvSpPr/>
            <p:nvPr/>
          </p:nvSpPr>
          <p:spPr>
            <a:xfrm>
              <a:off x="598010" y="5521663"/>
              <a:ext cx="539261" cy="442951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Network Layer Control Plane: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38199" y="1478604"/>
            <a:ext cx="10785953" cy="5000017"/>
          </a:xfrm>
        </p:spPr>
        <p:txBody>
          <a:bodyPr>
            <a:normAutofit/>
          </a:bodyPr>
          <a:lstStyle/>
          <a:p>
            <a:pPr marL="285750" lvl="0" indent="-28575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CC0000"/>
                </a:solidFill>
                <a:ea typeface="MS PGothic" panose="020B0600070205080204" pitchFamily="34" charset="-128"/>
              </a:rPr>
              <a:t>BGP (Border Gateway Protocol):</a:t>
            </a:r>
            <a:r>
              <a:rPr lang="en-US" kern="0" dirty="0">
                <a:solidFill>
                  <a:srgbClr val="000000"/>
                </a:solidFill>
                <a:ea typeface="MS PGothic" panose="020B0600070205080204" pitchFamily="34" charset="-128"/>
              </a:rPr>
              <a:t> </a:t>
            </a:r>
            <a:r>
              <a:rPr lang="en-US" i="1" kern="0" dirty="0">
                <a:solidFill>
                  <a:srgbClr val="000000"/>
                </a:solidFill>
                <a:ea typeface="MS PGothic" panose="020B0600070205080204" pitchFamily="34" charset="-128"/>
              </a:rPr>
              <a:t>the</a:t>
            </a:r>
            <a:r>
              <a:rPr lang="en-US" kern="0" dirty="0">
                <a:solidFill>
                  <a:srgbClr val="000000"/>
                </a:solidFill>
                <a:ea typeface="MS PGothic" panose="020B0600070205080204" pitchFamily="34" charset="-128"/>
              </a:rPr>
              <a:t> de facto inter-domain routing protocol</a:t>
            </a:r>
            <a:endParaRPr lang="en-US" kern="0" dirty="0">
              <a:solidFill>
                <a:srgbClr val="000000"/>
              </a:solidFill>
              <a:ea typeface="MS PGothic" panose="020B0600070205080204" pitchFamily="34" charset="-128"/>
            </a:endParaRPr>
          </a:p>
          <a:p>
            <a:pPr marL="800100" lvl="1" indent="-27813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</a:pPr>
            <a:r>
              <a:rPr lang="en-US" altLang="ja-JP" kern="0" dirty="0">
                <a:solidFill>
                  <a:srgbClr val="000000"/>
                </a:solidFill>
                <a:ea typeface="MS PGothic" panose="020B0600070205080204" pitchFamily="34" charset="-128"/>
              </a:rPr>
              <a:t>“glue that holds the Internet together”</a:t>
            </a:r>
            <a:endParaRPr lang="en-US" altLang="ja-JP" kern="0" dirty="0">
              <a:solidFill>
                <a:srgbClr val="000000"/>
              </a:solidFill>
              <a:ea typeface="MS PGothic" panose="020B0600070205080204" pitchFamily="34" charset="-128"/>
            </a:endParaRPr>
          </a:p>
          <a:p>
            <a:pPr marL="285750" indent="-285750" eaLnBrk="0" fontAlgn="base" hangingPunct="0">
              <a:lnSpc>
                <a:spcPct val="85000"/>
              </a:lnSpc>
              <a:spcBef>
                <a:spcPts val="12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0000"/>
                </a:solidFill>
                <a:ea typeface="MS PGothic" panose="020B0600070205080204" pitchFamily="34" charset="-128"/>
              </a:rPr>
              <a:t>allows subnet to advertise its existence, and the destinations it can reach, to rest of Internet: </a:t>
            </a:r>
            <a:r>
              <a:rPr lang="en-US" i="1" kern="0" dirty="0">
                <a:solidFill>
                  <a:srgbClr val="000099"/>
                </a:solidFill>
                <a:ea typeface="MS PGothic" panose="020B0600070205080204" pitchFamily="34" charset="-128"/>
              </a:rPr>
              <a:t>“</a:t>
            </a:r>
            <a:r>
              <a:rPr lang="en-US" altLang="ja-JP" i="1" kern="0" dirty="0">
                <a:solidFill>
                  <a:srgbClr val="000099"/>
                </a:solidFill>
                <a:ea typeface="MS PGothic" panose="020B0600070205080204" pitchFamily="34" charset="-128"/>
              </a:rPr>
              <a:t>I am here, here is who I can reach, and how”</a:t>
            </a:r>
            <a:endParaRPr lang="en-US" i="1" kern="0" dirty="0">
              <a:solidFill>
                <a:srgbClr val="000099"/>
              </a:solidFill>
              <a:ea typeface="MS PGothic" panose="020B0600070205080204" pitchFamily="34" charset="-128"/>
            </a:endParaRPr>
          </a:p>
          <a:p>
            <a:pPr marL="285750" lvl="0" indent="-285750" eaLnBrk="0" fontAlgn="base" hangingPunct="0">
              <a:lnSpc>
                <a:spcPct val="85000"/>
              </a:lnSpc>
              <a:spcBef>
                <a:spcPts val="12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0000"/>
                </a:solidFill>
                <a:ea typeface="MS PGothic" panose="020B0600070205080204" pitchFamily="34" charset="-128"/>
              </a:rPr>
              <a:t>BGP provides each AS a means to:</a:t>
            </a:r>
            <a:endParaRPr lang="en-US" kern="0" dirty="0">
              <a:solidFill>
                <a:srgbClr val="000000"/>
              </a:solidFill>
              <a:ea typeface="MS PGothic" panose="020B0600070205080204" pitchFamily="34" charset="-128"/>
            </a:endParaRPr>
          </a:p>
          <a:p>
            <a:pPr marL="800100" lvl="1" indent="-34290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</a:pPr>
            <a:r>
              <a:rPr lang="en-US" sz="2600" kern="0" dirty="0">
                <a:solidFill>
                  <a:srgbClr val="000000"/>
                </a:solidFill>
                <a:ea typeface="MS PGothic" panose="020B0600070205080204" pitchFamily="34" charset="-128"/>
              </a:rPr>
              <a:t>obtain destination network reachability info from neighboring ASes (</a:t>
            </a:r>
            <a:r>
              <a:rPr lang="en-US" sz="2600" kern="0" dirty="0">
                <a:solidFill>
                  <a:srgbClr val="CC0000"/>
                </a:solidFill>
                <a:ea typeface="MS PGothic" panose="020B0600070205080204" pitchFamily="34" charset="-128"/>
              </a:rPr>
              <a:t>eBGP)</a:t>
            </a:r>
            <a:endParaRPr lang="en-US" sz="2600" kern="0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 marL="800100" lvl="1" indent="-34290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</a:pPr>
            <a:r>
              <a:rPr lang="en-US" sz="2600" kern="0" dirty="0">
                <a:solidFill>
                  <a:srgbClr val="000000"/>
                </a:solidFill>
                <a:ea typeface="MS PGothic" panose="020B0600070205080204" pitchFamily="34" charset="-128"/>
              </a:rPr>
              <a:t>determine </a:t>
            </a:r>
            <a:r>
              <a:rPr lang="en-US" altLang="ja-JP" sz="2600" kern="0" dirty="0">
                <a:solidFill>
                  <a:srgbClr val="000000"/>
                </a:solidFill>
                <a:ea typeface="MS PGothic" panose="020B0600070205080204" pitchFamily="34" charset="-128"/>
              </a:rPr>
              <a:t>routes to other networks based on reachability information and </a:t>
            </a:r>
            <a:r>
              <a:rPr lang="en-US" altLang="ja-JP" sz="2600" i="1" kern="0" dirty="0">
                <a:solidFill>
                  <a:srgbClr val="000090"/>
                </a:solidFill>
                <a:ea typeface="MS PGothic" panose="020B0600070205080204" pitchFamily="34" charset="-128"/>
              </a:rPr>
              <a:t>policy</a:t>
            </a:r>
            <a:endParaRPr lang="en-US" altLang="ja-JP" sz="2600" kern="0" dirty="0">
              <a:solidFill>
                <a:srgbClr val="000090"/>
              </a:solidFill>
              <a:ea typeface="MS PGothic" panose="020B0600070205080204" pitchFamily="34" charset="-128"/>
            </a:endParaRPr>
          </a:p>
          <a:p>
            <a:pPr marL="800100" lvl="1" indent="-34290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</a:pPr>
            <a:r>
              <a:rPr lang="en-US" sz="2600" kern="0" dirty="0">
                <a:solidFill>
                  <a:srgbClr val="000000"/>
                </a:solidFill>
                <a:ea typeface="MS PGothic" panose="020B0600070205080204" pitchFamily="34" charset="-128"/>
              </a:rPr>
              <a:t>propagate reachability information to all AS-internal routers </a:t>
            </a:r>
            <a:r>
              <a:rPr lang="en-US" sz="2600" kern="0" dirty="0">
                <a:solidFill>
                  <a:srgbClr val="C00000"/>
                </a:solidFill>
                <a:ea typeface="MS PGothic" panose="020B0600070205080204" pitchFamily="34" charset="-128"/>
              </a:rPr>
              <a:t>(iBGP)</a:t>
            </a:r>
            <a:endParaRPr lang="en-US" sz="2600" kern="0" dirty="0">
              <a:solidFill>
                <a:srgbClr val="C00000"/>
              </a:solidFill>
              <a:ea typeface="MS PGothic" panose="020B0600070205080204" pitchFamily="34" charset="-128"/>
            </a:endParaRPr>
          </a:p>
          <a:p>
            <a:pPr marL="800100" lvl="1" indent="-34290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</a:pPr>
            <a:r>
              <a:rPr lang="en-US" sz="2600" kern="0" dirty="0">
                <a:solidFill>
                  <a:srgbClr val="C00000"/>
                </a:solidFill>
                <a:ea typeface="MS PGothic" panose="020B0600070205080204" pitchFamily="34" charset="-128"/>
              </a:rPr>
              <a:t>advertise</a:t>
            </a:r>
            <a:r>
              <a:rPr lang="en-US" sz="2600" kern="0" dirty="0">
                <a:ea typeface="MS PGothic" panose="020B0600070205080204" pitchFamily="34" charset="-128"/>
              </a:rPr>
              <a:t> (to neighboring networks) destination reachability info</a:t>
            </a:r>
            <a:endParaRPr lang="en-US" sz="2600" kern="0" dirty="0">
              <a:ea typeface="MS PGothic" panose="020B0600070205080204" pitchFamily="34" charset="-128"/>
            </a:endParaRP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89191"/>
            <a:ext cx="10515600" cy="894622"/>
          </a:xfrm>
        </p:spPr>
        <p:txBody>
          <a:bodyPr/>
          <a:lstStyle/>
          <a:p>
            <a:r>
              <a:rPr lang="en-US" dirty="0"/>
              <a:t>Internet inter-AS routing: BGP</a:t>
            </a:r>
            <a:endParaRPr lang="en-US" dirty="0"/>
          </a:p>
        </p:txBody>
      </p:sp>
      <p:sp>
        <p:nvSpPr>
          <p:cNvPr id="2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Network Layer Control Plane: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89191"/>
            <a:ext cx="10515600" cy="894622"/>
          </a:xfrm>
        </p:spPr>
        <p:txBody>
          <a:bodyPr/>
          <a:lstStyle/>
          <a:p>
            <a:r>
              <a:rPr lang="en-US" dirty="0"/>
              <a:t>eBGP, iBGP connections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grpSp>
        <p:nvGrpSpPr>
          <p:cNvPr id="233" name="Group 232"/>
          <p:cNvGrpSpPr/>
          <p:nvPr/>
        </p:nvGrpSpPr>
        <p:grpSpPr>
          <a:xfrm>
            <a:off x="4773228" y="4365522"/>
            <a:ext cx="3666682" cy="635979"/>
            <a:chOff x="7493868" y="5383138"/>
            <a:chExt cx="3666682" cy="635979"/>
          </a:xfrm>
        </p:grpSpPr>
        <p:cxnSp>
          <p:nvCxnSpPr>
            <p:cNvPr id="234" name="Straight Connector 233"/>
            <p:cNvCxnSpPr/>
            <p:nvPr/>
          </p:nvCxnSpPr>
          <p:spPr bwMode="auto">
            <a:xfrm flipH="1" flipV="1">
              <a:off x="7493868" y="5589319"/>
              <a:ext cx="749784" cy="11598"/>
            </a:xfrm>
            <a:prstGeom prst="line">
              <a:avLst/>
            </a:prstGeom>
            <a:solidFill>
              <a:srgbClr val="00CC99"/>
            </a:solidFill>
            <a:ln w="38100" cap="flat" cmpd="sng" algn="ctr">
              <a:solidFill>
                <a:srgbClr val="CC000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5" name="Straight Connector 234"/>
            <p:cNvCxnSpPr/>
            <p:nvPr/>
          </p:nvCxnSpPr>
          <p:spPr bwMode="auto">
            <a:xfrm flipV="1">
              <a:off x="7523346" y="5869497"/>
              <a:ext cx="699488" cy="690"/>
            </a:xfrm>
            <a:prstGeom prst="line">
              <a:avLst/>
            </a:prstGeom>
            <a:solidFill>
              <a:srgbClr val="00CC99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36" name="TextBox 235"/>
            <p:cNvSpPr txBox="1"/>
            <p:nvPr/>
          </p:nvSpPr>
          <p:spPr>
            <a:xfrm>
              <a:off x="8347651" y="5383138"/>
              <a:ext cx="20697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eBGP connectivity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7" name="TextBox 236"/>
            <p:cNvSpPr txBox="1"/>
            <p:nvPr/>
          </p:nvSpPr>
          <p:spPr>
            <a:xfrm>
              <a:off x="8372607" y="5649785"/>
              <a:ext cx="27879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9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logical iBGP connectivity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238" name="Freeform 2"/>
          <p:cNvSpPr/>
          <p:nvPr/>
        </p:nvSpPr>
        <p:spPr bwMode="auto">
          <a:xfrm>
            <a:off x="2249944" y="2430156"/>
            <a:ext cx="2712783" cy="1853712"/>
          </a:xfrm>
          <a:custGeom>
            <a:avLst/>
            <a:gdLst>
              <a:gd name="T0" fmla="*/ 648763 w 10001"/>
              <a:gd name="T1" fmla="*/ 34777612 h 10125"/>
              <a:gd name="T2" fmla="*/ 115976403 w 10001"/>
              <a:gd name="T3" fmla="*/ 13733703 h 10125"/>
              <a:gd name="T4" fmla="*/ 507700960 w 10001"/>
              <a:gd name="T5" fmla="*/ 8662125 h 10125"/>
              <a:gd name="T6" fmla="*/ 810212713 w 10001"/>
              <a:gd name="T7" fmla="*/ 0 h 10125"/>
              <a:gd name="T8" fmla="*/ 1090015738 w 10001"/>
              <a:gd name="T9" fmla="*/ 8687929 h 10125"/>
              <a:gd name="T10" fmla="*/ 1310938763 w 10001"/>
              <a:gd name="T11" fmla="*/ 4279362 h 10125"/>
              <a:gd name="T12" fmla="*/ 1620263134 w 10001"/>
              <a:gd name="T13" fmla="*/ 25736690 h 10125"/>
              <a:gd name="T14" fmla="*/ 1394798364 w 10001"/>
              <a:gd name="T15" fmla="*/ 58525268 h 10125"/>
              <a:gd name="T16" fmla="*/ 1134622140 w 10001"/>
              <a:gd name="T17" fmla="*/ 80266624 h 10125"/>
              <a:gd name="T18" fmla="*/ 860820276 w 10001"/>
              <a:gd name="T19" fmla="*/ 76142271 h 10125"/>
              <a:gd name="T20" fmla="*/ 708996782 w 10001"/>
              <a:gd name="T21" fmla="*/ 85346835 h 10125"/>
              <a:gd name="T22" fmla="*/ 509322667 w 10001"/>
              <a:gd name="T23" fmla="*/ 86268164 h 10125"/>
              <a:gd name="T24" fmla="*/ 353443899 w 10001"/>
              <a:gd name="T25" fmla="*/ 67979516 h 10125"/>
              <a:gd name="T26" fmla="*/ 192536914 w 10001"/>
              <a:gd name="T27" fmla="*/ 64535347 h 10125"/>
              <a:gd name="T28" fmla="*/ 648763 w 10001"/>
              <a:gd name="T29" fmla="*/ 34777612 h 1012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connsiteX0" fmla="*/ 4 w 10040"/>
              <a:gd name="connsiteY0" fmla="*/ 4039 h 10125"/>
              <a:gd name="connsiteX1" fmla="*/ 715 w 10040"/>
              <a:gd name="connsiteY1" fmla="*/ 1595 h 10125"/>
              <a:gd name="connsiteX2" fmla="*/ 3130 w 10040"/>
              <a:gd name="connsiteY2" fmla="*/ 1006 h 10125"/>
              <a:gd name="connsiteX3" fmla="*/ 4995 w 10040"/>
              <a:gd name="connsiteY3" fmla="*/ 0 h 10125"/>
              <a:gd name="connsiteX4" fmla="*/ 6720 w 10040"/>
              <a:gd name="connsiteY4" fmla="*/ 1009 h 10125"/>
              <a:gd name="connsiteX5" fmla="*/ 9989 w 10040"/>
              <a:gd name="connsiteY5" fmla="*/ 2989 h 10125"/>
              <a:gd name="connsiteX6" fmla="*/ 8599 w 10040"/>
              <a:gd name="connsiteY6" fmla="*/ 6797 h 10125"/>
              <a:gd name="connsiteX7" fmla="*/ 6995 w 10040"/>
              <a:gd name="connsiteY7" fmla="*/ 9322 h 10125"/>
              <a:gd name="connsiteX8" fmla="*/ 5307 w 10040"/>
              <a:gd name="connsiteY8" fmla="*/ 8843 h 10125"/>
              <a:gd name="connsiteX9" fmla="*/ 4371 w 10040"/>
              <a:gd name="connsiteY9" fmla="*/ 9912 h 10125"/>
              <a:gd name="connsiteX10" fmla="*/ 3140 w 10040"/>
              <a:gd name="connsiteY10" fmla="*/ 10019 h 10125"/>
              <a:gd name="connsiteX11" fmla="*/ 2179 w 10040"/>
              <a:gd name="connsiteY11" fmla="*/ 7895 h 10125"/>
              <a:gd name="connsiteX12" fmla="*/ 1187 w 10040"/>
              <a:gd name="connsiteY12" fmla="*/ 7495 h 10125"/>
              <a:gd name="connsiteX13" fmla="*/ 4 w 10040"/>
              <a:gd name="connsiteY13" fmla="*/ 4039 h 10125"/>
              <a:gd name="connsiteX0-1" fmla="*/ 4 w 8600"/>
              <a:gd name="connsiteY0-2" fmla="*/ 4042 h 10128"/>
              <a:gd name="connsiteX1-3" fmla="*/ 715 w 8600"/>
              <a:gd name="connsiteY1-4" fmla="*/ 1598 h 10128"/>
              <a:gd name="connsiteX2-5" fmla="*/ 3130 w 8600"/>
              <a:gd name="connsiteY2-6" fmla="*/ 1009 h 10128"/>
              <a:gd name="connsiteX3-7" fmla="*/ 4995 w 8600"/>
              <a:gd name="connsiteY3-8" fmla="*/ 3 h 10128"/>
              <a:gd name="connsiteX4-9" fmla="*/ 6720 w 8600"/>
              <a:gd name="connsiteY4-10" fmla="*/ 1012 h 10128"/>
              <a:gd name="connsiteX5-11" fmla="*/ 8599 w 8600"/>
              <a:gd name="connsiteY5-12" fmla="*/ 6800 h 10128"/>
              <a:gd name="connsiteX6-13" fmla="*/ 6995 w 8600"/>
              <a:gd name="connsiteY6-14" fmla="*/ 9325 h 10128"/>
              <a:gd name="connsiteX7-15" fmla="*/ 5307 w 8600"/>
              <a:gd name="connsiteY7-16" fmla="*/ 8846 h 10128"/>
              <a:gd name="connsiteX8-17" fmla="*/ 4371 w 8600"/>
              <a:gd name="connsiteY8-18" fmla="*/ 9915 h 10128"/>
              <a:gd name="connsiteX9-19" fmla="*/ 3140 w 8600"/>
              <a:gd name="connsiteY9-20" fmla="*/ 10022 h 10128"/>
              <a:gd name="connsiteX10-21" fmla="*/ 2179 w 8600"/>
              <a:gd name="connsiteY10-22" fmla="*/ 7898 h 10128"/>
              <a:gd name="connsiteX11-23" fmla="*/ 1187 w 8600"/>
              <a:gd name="connsiteY11-24" fmla="*/ 7498 h 10128"/>
              <a:gd name="connsiteX12-25" fmla="*/ 4 w 8600"/>
              <a:gd name="connsiteY12-26" fmla="*/ 4042 h 10128"/>
              <a:gd name="connsiteX0-27" fmla="*/ 4 w 9326"/>
              <a:gd name="connsiteY0-28" fmla="*/ 3988 h 9997"/>
              <a:gd name="connsiteX1-29" fmla="*/ 830 w 9326"/>
              <a:gd name="connsiteY1-30" fmla="*/ 1575 h 9997"/>
              <a:gd name="connsiteX2-31" fmla="*/ 3639 w 9326"/>
              <a:gd name="connsiteY2-32" fmla="*/ 993 h 9997"/>
              <a:gd name="connsiteX3-33" fmla="*/ 5807 w 9326"/>
              <a:gd name="connsiteY3-34" fmla="*/ 0 h 9997"/>
              <a:gd name="connsiteX4-35" fmla="*/ 7813 w 9326"/>
              <a:gd name="connsiteY4-36" fmla="*/ 996 h 9997"/>
              <a:gd name="connsiteX5-37" fmla="*/ 9324 w 9326"/>
              <a:gd name="connsiteY5-38" fmla="*/ 5746 h 9997"/>
              <a:gd name="connsiteX6-39" fmla="*/ 8133 w 9326"/>
              <a:gd name="connsiteY6-40" fmla="*/ 9204 h 9997"/>
              <a:gd name="connsiteX7-41" fmla="*/ 6170 w 9326"/>
              <a:gd name="connsiteY7-42" fmla="*/ 8731 h 9997"/>
              <a:gd name="connsiteX8-43" fmla="*/ 5082 w 9326"/>
              <a:gd name="connsiteY8-44" fmla="*/ 9787 h 9997"/>
              <a:gd name="connsiteX9-45" fmla="*/ 3650 w 9326"/>
              <a:gd name="connsiteY9-46" fmla="*/ 9892 h 9997"/>
              <a:gd name="connsiteX10-47" fmla="*/ 2533 w 9326"/>
              <a:gd name="connsiteY10-48" fmla="*/ 7795 h 9997"/>
              <a:gd name="connsiteX11-49" fmla="*/ 1379 w 9326"/>
              <a:gd name="connsiteY11-50" fmla="*/ 7400 h 9997"/>
              <a:gd name="connsiteX12-51" fmla="*/ 4 w 9326"/>
              <a:gd name="connsiteY12-52" fmla="*/ 3988 h 9997"/>
              <a:gd name="connsiteX0-53" fmla="*/ 4 w 10001"/>
              <a:gd name="connsiteY0-54" fmla="*/ 3989 h 10041"/>
              <a:gd name="connsiteX1-55" fmla="*/ 890 w 10001"/>
              <a:gd name="connsiteY1-56" fmla="*/ 1575 h 10041"/>
              <a:gd name="connsiteX2-57" fmla="*/ 3902 w 10001"/>
              <a:gd name="connsiteY2-58" fmla="*/ 993 h 10041"/>
              <a:gd name="connsiteX3-59" fmla="*/ 6227 w 10001"/>
              <a:gd name="connsiteY3-60" fmla="*/ 0 h 10041"/>
              <a:gd name="connsiteX4-61" fmla="*/ 8378 w 10001"/>
              <a:gd name="connsiteY4-62" fmla="*/ 996 h 10041"/>
              <a:gd name="connsiteX5-63" fmla="*/ 9998 w 10001"/>
              <a:gd name="connsiteY5-64" fmla="*/ 5748 h 10041"/>
              <a:gd name="connsiteX6-65" fmla="*/ 8721 w 10001"/>
              <a:gd name="connsiteY6-66" fmla="*/ 9207 h 10041"/>
              <a:gd name="connsiteX7-67" fmla="*/ 5449 w 10001"/>
              <a:gd name="connsiteY7-68" fmla="*/ 9790 h 10041"/>
              <a:gd name="connsiteX8-69" fmla="*/ 3914 w 10001"/>
              <a:gd name="connsiteY8-70" fmla="*/ 9895 h 10041"/>
              <a:gd name="connsiteX9-71" fmla="*/ 2716 w 10001"/>
              <a:gd name="connsiteY9-72" fmla="*/ 7797 h 10041"/>
              <a:gd name="connsiteX10-73" fmla="*/ 1479 w 10001"/>
              <a:gd name="connsiteY10-74" fmla="*/ 7402 h 10041"/>
              <a:gd name="connsiteX11-75" fmla="*/ 4 w 10001"/>
              <a:gd name="connsiteY11-76" fmla="*/ 3989 h 10041"/>
              <a:gd name="connsiteX0-77" fmla="*/ 4 w 10001"/>
              <a:gd name="connsiteY0-78" fmla="*/ 3989 h 14825"/>
              <a:gd name="connsiteX1-79" fmla="*/ 890 w 10001"/>
              <a:gd name="connsiteY1-80" fmla="*/ 1575 h 14825"/>
              <a:gd name="connsiteX2-81" fmla="*/ 3902 w 10001"/>
              <a:gd name="connsiteY2-82" fmla="*/ 993 h 14825"/>
              <a:gd name="connsiteX3-83" fmla="*/ 6227 w 10001"/>
              <a:gd name="connsiteY3-84" fmla="*/ 0 h 14825"/>
              <a:gd name="connsiteX4-85" fmla="*/ 8378 w 10001"/>
              <a:gd name="connsiteY4-86" fmla="*/ 996 h 14825"/>
              <a:gd name="connsiteX5-87" fmla="*/ 9998 w 10001"/>
              <a:gd name="connsiteY5-88" fmla="*/ 5748 h 14825"/>
              <a:gd name="connsiteX6-89" fmla="*/ 8721 w 10001"/>
              <a:gd name="connsiteY6-90" fmla="*/ 9207 h 14825"/>
              <a:gd name="connsiteX7-91" fmla="*/ 6011 w 10001"/>
              <a:gd name="connsiteY7-92" fmla="*/ 14823 h 14825"/>
              <a:gd name="connsiteX8-93" fmla="*/ 3914 w 10001"/>
              <a:gd name="connsiteY8-94" fmla="*/ 9895 h 14825"/>
              <a:gd name="connsiteX9-95" fmla="*/ 2716 w 10001"/>
              <a:gd name="connsiteY9-96" fmla="*/ 7797 h 14825"/>
              <a:gd name="connsiteX10-97" fmla="*/ 1479 w 10001"/>
              <a:gd name="connsiteY10-98" fmla="*/ 7402 h 14825"/>
              <a:gd name="connsiteX11-99" fmla="*/ 4 w 10001"/>
              <a:gd name="connsiteY11-100" fmla="*/ 3989 h 14825"/>
              <a:gd name="connsiteX0-101" fmla="*/ 4 w 10001"/>
              <a:gd name="connsiteY0-102" fmla="*/ 7436 h 18272"/>
              <a:gd name="connsiteX1-103" fmla="*/ 890 w 10001"/>
              <a:gd name="connsiteY1-104" fmla="*/ 5022 h 18272"/>
              <a:gd name="connsiteX2-105" fmla="*/ 3902 w 10001"/>
              <a:gd name="connsiteY2-106" fmla="*/ 4440 h 18272"/>
              <a:gd name="connsiteX3-107" fmla="*/ 6026 w 10001"/>
              <a:gd name="connsiteY3-108" fmla="*/ 0 h 18272"/>
              <a:gd name="connsiteX4-109" fmla="*/ 8378 w 10001"/>
              <a:gd name="connsiteY4-110" fmla="*/ 4443 h 18272"/>
              <a:gd name="connsiteX5-111" fmla="*/ 9998 w 10001"/>
              <a:gd name="connsiteY5-112" fmla="*/ 9195 h 18272"/>
              <a:gd name="connsiteX6-113" fmla="*/ 8721 w 10001"/>
              <a:gd name="connsiteY6-114" fmla="*/ 12654 h 18272"/>
              <a:gd name="connsiteX7-115" fmla="*/ 6011 w 10001"/>
              <a:gd name="connsiteY7-116" fmla="*/ 18270 h 18272"/>
              <a:gd name="connsiteX8-117" fmla="*/ 3914 w 10001"/>
              <a:gd name="connsiteY8-118" fmla="*/ 13342 h 18272"/>
              <a:gd name="connsiteX9-119" fmla="*/ 2716 w 10001"/>
              <a:gd name="connsiteY9-120" fmla="*/ 11244 h 18272"/>
              <a:gd name="connsiteX10-121" fmla="*/ 1479 w 10001"/>
              <a:gd name="connsiteY10-122" fmla="*/ 10849 h 18272"/>
              <a:gd name="connsiteX11-123" fmla="*/ 4 w 10001"/>
              <a:gd name="connsiteY11-124" fmla="*/ 7436 h 18272"/>
              <a:gd name="connsiteX0-125" fmla="*/ 1 w 9998"/>
              <a:gd name="connsiteY0-126" fmla="*/ 7436 h 18272"/>
              <a:gd name="connsiteX1-127" fmla="*/ 3899 w 9998"/>
              <a:gd name="connsiteY1-128" fmla="*/ 4440 h 18272"/>
              <a:gd name="connsiteX2-129" fmla="*/ 6023 w 9998"/>
              <a:gd name="connsiteY2-130" fmla="*/ 0 h 18272"/>
              <a:gd name="connsiteX3-131" fmla="*/ 8375 w 9998"/>
              <a:gd name="connsiteY3-132" fmla="*/ 4443 h 18272"/>
              <a:gd name="connsiteX4-133" fmla="*/ 9995 w 9998"/>
              <a:gd name="connsiteY4-134" fmla="*/ 9195 h 18272"/>
              <a:gd name="connsiteX5-135" fmla="*/ 8718 w 9998"/>
              <a:gd name="connsiteY5-136" fmla="*/ 12654 h 18272"/>
              <a:gd name="connsiteX6-137" fmla="*/ 6008 w 9998"/>
              <a:gd name="connsiteY6-138" fmla="*/ 18270 h 18272"/>
              <a:gd name="connsiteX7-139" fmla="*/ 3911 w 9998"/>
              <a:gd name="connsiteY7-140" fmla="*/ 13342 h 18272"/>
              <a:gd name="connsiteX8-141" fmla="*/ 2713 w 9998"/>
              <a:gd name="connsiteY8-142" fmla="*/ 11244 h 18272"/>
              <a:gd name="connsiteX9-143" fmla="*/ 1476 w 9998"/>
              <a:gd name="connsiteY9-144" fmla="*/ 10849 h 18272"/>
              <a:gd name="connsiteX10-145" fmla="*/ 1 w 9998"/>
              <a:gd name="connsiteY10-146" fmla="*/ 7436 h 18272"/>
              <a:gd name="connsiteX0-147" fmla="*/ 35 w 8559"/>
              <a:gd name="connsiteY0-148" fmla="*/ 5938 h 10000"/>
              <a:gd name="connsiteX1-149" fmla="*/ 2459 w 8559"/>
              <a:gd name="connsiteY1-150" fmla="*/ 2430 h 10000"/>
              <a:gd name="connsiteX2-151" fmla="*/ 4583 w 8559"/>
              <a:gd name="connsiteY2-152" fmla="*/ 0 h 10000"/>
              <a:gd name="connsiteX3-153" fmla="*/ 6936 w 8559"/>
              <a:gd name="connsiteY3-154" fmla="*/ 2432 h 10000"/>
              <a:gd name="connsiteX4-155" fmla="*/ 8556 w 8559"/>
              <a:gd name="connsiteY4-156" fmla="*/ 5032 h 10000"/>
              <a:gd name="connsiteX5-157" fmla="*/ 7279 w 8559"/>
              <a:gd name="connsiteY5-158" fmla="*/ 6925 h 10000"/>
              <a:gd name="connsiteX6-159" fmla="*/ 4568 w 8559"/>
              <a:gd name="connsiteY6-160" fmla="*/ 9999 h 10000"/>
              <a:gd name="connsiteX7-161" fmla="*/ 2471 w 8559"/>
              <a:gd name="connsiteY7-162" fmla="*/ 7302 h 10000"/>
              <a:gd name="connsiteX8-163" fmla="*/ 1273 w 8559"/>
              <a:gd name="connsiteY8-164" fmla="*/ 6154 h 10000"/>
              <a:gd name="connsiteX9-165" fmla="*/ 35 w 8559"/>
              <a:gd name="connsiteY9-166" fmla="*/ 5938 h 10000"/>
              <a:gd name="connsiteX0-167" fmla="*/ 49 w 9820"/>
              <a:gd name="connsiteY0-168" fmla="*/ 4655 h 10000"/>
              <a:gd name="connsiteX1-169" fmla="*/ 2693 w 9820"/>
              <a:gd name="connsiteY1-170" fmla="*/ 2430 h 10000"/>
              <a:gd name="connsiteX2-171" fmla="*/ 5175 w 9820"/>
              <a:gd name="connsiteY2-172" fmla="*/ 0 h 10000"/>
              <a:gd name="connsiteX3-173" fmla="*/ 7924 w 9820"/>
              <a:gd name="connsiteY3-174" fmla="*/ 2432 h 10000"/>
              <a:gd name="connsiteX4-175" fmla="*/ 9816 w 9820"/>
              <a:gd name="connsiteY4-176" fmla="*/ 5032 h 10000"/>
              <a:gd name="connsiteX5-177" fmla="*/ 8324 w 9820"/>
              <a:gd name="connsiteY5-178" fmla="*/ 6925 h 10000"/>
              <a:gd name="connsiteX6-179" fmla="*/ 5157 w 9820"/>
              <a:gd name="connsiteY6-180" fmla="*/ 9999 h 10000"/>
              <a:gd name="connsiteX7-181" fmla="*/ 2707 w 9820"/>
              <a:gd name="connsiteY7-182" fmla="*/ 7302 h 10000"/>
              <a:gd name="connsiteX8-183" fmla="*/ 1307 w 9820"/>
              <a:gd name="connsiteY8-184" fmla="*/ 6154 h 10000"/>
              <a:gd name="connsiteX9-185" fmla="*/ 49 w 9820"/>
              <a:gd name="connsiteY9-186" fmla="*/ 4655 h 10000"/>
              <a:gd name="connsiteX0-187" fmla="*/ 45 w 9995"/>
              <a:gd name="connsiteY0-188" fmla="*/ 4655 h 10000"/>
              <a:gd name="connsiteX1-189" fmla="*/ 2737 w 9995"/>
              <a:gd name="connsiteY1-190" fmla="*/ 2430 h 10000"/>
              <a:gd name="connsiteX2-191" fmla="*/ 5265 w 9995"/>
              <a:gd name="connsiteY2-192" fmla="*/ 0 h 10000"/>
              <a:gd name="connsiteX3-193" fmla="*/ 8064 w 9995"/>
              <a:gd name="connsiteY3-194" fmla="*/ 2432 h 10000"/>
              <a:gd name="connsiteX4-195" fmla="*/ 9991 w 9995"/>
              <a:gd name="connsiteY4-196" fmla="*/ 5032 h 10000"/>
              <a:gd name="connsiteX5-197" fmla="*/ 8472 w 9995"/>
              <a:gd name="connsiteY5-198" fmla="*/ 6925 h 10000"/>
              <a:gd name="connsiteX6-199" fmla="*/ 5247 w 9995"/>
              <a:gd name="connsiteY6-200" fmla="*/ 9999 h 10000"/>
              <a:gd name="connsiteX7-201" fmla="*/ 2752 w 9995"/>
              <a:gd name="connsiteY7-202" fmla="*/ 7302 h 10000"/>
              <a:gd name="connsiteX8-203" fmla="*/ 1374 w 9995"/>
              <a:gd name="connsiteY8-204" fmla="*/ 6984 h 10000"/>
              <a:gd name="connsiteX9-205" fmla="*/ 45 w 9995"/>
              <a:gd name="connsiteY9-206" fmla="*/ 4655 h 10000"/>
              <a:gd name="connsiteX0-207" fmla="*/ 45 w 10000"/>
              <a:gd name="connsiteY0-208" fmla="*/ 5032 h 10377"/>
              <a:gd name="connsiteX1-209" fmla="*/ 2738 w 10000"/>
              <a:gd name="connsiteY1-210" fmla="*/ 2807 h 10377"/>
              <a:gd name="connsiteX2-211" fmla="*/ 4886 w 10000"/>
              <a:gd name="connsiteY2-212" fmla="*/ 0 h 10377"/>
              <a:gd name="connsiteX3-213" fmla="*/ 8068 w 10000"/>
              <a:gd name="connsiteY3-214" fmla="*/ 2809 h 10377"/>
              <a:gd name="connsiteX4-215" fmla="*/ 9996 w 10000"/>
              <a:gd name="connsiteY4-216" fmla="*/ 5409 h 10377"/>
              <a:gd name="connsiteX5-217" fmla="*/ 8476 w 10000"/>
              <a:gd name="connsiteY5-218" fmla="*/ 7302 h 10377"/>
              <a:gd name="connsiteX6-219" fmla="*/ 5250 w 10000"/>
              <a:gd name="connsiteY6-220" fmla="*/ 10376 h 10377"/>
              <a:gd name="connsiteX7-221" fmla="*/ 2753 w 10000"/>
              <a:gd name="connsiteY7-222" fmla="*/ 7679 h 10377"/>
              <a:gd name="connsiteX8-223" fmla="*/ 1375 w 10000"/>
              <a:gd name="connsiteY8-224" fmla="*/ 7361 h 10377"/>
              <a:gd name="connsiteX9-225" fmla="*/ 45 w 10000"/>
              <a:gd name="connsiteY9-226" fmla="*/ 5032 h 10377"/>
              <a:gd name="connsiteX0-227" fmla="*/ 45 w 10000"/>
              <a:gd name="connsiteY0-228" fmla="*/ 5036 h 10381"/>
              <a:gd name="connsiteX1-229" fmla="*/ 2738 w 10000"/>
              <a:gd name="connsiteY1-230" fmla="*/ 2811 h 10381"/>
              <a:gd name="connsiteX2-231" fmla="*/ 4886 w 10000"/>
              <a:gd name="connsiteY2-232" fmla="*/ 4 h 10381"/>
              <a:gd name="connsiteX3-233" fmla="*/ 8068 w 10000"/>
              <a:gd name="connsiteY3-234" fmla="*/ 2813 h 10381"/>
              <a:gd name="connsiteX4-235" fmla="*/ 9996 w 10000"/>
              <a:gd name="connsiteY4-236" fmla="*/ 5413 h 10381"/>
              <a:gd name="connsiteX5-237" fmla="*/ 8476 w 10000"/>
              <a:gd name="connsiteY5-238" fmla="*/ 7306 h 10381"/>
              <a:gd name="connsiteX6-239" fmla="*/ 5250 w 10000"/>
              <a:gd name="connsiteY6-240" fmla="*/ 10380 h 10381"/>
              <a:gd name="connsiteX7-241" fmla="*/ 2753 w 10000"/>
              <a:gd name="connsiteY7-242" fmla="*/ 7683 h 10381"/>
              <a:gd name="connsiteX8-243" fmla="*/ 1375 w 10000"/>
              <a:gd name="connsiteY8-244" fmla="*/ 7365 h 10381"/>
              <a:gd name="connsiteX9-245" fmla="*/ 45 w 10000"/>
              <a:gd name="connsiteY9-246" fmla="*/ 5036 h 10381"/>
              <a:gd name="connsiteX0-247" fmla="*/ 45 w 10000"/>
              <a:gd name="connsiteY0-248" fmla="*/ 5036 h 10796"/>
              <a:gd name="connsiteX1-249" fmla="*/ 2738 w 10000"/>
              <a:gd name="connsiteY1-250" fmla="*/ 2811 h 10796"/>
              <a:gd name="connsiteX2-251" fmla="*/ 4886 w 10000"/>
              <a:gd name="connsiteY2-252" fmla="*/ 4 h 10796"/>
              <a:gd name="connsiteX3-253" fmla="*/ 8068 w 10000"/>
              <a:gd name="connsiteY3-254" fmla="*/ 2813 h 10796"/>
              <a:gd name="connsiteX4-255" fmla="*/ 9996 w 10000"/>
              <a:gd name="connsiteY4-256" fmla="*/ 5413 h 10796"/>
              <a:gd name="connsiteX5-257" fmla="*/ 8476 w 10000"/>
              <a:gd name="connsiteY5-258" fmla="*/ 7306 h 10796"/>
              <a:gd name="connsiteX6-259" fmla="*/ 5202 w 10000"/>
              <a:gd name="connsiteY6-260" fmla="*/ 10795 h 10796"/>
              <a:gd name="connsiteX7-261" fmla="*/ 2753 w 10000"/>
              <a:gd name="connsiteY7-262" fmla="*/ 7683 h 10796"/>
              <a:gd name="connsiteX8-263" fmla="*/ 1375 w 10000"/>
              <a:gd name="connsiteY8-264" fmla="*/ 7365 h 10796"/>
              <a:gd name="connsiteX9-265" fmla="*/ 45 w 10000"/>
              <a:gd name="connsiteY9-266" fmla="*/ 5036 h 10796"/>
              <a:gd name="connsiteX0-267" fmla="*/ 45 w 10000"/>
              <a:gd name="connsiteY0-268" fmla="*/ 5036 h 10795"/>
              <a:gd name="connsiteX1-269" fmla="*/ 2738 w 10000"/>
              <a:gd name="connsiteY1-270" fmla="*/ 2811 h 10795"/>
              <a:gd name="connsiteX2-271" fmla="*/ 4886 w 10000"/>
              <a:gd name="connsiteY2-272" fmla="*/ 4 h 10795"/>
              <a:gd name="connsiteX3-273" fmla="*/ 8068 w 10000"/>
              <a:gd name="connsiteY3-274" fmla="*/ 2813 h 10795"/>
              <a:gd name="connsiteX4-275" fmla="*/ 9996 w 10000"/>
              <a:gd name="connsiteY4-276" fmla="*/ 5413 h 10795"/>
              <a:gd name="connsiteX5-277" fmla="*/ 8476 w 10000"/>
              <a:gd name="connsiteY5-278" fmla="*/ 7306 h 10795"/>
              <a:gd name="connsiteX6-279" fmla="*/ 5202 w 10000"/>
              <a:gd name="connsiteY6-280" fmla="*/ 10795 h 10795"/>
              <a:gd name="connsiteX7-281" fmla="*/ 2753 w 10000"/>
              <a:gd name="connsiteY7-282" fmla="*/ 7683 h 10795"/>
              <a:gd name="connsiteX8-283" fmla="*/ 1375 w 10000"/>
              <a:gd name="connsiteY8-284" fmla="*/ 7365 h 10795"/>
              <a:gd name="connsiteX9-285" fmla="*/ 45 w 10000"/>
              <a:gd name="connsiteY9-286" fmla="*/ 5036 h 10795"/>
              <a:gd name="connsiteX0-287" fmla="*/ 45 w 10000"/>
              <a:gd name="connsiteY0-288" fmla="*/ 5036 h 10795"/>
              <a:gd name="connsiteX1-289" fmla="*/ 2738 w 10000"/>
              <a:gd name="connsiteY1-290" fmla="*/ 2811 h 10795"/>
              <a:gd name="connsiteX2-291" fmla="*/ 4886 w 10000"/>
              <a:gd name="connsiteY2-292" fmla="*/ 4 h 10795"/>
              <a:gd name="connsiteX3-293" fmla="*/ 8068 w 10000"/>
              <a:gd name="connsiteY3-294" fmla="*/ 2813 h 10795"/>
              <a:gd name="connsiteX4-295" fmla="*/ 9996 w 10000"/>
              <a:gd name="connsiteY4-296" fmla="*/ 5413 h 10795"/>
              <a:gd name="connsiteX5-297" fmla="*/ 8476 w 10000"/>
              <a:gd name="connsiteY5-298" fmla="*/ 7306 h 10795"/>
              <a:gd name="connsiteX6-299" fmla="*/ 5202 w 10000"/>
              <a:gd name="connsiteY6-300" fmla="*/ 10795 h 10795"/>
              <a:gd name="connsiteX7-301" fmla="*/ 2753 w 10000"/>
              <a:gd name="connsiteY7-302" fmla="*/ 7683 h 10795"/>
              <a:gd name="connsiteX8-303" fmla="*/ 1375 w 10000"/>
              <a:gd name="connsiteY8-304" fmla="*/ 7365 h 10795"/>
              <a:gd name="connsiteX9-305" fmla="*/ 45 w 10000"/>
              <a:gd name="connsiteY9-306" fmla="*/ 5036 h 107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</a:cxnLst>
            <a:rect l="l" t="t" r="r" b="b"/>
            <a:pathLst>
              <a:path w="10000" h="10795">
                <a:moveTo>
                  <a:pt x="45" y="5036"/>
                </a:moveTo>
                <a:cubicBezTo>
                  <a:pt x="272" y="4277"/>
                  <a:pt x="1931" y="3650"/>
                  <a:pt x="2738" y="2811"/>
                </a:cubicBezTo>
                <a:cubicBezTo>
                  <a:pt x="3545" y="1972"/>
                  <a:pt x="3352" y="117"/>
                  <a:pt x="4886" y="4"/>
                </a:cubicBezTo>
                <a:cubicBezTo>
                  <a:pt x="6420" y="-109"/>
                  <a:pt x="7216" y="1912"/>
                  <a:pt x="8068" y="2813"/>
                </a:cubicBezTo>
                <a:cubicBezTo>
                  <a:pt x="8920" y="3715"/>
                  <a:pt x="9928" y="3420"/>
                  <a:pt x="9996" y="5413"/>
                </a:cubicBezTo>
                <a:cubicBezTo>
                  <a:pt x="10064" y="7406"/>
                  <a:pt x="9275" y="6409"/>
                  <a:pt x="8476" y="7306"/>
                </a:cubicBezTo>
                <a:cubicBezTo>
                  <a:pt x="7677" y="8203"/>
                  <a:pt x="7086" y="10770"/>
                  <a:pt x="5202" y="10795"/>
                </a:cubicBezTo>
                <a:cubicBezTo>
                  <a:pt x="3318" y="10820"/>
                  <a:pt x="3391" y="8255"/>
                  <a:pt x="2753" y="7683"/>
                </a:cubicBezTo>
                <a:cubicBezTo>
                  <a:pt x="2115" y="7111"/>
                  <a:pt x="2326" y="7496"/>
                  <a:pt x="1375" y="7365"/>
                </a:cubicBezTo>
                <a:cubicBezTo>
                  <a:pt x="493" y="6773"/>
                  <a:pt x="-182" y="5795"/>
                  <a:pt x="45" y="5036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239" name="Group 238"/>
          <p:cNvGrpSpPr/>
          <p:nvPr/>
        </p:nvGrpSpPr>
        <p:grpSpPr>
          <a:xfrm>
            <a:off x="3388105" y="2581018"/>
            <a:ext cx="565150" cy="369332"/>
            <a:chOff x="1736090" y="2873352"/>
            <a:chExt cx="565150" cy="369332"/>
          </a:xfrm>
        </p:grpSpPr>
        <p:grpSp>
          <p:nvGrpSpPr>
            <p:cNvPr id="240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244" name="Oval 243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45" name="Rectangle 244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46" name="Oval 245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47" name="Freeform 246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48" name="Freeform 247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49" name="Freeform 248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50" name="Freeform 249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251" name="Straight Connector 250"/>
              <p:cNvCxnSpPr>
                <a:endCxn id="246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52" name="Straight Connector 251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grpSp>
          <p:nvGrpSpPr>
            <p:cNvPr id="241" name="Group 240"/>
            <p:cNvGrpSpPr/>
            <p:nvPr/>
          </p:nvGrpSpPr>
          <p:grpSpPr>
            <a:xfrm>
              <a:off x="1770362" y="2873352"/>
              <a:ext cx="441422" cy="369332"/>
              <a:chOff x="667045" y="1708643"/>
              <a:chExt cx="441422" cy="369332"/>
            </a:xfrm>
          </p:grpSpPr>
          <p:sp>
            <p:nvSpPr>
              <p:cNvPr id="242" name="Oval 241"/>
              <p:cNvSpPr/>
              <p:nvPr/>
            </p:nvSpPr>
            <p:spPr bwMode="auto">
              <a:xfrm>
                <a:off x="725417" y="1787240"/>
                <a:ext cx="356365" cy="231962"/>
              </a:xfrm>
              <a:prstGeom prst="ellipse">
                <a:avLst/>
              </a:prstGeom>
              <a:solidFill>
                <a:srgbClr val="FFFFFF">
                  <a:alpha val="76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43" name="TextBox 242"/>
              <p:cNvSpPr txBox="1"/>
              <p:nvPr/>
            </p:nvSpPr>
            <p:spPr>
              <a:xfrm>
                <a:off x="667045" y="1708643"/>
                <a:ext cx="4414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1b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grpSp>
        <p:nvGrpSpPr>
          <p:cNvPr id="253" name="Group 252"/>
          <p:cNvGrpSpPr/>
          <p:nvPr/>
        </p:nvGrpSpPr>
        <p:grpSpPr>
          <a:xfrm>
            <a:off x="3392335" y="3802335"/>
            <a:ext cx="565150" cy="369332"/>
            <a:chOff x="1736090" y="2873352"/>
            <a:chExt cx="565150" cy="369332"/>
          </a:xfrm>
        </p:grpSpPr>
        <p:grpSp>
          <p:nvGrpSpPr>
            <p:cNvPr id="254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258" name="Oval 257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59" name="Rectangle 258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60" name="Oval 259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61" name="Freeform 260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62" name="Freeform 261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63" name="Freeform 262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64" name="Freeform 263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265" name="Straight Connector 264"/>
              <p:cNvCxnSpPr>
                <a:endCxn id="260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66" name="Straight Connector 265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grpSp>
          <p:nvGrpSpPr>
            <p:cNvPr id="255" name="Group 254"/>
            <p:cNvGrpSpPr/>
            <p:nvPr/>
          </p:nvGrpSpPr>
          <p:grpSpPr>
            <a:xfrm>
              <a:off x="1770362" y="2873352"/>
              <a:ext cx="441422" cy="369332"/>
              <a:chOff x="667045" y="1708643"/>
              <a:chExt cx="441422" cy="369332"/>
            </a:xfrm>
          </p:grpSpPr>
          <p:sp>
            <p:nvSpPr>
              <p:cNvPr id="256" name="Oval 255"/>
              <p:cNvSpPr/>
              <p:nvPr/>
            </p:nvSpPr>
            <p:spPr bwMode="auto">
              <a:xfrm>
                <a:off x="725417" y="1787240"/>
                <a:ext cx="356365" cy="231962"/>
              </a:xfrm>
              <a:prstGeom prst="ellipse">
                <a:avLst/>
              </a:prstGeom>
              <a:solidFill>
                <a:srgbClr val="FFFFFF">
                  <a:alpha val="76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57" name="TextBox 256"/>
              <p:cNvSpPr txBox="1"/>
              <p:nvPr/>
            </p:nvSpPr>
            <p:spPr>
              <a:xfrm>
                <a:off x="667045" y="1708643"/>
                <a:ext cx="4414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1d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grpSp>
        <p:nvGrpSpPr>
          <p:cNvPr id="267" name="Group 266"/>
          <p:cNvGrpSpPr/>
          <p:nvPr/>
        </p:nvGrpSpPr>
        <p:grpSpPr>
          <a:xfrm>
            <a:off x="4253821" y="3192738"/>
            <a:ext cx="565150" cy="369332"/>
            <a:chOff x="1736090" y="2873352"/>
            <a:chExt cx="565150" cy="369332"/>
          </a:xfrm>
        </p:grpSpPr>
        <p:grpSp>
          <p:nvGrpSpPr>
            <p:cNvPr id="268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272" name="Oval 271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73" name="Rectangle 272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74" name="Oval 273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75" name="Freeform 274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76" name="Freeform 275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77" name="Freeform 276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78" name="Freeform 277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279" name="Straight Connector 278"/>
              <p:cNvCxnSpPr>
                <a:endCxn id="274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80" name="Straight Connector 279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grpSp>
          <p:nvGrpSpPr>
            <p:cNvPr id="269" name="Group 268"/>
            <p:cNvGrpSpPr/>
            <p:nvPr/>
          </p:nvGrpSpPr>
          <p:grpSpPr>
            <a:xfrm>
              <a:off x="1770362" y="2873352"/>
              <a:ext cx="428460" cy="369332"/>
              <a:chOff x="667045" y="1708643"/>
              <a:chExt cx="428460" cy="369332"/>
            </a:xfrm>
          </p:grpSpPr>
          <p:sp>
            <p:nvSpPr>
              <p:cNvPr id="270" name="Oval 269"/>
              <p:cNvSpPr/>
              <p:nvPr/>
            </p:nvSpPr>
            <p:spPr bwMode="auto">
              <a:xfrm>
                <a:off x="725417" y="1787240"/>
                <a:ext cx="356365" cy="231962"/>
              </a:xfrm>
              <a:prstGeom prst="ellipse">
                <a:avLst/>
              </a:prstGeom>
              <a:solidFill>
                <a:srgbClr val="FFFFFF">
                  <a:alpha val="76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71" name="TextBox 270"/>
              <p:cNvSpPr txBox="1"/>
              <p:nvPr/>
            </p:nvSpPr>
            <p:spPr>
              <a:xfrm>
                <a:off x="667045" y="1708643"/>
                <a:ext cx="4284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1c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grpSp>
        <p:nvGrpSpPr>
          <p:cNvPr id="281" name="Group 280"/>
          <p:cNvGrpSpPr/>
          <p:nvPr/>
        </p:nvGrpSpPr>
        <p:grpSpPr>
          <a:xfrm>
            <a:off x="2485346" y="3186385"/>
            <a:ext cx="565150" cy="369332"/>
            <a:chOff x="1736090" y="2873352"/>
            <a:chExt cx="565150" cy="369332"/>
          </a:xfrm>
        </p:grpSpPr>
        <p:grpSp>
          <p:nvGrpSpPr>
            <p:cNvPr id="282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286" name="Oval 285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87" name="Rectangle 286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88" name="Oval 287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89" name="Freeform 288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90" name="Freeform 289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91" name="Freeform 290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92" name="Freeform 291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293" name="Straight Connector 292"/>
              <p:cNvCxnSpPr>
                <a:endCxn id="288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94" name="Straight Connector 293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grpSp>
          <p:nvGrpSpPr>
            <p:cNvPr id="283" name="Group 282"/>
            <p:cNvGrpSpPr/>
            <p:nvPr/>
          </p:nvGrpSpPr>
          <p:grpSpPr>
            <a:xfrm>
              <a:off x="1770362" y="2873352"/>
              <a:ext cx="441422" cy="369332"/>
              <a:chOff x="667045" y="1708643"/>
              <a:chExt cx="441422" cy="369332"/>
            </a:xfrm>
          </p:grpSpPr>
          <p:sp>
            <p:nvSpPr>
              <p:cNvPr id="284" name="Oval 283"/>
              <p:cNvSpPr/>
              <p:nvPr/>
            </p:nvSpPr>
            <p:spPr bwMode="auto">
              <a:xfrm>
                <a:off x="725417" y="1787240"/>
                <a:ext cx="356365" cy="231962"/>
              </a:xfrm>
              <a:prstGeom prst="ellipse">
                <a:avLst/>
              </a:prstGeom>
              <a:solidFill>
                <a:srgbClr val="FFFFFF">
                  <a:alpha val="76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285" name="TextBox 284"/>
              <p:cNvSpPr txBox="1"/>
              <p:nvPr/>
            </p:nvSpPr>
            <p:spPr>
              <a:xfrm>
                <a:off x="667045" y="1708643"/>
                <a:ext cx="4414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1a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cxnSp>
        <p:nvCxnSpPr>
          <p:cNvPr id="295" name="Straight Connector 294"/>
          <p:cNvCxnSpPr>
            <a:stCxn id="243" idx="2"/>
            <a:endCxn id="257" idx="0"/>
          </p:cNvCxnSpPr>
          <p:nvPr/>
        </p:nvCxnSpPr>
        <p:spPr bwMode="auto">
          <a:xfrm>
            <a:off x="3643088" y="2950350"/>
            <a:ext cx="4230" cy="851985"/>
          </a:xfrm>
          <a:prstGeom prst="line">
            <a:avLst/>
          </a:prstGeom>
          <a:solidFill>
            <a:srgbClr val="00CC99"/>
          </a:solidFill>
          <a:ln w="19050" cap="flat" cmpd="sng" algn="ctr">
            <a:solidFill>
              <a:srgbClr val="00009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296" name="Straight Connector 295"/>
          <p:cNvCxnSpPr/>
          <p:nvPr/>
        </p:nvCxnSpPr>
        <p:spPr bwMode="auto">
          <a:xfrm>
            <a:off x="3059492" y="3356287"/>
            <a:ext cx="1204913" cy="6353"/>
          </a:xfrm>
          <a:prstGeom prst="line">
            <a:avLst/>
          </a:prstGeom>
          <a:solidFill>
            <a:srgbClr val="00CC99"/>
          </a:solidFill>
          <a:ln w="19050" cap="flat" cmpd="sng" algn="ctr">
            <a:solidFill>
              <a:srgbClr val="00009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297" name="Straight Connector 296"/>
          <p:cNvCxnSpPr>
            <a:stCxn id="244" idx="7"/>
          </p:cNvCxnSpPr>
          <p:nvPr/>
        </p:nvCxnSpPr>
        <p:spPr bwMode="auto">
          <a:xfrm>
            <a:off x="3870723" y="2862143"/>
            <a:ext cx="480042" cy="369773"/>
          </a:xfrm>
          <a:prstGeom prst="line">
            <a:avLst/>
          </a:prstGeom>
          <a:solidFill>
            <a:srgbClr val="00CC99"/>
          </a:solidFill>
          <a:ln w="19050" cap="flat" cmpd="sng" algn="ctr">
            <a:solidFill>
              <a:srgbClr val="00009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298" name="Straight Connector 297"/>
          <p:cNvCxnSpPr/>
          <p:nvPr/>
        </p:nvCxnSpPr>
        <p:spPr bwMode="auto">
          <a:xfrm>
            <a:off x="2952088" y="3493970"/>
            <a:ext cx="477927" cy="357071"/>
          </a:xfrm>
          <a:prstGeom prst="line">
            <a:avLst/>
          </a:prstGeom>
          <a:solidFill>
            <a:srgbClr val="00CC99"/>
          </a:solidFill>
          <a:ln w="19050" cap="flat" cmpd="sng" algn="ctr">
            <a:solidFill>
              <a:srgbClr val="00009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299" name="Straight Connector 298"/>
          <p:cNvCxnSpPr/>
          <p:nvPr/>
        </p:nvCxnSpPr>
        <p:spPr bwMode="auto">
          <a:xfrm flipH="1">
            <a:off x="3848057" y="3491208"/>
            <a:ext cx="508002" cy="349250"/>
          </a:xfrm>
          <a:prstGeom prst="line">
            <a:avLst/>
          </a:prstGeom>
          <a:solidFill>
            <a:srgbClr val="00CC99"/>
          </a:solidFill>
          <a:ln w="19050" cap="flat" cmpd="sng" algn="ctr">
            <a:solidFill>
              <a:srgbClr val="00009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300" name="Straight Connector 299"/>
          <p:cNvCxnSpPr/>
          <p:nvPr/>
        </p:nvCxnSpPr>
        <p:spPr bwMode="auto">
          <a:xfrm flipH="1">
            <a:off x="2939568" y="2874612"/>
            <a:ext cx="508002" cy="349250"/>
          </a:xfrm>
          <a:prstGeom prst="line">
            <a:avLst/>
          </a:prstGeom>
          <a:solidFill>
            <a:srgbClr val="00CC99"/>
          </a:solidFill>
          <a:ln w="19050" cap="flat" cmpd="sng" algn="ctr">
            <a:solidFill>
              <a:srgbClr val="00009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grpSp>
        <p:nvGrpSpPr>
          <p:cNvPr id="301" name="Group 300"/>
          <p:cNvGrpSpPr/>
          <p:nvPr/>
        </p:nvGrpSpPr>
        <p:grpSpPr>
          <a:xfrm>
            <a:off x="4858786" y="1645599"/>
            <a:ext cx="2712783" cy="1853712"/>
            <a:chOff x="-2170772" y="2784954"/>
            <a:chExt cx="2712783" cy="1853712"/>
          </a:xfrm>
        </p:grpSpPr>
        <p:sp>
          <p:nvSpPr>
            <p:cNvPr id="302" name="Freeform 2"/>
            <p:cNvSpPr/>
            <p:nvPr/>
          </p:nvSpPr>
          <p:spPr bwMode="auto">
            <a:xfrm>
              <a:off x="-2170772" y="2784954"/>
              <a:ext cx="2712783" cy="1853712"/>
            </a:xfrm>
            <a:custGeom>
              <a:avLst/>
              <a:gdLst>
                <a:gd name="T0" fmla="*/ 648763 w 10001"/>
                <a:gd name="T1" fmla="*/ 34777612 h 10125"/>
                <a:gd name="T2" fmla="*/ 115976403 w 10001"/>
                <a:gd name="T3" fmla="*/ 13733703 h 10125"/>
                <a:gd name="T4" fmla="*/ 507700960 w 10001"/>
                <a:gd name="T5" fmla="*/ 8662125 h 10125"/>
                <a:gd name="T6" fmla="*/ 810212713 w 10001"/>
                <a:gd name="T7" fmla="*/ 0 h 10125"/>
                <a:gd name="T8" fmla="*/ 1090015738 w 10001"/>
                <a:gd name="T9" fmla="*/ 8687929 h 10125"/>
                <a:gd name="T10" fmla="*/ 1310938763 w 10001"/>
                <a:gd name="T11" fmla="*/ 4279362 h 10125"/>
                <a:gd name="T12" fmla="*/ 1620263134 w 10001"/>
                <a:gd name="T13" fmla="*/ 25736690 h 10125"/>
                <a:gd name="T14" fmla="*/ 1394798364 w 10001"/>
                <a:gd name="T15" fmla="*/ 58525268 h 10125"/>
                <a:gd name="T16" fmla="*/ 1134622140 w 10001"/>
                <a:gd name="T17" fmla="*/ 80266624 h 10125"/>
                <a:gd name="T18" fmla="*/ 860820276 w 10001"/>
                <a:gd name="T19" fmla="*/ 76142271 h 10125"/>
                <a:gd name="T20" fmla="*/ 708996782 w 10001"/>
                <a:gd name="T21" fmla="*/ 85346835 h 10125"/>
                <a:gd name="T22" fmla="*/ 509322667 w 10001"/>
                <a:gd name="T23" fmla="*/ 86268164 h 10125"/>
                <a:gd name="T24" fmla="*/ 353443899 w 10001"/>
                <a:gd name="T25" fmla="*/ 67979516 h 10125"/>
                <a:gd name="T26" fmla="*/ 192536914 w 10001"/>
                <a:gd name="T27" fmla="*/ 64535347 h 10125"/>
                <a:gd name="T28" fmla="*/ 648763 w 10001"/>
                <a:gd name="T29" fmla="*/ 34777612 h 1012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connsiteX0" fmla="*/ 4 w 10040"/>
                <a:gd name="connsiteY0" fmla="*/ 4039 h 10125"/>
                <a:gd name="connsiteX1" fmla="*/ 715 w 10040"/>
                <a:gd name="connsiteY1" fmla="*/ 1595 h 10125"/>
                <a:gd name="connsiteX2" fmla="*/ 3130 w 10040"/>
                <a:gd name="connsiteY2" fmla="*/ 1006 h 10125"/>
                <a:gd name="connsiteX3" fmla="*/ 4995 w 10040"/>
                <a:gd name="connsiteY3" fmla="*/ 0 h 10125"/>
                <a:gd name="connsiteX4" fmla="*/ 6720 w 10040"/>
                <a:gd name="connsiteY4" fmla="*/ 1009 h 10125"/>
                <a:gd name="connsiteX5" fmla="*/ 9989 w 10040"/>
                <a:gd name="connsiteY5" fmla="*/ 2989 h 10125"/>
                <a:gd name="connsiteX6" fmla="*/ 8599 w 10040"/>
                <a:gd name="connsiteY6" fmla="*/ 6797 h 10125"/>
                <a:gd name="connsiteX7" fmla="*/ 6995 w 10040"/>
                <a:gd name="connsiteY7" fmla="*/ 9322 h 10125"/>
                <a:gd name="connsiteX8" fmla="*/ 5307 w 10040"/>
                <a:gd name="connsiteY8" fmla="*/ 8843 h 10125"/>
                <a:gd name="connsiteX9" fmla="*/ 4371 w 10040"/>
                <a:gd name="connsiteY9" fmla="*/ 9912 h 10125"/>
                <a:gd name="connsiteX10" fmla="*/ 3140 w 10040"/>
                <a:gd name="connsiteY10" fmla="*/ 10019 h 10125"/>
                <a:gd name="connsiteX11" fmla="*/ 2179 w 10040"/>
                <a:gd name="connsiteY11" fmla="*/ 7895 h 10125"/>
                <a:gd name="connsiteX12" fmla="*/ 1187 w 10040"/>
                <a:gd name="connsiteY12" fmla="*/ 7495 h 10125"/>
                <a:gd name="connsiteX13" fmla="*/ 4 w 10040"/>
                <a:gd name="connsiteY13" fmla="*/ 4039 h 10125"/>
                <a:gd name="connsiteX0-1" fmla="*/ 4 w 8600"/>
                <a:gd name="connsiteY0-2" fmla="*/ 4042 h 10128"/>
                <a:gd name="connsiteX1-3" fmla="*/ 715 w 8600"/>
                <a:gd name="connsiteY1-4" fmla="*/ 1598 h 10128"/>
                <a:gd name="connsiteX2-5" fmla="*/ 3130 w 8600"/>
                <a:gd name="connsiteY2-6" fmla="*/ 1009 h 10128"/>
                <a:gd name="connsiteX3-7" fmla="*/ 4995 w 8600"/>
                <a:gd name="connsiteY3-8" fmla="*/ 3 h 10128"/>
                <a:gd name="connsiteX4-9" fmla="*/ 6720 w 8600"/>
                <a:gd name="connsiteY4-10" fmla="*/ 1012 h 10128"/>
                <a:gd name="connsiteX5-11" fmla="*/ 8599 w 8600"/>
                <a:gd name="connsiteY5-12" fmla="*/ 6800 h 10128"/>
                <a:gd name="connsiteX6-13" fmla="*/ 6995 w 8600"/>
                <a:gd name="connsiteY6-14" fmla="*/ 9325 h 10128"/>
                <a:gd name="connsiteX7-15" fmla="*/ 5307 w 8600"/>
                <a:gd name="connsiteY7-16" fmla="*/ 8846 h 10128"/>
                <a:gd name="connsiteX8-17" fmla="*/ 4371 w 8600"/>
                <a:gd name="connsiteY8-18" fmla="*/ 9915 h 10128"/>
                <a:gd name="connsiteX9-19" fmla="*/ 3140 w 8600"/>
                <a:gd name="connsiteY9-20" fmla="*/ 10022 h 10128"/>
                <a:gd name="connsiteX10-21" fmla="*/ 2179 w 8600"/>
                <a:gd name="connsiteY10-22" fmla="*/ 7898 h 10128"/>
                <a:gd name="connsiteX11-23" fmla="*/ 1187 w 8600"/>
                <a:gd name="connsiteY11-24" fmla="*/ 7498 h 10128"/>
                <a:gd name="connsiteX12-25" fmla="*/ 4 w 8600"/>
                <a:gd name="connsiteY12-26" fmla="*/ 4042 h 10128"/>
                <a:gd name="connsiteX0-27" fmla="*/ 4 w 9326"/>
                <a:gd name="connsiteY0-28" fmla="*/ 3988 h 9997"/>
                <a:gd name="connsiteX1-29" fmla="*/ 830 w 9326"/>
                <a:gd name="connsiteY1-30" fmla="*/ 1575 h 9997"/>
                <a:gd name="connsiteX2-31" fmla="*/ 3639 w 9326"/>
                <a:gd name="connsiteY2-32" fmla="*/ 993 h 9997"/>
                <a:gd name="connsiteX3-33" fmla="*/ 5807 w 9326"/>
                <a:gd name="connsiteY3-34" fmla="*/ 0 h 9997"/>
                <a:gd name="connsiteX4-35" fmla="*/ 7813 w 9326"/>
                <a:gd name="connsiteY4-36" fmla="*/ 996 h 9997"/>
                <a:gd name="connsiteX5-37" fmla="*/ 9324 w 9326"/>
                <a:gd name="connsiteY5-38" fmla="*/ 5746 h 9997"/>
                <a:gd name="connsiteX6-39" fmla="*/ 8133 w 9326"/>
                <a:gd name="connsiteY6-40" fmla="*/ 9204 h 9997"/>
                <a:gd name="connsiteX7-41" fmla="*/ 6170 w 9326"/>
                <a:gd name="connsiteY7-42" fmla="*/ 8731 h 9997"/>
                <a:gd name="connsiteX8-43" fmla="*/ 5082 w 9326"/>
                <a:gd name="connsiteY8-44" fmla="*/ 9787 h 9997"/>
                <a:gd name="connsiteX9-45" fmla="*/ 3650 w 9326"/>
                <a:gd name="connsiteY9-46" fmla="*/ 9892 h 9997"/>
                <a:gd name="connsiteX10-47" fmla="*/ 2533 w 9326"/>
                <a:gd name="connsiteY10-48" fmla="*/ 7795 h 9997"/>
                <a:gd name="connsiteX11-49" fmla="*/ 1379 w 9326"/>
                <a:gd name="connsiteY11-50" fmla="*/ 7400 h 9997"/>
                <a:gd name="connsiteX12-51" fmla="*/ 4 w 9326"/>
                <a:gd name="connsiteY12-52" fmla="*/ 3988 h 9997"/>
                <a:gd name="connsiteX0-53" fmla="*/ 4 w 10001"/>
                <a:gd name="connsiteY0-54" fmla="*/ 3989 h 10041"/>
                <a:gd name="connsiteX1-55" fmla="*/ 890 w 10001"/>
                <a:gd name="connsiteY1-56" fmla="*/ 1575 h 10041"/>
                <a:gd name="connsiteX2-57" fmla="*/ 3902 w 10001"/>
                <a:gd name="connsiteY2-58" fmla="*/ 993 h 10041"/>
                <a:gd name="connsiteX3-59" fmla="*/ 6227 w 10001"/>
                <a:gd name="connsiteY3-60" fmla="*/ 0 h 10041"/>
                <a:gd name="connsiteX4-61" fmla="*/ 8378 w 10001"/>
                <a:gd name="connsiteY4-62" fmla="*/ 996 h 10041"/>
                <a:gd name="connsiteX5-63" fmla="*/ 9998 w 10001"/>
                <a:gd name="connsiteY5-64" fmla="*/ 5748 h 10041"/>
                <a:gd name="connsiteX6-65" fmla="*/ 8721 w 10001"/>
                <a:gd name="connsiteY6-66" fmla="*/ 9207 h 10041"/>
                <a:gd name="connsiteX7-67" fmla="*/ 5449 w 10001"/>
                <a:gd name="connsiteY7-68" fmla="*/ 9790 h 10041"/>
                <a:gd name="connsiteX8-69" fmla="*/ 3914 w 10001"/>
                <a:gd name="connsiteY8-70" fmla="*/ 9895 h 10041"/>
                <a:gd name="connsiteX9-71" fmla="*/ 2716 w 10001"/>
                <a:gd name="connsiteY9-72" fmla="*/ 7797 h 10041"/>
                <a:gd name="connsiteX10-73" fmla="*/ 1479 w 10001"/>
                <a:gd name="connsiteY10-74" fmla="*/ 7402 h 10041"/>
                <a:gd name="connsiteX11-75" fmla="*/ 4 w 10001"/>
                <a:gd name="connsiteY11-76" fmla="*/ 3989 h 10041"/>
                <a:gd name="connsiteX0-77" fmla="*/ 4 w 10001"/>
                <a:gd name="connsiteY0-78" fmla="*/ 3989 h 14825"/>
                <a:gd name="connsiteX1-79" fmla="*/ 890 w 10001"/>
                <a:gd name="connsiteY1-80" fmla="*/ 1575 h 14825"/>
                <a:gd name="connsiteX2-81" fmla="*/ 3902 w 10001"/>
                <a:gd name="connsiteY2-82" fmla="*/ 993 h 14825"/>
                <a:gd name="connsiteX3-83" fmla="*/ 6227 w 10001"/>
                <a:gd name="connsiteY3-84" fmla="*/ 0 h 14825"/>
                <a:gd name="connsiteX4-85" fmla="*/ 8378 w 10001"/>
                <a:gd name="connsiteY4-86" fmla="*/ 996 h 14825"/>
                <a:gd name="connsiteX5-87" fmla="*/ 9998 w 10001"/>
                <a:gd name="connsiteY5-88" fmla="*/ 5748 h 14825"/>
                <a:gd name="connsiteX6-89" fmla="*/ 8721 w 10001"/>
                <a:gd name="connsiteY6-90" fmla="*/ 9207 h 14825"/>
                <a:gd name="connsiteX7-91" fmla="*/ 6011 w 10001"/>
                <a:gd name="connsiteY7-92" fmla="*/ 14823 h 14825"/>
                <a:gd name="connsiteX8-93" fmla="*/ 3914 w 10001"/>
                <a:gd name="connsiteY8-94" fmla="*/ 9895 h 14825"/>
                <a:gd name="connsiteX9-95" fmla="*/ 2716 w 10001"/>
                <a:gd name="connsiteY9-96" fmla="*/ 7797 h 14825"/>
                <a:gd name="connsiteX10-97" fmla="*/ 1479 w 10001"/>
                <a:gd name="connsiteY10-98" fmla="*/ 7402 h 14825"/>
                <a:gd name="connsiteX11-99" fmla="*/ 4 w 10001"/>
                <a:gd name="connsiteY11-100" fmla="*/ 3989 h 14825"/>
                <a:gd name="connsiteX0-101" fmla="*/ 4 w 10001"/>
                <a:gd name="connsiteY0-102" fmla="*/ 7436 h 18272"/>
                <a:gd name="connsiteX1-103" fmla="*/ 890 w 10001"/>
                <a:gd name="connsiteY1-104" fmla="*/ 5022 h 18272"/>
                <a:gd name="connsiteX2-105" fmla="*/ 3902 w 10001"/>
                <a:gd name="connsiteY2-106" fmla="*/ 4440 h 18272"/>
                <a:gd name="connsiteX3-107" fmla="*/ 6026 w 10001"/>
                <a:gd name="connsiteY3-108" fmla="*/ 0 h 18272"/>
                <a:gd name="connsiteX4-109" fmla="*/ 8378 w 10001"/>
                <a:gd name="connsiteY4-110" fmla="*/ 4443 h 18272"/>
                <a:gd name="connsiteX5-111" fmla="*/ 9998 w 10001"/>
                <a:gd name="connsiteY5-112" fmla="*/ 9195 h 18272"/>
                <a:gd name="connsiteX6-113" fmla="*/ 8721 w 10001"/>
                <a:gd name="connsiteY6-114" fmla="*/ 12654 h 18272"/>
                <a:gd name="connsiteX7-115" fmla="*/ 6011 w 10001"/>
                <a:gd name="connsiteY7-116" fmla="*/ 18270 h 18272"/>
                <a:gd name="connsiteX8-117" fmla="*/ 3914 w 10001"/>
                <a:gd name="connsiteY8-118" fmla="*/ 13342 h 18272"/>
                <a:gd name="connsiteX9-119" fmla="*/ 2716 w 10001"/>
                <a:gd name="connsiteY9-120" fmla="*/ 11244 h 18272"/>
                <a:gd name="connsiteX10-121" fmla="*/ 1479 w 10001"/>
                <a:gd name="connsiteY10-122" fmla="*/ 10849 h 18272"/>
                <a:gd name="connsiteX11-123" fmla="*/ 4 w 10001"/>
                <a:gd name="connsiteY11-124" fmla="*/ 7436 h 18272"/>
                <a:gd name="connsiteX0-125" fmla="*/ 1 w 9998"/>
                <a:gd name="connsiteY0-126" fmla="*/ 7436 h 18272"/>
                <a:gd name="connsiteX1-127" fmla="*/ 3899 w 9998"/>
                <a:gd name="connsiteY1-128" fmla="*/ 4440 h 18272"/>
                <a:gd name="connsiteX2-129" fmla="*/ 6023 w 9998"/>
                <a:gd name="connsiteY2-130" fmla="*/ 0 h 18272"/>
                <a:gd name="connsiteX3-131" fmla="*/ 8375 w 9998"/>
                <a:gd name="connsiteY3-132" fmla="*/ 4443 h 18272"/>
                <a:gd name="connsiteX4-133" fmla="*/ 9995 w 9998"/>
                <a:gd name="connsiteY4-134" fmla="*/ 9195 h 18272"/>
                <a:gd name="connsiteX5-135" fmla="*/ 8718 w 9998"/>
                <a:gd name="connsiteY5-136" fmla="*/ 12654 h 18272"/>
                <a:gd name="connsiteX6-137" fmla="*/ 6008 w 9998"/>
                <a:gd name="connsiteY6-138" fmla="*/ 18270 h 18272"/>
                <a:gd name="connsiteX7-139" fmla="*/ 3911 w 9998"/>
                <a:gd name="connsiteY7-140" fmla="*/ 13342 h 18272"/>
                <a:gd name="connsiteX8-141" fmla="*/ 2713 w 9998"/>
                <a:gd name="connsiteY8-142" fmla="*/ 11244 h 18272"/>
                <a:gd name="connsiteX9-143" fmla="*/ 1476 w 9998"/>
                <a:gd name="connsiteY9-144" fmla="*/ 10849 h 18272"/>
                <a:gd name="connsiteX10-145" fmla="*/ 1 w 9998"/>
                <a:gd name="connsiteY10-146" fmla="*/ 7436 h 18272"/>
                <a:gd name="connsiteX0-147" fmla="*/ 35 w 8559"/>
                <a:gd name="connsiteY0-148" fmla="*/ 5938 h 10000"/>
                <a:gd name="connsiteX1-149" fmla="*/ 2459 w 8559"/>
                <a:gd name="connsiteY1-150" fmla="*/ 2430 h 10000"/>
                <a:gd name="connsiteX2-151" fmla="*/ 4583 w 8559"/>
                <a:gd name="connsiteY2-152" fmla="*/ 0 h 10000"/>
                <a:gd name="connsiteX3-153" fmla="*/ 6936 w 8559"/>
                <a:gd name="connsiteY3-154" fmla="*/ 2432 h 10000"/>
                <a:gd name="connsiteX4-155" fmla="*/ 8556 w 8559"/>
                <a:gd name="connsiteY4-156" fmla="*/ 5032 h 10000"/>
                <a:gd name="connsiteX5-157" fmla="*/ 7279 w 8559"/>
                <a:gd name="connsiteY5-158" fmla="*/ 6925 h 10000"/>
                <a:gd name="connsiteX6-159" fmla="*/ 4568 w 8559"/>
                <a:gd name="connsiteY6-160" fmla="*/ 9999 h 10000"/>
                <a:gd name="connsiteX7-161" fmla="*/ 2471 w 8559"/>
                <a:gd name="connsiteY7-162" fmla="*/ 7302 h 10000"/>
                <a:gd name="connsiteX8-163" fmla="*/ 1273 w 8559"/>
                <a:gd name="connsiteY8-164" fmla="*/ 6154 h 10000"/>
                <a:gd name="connsiteX9-165" fmla="*/ 35 w 8559"/>
                <a:gd name="connsiteY9-166" fmla="*/ 5938 h 10000"/>
                <a:gd name="connsiteX0-167" fmla="*/ 49 w 9820"/>
                <a:gd name="connsiteY0-168" fmla="*/ 4655 h 10000"/>
                <a:gd name="connsiteX1-169" fmla="*/ 2693 w 9820"/>
                <a:gd name="connsiteY1-170" fmla="*/ 2430 h 10000"/>
                <a:gd name="connsiteX2-171" fmla="*/ 5175 w 9820"/>
                <a:gd name="connsiteY2-172" fmla="*/ 0 h 10000"/>
                <a:gd name="connsiteX3-173" fmla="*/ 7924 w 9820"/>
                <a:gd name="connsiteY3-174" fmla="*/ 2432 h 10000"/>
                <a:gd name="connsiteX4-175" fmla="*/ 9816 w 9820"/>
                <a:gd name="connsiteY4-176" fmla="*/ 5032 h 10000"/>
                <a:gd name="connsiteX5-177" fmla="*/ 8324 w 9820"/>
                <a:gd name="connsiteY5-178" fmla="*/ 6925 h 10000"/>
                <a:gd name="connsiteX6-179" fmla="*/ 5157 w 9820"/>
                <a:gd name="connsiteY6-180" fmla="*/ 9999 h 10000"/>
                <a:gd name="connsiteX7-181" fmla="*/ 2707 w 9820"/>
                <a:gd name="connsiteY7-182" fmla="*/ 7302 h 10000"/>
                <a:gd name="connsiteX8-183" fmla="*/ 1307 w 9820"/>
                <a:gd name="connsiteY8-184" fmla="*/ 6154 h 10000"/>
                <a:gd name="connsiteX9-185" fmla="*/ 49 w 9820"/>
                <a:gd name="connsiteY9-186" fmla="*/ 4655 h 10000"/>
                <a:gd name="connsiteX0-187" fmla="*/ 45 w 9995"/>
                <a:gd name="connsiteY0-188" fmla="*/ 4655 h 10000"/>
                <a:gd name="connsiteX1-189" fmla="*/ 2737 w 9995"/>
                <a:gd name="connsiteY1-190" fmla="*/ 2430 h 10000"/>
                <a:gd name="connsiteX2-191" fmla="*/ 5265 w 9995"/>
                <a:gd name="connsiteY2-192" fmla="*/ 0 h 10000"/>
                <a:gd name="connsiteX3-193" fmla="*/ 8064 w 9995"/>
                <a:gd name="connsiteY3-194" fmla="*/ 2432 h 10000"/>
                <a:gd name="connsiteX4-195" fmla="*/ 9991 w 9995"/>
                <a:gd name="connsiteY4-196" fmla="*/ 5032 h 10000"/>
                <a:gd name="connsiteX5-197" fmla="*/ 8472 w 9995"/>
                <a:gd name="connsiteY5-198" fmla="*/ 6925 h 10000"/>
                <a:gd name="connsiteX6-199" fmla="*/ 5247 w 9995"/>
                <a:gd name="connsiteY6-200" fmla="*/ 9999 h 10000"/>
                <a:gd name="connsiteX7-201" fmla="*/ 2752 w 9995"/>
                <a:gd name="connsiteY7-202" fmla="*/ 7302 h 10000"/>
                <a:gd name="connsiteX8-203" fmla="*/ 1374 w 9995"/>
                <a:gd name="connsiteY8-204" fmla="*/ 6984 h 10000"/>
                <a:gd name="connsiteX9-205" fmla="*/ 45 w 9995"/>
                <a:gd name="connsiteY9-206" fmla="*/ 4655 h 10000"/>
                <a:gd name="connsiteX0-207" fmla="*/ 45 w 10000"/>
                <a:gd name="connsiteY0-208" fmla="*/ 5032 h 10377"/>
                <a:gd name="connsiteX1-209" fmla="*/ 2738 w 10000"/>
                <a:gd name="connsiteY1-210" fmla="*/ 2807 h 10377"/>
                <a:gd name="connsiteX2-211" fmla="*/ 4886 w 10000"/>
                <a:gd name="connsiteY2-212" fmla="*/ 0 h 10377"/>
                <a:gd name="connsiteX3-213" fmla="*/ 8068 w 10000"/>
                <a:gd name="connsiteY3-214" fmla="*/ 2809 h 10377"/>
                <a:gd name="connsiteX4-215" fmla="*/ 9996 w 10000"/>
                <a:gd name="connsiteY4-216" fmla="*/ 5409 h 10377"/>
                <a:gd name="connsiteX5-217" fmla="*/ 8476 w 10000"/>
                <a:gd name="connsiteY5-218" fmla="*/ 7302 h 10377"/>
                <a:gd name="connsiteX6-219" fmla="*/ 5250 w 10000"/>
                <a:gd name="connsiteY6-220" fmla="*/ 10376 h 10377"/>
                <a:gd name="connsiteX7-221" fmla="*/ 2753 w 10000"/>
                <a:gd name="connsiteY7-222" fmla="*/ 7679 h 10377"/>
                <a:gd name="connsiteX8-223" fmla="*/ 1375 w 10000"/>
                <a:gd name="connsiteY8-224" fmla="*/ 7361 h 10377"/>
                <a:gd name="connsiteX9-225" fmla="*/ 45 w 10000"/>
                <a:gd name="connsiteY9-226" fmla="*/ 5032 h 10377"/>
                <a:gd name="connsiteX0-227" fmla="*/ 45 w 10000"/>
                <a:gd name="connsiteY0-228" fmla="*/ 5036 h 10381"/>
                <a:gd name="connsiteX1-229" fmla="*/ 2738 w 10000"/>
                <a:gd name="connsiteY1-230" fmla="*/ 2811 h 10381"/>
                <a:gd name="connsiteX2-231" fmla="*/ 4886 w 10000"/>
                <a:gd name="connsiteY2-232" fmla="*/ 4 h 10381"/>
                <a:gd name="connsiteX3-233" fmla="*/ 8068 w 10000"/>
                <a:gd name="connsiteY3-234" fmla="*/ 2813 h 10381"/>
                <a:gd name="connsiteX4-235" fmla="*/ 9996 w 10000"/>
                <a:gd name="connsiteY4-236" fmla="*/ 5413 h 10381"/>
                <a:gd name="connsiteX5-237" fmla="*/ 8476 w 10000"/>
                <a:gd name="connsiteY5-238" fmla="*/ 7306 h 10381"/>
                <a:gd name="connsiteX6-239" fmla="*/ 5250 w 10000"/>
                <a:gd name="connsiteY6-240" fmla="*/ 10380 h 10381"/>
                <a:gd name="connsiteX7-241" fmla="*/ 2753 w 10000"/>
                <a:gd name="connsiteY7-242" fmla="*/ 7683 h 10381"/>
                <a:gd name="connsiteX8-243" fmla="*/ 1375 w 10000"/>
                <a:gd name="connsiteY8-244" fmla="*/ 7365 h 10381"/>
                <a:gd name="connsiteX9-245" fmla="*/ 45 w 10000"/>
                <a:gd name="connsiteY9-246" fmla="*/ 5036 h 10381"/>
                <a:gd name="connsiteX0-247" fmla="*/ 45 w 10000"/>
                <a:gd name="connsiteY0-248" fmla="*/ 5036 h 10796"/>
                <a:gd name="connsiteX1-249" fmla="*/ 2738 w 10000"/>
                <a:gd name="connsiteY1-250" fmla="*/ 2811 h 10796"/>
                <a:gd name="connsiteX2-251" fmla="*/ 4886 w 10000"/>
                <a:gd name="connsiteY2-252" fmla="*/ 4 h 10796"/>
                <a:gd name="connsiteX3-253" fmla="*/ 8068 w 10000"/>
                <a:gd name="connsiteY3-254" fmla="*/ 2813 h 10796"/>
                <a:gd name="connsiteX4-255" fmla="*/ 9996 w 10000"/>
                <a:gd name="connsiteY4-256" fmla="*/ 5413 h 10796"/>
                <a:gd name="connsiteX5-257" fmla="*/ 8476 w 10000"/>
                <a:gd name="connsiteY5-258" fmla="*/ 7306 h 10796"/>
                <a:gd name="connsiteX6-259" fmla="*/ 5202 w 10000"/>
                <a:gd name="connsiteY6-260" fmla="*/ 10795 h 10796"/>
                <a:gd name="connsiteX7-261" fmla="*/ 2753 w 10000"/>
                <a:gd name="connsiteY7-262" fmla="*/ 7683 h 10796"/>
                <a:gd name="connsiteX8-263" fmla="*/ 1375 w 10000"/>
                <a:gd name="connsiteY8-264" fmla="*/ 7365 h 10796"/>
                <a:gd name="connsiteX9-265" fmla="*/ 45 w 10000"/>
                <a:gd name="connsiteY9-266" fmla="*/ 5036 h 10796"/>
                <a:gd name="connsiteX0-267" fmla="*/ 45 w 10000"/>
                <a:gd name="connsiteY0-268" fmla="*/ 5036 h 10795"/>
                <a:gd name="connsiteX1-269" fmla="*/ 2738 w 10000"/>
                <a:gd name="connsiteY1-270" fmla="*/ 2811 h 10795"/>
                <a:gd name="connsiteX2-271" fmla="*/ 4886 w 10000"/>
                <a:gd name="connsiteY2-272" fmla="*/ 4 h 10795"/>
                <a:gd name="connsiteX3-273" fmla="*/ 8068 w 10000"/>
                <a:gd name="connsiteY3-274" fmla="*/ 2813 h 10795"/>
                <a:gd name="connsiteX4-275" fmla="*/ 9996 w 10000"/>
                <a:gd name="connsiteY4-276" fmla="*/ 5413 h 10795"/>
                <a:gd name="connsiteX5-277" fmla="*/ 8476 w 10000"/>
                <a:gd name="connsiteY5-278" fmla="*/ 7306 h 10795"/>
                <a:gd name="connsiteX6-279" fmla="*/ 5202 w 10000"/>
                <a:gd name="connsiteY6-280" fmla="*/ 10795 h 10795"/>
                <a:gd name="connsiteX7-281" fmla="*/ 2753 w 10000"/>
                <a:gd name="connsiteY7-282" fmla="*/ 7683 h 10795"/>
                <a:gd name="connsiteX8-283" fmla="*/ 1375 w 10000"/>
                <a:gd name="connsiteY8-284" fmla="*/ 7365 h 10795"/>
                <a:gd name="connsiteX9-285" fmla="*/ 45 w 10000"/>
                <a:gd name="connsiteY9-286" fmla="*/ 5036 h 10795"/>
                <a:gd name="connsiteX0-287" fmla="*/ 45 w 10000"/>
                <a:gd name="connsiteY0-288" fmla="*/ 5036 h 10795"/>
                <a:gd name="connsiteX1-289" fmla="*/ 2738 w 10000"/>
                <a:gd name="connsiteY1-290" fmla="*/ 2811 h 10795"/>
                <a:gd name="connsiteX2-291" fmla="*/ 4886 w 10000"/>
                <a:gd name="connsiteY2-292" fmla="*/ 4 h 10795"/>
                <a:gd name="connsiteX3-293" fmla="*/ 8068 w 10000"/>
                <a:gd name="connsiteY3-294" fmla="*/ 2813 h 10795"/>
                <a:gd name="connsiteX4-295" fmla="*/ 9996 w 10000"/>
                <a:gd name="connsiteY4-296" fmla="*/ 5413 h 10795"/>
                <a:gd name="connsiteX5-297" fmla="*/ 8476 w 10000"/>
                <a:gd name="connsiteY5-298" fmla="*/ 7306 h 10795"/>
                <a:gd name="connsiteX6-299" fmla="*/ 5202 w 10000"/>
                <a:gd name="connsiteY6-300" fmla="*/ 10795 h 10795"/>
                <a:gd name="connsiteX7-301" fmla="*/ 2753 w 10000"/>
                <a:gd name="connsiteY7-302" fmla="*/ 7683 h 10795"/>
                <a:gd name="connsiteX8-303" fmla="*/ 1375 w 10000"/>
                <a:gd name="connsiteY8-304" fmla="*/ 7365 h 10795"/>
                <a:gd name="connsiteX9-305" fmla="*/ 45 w 10000"/>
                <a:gd name="connsiteY9-306" fmla="*/ 5036 h 107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</a:cxnLst>
              <a:rect l="l" t="t" r="r" b="b"/>
              <a:pathLst>
                <a:path w="10000" h="10795">
                  <a:moveTo>
                    <a:pt x="45" y="5036"/>
                  </a:moveTo>
                  <a:cubicBezTo>
                    <a:pt x="272" y="4277"/>
                    <a:pt x="1931" y="3650"/>
                    <a:pt x="2738" y="2811"/>
                  </a:cubicBezTo>
                  <a:cubicBezTo>
                    <a:pt x="3545" y="1972"/>
                    <a:pt x="3352" y="117"/>
                    <a:pt x="4886" y="4"/>
                  </a:cubicBezTo>
                  <a:cubicBezTo>
                    <a:pt x="6420" y="-109"/>
                    <a:pt x="7216" y="1912"/>
                    <a:pt x="8068" y="2813"/>
                  </a:cubicBezTo>
                  <a:cubicBezTo>
                    <a:pt x="8920" y="3715"/>
                    <a:pt x="9928" y="3420"/>
                    <a:pt x="9996" y="5413"/>
                  </a:cubicBezTo>
                  <a:cubicBezTo>
                    <a:pt x="10064" y="7406"/>
                    <a:pt x="9275" y="6409"/>
                    <a:pt x="8476" y="7306"/>
                  </a:cubicBezTo>
                  <a:cubicBezTo>
                    <a:pt x="7677" y="8203"/>
                    <a:pt x="7086" y="10770"/>
                    <a:pt x="5202" y="10795"/>
                  </a:cubicBezTo>
                  <a:cubicBezTo>
                    <a:pt x="3318" y="10820"/>
                    <a:pt x="3391" y="8255"/>
                    <a:pt x="2753" y="7683"/>
                  </a:cubicBezTo>
                  <a:cubicBezTo>
                    <a:pt x="2115" y="7111"/>
                    <a:pt x="2326" y="7496"/>
                    <a:pt x="1375" y="7365"/>
                  </a:cubicBezTo>
                  <a:cubicBezTo>
                    <a:pt x="493" y="6773"/>
                    <a:pt x="-182" y="5795"/>
                    <a:pt x="45" y="5036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303" name="Group 302"/>
            <p:cNvGrpSpPr/>
            <p:nvPr/>
          </p:nvGrpSpPr>
          <p:grpSpPr>
            <a:xfrm>
              <a:off x="-1935370" y="2935816"/>
              <a:ext cx="2333625" cy="1590649"/>
              <a:chOff x="833331" y="2873352"/>
              <a:chExt cx="2333625" cy="1590649"/>
            </a:xfrm>
          </p:grpSpPr>
          <p:grpSp>
            <p:nvGrpSpPr>
              <p:cNvPr id="304" name="Group 303"/>
              <p:cNvGrpSpPr/>
              <p:nvPr/>
            </p:nvGrpSpPr>
            <p:grpSpPr>
              <a:xfrm>
                <a:off x="1736090" y="287335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353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357" name="Oval 356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53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0" scaled="1"/>
                    <a:tileRect/>
                  </a:gra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58" name="Rectangle 357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53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10800000" scaled="0"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59" name="Oval 358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rgbClr val="FFFFFF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60" name="Freeform 359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60000"/>
                      <a:lumOff val="40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61" name="Freeform 360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62" name="Freeform 361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63" name="Freeform 362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364" name="Straight Connector 363"/>
                  <p:cNvCxnSpPr>
                    <a:endCxn id="359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  <p:cxnSp>
                <p:nvCxnSpPr>
                  <p:cNvPr id="365" name="Straight Connector 364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</p:grpSp>
            <p:grpSp>
              <p:nvGrpSpPr>
                <p:cNvPr id="354" name="Group 353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355" name="Oval 354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rgbClr val="FFFFFF">
                      <a:alpha val="76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56" name="TextBox 355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2b</a:t>
                    </a: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  <p:grpSp>
            <p:nvGrpSpPr>
              <p:cNvPr id="305" name="Group 304"/>
              <p:cNvGrpSpPr/>
              <p:nvPr/>
            </p:nvGrpSpPr>
            <p:grpSpPr>
              <a:xfrm>
                <a:off x="1740320" y="409466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340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344" name="Oval 343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53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0" scaled="1"/>
                    <a:tileRect/>
                  </a:gra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45" name="Rectangle 344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53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10800000" scaled="0"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46" name="Oval 345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rgbClr val="FFFFFF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47" name="Freeform 346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60000"/>
                      <a:lumOff val="40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48" name="Freeform 347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49" name="Freeform 348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50" name="Freeform 349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351" name="Straight Connector 350"/>
                  <p:cNvCxnSpPr>
                    <a:endCxn id="346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  <p:cxnSp>
                <p:nvCxnSpPr>
                  <p:cNvPr id="352" name="Straight Connector 351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</p:grpSp>
            <p:grpSp>
              <p:nvGrpSpPr>
                <p:cNvPr id="341" name="Group 340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342" name="Oval 341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rgbClr val="FFFFFF">
                      <a:alpha val="76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43" name="TextBox 342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2d</a:t>
                    </a: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  <p:grpSp>
            <p:nvGrpSpPr>
              <p:cNvPr id="306" name="Group 305"/>
              <p:cNvGrpSpPr/>
              <p:nvPr/>
            </p:nvGrpSpPr>
            <p:grpSpPr>
              <a:xfrm>
                <a:off x="2601806" y="348507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327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331" name="Oval 330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53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0" scaled="1"/>
                    <a:tileRect/>
                  </a:gra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2" name="Rectangle 331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53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10800000" scaled="0"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3" name="Oval 332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rgbClr val="FFFFFF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4" name="Freeform 333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60000"/>
                      <a:lumOff val="40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5" name="Freeform 334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6" name="Freeform 335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7" name="Freeform 336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338" name="Straight Connector 337"/>
                  <p:cNvCxnSpPr>
                    <a:endCxn id="333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  <p:cxnSp>
                <p:nvCxnSpPr>
                  <p:cNvPr id="339" name="Straight Connector 338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</p:grpSp>
            <p:grpSp>
              <p:nvGrpSpPr>
                <p:cNvPr id="328" name="Group 327"/>
                <p:cNvGrpSpPr/>
                <p:nvPr/>
              </p:nvGrpSpPr>
              <p:grpSpPr>
                <a:xfrm>
                  <a:off x="1770362" y="2873352"/>
                  <a:ext cx="428460" cy="369332"/>
                  <a:chOff x="667045" y="1708643"/>
                  <a:chExt cx="428460" cy="369332"/>
                </a:xfrm>
              </p:grpSpPr>
              <p:sp>
                <p:nvSpPr>
                  <p:cNvPr id="329" name="Oval 328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rgbClr val="FFFFFF">
                      <a:alpha val="76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0" name="TextBox 329"/>
                  <p:cNvSpPr txBox="1"/>
                  <p:nvPr/>
                </p:nvSpPr>
                <p:spPr>
                  <a:xfrm>
                    <a:off x="667045" y="1708643"/>
                    <a:ext cx="42846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2c</a:t>
                    </a: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  <p:grpSp>
            <p:nvGrpSpPr>
              <p:cNvPr id="307" name="Group 306"/>
              <p:cNvGrpSpPr/>
              <p:nvPr/>
            </p:nvGrpSpPr>
            <p:grpSpPr>
              <a:xfrm>
                <a:off x="833331" y="347871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314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318" name="Oval 317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53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0" scaled="1"/>
                    <a:tileRect/>
                  </a:gra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19" name="Rectangle 318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53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10800000" scaled="0"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0" name="Oval 319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rgbClr val="FFFFFF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1" name="Freeform 320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60000"/>
                      <a:lumOff val="40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2" name="Freeform 321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3" name="Freeform 322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4" name="Freeform 323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325" name="Straight Connector 324"/>
                  <p:cNvCxnSpPr>
                    <a:endCxn id="320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  <p:cxnSp>
                <p:nvCxnSpPr>
                  <p:cNvPr id="326" name="Straight Connector 325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</p:grpSp>
            <p:grpSp>
              <p:nvGrpSpPr>
                <p:cNvPr id="315" name="Group 314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316" name="Oval 315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rgbClr val="FFFFFF">
                      <a:alpha val="76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17" name="TextBox 316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2a</a:t>
                    </a: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  <p:cxnSp>
            <p:nvCxnSpPr>
              <p:cNvPr id="308" name="Straight Connector 307"/>
              <p:cNvCxnSpPr>
                <a:stCxn id="356" idx="2"/>
                <a:endCxn id="343" idx="0"/>
              </p:cNvCxnSpPr>
              <p:nvPr/>
            </p:nvCxnSpPr>
            <p:spPr bwMode="auto">
              <a:xfrm>
                <a:off x="1991073" y="3242684"/>
                <a:ext cx="4230" cy="851985"/>
              </a:xfrm>
              <a:prstGeom prst="line">
                <a:avLst/>
              </a:prstGeom>
              <a:solidFill>
                <a:srgbClr val="00CC99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9" name="Straight Connector 308"/>
              <p:cNvCxnSpPr/>
              <p:nvPr/>
            </p:nvCxnSpPr>
            <p:spPr bwMode="auto">
              <a:xfrm>
                <a:off x="1407477" y="3648621"/>
                <a:ext cx="1204913" cy="6353"/>
              </a:xfrm>
              <a:prstGeom prst="line">
                <a:avLst/>
              </a:prstGeom>
              <a:solidFill>
                <a:srgbClr val="00CC99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0" name="Straight Connector 309"/>
              <p:cNvCxnSpPr>
                <a:stCxn id="357" idx="7"/>
              </p:cNvCxnSpPr>
              <p:nvPr/>
            </p:nvCxnSpPr>
            <p:spPr bwMode="auto">
              <a:xfrm>
                <a:off x="2218708" y="3154477"/>
                <a:ext cx="480042" cy="369773"/>
              </a:xfrm>
              <a:prstGeom prst="line">
                <a:avLst/>
              </a:prstGeom>
              <a:solidFill>
                <a:srgbClr val="00CC99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1" name="Straight Connector 310"/>
              <p:cNvCxnSpPr/>
              <p:nvPr/>
            </p:nvCxnSpPr>
            <p:spPr bwMode="auto">
              <a:xfrm>
                <a:off x="1300073" y="3786304"/>
                <a:ext cx="477927" cy="357071"/>
              </a:xfrm>
              <a:prstGeom prst="line">
                <a:avLst/>
              </a:prstGeom>
              <a:solidFill>
                <a:srgbClr val="00CC99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2" name="Straight Connector 311"/>
              <p:cNvCxnSpPr/>
              <p:nvPr/>
            </p:nvCxnSpPr>
            <p:spPr bwMode="auto">
              <a:xfrm flipH="1">
                <a:off x="2196042" y="3783542"/>
                <a:ext cx="508002" cy="349250"/>
              </a:xfrm>
              <a:prstGeom prst="line">
                <a:avLst/>
              </a:prstGeom>
              <a:solidFill>
                <a:srgbClr val="00CC99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3" name="Straight Connector 312"/>
              <p:cNvCxnSpPr/>
              <p:nvPr/>
            </p:nvCxnSpPr>
            <p:spPr bwMode="auto">
              <a:xfrm flipH="1">
                <a:off x="1287553" y="3166946"/>
                <a:ext cx="508002" cy="349250"/>
              </a:xfrm>
              <a:prstGeom prst="line">
                <a:avLst/>
              </a:prstGeom>
              <a:solidFill>
                <a:srgbClr val="00CC99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366" name="Group 365"/>
          <p:cNvGrpSpPr/>
          <p:nvPr/>
        </p:nvGrpSpPr>
        <p:grpSpPr>
          <a:xfrm>
            <a:off x="7530080" y="2464278"/>
            <a:ext cx="2712783" cy="1853712"/>
            <a:chOff x="-2170772" y="2784954"/>
            <a:chExt cx="2712783" cy="1853712"/>
          </a:xfrm>
        </p:grpSpPr>
        <p:sp>
          <p:nvSpPr>
            <p:cNvPr id="367" name="Freeform 2"/>
            <p:cNvSpPr/>
            <p:nvPr/>
          </p:nvSpPr>
          <p:spPr bwMode="auto">
            <a:xfrm>
              <a:off x="-2170772" y="2784954"/>
              <a:ext cx="2712783" cy="1853712"/>
            </a:xfrm>
            <a:custGeom>
              <a:avLst/>
              <a:gdLst>
                <a:gd name="T0" fmla="*/ 648763 w 10001"/>
                <a:gd name="T1" fmla="*/ 34777612 h 10125"/>
                <a:gd name="T2" fmla="*/ 115976403 w 10001"/>
                <a:gd name="T3" fmla="*/ 13733703 h 10125"/>
                <a:gd name="T4" fmla="*/ 507700960 w 10001"/>
                <a:gd name="T5" fmla="*/ 8662125 h 10125"/>
                <a:gd name="T6" fmla="*/ 810212713 w 10001"/>
                <a:gd name="T7" fmla="*/ 0 h 10125"/>
                <a:gd name="T8" fmla="*/ 1090015738 w 10001"/>
                <a:gd name="T9" fmla="*/ 8687929 h 10125"/>
                <a:gd name="T10" fmla="*/ 1310938763 w 10001"/>
                <a:gd name="T11" fmla="*/ 4279362 h 10125"/>
                <a:gd name="T12" fmla="*/ 1620263134 w 10001"/>
                <a:gd name="T13" fmla="*/ 25736690 h 10125"/>
                <a:gd name="T14" fmla="*/ 1394798364 w 10001"/>
                <a:gd name="T15" fmla="*/ 58525268 h 10125"/>
                <a:gd name="T16" fmla="*/ 1134622140 w 10001"/>
                <a:gd name="T17" fmla="*/ 80266624 h 10125"/>
                <a:gd name="T18" fmla="*/ 860820276 w 10001"/>
                <a:gd name="T19" fmla="*/ 76142271 h 10125"/>
                <a:gd name="T20" fmla="*/ 708996782 w 10001"/>
                <a:gd name="T21" fmla="*/ 85346835 h 10125"/>
                <a:gd name="T22" fmla="*/ 509322667 w 10001"/>
                <a:gd name="T23" fmla="*/ 86268164 h 10125"/>
                <a:gd name="T24" fmla="*/ 353443899 w 10001"/>
                <a:gd name="T25" fmla="*/ 67979516 h 10125"/>
                <a:gd name="T26" fmla="*/ 192536914 w 10001"/>
                <a:gd name="T27" fmla="*/ 64535347 h 10125"/>
                <a:gd name="T28" fmla="*/ 648763 w 10001"/>
                <a:gd name="T29" fmla="*/ 34777612 h 1012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connsiteX0" fmla="*/ 4 w 10040"/>
                <a:gd name="connsiteY0" fmla="*/ 4039 h 10125"/>
                <a:gd name="connsiteX1" fmla="*/ 715 w 10040"/>
                <a:gd name="connsiteY1" fmla="*/ 1595 h 10125"/>
                <a:gd name="connsiteX2" fmla="*/ 3130 w 10040"/>
                <a:gd name="connsiteY2" fmla="*/ 1006 h 10125"/>
                <a:gd name="connsiteX3" fmla="*/ 4995 w 10040"/>
                <a:gd name="connsiteY3" fmla="*/ 0 h 10125"/>
                <a:gd name="connsiteX4" fmla="*/ 6720 w 10040"/>
                <a:gd name="connsiteY4" fmla="*/ 1009 h 10125"/>
                <a:gd name="connsiteX5" fmla="*/ 9989 w 10040"/>
                <a:gd name="connsiteY5" fmla="*/ 2989 h 10125"/>
                <a:gd name="connsiteX6" fmla="*/ 8599 w 10040"/>
                <a:gd name="connsiteY6" fmla="*/ 6797 h 10125"/>
                <a:gd name="connsiteX7" fmla="*/ 6995 w 10040"/>
                <a:gd name="connsiteY7" fmla="*/ 9322 h 10125"/>
                <a:gd name="connsiteX8" fmla="*/ 5307 w 10040"/>
                <a:gd name="connsiteY8" fmla="*/ 8843 h 10125"/>
                <a:gd name="connsiteX9" fmla="*/ 4371 w 10040"/>
                <a:gd name="connsiteY9" fmla="*/ 9912 h 10125"/>
                <a:gd name="connsiteX10" fmla="*/ 3140 w 10040"/>
                <a:gd name="connsiteY10" fmla="*/ 10019 h 10125"/>
                <a:gd name="connsiteX11" fmla="*/ 2179 w 10040"/>
                <a:gd name="connsiteY11" fmla="*/ 7895 h 10125"/>
                <a:gd name="connsiteX12" fmla="*/ 1187 w 10040"/>
                <a:gd name="connsiteY12" fmla="*/ 7495 h 10125"/>
                <a:gd name="connsiteX13" fmla="*/ 4 w 10040"/>
                <a:gd name="connsiteY13" fmla="*/ 4039 h 10125"/>
                <a:gd name="connsiteX0-1" fmla="*/ 4 w 8600"/>
                <a:gd name="connsiteY0-2" fmla="*/ 4042 h 10128"/>
                <a:gd name="connsiteX1-3" fmla="*/ 715 w 8600"/>
                <a:gd name="connsiteY1-4" fmla="*/ 1598 h 10128"/>
                <a:gd name="connsiteX2-5" fmla="*/ 3130 w 8600"/>
                <a:gd name="connsiteY2-6" fmla="*/ 1009 h 10128"/>
                <a:gd name="connsiteX3-7" fmla="*/ 4995 w 8600"/>
                <a:gd name="connsiteY3-8" fmla="*/ 3 h 10128"/>
                <a:gd name="connsiteX4-9" fmla="*/ 6720 w 8600"/>
                <a:gd name="connsiteY4-10" fmla="*/ 1012 h 10128"/>
                <a:gd name="connsiteX5-11" fmla="*/ 8599 w 8600"/>
                <a:gd name="connsiteY5-12" fmla="*/ 6800 h 10128"/>
                <a:gd name="connsiteX6-13" fmla="*/ 6995 w 8600"/>
                <a:gd name="connsiteY6-14" fmla="*/ 9325 h 10128"/>
                <a:gd name="connsiteX7-15" fmla="*/ 5307 w 8600"/>
                <a:gd name="connsiteY7-16" fmla="*/ 8846 h 10128"/>
                <a:gd name="connsiteX8-17" fmla="*/ 4371 w 8600"/>
                <a:gd name="connsiteY8-18" fmla="*/ 9915 h 10128"/>
                <a:gd name="connsiteX9-19" fmla="*/ 3140 w 8600"/>
                <a:gd name="connsiteY9-20" fmla="*/ 10022 h 10128"/>
                <a:gd name="connsiteX10-21" fmla="*/ 2179 w 8600"/>
                <a:gd name="connsiteY10-22" fmla="*/ 7898 h 10128"/>
                <a:gd name="connsiteX11-23" fmla="*/ 1187 w 8600"/>
                <a:gd name="connsiteY11-24" fmla="*/ 7498 h 10128"/>
                <a:gd name="connsiteX12-25" fmla="*/ 4 w 8600"/>
                <a:gd name="connsiteY12-26" fmla="*/ 4042 h 10128"/>
                <a:gd name="connsiteX0-27" fmla="*/ 4 w 9326"/>
                <a:gd name="connsiteY0-28" fmla="*/ 3988 h 9997"/>
                <a:gd name="connsiteX1-29" fmla="*/ 830 w 9326"/>
                <a:gd name="connsiteY1-30" fmla="*/ 1575 h 9997"/>
                <a:gd name="connsiteX2-31" fmla="*/ 3639 w 9326"/>
                <a:gd name="connsiteY2-32" fmla="*/ 993 h 9997"/>
                <a:gd name="connsiteX3-33" fmla="*/ 5807 w 9326"/>
                <a:gd name="connsiteY3-34" fmla="*/ 0 h 9997"/>
                <a:gd name="connsiteX4-35" fmla="*/ 7813 w 9326"/>
                <a:gd name="connsiteY4-36" fmla="*/ 996 h 9997"/>
                <a:gd name="connsiteX5-37" fmla="*/ 9324 w 9326"/>
                <a:gd name="connsiteY5-38" fmla="*/ 5746 h 9997"/>
                <a:gd name="connsiteX6-39" fmla="*/ 8133 w 9326"/>
                <a:gd name="connsiteY6-40" fmla="*/ 9204 h 9997"/>
                <a:gd name="connsiteX7-41" fmla="*/ 6170 w 9326"/>
                <a:gd name="connsiteY7-42" fmla="*/ 8731 h 9997"/>
                <a:gd name="connsiteX8-43" fmla="*/ 5082 w 9326"/>
                <a:gd name="connsiteY8-44" fmla="*/ 9787 h 9997"/>
                <a:gd name="connsiteX9-45" fmla="*/ 3650 w 9326"/>
                <a:gd name="connsiteY9-46" fmla="*/ 9892 h 9997"/>
                <a:gd name="connsiteX10-47" fmla="*/ 2533 w 9326"/>
                <a:gd name="connsiteY10-48" fmla="*/ 7795 h 9997"/>
                <a:gd name="connsiteX11-49" fmla="*/ 1379 w 9326"/>
                <a:gd name="connsiteY11-50" fmla="*/ 7400 h 9997"/>
                <a:gd name="connsiteX12-51" fmla="*/ 4 w 9326"/>
                <a:gd name="connsiteY12-52" fmla="*/ 3988 h 9997"/>
                <a:gd name="connsiteX0-53" fmla="*/ 4 w 10001"/>
                <a:gd name="connsiteY0-54" fmla="*/ 3989 h 10041"/>
                <a:gd name="connsiteX1-55" fmla="*/ 890 w 10001"/>
                <a:gd name="connsiteY1-56" fmla="*/ 1575 h 10041"/>
                <a:gd name="connsiteX2-57" fmla="*/ 3902 w 10001"/>
                <a:gd name="connsiteY2-58" fmla="*/ 993 h 10041"/>
                <a:gd name="connsiteX3-59" fmla="*/ 6227 w 10001"/>
                <a:gd name="connsiteY3-60" fmla="*/ 0 h 10041"/>
                <a:gd name="connsiteX4-61" fmla="*/ 8378 w 10001"/>
                <a:gd name="connsiteY4-62" fmla="*/ 996 h 10041"/>
                <a:gd name="connsiteX5-63" fmla="*/ 9998 w 10001"/>
                <a:gd name="connsiteY5-64" fmla="*/ 5748 h 10041"/>
                <a:gd name="connsiteX6-65" fmla="*/ 8721 w 10001"/>
                <a:gd name="connsiteY6-66" fmla="*/ 9207 h 10041"/>
                <a:gd name="connsiteX7-67" fmla="*/ 5449 w 10001"/>
                <a:gd name="connsiteY7-68" fmla="*/ 9790 h 10041"/>
                <a:gd name="connsiteX8-69" fmla="*/ 3914 w 10001"/>
                <a:gd name="connsiteY8-70" fmla="*/ 9895 h 10041"/>
                <a:gd name="connsiteX9-71" fmla="*/ 2716 w 10001"/>
                <a:gd name="connsiteY9-72" fmla="*/ 7797 h 10041"/>
                <a:gd name="connsiteX10-73" fmla="*/ 1479 w 10001"/>
                <a:gd name="connsiteY10-74" fmla="*/ 7402 h 10041"/>
                <a:gd name="connsiteX11-75" fmla="*/ 4 w 10001"/>
                <a:gd name="connsiteY11-76" fmla="*/ 3989 h 10041"/>
                <a:gd name="connsiteX0-77" fmla="*/ 4 w 10001"/>
                <a:gd name="connsiteY0-78" fmla="*/ 3989 h 14825"/>
                <a:gd name="connsiteX1-79" fmla="*/ 890 w 10001"/>
                <a:gd name="connsiteY1-80" fmla="*/ 1575 h 14825"/>
                <a:gd name="connsiteX2-81" fmla="*/ 3902 w 10001"/>
                <a:gd name="connsiteY2-82" fmla="*/ 993 h 14825"/>
                <a:gd name="connsiteX3-83" fmla="*/ 6227 w 10001"/>
                <a:gd name="connsiteY3-84" fmla="*/ 0 h 14825"/>
                <a:gd name="connsiteX4-85" fmla="*/ 8378 w 10001"/>
                <a:gd name="connsiteY4-86" fmla="*/ 996 h 14825"/>
                <a:gd name="connsiteX5-87" fmla="*/ 9998 w 10001"/>
                <a:gd name="connsiteY5-88" fmla="*/ 5748 h 14825"/>
                <a:gd name="connsiteX6-89" fmla="*/ 8721 w 10001"/>
                <a:gd name="connsiteY6-90" fmla="*/ 9207 h 14825"/>
                <a:gd name="connsiteX7-91" fmla="*/ 6011 w 10001"/>
                <a:gd name="connsiteY7-92" fmla="*/ 14823 h 14825"/>
                <a:gd name="connsiteX8-93" fmla="*/ 3914 w 10001"/>
                <a:gd name="connsiteY8-94" fmla="*/ 9895 h 14825"/>
                <a:gd name="connsiteX9-95" fmla="*/ 2716 w 10001"/>
                <a:gd name="connsiteY9-96" fmla="*/ 7797 h 14825"/>
                <a:gd name="connsiteX10-97" fmla="*/ 1479 w 10001"/>
                <a:gd name="connsiteY10-98" fmla="*/ 7402 h 14825"/>
                <a:gd name="connsiteX11-99" fmla="*/ 4 w 10001"/>
                <a:gd name="connsiteY11-100" fmla="*/ 3989 h 14825"/>
                <a:gd name="connsiteX0-101" fmla="*/ 4 w 10001"/>
                <a:gd name="connsiteY0-102" fmla="*/ 7436 h 18272"/>
                <a:gd name="connsiteX1-103" fmla="*/ 890 w 10001"/>
                <a:gd name="connsiteY1-104" fmla="*/ 5022 h 18272"/>
                <a:gd name="connsiteX2-105" fmla="*/ 3902 w 10001"/>
                <a:gd name="connsiteY2-106" fmla="*/ 4440 h 18272"/>
                <a:gd name="connsiteX3-107" fmla="*/ 6026 w 10001"/>
                <a:gd name="connsiteY3-108" fmla="*/ 0 h 18272"/>
                <a:gd name="connsiteX4-109" fmla="*/ 8378 w 10001"/>
                <a:gd name="connsiteY4-110" fmla="*/ 4443 h 18272"/>
                <a:gd name="connsiteX5-111" fmla="*/ 9998 w 10001"/>
                <a:gd name="connsiteY5-112" fmla="*/ 9195 h 18272"/>
                <a:gd name="connsiteX6-113" fmla="*/ 8721 w 10001"/>
                <a:gd name="connsiteY6-114" fmla="*/ 12654 h 18272"/>
                <a:gd name="connsiteX7-115" fmla="*/ 6011 w 10001"/>
                <a:gd name="connsiteY7-116" fmla="*/ 18270 h 18272"/>
                <a:gd name="connsiteX8-117" fmla="*/ 3914 w 10001"/>
                <a:gd name="connsiteY8-118" fmla="*/ 13342 h 18272"/>
                <a:gd name="connsiteX9-119" fmla="*/ 2716 w 10001"/>
                <a:gd name="connsiteY9-120" fmla="*/ 11244 h 18272"/>
                <a:gd name="connsiteX10-121" fmla="*/ 1479 w 10001"/>
                <a:gd name="connsiteY10-122" fmla="*/ 10849 h 18272"/>
                <a:gd name="connsiteX11-123" fmla="*/ 4 w 10001"/>
                <a:gd name="connsiteY11-124" fmla="*/ 7436 h 18272"/>
                <a:gd name="connsiteX0-125" fmla="*/ 1 w 9998"/>
                <a:gd name="connsiteY0-126" fmla="*/ 7436 h 18272"/>
                <a:gd name="connsiteX1-127" fmla="*/ 3899 w 9998"/>
                <a:gd name="connsiteY1-128" fmla="*/ 4440 h 18272"/>
                <a:gd name="connsiteX2-129" fmla="*/ 6023 w 9998"/>
                <a:gd name="connsiteY2-130" fmla="*/ 0 h 18272"/>
                <a:gd name="connsiteX3-131" fmla="*/ 8375 w 9998"/>
                <a:gd name="connsiteY3-132" fmla="*/ 4443 h 18272"/>
                <a:gd name="connsiteX4-133" fmla="*/ 9995 w 9998"/>
                <a:gd name="connsiteY4-134" fmla="*/ 9195 h 18272"/>
                <a:gd name="connsiteX5-135" fmla="*/ 8718 w 9998"/>
                <a:gd name="connsiteY5-136" fmla="*/ 12654 h 18272"/>
                <a:gd name="connsiteX6-137" fmla="*/ 6008 w 9998"/>
                <a:gd name="connsiteY6-138" fmla="*/ 18270 h 18272"/>
                <a:gd name="connsiteX7-139" fmla="*/ 3911 w 9998"/>
                <a:gd name="connsiteY7-140" fmla="*/ 13342 h 18272"/>
                <a:gd name="connsiteX8-141" fmla="*/ 2713 w 9998"/>
                <a:gd name="connsiteY8-142" fmla="*/ 11244 h 18272"/>
                <a:gd name="connsiteX9-143" fmla="*/ 1476 w 9998"/>
                <a:gd name="connsiteY9-144" fmla="*/ 10849 h 18272"/>
                <a:gd name="connsiteX10-145" fmla="*/ 1 w 9998"/>
                <a:gd name="connsiteY10-146" fmla="*/ 7436 h 18272"/>
                <a:gd name="connsiteX0-147" fmla="*/ 35 w 8559"/>
                <a:gd name="connsiteY0-148" fmla="*/ 5938 h 10000"/>
                <a:gd name="connsiteX1-149" fmla="*/ 2459 w 8559"/>
                <a:gd name="connsiteY1-150" fmla="*/ 2430 h 10000"/>
                <a:gd name="connsiteX2-151" fmla="*/ 4583 w 8559"/>
                <a:gd name="connsiteY2-152" fmla="*/ 0 h 10000"/>
                <a:gd name="connsiteX3-153" fmla="*/ 6936 w 8559"/>
                <a:gd name="connsiteY3-154" fmla="*/ 2432 h 10000"/>
                <a:gd name="connsiteX4-155" fmla="*/ 8556 w 8559"/>
                <a:gd name="connsiteY4-156" fmla="*/ 5032 h 10000"/>
                <a:gd name="connsiteX5-157" fmla="*/ 7279 w 8559"/>
                <a:gd name="connsiteY5-158" fmla="*/ 6925 h 10000"/>
                <a:gd name="connsiteX6-159" fmla="*/ 4568 w 8559"/>
                <a:gd name="connsiteY6-160" fmla="*/ 9999 h 10000"/>
                <a:gd name="connsiteX7-161" fmla="*/ 2471 w 8559"/>
                <a:gd name="connsiteY7-162" fmla="*/ 7302 h 10000"/>
                <a:gd name="connsiteX8-163" fmla="*/ 1273 w 8559"/>
                <a:gd name="connsiteY8-164" fmla="*/ 6154 h 10000"/>
                <a:gd name="connsiteX9-165" fmla="*/ 35 w 8559"/>
                <a:gd name="connsiteY9-166" fmla="*/ 5938 h 10000"/>
                <a:gd name="connsiteX0-167" fmla="*/ 49 w 9820"/>
                <a:gd name="connsiteY0-168" fmla="*/ 4655 h 10000"/>
                <a:gd name="connsiteX1-169" fmla="*/ 2693 w 9820"/>
                <a:gd name="connsiteY1-170" fmla="*/ 2430 h 10000"/>
                <a:gd name="connsiteX2-171" fmla="*/ 5175 w 9820"/>
                <a:gd name="connsiteY2-172" fmla="*/ 0 h 10000"/>
                <a:gd name="connsiteX3-173" fmla="*/ 7924 w 9820"/>
                <a:gd name="connsiteY3-174" fmla="*/ 2432 h 10000"/>
                <a:gd name="connsiteX4-175" fmla="*/ 9816 w 9820"/>
                <a:gd name="connsiteY4-176" fmla="*/ 5032 h 10000"/>
                <a:gd name="connsiteX5-177" fmla="*/ 8324 w 9820"/>
                <a:gd name="connsiteY5-178" fmla="*/ 6925 h 10000"/>
                <a:gd name="connsiteX6-179" fmla="*/ 5157 w 9820"/>
                <a:gd name="connsiteY6-180" fmla="*/ 9999 h 10000"/>
                <a:gd name="connsiteX7-181" fmla="*/ 2707 w 9820"/>
                <a:gd name="connsiteY7-182" fmla="*/ 7302 h 10000"/>
                <a:gd name="connsiteX8-183" fmla="*/ 1307 w 9820"/>
                <a:gd name="connsiteY8-184" fmla="*/ 6154 h 10000"/>
                <a:gd name="connsiteX9-185" fmla="*/ 49 w 9820"/>
                <a:gd name="connsiteY9-186" fmla="*/ 4655 h 10000"/>
                <a:gd name="connsiteX0-187" fmla="*/ 45 w 9995"/>
                <a:gd name="connsiteY0-188" fmla="*/ 4655 h 10000"/>
                <a:gd name="connsiteX1-189" fmla="*/ 2737 w 9995"/>
                <a:gd name="connsiteY1-190" fmla="*/ 2430 h 10000"/>
                <a:gd name="connsiteX2-191" fmla="*/ 5265 w 9995"/>
                <a:gd name="connsiteY2-192" fmla="*/ 0 h 10000"/>
                <a:gd name="connsiteX3-193" fmla="*/ 8064 w 9995"/>
                <a:gd name="connsiteY3-194" fmla="*/ 2432 h 10000"/>
                <a:gd name="connsiteX4-195" fmla="*/ 9991 w 9995"/>
                <a:gd name="connsiteY4-196" fmla="*/ 5032 h 10000"/>
                <a:gd name="connsiteX5-197" fmla="*/ 8472 w 9995"/>
                <a:gd name="connsiteY5-198" fmla="*/ 6925 h 10000"/>
                <a:gd name="connsiteX6-199" fmla="*/ 5247 w 9995"/>
                <a:gd name="connsiteY6-200" fmla="*/ 9999 h 10000"/>
                <a:gd name="connsiteX7-201" fmla="*/ 2752 w 9995"/>
                <a:gd name="connsiteY7-202" fmla="*/ 7302 h 10000"/>
                <a:gd name="connsiteX8-203" fmla="*/ 1374 w 9995"/>
                <a:gd name="connsiteY8-204" fmla="*/ 6984 h 10000"/>
                <a:gd name="connsiteX9-205" fmla="*/ 45 w 9995"/>
                <a:gd name="connsiteY9-206" fmla="*/ 4655 h 10000"/>
                <a:gd name="connsiteX0-207" fmla="*/ 45 w 10000"/>
                <a:gd name="connsiteY0-208" fmla="*/ 5032 h 10377"/>
                <a:gd name="connsiteX1-209" fmla="*/ 2738 w 10000"/>
                <a:gd name="connsiteY1-210" fmla="*/ 2807 h 10377"/>
                <a:gd name="connsiteX2-211" fmla="*/ 4886 w 10000"/>
                <a:gd name="connsiteY2-212" fmla="*/ 0 h 10377"/>
                <a:gd name="connsiteX3-213" fmla="*/ 8068 w 10000"/>
                <a:gd name="connsiteY3-214" fmla="*/ 2809 h 10377"/>
                <a:gd name="connsiteX4-215" fmla="*/ 9996 w 10000"/>
                <a:gd name="connsiteY4-216" fmla="*/ 5409 h 10377"/>
                <a:gd name="connsiteX5-217" fmla="*/ 8476 w 10000"/>
                <a:gd name="connsiteY5-218" fmla="*/ 7302 h 10377"/>
                <a:gd name="connsiteX6-219" fmla="*/ 5250 w 10000"/>
                <a:gd name="connsiteY6-220" fmla="*/ 10376 h 10377"/>
                <a:gd name="connsiteX7-221" fmla="*/ 2753 w 10000"/>
                <a:gd name="connsiteY7-222" fmla="*/ 7679 h 10377"/>
                <a:gd name="connsiteX8-223" fmla="*/ 1375 w 10000"/>
                <a:gd name="connsiteY8-224" fmla="*/ 7361 h 10377"/>
                <a:gd name="connsiteX9-225" fmla="*/ 45 w 10000"/>
                <a:gd name="connsiteY9-226" fmla="*/ 5032 h 10377"/>
                <a:gd name="connsiteX0-227" fmla="*/ 45 w 10000"/>
                <a:gd name="connsiteY0-228" fmla="*/ 5036 h 10381"/>
                <a:gd name="connsiteX1-229" fmla="*/ 2738 w 10000"/>
                <a:gd name="connsiteY1-230" fmla="*/ 2811 h 10381"/>
                <a:gd name="connsiteX2-231" fmla="*/ 4886 w 10000"/>
                <a:gd name="connsiteY2-232" fmla="*/ 4 h 10381"/>
                <a:gd name="connsiteX3-233" fmla="*/ 8068 w 10000"/>
                <a:gd name="connsiteY3-234" fmla="*/ 2813 h 10381"/>
                <a:gd name="connsiteX4-235" fmla="*/ 9996 w 10000"/>
                <a:gd name="connsiteY4-236" fmla="*/ 5413 h 10381"/>
                <a:gd name="connsiteX5-237" fmla="*/ 8476 w 10000"/>
                <a:gd name="connsiteY5-238" fmla="*/ 7306 h 10381"/>
                <a:gd name="connsiteX6-239" fmla="*/ 5250 w 10000"/>
                <a:gd name="connsiteY6-240" fmla="*/ 10380 h 10381"/>
                <a:gd name="connsiteX7-241" fmla="*/ 2753 w 10000"/>
                <a:gd name="connsiteY7-242" fmla="*/ 7683 h 10381"/>
                <a:gd name="connsiteX8-243" fmla="*/ 1375 w 10000"/>
                <a:gd name="connsiteY8-244" fmla="*/ 7365 h 10381"/>
                <a:gd name="connsiteX9-245" fmla="*/ 45 w 10000"/>
                <a:gd name="connsiteY9-246" fmla="*/ 5036 h 10381"/>
                <a:gd name="connsiteX0-247" fmla="*/ 45 w 10000"/>
                <a:gd name="connsiteY0-248" fmla="*/ 5036 h 10796"/>
                <a:gd name="connsiteX1-249" fmla="*/ 2738 w 10000"/>
                <a:gd name="connsiteY1-250" fmla="*/ 2811 h 10796"/>
                <a:gd name="connsiteX2-251" fmla="*/ 4886 w 10000"/>
                <a:gd name="connsiteY2-252" fmla="*/ 4 h 10796"/>
                <a:gd name="connsiteX3-253" fmla="*/ 8068 w 10000"/>
                <a:gd name="connsiteY3-254" fmla="*/ 2813 h 10796"/>
                <a:gd name="connsiteX4-255" fmla="*/ 9996 w 10000"/>
                <a:gd name="connsiteY4-256" fmla="*/ 5413 h 10796"/>
                <a:gd name="connsiteX5-257" fmla="*/ 8476 w 10000"/>
                <a:gd name="connsiteY5-258" fmla="*/ 7306 h 10796"/>
                <a:gd name="connsiteX6-259" fmla="*/ 5202 w 10000"/>
                <a:gd name="connsiteY6-260" fmla="*/ 10795 h 10796"/>
                <a:gd name="connsiteX7-261" fmla="*/ 2753 w 10000"/>
                <a:gd name="connsiteY7-262" fmla="*/ 7683 h 10796"/>
                <a:gd name="connsiteX8-263" fmla="*/ 1375 w 10000"/>
                <a:gd name="connsiteY8-264" fmla="*/ 7365 h 10796"/>
                <a:gd name="connsiteX9-265" fmla="*/ 45 w 10000"/>
                <a:gd name="connsiteY9-266" fmla="*/ 5036 h 10796"/>
                <a:gd name="connsiteX0-267" fmla="*/ 45 w 10000"/>
                <a:gd name="connsiteY0-268" fmla="*/ 5036 h 10795"/>
                <a:gd name="connsiteX1-269" fmla="*/ 2738 w 10000"/>
                <a:gd name="connsiteY1-270" fmla="*/ 2811 h 10795"/>
                <a:gd name="connsiteX2-271" fmla="*/ 4886 w 10000"/>
                <a:gd name="connsiteY2-272" fmla="*/ 4 h 10795"/>
                <a:gd name="connsiteX3-273" fmla="*/ 8068 w 10000"/>
                <a:gd name="connsiteY3-274" fmla="*/ 2813 h 10795"/>
                <a:gd name="connsiteX4-275" fmla="*/ 9996 w 10000"/>
                <a:gd name="connsiteY4-276" fmla="*/ 5413 h 10795"/>
                <a:gd name="connsiteX5-277" fmla="*/ 8476 w 10000"/>
                <a:gd name="connsiteY5-278" fmla="*/ 7306 h 10795"/>
                <a:gd name="connsiteX6-279" fmla="*/ 5202 w 10000"/>
                <a:gd name="connsiteY6-280" fmla="*/ 10795 h 10795"/>
                <a:gd name="connsiteX7-281" fmla="*/ 2753 w 10000"/>
                <a:gd name="connsiteY7-282" fmla="*/ 7683 h 10795"/>
                <a:gd name="connsiteX8-283" fmla="*/ 1375 w 10000"/>
                <a:gd name="connsiteY8-284" fmla="*/ 7365 h 10795"/>
                <a:gd name="connsiteX9-285" fmla="*/ 45 w 10000"/>
                <a:gd name="connsiteY9-286" fmla="*/ 5036 h 10795"/>
                <a:gd name="connsiteX0-287" fmla="*/ 45 w 10000"/>
                <a:gd name="connsiteY0-288" fmla="*/ 5036 h 10795"/>
                <a:gd name="connsiteX1-289" fmla="*/ 2738 w 10000"/>
                <a:gd name="connsiteY1-290" fmla="*/ 2811 h 10795"/>
                <a:gd name="connsiteX2-291" fmla="*/ 4886 w 10000"/>
                <a:gd name="connsiteY2-292" fmla="*/ 4 h 10795"/>
                <a:gd name="connsiteX3-293" fmla="*/ 8068 w 10000"/>
                <a:gd name="connsiteY3-294" fmla="*/ 2813 h 10795"/>
                <a:gd name="connsiteX4-295" fmla="*/ 9996 w 10000"/>
                <a:gd name="connsiteY4-296" fmla="*/ 5413 h 10795"/>
                <a:gd name="connsiteX5-297" fmla="*/ 8476 w 10000"/>
                <a:gd name="connsiteY5-298" fmla="*/ 7306 h 10795"/>
                <a:gd name="connsiteX6-299" fmla="*/ 5202 w 10000"/>
                <a:gd name="connsiteY6-300" fmla="*/ 10795 h 10795"/>
                <a:gd name="connsiteX7-301" fmla="*/ 2753 w 10000"/>
                <a:gd name="connsiteY7-302" fmla="*/ 7683 h 10795"/>
                <a:gd name="connsiteX8-303" fmla="*/ 1375 w 10000"/>
                <a:gd name="connsiteY8-304" fmla="*/ 7365 h 10795"/>
                <a:gd name="connsiteX9-305" fmla="*/ 45 w 10000"/>
                <a:gd name="connsiteY9-306" fmla="*/ 5036 h 107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</a:cxnLst>
              <a:rect l="l" t="t" r="r" b="b"/>
              <a:pathLst>
                <a:path w="10000" h="10795">
                  <a:moveTo>
                    <a:pt x="45" y="5036"/>
                  </a:moveTo>
                  <a:cubicBezTo>
                    <a:pt x="272" y="4277"/>
                    <a:pt x="1931" y="3650"/>
                    <a:pt x="2738" y="2811"/>
                  </a:cubicBezTo>
                  <a:cubicBezTo>
                    <a:pt x="3545" y="1972"/>
                    <a:pt x="3352" y="117"/>
                    <a:pt x="4886" y="4"/>
                  </a:cubicBezTo>
                  <a:cubicBezTo>
                    <a:pt x="6420" y="-109"/>
                    <a:pt x="7216" y="1912"/>
                    <a:pt x="8068" y="2813"/>
                  </a:cubicBezTo>
                  <a:cubicBezTo>
                    <a:pt x="8920" y="3715"/>
                    <a:pt x="9928" y="3420"/>
                    <a:pt x="9996" y="5413"/>
                  </a:cubicBezTo>
                  <a:cubicBezTo>
                    <a:pt x="10064" y="7406"/>
                    <a:pt x="9275" y="6409"/>
                    <a:pt x="8476" y="7306"/>
                  </a:cubicBezTo>
                  <a:cubicBezTo>
                    <a:pt x="7677" y="8203"/>
                    <a:pt x="7086" y="10770"/>
                    <a:pt x="5202" y="10795"/>
                  </a:cubicBezTo>
                  <a:cubicBezTo>
                    <a:pt x="3318" y="10820"/>
                    <a:pt x="3391" y="8255"/>
                    <a:pt x="2753" y="7683"/>
                  </a:cubicBezTo>
                  <a:cubicBezTo>
                    <a:pt x="2115" y="7111"/>
                    <a:pt x="2326" y="7496"/>
                    <a:pt x="1375" y="7365"/>
                  </a:cubicBezTo>
                  <a:cubicBezTo>
                    <a:pt x="493" y="6773"/>
                    <a:pt x="-182" y="5795"/>
                    <a:pt x="45" y="5036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368" name="Group 367"/>
            <p:cNvGrpSpPr/>
            <p:nvPr/>
          </p:nvGrpSpPr>
          <p:grpSpPr>
            <a:xfrm>
              <a:off x="-1935370" y="2935816"/>
              <a:ext cx="2333625" cy="1590649"/>
              <a:chOff x="833331" y="2873352"/>
              <a:chExt cx="2333625" cy="1590649"/>
            </a:xfrm>
          </p:grpSpPr>
          <p:grpSp>
            <p:nvGrpSpPr>
              <p:cNvPr id="369" name="Group 368"/>
              <p:cNvGrpSpPr/>
              <p:nvPr/>
            </p:nvGrpSpPr>
            <p:grpSpPr>
              <a:xfrm>
                <a:off x="1736090" y="287335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418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422" name="Oval 421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53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0" scaled="1"/>
                    <a:tileRect/>
                  </a:gra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23" name="Rectangle 422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53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10800000" scaled="0"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24" name="Oval 423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rgbClr val="FFFFFF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25" name="Freeform 424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60000"/>
                      <a:lumOff val="40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26" name="Freeform 425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27" name="Freeform 426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28" name="Freeform 427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429" name="Straight Connector 428"/>
                  <p:cNvCxnSpPr>
                    <a:endCxn id="424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  <p:cxnSp>
                <p:nvCxnSpPr>
                  <p:cNvPr id="430" name="Straight Connector 429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</p:grpSp>
            <p:grpSp>
              <p:nvGrpSpPr>
                <p:cNvPr id="419" name="Group 418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420" name="Oval 419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rgbClr val="FFFFFF">
                      <a:alpha val="76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21" name="TextBox 420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3b</a:t>
                    </a: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  <p:grpSp>
            <p:nvGrpSpPr>
              <p:cNvPr id="370" name="Group 369"/>
              <p:cNvGrpSpPr/>
              <p:nvPr/>
            </p:nvGrpSpPr>
            <p:grpSpPr>
              <a:xfrm>
                <a:off x="1740320" y="409466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405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409" name="Oval 408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53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0" scaled="1"/>
                    <a:tileRect/>
                  </a:gra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10" name="Rectangle 409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53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10800000" scaled="0"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11" name="Oval 410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rgbClr val="FFFFFF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12" name="Freeform 411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60000"/>
                      <a:lumOff val="40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13" name="Freeform 412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14" name="Freeform 413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15" name="Freeform 414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416" name="Straight Connector 415"/>
                  <p:cNvCxnSpPr>
                    <a:endCxn id="411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  <p:cxnSp>
                <p:nvCxnSpPr>
                  <p:cNvPr id="417" name="Straight Connector 416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</p:grpSp>
            <p:grpSp>
              <p:nvGrpSpPr>
                <p:cNvPr id="406" name="Group 405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407" name="Oval 406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rgbClr val="FFFFFF">
                      <a:alpha val="76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08" name="TextBox 407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3d</a:t>
                    </a: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  <p:grpSp>
            <p:nvGrpSpPr>
              <p:cNvPr id="371" name="Group 370"/>
              <p:cNvGrpSpPr/>
              <p:nvPr/>
            </p:nvGrpSpPr>
            <p:grpSpPr>
              <a:xfrm>
                <a:off x="2601806" y="348507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392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396" name="Oval 395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53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0" scaled="1"/>
                    <a:tileRect/>
                  </a:gra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97" name="Rectangle 396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53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10800000" scaled="0"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98" name="Oval 397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rgbClr val="FFFFFF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99" name="Freeform 398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60000"/>
                      <a:lumOff val="40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00" name="Freeform 399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01" name="Freeform 400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02" name="Freeform 401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403" name="Straight Connector 402"/>
                  <p:cNvCxnSpPr>
                    <a:endCxn id="398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  <p:cxnSp>
                <p:nvCxnSpPr>
                  <p:cNvPr id="404" name="Straight Connector 403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</p:grpSp>
            <p:grpSp>
              <p:nvGrpSpPr>
                <p:cNvPr id="393" name="Group 392"/>
                <p:cNvGrpSpPr/>
                <p:nvPr/>
              </p:nvGrpSpPr>
              <p:grpSpPr>
                <a:xfrm>
                  <a:off x="1770362" y="2873352"/>
                  <a:ext cx="428460" cy="369332"/>
                  <a:chOff x="667045" y="1708643"/>
                  <a:chExt cx="428460" cy="369332"/>
                </a:xfrm>
              </p:grpSpPr>
              <p:sp>
                <p:nvSpPr>
                  <p:cNvPr id="394" name="Oval 393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rgbClr val="FFFFFF">
                      <a:alpha val="76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95" name="TextBox 394"/>
                  <p:cNvSpPr txBox="1"/>
                  <p:nvPr/>
                </p:nvSpPr>
                <p:spPr>
                  <a:xfrm>
                    <a:off x="667045" y="1708643"/>
                    <a:ext cx="42846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3c</a:t>
                    </a: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  <p:grpSp>
            <p:nvGrpSpPr>
              <p:cNvPr id="372" name="Group 371"/>
              <p:cNvGrpSpPr/>
              <p:nvPr/>
            </p:nvGrpSpPr>
            <p:grpSpPr>
              <a:xfrm>
                <a:off x="833331" y="347871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379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383" name="Oval 382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53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0" scaled="1"/>
                    <a:tileRect/>
                  </a:gra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84" name="Rectangle 383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53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10800000" scaled="0"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85" name="Oval 384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rgbClr val="FFFFFF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86" name="Freeform 385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60000"/>
                      <a:lumOff val="40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87" name="Freeform 386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88" name="Freeform 387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89" name="Freeform 388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390" name="Straight Connector 389"/>
                  <p:cNvCxnSpPr>
                    <a:endCxn id="385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  <p:cxnSp>
                <p:nvCxnSpPr>
                  <p:cNvPr id="391" name="Straight Connector 390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</p:grpSp>
            <p:grpSp>
              <p:nvGrpSpPr>
                <p:cNvPr id="380" name="Group 379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381" name="Oval 380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rgbClr val="FFFFFF">
                      <a:alpha val="76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82" name="TextBox 381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3a</a:t>
                    </a: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  <p:cxnSp>
            <p:nvCxnSpPr>
              <p:cNvPr id="373" name="Straight Connector 372"/>
              <p:cNvCxnSpPr>
                <a:stCxn id="421" idx="2"/>
                <a:endCxn id="408" idx="0"/>
              </p:cNvCxnSpPr>
              <p:nvPr/>
            </p:nvCxnSpPr>
            <p:spPr bwMode="auto">
              <a:xfrm>
                <a:off x="1991073" y="3242684"/>
                <a:ext cx="4230" cy="851985"/>
              </a:xfrm>
              <a:prstGeom prst="line">
                <a:avLst/>
              </a:prstGeom>
              <a:solidFill>
                <a:srgbClr val="00CC99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74" name="Straight Connector 373"/>
              <p:cNvCxnSpPr/>
              <p:nvPr/>
            </p:nvCxnSpPr>
            <p:spPr bwMode="auto">
              <a:xfrm>
                <a:off x="1407477" y="3648621"/>
                <a:ext cx="1204913" cy="6353"/>
              </a:xfrm>
              <a:prstGeom prst="line">
                <a:avLst/>
              </a:prstGeom>
              <a:solidFill>
                <a:srgbClr val="00CC99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75" name="Straight Connector 374"/>
              <p:cNvCxnSpPr>
                <a:stCxn id="422" idx="7"/>
              </p:cNvCxnSpPr>
              <p:nvPr/>
            </p:nvCxnSpPr>
            <p:spPr bwMode="auto">
              <a:xfrm>
                <a:off x="2218708" y="3154477"/>
                <a:ext cx="480042" cy="369773"/>
              </a:xfrm>
              <a:prstGeom prst="line">
                <a:avLst/>
              </a:prstGeom>
              <a:solidFill>
                <a:srgbClr val="00CC99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76" name="Straight Connector 375"/>
              <p:cNvCxnSpPr/>
              <p:nvPr/>
            </p:nvCxnSpPr>
            <p:spPr bwMode="auto">
              <a:xfrm>
                <a:off x="1300073" y="3786304"/>
                <a:ext cx="477927" cy="357071"/>
              </a:xfrm>
              <a:prstGeom prst="line">
                <a:avLst/>
              </a:prstGeom>
              <a:solidFill>
                <a:srgbClr val="00CC99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77" name="Straight Connector 376"/>
              <p:cNvCxnSpPr/>
              <p:nvPr/>
            </p:nvCxnSpPr>
            <p:spPr bwMode="auto">
              <a:xfrm flipH="1">
                <a:off x="2196042" y="3783542"/>
                <a:ext cx="508002" cy="349250"/>
              </a:xfrm>
              <a:prstGeom prst="line">
                <a:avLst/>
              </a:prstGeom>
              <a:solidFill>
                <a:srgbClr val="00CC99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78" name="Straight Connector 377"/>
              <p:cNvCxnSpPr/>
              <p:nvPr/>
            </p:nvCxnSpPr>
            <p:spPr bwMode="auto">
              <a:xfrm flipH="1">
                <a:off x="1287553" y="3166946"/>
                <a:ext cx="508002" cy="349250"/>
              </a:xfrm>
              <a:prstGeom prst="line">
                <a:avLst/>
              </a:prstGeom>
              <a:solidFill>
                <a:srgbClr val="00CC99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cxnSp>
        <p:nvCxnSpPr>
          <p:cNvPr id="431" name="Straight Connector 430"/>
          <p:cNvCxnSpPr/>
          <p:nvPr/>
        </p:nvCxnSpPr>
        <p:spPr bwMode="auto">
          <a:xfrm flipH="1">
            <a:off x="4711988" y="2705105"/>
            <a:ext cx="495463" cy="495451"/>
          </a:xfrm>
          <a:prstGeom prst="line">
            <a:avLst/>
          </a:prstGeom>
          <a:solidFill>
            <a:srgbClr val="00CC99"/>
          </a:solidFill>
          <a:ln w="38100" cap="flat" cmpd="sng" algn="ctr">
            <a:solidFill>
              <a:srgbClr val="CC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432" name="Straight Connector 431"/>
          <p:cNvCxnSpPr>
            <a:endCxn id="331" idx="7"/>
          </p:cNvCxnSpPr>
          <p:nvPr/>
        </p:nvCxnSpPr>
        <p:spPr bwMode="auto">
          <a:xfrm flipH="1" flipV="1">
            <a:off x="7345281" y="2689306"/>
            <a:ext cx="498946" cy="573893"/>
          </a:xfrm>
          <a:prstGeom prst="line">
            <a:avLst/>
          </a:prstGeom>
          <a:solidFill>
            <a:srgbClr val="00CC99"/>
          </a:solidFill>
          <a:ln w="38100" cap="flat" cmpd="sng" algn="ctr">
            <a:solidFill>
              <a:srgbClr val="CC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433" name="TextBox 432"/>
          <p:cNvSpPr txBox="1"/>
          <p:nvPr/>
        </p:nvSpPr>
        <p:spPr>
          <a:xfrm>
            <a:off x="5926240" y="3607892"/>
            <a:ext cx="7535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9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AS 2</a:t>
            </a:r>
            <a:endParaRPr lang="en-US" sz="2000" dirty="0">
              <a:solidFill>
                <a:srgbClr val="00009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34" name="TextBox 433"/>
          <p:cNvSpPr txBox="1"/>
          <p:nvPr/>
        </p:nvSpPr>
        <p:spPr>
          <a:xfrm>
            <a:off x="8597533" y="4364108"/>
            <a:ext cx="7535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9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AS 3</a:t>
            </a:r>
            <a:endParaRPr lang="en-US" sz="2000" dirty="0">
              <a:solidFill>
                <a:srgbClr val="00009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35" name="TextBox 434"/>
          <p:cNvSpPr txBox="1"/>
          <p:nvPr/>
        </p:nvSpPr>
        <p:spPr>
          <a:xfrm>
            <a:off x="3316617" y="4308296"/>
            <a:ext cx="7535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9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AS 1</a:t>
            </a:r>
            <a:endParaRPr lang="en-US" sz="2000" dirty="0">
              <a:solidFill>
                <a:srgbClr val="00009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436" name="Group 435"/>
          <p:cNvGrpSpPr/>
          <p:nvPr/>
        </p:nvGrpSpPr>
        <p:grpSpPr>
          <a:xfrm>
            <a:off x="2711421" y="2143251"/>
            <a:ext cx="6465899" cy="3959125"/>
            <a:chOff x="1020408" y="2368720"/>
            <a:chExt cx="6465899" cy="3959125"/>
          </a:xfrm>
        </p:grpSpPr>
        <p:grpSp>
          <p:nvGrpSpPr>
            <p:cNvPr id="437" name="Group 436"/>
            <p:cNvGrpSpPr/>
            <p:nvPr/>
          </p:nvGrpSpPr>
          <p:grpSpPr>
            <a:xfrm>
              <a:off x="1020408" y="2368720"/>
              <a:ext cx="5734325" cy="3959125"/>
              <a:chOff x="1020408" y="2368720"/>
              <a:chExt cx="5734325" cy="3959125"/>
            </a:xfrm>
          </p:grpSpPr>
          <p:grpSp>
            <p:nvGrpSpPr>
              <p:cNvPr id="439" name="Group 438"/>
              <p:cNvGrpSpPr/>
              <p:nvPr/>
            </p:nvGrpSpPr>
            <p:grpSpPr>
              <a:xfrm>
                <a:off x="1146544" y="5725901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445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449" name="Oval 448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53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0" scaled="1"/>
                    <a:tileRect/>
                  </a:gra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50" name="Rectangle 449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53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10800000" scaled="0"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51" name="Oval 450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rgbClr val="FFFFFF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52" name="Freeform 451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60000"/>
                      <a:lumOff val="40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53" name="Freeform 452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54" name="Freeform 453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55" name="Freeform 454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456" name="Straight Connector 455"/>
                  <p:cNvCxnSpPr>
                    <a:endCxn id="451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  <p:cxnSp>
                <p:nvCxnSpPr>
                  <p:cNvPr id="457" name="Straight Connector 456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</p:grpSp>
            <p:grpSp>
              <p:nvGrpSpPr>
                <p:cNvPr id="446" name="Group 445"/>
                <p:cNvGrpSpPr/>
                <p:nvPr/>
              </p:nvGrpSpPr>
              <p:grpSpPr>
                <a:xfrm>
                  <a:off x="1770362" y="2873352"/>
                  <a:ext cx="428460" cy="369332"/>
                  <a:chOff x="667045" y="1708643"/>
                  <a:chExt cx="428460" cy="369332"/>
                </a:xfrm>
              </p:grpSpPr>
              <p:sp>
                <p:nvSpPr>
                  <p:cNvPr id="447" name="Oval 446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rgbClr val="FFFFFF">
                      <a:alpha val="76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8" name="TextBox 447"/>
                  <p:cNvSpPr txBox="1"/>
                  <p:nvPr/>
                </p:nvSpPr>
                <p:spPr>
                  <a:xfrm>
                    <a:off x="667045" y="1708643"/>
                    <a:ext cx="42846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1c</a:t>
                    </a: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  <p:sp>
            <p:nvSpPr>
              <p:cNvPr id="440" name="Oval 439"/>
              <p:cNvSpPr/>
              <p:nvPr/>
            </p:nvSpPr>
            <p:spPr bwMode="auto">
              <a:xfrm>
                <a:off x="1020408" y="5511349"/>
                <a:ext cx="839004" cy="816496"/>
              </a:xfrm>
              <a:prstGeom prst="ellipse">
                <a:avLst/>
              </a:prstGeom>
              <a:noFill/>
              <a:ln w="19050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41" name="Oval 440"/>
              <p:cNvSpPr/>
              <p:nvPr/>
            </p:nvSpPr>
            <p:spPr bwMode="auto">
              <a:xfrm>
                <a:off x="2442651" y="3191580"/>
                <a:ext cx="839004" cy="816496"/>
              </a:xfrm>
              <a:prstGeom prst="ellipse">
                <a:avLst/>
              </a:prstGeom>
              <a:noFill/>
              <a:ln w="19050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42" name="Oval 441"/>
              <p:cNvSpPr/>
              <p:nvPr/>
            </p:nvSpPr>
            <p:spPr bwMode="auto">
              <a:xfrm>
                <a:off x="3252649" y="2368720"/>
                <a:ext cx="839004" cy="816496"/>
              </a:xfrm>
              <a:prstGeom prst="ellipse">
                <a:avLst/>
              </a:prstGeom>
              <a:noFill/>
              <a:ln w="19050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43" name="Oval 442"/>
              <p:cNvSpPr/>
              <p:nvPr/>
            </p:nvSpPr>
            <p:spPr bwMode="auto">
              <a:xfrm>
                <a:off x="5037704" y="2453079"/>
                <a:ext cx="839004" cy="816496"/>
              </a:xfrm>
              <a:prstGeom prst="ellipse">
                <a:avLst/>
              </a:prstGeom>
              <a:noFill/>
              <a:ln w="19050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rPr>
                  <a:t>∂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44" name="Oval 443"/>
              <p:cNvSpPr/>
              <p:nvPr/>
            </p:nvSpPr>
            <p:spPr bwMode="auto">
              <a:xfrm>
                <a:off x="5915729" y="3217852"/>
                <a:ext cx="839004" cy="816496"/>
              </a:xfrm>
              <a:prstGeom prst="ellipse">
                <a:avLst/>
              </a:prstGeom>
              <a:noFill/>
              <a:ln w="19050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rPr>
                  <a:t>∂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</p:grpSp>
        <p:sp>
          <p:nvSpPr>
            <p:cNvPr id="438" name="TextBox 437"/>
            <p:cNvSpPr txBox="1"/>
            <p:nvPr/>
          </p:nvSpPr>
          <p:spPr>
            <a:xfrm>
              <a:off x="2018143" y="5692792"/>
              <a:ext cx="54681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gateway routers run both eBGP and iBGP protocols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89191"/>
            <a:ext cx="10515600" cy="894622"/>
          </a:xfrm>
        </p:spPr>
        <p:txBody>
          <a:bodyPr/>
          <a:lstStyle/>
          <a:p>
            <a:r>
              <a:rPr lang="en-US" dirty="0"/>
              <a:t>BGP basics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229" name="Rectangle 4"/>
          <p:cNvSpPr txBox="1">
            <a:spLocks noChangeArrowheads="1"/>
          </p:cNvSpPr>
          <p:nvPr/>
        </p:nvSpPr>
        <p:spPr>
          <a:xfrm>
            <a:off x="952500" y="2841538"/>
            <a:ext cx="10972278" cy="12340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2575" indent="-282575"/>
            <a:r>
              <a:rPr lang="en-US" dirty="0"/>
              <a:t>when AS3 gateway 3a advertises </a:t>
            </a:r>
            <a:r>
              <a:rPr lang="en-US" dirty="0">
                <a:solidFill>
                  <a:srgbClr val="0000A8"/>
                </a:solidFill>
              </a:rPr>
              <a:t>path </a:t>
            </a:r>
            <a:r>
              <a:rPr lang="en-US" sz="2400" dirty="0">
                <a:solidFill>
                  <a:srgbClr val="0000A8"/>
                </a:solidFill>
              </a:rPr>
              <a:t>AS3,X </a:t>
            </a:r>
            <a:r>
              <a:rPr lang="en-US" dirty="0"/>
              <a:t>to AS2 gateway 2c:</a:t>
            </a:r>
            <a:endParaRPr lang="en-US" dirty="0"/>
          </a:p>
          <a:p>
            <a:pPr marL="685800" lvl="1" indent="-228600"/>
            <a:r>
              <a:rPr lang="en-US" dirty="0"/>
              <a:t>AS3 </a:t>
            </a:r>
            <a:r>
              <a:rPr lang="en-US" i="1" dirty="0">
                <a:solidFill>
                  <a:srgbClr val="0000A8"/>
                </a:solidFill>
              </a:rPr>
              <a:t>promises</a:t>
            </a:r>
            <a:r>
              <a:rPr lang="en-US" dirty="0"/>
              <a:t> to AS2 it will forward datagrams towards X</a:t>
            </a:r>
            <a:endParaRPr lang="en-US" dirty="0"/>
          </a:p>
          <a:p>
            <a:pPr marL="0" indent="0">
              <a:buFont typeface="Wingdings" panose="05000000000000000000" pitchFamily="2" charset="2"/>
              <a:buNone/>
            </a:pPr>
            <a:endParaRPr lang="en-US" sz="2000" dirty="0">
              <a:latin typeface="Gill Sans MT" panose="020B0502020104020203" pitchFamily="34" charset="0"/>
            </a:endParaRPr>
          </a:p>
        </p:txBody>
      </p:sp>
      <p:sp>
        <p:nvSpPr>
          <p:cNvPr id="230" name="Rectangle 116"/>
          <p:cNvSpPr>
            <a:spLocks noChangeArrowheads="1"/>
          </p:cNvSpPr>
          <p:nvPr/>
        </p:nvSpPr>
        <p:spPr bwMode="auto">
          <a:xfrm>
            <a:off x="952500" y="1307971"/>
            <a:ext cx="10784388" cy="1235562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82575" indent="-282575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CC0000"/>
                </a:solidFill>
              </a:rPr>
              <a:t>BGP session: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/>
              <a:t>two BGP routers (“</a:t>
            </a:r>
            <a:r>
              <a:rPr lang="en-US" altLang="ja-JP" sz="2800" dirty="0"/>
              <a:t>peers”) exchange BGP messages over semi-permanent TCP connection:</a:t>
            </a:r>
            <a:endParaRPr lang="en-US" altLang="ja-JP" sz="2800" dirty="0"/>
          </a:p>
          <a:p>
            <a:pPr marL="685800" lvl="1" indent="-2286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/>
              <a:buChar char="•"/>
            </a:pPr>
            <a:r>
              <a:rPr lang="en-US" sz="2400" dirty="0">
                <a:cs typeface="Gill Sans MT"/>
              </a:rPr>
              <a:t>advertising </a:t>
            </a:r>
            <a:r>
              <a:rPr lang="en-US" sz="2400" i="1" dirty="0">
                <a:solidFill>
                  <a:srgbClr val="0000A8"/>
                </a:solidFill>
                <a:cs typeface="Gill Sans MT"/>
              </a:rPr>
              <a:t>paths</a:t>
            </a:r>
            <a:r>
              <a:rPr lang="en-US" sz="2400" dirty="0">
                <a:solidFill>
                  <a:srgbClr val="0000A8"/>
                </a:solidFill>
                <a:cs typeface="Gill Sans MT"/>
              </a:rPr>
              <a:t> </a:t>
            </a:r>
            <a:r>
              <a:rPr lang="en-US" sz="2400" dirty="0">
                <a:cs typeface="Gill Sans MT"/>
              </a:rPr>
              <a:t>to different destination network prefixes (BGP  is a “</a:t>
            </a:r>
            <a:r>
              <a:rPr lang="en-US" altLang="ja-JP" sz="2400" dirty="0">
                <a:cs typeface="Gill Sans MT"/>
              </a:rPr>
              <a:t>path vector” protocol)</a:t>
            </a:r>
            <a:endParaRPr lang="en-US" sz="2400" dirty="0">
              <a:solidFill>
                <a:srgbClr val="FF0000"/>
              </a:solidFill>
              <a:cs typeface="Gill Sans M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4625977" y="4850481"/>
            <a:ext cx="2545688" cy="1720535"/>
            <a:chOff x="4625977" y="4850481"/>
            <a:chExt cx="2545688" cy="1720535"/>
          </a:xfrm>
        </p:grpSpPr>
        <p:grpSp>
          <p:nvGrpSpPr>
            <p:cNvPr id="962" name="Group 961"/>
            <p:cNvGrpSpPr/>
            <p:nvPr/>
          </p:nvGrpSpPr>
          <p:grpSpPr>
            <a:xfrm>
              <a:off x="4625977" y="4850481"/>
              <a:ext cx="2545688" cy="1720535"/>
              <a:chOff x="-2170772" y="2784954"/>
              <a:chExt cx="2712783" cy="1853712"/>
            </a:xfrm>
          </p:grpSpPr>
          <p:sp>
            <p:nvSpPr>
              <p:cNvPr id="963" name="Freeform 2"/>
              <p:cNvSpPr/>
              <p:nvPr/>
            </p:nvSpPr>
            <p:spPr bwMode="auto">
              <a:xfrm>
                <a:off x="-2170772" y="2784954"/>
                <a:ext cx="2712783" cy="1853712"/>
              </a:xfrm>
              <a:custGeom>
                <a:avLst/>
                <a:gdLst>
                  <a:gd name="T0" fmla="*/ 648763 w 10001"/>
                  <a:gd name="T1" fmla="*/ 34777612 h 10125"/>
                  <a:gd name="T2" fmla="*/ 115976403 w 10001"/>
                  <a:gd name="T3" fmla="*/ 13733703 h 10125"/>
                  <a:gd name="T4" fmla="*/ 507700960 w 10001"/>
                  <a:gd name="T5" fmla="*/ 8662125 h 10125"/>
                  <a:gd name="T6" fmla="*/ 810212713 w 10001"/>
                  <a:gd name="T7" fmla="*/ 0 h 10125"/>
                  <a:gd name="T8" fmla="*/ 1090015738 w 10001"/>
                  <a:gd name="T9" fmla="*/ 8687929 h 10125"/>
                  <a:gd name="T10" fmla="*/ 1310938763 w 10001"/>
                  <a:gd name="T11" fmla="*/ 4279362 h 10125"/>
                  <a:gd name="T12" fmla="*/ 1620263134 w 10001"/>
                  <a:gd name="T13" fmla="*/ 25736690 h 10125"/>
                  <a:gd name="T14" fmla="*/ 1394798364 w 10001"/>
                  <a:gd name="T15" fmla="*/ 58525268 h 10125"/>
                  <a:gd name="T16" fmla="*/ 1134622140 w 10001"/>
                  <a:gd name="T17" fmla="*/ 80266624 h 10125"/>
                  <a:gd name="T18" fmla="*/ 860820276 w 10001"/>
                  <a:gd name="T19" fmla="*/ 76142271 h 10125"/>
                  <a:gd name="T20" fmla="*/ 708996782 w 10001"/>
                  <a:gd name="T21" fmla="*/ 85346835 h 10125"/>
                  <a:gd name="T22" fmla="*/ 509322667 w 10001"/>
                  <a:gd name="T23" fmla="*/ 86268164 h 10125"/>
                  <a:gd name="T24" fmla="*/ 353443899 w 10001"/>
                  <a:gd name="T25" fmla="*/ 67979516 h 10125"/>
                  <a:gd name="T26" fmla="*/ 192536914 w 10001"/>
                  <a:gd name="T27" fmla="*/ 64535347 h 10125"/>
                  <a:gd name="T28" fmla="*/ 648763 w 10001"/>
                  <a:gd name="T29" fmla="*/ 34777612 h 1012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connsiteX0" fmla="*/ 4 w 10040"/>
                  <a:gd name="connsiteY0" fmla="*/ 4039 h 10125"/>
                  <a:gd name="connsiteX1" fmla="*/ 715 w 10040"/>
                  <a:gd name="connsiteY1" fmla="*/ 1595 h 10125"/>
                  <a:gd name="connsiteX2" fmla="*/ 3130 w 10040"/>
                  <a:gd name="connsiteY2" fmla="*/ 1006 h 10125"/>
                  <a:gd name="connsiteX3" fmla="*/ 4995 w 10040"/>
                  <a:gd name="connsiteY3" fmla="*/ 0 h 10125"/>
                  <a:gd name="connsiteX4" fmla="*/ 6720 w 10040"/>
                  <a:gd name="connsiteY4" fmla="*/ 1009 h 10125"/>
                  <a:gd name="connsiteX5" fmla="*/ 9989 w 10040"/>
                  <a:gd name="connsiteY5" fmla="*/ 2989 h 10125"/>
                  <a:gd name="connsiteX6" fmla="*/ 8599 w 10040"/>
                  <a:gd name="connsiteY6" fmla="*/ 6797 h 10125"/>
                  <a:gd name="connsiteX7" fmla="*/ 6995 w 10040"/>
                  <a:gd name="connsiteY7" fmla="*/ 9322 h 10125"/>
                  <a:gd name="connsiteX8" fmla="*/ 5307 w 10040"/>
                  <a:gd name="connsiteY8" fmla="*/ 8843 h 10125"/>
                  <a:gd name="connsiteX9" fmla="*/ 4371 w 10040"/>
                  <a:gd name="connsiteY9" fmla="*/ 9912 h 10125"/>
                  <a:gd name="connsiteX10" fmla="*/ 3140 w 10040"/>
                  <a:gd name="connsiteY10" fmla="*/ 10019 h 10125"/>
                  <a:gd name="connsiteX11" fmla="*/ 2179 w 10040"/>
                  <a:gd name="connsiteY11" fmla="*/ 7895 h 10125"/>
                  <a:gd name="connsiteX12" fmla="*/ 1187 w 10040"/>
                  <a:gd name="connsiteY12" fmla="*/ 7495 h 10125"/>
                  <a:gd name="connsiteX13" fmla="*/ 4 w 10040"/>
                  <a:gd name="connsiteY13" fmla="*/ 4039 h 10125"/>
                  <a:gd name="connsiteX0-1" fmla="*/ 4 w 8600"/>
                  <a:gd name="connsiteY0-2" fmla="*/ 4042 h 10128"/>
                  <a:gd name="connsiteX1-3" fmla="*/ 715 w 8600"/>
                  <a:gd name="connsiteY1-4" fmla="*/ 1598 h 10128"/>
                  <a:gd name="connsiteX2-5" fmla="*/ 3130 w 8600"/>
                  <a:gd name="connsiteY2-6" fmla="*/ 1009 h 10128"/>
                  <a:gd name="connsiteX3-7" fmla="*/ 4995 w 8600"/>
                  <a:gd name="connsiteY3-8" fmla="*/ 3 h 10128"/>
                  <a:gd name="connsiteX4-9" fmla="*/ 6720 w 8600"/>
                  <a:gd name="connsiteY4-10" fmla="*/ 1012 h 10128"/>
                  <a:gd name="connsiteX5-11" fmla="*/ 8599 w 8600"/>
                  <a:gd name="connsiteY5-12" fmla="*/ 6800 h 10128"/>
                  <a:gd name="connsiteX6-13" fmla="*/ 6995 w 8600"/>
                  <a:gd name="connsiteY6-14" fmla="*/ 9325 h 10128"/>
                  <a:gd name="connsiteX7-15" fmla="*/ 5307 w 8600"/>
                  <a:gd name="connsiteY7-16" fmla="*/ 8846 h 10128"/>
                  <a:gd name="connsiteX8-17" fmla="*/ 4371 w 8600"/>
                  <a:gd name="connsiteY8-18" fmla="*/ 9915 h 10128"/>
                  <a:gd name="connsiteX9-19" fmla="*/ 3140 w 8600"/>
                  <a:gd name="connsiteY9-20" fmla="*/ 10022 h 10128"/>
                  <a:gd name="connsiteX10-21" fmla="*/ 2179 w 8600"/>
                  <a:gd name="connsiteY10-22" fmla="*/ 7898 h 10128"/>
                  <a:gd name="connsiteX11-23" fmla="*/ 1187 w 8600"/>
                  <a:gd name="connsiteY11-24" fmla="*/ 7498 h 10128"/>
                  <a:gd name="connsiteX12-25" fmla="*/ 4 w 8600"/>
                  <a:gd name="connsiteY12-26" fmla="*/ 4042 h 10128"/>
                  <a:gd name="connsiteX0-27" fmla="*/ 4 w 9326"/>
                  <a:gd name="connsiteY0-28" fmla="*/ 3988 h 9997"/>
                  <a:gd name="connsiteX1-29" fmla="*/ 830 w 9326"/>
                  <a:gd name="connsiteY1-30" fmla="*/ 1575 h 9997"/>
                  <a:gd name="connsiteX2-31" fmla="*/ 3639 w 9326"/>
                  <a:gd name="connsiteY2-32" fmla="*/ 993 h 9997"/>
                  <a:gd name="connsiteX3-33" fmla="*/ 5807 w 9326"/>
                  <a:gd name="connsiteY3-34" fmla="*/ 0 h 9997"/>
                  <a:gd name="connsiteX4-35" fmla="*/ 7813 w 9326"/>
                  <a:gd name="connsiteY4-36" fmla="*/ 996 h 9997"/>
                  <a:gd name="connsiteX5-37" fmla="*/ 9324 w 9326"/>
                  <a:gd name="connsiteY5-38" fmla="*/ 5746 h 9997"/>
                  <a:gd name="connsiteX6-39" fmla="*/ 8133 w 9326"/>
                  <a:gd name="connsiteY6-40" fmla="*/ 9204 h 9997"/>
                  <a:gd name="connsiteX7-41" fmla="*/ 6170 w 9326"/>
                  <a:gd name="connsiteY7-42" fmla="*/ 8731 h 9997"/>
                  <a:gd name="connsiteX8-43" fmla="*/ 5082 w 9326"/>
                  <a:gd name="connsiteY8-44" fmla="*/ 9787 h 9997"/>
                  <a:gd name="connsiteX9-45" fmla="*/ 3650 w 9326"/>
                  <a:gd name="connsiteY9-46" fmla="*/ 9892 h 9997"/>
                  <a:gd name="connsiteX10-47" fmla="*/ 2533 w 9326"/>
                  <a:gd name="connsiteY10-48" fmla="*/ 7795 h 9997"/>
                  <a:gd name="connsiteX11-49" fmla="*/ 1379 w 9326"/>
                  <a:gd name="connsiteY11-50" fmla="*/ 7400 h 9997"/>
                  <a:gd name="connsiteX12-51" fmla="*/ 4 w 9326"/>
                  <a:gd name="connsiteY12-52" fmla="*/ 3988 h 9997"/>
                  <a:gd name="connsiteX0-53" fmla="*/ 4 w 10001"/>
                  <a:gd name="connsiteY0-54" fmla="*/ 3989 h 10041"/>
                  <a:gd name="connsiteX1-55" fmla="*/ 890 w 10001"/>
                  <a:gd name="connsiteY1-56" fmla="*/ 1575 h 10041"/>
                  <a:gd name="connsiteX2-57" fmla="*/ 3902 w 10001"/>
                  <a:gd name="connsiteY2-58" fmla="*/ 993 h 10041"/>
                  <a:gd name="connsiteX3-59" fmla="*/ 6227 w 10001"/>
                  <a:gd name="connsiteY3-60" fmla="*/ 0 h 10041"/>
                  <a:gd name="connsiteX4-61" fmla="*/ 8378 w 10001"/>
                  <a:gd name="connsiteY4-62" fmla="*/ 996 h 10041"/>
                  <a:gd name="connsiteX5-63" fmla="*/ 9998 w 10001"/>
                  <a:gd name="connsiteY5-64" fmla="*/ 5748 h 10041"/>
                  <a:gd name="connsiteX6-65" fmla="*/ 8721 w 10001"/>
                  <a:gd name="connsiteY6-66" fmla="*/ 9207 h 10041"/>
                  <a:gd name="connsiteX7-67" fmla="*/ 5449 w 10001"/>
                  <a:gd name="connsiteY7-68" fmla="*/ 9790 h 10041"/>
                  <a:gd name="connsiteX8-69" fmla="*/ 3914 w 10001"/>
                  <a:gd name="connsiteY8-70" fmla="*/ 9895 h 10041"/>
                  <a:gd name="connsiteX9-71" fmla="*/ 2716 w 10001"/>
                  <a:gd name="connsiteY9-72" fmla="*/ 7797 h 10041"/>
                  <a:gd name="connsiteX10-73" fmla="*/ 1479 w 10001"/>
                  <a:gd name="connsiteY10-74" fmla="*/ 7402 h 10041"/>
                  <a:gd name="connsiteX11-75" fmla="*/ 4 w 10001"/>
                  <a:gd name="connsiteY11-76" fmla="*/ 3989 h 10041"/>
                  <a:gd name="connsiteX0-77" fmla="*/ 4 w 10001"/>
                  <a:gd name="connsiteY0-78" fmla="*/ 3989 h 14825"/>
                  <a:gd name="connsiteX1-79" fmla="*/ 890 w 10001"/>
                  <a:gd name="connsiteY1-80" fmla="*/ 1575 h 14825"/>
                  <a:gd name="connsiteX2-81" fmla="*/ 3902 w 10001"/>
                  <a:gd name="connsiteY2-82" fmla="*/ 993 h 14825"/>
                  <a:gd name="connsiteX3-83" fmla="*/ 6227 w 10001"/>
                  <a:gd name="connsiteY3-84" fmla="*/ 0 h 14825"/>
                  <a:gd name="connsiteX4-85" fmla="*/ 8378 w 10001"/>
                  <a:gd name="connsiteY4-86" fmla="*/ 996 h 14825"/>
                  <a:gd name="connsiteX5-87" fmla="*/ 9998 w 10001"/>
                  <a:gd name="connsiteY5-88" fmla="*/ 5748 h 14825"/>
                  <a:gd name="connsiteX6-89" fmla="*/ 8721 w 10001"/>
                  <a:gd name="connsiteY6-90" fmla="*/ 9207 h 14825"/>
                  <a:gd name="connsiteX7-91" fmla="*/ 6011 w 10001"/>
                  <a:gd name="connsiteY7-92" fmla="*/ 14823 h 14825"/>
                  <a:gd name="connsiteX8-93" fmla="*/ 3914 w 10001"/>
                  <a:gd name="connsiteY8-94" fmla="*/ 9895 h 14825"/>
                  <a:gd name="connsiteX9-95" fmla="*/ 2716 w 10001"/>
                  <a:gd name="connsiteY9-96" fmla="*/ 7797 h 14825"/>
                  <a:gd name="connsiteX10-97" fmla="*/ 1479 w 10001"/>
                  <a:gd name="connsiteY10-98" fmla="*/ 7402 h 14825"/>
                  <a:gd name="connsiteX11-99" fmla="*/ 4 w 10001"/>
                  <a:gd name="connsiteY11-100" fmla="*/ 3989 h 14825"/>
                  <a:gd name="connsiteX0-101" fmla="*/ 4 w 10001"/>
                  <a:gd name="connsiteY0-102" fmla="*/ 7436 h 18272"/>
                  <a:gd name="connsiteX1-103" fmla="*/ 890 w 10001"/>
                  <a:gd name="connsiteY1-104" fmla="*/ 5022 h 18272"/>
                  <a:gd name="connsiteX2-105" fmla="*/ 3902 w 10001"/>
                  <a:gd name="connsiteY2-106" fmla="*/ 4440 h 18272"/>
                  <a:gd name="connsiteX3-107" fmla="*/ 6026 w 10001"/>
                  <a:gd name="connsiteY3-108" fmla="*/ 0 h 18272"/>
                  <a:gd name="connsiteX4-109" fmla="*/ 8378 w 10001"/>
                  <a:gd name="connsiteY4-110" fmla="*/ 4443 h 18272"/>
                  <a:gd name="connsiteX5-111" fmla="*/ 9998 w 10001"/>
                  <a:gd name="connsiteY5-112" fmla="*/ 9195 h 18272"/>
                  <a:gd name="connsiteX6-113" fmla="*/ 8721 w 10001"/>
                  <a:gd name="connsiteY6-114" fmla="*/ 12654 h 18272"/>
                  <a:gd name="connsiteX7-115" fmla="*/ 6011 w 10001"/>
                  <a:gd name="connsiteY7-116" fmla="*/ 18270 h 18272"/>
                  <a:gd name="connsiteX8-117" fmla="*/ 3914 w 10001"/>
                  <a:gd name="connsiteY8-118" fmla="*/ 13342 h 18272"/>
                  <a:gd name="connsiteX9-119" fmla="*/ 2716 w 10001"/>
                  <a:gd name="connsiteY9-120" fmla="*/ 11244 h 18272"/>
                  <a:gd name="connsiteX10-121" fmla="*/ 1479 w 10001"/>
                  <a:gd name="connsiteY10-122" fmla="*/ 10849 h 18272"/>
                  <a:gd name="connsiteX11-123" fmla="*/ 4 w 10001"/>
                  <a:gd name="connsiteY11-124" fmla="*/ 7436 h 18272"/>
                  <a:gd name="connsiteX0-125" fmla="*/ 1 w 9998"/>
                  <a:gd name="connsiteY0-126" fmla="*/ 7436 h 18272"/>
                  <a:gd name="connsiteX1-127" fmla="*/ 3899 w 9998"/>
                  <a:gd name="connsiteY1-128" fmla="*/ 4440 h 18272"/>
                  <a:gd name="connsiteX2-129" fmla="*/ 6023 w 9998"/>
                  <a:gd name="connsiteY2-130" fmla="*/ 0 h 18272"/>
                  <a:gd name="connsiteX3-131" fmla="*/ 8375 w 9998"/>
                  <a:gd name="connsiteY3-132" fmla="*/ 4443 h 18272"/>
                  <a:gd name="connsiteX4-133" fmla="*/ 9995 w 9998"/>
                  <a:gd name="connsiteY4-134" fmla="*/ 9195 h 18272"/>
                  <a:gd name="connsiteX5-135" fmla="*/ 8718 w 9998"/>
                  <a:gd name="connsiteY5-136" fmla="*/ 12654 h 18272"/>
                  <a:gd name="connsiteX6-137" fmla="*/ 6008 w 9998"/>
                  <a:gd name="connsiteY6-138" fmla="*/ 18270 h 18272"/>
                  <a:gd name="connsiteX7-139" fmla="*/ 3911 w 9998"/>
                  <a:gd name="connsiteY7-140" fmla="*/ 13342 h 18272"/>
                  <a:gd name="connsiteX8-141" fmla="*/ 2713 w 9998"/>
                  <a:gd name="connsiteY8-142" fmla="*/ 11244 h 18272"/>
                  <a:gd name="connsiteX9-143" fmla="*/ 1476 w 9998"/>
                  <a:gd name="connsiteY9-144" fmla="*/ 10849 h 18272"/>
                  <a:gd name="connsiteX10-145" fmla="*/ 1 w 9998"/>
                  <a:gd name="connsiteY10-146" fmla="*/ 7436 h 18272"/>
                  <a:gd name="connsiteX0-147" fmla="*/ 35 w 8559"/>
                  <a:gd name="connsiteY0-148" fmla="*/ 5938 h 10000"/>
                  <a:gd name="connsiteX1-149" fmla="*/ 2459 w 8559"/>
                  <a:gd name="connsiteY1-150" fmla="*/ 2430 h 10000"/>
                  <a:gd name="connsiteX2-151" fmla="*/ 4583 w 8559"/>
                  <a:gd name="connsiteY2-152" fmla="*/ 0 h 10000"/>
                  <a:gd name="connsiteX3-153" fmla="*/ 6936 w 8559"/>
                  <a:gd name="connsiteY3-154" fmla="*/ 2432 h 10000"/>
                  <a:gd name="connsiteX4-155" fmla="*/ 8556 w 8559"/>
                  <a:gd name="connsiteY4-156" fmla="*/ 5032 h 10000"/>
                  <a:gd name="connsiteX5-157" fmla="*/ 7279 w 8559"/>
                  <a:gd name="connsiteY5-158" fmla="*/ 6925 h 10000"/>
                  <a:gd name="connsiteX6-159" fmla="*/ 4568 w 8559"/>
                  <a:gd name="connsiteY6-160" fmla="*/ 9999 h 10000"/>
                  <a:gd name="connsiteX7-161" fmla="*/ 2471 w 8559"/>
                  <a:gd name="connsiteY7-162" fmla="*/ 7302 h 10000"/>
                  <a:gd name="connsiteX8-163" fmla="*/ 1273 w 8559"/>
                  <a:gd name="connsiteY8-164" fmla="*/ 6154 h 10000"/>
                  <a:gd name="connsiteX9-165" fmla="*/ 35 w 8559"/>
                  <a:gd name="connsiteY9-166" fmla="*/ 5938 h 10000"/>
                  <a:gd name="connsiteX0-167" fmla="*/ 49 w 9820"/>
                  <a:gd name="connsiteY0-168" fmla="*/ 4655 h 10000"/>
                  <a:gd name="connsiteX1-169" fmla="*/ 2693 w 9820"/>
                  <a:gd name="connsiteY1-170" fmla="*/ 2430 h 10000"/>
                  <a:gd name="connsiteX2-171" fmla="*/ 5175 w 9820"/>
                  <a:gd name="connsiteY2-172" fmla="*/ 0 h 10000"/>
                  <a:gd name="connsiteX3-173" fmla="*/ 7924 w 9820"/>
                  <a:gd name="connsiteY3-174" fmla="*/ 2432 h 10000"/>
                  <a:gd name="connsiteX4-175" fmla="*/ 9816 w 9820"/>
                  <a:gd name="connsiteY4-176" fmla="*/ 5032 h 10000"/>
                  <a:gd name="connsiteX5-177" fmla="*/ 8324 w 9820"/>
                  <a:gd name="connsiteY5-178" fmla="*/ 6925 h 10000"/>
                  <a:gd name="connsiteX6-179" fmla="*/ 5157 w 9820"/>
                  <a:gd name="connsiteY6-180" fmla="*/ 9999 h 10000"/>
                  <a:gd name="connsiteX7-181" fmla="*/ 2707 w 9820"/>
                  <a:gd name="connsiteY7-182" fmla="*/ 7302 h 10000"/>
                  <a:gd name="connsiteX8-183" fmla="*/ 1307 w 9820"/>
                  <a:gd name="connsiteY8-184" fmla="*/ 6154 h 10000"/>
                  <a:gd name="connsiteX9-185" fmla="*/ 49 w 9820"/>
                  <a:gd name="connsiteY9-186" fmla="*/ 4655 h 10000"/>
                  <a:gd name="connsiteX0-187" fmla="*/ 45 w 9995"/>
                  <a:gd name="connsiteY0-188" fmla="*/ 4655 h 10000"/>
                  <a:gd name="connsiteX1-189" fmla="*/ 2737 w 9995"/>
                  <a:gd name="connsiteY1-190" fmla="*/ 2430 h 10000"/>
                  <a:gd name="connsiteX2-191" fmla="*/ 5265 w 9995"/>
                  <a:gd name="connsiteY2-192" fmla="*/ 0 h 10000"/>
                  <a:gd name="connsiteX3-193" fmla="*/ 8064 w 9995"/>
                  <a:gd name="connsiteY3-194" fmla="*/ 2432 h 10000"/>
                  <a:gd name="connsiteX4-195" fmla="*/ 9991 w 9995"/>
                  <a:gd name="connsiteY4-196" fmla="*/ 5032 h 10000"/>
                  <a:gd name="connsiteX5-197" fmla="*/ 8472 w 9995"/>
                  <a:gd name="connsiteY5-198" fmla="*/ 6925 h 10000"/>
                  <a:gd name="connsiteX6-199" fmla="*/ 5247 w 9995"/>
                  <a:gd name="connsiteY6-200" fmla="*/ 9999 h 10000"/>
                  <a:gd name="connsiteX7-201" fmla="*/ 2752 w 9995"/>
                  <a:gd name="connsiteY7-202" fmla="*/ 7302 h 10000"/>
                  <a:gd name="connsiteX8-203" fmla="*/ 1374 w 9995"/>
                  <a:gd name="connsiteY8-204" fmla="*/ 6984 h 10000"/>
                  <a:gd name="connsiteX9-205" fmla="*/ 45 w 9995"/>
                  <a:gd name="connsiteY9-206" fmla="*/ 4655 h 10000"/>
                  <a:gd name="connsiteX0-207" fmla="*/ 45 w 10000"/>
                  <a:gd name="connsiteY0-208" fmla="*/ 5032 h 10377"/>
                  <a:gd name="connsiteX1-209" fmla="*/ 2738 w 10000"/>
                  <a:gd name="connsiteY1-210" fmla="*/ 2807 h 10377"/>
                  <a:gd name="connsiteX2-211" fmla="*/ 4886 w 10000"/>
                  <a:gd name="connsiteY2-212" fmla="*/ 0 h 10377"/>
                  <a:gd name="connsiteX3-213" fmla="*/ 8068 w 10000"/>
                  <a:gd name="connsiteY3-214" fmla="*/ 2809 h 10377"/>
                  <a:gd name="connsiteX4-215" fmla="*/ 9996 w 10000"/>
                  <a:gd name="connsiteY4-216" fmla="*/ 5409 h 10377"/>
                  <a:gd name="connsiteX5-217" fmla="*/ 8476 w 10000"/>
                  <a:gd name="connsiteY5-218" fmla="*/ 7302 h 10377"/>
                  <a:gd name="connsiteX6-219" fmla="*/ 5250 w 10000"/>
                  <a:gd name="connsiteY6-220" fmla="*/ 10376 h 10377"/>
                  <a:gd name="connsiteX7-221" fmla="*/ 2753 w 10000"/>
                  <a:gd name="connsiteY7-222" fmla="*/ 7679 h 10377"/>
                  <a:gd name="connsiteX8-223" fmla="*/ 1375 w 10000"/>
                  <a:gd name="connsiteY8-224" fmla="*/ 7361 h 10377"/>
                  <a:gd name="connsiteX9-225" fmla="*/ 45 w 10000"/>
                  <a:gd name="connsiteY9-226" fmla="*/ 5032 h 10377"/>
                  <a:gd name="connsiteX0-227" fmla="*/ 45 w 10000"/>
                  <a:gd name="connsiteY0-228" fmla="*/ 5036 h 10381"/>
                  <a:gd name="connsiteX1-229" fmla="*/ 2738 w 10000"/>
                  <a:gd name="connsiteY1-230" fmla="*/ 2811 h 10381"/>
                  <a:gd name="connsiteX2-231" fmla="*/ 4886 w 10000"/>
                  <a:gd name="connsiteY2-232" fmla="*/ 4 h 10381"/>
                  <a:gd name="connsiteX3-233" fmla="*/ 8068 w 10000"/>
                  <a:gd name="connsiteY3-234" fmla="*/ 2813 h 10381"/>
                  <a:gd name="connsiteX4-235" fmla="*/ 9996 w 10000"/>
                  <a:gd name="connsiteY4-236" fmla="*/ 5413 h 10381"/>
                  <a:gd name="connsiteX5-237" fmla="*/ 8476 w 10000"/>
                  <a:gd name="connsiteY5-238" fmla="*/ 7306 h 10381"/>
                  <a:gd name="connsiteX6-239" fmla="*/ 5250 w 10000"/>
                  <a:gd name="connsiteY6-240" fmla="*/ 10380 h 10381"/>
                  <a:gd name="connsiteX7-241" fmla="*/ 2753 w 10000"/>
                  <a:gd name="connsiteY7-242" fmla="*/ 7683 h 10381"/>
                  <a:gd name="connsiteX8-243" fmla="*/ 1375 w 10000"/>
                  <a:gd name="connsiteY8-244" fmla="*/ 7365 h 10381"/>
                  <a:gd name="connsiteX9-245" fmla="*/ 45 w 10000"/>
                  <a:gd name="connsiteY9-246" fmla="*/ 5036 h 10381"/>
                  <a:gd name="connsiteX0-247" fmla="*/ 45 w 10000"/>
                  <a:gd name="connsiteY0-248" fmla="*/ 5036 h 10796"/>
                  <a:gd name="connsiteX1-249" fmla="*/ 2738 w 10000"/>
                  <a:gd name="connsiteY1-250" fmla="*/ 2811 h 10796"/>
                  <a:gd name="connsiteX2-251" fmla="*/ 4886 w 10000"/>
                  <a:gd name="connsiteY2-252" fmla="*/ 4 h 10796"/>
                  <a:gd name="connsiteX3-253" fmla="*/ 8068 w 10000"/>
                  <a:gd name="connsiteY3-254" fmla="*/ 2813 h 10796"/>
                  <a:gd name="connsiteX4-255" fmla="*/ 9996 w 10000"/>
                  <a:gd name="connsiteY4-256" fmla="*/ 5413 h 10796"/>
                  <a:gd name="connsiteX5-257" fmla="*/ 8476 w 10000"/>
                  <a:gd name="connsiteY5-258" fmla="*/ 7306 h 10796"/>
                  <a:gd name="connsiteX6-259" fmla="*/ 5202 w 10000"/>
                  <a:gd name="connsiteY6-260" fmla="*/ 10795 h 10796"/>
                  <a:gd name="connsiteX7-261" fmla="*/ 2753 w 10000"/>
                  <a:gd name="connsiteY7-262" fmla="*/ 7683 h 10796"/>
                  <a:gd name="connsiteX8-263" fmla="*/ 1375 w 10000"/>
                  <a:gd name="connsiteY8-264" fmla="*/ 7365 h 10796"/>
                  <a:gd name="connsiteX9-265" fmla="*/ 45 w 10000"/>
                  <a:gd name="connsiteY9-266" fmla="*/ 5036 h 10796"/>
                  <a:gd name="connsiteX0-267" fmla="*/ 45 w 10000"/>
                  <a:gd name="connsiteY0-268" fmla="*/ 5036 h 10795"/>
                  <a:gd name="connsiteX1-269" fmla="*/ 2738 w 10000"/>
                  <a:gd name="connsiteY1-270" fmla="*/ 2811 h 10795"/>
                  <a:gd name="connsiteX2-271" fmla="*/ 4886 w 10000"/>
                  <a:gd name="connsiteY2-272" fmla="*/ 4 h 10795"/>
                  <a:gd name="connsiteX3-273" fmla="*/ 8068 w 10000"/>
                  <a:gd name="connsiteY3-274" fmla="*/ 2813 h 10795"/>
                  <a:gd name="connsiteX4-275" fmla="*/ 9996 w 10000"/>
                  <a:gd name="connsiteY4-276" fmla="*/ 5413 h 10795"/>
                  <a:gd name="connsiteX5-277" fmla="*/ 8476 w 10000"/>
                  <a:gd name="connsiteY5-278" fmla="*/ 7306 h 10795"/>
                  <a:gd name="connsiteX6-279" fmla="*/ 5202 w 10000"/>
                  <a:gd name="connsiteY6-280" fmla="*/ 10795 h 10795"/>
                  <a:gd name="connsiteX7-281" fmla="*/ 2753 w 10000"/>
                  <a:gd name="connsiteY7-282" fmla="*/ 7683 h 10795"/>
                  <a:gd name="connsiteX8-283" fmla="*/ 1375 w 10000"/>
                  <a:gd name="connsiteY8-284" fmla="*/ 7365 h 10795"/>
                  <a:gd name="connsiteX9-285" fmla="*/ 45 w 10000"/>
                  <a:gd name="connsiteY9-286" fmla="*/ 5036 h 10795"/>
                  <a:gd name="connsiteX0-287" fmla="*/ 45 w 10000"/>
                  <a:gd name="connsiteY0-288" fmla="*/ 5036 h 10795"/>
                  <a:gd name="connsiteX1-289" fmla="*/ 2738 w 10000"/>
                  <a:gd name="connsiteY1-290" fmla="*/ 2811 h 10795"/>
                  <a:gd name="connsiteX2-291" fmla="*/ 4886 w 10000"/>
                  <a:gd name="connsiteY2-292" fmla="*/ 4 h 10795"/>
                  <a:gd name="connsiteX3-293" fmla="*/ 8068 w 10000"/>
                  <a:gd name="connsiteY3-294" fmla="*/ 2813 h 10795"/>
                  <a:gd name="connsiteX4-295" fmla="*/ 9996 w 10000"/>
                  <a:gd name="connsiteY4-296" fmla="*/ 5413 h 10795"/>
                  <a:gd name="connsiteX5-297" fmla="*/ 8476 w 10000"/>
                  <a:gd name="connsiteY5-298" fmla="*/ 7306 h 10795"/>
                  <a:gd name="connsiteX6-299" fmla="*/ 5202 w 10000"/>
                  <a:gd name="connsiteY6-300" fmla="*/ 10795 h 10795"/>
                  <a:gd name="connsiteX7-301" fmla="*/ 2753 w 10000"/>
                  <a:gd name="connsiteY7-302" fmla="*/ 7683 h 10795"/>
                  <a:gd name="connsiteX8-303" fmla="*/ 1375 w 10000"/>
                  <a:gd name="connsiteY8-304" fmla="*/ 7365 h 10795"/>
                  <a:gd name="connsiteX9-305" fmla="*/ 45 w 10000"/>
                  <a:gd name="connsiteY9-306" fmla="*/ 5036 h 1079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</a:cxnLst>
                <a:rect l="l" t="t" r="r" b="b"/>
                <a:pathLst>
                  <a:path w="10000" h="10795">
                    <a:moveTo>
                      <a:pt x="45" y="5036"/>
                    </a:moveTo>
                    <a:cubicBezTo>
                      <a:pt x="272" y="4277"/>
                      <a:pt x="1931" y="3650"/>
                      <a:pt x="2738" y="2811"/>
                    </a:cubicBezTo>
                    <a:cubicBezTo>
                      <a:pt x="3545" y="1972"/>
                      <a:pt x="3352" y="117"/>
                      <a:pt x="4886" y="4"/>
                    </a:cubicBezTo>
                    <a:cubicBezTo>
                      <a:pt x="6420" y="-109"/>
                      <a:pt x="7216" y="1912"/>
                      <a:pt x="8068" y="2813"/>
                    </a:cubicBezTo>
                    <a:cubicBezTo>
                      <a:pt x="8920" y="3715"/>
                      <a:pt x="9928" y="3420"/>
                      <a:pt x="9996" y="5413"/>
                    </a:cubicBezTo>
                    <a:cubicBezTo>
                      <a:pt x="10064" y="7406"/>
                      <a:pt x="9275" y="6409"/>
                      <a:pt x="8476" y="7306"/>
                    </a:cubicBezTo>
                    <a:cubicBezTo>
                      <a:pt x="7677" y="8203"/>
                      <a:pt x="7086" y="10770"/>
                      <a:pt x="5202" y="10795"/>
                    </a:cubicBezTo>
                    <a:cubicBezTo>
                      <a:pt x="3318" y="10820"/>
                      <a:pt x="3391" y="8255"/>
                      <a:pt x="2753" y="7683"/>
                    </a:cubicBezTo>
                    <a:cubicBezTo>
                      <a:pt x="2115" y="7111"/>
                      <a:pt x="2326" y="7496"/>
                      <a:pt x="1375" y="7365"/>
                    </a:cubicBezTo>
                    <a:cubicBezTo>
                      <a:pt x="493" y="6773"/>
                      <a:pt x="-182" y="5795"/>
                      <a:pt x="45" y="5036"/>
                    </a:cubicBezTo>
                    <a:close/>
                  </a:path>
                </a:pathLst>
              </a:custGeom>
              <a:solidFill>
                <a:srgbClr val="9CE0FA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964" name="Group 963"/>
              <p:cNvGrpSpPr/>
              <p:nvPr/>
            </p:nvGrpSpPr>
            <p:grpSpPr>
              <a:xfrm>
                <a:off x="-1935370" y="2935816"/>
                <a:ext cx="2333625" cy="1590649"/>
                <a:chOff x="833331" y="2873352"/>
                <a:chExt cx="2333625" cy="1590649"/>
              </a:xfrm>
            </p:grpSpPr>
            <p:grpSp>
              <p:nvGrpSpPr>
                <p:cNvPr id="965" name="Group 964"/>
                <p:cNvGrpSpPr/>
                <p:nvPr/>
              </p:nvGrpSpPr>
              <p:grpSpPr>
                <a:xfrm>
                  <a:off x="1736090" y="2873352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1014" name="Group 327"/>
                  <p:cNvGrpSpPr/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1018" name="Oval 1017"/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19" name="Rectangle 1018"/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20" name="Oval 1019"/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21" name="Freeform 1020"/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-1" fmla="*/ 1486231 w 2944854"/>
                        <a:gd name="connsiteY0-2" fmla="*/ 727041 h 1316375"/>
                        <a:gd name="connsiteX1-3" fmla="*/ 257675 w 2944854"/>
                        <a:gd name="connsiteY1-4" fmla="*/ 1302232 h 1316375"/>
                        <a:gd name="connsiteX2-5" fmla="*/ 0 w 2944854"/>
                        <a:gd name="connsiteY2-6" fmla="*/ 1228607 h 1316375"/>
                        <a:gd name="connsiteX3-7" fmla="*/ 911064 w 2944854"/>
                        <a:gd name="connsiteY3-8" fmla="*/ 837478 h 1316375"/>
                        <a:gd name="connsiteX4-9" fmla="*/ 883456 w 2944854"/>
                        <a:gd name="connsiteY4-10" fmla="*/ 450949 h 1316375"/>
                        <a:gd name="connsiteX5-11" fmla="*/ 161047 w 2944854"/>
                        <a:gd name="connsiteY5-12" fmla="*/ 119640 h 1316375"/>
                        <a:gd name="connsiteX6-13" fmla="*/ 404917 w 2944854"/>
                        <a:gd name="connsiteY6-14" fmla="*/ 50617 h 1316375"/>
                        <a:gd name="connsiteX7-15" fmla="*/ 1477028 w 2944854"/>
                        <a:gd name="connsiteY7-16" fmla="*/ 501566 h 1316375"/>
                        <a:gd name="connsiteX8-17" fmla="*/ 2572146 w 2944854"/>
                        <a:gd name="connsiteY8-18" fmla="*/ 0 h 1316375"/>
                        <a:gd name="connsiteX9-19" fmla="*/ 2875834 w 2944854"/>
                        <a:gd name="connsiteY9-20" fmla="*/ 96632 h 1316375"/>
                        <a:gd name="connsiteX10-21" fmla="*/ 2079803 w 2944854"/>
                        <a:gd name="connsiteY10-22" fmla="*/ 432543 h 1316375"/>
                        <a:gd name="connsiteX11-23" fmla="*/ 2240850 w 2944854"/>
                        <a:gd name="connsiteY11-24" fmla="*/ 920305 h 1316375"/>
                        <a:gd name="connsiteX12-25" fmla="*/ 2944854 w 2944854"/>
                        <a:gd name="connsiteY12-26" fmla="*/ 1228607 h 1316375"/>
                        <a:gd name="connsiteX13-27" fmla="*/ 2756623 w 2944854"/>
                        <a:gd name="connsiteY13-28" fmla="*/ 1316375 h 1316375"/>
                        <a:gd name="connsiteX14-29" fmla="*/ 1486231 w 2944854"/>
                        <a:gd name="connsiteY14-30" fmla="*/ 727041 h 1316375"/>
                        <a:gd name="connsiteX0-31" fmla="*/ 1486231 w 3024520"/>
                        <a:gd name="connsiteY0-32" fmla="*/ 727041 h 1316375"/>
                        <a:gd name="connsiteX1-33" fmla="*/ 257675 w 3024520"/>
                        <a:gd name="connsiteY1-34" fmla="*/ 1302232 h 1316375"/>
                        <a:gd name="connsiteX2-35" fmla="*/ 0 w 3024520"/>
                        <a:gd name="connsiteY2-36" fmla="*/ 1228607 h 1316375"/>
                        <a:gd name="connsiteX3-37" fmla="*/ 911064 w 3024520"/>
                        <a:gd name="connsiteY3-38" fmla="*/ 837478 h 1316375"/>
                        <a:gd name="connsiteX4-39" fmla="*/ 883456 w 3024520"/>
                        <a:gd name="connsiteY4-40" fmla="*/ 450949 h 1316375"/>
                        <a:gd name="connsiteX5-41" fmla="*/ 161047 w 3024520"/>
                        <a:gd name="connsiteY5-42" fmla="*/ 119640 h 1316375"/>
                        <a:gd name="connsiteX6-43" fmla="*/ 404917 w 3024520"/>
                        <a:gd name="connsiteY6-44" fmla="*/ 50617 h 1316375"/>
                        <a:gd name="connsiteX7-45" fmla="*/ 1477028 w 3024520"/>
                        <a:gd name="connsiteY7-46" fmla="*/ 501566 h 1316375"/>
                        <a:gd name="connsiteX8-47" fmla="*/ 2572146 w 3024520"/>
                        <a:gd name="connsiteY8-48" fmla="*/ 0 h 1316375"/>
                        <a:gd name="connsiteX9-49" fmla="*/ 2875834 w 3024520"/>
                        <a:gd name="connsiteY9-50" fmla="*/ 96632 h 1316375"/>
                        <a:gd name="connsiteX10-51" fmla="*/ 2079803 w 3024520"/>
                        <a:gd name="connsiteY10-52" fmla="*/ 432543 h 1316375"/>
                        <a:gd name="connsiteX11-53" fmla="*/ 2240850 w 3024520"/>
                        <a:gd name="connsiteY11-54" fmla="*/ 920305 h 1316375"/>
                        <a:gd name="connsiteX12-55" fmla="*/ 3024520 w 3024520"/>
                        <a:gd name="connsiteY12-56" fmla="*/ 1228607 h 1316375"/>
                        <a:gd name="connsiteX13-57" fmla="*/ 2756623 w 3024520"/>
                        <a:gd name="connsiteY13-58" fmla="*/ 1316375 h 1316375"/>
                        <a:gd name="connsiteX14-59" fmla="*/ 1486231 w 3024520"/>
                        <a:gd name="connsiteY14-60" fmla="*/ 727041 h 1316375"/>
                        <a:gd name="connsiteX0-61" fmla="*/ 1537780 w 3076069"/>
                        <a:gd name="connsiteY0-62" fmla="*/ 727041 h 1316375"/>
                        <a:gd name="connsiteX1-63" fmla="*/ 309224 w 3076069"/>
                        <a:gd name="connsiteY1-64" fmla="*/ 1302232 h 1316375"/>
                        <a:gd name="connsiteX2-65" fmla="*/ 0 w 3076069"/>
                        <a:gd name="connsiteY2-66" fmla="*/ 1228607 h 1316375"/>
                        <a:gd name="connsiteX3-67" fmla="*/ 962613 w 3076069"/>
                        <a:gd name="connsiteY3-68" fmla="*/ 837478 h 1316375"/>
                        <a:gd name="connsiteX4-69" fmla="*/ 935005 w 3076069"/>
                        <a:gd name="connsiteY4-70" fmla="*/ 450949 h 1316375"/>
                        <a:gd name="connsiteX5-71" fmla="*/ 212596 w 3076069"/>
                        <a:gd name="connsiteY5-72" fmla="*/ 119640 h 1316375"/>
                        <a:gd name="connsiteX6-73" fmla="*/ 456466 w 3076069"/>
                        <a:gd name="connsiteY6-74" fmla="*/ 50617 h 1316375"/>
                        <a:gd name="connsiteX7-75" fmla="*/ 1528577 w 3076069"/>
                        <a:gd name="connsiteY7-76" fmla="*/ 501566 h 1316375"/>
                        <a:gd name="connsiteX8-77" fmla="*/ 2623695 w 3076069"/>
                        <a:gd name="connsiteY8-78" fmla="*/ 0 h 1316375"/>
                        <a:gd name="connsiteX9-79" fmla="*/ 2927383 w 3076069"/>
                        <a:gd name="connsiteY9-80" fmla="*/ 96632 h 1316375"/>
                        <a:gd name="connsiteX10-81" fmla="*/ 2131352 w 3076069"/>
                        <a:gd name="connsiteY10-82" fmla="*/ 432543 h 1316375"/>
                        <a:gd name="connsiteX11-83" fmla="*/ 2292399 w 3076069"/>
                        <a:gd name="connsiteY11-84" fmla="*/ 920305 h 1316375"/>
                        <a:gd name="connsiteX12-85" fmla="*/ 3076069 w 3076069"/>
                        <a:gd name="connsiteY12-86" fmla="*/ 1228607 h 1316375"/>
                        <a:gd name="connsiteX13-87" fmla="*/ 2808172 w 3076069"/>
                        <a:gd name="connsiteY13-88" fmla="*/ 1316375 h 1316375"/>
                        <a:gd name="connsiteX14-89" fmla="*/ 1537780 w 3076069"/>
                        <a:gd name="connsiteY14-90" fmla="*/ 727041 h 1316375"/>
                        <a:gd name="connsiteX0-91" fmla="*/ 1537780 w 3076069"/>
                        <a:gd name="connsiteY0-92" fmla="*/ 727041 h 1321259"/>
                        <a:gd name="connsiteX1-93" fmla="*/ 313981 w 3076069"/>
                        <a:gd name="connsiteY1-94" fmla="*/ 1321259 h 1321259"/>
                        <a:gd name="connsiteX2-95" fmla="*/ 0 w 3076069"/>
                        <a:gd name="connsiteY2-96" fmla="*/ 1228607 h 1321259"/>
                        <a:gd name="connsiteX3-97" fmla="*/ 962613 w 3076069"/>
                        <a:gd name="connsiteY3-98" fmla="*/ 837478 h 1321259"/>
                        <a:gd name="connsiteX4-99" fmla="*/ 935005 w 3076069"/>
                        <a:gd name="connsiteY4-100" fmla="*/ 450949 h 1321259"/>
                        <a:gd name="connsiteX5-101" fmla="*/ 212596 w 3076069"/>
                        <a:gd name="connsiteY5-102" fmla="*/ 119640 h 1321259"/>
                        <a:gd name="connsiteX6-103" fmla="*/ 456466 w 3076069"/>
                        <a:gd name="connsiteY6-104" fmla="*/ 50617 h 1321259"/>
                        <a:gd name="connsiteX7-105" fmla="*/ 1528577 w 3076069"/>
                        <a:gd name="connsiteY7-106" fmla="*/ 501566 h 1321259"/>
                        <a:gd name="connsiteX8-107" fmla="*/ 2623695 w 3076069"/>
                        <a:gd name="connsiteY8-108" fmla="*/ 0 h 1321259"/>
                        <a:gd name="connsiteX9-109" fmla="*/ 2927383 w 3076069"/>
                        <a:gd name="connsiteY9-110" fmla="*/ 96632 h 1321259"/>
                        <a:gd name="connsiteX10-111" fmla="*/ 2131352 w 3076069"/>
                        <a:gd name="connsiteY10-112" fmla="*/ 432543 h 1321259"/>
                        <a:gd name="connsiteX11-113" fmla="*/ 2292399 w 3076069"/>
                        <a:gd name="connsiteY11-114" fmla="*/ 920305 h 1321259"/>
                        <a:gd name="connsiteX12-115" fmla="*/ 3076069 w 3076069"/>
                        <a:gd name="connsiteY12-116" fmla="*/ 1228607 h 1321259"/>
                        <a:gd name="connsiteX13-117" fmla="*/ 2808172 w 3076069"/>
                        <a:gd name="connsiteY13-118" fmla="*/ 1316375 h 1321259"/>
                        <a:gd name="connsiteX14-119" fmla="*/ 1537780 w 3076069"/>
                        <a:gd name="connsiteY14-120" fmla="*/ 727041 h 1321259"/>
                        <a:gd name="connsiteX0-121" fmla="*/ 1537780 w 3076069"/>
                        <a:gd name="connsiteY0-122" fmla="*/ 750825 h 1321259"/>
                        <a:gd name="connsiteX1-123" fmla="*/ 313981 w 3076069"/>
                        <a:gd name="connsiteY1-124" fmla="*/ 1321259 h 1321259"/>
                        <a:gd name="connsiteX2-125" fmla="*/ 0 w 3076069"/>
                        <a:gd name="connsiteY2-126" fmla="*/ 1228607 h 1321259"/>
                        <a:gd name="connsiteX3-127" fmla="*/ 962613 w 3076069"/>
                        <a:gd name="connsiteY3-128" fmla="*/ 837478 h 1321259"/>
                        <a:gd name="connsiteX4-129" fmla="*/ 935005 w 3076069"/>
                        <a:gd name="connsiteY4-130" fmla="*/ 450949 h 1321259"/>
                        <a:gd name="connsiteX5-131" fmla="*/ 212596 w 3076069"/>
                        <a:gd name="connsiteY5-132" fmla="*/ 119640 h 1321259"/>
                        <a:gd name="connsiteX6-133" fmla="*/ 456466 w 3076069"/>
                        <a:gd name="connsiteY6-134" fmla="*/ 50617 h 1321259"/>
                        <a:gd name="connsiteX7-135" fmla="*/ 1528577 w 3076069"/>
                        <a:gd name="connsiteY7-136" fmla="*/ 501566 h 1321259"/>
                        <a:gd name="connsiteX8-137" fmla="*/ 2623695 w 3076069"/>
                        <a:gd name="connsiteY8-138" fmla="*/ 0 h 1321259"/>
                        <a:gd name="connsiteX9-139" fmla="*/ 2927383 w 3076069"/>
                        <a:gd name="connsiteY9-140" fmla="*/ 96632 h 1321259"/>
                        <a:gd name="connsiteX10-141" fmla="*/ 2131352 w 3076069"/>
                        <a:gd name="connsiteY10-142" fmla="*/ 432543 h 1321259"/>
                        <a:gd name="connsiteX11-143" fmla="*/ 2292399 w 3076069"/>
                        <a:gd name="connsiteY11-144" fmla="*/ 920305 h 1321259"/>
                        <a:gd name="connsiteX12-145" fmla="*/ 3076069 w 3076069"/>
                        <a:gd name="connsiteY12-146" fmla="*/ 1228607 h 1321259"/>
                        <a:gd name="connsiteX13-147" fmla="*/ 2808172 w 3076069"/>
                        <a:gd name="connsiteY13-148" fmla="*/ 1316375 h 1321259"/>
                        <a:gd name="connsiteX14-149" fmla="*/ 1537780 w 3076069"/>
                        <a:gd name="connsiteY14-150" fmla="*/ 750825 h 1321259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  <a:cxn ang="0">
                          <a:pos x="connsiteX11-23" y="connsiteY11-24"/>
                        </a:cxn>
                        <a:cxn ang="0">
                          <a:pos x="connsiteX12-25" y="connsiteY12-26"/>
                        </a:cxn>
                        <a:cxn ang="0">
                          <a:pos x="connsiteX13-27" y="connsiteY13-28"/>
                        </a:cxn>
                        <a:cxn ang="0">
                          <a:pos x="connsiteX14-29" y="connsiteY14-30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22" name="Freeform 1021"/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-1" fmla="*/ 0 w 3640627"/>
                        <a:gd name="connsiteY0-2" fmla="*/ 242051 h 923747"/>
                        <a:gd name="connsiteX1-3" fmla="*/ 655168 w 3640627"/>
                        <a:gd name="connsiteY1-4" fmla="*/ 16495 h 923747"/>
                        <a:gd name="connsiteX2-5" fmla="*/ 1809765 w 3640627"/>
                        <a:gd name="connsiteY2-6" fmla="*/ 511360 h 923747"/>
                        <a:gd name="connsiteX3-7" fmla="*/ 2964363 w 3640627"/>
                        <a:gd name="connsiteY3-8" fmla="*/ 0 h 923747"/>
                        <a:gd name="connsiteX4-9" fmla="*/ 3640627 w 3640627"/>
                        <a:gd name="connsiteY4-10" fmla="*/ 197946 h 923747"/>
                        <a:gd name="connsiteX5-11" fmla="*/ 3195282 w 3640627"/>
                        <a:gd name="connsiteY5-12" fmla="*/ 461874 h 923747"/>
                        <a:gd name="connsiteX6-13" fmla="*/ 2980857 w 3640627"/>
                        <a:gd name="connsiteY6-14" fmla="*/ 379396 h 923747"/>
                        <a:gd name="connsiteX7-15" fmla="*/ 1826259 w 3640627"/>
                        <a:gd name="connsiteY7-16" fmla="*/ 923747 h 923747"/>
                        <a:gd name="connsiteX8-17" fmla="*/ 671662 w 3640627"/>
                        <a:gd name="connsiteY8-18" fmla="*/ 412387 h 923747"/>
                        <a:gd name="connsiteX9-19" fmla="*/ 523214 w 3640627"/>
                        <a:gd name="connsiteY9-20" fmla="*/ 478369 h 923747"/>
                        <a:gd name="connsiteX10-21" fmla="*/ 0 w 3640627"/>
                        <a:gd name="connsiteY10-22" fmla="*/ 242051 h 923747"/>
                        <a:gd name="connsiteX0-23" fmla="*/ 0 w 3640627"/>
                        <a:gd name="connsiteY0-24" fmla="*/ 242051 h 923747"/>
                        <a:gd name="connsiteX1-25" fmla="*/ 655168 w 3640627"/>
                        <a:gd name="connsiteY1-26" fmla="*/ 16495 h 923747"/>
                        <a:gd name="connsiteX2-27" fmla="*/ 1809765 w 3640627"/>
                        <a:gd name="connsiteY2-28" fmla="*/ 511360 h 923747"/>
                        <a:gd name="connsiteX3-29" fmla="*/ 2964363 w 3640627"/>
                        <a:gd name="connsiteY3-30" fmla="*/ 0 h 923747"/>
                        <a:gd name="connsiteX4-31" fmla="*/ 3640627 w 3640627"/>
                        <a:gd name="connsiteY4-32" fmla="*/ 197946 h 923747"/>
                        <a:gd name="connsiteX5-33" fmla="*/ 3195282 w 3640627"/>
                        <a:gd name="connsiteY5-34" fmla="*/ 461874 h 923747"/>
                        <a:gd name="connsiteX6-35" fmla="*/ 2980857 w 3640627"/>
                        <a:gd name="connsiteY6-36" fmla="*/ 379396 h 923747"/>
                        <a:gd name="connsiteX7-37" fmla="*/ 1826259 w 3640627"/>
                        <a:gd name="connsiteY7-38" fmla="*/ 923747 h 923747"/>
                        <a:gd name="connsiteX8-39" fmla="*/ 671662 w 3640627"/>
                        <a:gd name="connsiteY8-40" fmla="*/ 412387 h 923747"/>
                        <a:gd name="connsiteX9-41" fmla="*/ 523214 w 3640627"/>
                        <a:gd name="connsiteY9-42" fmla="*/ 482971 h 923747"/>
                        <a:gd name="connsiteX10-43" fmla="*/ 0 w 3640627"/>
                        <a:gd name="connsiteY10-44" fmla="*/ 242051 h 923747"/>
                        <a:gd name="connsiteX0-45" fmla="*/ 0 w 3640627"/>
                        <a:gd name="connsiteY0-46" fmla="*/ 242051 h 923747"/>
                        <a:gd name="connsiteX1-47" fmla="*/ 655168 w 3640627"/>
                        <a:gd name="connsiteY1-48" fmla="*/ 16495 h 923747"/>
                        <a:gd name="connsiteX2-49" fmla="*/ 1809765 w 3640627"/>
                        <a:gd name="connsiteY2-50" fmla="*/ 511360 h 923747"/>
                        <a:gd name="connsiteX3-51" fmla="*/ 2964363 w 3640627"/>
                        <a:gd name="connsiteY3-52" fmla="*/ 0 h 923747"/>
                        <a:gd name="connsiteX4-53" fmla="*/ 3640627 w 3640627"/>
                        <a:gd name="connsiteY4-54" fmla="*/ 197946 h 923747"/>
                        <a:gd name="connsiteX5-55" fmla="*/ 3195282 w 3640627"/>
                        <a:gd name="connsiteY5-56" fmla="*/ 461874 h 923747"/>
                        <a:gd name="connsiteX6-57" fmla="*/ 2980857 w 3640627"/>
                        <a:gd name="connsiteY6-58" fmla="*/ 379396 h 923747"/>
                        <a:gd name="connsiteX7-59" fmla="*/ 1826259 w 3640627"/>
                        <a:gd name="connsiteY7-60" fmla="*/ 923747 h 923747"/>
                        <a:gd name="connsiteX8-61" fmla="*/ 690067 w 3640627"/>
                        <a:gd name="connsiteY8-62" fmla="*/ 412387 h 923747"/>
                        <a:gd name="connsiteX9-63" fmla="*/ 523214 w 3640627"/>
                        <a:gd name="connsiteY9-64" fmla="*/ 482971 h 923747"/>
                        <a:gd name="connsiteX10-65" fmla="*/ 0 w 3640627"/>
                        <a:gd name="connsiteY10-66" fmla="*/ 242051 h 923747"/>
                        <a:gd name="connsiteX0-67" fmla="*/ 0 w 3640627"/>
                        <a:gd name="connsiteY0-68" fmla="*/ 242051 h 946755"/>
                        <a:gd name="connsiteX1-69" fmla="*/ 655168 w 3640627"/>
                        <a:gd name="connsiteY1-70" fmla="*/ 16495 h 946755"/>
                        <a:gd name="connsiteX2-71" fmla="*/ 1809765 w 3640627"/>
                        <a:gd name="connsiteY2-72" fmla="*/ 511360 h 946755"/>
                        <a:gd name="connsiteX3-73" fmla="*/ 2964363 w 3640627"/>
                        <a:gd name="connsiteY3-74" fmla="*/ 0 h 946755"/>
                        <a:gd name="connsiteX4-75" fmla="*/ 3640627 w 3640627"/>
                        <a:gd name="connsiteY4-76" fmla="*/ 197946 h 946755"/>
                        <a:gd name="connsiteX5-77" fmla="*/ 3195282 w 3640627"/>
                        <a:gd name="connsiteY5-78" fmla="*/ 461874 h 946755"/>
                        <a:gd name="connsiteX6-79" fmla="*/ 2980857 w 3640627"/>
                        <a:gd name="connsiteY6-80" fmla="*/ 379396 h 946755"/>
                        <a:gd name="connsiteX7-81" fmla="*/ 1876873 w 3640627"/>
                        <a:gd name="connsiteY7-82" fmla="*/ 946755 h 946755"/>
                        <a:gd name="connsiteX8-83" fmla="*/ 690067 w 3640627"/>
                        <a:gd name="connsiteY8-84" fmla="*/ 412387 h 946755"/>
                        <a:gd name="connsiteX9-85" fmla="*/ 523214 w 3640627"/>
                        <a:gd name="connsiteY9-86" fmla="*/ 482971 h 946755"/>
                        <a:gd name="connsiteX10-87" fmla="*/ 0 w 3640627"/>
                        <a:gd name="connsiteY10-88" fmla="*/ 242051 h 946755"/>
                        <a:gd name="connsiteX0-89" fmla="*/ 0 w 3640627"/>
                        <a:gd name="connsiteY0-90" fmla="*/ 242051 h 946755"/>
                        <a:gd name="connsiteX1-91" fmla="*/ 655168 w 3640627"/>
                        <a:gd name="connsiteY1-92" fmla="*/ 16495 h 946755"/>
                        <a:gd name="connsiteX2-93" fmla="*/ 1855778 w 3640627"/>
                        <a:gd name="connsiteY2-94" fmla="*/ 534367 h 946755"/>
                        <a:gd name="connsiteX3-95" fmla="*/ 2964363 w 3640627"/>
                        <a:gd name="connsiteY3-96" fmla="*/ 0 h 946755"/>
                        <a:gd name="connsiteX4-97" fmla="*/ 3640627 w 3640627"/>
                        <a:gd name="connsiteY4-98" fmla="*/ 197946 h 946755"/>
                        <a:gd name="connsiteX5-99" fmla="*/ 3195282 w 3640627"/>
                        <a:gd name="connsiteY5-100" fmla="*/ 461874 h 946755"/>
                        <a:gd name="connsiteX6-101" fmla="*/ 2980857 w 3640627"/>
                        <a:gd name="connsiteY6-102" fmla="*/ 379396 h 946755"/>
                        <a:gd name="connsiteX7-103" fmla="*/ 1876873 w 3640627"/>
                        <a:gd name="connsiteY7-104" fmla="*/ 946755 h 946755"/>
                        <a:gd name="connsiteX8-105" fmla="*/ 690067 w 3640627"/>
                        <a:gd name="connsiteY8-106" fmla="*/ 412387 h 946755"/>
                        <a:gd name="connsiteX9-107" fmla="*/ 523214 w 3640627"/>
                        <a:gd name="connsiteY9-108" fmla="*/ 482971 h 946755"/>
                        <a:gd name="connsiteX10-109" fmla="*/ 0 w 3640627"/>
                        <a:gd name="connsiteY10-110" fmla="*/ 242051 h 946755"/>
                        <a:gd name="connsiteX0-111" fmla="*/ 0 w 3640627"/>
                        <a:gd name="connsiteY0-112" fmla="*/ 242051 h 946755"/>
                        <a:gd name="connsiteX1-113" fmla="*/ 655168 w 3640627"/>
                        <a:gd name="connsiteY1-114" fmla="*/ 16495 h 946755"/>
                        <a:gd name="connsiteX2-115" fmla="*/ 1855778 w 3640627"/>
                        <a:gd name="connsiteY2-116" fmla="*/ 534367 h 946755"/>
                        <a:gd name="connsiteX3-117" fmla="*/ 2964363 w 3640627"/>
                        <a:gd name="connsiteY3-118" fmla="*/ 0 h 946755"/>
                        <a:gd name="connsiteX4-119" fmla="*/ 3640627 w 3640627"/>
                        <a:gd name="connsiteY4-120" fmla="*/ 197946 h 946755"/>
                        <a:gd name="connsiteX5-121" fmla="*/ 3195282 w 3640627"/>
                        <a:gd name="connsiteY5-122" fmla="*/ 461874 h 946755"/>
                        <a:gd name="connsiteX6-123" fmla="*/ 3008465 w 3640627"/>
                        <a:gd name="connsiteY6-124" fmla="*/ 402404 h 946755"/>
                        <a:gd name="connsiteX7-125" fmla="*/ 1876873 w 3640627"/>
                        <a:gd name="connsiteY7-126" fmla="*/ 946755 h 946755"/>
                        <a:gd name="connsiteX8-127" fmla="*/ 690067 w 3640627"/>
                        <a:gd name="connsiteY8-128" fmla="*/ 412387 h 946755"/>
                        <a:gd name="connsiteX9-129" fmla="*/ 523214 w 3640627"/>
                        <a:gd name="connsiteY9-130" fmla="*/ 482971 h 946755"/>
                        <a:gd name="connsiteX10-131" fmla="*/ 0 w 3640627"/>
                        <a:gd name="connsiteY10-132" fmla="*/ 242051 h 946755"/>
                        <a:gd name="connsiteX0-133" fmla="*/ 0 w 3723451"/>
                        <a:gd name="connsiteY0-134" fmla="*/ 242051 h 946755"/>
                        <a:gd name="connsiteX1-135" fmla="*/ 655168 w 3723451"/>
                        <a:gd name="connsiteY1-136" fmla="*/ 16495 h 946755"/>
                        <a:gd name="connsiteX2-137" fmla="*/ 1855778 w 3723451"/>
                        <a:gd name="connsiteY2-138" fmla="*/ 534367 h 946755"/>
                        <a:gd name="connsiteX3-139" fmla="*/ 2964363 w 3723451"/>
                        <a:gd name="connsiteY3-140" fmla="*/ 0 h 946755"/>
                        <a:gd name="connsiteX4-141" fmla="*/ 3723451 w 3723451"/>
                        <a:gd name="connsiteY4-142" fmla="*/ 220954 h 946755"/>
                        <a:gd name="connsiteX5-143" fmla="*/ 3195282 w 3723451"/>
                        <a:gd name="connsiteY5-144" fmla="*/ 461874 h 946755"/>
                        <a:gd name="connsiteX6-145" fmla="*/ 3008465 w 3723451"/>
                        <a:gd name="connsiteY6-146" fmla="*/ 402404 h 946755"/>
                        <a:gd name="connsiteX7-147" fmla="*/ 1876873 w 3723451"/>
                        <a:gd name="connsiteY7-148" fmla="*/ 946755 h 946755"/>
                        <a:gd name="connsiteX8-149" fmla="*/ 690067 w 3723451"/>
                        <a:gd name="connsiteY8-150" fmla="*/ 412387 h 946755"/>
                        <a:gd name="connsiteX9-151" fmla="*/ 523214 w 3723451"/>
                        <a:gd name="connsiteY9-152" fmla="*/ 482971 h 946755"/>
                        <a:gd name="connsiteX10-153" fmla="*/ 0 w 3723451"/>
                        <a:gd name="connsiteY10-154" fmla="*/ 242051 h 946755"/>
                        <a:gd name="connsiteX0-155" fmla="*/ 0 w 3723451"/>
                        <a:gd name="connsiteY0-156" fmla="*/ 228246 h 932950"/>
                        <a:gd name="connsiteX1-157" fmla="*/ 655168 w 3723451"/>
                        <a:gd name="connsiteY1-158" fmla="*/ 2690 h 932950"/>
                        <a:gd name="connsiteX2-159" fmla="*/ 1855778 w 3723451"/>
                        <a:gd name="connsiteY2-160" fmla="*/ 520562 h 932950"/>
                        <a:gd name="connsiteX3-161" fmla="*/ 3001174 w 3723451"/>
                        <a:gd name="connsiteY3-162" fmla="*/ 0 h 932950"/>
                        <a:gd name="connsiteX4-163" fmla="*/ 3723451 w 3723451"/>
                        <a:gd name="connsiteY4-164" fmla="*/ 207149 h 932950"/>
                        <a:gd name="connsiteX5-165" fmla="*/ 3195282 w 3723451"/>
                        <a:gd name="connsiteY5-166" fmla="*/ 448069 h 932950"/>
                        <a:gd name="connsiteX6-167" fmla="*/ 3008465 w 3723451"/>
                        <a:gd name="connsiteY6-168" fmla="*/ 388599 h 932950"/>
                        <a:gd name="connsiteX7-169" fmla="*/ 1876873 w 3723451"/>
                        <a:gd name="connsiteY7-170" fmla="*/ 932950 h 932950"/>
                        <a:gd name="connsiteX8-171" fmla="*/ 690067 w 3723451"/>
                        <a:gd name="connsiteY8-172" fmla="*/ 398582 h 932950"/>
                        <a:gd name="connsiteX9-173" fmla="*/ 523214 w 3723451"/>
                        <a:gd name="connsiteY9-174" fmla="*/ 469166 h 932950"/>
                        <a:gd name="connsiteX10-175" fmla="*/ 0 w 3723451"/>
                        <a:gd name="connsiteY10-176" fmla="*/ 228246 h 932950"/>
                        <a:gd name="connsiteX0-177" fmla="*/ 0 w 3723451"/>
                        <a:gd name="connsiteY0-178" fmla="*/ 228246 h 932950"/>
                        <a:gd name="connsiteX1-179" fmla="*/ 655168 w 3723451"/>
                        <a:gd name="connsiteY1-180" fmla="*/ 2690 h 932950"/>
                        <a:gd name="connsiteX2-181" fmla="*/ 1855778 w 3723451"/>
                        <a:gd name="connsiteY2-182" fmla="*/ 520562 h 932950"/>
                        <a:gd name="connsiteX3-183" fmla="*/ 3001174 w 3723451"/>
                        <a:gd name="connsiteY3-184" fmla="*/ 0 h 932950"/>
                        <a:gd name="connsiteX4-185" fmla="*/ 3723451 w 3723451"/>
                        <a:gd name="connsiteY4-186" fmla="*/ 207149 h 932950"/>
                        <a:gd name="connsiteX5-187" fmla="*/ 3195282 w 3723451"/>
                        <a:gd name="connsiteY5-188" fmla="*/ 448069 h 932950"/>
                        <a:gd name="connsiteX6-189" fmla="*/ 3013067 w 3723451"/>
                        <a:gd name="connsiteY6-190" fmla="*/ 393200 h 932950"/>
                        <a:gd name="connsiteX7-191" fmla="*/ 1876873 w 3723451"/>
                        <a:gd name="connsiteY7-192" fmla="*/ 932950 h 932950"/>
                        <a:gd name="connsiteX8-193" fmla="*/ 690067 w 3723451"/>
                        <a:gd name="connsiteY8-194" fmla="*/ 398582 h 932950"/>
                        <a:gd name="connsiteX9-195" fmla="*/ 523214 w 3723451"/>
                        <a:gd name="connsiteY9-196" fmla="*/ 469166 h 932950"/>
                        <a:gd name="connsiteX10-197" fmla="*/ 0 w 3723451"/>
                        <a:gd name="connsiteY10-198" fmla="*/ 228246 h 932950"/>
                        <a:gd name="connsiteX0-199" fmla="*/ 0 w 3723451"/>
                        <a:gd name="connsiteY0-200" fmla="*/ 228246 h 932950"/>
                        <a:gd name="connsiteX1-201" fmla="*/ 655168 w 3723451"/>
                        <a:gd name="connsiteY1-202" fmla="*/ 2690 h 932950"/>
                        <a:gd name="connsiteX2-203" fmla="*/ 1855778 w 3723451"/>
                        <a:gd name="connsiteY2-204" fmla="*/ 520562 h 932950"/>
                        <a:gd name="connsiteX3-205" fmla="*/ 3001174 w 3723451"/>
                        <a:gd name="connsiteY3-206" fmla="*/ 0 h 932950"/>
                        <a:gd name="connsiteX4-207" fmla="*/ 3723451 w 3723451"/>
                        <a:gd name="connsiteY4-208" fmla="*/ 207149 h 932950"/>
                        <a:gd name="connsiteX5-209" fmla="*/ 3186079 w 3723451"/>
                        <a:gd name="connsiteY5-210" fmla="*/ 461874 h 932950"/>
                        <a:gd name="connsiteX6-211" fmla="*/ 3013067 w 3723451"/>
                        <a:gd name="connsiteY6-212" fmla="*/ 393200 h 932950"/>
                        <a:gd name="connsiteX7-213" fmla="*/ 1876873 w 3723451"/>
                        <a:gd name="connsiteY7-214" fmla="*/ 932950 h 932950"/>
                        <a:gd name="connsiteX8-215" fmla="*/ 690067 w 3723451"/>
                        <a:gd name="connsiteY8-216" fmla="*/ 398582 h 932950"/>
                        <a:gd name="connsiteX9-217" fmla="*/ 523214 w 3723451"/>
                        <a:gd name="connsiteY9-218" fmla="*/ 469166 h 932950"/>
                        <a:gd name="connsiteX10-219" fmla="*/ 0 w 3723451"/>
                        <a:gd name="connsiteY10-220" fmla="*/ 228246 h 932950"/>
                        <a:gd name="connsiteX0-221" fmla="*/ 0 w 3723451"/>
                        <a:gd name="connsiteY0-222" fmla="*/ 228246 h 932950"/>
                        <a:gd name="connsiteX1-223" fmla="*/ 655168 w 3723451"/>
                        <a:gd name="connsiteY1-224" fmla="*/ 2690 h 932950"/>
                        <a:gd name="connsiteX2-225" fmla="*/ 1855778 w 3723451"/>
                        <a:gd name="connsiteY2-226" fmla="*/ 520562 h 932950"/>
                        <a:gd name="connsiteX3-227" fmla="*/ 3001174 w 3723451"/>
                        <a:gd name="connsiteY3-228" fmla="*/ 0 h 932950"/>
                        <a:gd name="connsiteX4-229" fmla="*/ 3723451 w 3723451"/>
                        <a:gd name="connsiteY4-230" fmla="*/ 207149 h 932950"/>
                        <a:gd name="connsiteX5-231" fmla="*/ 3186079 w 3723451"/>
                        <a:gd name="connsiteY5-232" fmla="*/ 461874 h 932950"/>
                        <a:gd name="connsiteX6-233" fmla="*/ 3013067 w 3723451"/>
                        <a:gd name="connsiteY6-234" fmla="*/ 393200 h 932950"/>
                        <a:gd name="connsiteX7-235" fmla="*/ 1876873 w 3723451"/>
                        <a:gd name="connsiteY7-236" fmla="*/ 932950 h 932950"/>
                        <a:gd name="connsiteX8-237" fmla="*/ 711613 w 3723451"/>
                        <a:gd name="connsiteY8-238" fmla="*/ 413055 h 932950"/>
                        <a:gd name="connsiteX9-239" fmla="*/ 523214 w 3723451"/>
                        <a:gd name="connsiteY9-240" fmla="*/ 469166 h 932950"/>
                        <a:gd name="connsiteX10-241" fmla="*/ 0 w 3723451"/>
                        <a:gd name="connsiteY10-242" fmla="*/ 228246 h 932950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23" name="Freeform 1022"/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-1" fmla="*/ 4602 w 1371198"/>
                        <a:gd name="connsiteY0-2" fmla="*/ 0 h 800665"/>
                        <a:gd name="connsiteX1-3" fmla="*/ 1371198 w 1371198"/>
                        <a:gd name="connsiteY1-4" fmla="*/ 625807 h 800665"/>
                        <a:gd name="connsiteX2-5" fmla="*/ 897260 w 1371198"/>
                        <a:gd name="connsiteY2-6" fmla="*/ 800665 h 800665"/>
                        <a:gd name="connsiteX3-7" fmla="*/ 0 w 1371198"/>
                        <a:gd name="connsiteY3-8" fmla="*/ 404934 h 800665"/>
                        <a:gd name="connsiteX4-9" fmla="*/ 4602 w 1371198"/>
                        <a:gd name="connsiteY4-10" fmla="*/ 0 h 800665"/>
                        <a:gd name="connsiteX0-11" fmla="*/ 0 w 1366596"/>
                        <a:gd name="connsiteY0-12" fmla="*/ 0 h 800665"/>
                        <a:gd name="connsiteX1-13" fmla="*/ 1366596 w 1366596"/>
                        <a:gd name="connsiteY1-14" fmla="*/ 625807 h 800665"/>
                        <a:gd name="connsiteX2-15" fmla="*/ 892658 w 1366596"/>
                        <a:gd name="connsiteY2-16" fmla="*/ 800665 h 800665"/>
                        <a:gd name="connsiteX3-17" fmla="*/ 4601 w 1366596"/>
                        <a:gd name="connsiteY3-18" fmla="*/ 427942 h 800665"/>
                        <a:gd name="connsiteX4-19" fmla="*/ 0 w 1366596"/>
                        <a:gd name="connsiteY4-20" fmla="*/ 0 h 800665"/>
                        <a:gd name="connsiteX0-21" fmla="*/ 0 w 1366596"/>
                        <a:gd name="connsiteY0-22" fmla="*/ 0 h 800665"/>
                        <a:gd name="connsiteX1-23" fmla="*/ 1366596 w 1366596"/>
                        <a:gd name="connsiteY1-24" fmla="*/ 625807 h 800665"/>
                        <a:gd name="connsiteX2-25" fmla="*/ 892658 w 1366596"/>
                        <a:gd name="connsiteY2-26" fmla="*/ 800665 h 800665"/>
                        <a:gd name="connsiteX3-27" fmla="*/ 4601 w 1366596"/>
                        <a:gd name="connsiteY3-28" fmla="*/ 427942 h 800665"/>
                        <a:gd name="connsiteX4-29" fmla="*/ 0 w 1366596"/>
                        <a:gd name="connsiteY4-30" fmla="*/ 0 h 800665"/>
                        <a:gd name="connsiteX0-31" fmla="*/ 0 w 1366596"/>
                        <a:gd name="connsiteY0-32" fmla="*/ 0 h 800665"/>
                        <a:gd name="connsiteX1-33" fmla="*/ 1366596 w 1366596"/>
                        <a:gd name="connsiteY1-34" fmla="*/ 625807 h 800665"/>
                        <a:gd name="connsiteX2-35" fmla="*/ 892658 w 1366596"/>
                        <a:gd name="connsiteY2-36" fmla="*/ 800665 h 800665"/>
                        <a:gd name="connsiteX3-37" fmla="*/ 4601 w 1366596"/>
                        <a:gd name="connsiteY3-38" fmla="*/ 427942 h 800665"/>
                        <a:gd name="connsiteX4-39" fmla="*/ 0 w 1366596"/>
                        <a:gd name="connsiteY4-40" fmla="*/ 0 h 800665"/>
                        <a:gd name="connsiteX0-41" fmla="*/ 0 w 1366596"/>
                        <a:gd name="connsiteY0-42" fmla="*/ 0 h 809868"/>
                        <a:gd name="connsiteX1-43" fmla="*/ 1366596 w 1366596"/>
                        <a:gd name="connsiteY1-44" fmla="*/ 625807 h 809868"/>
                        <a:gd name="connsiteX2-45" fmla="*/ 865050 w 1366596"/>
                        <a:gd name="connsiteY2-46" fmla="*/ 809868 h 809868"/>
                        <a:gd name="connsiteX3-47" fmla="*/ 4601 w 1366596"/>
                        <a:gd name="connsiteY3-48" fmla="*/ 427942 h 809868"/>
                        <a:gd name="connsiteX4-49" fmla="*/ 0 w 1366596"/>
                        <a:gd name="connsiteY4-50" fmla="*/ 0 h 809868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24" name="Freeform 1023"/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-1" fmla="*/ 1329786 w 1348191"/>
                        <a:gd name="connsiteY0-2" fmla="*/ 0 h 791462"/>
                        <a:gd name="connsiteX1-3" fmla="*/ 1348191 w 1348191"/>
                        <a:gd name="connsiteY1-4" fmla="*/ 381926 h 791462"/>
                        <a:gd name="connsiteX2-5" fmla="*/ 487742 w 1348191"/>
                        <a:gd name="connsiteY2-6" fmla="*/ 791462 h 791462"/>
                        <a:gd name="connsiteX3-7" fmla="*/ 0 w 1348191"/>
                        <a:gd name="connsiteY3-8" fmla="*/ 612002 h 791462"/>
                        <a:gd name="connsiteX4-9" fmla="*/ 1329786 w 1348191"/>
                        <a:gd name="connsiteY4-10" fmla="*/ 0 h 791462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025" name="Straight Connector 1024"/>
                    <p:cNvCxnSpPr>
                      <a:endCxn id="1020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1026" name="Straight Connector 1025"/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1015" name="Group 1014"/>
                  <p:cNvGrpSpPr/>
                  <p:nvPr/>
                </p:nvGrpSpPr>
                <p:grpSpPr>
                  <a:xfrm>
                    <a:off x="1770362" y="2873352"/>
                    <a:ext cx="441422" cy="369332"/>
                    <a:chOff x="667045" y="1708643"/>
                    <a:chExt cx="441422" cy="369332"/>
                  </a:xfrm>
                </p:grpSpPr>
                <p:sp>
                  <p:nvSpPr>
                    <p:cNvPr id="1016" name="Oval 1015"/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17" name="TextBox 1016"/>
                    <p:cNvSpPr txBox="1"/>
                    <p:nvPr/>
                  </p:nvSpPr>
                  <p:spPr>
                    <a:xfrm>
                      <a:off x="667045" y="1708643"/>
                      <a:ext cx="441422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MS PGothic" panose="020B0600070205080204" pitchFamily="34" charset="-128"/>
                        </a:rPr>
                        <a:t>2b</a:t>
                      </a: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endParaRPr>
                    </a:p>
                  </p:txBody>
                </p:sp>
              </p:grpSp>
            </p:grpSp>
            <p:grpSp>
              <p:nvGrpSpPr>
                <p:cNvPr id="966" name="Group 965"/>
                <p:cNvGrpSpPr/>
                <p:nvPr/>
              </p:nvGrpSpPr>
              <p:grpSpPr>
                <a:xfrm>
                  <a:off x="1740320" y="4094669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1001" name="Group 327"/>
                  <p:cNvGrpSpPr/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1005" name="Oval 1004"/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06" name="Rectangle 1005"/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07" name="Oval 1006"/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08" name="Freeform 1007"/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-1" fmla="*/ 1486231 w 2944854"/>
                        <a:gd name="connsiteY0-2" fmla="*/ 727041 h 1316375"/>
                        <a:gd name="connsiteX1-3" fmla="*/ 257675 w 2944854"/>
                        <a:gd name="connsiteY1-4" fmla="*/ 1302232 h 1316375"/>
                        <a:gd name="connsiteX2-5" fmla="*/ 0 w 2944854"/>
                        <a:gd name="connsiteY2-6" fmla="*/ 1228607 h 1316375"/>
                        <a:gd name="connsiteX3-7" fmla="*/ 911064 w 2944854"/>
                        <a:gd name="connsiteY3-8" fmla="*/ 837478 h 1316375"/>
                        <a:gd name="connsiteX4-9" fmla="*/ 883456 w 2944854"/>
                        <a:gd name="connsiteY4-10" fmla="*/ 450949 h 1316375"/>
                        <a:gd name="connsiteX5-11" fmla="*/ 161047 w 2944854"/>
                        <a:gd name="connsiteY5-12" fmla="*/ 119640 h 1316375"/>
                        <a:gd name="connsiteX6-13" fmla="*/ 404917 w 2944854"/>
                        <a:gd name="connsiteY6-14" fmla="*/ 50617 h 1316375"/>
                        <a:gd name="connsiteX7-15" fmla="*/ 1477028 w 2944854"/>
                        <a:gd name="connsiteY7-16" fmla="*/ 501566 h 1316375"/>
                        <a:gd name="connsiteX8-17" fmla="*/ 2572146 w 2944854"/>
                        <a:gd name="connsiteY8-18" fmla="*/ 0 h 1316375"/>
                        <a:gd name="connsiteX9-19" fmla="*/ 2875834 w 2944854"/>
                        <a:gd name="connsiteY9-20" fmla="*/ 96632 h 1316375"/>
                        <a:gd name="connsiteX10-21" fmla="*/ 2079803 w 2944854"/>
                        <a:gd name="connsiteY10-22" fmla="*/ 432543 h 1316375"/>
                        <a:gd name="connsiteX11-23" fmla="*/ 2240850 w 2944854"/>
                        <a:gd name="connsiteY11-24" fmla="*/ 920305 h 1316375"/>
                        <a:gd name="connsiteX12-25" fmla="*/ 2944854 w 2944854"/>
                        <a:gd name="connsiteY12-26" fmla="*/ 1228607 h 1316375"/>
                        <a:gd name="connsiteX13-27" fmla="*/ 2756623 w 2944854"/>
                        <a:gd name="connsiteY13-28" fmla="*/ 1316375 h 1316375"/>
                        <a:gd name="connsiteX14-29" fmla="*/ 1486231 w 2944854"/>
                        <a:gd name="connsiteY14-30" fmla="*/ 727041 h 1316375"/>
                        <a:gd name="connsiteX0-31" fmla="*/ 1486231 w 3024520"/>
                        <a:gd name="connsiteY0-32" fmla="*/ 727041 h 1316375"/>
                        <a:gd name="connsiteX1-33" fmla="*/ 257675 w 3024520"/>
                        <a:gd name="connsiteY1-34" fmla="*/ 1302232 h 1316375"/>
                        <a:gd name="connsiteX2-35" fmla="*/ 0 w 3024520"/>
                        <a:gd name="connsiteY2-36" fmla="*/ 1228607 h 1316375"/>
                        <a:gd name="connsiteX3-37" fmla="*/ 911064 w 3024520"/>
                        <a:gd name="connsiteY3-38" fmla="*/ 837478 h 1316375"/>
                        <a:gd name="connsiteX4-39" fmla="*/ 883456 w 3024520"/>
                        <a:gd name="connsiteY4-40" fmla="*/ 450949 h 1316375"/>
                        <a:gd name="connsiteX5-41" fmla="*/ 161047 w 3024520"/>
                        <a:gd name="connsiteY5-42" fmla="*/ 119640 h 1316375"/>
                        <a:gd name="connsiteX6-43" fmla="*/ 404917 w 3024520"/>
                        <a:gd name="connsiteY6-44" fmla="*/ 50617 h 1316375"/>
                        <a:gd name="connsiteX7-45" fmla="*/ 1477028 w 3024520"/>
                        <a:gd name="connsiteY7-46" fmla="*/ 501566 h 1316375"/>
                        <a:gd name="connsiteX8-47" fmla="*/ 2572146 w 3024520"/>
                        <a:gd name="connsiteY8-48" fmla="*/ 0 h 1316375"/>
                        <a:gd name="connsiteX9-49" fmla="*/ 2875834 w 3024520"/>
                        <a:gd name="connsiteY9-50" fmla="*/ 96632 h 1316375"/>
                        <a:gd name="connsiteX10-51" fmla="*/ 2079803 w 3024520"/>
                        <a:gd name="connsiteY10-52" fmla="*/ 432543 h 1316375"/>
                        <a:gd name="connsiteX11-53" fmla="*/ 2240850 w 3024520"/>
                        <a:gd name="connsiteY11-54" fmla="*/ 920305 h 1316375"/>
                        <a:gd name="connsiteX12-55" fmla="*/ 3024520 w 3024520"/>
                        <a:gd name="connsiteY12-56" fmla="*/ 1228607 h 1316375"/>
                        <a:gd name="connsiteX13-57" fmla="*/ 2756623 w 3024520"/>
                        <a:gd name="connsiteY13-58" fmla="*/ 1316375 h 1316375"/>
                        <a:gd name="connsiteX14-59" fmla="*/ 1486231 w 3024520"/>
                        <a:gd name="connsiteY14-60" fmla="*/ 727041 h 1316375"/>
                        <a:gd name="connsiteX0-61" fmla="*/ 1537780 w 3076069"/>
                        <a:gd name="connsiteY0-62" fmla="*/ 727041 h 1316375"/>
                        <a:gd name="connsiteX1-63" fmla="*/ 309224 w 3076069"/>
                        <a:gd name="connsiteY1-64" fmla="*/ 1302232 h 1316375"/>
                        <a:gd name="connsiteX2-65" fmla="*/ 0 w 3076069"/>
                        <a:gd name="connsiteY2-66" fmla="*/ 1228607 h 1316375"/>
                        <a:gd name="connsiteX3-67" fmla="*/ 962613 w 3076069"/>
                        <a:gd name="connsiteY3-68" fmla="*/ 837478 h 1316375"/>
                        <a:gd name="connsiteX4-69" fmla="*/ 935005 w 3076069"/>
                        <a:gd name="connsiteY4-70" fmla="*/ 450949 h 1316375"/>
                        <a:gd name="connsiteX5-71" fmla="*/ 212596 w 3076069"/>
                        <a:gd name="connsiteY5-72" fmla="*/ 119640 h 1316375"/>
                        <a:gd name="connsiteX6-73" fmla="*/ 456466 w 3076069"/>
                        <a:gd name="connsiteY6-74" fmla="*/ 50617 h 1316375"/>
                        <a:gd name="connsiteX7-75" fmla="*/ 1528577 w 3076069"/>
                        <a:gd name="connsiteY7-76" fmla="*/ 501566 h 1316375"/>
                        <a:gd name="connsiteX8-77" fmla="*/ 2623695 w 3076069"/>
                        <a:gd name="connsiteY8-78" fmla="*/ 0 h 1316375"/>
                        <a:gd name="connsiteX9-79" fmla="*/ 2927383 w 3076069"/>
                        <a:gd name="connsiteY9-80" fmla="*/ 96632 h 1316375"/>
                        <a:gd name="connsiteX10-81" fmla="*/ 2131352 w 3076069"/>
                        <a:gd name="connsiteY10-82" fmla="*/ 432543 h 1316375"/>
                        <a:gd name="connsiteX11-83" fmla="*/ 2292399 w 3076069"/>
                        <a:gd name="connsiteY11-84" fmla="*/ 920305 h 1316375"/>
                        <a:gd name="connsiteX12-85" fmla="*/ 3076069 w 3076069"/>
                        <a:gd name="connsiteY12-86" fmla="*/ 1228607 h 1316375"/>
                        <a:gd name="connsiteX13-87" fmla="*/ 2808172 w 3076069"/>
                        <a:gd name="connsiteY13-88" fmla="*/ 1316375 h 1316375"/>
                        <a:gd name="connsiteX14-89" fmla="*/ 1537780 w 3076069"/>
                        <a:gd name="connsiteY14-90" fmla="*/ 727041 h 1316375"/>
                        <a:gd name="connsiteX0-91" fmla="*/ 1537780 w 3076069"/>
                        <a:gd name="connsiteY0-92" fmla="*/ 727041 h 1321259"/>
                        <a:gd name="connsiteX1-93" fmla="*/ 313981 w 3076069"/>
                        <a:gd name="connsiteY1-94" fmla="*/ 1321259 h 1321259"/>
                        <a:gd name="connsiteX2-95" fmla="*/ 0 w 3076069"/>
                        <a:gd name="connsiteY2-96" fmla="*/ 1228607 h 1321259"/>
                        <a:gd name="connsiteX3-97" fmla="*/ 962613 w 3076069"/>
                        <a:gd name="connsiteY3-98" fmla="*/ 837478 h 1321259"/>
                        <a:gd name="connsiteX4-99" fmla="*/ 935005 w 3076069"/>
                        <a:gd name="connsiteY4-100" fmla="*/ 450949 h 1321259"/>
                        <a:gd name="connsiteX5-101" fmla="*/ 212596 w 3076069"/>
                        <a:gd name="connsiteY5-102" fmla="*/ 119640 h 1321259"/>
                        <a:gd name="connsiteX6-103" fmla="*/ 456466 w 3076069"/>
                        <a:gd name="connsiteY6-104" fmla="*/ 50617 h 1321259"/>
                        <a:gd name="connsiteX7-105" fmla="*/ 1528577 w 3076069"/>
                        <a:gd name="connsiteY7-106" fmla="*/ 501566 h 1321259"/>
                        <a:gd name="connsiteX8-107" fmla="*/ 2623695 w 3076069"/>
                        <a:gd name="connsiteY8-108" fmla="*/ 0 h 1321259"/>
                        <a:gd name="connsiteX9-109" fmla="*/ 2927383 w 3076069"/>
                        <a:gd name="connsiteY9-110" fmla="*/ 96632 h 1321259"/>
                        <a:gd name="connsiteX10-111" fmla="*/ 2131352 w 3076069"/>
                        <a:gd name="connsiteY10-112" fmla="*/ 432543 h 1321259"/>
                        <a:gd name="connsiteX11-113" fmla="*/ 2292399 w 3076069"/>
                        <a:gd name="connsiteY11-114" fmla="*/ 920305 h 1321259"/>
                        <a:gd name="connsiteX12-115" fmla="*/ 3076069 w 3076069"/>
                        <a:gd name="connsiteY12-116" fmla="*/ 1228607 h 1321259"/>
                        <a:gd name="connsiteX13-117" fmla="*/ 2808172 w 3076069"/>
                        <a:gd name="connsiteY13-118" fmla="*/ 1316375 h 1321259"/>
                        <a:gd name="connsiteX14-119" fmla="*/ 1537780 w 3076069"/>
                        <a:gd name="connsiteY14-120" fmla="*/ 727041 h 1321259"/>
                        <a:gd name="connsiteX0-121" fmla="*/ 1537780 w 3076069"/>
                        <a:gd name="connsiteY0-122" fmla="*/ 750825 h 1321259"/>
                        <a:gd name="connsiteX1-123" fmla="*/ 313981 w 3076069"/>
                        <a:gd name="connsiteY1-124" fmla="*/ 1321259 h 1321259"/>
                        <a:gd name="connsiteX2-125" fmla="*/ 0 w 3076069"/>
                        <a:gd name="connsiteY2-126" fmla="*/ 1228607 h 1321259"/>
                        <a:gd name="connsiteX3-127" fmla="*/ 962613 w 3076069"/>
                        <a:gd name="connsiteY3-128" fmla="*/ 837478 h 1321259"/>
                        <a:gd name="connsiteX4-129" fmla="*/ 935005 w 3076069"/>
                        <a:gd name="connsiteY4-130" fmla="*/ 450949 h 1321259"/>
                        <a:gd name="connsiteX5-131" fmla="*/ 212596 w 3076069"/>
                        <a:gd name="connsiteY5-132" fmla="*/ 119640 h 1321259"/>
                        <a:gd name="connsiteX6-133" fmla="*/ 456466 w 3076069"/>
                        <a:gd name="connsiteY6-134" fmla="*/ 50617 h 1321259"/>
                        <a:gd name="connsiteX7-135" fmla="*/ 1528577 w 3076069"/>
                        <a:gd name="connsiteY7-136" fmla="*/ 501566 h 1321259"/>
                        <a:gd name="connsiteX8-137" fmla="*/ 2623695 w 3076069"/>
                        <a:gd name="connsiteY8-138" fmla="*/ 0 h 1321259"/>
                        <a:gd name="connsiteX9-139" fmla="*/ 2927383 w 3076069"/>
                        <a:gd name="connsiteY9-140" fmla="*/ 96632 h 1321259"/>
                        <a:gd name="connsiteX10-141" fmla="*/ 2131352 w 3076069"/>
                        <a:gd name="connsiteY10-142" fmla="*/ 432543 h 1321259"/>
                        <a:gd name="connsiteX11-143" fmla="*/ 2292399 w 3076069"/>
                        <a:gd name="connsiteY11-144" fmla="*/ 920305 h 1321259"/>
                        <a:gd name="connsiteX12-145" fmla="*/ 3076069 w 3076069"/>
                        <a:gd name="connsiteY12-146" fmla="*/ 1228607 h 1321259"/>
                        <a:gd name="connsiteX13-147" fmla="*/ 2808172 w 3076069"/>
                        <a:gd name="connsiteY13-148" fmla="*/ 1316375 h 1321259"/>
                        <a:gd name="connsiteX14-149" fmla="*/ 1537780 w 3076069"/>
                        <a:gd name="connsiteY14-150" fmla="*/ 750825 h 1321259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  <a:cxn ang="0">
                          <a:pos x="connsiteX11-23" y="connsiteY11-24"/>
                        </a:cxn>
                        <a:cxn ang="0">
                          <a:pos x="connsiteX12-25" y="connsiteY12-26"/>
                        </a:cxn>
                        <a:cxn ang="0">
                          <a:pos x="connsiteX13-27" y="connsiteY13-28"/>
                        </a:cxn>
                        <a:cxn ang="0">
                          <a:pos x="connsiteX14-29" y="connsiteY14-30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09" name="Freeform 1008"/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-1" fmla="*/ 0 w 3640627"/>
                        <a:gd name="connsiteY0-2" fmla="*/ 242051 h 923747"/>
                        <a:gd name="connsiteX1-3" fmla="*/ 655168 w 3640627"/>
                        <a:gd name="connsiteY1-4" fmla="*/ 16495 h 923747"/>
                        <a:gd name="connsiteX2-5" fmla="*/ 1809765 w 3640627"/>
                        <a:gd name="connsiteY2-6" fmla="*/ 511360 h 923747"/>
                        <a:gd name="connsiteX3-7" fmla="*/ 2964363 w 3640627"/>
                        <a:gd name="connsiteY3-8" fmla="*/ 0 h 923747"/>
                        <a:gd name="connsiteX4-9" fmla="*/ 3640627 w 3640627"/>
                        <a:gd name="connsiteY4-10" fmla="*/ 197946 h 923747"/>
                        <a:gd name="connsiteX5-11" fmla="*/ 3195282 w 3640627"/>
                        <a:gd name="connsiteY5-12" fmla="*/ 461874 h 923747"/>
                        <a:gd name="connsiteX6-13" fmla="*/ 2980857 w 3640627"/>
                        <a:gd name="connsiteY6-14" fmla="*/ 379396 h 923747"/>
                        <a:gd name="connsiteX7-15" fmla="*/ 1826259 w 3640627"/>
                        <a:gd name="connsiteY7-16" fmla="*/ 923747 h 923747"/>
                        <a:gd name="connsiteX8-17" fmla="*/ 671662 w 3640627"/>
                        <a:gd name="connsiteY8-18" fmla="*/ 412387 h 923747"/>
                        <a:gd name="connsiteX9-19" fmla="*/ 523214 w 3640627"/>
                        <a:gd name="connsiteY9-20" fmla="*/ 478369 h 923747"/>
                        <a:gd name="connsiteX10-21" fmla="*/ 0 w 3640627"/>
                        <a:gd name="connsiteY10-22" fmla="*/ 242051 h 923747"/>
                        <a:gd name="connsiteX0-23" fmla="*/ 0 w 3640627"/>
                        <a:gd name="connsiteY0-24" fmla="*/ 242051 h 923747"/>
                        <a:gd name="connsiteX1-25" fmla="*/ 655168 w 3640627"/>
                        <a:gd name="connsiteY1-26" fmla="*/ 16495 h 923747"/>
                        <a:gd name="connsiteX2-27" fmla="*/ 1809765 w 3640627"/>
                        <a:gd name="connsiteY2-28" fmla="*/ 511360 h 923747"/>
                        <a:gd name="connsiteX3-29" fmla="*/ 2964363 w 3640627"/>
                        <a:gd name="connsiteY3-30" fmla="*/ 0 h 923747"/>
                        <a:gd name="connsiteX4-31" fmla="*/ 3640627 w 3640627"/>
                        <a:gd name="connsiteY4-32" fmla="*/ 197946 h 923747"/>
                        <a:gd name="connsiteX5-33" fmla="*/ 3195282 w 3640627"/>
                        <a:gd name="connsiteY5-34" fmla="*/ 461874 h 923747"/>
                        <a:gd name="connsiteX6-35" fmla="*/ 2980857 w 3640627"/>
                        <a:gd name="connsiteY6-36" fmla="*/ 379396 h 923747"/>
                        <a:gd name="connsiteX7-37" fmla="*/ 1826259 w 3640627"/>
                        <a:gd name="connsiteY7-38" fmla="*/ 923747 h 923747"/>
                        <a:gd name="connsiteX8-39" fmla="*/ 671662 w 3640627"/>
                        <a:gd name="connsiteY8-40" fmla="*/ 412387 h 923747"/>
                        <a:gd name="connsiteX9-41" fmla="*/ 523214 w 3640627"/>
                        <a:gd name="connsiteY9-42" fmla="*/ 482971 h 923747"/>
                        <a:gd name="connsiteX10-43" fmla="*/ 0 w 3640627"/>
                        <a:gd name="connsiteY10-44" fmla="*/ 242051 h 923747"/>
                        <a:gd name="connsiteX0-45" fmla="*/ 0 w 3640627"/>
                        <a:gd name="connsiteY0-46" fmla="*/ 242051 h 923747"/>
                        <a:gd name="connsiteX1-47" fmla="*/ 655168 w 3640627"/>
                        <a:gd name="connsiteY1-48" fmla="*/ 16495 h 923747"/>
                        <a:gd name="connsiteX2-49" fmla="*/ 1809765 w 3640627"/>
                        <a:gd name="connsiteY2-50" fmla="*/ 511360 h 923747"/>
                        <a:gd name="connsiteX3-51" fmla="*/ 2964363 w 3640627"/>
                        <a:gd name="connsiteY3-52" fmla="*/ 0 h 923747"/>
                        <a:gd name="connsiteX4-53" fmla="*/ 3640627 w 3640627"/>
                        <a:gd name="connsiteY4-54" fmla="*/ 197946 h 923747"/>
                        <a:gd name="connsiteX5-55" fmla="*/ 3195282 w 3640627"/>
                        <a:gd name="connsiteY5-56" fmla="*/ 461874 h 923747"/>
                        <a:gd name="connsiteX6-57" fmla="*/ 2980857 w 3640627"/>
                        <a:gd name="connsiteY6-58" fmla="*/ 379396 h 923747"/>
                        <a:gd name="connsiteX7-59" fmla="*/ 1826259 w 3640627"/>
                        <a:gd name="connsiteY7-60" fmla="*/ 923747 h 923747"/>
                        <a:gd name="connsiteX8-61" fmla="*/ 690067 w 3640627"/>
                        <a:gd name="connsiteY8-62" fmla="*/ 412387 h 923747"/>
                        <a:gd name="connsiteX9-63" fmla="*/ 523214 w 3640627"/>
                        <a:gd name="connsiteY9-64" fmla="*/ 482971 h 923747"/>
                        <a:gd name="connsiteX10-65" fmla="*/ 0 w 3640627"/>
                        <a:gd name="connsiteY10-66" fmla="*/ 242051 h 923747"/>
                        <a:gd name="connsiteX0-67" fmla="*/ 0 w 3640627"/>
                        <a:gd name="connsiteY0-68" fmla="*/ 242051 h 946755"/>
                        <a:gd name="connsiteX1-69" fmla="*/ 655168 w 3640627"/>
                        <a:gd name="connsiteY1-70" fmla="*/ 16495 h 946755"/>
                        <a:gd name="connsiteX2-71" fmla="*/ 1809765 w 3640627"/>
                        <a:gd name="connsiteY2-72" fmla="*/ 511360 h 946755"/>
                        <a:gd name="connsiteX3-73" fmla="*/ 2964363 w 3640627"/>
                        <a:gd name="connsiteY3-74" fmla="*/ 0 h 946755"/>
                        <a:gd name="connsiteX4-75" fmla="*/ 3640627 w 3640627"/>
                        <a:gd name="connsiteY4-76" fmla="*/ 197946 h 946755"/>
                        <a:gd name="connsiteX5-77" fmla="*/ 3195282 w 3640627"/>
                        <a:gd name="connsiteY5-78" fmla="*/ 461874 h 946755"/>
                        <a:gd name="connsiteX6-79" fmla="*/ 2980857 w 3640627"/>
                        <a:gd name="connsiteY6-80" fmla="*/ 379396 h 946755"/>
                        <a:gd name="connsiteX7-81" fmla="*/ 1876873 w 3640627"/>
                        <a:gd name="connsiteY7-82" fmla="*/ 946755 h 946755"/>
                        <a:gd name="connsiteX8-83" fmla="*/ 690067 w 3640627"/>
                        <a:gd name="connsiteY8-84" fmla="*/ 412387 h 946755"/>
                        <a:gd name="connsiteX9-85" fmla="*/ 523214 w 3640627"/>
                        <a:gd name="connsiteY9-86" fmla="*/ 482971 h 946755"/>
                        <a:gd name="connsiteX10-87" fmla="*/ 0 w 3640627"/>
                        <a:gd name="connsiteY10-88" fmla="*/ 242051 h 946755"/>
                        <a:gd name="connsiteX0-89" fmla="*/ 0 w 3640627"/>
                        <a:gd name="connsiteY0-90" fmla="*/ 242051 h 946755"/>
                        <a:gd name="connsiteX1-91" fmla="*/ 655168 w 3640627"/>
                        <a:gd name="connsiteY1-92" fmla="*/ 16495 h 946755"/>
                        <a:gd name="connsiteX2-93" fmla="*/ 1855778 w 3640627"/>
                        <a:gd name="connsiteY2-94" fmla="*/ 534367 h 946755"/>
                        <a:gd name="connsiteX3-95" fmla="*/ 2964363 w 3640627"/>
                        <a:gd name="connsiteY3-96" fmla="*/ 0 h 946755"/>
                        <a:gd name="connsiteX4-97" fmla="*/ 3640627 w 3640627"/>
                        <a:gd name="connsiteY4-98" fmla="*/ 197946 h 946755"/>
                        <a:gd name="connsiteX5-99" fmla="*/ 3195282 w 3640627"/>
                        <a:gd name="connsiteY5-100" fmla="*/ 461874 h 946755"/>
                        <a:gd name="connsiteX6-101" fmla="*/ 2980857 w 3640627"/>
                        <a:gd name="connsiteY6-102" fmla="*/ 379396 h 946755"/>
                        <a:gd name="connsiteX7-103" fmla="*/ 1876873 w 3640627"/>
                        <a:gd name="connsiteY7-104" fmla="*/ 946755 h 946755"/>
                        <a:gd name="connsiteX8-105" fmla="*/ 690067 w 3640627"/>
                        <a:gd name="connsiteY8-106" fmla="*/ 412387 h 946755"/>
                        <a:gd name="connsiteX9-107" fmla="*/ 523214 w 3640627"/>
                        <a:gd name="connsiteY9-108" fmla="*/ 482971 h 946755"/>
                        <a:gd name="connsiteX10-109" fmla="*/ 0 w 3640627"/>
                        <a:gd name="connsiteY10-110" fmla="*/ 242051 h 946755"/>
                        <a:gd name="connsiteX0-111" fmla="*/ 0 w 3640627"/>
                        <a:gd name="connsiteY0-112" fmla="*/ 242051 h 946755"/>
                        <a:gd name="connsiteX1-113" fmla="*/ 655168 w 3640627"/>
                        <a:gd name="connsiteY1-114" fmla="*/ 16495 h 946755"/>
                        <a:gd name="connsiteX2-115" fmla="*/ 1855778 w 3640627"/>
                        <a:gd name="connsiteY2-116" fmla="*/ 534367 h 946755"/>
                        <a:gd name="connsiteX3-117" fmla="*/ 2964363 w 3640627"/>
                        <a:gd name="connsiteY3-118" fmla="*/ 0 h 946755"/>
                        <a:gd name="connsiteX4-119" fmla="*/ 3640627 w 3640627"/>
                        <a:gd name="connsiteY4-120" fmla="*/ 197946 h 946755"/>
                        <a:gd name="connsiteX5-121" fmla="*/ 3195282 w 3640627"/>
                        <a:gd name="connsiteY5-122" fmla="*/ 461874 h 946755"/>
                        <a:gd name="connsiteX6-123" fmla="*/ 3008465 w 3640627"/>
                        <a:gd name="connsiteY6-124" fmla="*/ 402404 h 946755"/>
                        <a:gd name="connsiteX7-125" fmla="*/ 1876873 w 3640627"/>
                        <a:gd name="connsiteY7-126" fmla="*/ 946755 h 946755"/>
                        <a:gd name="connsiteX8-127" fmla="*/ 690067 w 3640627"/>
                        <a:gd name="connsiteY8-128" fmla="*/ 412387 h 946755"/>
                        <a:gd name="connsiteX9-129" fmla="*/ 523214 w 3640627"/>
                        <a:gd name="connsiteY9-130" fmla="*/ 482971 h 946755"/>
                        <a:gd name="connsiteX10-131" fmla="*/ 0 w 3640627"/>
                        <a:gd name="connsiteY10-132" fmla="*/ 242051 h 946755"/>
                        <a:gd name="connsiteX0-133" fmla="*/ 0 w 3723451"/>
                        <a:gd name="connsiteY0-134" fmla="*/ 242051 h 946755"/>
                        <a:gd name="connsiteX1-135" fmla="*/ 655168 w 3723451"/>
                        <a:gd name="connsiteY1-136" fmla="*/ 16495 h 946755"/>
                        <a:gd name="connsiteX2-137" fmla="*/ 1855778 w 3723451"/>
                        <a:gd name="connsiteY2-138" fmla="*/ 534367 h 946755"/>
                        <a:gd name="connsiteX3-139" fmla="*/ 2964363 w 3723451"/>
                        <a:gd name="connsiteY3-140" fmla="*/ 0 h 946755"/>
                        <a:gd name="connsiteX4-141" fmla="*/ 3723451 w 3723451"/>
                        <a:gd name="connsiteY4-142" fmla="*/ 220954 h 946755"/>
                        <a:gd name="connsiteX5-143" fmla="*/ 3195282 w 3723451"/>
                        <a:gd name="connsiteY5-144" fmla="*/ 461874 h 946755"/>
                        <a:gd name="connsiteX6-145" fmla="*/ 3008465 w 3723451"/>
                        <a:gd name="connsiteY6-146" fmla="*/ 402404 h 946755"/>
                        <a:gd name="connsiteX7-147" fmla="*/ 1876873 w 3723451"/>
                        <a:gd name="connsiteY7-148" fmla="*/ 946755 h 946755"/>
                        <a:gd name="connsiteX8-149" fmla="*/ 690067 w 3723451"/>
                        <a:gd name="connsiteY8-150" fmla="*/ 412387 h 946755"/>
                        <a:gd name="connsiteX9-151" fmla="*/ 523214 w 3723451"/>
                        <a:gd name="connsiteY9-152" fmla="*/ 482971 h 946755"/>
                        <a:gd name="connsiteX10-153" fmla="*/ 0 w 3723451"/>
                        <a:gd name="connsiteY10-154" fmla="*/ 242051 h 946755"/>
                        <a:gd name="connsiteX0-155" fmla="*/ 0 w 3723451"/>
                        <a:gd name="connsiteY0-156" fmla="*/ 228246 h 932950"/>
                        <a:gd name="connsiteX1-157" fmla="*/ 655168 w 3723451"/>
                        <a:gd name="connsiteY1-158" fmla="*/ 2690 h 932950"/>
                        <a:gd name="connsiteX2-159" fmla="*/ 1855778 w 3723451"/>
                        <a:gd name="connsiteY2-160" fmla="*/ 520562 h 932950"/>
                        <a:gd name="connsiteX3-161" fmla="*/ 3001174 w 3723451"/>
                        <a:gd name="connsiteY3-162" fmla="*/ 0 h 932950"/>
                        <a:gd name="connsiteX4-163" fmla="*/ 3723451 w 3723451"/>
                        <a:gd name="connsiteY4-164" fmla="*/ 207149 h 932950"/>
                        <a:gd name="connsiteX5-165" fmla="*/ 3195282 w 3723451"/>
                        <a:gd name="connsiteY5-166" fmla="*/ 448069 h 932950"/>
                        <a:gd name="connsiteX6-167" fmla="*/ 3008465 w 3723451"/>
                        <a:gd name="connsiteY6-168" fmla="*/ 388599 h 932950"/>
                        <a:gd name="connsiteX7-169" fmla="*/ 1876873 w 3723451"/>
                        <a:gd name="connsiteY7-170" fmla="*/ 932950 h 932950"/>
                        <a:gd name="connsiteX8-171" fmla="*/ 690067 w 3723451"/>
                        <a:gd name="connsiteY8-172" fmla="*/ 398582 h 932950"/>
                        <a:gd name="connsiteX9-173" fmla="*/ 523214 w 3723451"/>
                        <a:gd name="connsiteY9-174" fmla="*/ 469166 h 932950"/>
                        <a:gd name="connsiteX10-175" fmla="*/ 0 w 3723451"/>
                        <a:gd name="connsiteY10-176" fmla="*/ 228246 h 932950"/>
                        <a:gd name="connsiteX0-177" fmla="*/ 0 w 3723451"/>
                        <a:gd name="connsiteY0-178" fmla="*/ 228246 h 932950"/>
                        <a:gd name="connsiteX1-179" fmla="*/ 655168 w 3723451"/>
                        <a:gd name="connsiteY1-180" fmla="*/ 2690 h 932950"/>
                        <a:gd name="connsiteX2-181" fmla="*/ 1855778 w 3723451"/>
                        <a:gd name="connsiteY2-182" fmla="*/ 520562 h 932950"/>
                        <a:gd name="connsiteX3-183" fmla="*/ 3001174 w 3723451"/>
                        <a:gd name="connsiteY3-184" fmla="*/ 0 h 932950"/>
                        <a:gd name="connsiteX4-185" fmla="*/ 3723451 w 3723451"/>
                        <a:gd name="connsiteY4-186" fmla="*/ 207149 h 932950"/>
                        <a:gd name="connsiteX5-187" fmla="*/ 3195282 w 3723451"/>
                        <a:gd name="connsiteY5-188" fmla="*/ 448069 h 932950"/>
                        <a:gd name="connsiteX6-189" fmla="*/ 3013067 w 3723451"/>
                        <a:gd name="connsiteY6-190" fmla="*/ 393200 h 932950"/>
                        <a:gd name="connsiteX7-191" fmla="*/ 1876873 w 3723451"/>
                        <a:gd name="connsiteY7-192" fmla="*/ 932950 h 932950"/>
                        <a:gd name="connsiteX8-193" fmla="*/ 690067 w 3723451"/>
                        <a:gd name="connsiteY8-194" fmla="*/ 398582 h 932950"/>
                        <a:gd name="connsiteX9-195" fmla="*/ 523214 w 3723451"/>
                        <a:gd name="connsiteY9-196" fmla="*/ 469166 h 932950"/>
                        <a:gd name="connsiteX10-197" fmla="*/ 0 w 3723451"/>
                        <a:gd name="connsiteY10-198" fmla="*/ 228246 h 932950"/>
                        <a:gd name="connsiteX0-199" fmla="*/ 0 w 3723451"/>
                        <a:gd name="connsiteY0-200" fmla="*/ 228246 h 932950"/>
                        <a:gd name="connsiteX1-201" fmla="*/ 655168 w 3723451"/>
                        <a:gd name="connsiteY1-202" fmla="*/ 2690 h 932950"/>
                        <a:gd name="connsiteX2-203" fmla="*/ 1855778 w 3723451"/>
                        <a:gd name="connsiteY2-204" fmla="*/ 520562 h 932950"/>
                        <a:gd name="connsiteX3-205" fmla="*/ 3001174 w 3723451"/>
                        <a:gd name="connsiteY3-206" fmla="*/ 0 h 932950"/>
                        <a:gd name="connsiteX4-207" fmla="*/ 3723451 w 3723451"/>
                        <a:gd name="connsiteY4-208" fmla="*/ 207149 h 932950"/>
                        <a:gd name="connsiteX5-209" fmla="*/ 3186079 w 3723451"/>
                        <a:gd name="connsiteY5-210" fmla="*/ 461874 h 932950"/>
                        <a:gd name="connsiteX6-211" fmla="*/ 3013067 w 3723451"/>
                        <a:gd name="connsiteY6-212" fmla="*/ 393200 h 932950"/>
                        <a:gd name="connsiteX7-213" fmla="*/ 1876873 w 3723451"/>
                        <a:gd name="connsiteY7-214" fmla="*/ 932950 h 932950"/>
                        <a:gd name="connsiteX8-215" fmla="*/ 690067 w 3723451"/>
                        <a:gd name="connsiteY8-216" fmla="*/ 398582 h 932950"/>
                        <a:gd name="connsiteX9-217" fmla="*/ 523214 w 3723451"/>
                        <a:gd name="connsiteY9-218" fmla="*/ 469166 h 932950"/>
                        <a:gd name="connsiteX10-219" fmla="*/ 0 w 3723451"/>
                        <a:gd name="connsiteY10-220" fmla="*/ 228246 h 932950"/>
                        <a:gd name="connsiteX0-221" fmla="*/ 0 w 3723451"/>
                        <a:gd name="connsiteY0-222" fmla="*/ 228246 h 932950"/>
                        <a:gd name="connsiteX1-223" fmla="*/ 655168 w 3723451"/>
                        <a:gd name="connsiteY1-224" fmla="*/ 2690 h 932950"/>
                        <a:gd name="connsiteX2-225" fmla="*/ 1855778 w 3723451"/>
                        <a:gd name="connsiteY2-226" fmla="*/ 520562 h 932950"/>
                        <a:gd name="connsiteX3-227" fmla="*/ 3001174 w 3723451"/>
                        <a:gd name="connsiteY3-228" fmla="*/ 0 h 932950"/>
                        <a:gd name="connsiteX4-229" fmla="*/ 3723451 w 3723451"/>
                        <a:gd name="connsiteY4-230" fmla="*/ 207149 h 932950"/>
                        <a:gd name="connsiteX5-231" fmla="*/ 3186079 w 3723451"/>
                        <a:gd name="connsiteY5-232" fmla="*/ 461874 h 932950"/>
                        <a:gd name="connsiteX6-233" fmla="*/ 3013067 w 3723451"/>
                        <a:gd name="connsiteY6-234" fmla="*/ 393200 h 932950"/>
                        <a:gd name="connsiteX7-235" fmla="*/ 1876873 w 3723451"/>
                        <a:gd name="connsiteY7-236" fmla="*/ 932950 h 932950"/>
                        <a:gd name="connsiteX8-237" fmla="*/ 711613 w 3723451"/>
                        <a:gd name="connsiteY8-238" fmla="*/ 413055 h 932950"/>
                        <a:gd name="connsiteX9-239" fmla="*/ 523214 w 3723451"/>
                        <a:gd name="connsiteY9-240" fmla="*/ 469166 h 932950"/>
                        <a:gd name="connsiteX10-241" fmla="*/ 0 w 3723451"/>
                        <a:gd name="connsiteY10-242" fmla="*/ 228246 h 932950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10" name="Freeform 1009"/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-1" fmla="*/ 4602 w 1371198"/>
                        <a:gd name="connsiteY0-2" fmla="*/ 0 h 800665"/>
                        <a:gd name="connsiteX1-3" fmla="*/ 1371198 w 1371198"/>
                        <a:gd name="connsiteY1-4" fmla="*/ 625807 h 800665"/>
                        <a:gd name="connsiteX2-5" fmla="*/ 897260 w 1371198"/>
                        <a:gd name="connsiteY2-6" fmla="*/ 800665 h 800665"/>
                        <a:gd name="connsiteX3-7" fmla="*/ 0 w 1371198"/>
                        <a:gd name="connsiteY3-8" fmla="*/ 404934 h 800665"/>
                        <a:gd name="connsiteX4-9" fmla="*/ 4602 w 1371198"/>
                        <a:gd name="connsiteY4-10" fmla="*/ 0 h 800665"/>
                        <a:gd name="connsiteX0-11" fmla="*/ 0 w 1366596"/>
                        <a:gd name="connsiteY0-12" fmla="*/ 0 h 800665"/>
                        <a:gd name="connsiteX1-13" fmla="*/ 1366596 w 1366596"/>
                        <a:gd name="connsiteY1-14" fmla="*/ 625807 h 800665"/>
                        <a:gd name="connsiteX2-15" fmla="*/ 892658 w 1366596"/>
                        <a:gd name="connsiteY2-16" fmla="*/ 800665 h 800665"/>
                        <a:gd name="connsiteX3-17" fmla="*/ 4601 w 1366596"/>
                        <a:gd name="connsiteY3-18" fmla="*/ 427942 h 800665"/>
                        <a:gd name="connsiteX4-19" fmla="*/ 0 w 1366596"/>
                        <a:gd name="connsiteY4-20" fmla="*/ 0 h 800665"/>
                        <a:gd name="connsiteX0-21" fmla="*/ 0 w 1366596"/>
                        <a:gd name="connsiteY0-22" fmla="*/ 0 h 800665"/>
                        <a:gd name="connsiteX1-23" fmla="*/ 1366596 w 1366596"/>
                        <a:gd name="connsiteY1-24" fmla="*/ 625807 h 800665"/>
                        <a:gd name="connsiteX2-25" fmla="*/ 892658 w 1366596"/>
                        <a:gd name="connsiteY2-26" fmla="*/ 800665 h 800665"/>
                        <a:gd name="connsiteX3-27" fmla="*/ 4601 w 1366596"/>
                        <a:gd name="connsiteY3-28" fmla="*/ 427942 h 800665"/>
                        <a:gd name="connsiteX4-29" fmla="*/ 0 w 1366596"/>
                        <a:gd name="connsiteY4-30" fmla="*/ 0 h 800665"/>
                        <a:gd name="connsiteX0-31" fmla="*/ 0 w 1366596"/>
                        <a:gd name="connsiteY0-32" fmla="*/ 0 h 800665"/>
                        <a:gd name="connsiteX1-33" fmla="*/ 1366596 w 1366596"/>
                        <a:gd name="connsiteY1-34" fmla="*/ 625807 h 800665"/>
                        <a:gd name="connsiteX2-35" fmla="*/ 892658 w 1366596"/>
                        <a:gd name="connsiteY2-36" fmla="*/ 800665 h 800665"/>
                        <a:gd name="connsiteX3-37" fmla="*/ 4601 w 1366596"/>
                        <a:gd name="connsiteY3-38" fmla="*/ 427942 h 800665"/>
                        <a:gd name="connsiteX4-39" fmla="*/ 0 w 1366596"/>
                        <a:gd name="connsiteY4-40" fmla="*/ 0 h 800665"/>
                        <a:gd name="connsiteX0-41" fmla="*/ 0 w 1366596"/>
                        <a:gd name="connsiteY0-42" fmla="*/ 0 h 809868"/>
                        <a:gd name="connsiteX1-43" fmla="*/ 1366596 w 1366596"/>
                        <a:gd name="connsiteY1-44" fmla="*/ 625807 h 809868"/>
                        <a:gd name="connsiteX2-45" fmla="*/ 865050 w 1366596"/>
                        <a:gd name="connsiteY2-46" fmla="*/ 809868 h 809868"/>
                        <a:gd name="connsiteX3-47" fmla="*/ 4601 w 1366596"/>
                        <a:gd name="connsiteY3-48" fmla="*/ 427942 h 809868"/>
                        <a:gd name="connsiteX4-49" fmla="*/ 0 w 1366596"/>
                        <a:gd name="connsiteY4-50" fmla="*/ 0 h 809868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11" name="Freeform 1010"/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-1" fmla="*/ 1329786 w 1348191"/>
                        <a:gd name="connsiteY0-2" fmla="*/ 0 h 791462"/>
                        <a:gd name="connsiteX1-3" fmla="*/ 1348191 w 1348191"/>
                        <a:gd name="connsiteY1-4" fmla="*/ 381926 h 791462"/>
                        <a:gd name="connsiteX2-5" fmla="*/ 487742 w 1348191"/>
                        <a:gd name="connsiteY2-6" fmla="*/ 791462 h 791462"/>
                        <a:gd name="connsiteX3-7" fmla="*/ 0 w 1348191"/>
                        <a:gd name="connsiteY3-8" fmla="*/ 612002 h 791462"/>
                        <a:gd name="connsiteX4-9" fmla="*/ 1329786 w 1348191"/>
                        <a:gd name="connsiteY4-10" fmla="*/ 0 h 791462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012" name="Straight Connector 1011"/>
                    <p:cNvCxnSpPr>
                      <a:endCxn id="1007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1013" name="Straight Connector 1012"/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1002" name="Group 1001"/>
                  <p:cNvGrpSpPr/>
                  <p:nvPr/>
                </p:nvGrpSpPr>
                <p:grpSpPr>
                  <a:xfrm>
                    <a:off x="1770362" y="2873352"/>
                    <a:ext cx="441422" cy="369332"/>
                    <a:chOff x="667045" y="1708643"/>
                    <a:chExt cx="441422" cy="369332"/>
                  </a:xfrm>
                </p:grpSpPr>
                <p:sp>
                  <p:nvSpPr>
                    <p:cNvPr id="1003" name="Oval 1002"/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04" name="TextBox 1003"/>
                    <p:cNvSpPr txBox="1"/>
                    <p:nvPr/>
                  </p:nvSpPr>
                  <p:spPr>
                    <a:xfrm>
                      <a:off x="667045" y="1708643"/>
                      <a:ext cx="441422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MS PGothic" panose="020B0600070205080204" pitchFamily="34" charset="-128"/>
                        </a:rPr>
                        <a:t>2d</a:t>
                      </a: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endParaRPr>
                    </a:p>
                  </p:txBody>
                </p:sp>
              </p:grpSp>
            </p:grpSp>
            <p:grpSp>
              <p:nvGrpSpPr>
                <p:cNvPr id="967" name="Group 966"/>
                <p:cNvGrpSpPr/>
                <p:nvPr/>
              </p:nvGrpSpPr>
              <p:grpSpPr>
                <a:xfrm>
                  <a:off x="2601806" y="3485072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988" name="Group 327"/>
                  <p:cNvGrpSpPr/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992" name="Oval 991"/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93" name="Rectangle 992"/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94" name="Oval 993"/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95" name="Freeform 994"/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-1" fmla="*/ 1486231 w 2944854"/>
                        <a:gd name="connsiteY0-2" fmla="*/ 727041 h 1316375"/>
                        <a:gd name="connsiteX1-3" fmla="*/ 257675 w 2944854"/>
                        <a:gd name="connsiteY1-4" fmla="*/ 1302232 h 1316375"/>
                        <a:gd name="connsiteX2-5" fmla="*/ 0 w 2944854"/>
                        <a:gd name="connsiteY2-6" fmla="*/ 1228607 h 1316375"/>
                        <a:gd name="connsiteX3-7" fmla="*/ 911064 w 2944854"/>
                        <a:gd name="connsiteY3-8" fmla="*/ 837478 h 1316375"/>
                        <a:gd name="connsiteX4-9" fmla="*/ 883456 w 2944854"/>
                        <a:gd name="connsiteY4-10" fmla="*/ 450949 h 1316375"/>
                        <a:gd name="connsiteX5-11" fmla="*/ 161047 w 2944854"/>
                        <a:gd name="connsiteY5-12" fmla="*/ 119640 h 1316375"/>
                        <a:gd name="connsiteX6-13" fmla="*/ 404917 w 2944854"/>
                        <a:gd name="connsiteY6-14" fmla="*/ 50617 h 1316375"/>
                        <a:gd name="connsiteX7-15" fmla="*/ 1477028 w 2944854"/>
                        <a:gd name="connsiteY7-16" fmla="*/ 501566 h 1316375"/>
                        <a:gd name="connsiteX8-17" fmla="*/ 2572146 w 2944854"/>
                        <a:gd name="connsiteY8-18" fmla="*/ 0 h 1316375"/>
                        <a:gd name="connsiteX9-19" fmla="*/ 2875834 w 2944854"/>
                        <a:gd name="connsiteY9-20" fmla="*/ 96632 h 1316375"/>
                        <a:gd name="connsiteX10-21" fmla="*/ 2079803 w 2944854"/>
                        <a:gd name="connsiteY10-22" fmla="*/ 432543 h 1316375"/>
                        <a:gd name="connsiteX11-23" fmla="*/ 2240850 w 2944854"/>
                        <a:gd name="connsiteY11-24" fmla="*/ 920305 h 1316375"/>
                        <a:gd name="connsiteX12-25" fmla="*/ 2944854 w 2944854"/>
                        <a:gd name="connsiteY12-26" fmla="*/ 1228607 h 1316375"/>
                        <a:gd name="connsiteX13-27" fmla="*/ 2756623 w 2944854"/>
                        <a:gd name="connsiteY13-28" fmla="*/ 1316375 h 1316375"/>
                        <a:gd name="connsiteX14-29" fmla="*/ 1486231 w 2944854"/>
                        <a:gd name="connsiteY14-30" fmla="*/ 727041 h 1316375"/>
                        <a:gd name="connsiteX0-31" fmla="*/ 1486231 w 3024520"/>
                        <a:gd name="connsiteY0-32" fmla="*/ 727041 h 1316375"/>
                        <a:gd name="connsiteX1-33" fmla="*/ 257675 w 3024520"/>
                        <a:gd name="connsiteY1-34" fmla="*/ 1302232 h 1316375"/>
                        <a:gd name="connsiteX2-35" fmla="*/ 0 w 3024520"/>
                        <a:gd name="connsiteY2-36" fmla="*/ 1228607 h 1316375"/>
                        <a:gd name="connsiteX3-37" fmla="*/ 911064 w 3024520"/>
                        <a:gd name="connsiteY3-38" fmla="*/ 837478 h 1316375"/>
                        <a:gd name="connsiteX4-39" fmla="*/ 883456 w 3024520"/>
                        <a:gd name="connsiteY4-40" fmla="*/ 450949 h 1316375"/>
                        <a:gd name="connsiteX5-41" fmla="*/ 161047 w 3024520"/>
                        <a:gd name="connsiteY5-42" fmla="*/ 119640 h 1316375"/>
                        <a:gd name="connsiteX6-43" fmla="*/ 404917 w 3024520"/>
                        <a:gd name="connsiteY6-44" fmla="*/ 50617 h 1316375"/>
                        <a:gd name="connsiteX7-45" fmla="*/ 1477028 w 3024520"/>
                        <a:gd name="connsiteY7-46" fmla="*/ 501566 h 1316375"/>
                        <a:gd name="connsiteX8-47" fmla="*/ 2572146 w 3024520"/>
                        <a:gd name="connsiteY8-48" fmla="*/ 0 h 1316375"/>
                        <a:gd name="connsiteX9-49" fmla="*/ 2875834 w 3024520"/>
                        <a:gd name="connsiteY9-50" fmla="*/ 96632 h 1316375"/>
                        <a:gd name="connsiteX10-51" fmla="*/ 2079803 w 3024520"/>
                        <a:gd name="connsiteY10-52" fmla="*/ 432543 h 1316375"/>
                        <a:gd name="connsiteX11-53" fmla="*/ 2240850 w 3024520"/>
                        <a:gd name="connsiteY11-54" fmla="*/ 920305 h 1316375"/>
                        <a:gd name="connsiteX12-55" fmla="*/ 3024520 w 3024520"/>
                        <a:gd name="connsiteY12-56" fmla="*/ 1228607 h 1316375"/>
                        <a:gd name="connsiteX13-57" fmla="*/ 2756623 w 3024520"/>
                        <a:gd name="connsiteY13-58" fmla="*/ 1316375 h 1316375"/>
                        <a:gd name="connsiteX14-59" fmla="*/ 1486231 w 3024520"/>
                        <a:gd name="connsiteY14-60" fmla="*/ 727041 h 1316375"/>
                        <a:gd name="connsiteX0-61" fmla="*/ 1537780 w 3076069"/>
                        <a:gd name="connsiteY0-62" fmla="*/ 727041 h 1316375"/>
                        <a:gd name="connsiteX1-63" fmla="*/ 309224 w 3076069"/>
                        <a:gd name="connsiteY1-64" fmla="*/ 1302232 h 1316375"/>
                        <a:gd name="connsiteX2-65" fmla="*/ 0 w 3076069"/>
                        <a:gd name="connsiteY2-66" fmla="*/ 1228607 h 1316375"/>
                        <a:gd name="connsiteX3-67" fmla="*/ 962613 w 3076069"/>
                        <a:gd name="connsiteY3-68" fmla="*/ 837478 h 1316375"/>
                        <a:gd name="connsiteX4-69" fmla="*/ 935005 w 3076069"/>
                        <a:gd name="connsiteY4-70" fmla="*/ 450949 h 1316375"/>
                        <a:gd name="connsiteX5-71" fmla="*/ 212596 w 3076069"/>
                        <a:gd name="connsiteY5-72" fmla="*/ 119640 h 1316375"/>
                        <a:gd name="connsiteX6-73" fmla="*/ 456466 w 3076069"/>
                        <a:gd name="connsiteY6-74" fmla="*/ 50617 h 1316375"/>
                        <a:gd name="connsiteX7-75" fmla="*/ 1528577 w 3076069"/>
                        <a:gd name="connsiteY7-76" fmla="*/ 501566 h 1316375"/>
                        <a:gd name="connsiteX8-77" fmla="*/ 2623695 w 3076069"/>
                        <a:gd name="connsiteY8-78" fmla="*/ 0 h 1316375"/>
                        <a:gd name="connsiteX9-79" fmla="*/ 2927383 w 3076069"/>
                        <a:gd name="connsiteY9-80" fmla="*/ 96632 h 1316375"/>
                        <a:gd name="connsiteX10-81" fmla="*/ 2131352 w 3076069"/>
                        <a:gd name="connsiteY10-82" fmla="*/ 432543 h 1316375"/>
                        <a:gd name="connsiteX11-83" fmla="*/ 2292399 w 3076069"/>
                        <a:gd name="connsiteY11-84" fmla="*/ 920305 h 1316375"/>
                        <a:gd name="connsiteX12-85" fmla="*/ 3076069 w 3076069"/>
                        <a:gd name="connsiteY12-86" fmla="*/ 1228607 h 1316375"/>
                        <a:gd name="connsiteX13-87" fmla="*/ 2808172 w 3076069"/>
                        <a:gd name="connsiteY13-88" fmla="*/ 1316375 h 1316375"/>
                        <a:gd name="connsiteX14-89" fmla="*/ 1537780 w 3076069"/>
                        <a:gd name="connsiteY14-90" fmla="*/ 727041 h 1316375"/>
                        <a:gd name="connsiteX0-91" fmla="*/ 1537780 w 3076069"/>
                        <a:gd name="connsiteY0-92" fmla="*/ 727041 h 1321259"/>
                        <a:gd name="connsiteX1-93" fmla="*/ 313981 w 3076069"/>
                        <a:gd name="connsiteY1-94" fmla="*/ 1321259 h 1321259"/>
                        <a:gd name="connsiteX2-95" fmla="*/ 0 w 3076069"/>
                        <a:gd name="connsiteY2-96" fmla="*/ 1228607 h 1321259"/>
                        <a:gd name="connsiteX3-97" fmla="*/ 962613 w 3076069"/>
                        <a:gd name="connsiteY3-98" fmla="*/ 837478 h 1321259"/>
                        <a:gd name="connsiteX4-99" fmla="*/ 935005 w 3076069"/>
                        <a:gd name="connsiteY4-100" fmla="*/ 450949 h 1321259"/>
                        <a:gd name="connsiteX5-101" fmla="*/ 212596 w 3076069"/>
                        <a:gd name="connsiteY5-102" fmla="*/ 119640 h 1321259"/>
                        <a:gd name="connsiteX6-103" fmla="*/ 456466 w 3076069"/>
                        <a:gd name="connsiteY6-104" fmla="*/ 50617 h 1321259"/>
                        <a:gd name="connsiteX7-105" fmla="*/ 1528577 w 3076069"/>
                        <a:gd name="connsiteY7-106" fmla="*/ 501566 h 1321259"/>
                        <a:gd name="connsiteX8-107" fmla="*/ 2623695 w 3076069"/>
                        <a:gd name="connsiteY8-108" fmla="*/ 0 h 1321259"/>
                        <a:gd name="connsiteX9-109" fmla="*/ 2927383 w 3076069"/>
                        <a:gd name="connsiteY9-110" fmla="*/ 96632 h 1321259"/>
                        <a:gd name="connsiteX10-111" fmla="*/ 2131352 w 3076069"/>
                        <a:gd name="connsiteY10-112" fmla="*/ 432543 h 1321259"/>
                        <a:gd name="connsiteX11-113" fmla="*/ 2292399 w 3076069"/>
                        <a:gd name="connsiteY11-114" fmla="*/ 920305 h 1321259"/>
                        <a:gd name="connsiteX12-115" fmla="*/ 3076069 w 3076069"/>
                        <a:gd name="connsiteY12-116" fmla="*/ 1228607 h 1321259"/>
                        <a:gd name="connsiteX13-117" fmla="*/ 2808172 w 3076069"/>
                        <a:gd name="connsiteY13-118" fmla="*/ 1316375 h 1321259"/>
                        <a:gd name="connsiteX14-119" fmla="*/ 1537780 w 3076069"/>
                        <a:gd name="connsiteY14-120" fmla="*/ 727041 h 1321259"/>
                        <a:gd name="connsiteX0-121" fmla="*/ 1537780 w 3076069"/>
                        <a:gd name="connsiteY0-122" fmla="*/ 750825 h 1321259"/>
                        <a:gd name="connsiteX1-123" fmla="*/ 313981 w 3076069"/>
                        <a:gd name="connsiteY1-124" fmla="*/ 1321259 h 1321259"/>
                        <a:gd name="connsiteX2-125" fmla="*/ 0 w 3076069"/>
                        <a:gd name="connsiteY2-126" fmla="*/ 1228607 h 1321259"/>
                        <a:gd name="connsiteX3-127" fmla="*/ 962613 w 3076069"/>
                        <a:gd name="connsiteY3-128" fmla="*/ 837478 h 1321259"/>
                        <a:gd name="connsiteX4-129" fmla="*/ 935005 w 3076069"/>
                        <a:gd name="connsiteY4-130" fmla="*/ 450949 h 1321259"/>
                        <a:gd name="connsiteX5-131" fmla="*/ 212596 w 3076069"/>
                        <a:gd name="connsiteY5-132" fmla="*/ 119640 h 1321259"/>
                        <a:gd name="connsiteX6-133" fmla="*/ 456466 w 3076069"/>
                        <a:gd name="connsiteY6-134" fmla="*/ 50617 h 1321259"/>
                        <a:gd name="connsiteX7-135" fmla="*/ 1528577 w 3076069"/>
                        <a:gd name="connsiteY7-136" fmla="*/ 501566 h 1321259"/>
                        <a:gd name="connsiteX8-137" fmla="*/ 2623695 w 3076069"/>
                        <a:gd name="connsiteY8-138" fmla="*/ 0 h 1321259"/>
                        <a:gd name="connsiteX9-139" fmla="*/ 2927383 w 3076069"/>
                        <a:gd name="connsiteY9-140" fmla="*/ 96632 h 1321259"/>
                        <a:gd name="connsiteX10-141" fmla="*/ 2131352 w 3076069"/>
                        <a:gd name="connsiteY10-142" fmla="*/ 432543 h 1321259"/>
                        <a:gd name="connsiteX11-143" fmla="*/ 2292399 w 3076069"/>
                        <a:gd name="connsiteY11-144" fmla="*/ 920305 h 1321259"/>
                        <a:gd name="connsiteX12-145" fmla="*/ 3076069 w 3076069"/>
                        <a:gd name="connsiteY12-146" fmla="*/ 1228607 h 1321259"/>
                        <a:gd name="connsiteX13-147" fmla="*/ 2808172 w 3076069"/>
                        <a:gd name="connsiteY13-148" fmla="*/ 1316375 h 1321259"/>
                        <a:gd name="connsiteX14-149" fmla="*/ 1537780 w 3076069"/>
                        <a:gd name="connsiteY14-150" fmla="*/ 750825 h 1321259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  <a:cxn ang="0">
                          <a:pos x="connsiteX11-23" y="connsiteY11-24"/>
                        </a:cxn>
                        <a:cxn ang="0">
                          <a:pos x="connsiteX12-25" y="connsiteY12-26"/>
                        </a:cxn>
                        <a:cxn ang="0">
                          <a:pos x="connsiteX13-27" y="connsiteY13-28"/>
                        </a:cxn>
                        <a:cxn ang="0">
                          <a:pos x="connsiteX14-29" y="connsiteY14-30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96" name="Freeform 995"/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-1" fmla="*/ 0 w 3640627"/>
                        <a:gd name="connsiteY0-2" fmla="*/ 242051 h 923747"/>
                        <a:gd name="connsiteX1-3" fmla="*/ 655168 w 3640627"/>
                        <a:gd name="connsiteY1-4" fmla="*/ 16495 h 923747"/>
                        <a:gd name="connsiteX2-5" fmla="*/ 1809765 w 3640627"/>
                        <a:gd name="connsiteY2-6" fmla="*/ 511360 h 923747"/>
                        <a:gd name="connsiteX3-7" fmla="*/ 2964363 w 3640627"/>
                        <a:gd name="connsiteY3-8" fmla="*/ 0 h 923747"/>
                        <a:gd name="connsiteX4-9" fmla="*/ 3640627 w 3640627"/>
                        <a:gd name="connsiteY4-10" fmla="*/ 197946 h 923747"/>
                        <a:gd name="connsiteX5-11" fmla="*/ 3195282 w 3640627"/>
                        <a:gd name="connsiteY5-12" fmla="*/ 461874 h 923747"/>
                        <a:gd name="connsiteX6-13" fmla="*/ 2980857 w 3640627"/>
                        <a:gd name="connsiteY6-14" fmla="*/ 379396 h 923747"/>
                        <a:gd name="connsiteX7-15" fmla="*/ 1826259 w 3640627"/>
                        <a:gd name="connsiteY7-16" fmla="*/ 923747 h 923747"/>
                        <a:gd name="connsiteX8-17" fmla="*/ 671662 w 3640627"/>
                        <a:gd name="connsiteY8-18" fmla="*/ 412387 h 923747"/>
                        <a:gd name="connsiteX9-19" fmla="*/ 523214 w 3640627"/>
                        <a:gd name="connsiteY9-20" fmla="*/ 478369 h 923747"/>
                        <a:gd name="connsiteX10-21" fmla="*/ 0 w 3640627"/>
                        <a:gd name="connsiteY10-22" fmla="*/ 242051 h 923747"/>
                        <a:gd name="connsiteX0-23" fmla="*/ 0 w 3640627"/>
                        <a:gd name="connsiteY0-24" fmla="*/ 242051 h 923747"/>
                        <a:gd name="connsiteX1-25" fmla="*/ 655168 w 3640627"/>
                        <a:gd name="connsiteY1-26" fmla="*/ 16495 h 923747"/>
                        <a:gd name="connsiteX2-27" fmla="*/ 1809765 w 3640627"/>
                        <a:gd name="connsiteY2-28" fmla="*/ 511360 h 923747"/>
                        <a:gd name="connsiteX3-29" fmla="*/ 2964363 w 3640627"/>
                        <a:gd name="connsiteY3-30" fmla="*/ 0 h 923747"/>
                        <a:gd name="connsiteX4-31" fmla="*/ 3640627 w 3640627"/>
                        <a:gd name="connsiteY4-32" fmla="*/ 197946 h 923747"/>
                        <a:gd name="connsiteX5-33" fmla="*/ 3195282 w 3640627"/>
                        <a:gd name="connsiteY5-34" fmla="*/ 461874 h 923747"/>
                        <a:gd name="connsiteX6-35" fmla="*/ 2980857 w 3640627"/>
                        <a:gd name="connsiteY6-36" fmla="*/ 379396 h 923747"/>
                        <a:gd name="connsiteX7-37" fmla="*/ 1826259 w 3640627"/>
                        <a:gd name="connsiteY7-38" fmla="*/ 923747 h 923747"/>
                        <a:gd name="connsiteX8-39" fmla="*/ 671662 w 3640627"/>
                        <a:gd name="connsiteY8-40" fmla="*/ 412387 h 923747"/>
                        <a:gd name="connsiteX9-41" fmla="*/ 523214 w 3640627"/>
                        <a:gd name="connsiteY9-42" fmla="*/ 482971 h 923747"/>
                        <a:gd name="connsiteX10-43" fmla="*/ 0 w 3640627"/>
                        <a:gd name="connsiteY10-44" fmla="*/ 242051 h 923747"/>
                        <a:gd name="connsiteX0-45" fmla="*/ 0 w 3640627"/>
                        <a:gd name="connsiteY0-46" fmla="*/ 242051 h 923747"/>
                        <a:gd name="connsiteX1-47" fmla="*/ 655168 w 3640627"/>
                        <a:gd name="connsiteY1-48" fmla="*/ 16495 h 923747"/>
                        <a:gd name="connsiteX2-49" fmla="*/ 1809765 w 3640627"/>
                        <a:gd name="connsiteY2-50" fmla="*/ 511360 h 923747"/>
                        <a:gd name="connsiteX3-51" fmla="*/ 2964363 w 3640627"/>
                        <a:gd name="connsiteY3-52" fmla="*/ 0 h 923747"/>
                        <a:gd name="connsiteX4-53" fmla="*/ 3640627 w 3640627"/>
                        <a:gd name="connsiteY4-54" fmla="*/ 197946 h 923747"/>
                        <a:gd name="connsiteX5-55" fmla="*/ 3195282 w 3640627"/>
                        <a:gd name="connsiteY5-56" fmla="*/ 461874 h 923747"/>
                        <a:gd name="connsiteX6-57" fmla="*/ 2980857 w 3640627"/>
                        <a:gd name="connsiteY6-58" fmla="*/ 379396 h 923747"/>
                        <a:gd name="connsiteX7-59" fmla="*/ 1826259 w 3640627"/>
                        <a:gd name="connsiteY7-60" fmla="*/ 923747 h 923747"/>
                        <a:gd name="connsiteX8-61" fmla="*/ 690067 w 3640627"/>
                        <a:gd name="connsiteY8-62" fmla="*/ 412387 h 923747"/>
                        <a:gd name="connsiteX9-63" fmla="*/ 523214 w 3640627"/>
                        <a:gd name="connsiteY9-64" fmla="*/ 482971 h 923747"/>
                        <a:gd name="connsiteX10-65" fmla="*/ 0 w 3640627"/>
                        <a:gd name="connsiteY10-66" fmla="*/ 242051 h 923747"/>
                        <a:gd name="connsiteX0-67" fmla="*/ 0 w 3640627"/>
                        <a:gd name="connsiteY0-68" fmla="*/ 242051 h 946755"/>
                        <a:gd name="connsiteX1-69" fmla="*/ 655168 w 3640627"/>
                        <a:gd name="connsiteY1-70" fmla="*/ 16495 h 946755"/>
                        <a:gd name="connsiteX2-71" fmla="*/ 1809765 w 3640627"/>
                        <a:gd name="connsiteY2-72" fmla="*/ 511360 h 946755"/>
                        <a:gd name="connsiteX3-73" fmla="*/ 2964363 w 3640627"/>
                        <a:gd name="connsiteY3-74" fmla="*/ 0 h 946755"/>
                        <a:gd name="connsiteX4-75" fmla="*/ 3640627 w 3640627"/>
                        <a:gd name="connsiteY4-76" fmla="*/ 197946 h 946755"/>
                        <a:gd name="connsiteX5-77" fmla="*/ 3195282 w 3640627"/>
                        <a:gd name="connsiteY5-78" fmla="*/ 461874 h 946755"/>
                        <a:gd name="connsiteX6-79" fmla="*/ 2980857 w 3640627"/>
                        <a:gd name="connsiteY6-80" fmla="*/ 379396 h 946755"/>
                        <a:gd name="connsiteX7-81" fmla="*/ 1876873 w 3640627"/>
                        <a:gd name="connsiteY7-82" fmla="*/ 946755 h 946755"/>
                        <a:gd name="connsiteX8-83" fmla="*/ 690067 w 3640627"/>
                        <a:gd name="connsiteY8-84" fmla="*/ 412387 h 946755"/>
                        <a:gd name="connsiteX9-85" fmla="*/ 523214 w 3640627"/>
                        <a:gd name="connsiteY9-86" fmla="*/ 482971 h 946755"/>
                        <a:gd name="connsiteX10-87" fmla="*/ 0 w 3640627"/>
                        <a:gd name="connsiteY10-88" fmla="*/ 242051 h 946755"/>
                        <a:gd name="connsiteX0-89" fmla="*/ 0 w 3640627"/>
                        <a:gd name="connsiteY0-90" fmla="*/ 242051 h 946755"/>
                        <a:gd name="connsiteX1-91" fmla="*/ 655168 w 3640627"/>
                        <a:gd name="connsiteY1-92" fmla="*/ 16495 h 946755"/>
                        <a:gd name="connsiteX2-93" fmla="*/ 1855778 w 3640627"/>
                        <a:gd name="connsiteY2-94" fmla="*/ 534367 h 946755"/>
                        <a:gd name="connsiteX3-95" fmla="*/ 2964363 w 3640627"/>
                        <a:gd name="connsiteY3-96" fmla="*/ 0 h 946755"/>
                        <a:gd name="connsiteX4-97" fmla="*/ 3640627 w 3640627"/>
                        <a:gd name="connsiteY4-98" fmla="*/ 197946 h 946755"/>
                        <a:gd name="connsiteX5-99" fmla="*/ 3195282 w 3640627"/>
                        <a:gd name="connsiteY5-100" fmla="*/ 461874 h 946755"/>
                        <a:gd name="connsiteX6-101" fmla="*/ 2980857 w 3640627"/>
                        <a:gd name="connsiteY6-102" fmla="*/ 379396 h 946755"/>
                        <a:gd name="connsiteX7-103" fmla="*/ 1876873 w 3640627"/>
                        <a:gd name="connsiteY7-104" fmla="*/ 946755 h 946755"/>
                        <a:gd name="connsiteX8-105" fmla="*/ 690067 w 3640627"/>
                        <a:gd name="connsiteY8-106" fmla="*/ 412387 h 946755"/>
                        <a:gd name="connsiteX9-107" fmla="*/ 523214 w 3640627"/>
                        <a:gd name="connsiteY9-108" fmla="*/ 482971 h 946755"/>
                        <a:gd name="connsiteX10-109" fmla="*/ 0 w 3640627"/>
                        <a:gd name="connsiteY10-110" fmla="*/ 242051 h 946755"/>
                        <a:gd name="connsiteX0-111" fmla="*/ 0 w 3640627"/>
                        <a:gd name="connsiteY0-112" fmla="*/ 242051 h 946755"/>
                        <a:gd name="connsiteX1-113" fmla="*/ 655168 w 3640627"/>
                        <a:gd name="connsiteY1-114" fmla="*/ 16495 h 946755"/>
                        <a:gd name="connsiteX2-115" fmla="*/ 1855778 w 3640627"/>
                        <a:gd name="connsiteY2-116" fmla="*/ 534367 h 946755"/>
                        <a:gd name="connsiteX3-117" fmla="*/ 2964363 w 3640627"/>
                        <a:gd name="connsiteY3-118" fmla="*/ 0 h 946755"/>
                        <a:gd name="connsiteX4-119" fmla="*/ 3640627 w 3640627"/>
                        <a:gd name="connsiteY4-120" fmla="*/ 197946 h 946755"/>
                        <a:gd name="connsiteX5-121" fmla="*/ 3195282 w 3640627"/>
                        <a:gd name="connsiteY5-122" fmla="*/ 461874 h 946755"/>
                        <a:gd name="connsiteX6-123" fmla="*/ 3008465 w 3640627"/>
                        <a:gd name="connsiteY6-124" fmla="*/ 402404 h 946755"/>
                        <a:gd name="connsiteX7-125" fmla="*/ 1876873 w 3640627"/>
                        <a:gd name="connsiteY7-126" fmla="*/ 946755 h 946755"/>
                        <a:gd name="connsiteX8-127" fmla="*/ 690067 w 3640627"/>
                        <a:gd name="connsiteY8-128" fmla="*/ 412387 h 946755"/>
                        <a:gd name="connsiteX9-129" fmla="*/ 523214 w 3640627"/>
                        <a:gd name="connsiteY9-130" fmla="*/ 482971 h 946755"/>
                        <a:gd name="connsiteX10-131" fmla="*/ 0 w 3640627"/>
                        <a:gd name="connsiteY10-132" fmla="*/ 242051 h 946755"/>
                        <a:gd name="connsiteX0-133" fmla="*/ 0 w 3723451"/>
                        <a:gd name="connsiteY0-134" fmla="*/ 242051 h 946755"/>
                        <a:gd name="connsiteX1-135" fmla="*/ 655168 w 3723451"/>
                        <a:gd name="connsiteY1-136" fmla="*/ 16495 h 946755"/>
                        <a:gd name="connsiteX2-137" fmla="*/ 1855778 w 3723451"/>
                        <a:gd name="connsiteY2-138" fmla="*/ 534367 h 946755"/>
                        <a:gd name="connsiteX3-139" fmla="*/ 2964363 w 3723451"/>
                        <a:gd name="connsiteY3-140" fmla="*/ 0 h 946755"/>
                        <a:gd name="connsiteX4-141" fmla="*/ 3723451 w 3723451"/>
                        <a:gd name="connsiteY4-142" fmla="*/ 220954 h 946755"/>
                        <a:gd name="connsiteX5-143" fmla="*/ 3195282 w 3723451"/>
                        <a:gd name="connsiteY5-144" fmla="*/ 461874 h 946755"/>
                        <a:gd name="connsiteX6-145" fmla="*/ 3008465 w 3723451"/>
                        <a:gd name="connsiteY6-146" fmla="*/ 402404 h 946755"/>
                        <a:gd name="connsiteX7-147" fmla="*/ 1876873 w 3723451"/>
                        <a:gd name="connsiteY7-148" fmla="*/ 946755 h 946755"/>
                        <a:gd name="connsiteX8-149" fmla="*/ 690067 w 3723451"/>
                        <a:gd name="connsiteY8-150" fmla="*/ 412387 h 946755"/>
                        <a:gd name="connsiteX9-151" fmla="*/ 523214 w 3723451"/>
                        <a:gd name="connsiteY9-152" fmla="*/ 482971 h 946755"/>
                        <a:gd name="connsiteX10-153" fmla="*/ 0 w 3723451"/>
                        <a:gd name="connsiteY10-154" fmla="*/ 242051 h 946755"/>
                        <a:gd name="connsiteX0-155" fmla="*/ 0 w 3723451"/>
                        <a:gd name="connsiteY0-156" fmla="*/ 228246 h 932950"/>
                        <a:gd name="connsiteX1-157" fmla="*/ 655168 w 3723451"/>
                        <a:gd name="connsiteY1-158" fmla="*/ 2690 h 932950"/>
                        <a:gd name="connsiteX2-159" fmla="*/ 1855778 w 3723451"/>
                        <a:gd name="connsiteY2-160" fmla="*/ 520562 h 932950"/>
                        <a:gd name="connsiteX3-161" fmla="*/ 3001174 w 3723451"/>
                        <a:gd name="connsiteY3-162" fmla="*/ 0 h 932950"/>
                        <a:gd name="connsiteX4-163" fmla="*/ 3723451 w 3723451"/>
                        <a:gd name="connsiteY4-164" fmla="*/ 207149 h 932950"/>
                        <a:gd name="connsiteX5-165" fmla="*/ 3195282 w 3723451"/>
                        <a:gd name="connsiteY5-166" fmla="*/ 448069 h 932950"/>
                        <a:gd name="connsiteX6-167" fmla="*/ 3008465 w 3723451"/>
                        <a:gd name="connsiteY6-168" fmla="*/ 388599 h 932950"/>
                        <a:gd name="connsiteX7-169" fmla="*/ 1876873 w 3723451"/>
                        <a:gd name="connsiteY7-170" fmla="*/ 932950 h 932950"/>
                        <a:gd name="connsiteX8-171" fmla="*/ 690067 w 3723451"/>
                        <a:gd name="connsiteY8-172" fmla="*/ 398582 h 932950"/>
                        <a:gd name="connsiteX9-173" fmla="*/ 523214 w 3723451"/>
                        <a:gd name="connsiteY9-174" fmla="*/ 469166 h 932950"/>
                        <a:gd name="connsiteX10-175" fmla="*/ 0 w 3723451"/>
                        <a:gd name="connsiteY10-176" fmla="*/ 228246 h 932950"/>
                        <a:gd name="connsiteX0-177" fmla="*/ 0 w 3723451"/>
                        <a:gd name="connsiteY0-178" fmla="*/ 228246 h 932950"/>
                        <a:gd name="connsiteX1-179" fmla="*/ 655168 w 3723451"/>
                        <a:gd name="connsiteY1-180" fmla="*/ 2690 h 932950"/>
                        <a:gd name="connsiteX2-181" fmla="*/ 1855778 w 3723451"/>
                        <a:gd name="connsiteY2-182" fmla="*/ 520562 h 932950"/>
                        <a:gd name="connsiteX3-183" fmla="*/ 3001174 w 3723451"/>
                        <a:gd name="connsiteY3-184" fmla="*/ 0 h 932950"/>
                        <a:gd name="connsiteX4-185" fmla="*/ 3723451 w 3723451"/>
                        <a:gd name="connsiteY4-186" fmla="*/ 207149 h 932950"/>
                        <a:gd name="connsiteX5-187" fmla="*/ 3195282 w 3723451"/>
                        <a:gd name="connsiteY5-188" fmla="*/ 448069 h 932950"/>
                        <a:gd name="connsiteX6-189" fmla="*/ 3013067 w 3723451"/>
                        <a:gd name="connsiteY6-190" fmla="*/ 393200 h 932950"/>
                        <a:gd name="connsiteX7-191" fmla="*/ 1876873 w 3723451"/>
                        <a:gd name="connsiteY7-192" fmla="*/ 932950 h 932950"/>
                        <a:gd name="connsiteX8-193" fmla="*/ 690067 w 3723451"/>
                        <a:gd name="connsiteY8-194" fmla="*/ 398582 h 932950"/>
                        <a:gd name="connsiteX9-195" fmla="*/ 523214 w 3723451"/>
                        <a:gd name="connsiteY9-196" fmla="*/ 469166 h 932950"/>
                        <a:gd name="connsiteX10-197" fmla="*/ 0 w 3723451"/>
                        <a:gd name="connsiteY10-198" fmla="*/ 228246 h 932950"/>
                        <a:gd name="connsiteX0-199" fmla="*/ 0 w 3723451"/>
                        <a:gd name="connsiteY0-200" fmla="*/ 228246 h 932950"/>
                        <a:gd name="connsiteX1-201" fmla="*/ 655168 w 3723451"/>
                        <a:gd name="connsiteY1-202" fmla="*/ 2690 h 932950"/>
                        <a:gd name="connsiteX2-203" fmla="*/ 1855778 w 3723451"/>
                        <a:gd name="connsiteY2-204" fmla="*/ 520562 h 932950"/>
                        <a:gd name="connsiteX3-205" fmla="*/ 3001174 w 3723451"/>
                        <a:gd name="connsiteY3-206" fmla="*/ 0 h 932950"/>
                        <a:gd name="connsiteX4-207" fmla="*/ 3723451 w 3723451"/>
                        <a:gd name="connsiteY4-208" fmla="*/ 207149 h 932950"/>
                        <a:gd name="connsiteX5-209" fmla="*/ 3186079 w 3723451"/>
                        <a:gd name="connsiteY5-210" fmla="*/ 461874 h 932950"/>
                        <a:gd name="connsiteX6-211" fmla="*/ 3013067 w 3723451"/>
                        <a:gd name="connsiteY6-212" fmla="*/ 393200 h 932950"/>
                        <a:gd name="connsiteX7-213" fmla="*/ 1876873 w 3723451"/>
                        <a:gd name="connsiteY7-214" fmla="*/ 932950 h 932950"/>
                        <a:gd name="connsiteX8-215" fmla="*/ 690067 w 3723451"/>
                        <a:gd name="connsiteY8-216" fmla="*/ 398582 h 932950"/>
                        <a:gd name="connsiteX9-217" fmla="*/ 523214 w 3723451"/>
                        <a:gd name="connsiteY9-218" fmla="*/ 469166 h 932950"/>
                        <a:gd name="connsiteX10-219" fmla="*/ 0 w 3723451"/>
                        <a:gd name="connsiteY10-220" fmla="*/ 228246 h 932950"/>
                        <a:gd name="connsiteX0-221" fmla="*/ 0 w 3723451"/>
                        <a:gd name="connsiteY0-222" fmla="*/ 228246 h 932950"/>
                        <a:gd name="connsiteX1-223" fmla="*/ 655168 w 3723451"/>
                        <a:gd name="connsiteY1-224" fmla="*/ 2690 h 932950"/>
                        <a:gd name="connsiteX2-225" fmla="*/ 1855778 w 3723451"/>
                        <a:gd name="connsiteY2-226" fmla="*/ 520562 h 932950"/>
                        <a:gd name="connsiteX3-227" fmla="*/ 3001174 w 3723451"/>
                        <a:gd name="connsiteY3-228" fmla="*/ 0 h 932950"/>
                        <a:gd name="connsiteX4-229" fmla="*/ 3723451 w 3723451"/>
                        <a:gd name="connsiteY4-230" fmla="*/ 207149 h 932950"/>
                        <a:gd name="connsiteX5-231" fmla="*/ 3186079 w 3723451"/>
                        <a:gd name="connsiteY5-232" fmla="*/ 461874 h 932950"/>
                        <a:gd name="connsiteX6-233" fmla="*/ 3013067 w 3723451"/>
                        <a:gd name="connsiteY6-234" fmla="*/ 393200 h 932950"/>
                        <a:gd name="connsiteX7-235" fmla="*/ 1876873 w 3723451"/>
                        <a:gd name="connsiteY7-236" fmla="*/ 932950 h 932950"/>
                        <a:gd name="connsiteX8-237" fmla="*/ 711613 w 3723451"/>
                        <a:gd name="connsiteY8-238" fmla="*/ 413055 h 932950"/>
                        <a:gd name="connsiteX9-239" fmla="*/ 523214 w 3723451"/>
                        <a:gd name="connsiteY9-240" fmla="*/ 469166 h 932950"/>
                        <a:gd name="connsiteX10-241" fmla="*/ 0 w 3723451"/>
                        <a:gd name="connsiteY10-242" fmla="*/ 228246 h 932950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97" name="Freeform 996"/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-1" fmla="*/ 4602 w 1371198"/>
                        <a:gd name="connsiteY0-2" fmla="*/ 0 h 800665"/>
                        <a:gd name="connsiteX1-3" fmla="*/ 1371198 w 1371198"/>
                        <a:gd name="connsiteY1-4" fmla="*/ 625807 h 800665"/>
                        <a:gd name="connsiteX2-5" fmla="*/ 897260 w 1371198"/>
                        <a:gd name="connsiteY2-6" fmla="*/ 800665 h 800665"/>
                        <a:gd name="connsiteX3-7" fmla="*/ 0 w 1371198"/>
                        <a:gd name="connsiteY3-8" fmla="*/ 404934 h 800665"/>
                        <a:gd name="connsiteX4-9" fmla="*/ 4602 w 1371198"/>
                        <a:gd name="connsiteY4-10" fmla="*/ 0 h 800665"/>
                        <a:gd name="connsiteX0-11" fmla="*/ 0 w 1366596"/>
                        <a:gd name="connsiteY0-12" fmla="*/ 0 h 800665"/>
                        <a:gd name="connsiteX1-13" fmla="*/ 1366596 w 1366596"/>
                        <a:gd name="connsiteY1-14" fmla="*/ 625807 h 800665"/>
                        <a:gd name="connsiteX2-15" fmla="*/ 892658 w 1366596"/>
                        <a:gd name="connsiteY2-16" fmla="*/ 800665 h 800665"/>
                        <a:gd name="connsiteX3-17" fmla="*/ 4601 w 1366596"/>
                        <a:gd name="connsiteY3-18" fmla="*/ 427942 h 800665"/>
                        <a:gd name="connsiteX4-19" fmla="*/ 0 w 1366596"/>
                        <a:gd name="connsiteY4-20" fmla="*/ 0 h 800665"/>
                        <a:gd name="connsiteX0-21" fmla="*/ 0 w 1366596"/>
                        <a:gd name="connsiteY0-22" fmla="*/ 0 h 800665"/>
                        <a:gd name="connsiteX1-23" fmla="*/ 1366596 w 1366596"/>
                        <a:gd name="connsiteY1-24" fmla="*/ 625807 h 800665"/>
                        <a:gd name="connsiteX2-25" fmla="*/ 892658 w 1366596"/>
                        <a:gd name="connsiteY2-26" fmla="*/ 800665 h 800665"/>
                        <a:gd name="connsiteX3-27" fmla="*/ 4601 w 1366596"/>
                        <a:gd name="connsiteY3-28" fmla="*/ 427942 h 800665"/>
                        <a:gd name="connsiteX4-29" fmla="*/ 0 w 1366596"/>
                        <a:gd name="connsiteY4-30" fmla="*/ 0 h 800665"/>
                        <a:gd name="connsiteX0-31" fmla="*/ 0 w 1366596"/>
                        <a:gd name="connsiteY0-32" fmla="*/ 0 h 800665"/>
                        <a:gd name="connsiteX1-33" fmla="*/ 1366596 w 1366596"/>
                        <a:gd name="connsiteY1-34" fmla="*/ 625807 h 800665"/>
                        <a:gd name="connsiteX2-35" fmla="*/ 892658 w 1366596"/>
                        <a:gd name="connsiteY2-36" fmla="*/ 800665 h 800665"/>
                        <a:gd name="connsiteX3-37" fmla="*/ 4601 w 1366596"/>
                        <a:gd name="connsiteY3-38" fmla="*/ 427942 h 800665"/>
                        <a:gd name="connsiteX4-39" fmla="*/ 0 w 1366596"/>
                        <a:gd name="connsiteY4-40" fmla="*/ 0 h 800665"/>
                        <a:gd name="connsiteX0-41" fmla="*/ 0 w 1366596"/>
                        <a:gd name="connsiteY0-42" fmla="*/ 0 h 809868"/>
                        <a:gd name="connsiteX1-43" fmla="*/ 1366596 w 1366596"/>
                        <a:gd name="connsiteY1-44" fmla="*/ 625807 h 809868"/>
                        <a:gd name="connsiteX2-45" fmla="*/ 865050 w 1366596"/>
                        <a:gd name="connsiteY2-46" fmla="*/ 809868 h 809868"/>
                        <a:gd name="connsiteX3-47" fmla="*/ 4601 w 1366596"/>
                        <a:gd name="connsiteY3-48" fmla="*/ 427942 h 809868"/>
                        <a:gd name="connsiteX4-49" fmla="*/ 0 w 1366596"/>
                        <a:gd name="connsiteY4-50" fmla="*/ 0 h 809868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98" name="Freeform 997"/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-1" fmla="*/ 1329786 w 1348191"/>
                        <a:gd name="connsiteY0-2" fmla="*/ 0 h 791462"/>
                        <a:gd name="connsiteX1-3" fmla="*/ 1348191 w 1348191"/>
                        <a:gd name="connsiteY1-4" fmla="*/ 381926 h 791462"/>
                        <a:gd name="connsiteX2-5" fmla="*/ 487742 w 1348191"/>
                        <a:gd name="connsiteY2-6" fmla="*/ 791462 h 791462"/>
                        <a:gd name="connsiteX3-7" fmla="*/ 0 w 1348191"/>
                        <a:gd name="connsiteY3-8" fmla="*/ 612002 h 791462"/>
                        <a:gd name="connsiteX4-9" fmla="*/ 1329786 w 1348191"/>
                        <a:gd name="connsiteY4-10" fmla="*/ 0 h 791462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999" name="Straight Connector 998"/>
                    <p:cNvCxnSpPr>
                      <a:endCxn id="994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1000" name="Straight Connector 999"/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989" name="Group 988"/>
                  <p:cNvGrpSpPr/>
                  <p:nvPr/>
                </p:nvGrpSpPr>
                <p:grpSpPr>
                  <a:xfrm>
                    <a:off x="1770362" y="2873352"/>
                    <a:ext cx="428460" cy="369332"/>
                    <a:chOff x="667045" y="1708643"/>
                    <a:chExt cx="428460" cy="369332"/>
                  </a:xfrm>
                </p:grpSpPr>
                <p:sp>
                  <p:nvSpPr>
                    <p:cNvPr id="990" name="Oval 989"/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91" name="TextBox 990"/>
                    <p:cNvSpPr txBox="1"/>
                    <p:nvPr/>
                  </p:nvSpPr>
                  <p:spPr>
                    <a:xfrm>
                      <a:off x="667045" y="1708643"/>
                      <a:ext cx="428460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MS PGothic" panose="020B0600070205080204" pitchFamily="34" charset="-128"/>
                        </a:rPr>
                        <a:t>2c</a:t>
                      </a: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endParaRPr>
                    </a:p>
                  </p:txBody>
                </p:sp>
              </p:grpSp>
            </p:grpSp>
            <p:grpSp>
              <p:nvGrpSpPr>
                <p:cNvPr id="968" name="Group 967"/>
                <p:cNvGrpSpPr/>
                <p:nvPr/>
              </p:nvGrpSpPr>
              <p:grpSpPr>
                <a:xfrm>
                  <a:off x="833331" y="3478719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975" name="Group 327"/>
                  <p:cNvGrpSpPr/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979" name="Oval 978"/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80" name="Rectangle 979"/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81" name="Oval 980"/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82" name="Freeform 981"/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-1" fmla="*/ 1486231 w 2944854"/>
                        <a:gd name="connsiteY0-2" fmla="*/ 727041 h 1316375"/>
                        <a:gd name="connsiteX1-3" fmla="*/ 257675 w 2944854"/>
                        <a:gd name="connsiteY1-4" fmla="*/ 1302232 h 1316375"/>
                        <a:gd name="connsiteX2-5" fmla="*/ 0 w 2944854"/>
                        <a:gd name="connsiteY2-6" fmla="*/ 1228607 h 1316375"/>
                        <a:gd name="connsiteX3-7" fmla="*/ 911064 w 2944854"/>
                        <a:gd name="connsiteY3-8" fmla="*/ 837478 h 1316375"/>
                        <a:gd name="connsiteX4-9" fmla="*/ 883456 w 2944854"/>
                        <a:gd name="connsiteY4-10" fmla="*/ 450949 h 1316375"/>
                        <a:gd name="connsiteX5-11" fmla="*/ 161047 w 2944854"/>
                        <a:gd name="connsiteY5-12" fmla="*/ 119640 h 1316375"/>
                        <a:gd name="connsiteX6-13" fmla="*/ 404917 w 2944854"/>
                        <a:gd name="connsiteY6-14" fmla="*/ 50617 h 1316375"/>
                        <a:gd name="connsiteX7-15" fmla="*/ 1477028 w 2944854"/>
                        <a:gd name="connsiteY7-16" fmla="*/ 501566 h 1316375"/>
                        <a:gd name="connsiteX8-17" fmla="*/ 2572146 w 2944854"/>
                        <a:gd name="connsiteY8-18" fmla="*/ 0 h 1316375"/>
                        <a:gd name="connsiteX9-19" fmla="*/ 2875834 w 2944854"/>
                        <a:gd name="connsiteY9-20" fmla="*/ 96632 h 1316375"/>
                        <a:gd name="connsiteX10-21" fmla="*/ 2079803 w 2944854"/>
                        <a:gd name="connsiteY10-22" fmla="*/ 432543 h 1316375"/>
                        <a:gd name="connsiteX11-23" fmla="*/ 2240850 w 2944854"/>
                        <a:gd name="connsiteY11-24" fmla="*/ 920305 h 1316375"/>
                        <a:gd name="connsiteX12-25" fmla="*/ 2944854 w 2944854"/>
                        <a:gd name="connsiteY12-26" fmla="*/ 1228607 h 1316375"/>
                        <a:gd name="connsiteX13-27" fmla="*/ 2756623 w 2944854"/>
                        <a:gd name="connsiteY13-28" fmla="*/ 1316375 h 1316375"/>
                        <a:gd name="connsiteX14-29" fmla="*/ 1486231 w 2944854"/>
                        <a:gd name="connsiteY14-30" fmla="*/ 727041 h 1316375"/>
                        <a:gd name="connsiteX0-31" fmla="*/ 1486231 w 3024520"/>
                        <a:gd name="connsiteY0-32" fmla="*/ 727041 h 1316375"/>
                        <a:gd name="connsiteX1-33" fmla="*/ 257675 w 3024520"/>
                        <a:gd name="connsiteY1-34" fmla="*/ 1302232 h 1316375"/>
                        <a:gd name="connsiteX2-35" fmla="*/ 0 w 3024520"/>
                        <a:gd name="connsiteY2-36" fmla="*/ 1228607 h 1316375"/>
                        <a:gd name="connsiteX3-37" fmla="*/ 911064 w 3024520"/>
                        <a:gd name="connsiteY3-38" fmla="*/ 837478 h 1316375"/>
                        <a:gd name="connsiteX4-39" fmla="*/ 883456 w 3024520"/>
                        <a:gd name="connsiteY4-40" fmla="*/ 450949 h 1316375"/>
                        <a:gd name="connsiteX5-41" fmla="*/ 161047 w 3024520"/>
                        <a:gd name="connsiteY5-42" fmla="*/ 119640 h 1316375"/>
                        <a:gd name="connsiteX6-43" fmla="*/ 404917 w 3024520"/>
                        <a:gd name="connsiteY6-44" fmla="*/ 50617 h 1316375"/>
                        <a:gd name="connsiteX7-45" fmla="*/ 1477028 w 3024520"/>
                        <a:gd name="connsiteY7-46" fmla="*/ 501566 h 1316375"/>
                        <a:gd name="connsiteX8-47" fmla="*/ 2572146 w 3024520"/>
                        <a:gd name="connsiteY8-48" fmla="*/ 0 h 1316375"/>
                        <a:gd name="connsiteX9-49" fmla="*/ 2875834 w 3024520"/>
                        <a:gd name="connsiteY9-50" fmla="*/ 96632 h 1316375"/>
                        <a:gd name="connsiteX10-51" fmla="*/ 2079803 w 3024520"/>
                        <a:gd name="connsiteY10-52" fmla="*/ 432543 h 1316375"/>
                        <a:gd name="connsiteX11-53" fmla="*/ 2240850 w 3024520"/>
                        <a:gd name="connsiteY11-54" fmla="*/ 920305 h 1316375"/>
                        <a:gd name="connsiteX12-55" fmla="*/ 3024520 w 3024520"/>
                        <a:gd name="connsiteY12-56" fmla="*/ 1228607 h 1316375"/>
                        <a:gd name="connsiteX13-57" fmla="*/ 2756623 w 3024520"/>
                        <a:gd name="connsiteY13-58" fmla="*/ 1316375 h 1316375"/>
                        <a:gd name="connsiteX14-59" fmla="*/ 1486231 w 3024520"/>
                        <a:gd name="connsiteY14-60" fmla="*/ 727041 h 1316375"/>
                        <a:gd name="connsiteX0-61" fmla="*/ 1537780 w 3076069"/>
                        <a:gd name="connsiteY0-62" fmla="*/ 727041 h 1316375"/>
                        <a:gd name="connsiteX1-63" fmla="*/ 309224 w 3076069"/>
                        <a:gd name="connsiteY1-64" fmla="*/ 1302232 h 1316375"/>
                        <a:gd name="connsiteX2-65" fmla="*/ 0 w 3076069"/>
                        <a:gd name="connsiteY2-66" fmla="*/ 1228607 h 1316375"/>
                        <a:gd name="connsiteX3-67" fmla="*/ 962613 w 3076069"/>
                        <a:gd name="connsiteY3-68" fmla="*/ 837478 h 1316375"/>
                        <a:gd name="connsiteX4-69" fmla="*/ 935005 w 3076069"/>
                        <a:gd name="connsiteY4-70" fmla="*/ 450949 h 1316375"/>
                        <a:gd name="connsiteX5-71" fmla="*/ 212596 w 3076069"/>
                        <a:gd name="connsiteY5-72" fmla="*/ 119640 h 1316375"/>
                        <a:gd name="connsiteX6-73" fmla="*/ 456466 w 3076069"/>
                        <a:gd name="connsiteY6-74" fmla="*/ 50617 h 1316375"/>
                        <a:gd name="connsiteX7-75" fmla="*/ 1528577 w 3076069"/>
                        <a:gd name="connsiteY7-76" fmla="*/ 501566 h 1316375"/>
                        <a:gd name="connsiteX8-77" fmla="*/ 2623695 w 3076069"/>
                        <a:gd name="connsiteY8-78" fmla="*/ 0 h 1316375"/>
                        <a:gd name="connsiteX9-79" fmla="*/ 2927383 w 3076069"/>
                        <a:gd name="connsiteY9-80" fmla="*/ 96632 h 1316375"/>
                        <a:gd name="connsiteX10-81" fmla="*/ 2131352 w 3076069"/>
                        <a:gd name="connsiteY10-82" fmla="*/ 432543 h 1316375"/>
                        <a:gd name="connsiteX11-83" fmla="*/ 2292399 w 3076069"/>
                        <a:gd name="connsiteY11-84" fmla="*/ 920305 h 1316375"/>
                        <a:gd name="connsiteX12-85" fmla="*/ 3076069 w 3076069"/>
                        <a:gd name="connsiteY12-86" fmla="*/ 1228607 h 1316375"/>
                        <a:gd name="connsiteX13-87" fmla="*/ 2808172 w 3076069"/>
                        <a:gd name="connsiteY13-88" fmla="*/ 1316375 h 1316375"/>
                        <a:gd name="connsiteX14-89" fmla="*/ 1537780 w 3076069"/>
                        <a:gd name="connsiteY14-90" fmla="*/ 727041 h 1316375"/>
                        <a:gd name="connsiteX0-91" fmla="*/ 1537780 w 3076069"/>
                        <a:gd name="connsiteY0-92" fmla="*/ 727041 h 1321259"/>
                        <a:gd name="connsiteX1-93" fmla="*/ 313981 w 3076069"/>
                        <a:gd name="connsiteY1-94" fmla="*/ 1321259 h 1321259"/>
                        <a:gd name="connsiteX2-95" fmla="*/ 0 w 3076069"/>
                        <a:gd name="connsiteY2-96" fmla="*/ 1228607 h 1321259"/>
                        <a:gd name="connsiteX3-97" fmla="*/ 962613 w 3076069"/>
                        <a:gd name="connsiteY3-98" fmla="*/ 837478 h 1321259"/>
                        <a:gd name="connsiteX4-99" fmla="*/ 935005 w 3076069"/>
                        <a:gd name="connsiteY4-100" fmla="*/ 450949 h 1321259"/>
                        <a:gd name="connsiteX5-101" fmla="*/ 212596 w 3076069"/>
                        <a:gd name="connsiteY5-102" fmla="*/ 119640 h 1321259"/>
                        <a:gd name="connsiteX6-103" fmla="*/ 456466 w 3076069"/>
                        <a:gd name="connsiteY6-104" fmla="*/ 50617 h 1321259"/>
                        <a:gd name="connsiteX7-105" fmla="*/ 1528577 w 3076069"/>
                        <a:gd name="connsiteY7-106" fmla="*/ 501566 h 1321259"/>
                        <a:gd name="connsiteX8-107" fmla="*/ 2623695 w 3076069"/>
                        <a:gd name="connsiteY8-108" fmla="*/ 0 h 1321259"/>
                        <a:gd name="connsiteX9-109" fmla="*/ 2927383 w 3076069"/>
                        <a:gd name="connsiteY9-110" fmla="*/ 96632 h 1321259"/>
                        <a:gd name="connsiteX10-111" fmla="*/ 2131352 w 3076069"/>
                        <a:gd name="connsiteY10-112" fmla="*/ 432543 h 1321259"/>
                        <a:gd name="connsiteX11-113" fmla="*/ 2292399 w 3076069"/>
                        <a:gd name="connsiteY11-114" fmla="*/ 920305 h 1321259"/>
                        <a:gd name="connsiteX12-115" fmla="*/ 3076069 w 3076069"/>
                        <a:gd name="connsiteY12-116" fmla="*/ 1228607 h 1321259"/>
                        <a:gd name="connsiteX13-117" fmla="*/ 2808172 w 3076069"/>
                        <a:gd name="connsiteY13-118" fmla="*/ 1316375 h 1321259"/>
                        <a:gd name="connsiteX14-119" fmla="*/ 1537780 w 3076069"/>
                        <a:gd name="connsiteY14-120" fmla="*/ 727041 h 1321259"/>
                        <a:gd name="connsiteX0-121" fmla="*/ 1537780 w 3076069"/>
                        <a:gd name="connsiteY0-122" fmla="*/ 750825 h 1321259"/>
                        <a:gd name="connsiteX1-123" fmla="*/ 313981 w 3076069"/>
                        <a:gd name="connsiteY1-124" fmla="*/ 1321259 h 1321259"/>
                        <a:gd name="connsiteX2-125" fmla="*/ 0 w 3076069"/>
                        <a:gd name="connsiteY2-126" fmla="*/ 1228607 h 1321259"/>
                        <a:gd name="connsiteX3-127" fmla="*/ 962613 w 3076069"/>
                        <a:gd name="connsiteY3-128" fmla="*/ 837478 h 1321259"/>
                        <a:gd name="connsiteX4-129" fmla="*/ 935005 w 3076069"/>
                        <a:gd name="connsiteY4-130" fmla="*/ 450949 h 1321259"/>
                        <a:gd name="connsiteX5-131" fmla="*/ 212596 w 3076069"/>
                        <a:gd name="connsiteY5-132" fmla="*/ 119640 h 1321259"/>
                        <a:gd name="connsiteX6-133" fmla="*/ 456466 w 3076069"/>
                        <a:gd name="connsiteY6-134" fmla="*/ 50617 h 1321259"/>
                        <a:gd name="connsiteX7-135" fmla="*/ 1528577 w 3076069"/>
                        <a:gd name="connsiteY7-136" fmla="*/ 501566 h 1321259"/>
                        <a:gd name="connsiteX8-137" fmla="*/ 2623695 w 3076069"/>
                        <a:gd name="connsiteY8-138" fmla="*/ 0 h 1321259"/>
                        <a:gd name="connsiteX9-139" fmla="*/ 2927383 w 3076069"/>
                        <a:gd name="connsiteY9-140" fmla="*/ 96632 h 1321259"/>
                        <a:gd name="connsiteX10-141" fmla="*/ 2131352 w 3076069"/>
                        <a:gd name="connsiteY10-142" fmla="*/ 432543 h 1321259"/>
                        <a:gd name="connsiteX11-143" fmla="*/ 2292399 w 3076069"/>
                        <a:gd name="connsiteY11-144" fmla="*/ 920305 h 1321259"/>
                        <a:gd name="connsiteX12-145" fmla="*/ 3076069 w 3076069"/>
                        <a:gd name="connsiteY12-146" fmla="*/ 1228607 h 1321259"/>
                        <a:gd name="connsiteX13-147" fmla="*/ 2808172 w 3076069"/>
                        <a:gd name="connsiteY13-148" fmla="*/ 1316375 h 1321259"/>
                        <a:gd name="connsiteX14-149" fmla="*/ 1537780 w 3076069"/>
                        <a:gd name="connsiteY14-150" fmla="*/ 750825 h 1321259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  <a:cxn ang="0">
                          <a:pos x="connsiteX11-23" y="connsiteY11-24"/>
                        </a:cxn>
                        <a:cxn ang="0">
                          <a:pos x="connsiteX12-25" y="connsiteY12-26"/>
                        </a:cxn>
                        <a:cxn ang="0">
                          <a:pos x="connsiteX13-27" y="connsiteY13-28"/>
                        </a:cxn>
                        <a:cxn ang="0">
                          <a:pos x="connsiteX14-29" y="connsiteY14-30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83" name="Freeform 982"/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-1" fmla="*/ 0 w 3640627"/>
                        <a:gd name="connsiteY0-2" fmla="*/ 242051 h 923747"/>
                        <a:gd name="connsiteX1-3" fmla="*/ 655168 w 3640627"/>
                        <a:gd name="connsiteY1-4" fmla="*/ 16495 h 923747"/>
                        <a:gd name="connsiteX2-5" fmla="*/ 1809765 w 3640627"/>
                        <a:gd name="connsiteY2-6" fmla="*/ 511360 h 923747"/>
                        <a:gd name="connsiteX3-7" fmla="*/ 2964363 w 3640627"/>
                        <a:gd name="connsiteY3-8" fmla="*/ 0 h 923747"/>
                        <a:gd name="connsiteX4-9" fmla="*/ 3640627 w 3640627"/>
                        <a:gd name="connsiteY4-10" fmla="*/ 197946 h 923747"/>
                        <a:gd name="connsiteX5-11" fmla="*/ 3195282 w 3640627"/>
                        <a:gd name="connsiteY5-12" fmla="*/ 461874 h 923747"/>
                        <a:gd name="connsiteX6-13" fmla="*/ 2980857 w 3640627"/>
                        <a:gd name="connsiteY6-14" fmla="*/ 379396 h 923747"/>
                        <a:gd name="connsiteX7-15" fmla="*/ 1826259 w 3640627"/>
                        <a:gd name="connsiteY7-16" fmla="*/ 923747 h 923747"/>
                        <a:gd name="connsiteX8-17" fmla="*/ 671662 w 3640627"/>
                        <a:gd name="connsiteY8-18" fmla="*/ 412387 h 923747"/>
                        <a:gd name="connsiteX9-19" fmla="*/ 523214 w 3640627"/>
                        <a:gd name="connsiteY9-20" fmla="*/ 478369 h 923747"/>
                        <a:gd name="connsiteX10-21" fmla="*/ 0 w 3640627"/>
                        <a:gd name="connsiteY10-22" fmla="*/ 242051 h 923747"/>
                        <a:gd name="connsiteX0-23" fmla="*/ 0 w 3640627"/>
                        <a:gd name="connsiteY0-24" fmla="*/ 242051 h 923747"/>
                        <a:gd name="connsiteX1-25" fmla="*/ 655168 w 3640627"/>
                        <a:gd name="connsiteY1-26" fmla="*/ 16495 h 923747"/>
                        <a:gd name="connsiteX2-27" fmla="*/ 1809765 w 3640627"/>
                        <a:gd name="connsiteY2-28" fmla="*/ 511360 h 923747"/>
                        <a:gd name="connsiteX3-29" fmla="*/ 2964363 w 3640627"/>
                        <a:gd name="connsiteY3-30" fmla="*/ 0 h 923747"/>
                        <a:gd name="connsiteX4-31" fmla="*/ 3640627 w 3640627"/>
                        <a:gd name="connsiteY4-32" fmla="*/ 197946 h 923747"/>
                        <a:gd name="connsiteX5-33" fmla="*/ 3195282 w 3640627"/>
                        <a:gd name="connsiteY5-34" fmla="*/ 461874 h 923747"/>
                        <a:gd name="connsiteX6-35" fmla="*/ 2980857 w 3640627"/>
                        <a:gd name="connsiteY6-36" fmla="*/ 379396 h 923747"/>
                        <a:gd name="connsiteX7-37" fmla="*/ 1826259 w 3640627"/>
                        <a:gd name="connsiteY7-38" fmla="*/ 923747 h 923747"/>
                        <a:gd name="connsiteX8-39" fmla="*/ 671662 w 3640627"/>
                        <a:gd name="connsiteY8-40" fmla="*/ 412387 h 923747"/>
                        <a:gd name="connsiteX9-41" fmla="*/ 523214 w 3640627"/>
                        <a:gd name="connsiteY9-42" fmla="*/ 482971 h 923747"/>
                        <a:gd name="connsiteX10-43" fmla="*/ 0 w 3640627"/>
                        <a:gd name="connsiteY10-44" fmla="*/ 242051 h 923747"/>
                        <a:gd name="connsiteX0-45" fmla="*/ 0 w 3640627"/>
                        <a:gd name="connsiteY0-46" fmla="*/ 242051 h 923747"/>
                        <a:gd name="connsiteX1-47" fmla="*/ 655168 w 3640627"/>
                        <a:gd name="connsiteY1-48" fmla="*/ 16495 h 923747"/>
                        <a:gd name="connsiteX2-49" fmla="*/ 1809765 w 3640627"/>
                        <a:gd name="connsiteY2-50" fmla="*/ 511360 h 923747"/>
                        <a:gd name="connsiteX3-51" fmla="*/ 2964363 w 3640627"/>
                        <a:gd name="connsiteY3-52" fmla="*/ 0 h 923747"/>
                        <a:gd name="connsiteX4-53" fmla="*/ 3640627 w 3640627"/>
                        <a:gd name="connsiteY4-54" fmla="*/ 197946 h 923747"/>
                        <a:gd name="connsiteX5-55" fmla="*/ 3195282 w 3640627"/>
                        <a:gd name="connsiteY5-56" fmla="*/ 461874 h 923747"/>
                        <a:gd name="connsiteX6-57" fmla="*/ 2980857 w 3640627"/>
                        <a:gd name="connsiteY6-58" fmla="*/ 379396 h 923747"/>
                        <a:gd name="connsiteX7-59" fmla="*/ 1826259 w 3640627"/>
                        <a:gd name="connsiteY7-60" fmla="*/ 923747 h 923747"/>
                        <a:gd name="connsiteX8-61" fmla="*/ 690067 w 3640627"/>
                        <a:gd name="connsiteY8-62" fmla="*/ 412387 h 923747"/>
                        <a:gd name="connsiteX9-63" fmla="*/ 523214 w 3640627"/>
                        <a:gd name="connsiteY9-64" fmla="*/ 482971 h 923747"/>
                        <a:gd name="connsiteX10-65" fmla="*/ 0 w 3640627"/>
                        <a:gd name="connsiteY10-66" fmla="*/ 242051 h 923747"/>
                        <a:gd name="connsiteX0-67" fmla="*/ 0 w 3640627"/>
                        <a:gd name="connsiteY0-68" fmla="*/ 242051 h 946755"/>
                        <a:gd name="connsiteX1-69" fmla="*/ 655168 w 3640627"/>
                        <a:gd name="connsiteY1-70" fmla="*/ 16495 h 946755"/>
                        <a:gd name="connsiteX2-71" fmla="*/ 1809765 w 3640627"/>
                        <a:gd name="connsiteY2-72" fmla="*/ 511360 h 946755"/>
                        <a:gd name="connsiteX3-73" fmla="*/ 2964363 w 3640627"/>
                        <a:gd name="connsiteY3-74" fmla="*/ 0 h 946755"/>
                        <a:gd name="connsiteX4-75" fmla="*/ 3640627 w 3640627"/>
                        <a:gd name="connsiteY4-76" fmla="*/ 197946 h 946755"/>
                        <a:gd name="connsiteX5-77" fmla="*/ 3195282 w 3640627"/>
                        <a:gd name="connsiteY5-78" fmla="*/ 461874 h 946755"/>
                        <a:gd name="connsiteX6-79" fmla="*/ 2980857 w 3640627"/>
                        <a:gd name="connsiteY6-80" fmla="*/ 379396 h 946755"/>
                        <a:gd name="connsiteX7-81" fmla="*/ 1876873 w 3640627"/>
                        <a:gd name="connsiteY7-82" fmla="*/ 946755 h 946755"/>
                        <a:gd name="connsiteX8-83" fmla="*/ 690067 w 3640627"/>
                        <a:gd name="connsiteY8-84" fmla="*/ 412387 h 946755"/>
                        <a:gd name="connsiteX9-85" fmla="*/ 523214 w 3640627"/>
                        <a:gd name="connsiteY9-86" fmla="*/ 482971 h 946755"/>
                        <a:gd name="connsiteX10-87" fmla="*/ 0 w 3640627"/>
                        <a:gd name="connsiteY10-88" fmla="*/ 242051 h 946755"/>
                        <a:gd name="connsiteX0-89" fmla="*/ 0 w 3640627"/>
                        <a:gd name="connsiteY0-90" fmla="*/ 242051 h 946755"/>
                        <a:gd name="connsiteX1-91" fmla="*/ 655168 w 3640627"/>
                        <a:gd name="connsiteY1-92" fmla="*/ 16495 h 946755"/>
                        <a:gd name="connsiteX2-93" fmla="*/ 1855778 w 3640627"/>
                        <a:gd name="connsiteY2-94" fmla="*/ 534367 h 946755"/>
                        <a:gd name="connsiteX3-95" fmla="*/ 2964363 w 3640627"/>
                        <a:gd name="connsiteY3-96" fmla="*/ 0 h 946755"/>
                        <a:gd name="connsiteX4-97" fmla="*/ 3640627 w 3640627"/>
                        <a:gd name="connsiteY4-98" fmla="*/ 197946 h 946755"/>
                        <a:gd name="connsiteX5-99" fmla="*/ 3195282 w 3640627"/>
                        <a:gd name="connsiteY5-100" fmla="*/ 461874 h 946755"/>
                        <a:gd name="connsiteX6-101" fmla="*/ 2980857 w 3640627"/>
                        <a:gd name="connsiteY6-102" fmla="*/ 379396 h 946755"/>
                        <a:gd name="connsiteX7-103" fmla="*/ 1876873 w 3640627"/>
                        <a:gd name="connsiteY7-104" fmla="*/ 946755 h 946755"/>
                        <a:gd name="connsiteX8-105" fmla="*/ 690067 w 3640627"/>
                        <a:gd name="connsiteY8-106" fmla="*/ 412387 h 946755"/>
                        <a:gd name="connsiteX9-107" fmla="*/ 523214 w 3640627"/>
                        <a:gd name="connsiteY9-108" fmla="*/ 482971 h 946755"/>
                        <a:gd name="connsiteX10-109" fmla="*/ 0 w 3640627"/>
                        <a:gd name="connsiteY10-110" fmla="*/ 242051 h 946755"/>
                        <a:gd name="connsiteX0-111" fmla="*/ 0 w 3640627"/>
                        <a:gd name="connsiteY0-112" fmla="*/ 242051 h 946755"/>
                        <a:gd name="connsiteX1-113" fmla="*/ 655168 w 3640627"/>
                        <a:gd name="connsiteY1-114" fmla="*/ 16495 h 946755"/>
                        <a:gd name="connsiteX2-115" fmla="*/ 1855778 w 3640627"/>
                        <a:gd name="connsiteY2-116" fmla="*/ 534367 h 946755"/>
                        <a:gd name="connsiteX3-117" fmla="*/ 2964363 w 3640627"/>
                        <a:gd name="connsiteY3-118" fmla="*/ 0 h 946755"/>
                        <a:gd name="connsiteX4-119" fmla="*/ 3640627 w 3640627"/>
                        <a:gd name="connsiteY4-120" fmla="*/ 197946 h 946755"/>
                        <a:gd name="connsiteX5-121" fmla="*/ 3195282 w 3640627"/>
                        <a:gd name="connsiteY5-122" fmla="*/ 461874 h 946755"/>
                        <a:gd name="connsiteX6-123" fmla="*/ 3008465 w 3640627"/>
                        <a:gd name="connsiteY6-124" fmla="*/ 402404 h 946755"/>
                        <a:gd name="connsiteX7-125" fmla="*/ 1876873 w 3640627"/>
                        <a:gd name="connsiteY7-126" fmla="*/ 946755 h 946755"/>
                        <a:gd name="connsiteX8-127" fmla="*/ 690067 w 3640627"/>
                        <a:gd name="connsiteY8-128" fmla="*/ 412387 h 946755"/>
                        <a:gd name="connsiteX9-129" fmla="*/ 523214 w 3640627"/>
                        <a:gd name="connsiteY9-130" fmla="*/ 482971 h 946755"/>
                        <a:gd name="connsiteX10-131" fmla="*/ 0 w 3640627"/>
                        <a:gd name="connsiteY10-132" fmla="*/ 242051 h 946755"/>
                        <a:gd name="connsiteX0-133" fmla="*/ 0 w 3723451"/>
                        <a:gd name="connsiteY0-134" fmla="*/ 242051 h 946755"/>
                        <a:gd name="connsiteX1-135" fmla="*/ 655168 w 3723451"/>
                        <a:gd name="connsiteY1-136" fmla="*/ 16495 h 946755"/>
                        <a:gd name="connsiteX2-137" fmla="*/ 1855778 w 3723451"/>
                        <a:gd name="connsiteY2-138" fmla="*/ 534367 h 946755"/>
                        <a:gd name="connsiteX3-139" fmla="*/ 2964363 w 3723451"/>
                        <a:gd name="connsiteY3-140" fmla="*/ 0 h 946755"/>
                        <a:gd name="connsiteX4-141" fmla="*/ 3723451 w 3723451"/>
                        <a:gd name="connsiteY4-142" fmla="*/ 220954 h 946755"/>
                        <a:gd name="connsiteX5-143" fmla="*/ 3195282 w 3723451"/>
                        <a:gd name="connsiteY5-144" fmla="*/ 461874 h 946755"/>
                        <a:gd name="connsiteX6-145" fmla="*/ 3008465 w 3723451"/>
                        <a:gd name="connsiteY6-146" fmla="*/ 402404 h 946755"/>
                        <a:gd name="connsiteX7-147" fmla="*/ 1876873 w 3723451"/>
                        <a:gd name="connsiteY7-148" fmla="*/ 946755 h 946755"/>
                        <a:gd name="connsiteX8-149" fmla="*/ 690067 w 3723451"/>
                        <a:gd name="connsiteY8-150" fmla="*/ 412387 h 946755"/>
                        <a:gd name="connsiteX9-151" fmla="*/ 523214 w 3723451"/>
                        <a:gd name="connsiteY9-152" fmla="*/ 482971 h 946755"/>
                        <a:gd name="connsiteX10-153" fmla="*/ 0 w 3723451"/>
                        <a:gd name="connsiteY10-154" fmla="*/ 242051 h 946755"/>
                        <a:gd name="connsiteX0-155" fmla="*/ 0 w 3723451"/>
                        <a:gd name="connsiteY0-156" fmla="*/ 228246 h 932950"/>
                        <a:gd name="connsiteX1-157" fmla="*/ 655168 w 3723451"/>
                        <a:gd name="connsiteY1-158" fmla="*/ 2690 h 932950"/>
                        <a:gd name="connsiteX2-159" fmla="*/ 1855778 w 3723451"/>
                        <a:gd name="connsiteY2-160" fmla="*/ 520562 h 932950"/>
                        <a:gd name="connsiteX3-161" fmla="*/ 3001174 w 3723451"/>
                        <a:gd name="connsiteY3-162" fmla="*/ 0 h 932950"/>
                        <a:gd name="connsiteX4-163" fmla="*/ 3723451 w 3723451"/>
                        <a:gd name="connsiteY4-164" fmla="*/ 207149 h 932950"/>
                        <a:gd name="connsiteX5-165" fmla="*/ 3195282 w 3723451"/>
                        <a:gd name="connsiteY5-166" fmla="*/ 448069 h 932950"/>
                        <a:gd name="connsiteX6-167" fmla="*/ 3008465 w 3723451"/>
                        <a:gd name="connsiteY6-168" fmla="*/ 388599 h 932950"/>
                        <a:gd name="connsiteX7-169" fmla="*/ 1876873 w 3723451"/>
                        <a:gd name="connsiteY7-170" fmla="*/ 932950 h 932950"/>
                        <a:gd name="connsiteX8-171" fmla="*/ 690067 w 3723451"/>
                        <a:gd name="connsiteY8-172" fmla="*/ 398582 h 932950"/>
                        <a:gd name="connsiteX9-173" fmla="*/ 523214 w 3723451"/>
                        <a:gd name="connsiteY9-174" fmla="*/ 469166 h 932950"/>
                        <a:gd name="connsiteX10-175" fmla="*/ 0 w 3723451"/>
                        <a:gd name="connsiteY10-176" fmla="*/ 228246 h 932950"/>
                        <a:gd name="connsiteX0-177" fmla="*/ 0 w 3723451"/>
                        <a:gd name="connsiteY0-178" fmla="*/ 228246 h 932950"/>
                        <a:gd name="connsiteX1-179" fmla="*/ 655168 w 3723451"/>
                        <a:gd name="connsiteY1-180" fmla="*/ 2690 h 932950"/>
                        <a:gd name="connsiteX2-181" fmla="*/ 1855778 w 3723451"/>
                        <a:gd name="connsiteY2-182" fmla="*/ 520562 h 932950"/>
                        <a:gd name="connsiteX3-183" fmla="*/ 3001174 w 3723451"/>
                        <a:gd name="connsiteY3-184" fmla="*/ 0 h 932950"/>
                        <a:gd name="connsiteX4-185" fmla="*/ 3723451 w 3723451"/>
                        <a:gd name="connsiteY4-186" fmla="*/ 207149 h 932950"/>
                        <a:gd name="connsiteX5-187" fmla="*/ 3195282 w 3723451"/>
                        <a:gd name="connsiteY5-188" fmla="*/ 448069 h 932950"/>
                        <a:gd name="connsiteX6-189" fmla="*/ 3013067 w 3723451"/>
                        <a:gd name="connsiteY6-190" fmla="*/ 393200 h 932950"/>
                        <a:gd name="connsiteX7-191" fmla="*/ 1876873 w 3723451"/>
                        <a:gd name="connsiteY7-192" fmla="*/ 932950 h 932950"/>
                        <a:gd name="connsiteX8-193" fmla="*/ 690067 w 3723451"/>
                        <a:gd name="connsiteY8-194" fmla="*/ 398582 h 932950"/>
                        <a:gd name="connsiteX9-195" fmla="*/ 523214 w 3723451"/>
                        <a:gd name="connsiteY9-196" fmla="*/ 469166 h 932950"/>
                        <a:gd name="connsiteX10-197" fmla="*/ 0 w 3723451"/>
                        <a:gd name="connsiteY10-198" fmla="*/ 228246 h 932950"/>
                        <a:gd name="connsiteX0-199" fmla="*/ 0 w 3723451"/>
                        <a:gd name="connsiteY0-200" fmla="*/ 228246 h 932950"/>
                        <a:gd name="connsiteX1-201" fmla="*/ 655168 w 3723451"/>
                        <a:gd name="connsiteY1-202" fmla="*/ 2690 h 932950"/>
                        <a:gd name="connsiteX2-203" fmla="*/ 1855778 w 3723451"/>
                        <a:gd name="connsiteY2-204" fmla="*/ 520562 h 932950"/>
                        <a:gd name="connsiteX3-205" fmla="*/ 3001174 w 3723451"/>
                        <a:gd name="connsiteY3-206" fmla="*/ 0 h 932950"/>
                        <a:gd name="connsiteX4-207" fmla="*/ 3723451 w 3723451"/>
                        <a:gd name="connsiteY4-208" fmla="*/ 207149 h 932950"/>
                        <a:gd name="connsiteX5-209" fmla="*/ 3186079 w 3723451"/>
                        <a:gd name="connsiteY5-210" fmla="*/ 461874 h 932950"/>
                        <a:gd name="connsiteX6-211" fmla="*/ 3013067 w 3723451"/>
                        <a:gd name="connsiteY6-212" fmla="*/ 393200 h 932950"/>
                        <a:gd name="connsiteX7-213" fmla="*/ 1876873 w 3723451"/>
                        <a:gd name="connsiteY7-214" fmla="*/ 932950 h 932950"/>
                        <a:gd name="connsiteX8-215" fmla="*/ 690067 w 3723451"/>
                        <a:gd name="connsiteY8-216" fmla="*/ 398582 h 932950"/>
                        <a:gd name="connsiteX9-217" fmla="*/ 523214 w 3723451"/>
                        <a:gd name="connsiteY9-218" fmla="*/ 469166 h 932950"/>
                        <a:gd name="connsiteX10-219" fmla="*/ 0 w 3723451"/>
                        <a:gd name="connsiteY10-220" fmla="*/ 228246 h 932950"/>
                        <a:gd name="connsiteX0-221" fmla="*/ 0 w 3723451"/>
                        <a:gd name="connsiteY0-222" fmla="*/ 228246 h 932950"/>
                        <a:gd name="connsiteX1-223" fmla="*/ 655168 w 3723451"/>
                        <a:gd name="connsiteY1-224" fmla="*/ 2690 h 932950"/>
                        <a:gd name="connsiteX2-225" fmla="*/ 1855778 w 3723451"/>
                        <a:gd name="connsiteY2-226" fmla="*/ 520562 h 932950"/>
                        <a:gd name="connsiteX3-227" fmla="*/ 3001174 w 3723451"/>
                        <a:gd name="connsiteY3-228" fmla="*/ 0 h 932950"/>
                        <a:gd name="connsiteX4-229" fmla="*/ 3723451 w 3723451"/>
                        <a:gd name="connsiteY4-230" fmla="*/ 207149 h 932950"/>
                        <a:gd name="connsiteX5-231" fmla="*/ 3186079 w 3723451"/>
                        <a:gd name="connsiteY5-232" fmla="*/ 461874 h 932950"/>
                        <a:gd name="connsiteX6-233" fmla="*/ 3013067 w 3723451"/>
                        <a:gd name="connsiteY6-234" fmla="*/ 393200 h 932950"/>
                        <a:gd name="connsiteX7-235" fmla="*/ 1876873 w 3723451"/>
                        <a:gd name="connsiteY7-236" fmla="*/ 932950 h 932950"/>
                        <a:gd name="connsiteX8-237" fmla="*/ 711613 w 3723451"/>
                        <a:gd name="connsiteY8-238" fmla="*/ 413055 h 932950"/>
                        <a:gd name="connsiteX9-239" fmla="*/ 523214 w 3723451"/>
                        <a:gd name="connsiteY9-240" fmla="*/ 469166 h 932950"/>
                        <a:gd name="connsiteX10-241" fmla="*/ 0 w 3723451"/>
                        <a:gd name="connsiteY10-242" fmla="*/ 228246 h 932950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84" name="Freeform 983"/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-1" fmla="*/ 4602 w 1371198"/>
                        <a:gd name="connsiteY0-2" fmla="*/ 0 h 800665"/>
                        <a:gd name="connsiteX1-3" fmla="*/ 1371198 w 1371198"/>
                        <a:gd name="connsiteY1-4" fmla="*/ 625807 h 800665"/>
                        <a:gd name="connsiteX2-5" fmla="*/ 897260 w 1371198"/>
                        <a:gd name="connsiteY2-6" fmla="*/ 800665 h 800665"/>
                        <a:gd name="connsiteX3-7" fmla="*/ 0 w 1371198"/>
                        <a:gd name="connsiteY3-8" fmla="*/ 404934 h 800665"/>
                        <a:gd name="connsiteX4-9" fmla="*/ 4602 w 1371198"/>
                        <a:gd name="connsiteY4-10" fmla="*/ 0 h 800665"/>
                        <a:gd name="connsiteX0-11" fmla="*/ 0 w 1366596"/>
                        <a:gd name="connsiteY0-12" fmla="*/ 0 h 800665"/>
                        <a:gd name="connsiteX1-13" fmla="*/ 1366596 w 1366596"/>
                        <a:gd name="connsiteY1-14" fmla="*/ 625807 h 800665"/>
                        <a:gd name="connsiteX2-15" fmla="*/ 892658 w 1366596"/>
                        <a:gd name="connsiteY2-16" fmla="*/ 800665 h 800665"/>
                        <a:gd name="connsiteX3-17" fmla="*/ 4601 w 1366596"/>
                        <a:gd name="connsiteY3-18" fmla="*/ 427942 h 800665"/>
                        <a:gd name="connsiteX4-19" fmla="*/ 0 w 1366596"/>
                        <a:gd name="connsiteY4-20" fmla="*/ 0 h 800665"/>
                        <a:gd name="connsiteX0-21" fmla="*/ 0 w 1366596"/>
                        <a:gd name="connsiteY0-22" fmla="*/ 0 h 800665"/>
                        <a:gd name="connsiteX1-23" fmla="*/ 1366596 w 1366596"/>
                        <a:gd name="connsiteY1-24" fmla="*/ 625807 h 800665"/>
                        <a:gd name="connsiteX2-25" fmla="*/ 892658 w 1366596"/>
                        <a:gd name="connsiteY2-26" fmla="*/ 800665 h 800665"/>
                        <a:gd name="connsiteX3-27" fmla="*/ 4601 w 1366596"/>
                        <a:gd name="connsiteY3-28" fmla="*/ 427942 h 800665"/>
                        <a:gd name="connsiteX4-29" fmla="*/ 0 w 1366596"/>
                        <a:gd name="connsiteY4-30" fmla="*/ 0 h 800665"/>
                        <a:gd name="connsiteX0-31" fmla="*/ 0 w 1366596"/>
                        <a:gd name="connsiteY0-32" fmla="*/ 0 h 800665"/>
                        <a:gd name="connsiteX1-33" fmla="*/ 1366596 w 1366596"/>
                        <a:gd name="connsiteY1-34" fmla="*/ 625807 h 800665"/>
                        <a:gd name="connsiteX2-35" fmla="*/ 892658 w 1366596"/>
                        <a:gd name="connsiteY2-36" fmla="*/ 800665 h 800665"/>
                        <a:gd name="connsiteX3-37" fmla="*/ 4601 w 1366596"/>
                        <a:gd name="connsiteY3-38" fmla="*/ 427942 h 800665"/>
                        <a:gd name="connsiteX4-39" fmla="*/ 0 w 1366596"/>
                        <a:gd name="connsiteY4-40" fmla="*/ 0 h 800665"/>
                        <a:gd name="connsiteX0-41" fmla="*/ 0 w 1366596"/>
                        <a:gd name="connsiteY0-42" fmla="*/ 0 h 809868"/>
                        <a:gd name="connsiteX1-43" fmla="*/ 1366596 w 1366596"/>
                        <a:gd name="connsiteY1-44" fmla="*/ 625807 h 809868"/>
                        <a:gd name="connsiteX2-45" fmla="*/ 865050 w 1366596"/>
                        <a:gd name="connsiteY2-46" fmla="*/ 809868 h 809868"/>
                        <a:gd name="connsiteX3-47" fmla="*/ 4601 w 1366596"/>
                        <a:gd name="connsiteY3-48" fmla="*/ 427942 h 809868"/>
                        <a:gd name="connsiteX4-49" fmla="*/ 0 w 1366596"/>
                        <a:gd name="connsiteY4-50" fmla="*/ 0 h 809868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85" name="Freeform 984"/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-1" fmla="*/ 1329786 w 1348191"/>
                        <a:gd name="connsiteY0-2" fmla="*/ 0 h 791462"/>
                        <a:gd name="connsiteX1-3" fmla="*/ 1348191 w 1348191"/>
                        <a:gd name="connsiteY1-4" fmla="*/ 381926 h 791462"/>
                        <a:gd name="connsiteX2-5" fmla="*/ 487742 w 1348191"/>
                        <a:gd name="connsiteY2-6" fmla="*/ 791462 h 791462"/>
                        <a:gd name="connsiteX3-7" fmla="*/ 0 w 1348191"/>
                        <a:gd name="connsiteY3-8" fmla="*/ 612002 h 791462"/>
                        <a:gd name="connsiteX4-9" fmla="*/ 1329786 w 1348191"/>
                        <a:gd name="connsiteY4-10" fmla="*/ 0 h 791462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986" name="Straight Connector 985"/>
                    <p:cNvCxnSpPr>
                      <a:endCxn id="981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987" name="Straight Connector 986"/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976" name="Group 975"/>
                  <p:cNvGrpSpPr/>
                  <p:nvPr/>
                </p:nvGrpSpPr>
                <p:grpSpPr>
                  <a:xfrm>
                    <a:off x="1770362" y="2873352"/>
                    <a:ext cx="441422" cy="369332"/>
                    <a:chOff x="667045" y="1708643"/>
                    <a:chExt cx="441422" cy="369332"/>
                  </a:xfrm>
                </p:grpSpPr>
                <p:sp>
                  <p:nvSpPr>
                    <p:cNvPr id="977" name="Oval 976"/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78" name="TextBox 977"/>
                    <p:cNvSpPr txBox="1"/>
                    <p:nvPr/>
                  </p:nvSpPr>
                  <p:spPr>
                    <a:xfrm>
                      <a:off x="667045" y="1708643"/>
                      <a:ext cx="441422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MS PGothic" panose="020B0600070205080204" pitchFamily="34" charset="-128"/>
                        </a:rPr>
                        <a:t>2a</a:t>
                      </a: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endParaRPr>
                    </a:p>
                  </p:txBody>
                </p:sp>
              </p:grpSp>
            </p:grpSp>
            <p:cxnSp>
              <p:nvCxnSpPr>
                <p:cNvPr id="971" name="Straight Connector 970"/>
                <p:cNvCxnSpPr>
                  <a:stCxn id="1018" idx="7"/>
                </p:cNvCxnSpPr>
                <p:nvPr/>
              </p:nvCxnSpPr>
              <p:spPr bwMode="auto">
                <a:xfrm>
                  <a:off x="2218708" y="3154477"/>
                  <a:ext cx="480042" cy="369773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972" name="Straight Connector 971"/>
                <p:cNvCxnSpPr/>
                <p:nvPr/>
              </p:nvCxnSpPr>
              <p:spPr bwMode="auto">
                <a:xfrm>
                  <a:off x="1300073" y="3786304"/>
                  <a:ext cx="477927" cy="357071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973" name="Straight Connector 972"/>
                <p:cNvCxnSpPr/>
                <p:nvPr/>
              </p:nvCxnSpPr>
              <p:spPr bwMode="auto">
                <a:xfrm flipH="1">
                  <a:off x="2196042" y="3783542"/>
                  <a:ext cx="508002" cy="349250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1093" name="TextBox 1092"/>
            <p:cNvSpPr txBox="1"/>
            <p:nvPr/>
          </p:nvSpPr>
          <p:spPr>
            <a:xfrm>
              <a:off x="4833576" y="4910165"/>
              <a:ext cx="75353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000" dirty="0">
                  <a:solidFill>
                    <a:srgbClr val="000090"/>
                  </a:solidFill>
                  <a:latin typeface="Arial" panose="020B0604020202020204" pitchFamily="34" charset="0"/>
                  <a:ea typeface="MS PGothic" panose="020B0600070205080204" pitchFamily="34" charset="-128"/>
                </a:rPr>
                <a:t>AS 2</a:t>
              </a:r>
              <a:endParaRPr lang="en-US" sz="2000" dirty="0">
                <a:solidFill>
                  <a:srgbClr val="000090"/>
                </a:solidFill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100574" y="3694542"/>
            <a:ext cx="2575521" cy="1672516"/>
            <a:chOff x="8100574" y="3694542"/>
            <a:chExt cx="2575521" cy="1672516"/>
          </a:xfrm>
        </p:grpSpPr>
        <p:sp>
          <p:nvSpPr>
            <p:cNvPr id="1027" name="Freeform 2"/>
            <p:cNvSpPr/>
            <p:nvPr/>
          </p:nvSpPr>
          <p:spPr bwMode="auto">
            <a:xfrm>
              <a:off x="8100574" y="3694542"/>
              <a:ext cx="2575521" cy="1672516"/>
            </a:xfrm>
            <a:custGeom>
              <a:avLst/>
              <a:gdLst>
                <a:gd name="T0" fmla="*/ 648763 w 10001"/>
                <a:gd name="T1" fmla="*/ 34777612 h 10125"/>
                <a:gd name="T2" fmla="*/ 115976403 w 10001"/>
                <a:gd name="T3" fmla="*/ 13733703 h 10125"/>
                <a:gd name="T4" fmla="*/ 507700960 w 10001"/>
                <a:gd name="T5" fmla="*/ 8662125 h 10125"/>
                <a:gd name="T6" fmla="*/ 810212713 w 10001"/>
                <a:gd name="T7" fmla="*/ 0 h 10125"/>
                <a:gd name="T8" fmla="*/ 1090015738 w 10001"/>
                <a:gd name="T9" fmla="*/ 8687929 h 10125"/>
                <a:gd name="T10" fmla="*/ 1310938763 w 10001"/>
                <a:gd name="T11" fmla="*/ 4279362 h 10125"/>
                <a:gd name="T12" fmla="*/ 1620263134 w 10001"/>
                <a:gd name="T13" fmla="*/ 25736690 h 10125"/>
                <a:gd name="T14" fmla="*/ 1394798364 w 10001"/>
                <a:gd name="T15" fmla="*/ 58525268 h 10125"/>
                <a:gd name="T16" fmla="*/ 1134622140 w 10001"/>
                <a:gd name="T17" fmla="*/ 80266624 h 10125"/>
                <a:gd name="T18" fmla="*/ 860820276 w 10001"/>
                <a:gd name="T19" fmla="*/ 76142271 h 10125"/>
                <a:gd name="T20" fmla="*/ 708996782 w 10001"/>
                <a:gd name="T21" fmla="*/ 85346835 h 10125"/>
                <a:gd name="T22" fmla="*/ 509322667 w 10001"/>
                <a:gd name="T23" fmla="*/ 86268164 h 10125"/>
                <a:gd name="T24" fmla="*/ 353443899 w 10001"/>
                <a:gd name="T25" fmla="*/ 67979516 h 10125"/>
                <a:gd name="T26" fmla="*/ 192536914 w 10001"/>
                <a:gd name="T27" fmla="*/ 64535347 h 10125"/>
                <a:gd name="T28" fmla="*/ 648763 w 10001"/>
                <a:gd name="T29" fmla="*/ 34777612 h 1012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connsiteX0" fmla="*/ 4 w 10040"/>
                <a:gd name="connsiteY0" fmla="*/ 4039 h 10125"/>
                <a:gd name="connsiteX1" fmla="*/ 715 w 10040"/>
                <a:gd name="connsiteY1" fmla="*/ 1595 h 10125"/>
                <a:gd name="connsiteX2" fmla="*/ 3130 w 10040"/>
                <a:gd name="connsiteY2" fmla="*/ 1006 h 10125"/>
                <a:gd name="connsiteX3" fmla="*/ 4995 w 10040"/>
                <a:gd name="connsiteY3" fmla="*/ 0 h 10125"/>
                <a:gd name="connsiteX4" fmla="*/ 6720 w 10040"/>
                <a:gd name="connsiteY4" fmla="*/ 1009 h 10125"/>
                <a:gd name="connsiteX5" fmla="*/ 9989 w 10040"/>
                <a:gd name="connsiteY5" fmla="*/ 2989 h 10125"/>
                <a:gd name="connsiteX6" fmla="*/ 8599 w 10040"/>
                <a:gd name="connsiteY6" fmla="*/ 6797 h 10125"/>
                <a:gd name="connsiteX7" fmla="*/ 6995 w 10040"/>
                <a:gd name="connsiteY7" fmla="*/ 9322 h 10125"/>
                <a:gd name="connsiteX8" fmla="*/ 5307 w 10040"/>
                <a:gd name="connsiteY8" fmla="*/ 8843 h 10125"/>
                <a:gd name="connsiteX9" fmla="*/ 4371 w 10040"/>
                <a:gd name="connsiteY9" fmla="*/ 9912 h 10125"/>
                <a:gd name="connsiteX10" fmla="*/ 3140 w 10040"/>
                <a:gd name="connsiteY10" fmla="*/ 10019 h 10125"/>
                <a:gd name="connsiteX11" fmla="*/ 2179 w 10040"/>
                <a:gd name="connsiteY11" fmla="*/ 7895 h 10125"/>
                <a:gd name="connsiteX12" fmla="*/ 1187 w 10040"/>
                <a:gd name="connsiteY12" fmla="*/ 7495 h 10125"/>
                <a:gd name="connsiteX13" fmla="*/ 4 w 10040"/>
                <a:gd name="connsiteY13" fmla="*/ 4039 h 10125"/>
                <a:gd name="connsiteX0-1" fmla="*/ 4 w 8600"/>
                <a:gd name="connsiteY0-2" fmla="*/ 4042 h 10128"/>
                <a:gd name="connsiteX1-3" fmla="*/ 715 w 8600"/>
                <a:gd name="connsiteY1-4" fmla="*/ 1598 h 10128"/>
                <a:gd name="connsiteX2-5" fmla="*/ 3130 w 8600"/>
                <a:gd name="connsiteY2-6" fmla="*/ 1009 h 10128"/>
                <a:gd name="connsiteX3-7" fmla="*/ 4995 w 8600"/>
                <a:gd name="connsiteY3-8" fmla="*/ 3 h 10128"/>
                <a:gd name="connsiteX4-9" fmla="*/ 6720 w 8600"/>
                <a:gd name="connsiteY4-10" fmla="*/ 1012 h 10128"/>
                <a:gd name="connsiteX5-11" fmla="*/ 8599 w 8600"/>
                <a:gd name="connsiteY5-12" fmla="*/ 6800 h 10128"/>
                <a:gd name="connsiteX6-13" fmla="*/ 6995 w 8600"/>
                <a:gd name="connsiteY6-14" fmla="*/ 9325 h 10128"/>
                <a:gd name="connsiteX7-15" fmla="*/ 5307 w 8600"/>
                <a:gd name="connsiteY7-16" fmla="*/ 8846 h 10128"/>
                <a:gd name="connsiteX8-17" fmla="*/ 4371 w 8600"/>
                <a:gd name="connsiteY8-18" fmla="*/ 9915 h 10128"/>
                <a:gd name="connsiteX9-19" fmla="*/ 3140 w 8600"/>
                <a:gd name="connsiteY9-20" fmla="*/ 10022 h 10128"/>
                <a:gd name="connsiteX10-21" fmla="*/ 2179 w 8600"/>
                <a:gd name="connsiteY10-22" fmla="*/ 7898 h 10128"/>
                <a:gd name="connsiteX11-23" fmla="*/ 1187 w 8600"/>
                <a:gd name="connsiteY11-24" fmla="*/ 7498 h 10128"/>
                <a:gd name="connsiteX12-25" fmla="*/ 4 w 8600"/>
                <a:gd name="connsiteY12-26" fmla="*/ 4042 h 10128"/>
                <a:gd name="connsiteX0-27" fmla="*/ 4 w 9326"/>
                <a:gd name="connsiteY0-28" fmla="*/ 3988 h 9997"/>
                <a:gd name="connsiteX1-29" fmla="*/ 830 w 9326"/>
                <a:gd name="connsiteY1-30" fmla="*/ 1575 h 9997"/>
                <a:gd name="connsiteX2-31" fmla="*/ 3639 w 9326"/>
                <a:gd name="connsiteY2-32" fmla="*/ 993 h 9997"/>
                <a:gd name="connsiteX3-33" fmla="*/ 5807 w 9326"/>
                <a:gd name="connsiteY3-34" fmla="*/ 0 h 9997"/>
                <a:gd name="connsiteX4-35" fmla="*/ 7813 w 9326"/>
                <a:gd name="connsiteY4-36" fmla="*/ 996 h 9997"/>
                <a:gd name="connsiteX5-37" fmla="*/ 9324 w 9326"/>
                <a:gd name="connsiteY5-38" fmla="*/ 5746 h 9997"/>
                <a:gd name="connsiteX6-39" fmla="*/ 8133 w 9326"/>
                <a:gd name="connsiteY6-40" fmla="*/ 9204 h 9997"/>
                <a:gd name="connsiteX7-41" fmla="*/ 6170 w 9326"/>
                <a:gd name="connsiteY7-42" fmla="*/ 8731 h 9997"/>
                <a:gd name="connsiteX8-43" fmla="*/ 5082 w 9326"/>
                <a:gd name="connsiteY8-44" fmla="*/ 9787 h 9997"/>
                <a:gd name="connsiteX9-45" fmla="*/ 3650 w 9326"/>
                <a:gd name="connsiteY9-46" fmla="*/ 9892 h 9997"/>
                <a:gd name="connsiteX10-47" fmla="*/ 2533 w 9326"/>
                <a:gd name="connsiteY10-48" fmla="*/ 7795 h 9997"/>
                <a:gd name="connsiteX11-49" fmla="*/ 1379 w 9326"/>
                <a:gd name="connsiteY11-50" fmla="*/ 7400 h 9997"/>
                <a:gd name="connsiteX12-51" fmla="*/ 4 w 9326"/>
                <a:gd name="connsiteY12-52" fmla="*/ 3988 h 9997"/>
                <a:gd name="connsiteX0-53" fmla="*/ 4 w 10001"/>
                <a:gd name="connsiteY0-54" fmla="*/ 3989 h 10041"/>
                <a:gd name="connsiteX1-55" fmla="*/ 890 w 10001"/>
                <a:gd name="connsiteY1-56" fmla="*/ 1575 h 10041"/>
                <a:gd name="connsiteX2-57" fmla="*/ 3902 w 10001"/>
                <a:gd name="connsiteY2-58" fmla="*/ 993 h 10041"/>
                <a:gd name="connsiteX3-59" fmla="*/ 6227 w 10001"/>
                <a:gd name="connsiteY3-60" fmla="*/ 0 h 10041"/>
                <a:gd name="connsiteX4-61" fmla="*/ 8378 w 10001"/>
                <a:gd name="connsiteY4-62" fmla="*/ 996 h 10041"/>
                <a:gd name="connsiteX5-63" fmla="*/ 9998 w 10001"/>
                <a:gd name="connsiteY5-64" fmla="*/ 5748 h 10041"/>
                <a:gd name="connsiteX6-65" fmla="*/ 8721 w 10001"/>
                <a:gd name="connsiteY6-66" fmla="*/ 9207 h 10041"/>
                <a:gd name="connsiteX7-67" fmla="*/ 5449 w 10001"/>
                <a:gd name="connsiteY7-68" fmla="*/ 9790 h 10041"/>
                <a:gd name="connsiteX8-69" fmla="*/ 3914 w 10001"/>
                <a:gd name="connsiteY8-70" fmla="*/ 9895 h 10041"/>
                <a:gd name="connsiteX9-71" fmla="*/ 2716 w 10001"/>
                <a:gd name="connsiteY9-72" fmla="*/ 7797 h 10041"/>
                <a:gd name="connsiteX10-73" fmla="*/ 1479 w 10001"/>
                <a:gd name="connsiteY10-74" fmla="*/ 7402 h 10041"/>
                <a:gd name="connsiteX11-75" fmla="*/ 4 w 10001"/>
                <a:gd name="connsiteY11-76" fmla="*/ 3989 h 10041"/>
                <a:gd name="connsiteX0-77" fmla="*/ 4 w 10001"/>
                <a:gd name="connsiteY0-78" fmla="*/ 3989 h 14825"/>
                <a:gd name="connsiteX1-79" fmla="*/ 890 w 10001"/>
                <a:gd name="connsiteY1-80" fmla="*/ 1575 h 14825"/>
                <a:gd name="connsiteX2-81" fmla="*/ 3902 w 10001"/>
                <a:gd name="connsiteY2-82" fmla="*/ 993 h 14825"/>
                <a:gd name="connsiteX3-83" fmla="*/ 6227 w 10001"/>
                <a:gd name="connsiteY3-84" fmla="*/ 0 h 14825"/>
                <a:gd name="connsiteX4-85" fmla="*/ 8378 w 10001"/>
                <a:gd name="connsiteY4-86" fmla="*/ 996 h 14825"/>
                <a:gd name="connsiteX5-87" fmla="*/ 9998 w 10001"/>
                <a:gd name="connsiteY5-88" fmla="*/ 5748 h 14825"/>
                <a:gd name="connsiteX6-89" fmla="*/ 8721 w 10001"/>
                <a:gd name="connsiteY6-90" fmla="*/ 9207 h 14825"/>
                <a:gd name="connsiteX7-91" fmla="*/ 6011 w 10001"/>
                <a:gd name="connsiteY7-92" fmla="*/ 14823 h 14825"/>
                <a:gd name="connsiteX8-93" fmla="*/ 3914 w 10001"/>
                <a:gd name="connsiteY8-94" fmla="*/ 9895 h 14825"/>
                <a:gd name="connsiteX9-95" fmla="*/ 2716 w 10001"/>
                <a:gd name="connsiteY9-96" fmla="*/ 7797 h 14825"/>
                <a:gd name="connsiteX10-97" fmla="*/ 1479 w 10001"/>
                <a:gd name="connsiteY10-98" fmla="*/ 7402 h 14825"/>
                <a:gd name="connsiteX11-99" fmla="*/ 4 w 10001"/>
                <a:gd name="connsiteY11-100" fmla="*/ 3989 h 14825"/>
                <a:gd name="connsiteX0-101" fmla="*/ 4 w 10001"/>
                <a:gd name="connsiteY0-102" fmla="*/ 7436 h 18272"/>
                <a:gd name="connsiteX1-103" fmla="*/ 890 w 10001"/>
                <a:gd name="connsiteY1-104" fmla="*/ 5022 h 18272"/>
                <a:gd name="connsiteX2-105" fmla="*/ 3902 w 10001"/>
                <a:gd name="connsiteY2-106" fmla="*/ 4440 h 18272"/>
                <a:gd name="connsiteX3-107" fmla="*/ 6026 w 10001"/>
                <a:gd name="connsiteY3-108" fmla="*/ 0 h 18272"/>
                <a:gd name="connsiteX4-109" fmla="*/ 8378 w 10001"/>
                <a:gd name="connsiteY4-110" fmla="*/ 4443 h 18272"/>
                <a:gd name="connsiteX5-111" fmla="*/ 9998 w 10001"/>
                <a:gd name="connsiteY5-112" fmla="*/ 9195 h 18272"/>
                <a:gd name="connsiteX6-113" fmla="*/ 8721 w 10001"/>
                <a:gd name="connsiteY6-114" fmla="*/ 12654 h 18272"/>
                <a:gd name="connsiteX7-115" fmla="*/ 6011 w 10001"/>
                <a:gd name="connsiteY7-116" fmla="*/ 18270 h 18272"/>
                <a:gd name="connsiteX8-117" fmla="*/ 3914 w 10001"/>
                <a:gd name="connsiteY8-118" fmla="*/ 13342 h 18272"/>
                <a:gd name="connsiteX9-119" fmla="*/ 2716 w 10001"/>
                <a:gd name="connsiteY9-120" fmla="*/ 11244 h 18272"/>
                <a:gd name="connsiteX10-121" fmla="*/ 1479 w 10001"/>
                <a:gd name="connsiteY10-122" fmla="*/ 10849 h 18272"/>
                <a:gd name="connsiteX11-123" fmla="*/ 4 w 10001"/>
                <a:gd name="connsiteY11-124" fmla="*/ 7436 h 18272"/>
                <a:gd name="connsiteX0-125" fmla="*/ 1 w 9998"/>
                <a:gd name="connsiteY0-126" fmla="*/ 7436 h 18272"/>
                <a:gd name="connsiteX1-127" fmla="*/ 3899 w 9998"/>
                <a:gd name="connsiteY1-128" fmla="*/ 4440 h 18272"/>
                <a:gd name="connsiteX2-129" fmla="*/ 6023 w 9998"/>
                <a:gd name="connsiteY2-130" fmla="*/ 0 h 18272"/>
                <a:gd name="connsiteX3-131" fmla="*/ 8375 w 9998"/>
                <a:gd name="connsiteY3-132" fmla="*/ 4443 h 18272"/>
                <a:gd name="connsiteX4-133" fmla="*/ 9995 w 9998"/>
                <a:gd name="connsiteY4-134" fmla="*/ 9195 h 18272"/>
                <a:gd name="connsiteX5-135" fmla="*/ 8718 w 9998"/>
                <a:gd name="connsiteY5-136" fmla="*/ 12654 h 18272"/>
                <a:gd name="connsiteX6-137" fmla="*/ 6008 w 9998"/>
                <a:gd name="connsiteY6-138" fmla="*/ 18270 h 18272"/>
                <a:gd name="connsiteX7-139" fmla="*/ 3911 w 9998"/>
                <a:gd name="connsiteY7-140" fmla="*/ 13342 h 18272"/>
                <a:gd name="connsiteX8-141" fmla="*/ 2713 w 9998"/>
                <a:gd name="connsiteY8-142" fmla="*/ 11244 h 18272"/>
                <a:gd name="connsiteX9-143" fmla="*/ 1476 w 9998"/>
                <a:gd name="connsiteY9-144" fmla="*/ 10849 h 18272"/>
                <a:gd name="connsiteX10-145" fmla="*/ 1 w 9998"/>
                <a:gd name="connsiteY10-146" fmla="*/ 7436 h 18272"/>
                <a:gd name="connsiteX0-147" fmla="*/ 35 w 8559"/>
                <a:gd name="connsiteY0-148" fmla="*/ 5938 h 10000"/>
                <a:gd name="connsiteX1-149" fmla="*/ 2459 w 8559"/>
                <a:gd name="connsiteY1-150" fmla="*/ 2430 h 10000"/>
                <a:gd name="connsiteX2-151" fmla="*/ 4583 w 8559"/>
                <a:gd name="connsiteY2-152" fmla="*/ 0 h 10000"/>
                <a:gd name="connsiteX3-153" fmla="*/ 6936 w 8559"/>
                <a:gd name="connsiteY3-154" fmla="*/ 2432 h 10000"/>
                <a:gd name="connsiteX4-155" fmla="*/ 8556 w 8559"/>
                <a:gd name="connsiteY4-156" fmla="*/ 5032 h 10000"/>
                <a:gd name="connsiteX5-157" fmla="*/ 7279 w 8559"/>
                <a:gd name="connsiteY5-158" fmla="*/ 6925 h 10000"/>
                <a:gd name="connsiteX6-159" fmla="*/ 4568 w 8559"/>
                <a:gd name="connsiteY6-160" fmla="*/ 9999 h 10000"/>
                <a:gd name="connsiteX7-161" fmla="*/ 2471 w 8559"/>
                <a:gd name="connsiteY7-162" fmla="*/ 7302 h 10000"/>
                <a:gd name="connsiteX8-163" fmla="*/ 1273 w 8559"/>
                <a:gd name="connsiteY8-164" fmla="*/ 6154 h 10000"/>
                <a:gd name="connsiteX9-165" fmla="*/ 35 w 8559"/>
                <a:gd name="connsiteY9-166" fmla="*/ 5938 h 10000"/>
                <a:gd name="connsiteX0-167" fmla="*/ 49 w 9820"/>
                <a:gd name="connsiteY0-168" fmla="*/ 4655 h 10000"/>
                <a:gd name="connsiteX1-169" fmla="*/ 2693 w 9820"/>
                <a:gd name="connsiteY1-170" fmla="*/ 2430 h 10000"/>
                <a:gd name="connsiteX2-171" fmla="*/ 5175 w 9820"/>
                <a:gd name="connsiteY2-172" fmla="*/ 0 h 10000"/>
                <a:gd name="connsiteX3-173" fmla="*/ 7924 w 9820"/>
                <a:gd name="connsiteY3-174" fmla="*/ 2432 h 10000"/>
                <a:gd name="connsiteX4-175" fmla="*/ 9816 w 9820"/>
                <a:gd name="connsiteY4-176" fmla="*/ 5032 h 10000"/>
                <a:gd name="connsiteX5-177" fmla="*/ 8324 w 9820"/>
                <a:gd name="connsiteY5-178" fmla="*/ 6925 h 10000"/>
                <a:gd name="connsiteX6-179" fmla="*/ 5157 w 9820"/>
                <a:gd name="connsiteY6-180" fmla="*/ 9999 h 10000"/>
                <a:gd name="connsiteX7-181" fmla="*/ 2707 w 9820"/>
                <a:gd name="connsiteY7-182" fmla="*/ 7302 h 10000"/>
                <a:gd name="connsiteX8-183" fmla="*/ 1307 w 9820"/>
                <a:gd name="connsiteY8-184" fmla="*/ 6154 h 10000"/>
                <a:gd name="connsiteX9-185" fmla="*/ 49 w 9820"/>
                <a:gd name="connsiteY9-186" fmla="*/ 4655 h 10000"/>
                <a:gd name="connsiteX0-187" fmla="*/ 45 w 9995"/>
                <a:gd name="connsiteY0-188" fmla="*/ 4655 h 10000"/>
                <a:gd name="connsiteX1-189" fmla="*/ 2737 w 9995"/>
                <a:gd name="connsiteY1-190" fmla="*/ 2430 h 10000"/>
                <a:gd name="connsiteX2-191" fmla="*/ 5265 w 9995"/>
                <a:gd name="connsiteY2-192" fmla="*/ 0 h 10000"/>
                <a:gd name="connsiteX3-193" fmla="*/ 8064 w 9995"/>
                <a:gd name="connsiteY3-194" fmla="*/ 2432 h 10000"/>
                <a:gd name="connsiteX4-195" fmla="*/ 9991 w 9995"/>
                <a:gd name="connsiteY4-196" fmla="*/ 5032 h 10000"/>
                <a:gd name="connsiteX5-197" fmla="*/ 8472 w 9995"/>
                <a:gd name="connsiteY5-198" fmla="*/ 6925 h 10000"/>
                <a:gd name="connsiteX6-199" fmla="*/ 5247 w 9995"/>
                <a:gd name="connsiteY6-200" fmla="*/ 9999 h 10000"/>
                <a:gd name="connsiteX7-201" fmla="*/ 2752 w 9995"/>
                <a:gd name="connsiteY7-202" fmla="*/ 7302 h 10000"/>
                <a:gd name="connsiteX8-203" fmla="*/ 1374 w 9995"/>
                <a:gd name="connsiteY8-204" fmla="*/ 6984 h 10000"/>
                <a:gd name="connsiteX9-205" fmla="*/ 45 w 9995"/>
                <a:gd name="connsiteY9-206" fmla="*/ 4655 h 10000"/>
                <a:gd name="connsiteX0-207" fmla="*/ 45 w 10000"/>
                <a:gd name="connsiteY0-208" fmla="*/ 5032 h 10377"/>
                <a:gd name="connsiteX1-209" fmla="*/ 2738 w 10000"/>
                <a:gd name="connsiteY1-210" fmla="*/ 2807 h 10377"/>
                <a:gd name="connsiteX2-211" fmla="*/ 4886 w 10000"/>
                <a:gd name="connsiteY2-212" fmla="*/ 0 h 10377"/>
                <a:gd name="connsiteX3-213" fmla="*/ 8068 w 10000"/>
                <a:gd name="connsiteY3-214" fmla="*/ 2809 h 10377"/>
                <a:gd name="connsiteX4-215" fmla="*/ 9996 w 10000"/>
                <a:gd name="connsiteY4-216" fmla="*/ 5409 h 10377"/>
                <a:gd name="connsiteX5-217" fmla="*/ 8476 w 10000"/>
                <a:gd name="connsiteY5-218" fmla="*/ 7302 h 10377"/>
                <a:gd name="connsiteX6-219" fmla="*/ 5250 w 10000"/>
                <a:gd name="connsiteY6-220" fmla="*/ 10376 h 10377"/>
                <a:gd name="connsiteX7-221" fmla="*/ 2753 w 10000"/>
                <a:gd name="connsiteY7-222" fmla="*/ 7679 h 10377"/>
                <a:gd name="connsiteX8-223" fmla="*/ 1375 w 10000"/>
                <a:gd name="connsiteY8-224" fmla="*/ 7361 h 10377"/>
                <a:gd name="connsiteX9-225" fmla="*/ 45 w 10000"/>
                <a:gd name="connsiteY9-226" fmla="*/ 5032 h 10377"/>
                <a:gd name="connsiteX0-227" fmla="*/ 45 w 10000"/>
                <a:gd name="connsiteY0-228" fmla="*/ 5036 h 10381"/>
                <a:gd name="connsiteX1-229" fmla="*/ 2738 w 10000"/>
                <a:gd name="connsiteY1-230" fmla="*/ 2811 h 10381"/>
                <a:gd name="connsiteX2-231" fmla="*/ 4886 w 10000"/>
                <a:gd name="connsiteY2-232" fmla="*/ 4 h 10381"/>
                <a:gd name="connsiteX3-233" fmla="*/ 8068 w 10000"/>
                <a:gd name="connsiteY3-234" fmla="*/ 2813 h 10381"/>
                <a:gd name="connsiteX4-235" fmla="*/ 9996 w 10000"/>
                <a:gd name="connsiteY4-236" fmla="*/ 5413 h 10381"/>
                <a:gd name="connsiteX5-237" fmla="*/ 8476 w 10000"/>
                <a:gd name="connsiteY5-238" fmla="*/ 7306 h 10381"/>
                <a:gd name="connsiteX6-239" fmla="*/ 5250 w 10000"/>
                <a:gd name="connsiteY6-240" fmla="*/ 10380 h 10381"/>
                <a:gd name="connsiteX7-241" fmla="*/ 2753 w 10000"/>
                <a:gd name="connsiteY7-242" fmla="*/ 7683 h 10381"/>
                <a:gd name="connsiteX8-243" fmla="*/ 1375 w 10000"/>
                <a:gd name="connsiteY8-244" fmla="*/ 7365 h 10381"/>
                <a:gd name="connsiteX9-245" fmla="*/ 45 w 10000"/>
                <a:gd name="connsiteY9-246" fmla="*/ 5036 h 10381"/>
                <a:gd name="connsiteX0-247" fmla="*/ 45 w 10000"/>
                <a:gd name="connsiteY0-248" fmla="*/ 5036 h 10796"/>
                <a:gd name="connsiteX1-249" fmla="*/ 2738 w 10000"/>
                <a:gd name="connsiteY1-250" fmla="*/ 2811 h 10796"/>
                <a:gd name="connsiteX2-251" fmla="*/ 4886 w 10000"/>
                <a:gd name="connsiteY2-252" fmla="*/ 4 h 10796"/>
                <a:gd name="connsiteX3-253" fmla="*/ 8068 w 10000"/>
                <a:gd name="connsiteY3-254" fmla="*/ 2813 h 10796"/>
                <a:gd name="connsiteX4-255" fmla="*/ 9996 w 10000"/>
                <a:gd name="connsiteY4-256" fmla="*/ 5413 h 10796"/>
                <a:gd name="connsiteX5-257" fmla="*/ 8476 w 10000"/>
                <a:gd name="connsiteY5-258" fmla="*/ 7306 h 10796"/>
                <a:gd name="connsiteX6-259" fmla="*/ 5202 w 10000"/>
                <a:gd name="connsiteY6-260" fmla="*/ 10795 h 10796"/>
                <a:gd name="connsiteX7-261" fmla="*/ 2753 w 10000"/>
                <a:gd name="connsiteY7-262" fmla="*/ 7683 h 10796"/>
                <a:gd name="connsiteX8-263" fmla="*/ 1375 w 10000"/>
                <a:gd name="connsiteY8-264" fmla="*/ 7365 h 10796"/>
                <a:gd name="connsiteX9-265" fmla="*/ 45 w 10000"/>
                <a:gd name="connsiteY9-266" fmla="*/ 5036 h 10796"/>
                <a:gd name="connsiteX0-267" fmla="*/ 45 w 10000"/>
                <a:gd name="connsiteY0-268" fmla="*/ 5036 h 10795"/>
                <a:gd name="connsiteX1-269" fmla="*/ 2738 w 10000"/>
                <a:gd name="connsiteY1-270" fmla="*/ 2811 h 10795"/>
                <a:gd name="connsiteX2-271" fmla="*/ 4886 w 10000"/>
                <a:gd name="connsiteY2-272" fmla="*/ 4 h 10795"/>
                <a:gd name="connsiteX3-273" fmla="*/ 8068 w 10000"/>
                <a:gd name="connsiteY3-274" fmla="*/ 2813 h 10795"/>
                <a:gd name="connsiteX4-275" fmla="*/ 9996 w 10000"/>
                <a:gd name="connsiteY4-276" fmla="*/ 5413 h 10795"/>
                <a:gd name="connsiteX5-277" fmla="*/ 8476 w 10000"/>
                <a:gd name="connsiteY5-278" fmla="*/ 7306 h 10795"/>
                <a:gd name="connsiteX6-279" fmla="*/ 5202 w 10000"/>
                <a:gd name="connsiteY6-280" fmla="*/ 10795 h 10795"/>
                <a:gd name="connsiteX7-281" fmla="*/ 2753 w 10000"/>
                <a:gd name="connsiteY7-282" fmla="*/ 7683 h 10795"/>
                <a:gd name="connsiteX8-283" fmla="*/ 1375 w 10000"/>
                <a:gd name="connsiteY8-284" fmla="*/ 7365 h 10795"/>
                <a:gd name="connsiteX9-285" fmla="*/ 45 w 10000"/>
                <a:gd name="connsiteY9-286" fmla="*/ 5036 h 10795"/>
                <a:gd name="connsiteX0-287" fmla="*/ 45 w 10000"/>
                <a:gd name="connsiteY0-288" fmla="*/ 5036 h 10795"/>
                <a:gd name="connsiteX1-289" fmla="*/ 2738 w 10000"/>
                <a:gd name="connsiteY1-290" fmla="*/ 2811 h 10795"/>
                <a:gd name="connsiteX2-291" fmla="*/ 4886 w 10000"/>
                <a:gd name="connsiteY2-292" fmla="*/ 4 h 10795"/>
                <a:gd name="connsiteX3-293" fmla="*/ 8068 w 10000"/>
                <a:gd name="connsiteY3-294" fmla="*/ 2813 h 10795"/>
                <a:gd name="connsiteX4-295" fmla="*/ 9996 w 10000"/>
                <a:gd name="connsiteY4-296" fmla="*/ 5413 h 10795"/>
                <a:gd name="connsiteX5-297" fmla="*/ 8476 w 10000"/>
                <a:gd name="connsiteY5-298" fmla="*/ 7306 h 10795"/>
                <a:gd name="connsiteX6-299" fmla="*/ 5202 w 10000"/>
                <a:gd name="connsiteY6-300" fmla="*/ 10795 h 10795"/>
                <a:gd name="connsiteX7-301" fmla="*/ 2753 w 10000"/>
                <a:gd name="connsiteY7-302" fmla="*/ 7683 h 10795"/>
                <a:gd name="connsiteX8-303" fmla="*/ 1375 w 10000"/>
                <a:gd name="connsiteY8-304" fmla="*/ 7365 h 10795"/>
                <a:gd name="connsiteX9-305" fmla="*/ 45 w 10000"/>
                <a:gd name="connsiteY9-306" fmla="*/ 5036 h 107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</a:cxnLst>
              <a:rect l="l" t="t" r="r" b="b"/>
              <a:pathLst>
                <a:path w="10000" h="10795">
                  <a:moveTo>
                    <a:pt x="45" y="5036"/>
                  </a:moveTo>
                  <a:cubicBezTo>
                    <a:pt x="272" y="4277"/>
                    <a:pt x="1931" y="3650"/>
                    <a:pt x="2738" y="2811"/>
                  </a:cubicBezTo>
                  <a:cubicBezTo>
                    <a:pt x="3545" y="1972"/>
                    <a:pt x="3352" y="117"/>
                    <a:pt x="4886" y="4"/>
                  </a:cubicBezTo>
                  <a:cubicBezTo>
                    <a:pt x="6420" y="-109"/>
                    <a:pt x="7216" y="1912"/>
                    <a:pt x="8068" y="2813"/>
                  </a:cubicBezTo>
                  <a:cubicBezTo>
                    <a:pt x="8920" y="3715"/>
                    <a:pt x="9928" y="3420"/>
                    <a:pt x="9996" y="5413"/>
                  </a:cubicBezTo>
                  <a:cubicBezTo>
                    <a:pt x="10064" y="7406"/>
                    <a:pt x="9275" y="6409"/>
                    <a:pt x="8476" y="7306"/>
                  </a:cubicBezTo>
                  <a:cubicBezTo>
                    <a:pt x="7677" y="8203"/>
                    <a:pt x="7086" y="10770"/>
                    <a:pt x="5202" y="10795"/>
                  </a:cubicBezTo>
                  <a:cubicBezTo>
                    <a:pt x="3318" y="10820"/>
                    <a:pt x="3391" y="8255"/>
                    <a:pt x="2753" y="7683"/>
                  </a:cubicBezTo>
                  <a:cubicBezTo>
                    <a:pt x="2115" y="7111"/>
                    <a:pt x="2326" y="7496"/>
                    <a:pt x="1375" y="7365"/>
                  </a:cubicBezTo>
                  <a:cubicBezTo>
                    <a:pt x="493" y="6773"/>
                    <a:pt x="-182" y="5795"/>
                    <a:pt x="45" y="5036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8136838" y="3735782"/>
              <a:ext cx="2402775" cy="1530043"/>
              <a:chOff x="8136838" y="3735782"/>
              <a:chExt cx="2402775" cy="1530043"/>
            </a:xfrm>
          </p:grpSpPr>
          <p:grpSp>
            <p:nvGrpSpPr>
              <p:cNvPr id="1028" name="Group 1027"/>
              <p:cNvGrpSpPr/>
              <p:nvPr/>
            </p:nvGrpSpPr>
            <p:grpSpPr>
              <a:xfrm>
                <a:off x="8324065" y="3830658"/>
                <a:ext cx="2215548" cy="1435167"/>
                <a:chOff x="833331" y="2873352"/>
                <a:chExt cx="2333625" cy="1590649"/>
              </a:xfrm>
            </p:grpSpPr>
            <p:grpSp>
              <p:nvGrpSpPr>
                <p:cNvPr id="1029" name="Group 1028"/>
                <p:cNvGrpSpPr/>
                <p:nvPr/>
              </p:nvGrpSpPr>
              <p:grpSpPr>
                <a:xfrm>
                  <a:off x="1736090" y="2873352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1078" name="Group 327"/>
                  <p:cNvGrpSpPr/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1082" name="Oval 1081"/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83" name="Rectangle 1082"/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84" name="Oval 1083"/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85" name="Freeform 1084"/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-1" fmla="*/ 1486231 w 2944854"/>
                        <a:gd name="connsiteY0-2" fmla="*/ 727041 h 1316375"/>
                        <a:gd name="connsiteX1-3" fmla="*/ 257675 w 2944854"/>
                        <a:gd name="connsiteY1-4" fmla="*/ 1302232 h 1316375"/>
                        <a:gd name="connsiteX2-5" fmla="*/ 0 w 2944854"/>
                        <a:gd name="connsiteY2-6" fmla="*/ 1228607 h 1316375"/>
                        <a:gd name="connsiteX3-7" fmla="*/ 911064 w 2944854"/>
                        <a:gd name="connsiteY3-8" fmla="*/ 837478 h 1316375"/>
                        <a:gd name="connsiteX4-9" fmla="*/ 883456 w 2944854"/>
                        <a:gd name="connsiteY4-10" fmla="*/ 450949 h 1316375"/>
                        <a:gd name="connsiteX5-11" fmla="*/ 161047 w 2944854"/>
                        <a:gd name="connsiteY5-12" fmla="*/ 119640 h 1316375"/>
                        <a:gd name="connsiteX6-13" fmla="*/ 404917 w 2944854"/>
                        <a:gd name="connsiteY6-14" fmla="*/ 50617 h 1316375"/>
                        <a:gd name="connsiteX7-15" fmla="*/ 1477028 w 2944854"/>
                        <a:gd name="connsiteY7-16" fmla="*/ 501566 h 1316375"/>
                        <a:gd name="connsiteX8-17" fmla="*/ 2572146 w 2944854"/>
                        <a:gd name="connsiteY8-18" fmla="*/ 0 h 1316375"/>
                        <a:gd name="connsiteX9-19" fmla="*/ 2875834 w 2944854"/>
                        <a:gd name="connsiteY9-20" fmla="*/ 96632 h 1316375"/>
                        <a:gd name="connsiteX10-21" fmla="*/ 2079803 w 2944854"/>
                        <a:gd name="connsiteY10-22" fmla="*/ 432543 h 1316375"/>
                        <a:gd name="connsiteX11-23" fmla="*/ 2240850 w 2944854"/>
                        <a:gd name="connsiteY11-24" fmla="*/ 920305 h 1316375"/>
                        <a:gd name="connsiteX12-25" fmla="*/ 2944854 w 2944854"/>
                        <a:gd name="connsiteY12-26" fmla="*/ 1228607 h 1316375"/>
                        <a:gd name="connsiteX13-27" fmla="*/ 2756623 w 2944854"/>
                        <a:gd name="connsiteY13-28" fmla="*/ 1316375 h 1316375"/>
                        <a:gd name="connsiteX14-29" fmla="*/ 1486231 w 2944854"/>
                        <a:gd name="connsiteY14-30" fmla="*/ 727041 h 1316375"/>
                        <a:gd name="connsiteX0-31" fmla="*/ 1486231 w 3024520"/>
                        <a:gd name="connsiteY0-32" fmla="*/ 727041 h 1316375"/>
                        <a:gd name="connsiteX1-33" fmla="*/ 257675 w 3024520"/>
                        <a:gd name="connsiteY1-34" fmla="*/ 1302232 h 1316375"/>
                        <a:gd name="connsiteX2-35" fmla="*/ 0 w 3024520"/>
                        <a:gd name="connsiteY2-36" fmla="*/ 1228607 h 1316375"/>
                        <a:gd name="connsiteX3-37" fmla="*/ 911064 w 3024520"/>
                        <a:gd name="connsiteY3-38" fmla="*/ 837478 h 1316375"/>
                        <a:gd name="connsiteX4-39" fmla="*/ 883456 w 3024520"/>
                        <a:gd name="connsiteY4-40" fmla="*/ 450949 h 1316375"/>
                        <a:gd name="connsiteX5-41" fmla="*/ 161047 w 3024520"/>
                        <a:gd name="connsiteY5-42" fmla="*/ 119640 h 1316375"/>
                        <a:gd name="connsiteX6-43" fmla="*/ 404917 w 3024520"/>
                        <a:gd name="connsiteY6-44" fmla="*/ 50617 h 1316375"/>
                        <a:gd name="connsiteX7-45" fmla="*/ 1477028 w 3024520"/>
                        <a:gd name="connsiteY7-46" fmla="*/ 501566 h 1316375"/>
                        <a:gd name="connsiteX8-47" fmla="*/ 2572146 w 3024520"/>
                        <a:gd name="connsiteY8-48" fmla="*/ 0 h 1316375"/>
                        <a:gd name="connsiteX9-49" fmla="*/ 2875834 w 3024520"/>
                        <a:gd name="connsiteY9-50" fmla="*/ 96632 h 1316375"/>
                        <a:gd name="connsiteX10-51" fmla="*/ 2079803 w 3024520"/>
                        <a:gd name="connsiteY10-52" fmla="*/ 432543 h 1316375"/>
                        <a:gd name="connsiteX11-53" fmla="*/ 2240850 w 3024520"/>
                        <a:gd name="connsiteY11-54" fmla="*/ 920305 h 1316375"/>
                        <a:gd name="connsiteX12-55" fmla="*/ 3024520 w 3024520"/>
                        <a:gd name="connsiteY12-56" fmla="*/ 1228607 h 1316375"/>
                        <a:gd name="connsiteX13-57" fmla="*/ 2756623 w 3024520"/>
                        <a:gd name="connsiteY13-58" fmla="*/ 1316375 h 1316375"/>
                        <a:gd name="connsiteX14-59" fmla="*/ 1486231 w 3024520"/>
                        <a:gd name="connsiteY14-60" fmla="*/ 727041 h 1316375"/>
                        <a:gd name="connsiteX0-61" fmla="*/ 1537780 w 3076069"/>
                        <a:gd name="connsiteY0-62" fmla="*/ 727041 h 1316375"/>
                        <a:gd name="connsiteX1-63" fmla="*/ 309224 w 3076069"/>
                        <a:gd name="connsiteY1-64" fmla="*/ 1302232 h 1316375"/>
                        <a:gd name="connsiteX2-65" fmla="*/ 0 w 3076069"/>
                        <a:gd name="connsiteY2-66" fmla="*/ 1228607 h 1316375"/>
                        <a:gd name="connsiteX3-67" fmla="*/ 962613 w 3076069"/>
                        <a:gd name="connsiteY3-68" fmla="*/ 837478 h 1316375"/>
                        <a:gd name="connsiteX4-69" fmla="*/ 935005 w 3076069"/>
                        <a:gd name="connsiteY4-70" fmla="*/ 450949 h 1316375"/>
                        <a:gd name="connsiteX5-71" fmla="*/ 212596 w 3076069"/>
                        <a:gd name="connsiteY5-72" fmla="*/ 119640 h 1316375"/>
                        <a:gd name="connsiteX6-73" fmla="*/ 456466 w 3076069"/>
                        <a:gd name="connsiteY6-74" fmla="*/ 50617 h 1316375"/>
                        <a:gd name="connsiteX7-75" fmla="*/ 1528577 w 3076069"/>
                        <a:gd name="connsiteY7-76" fmla="*/ 501566 h 1316375"/>
                        <a:gd name="connsiteX8-77" fmla="*/ 2623695 w 3076069"/>
                        <a:gd name="connsiteY8-78" fmla="*/ 0 h 1316375"/>
                        <a:gd name="connsiteX9-79" fmla="*/ 2927383 w 3076069"/>
                        <a:gd name="connsiteY9-80" fmla="*/ 96632 h 1316375"/>
                        <a:gd name="connsiteX10-81" fmla="*/ 2131352 w 3076069"/>
                        <a:gd name="connsiteY10-82" fmla="*/ 432543 h 1316375"/>
                        <a:gd name="connsiteX11-83" fmla="*/ 2292399 w 3076069"/>
                        <a:gd name="connsiteY11-84" fmla="*/ 920305 h 1316375"/>
                        <a:gd name="connsiteX12-85" fmla="*/ 3076069 w 3076069"/>
                        <a:gd name="connsiteY12-86" fmla="*/ 1228607 h 1316375"/>
                        <a:gd name="connsiteX13-87" fmla="*/ 2808172 w 3076069"/>
                        <a:gd name="connsiteY13-88" fmla="*/ 1316375 h 1316375"/>
                        <a:gd name="connsiteX14-89" fmla="*/ 1537780 w 3076069"/>
                        <a:gd name="connsiteY14-90" fmla="*/ 727041 h 1316375"/>
                        <a:gd name="connsiteX0-91" fmla="*/ 1537780 w 3076069"/>
                        <a:gd name="connsiteY0-92" fmla="*/ 727041 h 1321259"/>
                        <a:gd name="connsiteX1-93" fmla="*/ 313981 w 3076069"/>
                        <a:gd name="connsiteY1-94" fmla="*/ 1321259 h 1321259"/>
                        <a:gd name="connsiteX2-95" fmla="*/ 0 w 3076069"/>
                        <a:gd name="connsiteY2-96" fmla="*/ 1228607 h 1321259"/>
                        <a:gd name="connsiteX3-97" fmla="*/ 962613 w 3076069"/>
                        <a:gd name="connsiteY3-98" fmla="*/ 837478 h 1321259"/>
                        <a:gd name="connsiteX4-99" fmla="*/ 935005 w 3076069"/>
                        <a:gd name="connsiteY4-100" fmla="*/ 450949 h 1321259"/>
                        <a:gd name="connsiteX5-101" fmla="*/ 212596 w 3076069"/>
                        <a:gd name="connsiteY5-102" fmla="*/ 119640 h 1321259"/>
                        <a:gd name="connsiteX6-103" fmla="*/ 456466 w 3076069"/>
                        <a:gd name="connsiteY6-104" fmla="*/ 50617 h 1321259"/>
                        <a:gd name="connsiteX7-105" fmla="*/ 1528577 w 3076069"/>
                        <a:gd name="connsiteY7-106" fmla="*/ 501566 h 1321259"/>
                        <a:gd name="connsiteX8-107" fmla="*/ 2623695 w 3076069"/>
                        <a:gd name="connsiteY8-108" fmla="*/ 0 h 1321259"/>
                        <a:gd name="connsiteX9-109" fmla="*/ 2927383 w 3076069"/>
                        <a:gd name="connsiteY9-110" fmla="*/ 96632 h 1321259"/>
                        <a:gd name="connsiteX10-111" fmla="*/ 2131352 w 3076069"/>
                        <a:gd name="connsiteY10-112" fmla="*/ 432543 h 1321259"/>
                        <a:gd name="connsiteX11-113" fmla="*/ 2292399 w 3076069"/>
                        <a:gd name="connsiteY11-114" fmla="*/ 920305 h 1321259"/>
                        <a:gd name="connsiteX12-115" fmla="*/ 3076069 w 3076069"/>
                        <a:gd name="connsiteY12-116" fmla="*/ 1228607 h 1321259"/>
                        <a:gd name="connsiteX13-117" fmla="*/ 2808172 w 3076069"/>
                        <a:gd name="connsiteY13-118" fmla="*/ 1316375 h 1321259"/>
                        <a:gd name="connsiteX14-119" fmla="*/ 1537780 w 3076069"/>
                        <a:gd name="connsiteY14-120" fmla="*/ 727041 h 1321259"/>
                        <a:gd name="connsiteX0-121" fmla="*/ 1537780 w 3076069"/>
                        <a:gd name="connsiteY0-122" fmla="*/ 750825 h 1321259"/>
                        <a:gd name="connsiteX1-123" fmla="*/ 313981 w 3076069"/>
                        <a:gd name="connsiteY1-124" fmla="*/ 1321259 h 1321259"/>
                        <a:gd name="connsiteX2-125" fmla="*/ 0 w 3076069"/>
                        <a:gd name="connsiteY2-126" fmla="*/ 1228607 h 1321259"/>
                        <a:gd name="connsiteX3-127" fmla="*/ 962613 w 3076069"/>
                        <a:gd name="connsiteY3-128" fmla="*/ 837478 h 1321259"/>
                        <a:gd name="connsiteX4-129" fmla="*/ 935005 w 3076069"/>
                        <a:gd name="connsiteY4-130" fmla="*/ 450949 h 1321259"/>
                        <a:gd name="connsiteX5-131" fmla="*/ 212596 w 3076069"/>
                        <a:gd name="connsiteY5-132" fmla="*/ 119640 h 1321259"/>
                        <a:gd name="connsiteX6-133" fmla="*/ 456466 w 3076069"/>
                        <a:gd name="connsiteY6-134" fmla="*/ 50617 h 1321259"/>
                        <a:gd name="connsiteX7-135" fmla="*/ 1528577 w 3076069"/>
                        <a:gd name="connsiteY7-136" fmla="*/ 501566 h 1321259"/>
                        <a:gd name="connsiteX8-137" fmla="*/ 2623695 w 3076069"/>
                        <a:gd name="connsiteY8-138" fmla="*/ 0 h 1321259"/>
                        <a:gd name="connsiteX9-139" fmla="*/ 2927383 w 3076069"/>
                        <a:gd name="connsiteY9-140" fmla="*/ 96632 h 1321259"/>
                        <a:gd name="connsiteX10-141" fmla="*/ 2131352 w 3076069"/>
                        <a:gd name="connsiteY10-142" fmla="*/ 432543 h 1321259"/>
                        <a:gd name="connsiteX11-143" fmla="*/ 2292399 w 3076069"/>
                        <a:gd name="connsiteY11-144" fmla="*/ 920305 h 1321259"/>
                        <a:gd name="connsiteX12-145" fmla="*/ 3076069 w 3076069"/>
                        <a:gd name="connsiteY12-146" fmla="*/ 1228607 h 1321259"/>
                        <a:gd name="connsiteX13-147" fmla="*/ 2808172 w 3076069"/>
                        <a:gd name="connsiteY13-148" fmla="*/ 1316375 h 1321259"/>
                        <a:gd name="connsiteX14-149" fmla="*/ 1537780 w 3076069"/>
                        <a:gd name="connsiteY14-150" fmla="*/ 750825 h 1321259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  <a:cxn ang="0">
                          <a:pos x="connsiteX11-23" y="connsiteY11-24"/>
                        </a:cxn>
                        <a:cxn ang="0">
                          <a:pos x="connsiteX12-25" y="connsiteY12-26"/>
                        </a:cxn>
                        <a:cxn ang="0">
                          <a:pos x="connsiteX13-27" y="connsiteY13-28"/>
                        </a:cxn>
                        <a:cxn ang="0">
                          <a:pos x="connsiteX14-29" y="connsiteY14-30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86" name="Freeform 1085"/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-1" fmla="*/ 0 w 3640627"/>
                        <a:gd name="connsiteY0-2" fmla="*/ 242051 h 923747"/>
                        <a:gd name="connsiteX1-3" fmla="*/ 655168 w 3640627"/>
                        <a:gd name="connsiteY1-4" fmla="*/ 16495 h 923747"/>
                        <a:gd name="connsiteX2-5" fmla="*/ 1809765 w 3640627"/>
                        <a:gd name="connsiteY2-6" fmla="*/ 511360 h 923747"/>
                        <a:gd name="connsiteX3-7" fmla="*/ 2964363 w 3640627"/>
                        <a:gd name="connsiteY3-8" fmla="*/ 0 h 923747"/>
                        <a:gd name="connsiteX4-9" fmla="*/ 3640627 w 3640627"/>
                        <a:gd name="connsiteY4-10" fmla="*/ 197946 h 923747"/>
                        <a:gd name="connsiteX5-11" fmla="*/ 3195282 w 3640627"/>
                        <a:gd name="connsiteY5-12" fmla="*/ 461874 h 923747"/>
                        <a:gd name="connsiteX6-13" fmla="*/ 2980857 w 3640627"/>
                        <a:gd name="connsiteY6-14" fmla="*/ 379396 h 923747"/>
                        <a:gd name="connsiteX7-15" fmla="*/ 1826259 w 3640627"/>
                        <a:gd name="connsiteY7-16" fmla="*/ 923747 h 923747"/>
                        <a:gd name="connsiteX8-17" fmla="*/ 671662 w 3640627"/>
                        <a:gd name="connsiteY8-18" fmla="*/ 412387 h 923747"/>
                        <a:gd name="connsiteX9-19" fmla="*/ 523214 w 3640627"/>
                        <a:gd name="connsiteY9-20" fmla="*/ 478369 h 923747"/>
                        <a:gd name="connsiteX10-21" fmla="*/ 0 w 3640627"/>
                        <a:gd name="connsiteY10-22" fmla="*/ 242051 h 923747"/>
                        <a:gd name="connsiteX0-23" fmla="*/ 0 w 3640627"/>
                        <a:gd name="connsiteY0-24" fmla="*/ 242051 h 923747"/>
                        <a:gd name="connsiteX1-25" fmla="*/ 655168 w 3640627"/>
                        <a:gd name="connsiteY1-26" fmla="*/ 16495 h 923747"/>
                        <a:gd name="connsiteX2-27" fmla="*/ 1809765 w 3640627"/>
                        <a:gd name="connsiteY2-28" fmla="*/ 511360 h 923747"/>
                        <a:gd name="connsiteX3-29" fmla="*/ 2964363 w 3640627"/>
                        <a:gd name="connsiteY3-30" fmla="*/ 0 h 923747"/>
                        <a:gd name="connsiteX4-31" fmla="*/ 3640627 w 3640627"/>
                        <a:gd name="connsiteY4-32" fmla="*/ 197946 h 923747"/>
                        <a:gd name="connsiteX5-33" fmla="*/ 3195282 w 3640627"/>
                        <a:gd name="connsiteY5-34" fmla="*/ 461874 h 923747"/>
                        <a:gd name="connsiteX6-35" fmla="*/ 2980857 w 3640627"/>
                        <a:gd name="connsiteY6-36" fmla="*/ 379396 h 923747"/>
                        <a:gd name="connsiteX7-37" fmla="*/ 1826259 w 3640627"/>
                        <a:gd name="connsiteY7-38" fmla="*/ 923747 h 923747"/>
                        <a:gd name="connsiteX8-39" fmla="*/ 671662 w 3640627"/>
                        <a:gd name="connsiteY8-40" fmla="*/ 412387 h 923747"/>
                        <a:gd name="connsiteX9-41" fmla="*/ 523214 w 3640627"/>
                        <a:gd name="connsiteY9-42" fmla="*/ 482971 h 923747"/>
                        <a:gd name="connsiteX10-43" fmla="*/ 0 w 3640627"/>
                        <a:gd name="connsiteY10-44" fmla="*/ 242051 h 923747"/>
                        <a:gd name="connsiteX0-45" fmla="*/ 0 w 3640627"/>
                        <a:gd name="connsiteY0-46" fmla="*/ 242051 h 923747"/>
                        <a:gd name="connsiteX1-47" fmla="*/ 655168 w 3640627"/>
                        <a:gd name="connsiteY1-48" fmla="*/ 16495 h 923747"/>
                        <a:gd name="connsiteX2-49" fmla="*/ 1809765 w 3640627"/>
                        <a:gd name="connsiteY2-50" fmla="*/ 511360 h 923747"/>
                        <a:gd name="connsiteX3-51" fmla="*/ 2964363 w 3640627"/>
                        <a:gd name="connsiteY3-52" fmla="*/ 0 h 923747"/>
                        <a:gd name="connsiteX4-53" fmla="*/ 3640627 w 3640627"/>
                        <a:gd name="connsiteY4-54" fmla="*/ 197946 h 923747"/>
                        <a:gd name="connsiteX5-55" fmla="*/ 3195282 w 3640627"/>
                        <a:gd name="connsiteY5-56" fmla="*/ 461874 h 923747"/>
                        <a:gd name="connsiteX6-57" fmla="*/ 2980857 w 3640627"/>
                        <a:gd name="connsiteY6-58" fmla="*/ 379396 h 923747"/>
                        <a:gd name="connsiteX7-59" fmla="*/ 1826259 w 3640627"/>
                        <a:gd name="connsiteY7-60" fmla="*/ 923747 h 923747"/>
                        <a:gd name="connsiteX8-61" fmla="*/ 690067 w 3640627"/>
                        <a:gd name="connsiteY8-62" fmla="*/ 412387 h 923747"/>
                        <a:gd name="connsiteX9-63" fmla="*/ 523214 w 3640627"/>
                        <a:gd name="connsiteY9-64" fmla="*/ 482971 h 923747"/>
                        <a:gd name="connsiteX10-65" fmla="*/ 0 w 3640627"/>
                        <a:gd name="connsiteY10-66" fmla="*/ 242051 h 923747"/>
                        <a:gd name="connsiteX0-67" fmla="*/ 0 w 3640627"/>
                        <a:gd name="connsiteY0-68" fmla="*/ 242051 h 946755"/>
                        <a:gd name="connsiteX1-69" fmla="*/ 655168 w 3640627"/>
                        <a:gd name="connsiteY1-70" fmla="*/ 16495 h 946755"/>
                        <a:gd name="connsiteX2-71" fmla="*/ 1809765 w 3640627"/>
                        <a:gd name="connsiteY2-72" fmla="*/ 511360 h 946755"/>
                        <a:gd name="connsiteX3-73" fmla="*/ 2964363 w 3640627"/>
                        <a:gd name="connsiteY3-74" fmla="*/ 0 h 946755"/>
                        <a:gd name="connsiteX4-75" fmla="*/ 3640627 w 3640627"/>
                        <a:gd name="connsiteY4-76" fmla="*/ 197946 h 946755"/>
                        <a:gd name="connsiteX5-77" fmla="*/ 3195282 w 3640627"/>
                        <a:gd name="connsiteY5-78" fmla="*/ 461874 h 946755"/>
                        <a:gd name="connsiteX6-79" fmla="*/ 2980857 w 3640627"/>
                        <a:gd name="connsiteY6-80" fmla="*/ 379396 h 946755"/>
                        <a:gd name="connsiteX7-81" fmla="*/ 1876873 w 3640627"/>
                        <a:gd name="connsiteY7-82" fmla="*/ 946755 h 946755"/>
                        <a:gd name="connsiteX8-83" fmla="*/ 690067 w 3640627"/>
                        <a:gd name="connsiteY8-84" fmla="*/ 412387 h 946755"/>
                        <a:gd name="connsiteX9-85" fmla="*/ 523214 w 3640627"/>
                        <a:gd name="connsiteY9-86" fmla="*/ 482971 h 946755"/>
                        <a:gd name="connsiteX10-87" fmla="*/ 0 w 3640627"/>
                        <a:gd name="connsiteY10-88" fmla="*/ 242051 h 946755"/>
                        <a:gd name="connsiteX0-89" fmla="*/ 0 w 3640627"/>
                        <a:gd name="connsiteY0-90" fmla="*/ 242051 h 946755"/>
                        <a:gd name="connsiteX1-91" fmla="*/ 655168 w 3640627"/>
                        <a:gd name="connsiteY1-92" fmla="*/ 16495 h 946755"/>
                        <a:gd name="connsiteX2-93" fmla="*/ 1855778 w 3640627"/>
                        <a:gd name="connsiteY2-94" fmla="*/ 534367 h 946755"/>
                        <a:gd name="connsiteX3-95" fmla="*/ 2964363 w 3640627"/>
                        <a:gd name="connsiteY3-96" fmla="*/ 0 h 946755"/>
                        <a:gd name="connsiteX4-97" fmla="*/ 3640627 w 3640627"/>
                        <a:gd name="connsiteY4-98" fmla="*/ 197946 h 946755"/>
                        <a:gd name="connsiteX5-99" fmla="*/ 3195282 w 3640627"/>
                        <a:gd name="connsiteY5-100" fmla="*/ 461874 h 946755"/>
                        <a:gd name="connsiteX6-101" fmla="*/ 2980857 w 3640627"/>
                        <a:gd name="connsiteY6-102" fmla="*/ 379396 h 946755"/>
                        <a:gd name="connsiteX7-103" fmla="*/ 1876873 w 3640627"/>
                        <a:gd name="connsiteY7-104" fmla="*/ 946755 h 946755"/>
                        <a:gd name="connsiteX8-105" fmla="*/ 690067 w 3640627"/>
                        <a:gd name="connsiteY8-106" fmla="*/ 412387 h 946755"/>
                        <a:gd name="connsiteX9-107" fmla="*/ 523214 w 3640627"/>
                        <a:gd name="connsiteY9-108" fmla="*/ 482971 h 946755"/>
                        <a:gd name="connsiteX10-109" fmla="*/ 0 w 3640627"/>
                        <a:gd name="connsiteY10-110" fmla="*/ 242051 h 946755"/>
                        <a:gd name="connsiteX0-111" fmla="*/ 0 w 3640627"/>
                        <a:gd name="connsiteY0-112" fmla="*/ 242051 h 946755"/>
                        <a:gd name="connsiteX1-113" fmla="*/ 655168 w 3640627"/>
                        <a:gd name="connsiteY1-114" fmla="*/ 16495 h 946755"/>
                        <a:gd name="connsiteX2-115" fmla="*/ 1855778 w 3640627"/>
                        <a:gd name="connsiteY2-116" fmla="*/ 534367 h 946755"/>
                        <a:gd name="connsiteX3-117" fmla="*/ 2964363 w 3640627"/>
                        <a:gd name="connsiteY3-118" fmla="*/ 0 h 946755"/>
                        <a:gd name="connsiteX4-119" fmla="*/ 3640627 w 3640627"/>
                        <a:gd name="connsiteY4-120" fmla="*/ 197946 h 946755"/>
                        <a:gd name="connsiteX5-121" fmla="*/ 3195282 w 3640627"/>
                        <a:gd name="connsiteY5-122" fmla="*/ 461874 h 946755"/>
                        <a:gd name="connsiteX6-123" fmla="*/ 3008465 w 3640627"/>
                        <a:gd name="connsiteY6-124" fmla="*/ 402404 h 946755"/>
                        <a:gd name="connsiteX7-125" fmla="*/ 1876873 w 3640627"/>
                        <a:gd name="connsiteY7-126" fmla="*/ 946755 h 946755"/>
                        <a:gd name="connsiteX8-127" fmla="*/ 690067 w 3640627"/>
                        <a:gd name="connsiteY8-128" fmla="*/ 412387 h 946755"/>
                        <a:gd name="connsiteX9-129" fmla="*/ 523214 w 3640627"/>
                        <a:gd name="connsiteY9-130" fmla="*/ 482971 h 946755"/>
                        <a:gd name="connsiteX10-131" fmla="*/ 0 w 3640627"/>
                        <a:gd name="connsiteY10-132" fmla="*/ 242051 h 946755"/>
                        <a:gd name="connsiteX0-133" fmla="*/ 0 w 3723451"/>
                        <a:gd name="connsiteY0-134" fmla="*/ 242051 h 946755"/>
                        <a:gd name="connsiteX1-135" fmla="*/ 655168 w 3723451"/>
                        <a:gd name="connsiteY1-136" fmla="*/ 16495 h 946755"/>
                        <a:gd name="connsiteX2-137" fmla="*/ 1855778 w 3723451"/>
                        <a:gd name="connsiteY2-138" fmla="*/ 534367 h 946755"/>
                        <a:gd name="connsiteX3-139" fmla="*/ 2964363 w 3723451"/>
                        <a:gd name="connsiteY3-140" fmla="*/ 0 h 946755"/>
                        <a:gd name="connsiteX4-141" fmla="*/ 3723451 w 3723451"/>
                        <a:gd name="connsiteY4-142" fmla="*/ 220954 h 946755"/>
                        <a:gd name="connsiteX5-143" fmla="*/ 3195282 w 3723451"/>
                        <a:gd name="connsiteY5-144" fmla="*/ 461874 h 946755"/>
                        <a:gd name="connsiteX6-145" fmla="*/ 3008465 w 3723451"/>
                        <a:gd name="connsiteY6-146" fmla="*/ 402404 h 946755"/>
                        <a:gd name="connsiteX7-147" fmla="*/ 1876873 w 3723451"/>
                        <a:gd name="connsiteY7-148" fmla="*/ 946755 h 946755"/>
                        <a:gd name="connsiteX8-149" fmla="*/ 690067 w 3723451"/>
                        <a:gd name="connsiteY8-150" fmla="*/ 412387 h 946755"/>
                        <a:gd name="connsiteX9-151" fmla="*/ 523214 w 3723451"/>
                        <a:gd name="connsiteY9-152" fmla="*/ 482971 h 946755"/>
                        <a:gd name="connsiteX10-153" fmla="*/ 0 w 3723451"/>
                        <a:gd name="connsiteY10-154" fmla="*/ 242051 h 946755"/>
                        <a:gd name="connsiteX0-155" fmla="*/ 0 w 3723451"/>
                        <a:gd name="connsiteY0-156" fmla="*/ 228246 h 932950"/>
                        <a:gd name="connsiteX1-157" fmla="*/ 655168 w 3723451"/>
                        <a:gd name="connsiteY1-158" fmla="*/ 2690 h 932950"/>
                        <a:gd name="connsiteX2-159" fmla="*/ 1855778 w 3723451"/>
                        <a:gd name="connsiteY2-160" fmla="*/ 520562 h 932950"/>
                        <a:gd name="connsiteX3-161" fmla="*/ 3001174 w 3723451"/>
                        <a:gd name="connsiteY3-162" fmla="*/ 0 h 932950"/>
                        <a:gd name="connsiteX4-163" fmla="*/ 3723451 w 3723451"/>
                        <a:gd name="connsiteY4-164" fmla="*/ 207149 h 932950"/>
                        <a:gd name="connsiteX5-165" fmla="*/ 3195282 w 3723451"/>
                        <a:gd name="connsiteY5-166" fmla="*/ 448069 h 932950"/>
                        <a:gd name="connsiteX6-167" fmla="*/ 3008465 w 3723451"/>
                        <a:gd name="connsiteY6-168" fmla="*/ 388599 h 932950"/>
                        <a:gd name="connsiteX7-169" fmla="*/ 1876873 w 3723451"/>
                        <a:gd name="connsiteY7-170" fmla="*/ 932950 h 932950"/>
                        <a:gd name="connsiteX8-171" fmla="*/ 690067 w 3723451"/>
                        <a:gd name="connsiteY8-172" fmla="*/ 398582 h 932950"/>
                        <a:gd name="connsiteX9-173" fmla="*/ 523214 w 3723451"/>
                        <a:gd name="connsiteY9-174" fmla="*/ 469166 h 932950"/>
                        <a:gd name="connsiteX10-175" fmla="*/ 0 w 3723451"/>
                        <a:gd name="connsiteY10-176" fmla="*/ 228246 h 932950"/>
                        <a:gd name="connsiteX0-177" fmla="*/ 0 w 3723451"/>
                        <a:gd name="connsiteY0-178" fmla="*/ 228246 h 932950"/>
                        <a:gd name="connsiteX1-179" fmla="*/ 655168 w 3723451"/>
                        <a:gd name="connsiteY1-180" fmla="*/ 2690 h 932950"/>
                        <a:gd name="connsiteX2-181" fmla="*/ 1855778 w 3723451"/>
                        <a:gd name="connsiteY2-182" fmla="*/ 520562 h 932950"/>
                        <a:gd name="connsiteX3-183" fmla="*/ 3001174 w 3723451"/>
                        <a:gd name="connsiteY3-184" fmla="*/ 0 h 932950"/>
                        <a:gd name="connsiteX4-185" fmla="*/ 3723451 w 3723451"/>
                        <a:gd name="connsiteY4-186" fmla="*/ 207149 h 932950"/>
                        <a:gd name="connsiteX5-187" fmla="*/ 3195282 w 3723451"/>
                        <a:gd name="connsiteY5-188" fmla="*/ 448069 h 932950"/>
                        <a:gd name="connsiteX6-189" fmla="*/ 3013067 w 3723451"/>
                        <a:gd name="connsiteY6-190" fmla="*/ 393200 h 932950"/>
                        <a:gd name="connsiteX7-191" fmla="*/ 1876873 w 3723451"/>
                        <a:gd name="connsiteY7-192" fmla="*/ 932950 h 932950"/>
                        <a:gd name="connsiteX8-193" fmla="*/ 690067 w 3723451"/>
                        <a:gd name="connsiteY8-194" fmla="*/ 398582 h 932950"/>
                        <a:gd name="connsiteX9-195" fmla="*/ 523214 w 3723451"/>
                        <a:gd name="connsiteY9-196" fmla="*/ 469166 h 932950"/>
                        <a:gd name="connsiteX10-197" fmla="*/ 0 w 3723451"/>
                        <a:gd name="connsiteY10-198" fmla="*/ 228246 h 932950"/>
                        <a:gd name="connsiteX0-199" fmla="*/ 0 w 3723451"/>
                        <a:gd name="connsiteY0-200" fmla="*/ 228246 h 932950"/>
                        <a:gd name="connsiteX1-201" fmla="*/ 655168 w 3723451"/>
                        <a:gd name="connsiteY1-202" fmla="*/ 2690 h 932950"/>
                        <a:gd name="connsiteX2-203" fmla="*/ 1855778 w 3723451"/>
                        <a:gd name="connsiteY2-204" fmla="*/ 520562 h 932950"/>
                        <a:gd name="connsiteX3-205" fmla="*/ 3001174 w 3723451"/>
                        <a:gd name="connsiteY3-206" fmla="*/ 0 h 932950"/>
                        <a:gd name="connsiteX4-207" fmla="*/ 3723451 w 3723451"/>
                        <a:gd name="connsiteY4-208" fmla="*/ 207149 h 932950"/>
                        <a:gd name="connsiteX5-209" fmla="*/ 3186079 w 3723451"/>
                        <a:gd name="connsiteY5-210" fmla="*/ 461874 h 932950"/>
                        <a:gd name="connsiteX6-211" fmla="*/ 3013067 w 3723451"/>
                        <a:gd name="connsiteY6-212" fmla="*/ 393200 h 932950"/>
                        <a:gd name="connsiteX7-213" fmla="*/ 1876873 w 3723451"/>
                        <a:gd name="connsiteY7-214" fmla="*/ 932950 h 932950"/>
                        <a:gd name="connsiteX8-215" fmla="*/ 690067 w 3723451"/>
                        <a:gd name="connsiteY8-216" fmla="*/ 398582 h 932950"/>
                        <a:gd name="connsiteX9-217" fmla="*/ 523214 w 3723451"/>
                        <a:gd name="connsiteY9-218" fmla="*/ 469166 h 932950"/>
                        <a:gd name="connsiteX10-219" fmla="*/ 0 w 3723451"/>
                        <a:gd name="connsiteY10-220" fmla="*/ 228246 h 932950"/>
                        <a:gd name="connsiteX0-221" fmla="*/ 0 w 3723451"/>
                        <a:gd name="connsiteY0-222" fmla="*/ 228246 h 932950"/>
                        <a:gd name="connsiteX1-223" fmla="*/ 655168 w 3723451"/>
                        <a:gd name="connsiteY1-224" fmla="*/ 2690 h 932950"/>
                        <a:gd name="connsiteX2-225" fmla="*/ 1855778 w 3723451"/>
                        <a:gd name="connsiteY2-226" fmla="*/ 520562 h 932950"/>
                        <a:gd name="connsiteX3-227" fmla="*/ 3001174 w 3723451"/>
                        <a:gd name="connsiteY3-228" fmla="*/ 0 h 932950"/>
                        <a:gd name="connsiteX4-229" fmla="*/ 3723451 w 3723451"/>
                        <a:gd name="connsiteY4-230" fmla="*/ 207149 h 932950"/>
                        <a:gd name="connsiteX5-231" fmla="*/ 3186079 w 3723451"/>
                        <a:gd name="connsiteY5-232" fmla="*/ 461874 h 932950"/>
                        <a:gd name="connsiteX6-233" fmla="*/ 3013067 w 3723451"/>
                        <a:gd name="connsiteY6-234" fmla="*/ 393200 h 932950"/>
                        <a:gd name="connsiteX7-235" fmla="*/ 1876873 w 3723451"/>
                        <a:gd name="connsiteY7-236" fmla="*/ 932950 h 932950"/>
                        <a:gd name="connsiteX8-237" fmla="*/ 711613 w 3723451"/>
                        <a:gd name="connsiteY8-238" fmla="*/ 413055 h 932950"/>
                        <a:gd name="connsiteX9-239" fmla="*/ 523214 w 3723451"/>
                        <a:gd name="connsiteY9-240" fmla="*/ 469166 h 932950"/>
                        <a:gd name="connsiteX10-241" fmla="*/ 0 w 3723451"/>
                        <a:gd name="connsiteY10-242" fmla="*/ 228246 h 932950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87" name="Freeform 1086"/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-1" fmla="*/ 4602 w 1371198"/>
                        <a:gd name="connsiteY0-2" fmla="*/ 0 h 800665"/>
                        <a:gd name="connsiteX1-3" fmla="*/ 1371198 w 1371198"/>
                        <a:gd name="connsiteY1-4" fmla="*/ 625807 h 800665"/>
                        <a:gd name="connsiteX2-5" fmla="*/ 897260 w 1371198"/>
                        <a:gd name="connsiteY2-6" fmla="*/ 800665 h 800665"/>
                        <a:gd name="connsiteX3-7" fmla="*/ 0 w 1371198"/>
                        <a:gd name="connsiteY3-8" fmla="*/ 404934 h 800665"/>
                        <a:gd name="connsiteX4-9" fmla="*/ 4602 w 1371198"/>
                        <a:gd name="connsiteY4-10" fmla="*/ 0 h 800665"/>
                        <a:gd name="connsiteX0-11" fmla="*/ 0 w 1366596"/>
                        <a:gd name="connsiteY0-12" fmla="*/ 0 h 800665"/>
                        <a:gd name="connsiteX1-13" fmla="*/ 1366596 w 1366596"/>
                        <a:gd name="connsiteY1-14" fmla="*/ 625807 h 800665"/>
                        <a:gd name="connsiteX2-15" fmla="*/ 892658 w 1366596"/>
                        <a:gd name="connsiteY2-16" fmla="*/ 800665 h 800665"/>
                        <a:gd name="connsiteX3-17" fmla="*/ 4601 w 1366596"/>
                        <a:gd name="connsiteY3-18" fmla="*/ 427942 h 800665"/>
                        <a:gd name="connsiteX4-19" fmla="*/ 0 w 1366596"/>
                        <a:gd name="connsiteY4-20" fmla="*/ 0 h 800665"/>
                        <a:gd name="connsiteX0-21" fmla="*/ 0 w 1366596"/>
                        <a:gd name="connsiteY0-22" fmla="*/ 0 h 800665"/>
                        <a:gd name="connsiteX1-23" fmla="*/ 1366596 w 1366596"/>
                        <a:gd name="connsiteY1-24" fmla="*/ 625807 h 800665"/>
                        <a:gd name="connsiteX2-25" fmla="*/ 892658 w 1366596"/>
                        <a:gd name="connsiteY2-26" fmla="*/ 800665 h 800665"/>
                        <a:gd name="connsiteX3-27" fmla="*/ 4601 w 1366596"/>
                        <a:gd name="connsiteY3-28" fmla="*/ 427942 h 800665"/>
                        <a:gd name="connsiteX4-29" fmla="*/ 0 w 1366596"/>
                        <a:gd name="connsiteY4-30" fmla="*/ 0 h 800665"/>
                        <a:gd name="connsiteX0-31" fmla="*/ 0 w 1366596"/>
                        <a:gd name="connsiteY0-32" fmla="*/ 0 h 800665"/>
                        <a:gd name="connsiteX1-33" fmla="*/ 1366596 w 1366596"/>
                        <a:gd name="connsiteY1-34" fmla="*/ 625807 h 800665"/>
                        <a:gd name="connsiteX2-35" fmla="*/ 892658 w 1366596"/>
                        <a:gd name="connsiteY2-36" fmla="*/ 800665 h 800665"/>
                        <a:gd name="connsiteX3-37" fmla="*/ 4601 w 1366596"/>
                        <a:gd name="connsiteY3-38" fmla="*/ 427942 h 800665"/>
                        <a:gd name="connsiteX4-39" fmla="*/ 0 w 1366596"/>
                        <a:gd name="connsiteY4-40" fmla="*/ 0 h 800665"/>
                        <a:gd name="connsiteX0-41" fmla="*/ 0 w 1366596"/>
                        <a:gd name="connsiteY0-42" fmla="*/ 0 h 809868"/>
                        <a:gd name="connsiteX1-43" fmla="*/ 1366596 w 1366596"/>
                        <a:gd name="connsiteY1-44" fmla="*/ 625807 h 809868"/>
                        <a:gd name="connsiteX2-45" fmla="*/ 865050 w 1366596"/>
                        <a:gd name="connsiteY2-46" fmla="*/ 809868 h 809868"/>
                        <a:gd name="connsiteX3-47" fmla="*/ 4601 w 1366596"/>
                        <a:gd name="connsiteY3-48" fmla="*/ 427942 h 809868"/>
                        <a:gd name="connsiteX4-49" fmla="*/ 0 w 1366596"/>
                        <a:gd name="connsiteY4-50" fmla="*/ 0 h 809868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88" name="Freeform 1087"/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-1" fmla="*/ 1329786 w 1348191"/>
                        <a:gd name="connsiteY0-2" fmla="*/ 0 h 791462"/>
                        <a:gd name="connsiteX1-3" fmla="*/ 1348191 w 1348191"/>
                        <a:gd name="connsiteY1-4" fmla="*/ 381926 h 791462"/>
                        <a:gd name="connsiteX2-5" fmla="*/ 487742 w 1348191"/>
                        <a:gd name="connsiteY2-6" fmla="*/ 791462 h 791462"/>
                        <a:gd name="connsiteX3-7" fmla="*/ 0 w 1348191"/>
                        <a:gd name="connsiteY3-8" fmla="*/ 612002 h 791462"/>
                        <a:gd name="connsiteX4-9" fmla="*/ 1329786 w 1348191"/>
                        <a:gd name="connsiteY4-10" fmla="*/ 0 h 791462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089" name="Straight Connector 1088"/>
                    <p:cNvCxnSpPr>
                      <a:endCxn id="1084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1090" name="Straight Connector 1089"/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1079" name="Group 1078"/>
                  <p:cNvGrpSpPr/>
                  <p:nvPr/>
                </p:nvGrpSpPr>
                <p:grpSpPr>
                  <a:xfrm>
                    <a:off x="1770362" y="2873352"/>
                    <a:ext cx="441422" cy="369332"/>
                    <a:chOff x="667045" y="1708643"/>
                    <a:chExt cx="441422" cy="369332"/>
                  </a:xfrm>
                </p:grpSpPr>
                <p:sp>
                  <p:nvSpPr>
                    <p:cNvPr id="1080" name="Oval 1079"/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81" name="TextBox 1080"/>
                    <p:cNvSpPr txBox="1"/>
                    <p:nvPr/>
                  </p:nvSpPr>
                  <p:spPr>
                    <a:xfrm>
                      <a:off x="667045" y="1708643"/>
                      <a:ext cx="441422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MS PGothic" panose="020B0600070205080204" pitchFamily="34" charset="-128"/>
                        </a:rPr>
                        <a:t>3b</a:t>
                      </a: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endParaRPr>
                    </a:p>
                  </p:txBody>
                </p:sp>
              </p:grpSp>
            </p:grpSp>
            <p:grpSp>
              <p:nvGrpSpPr>
                <p:cNvPr id="1030" name="Group 1029"/>
                <p:cNvGrpSpPr/>
                <p:nvPr/>
              </p:nvGrpSpPr>
              <p:grpSpPr>
                <a:xfrm>
                  <a:off x="1740320" y="4094669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1065" name="Group 327"/>
                  <p:cNvGrpSpPr/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1069" name="Oval 1068"/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70" name="Rectangle 1069"/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71" name="Oval 1070"/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72" name="Freeform 1071"/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-1" fmla="*/ 1486231 w 2944854"/>
                        <a:gd name="connsiteY0-2" fmla="*/ 727041 h 1316375"/>
                        <a:gd name="connsiteX1-3" fmla="*/ 257675 w 2944854"/>
                        <a:gd name="connsiteY1-4" fmla="*/ 1302232 h 1316375"/>
                        <a:gd name="connsiteX2-5" fmla="*/ 0 w 2944854"/>
                        <a:gd name="connsiteY2-6" fmla="*/ 1228607 h 1316375"/>
                        <a:gd name="connsiteX3-7" fmla="*/ 911064 w 2944854"/>
                        <a:gd name="connsiteY3-8" fmla="*/ 837478 h 1316375"/>
                        <a:gd name="connsiteX4-9" fmla="*/ 883456 w 2944854"/>
                        <a:gd name="connsiteY4-10" fmla="*/ 450949 h 1316375"/>
                        <a:gd name="connsiteX5-11" fmla="*/ 161047 w 2944854"/>
                        <a:gd name="connsiteY5-12" fmla="*/ 119640 h 1316375"/>
                        <a:gd name="connsiteX6-13" fmla="*/ 404917 w 2944854"/>
                        <a:gd name="connsiteY6-14" fmla="*/ 50617 h 1316375"/>
                        <a:gd name="connsiteX7-15" fmla="*/ 1477028 w 2944854"/>
                        <a:gd name="connsiteY7-16" fmla="*/ 501566 h 1316375"/>
                        <a:gd name="connsiteX8-17" fmla="*/ 2572146 w 2944854"/>
                        <a:gd name="connsiteY8-18" fmla="*/ 0 h 1316375"/>
                        <a:gd name="connsiteX9-19" fmla="*/ 2875834 w 2944854"/>
                        <a:gd name="connsiteY9-20" fmla="*/ 96632 h 1316375"/>
                        <a:gd name="connsiteX10-21" fmla="*/ 2079803 w 2944854"/>
                        <a:gd name="connsiteY10-22" fmla="*/ 432543 h 1316375"/>
                        <a:gd name="connsiteX11-23" fmla="*/ 2240850 w 2944854"/>
                        <a:gd name="connsiteY11-24" fmla="*/ 920305 h 1316375"/>
                        <a:gd name="connsiteX12-25" fmla="*/ 2944854 w 2944854"/>
                        <a:gd name="connsiteY12-26" fmla="*/ 1228607 h 1316375"/>
                        <a:gd name="connsiteX13-27" fmla="*/ 2756623 w 2944854"/>
                        <a:gd name="connsiteY13-28" fmla="*/ 1316375 h 1316375"/>
                        <a:gd name="connsiteX14-29" fmla="*/ 1486231 w 2944854"/>
                        <a:gd name="connsiteY14-30" fmla="*/ 727041 h 1316375"/>
                        <a:gd name="connsiteX0-31" fmla="*/ 1486231 w 3024520"/>
                        <a:gd name="connsiteY0-32" fmla="*/ 727041 h 1316375"/>
                        <a:gd name="connsiteX1-33" fmla="*/ 257675 w 3024520"/>
                        <a:gd name="connsiteY1-34" fmla="*/ 1302232 h 1316375"/>
                        <a:gd name="connsiteX2-35" fmla="*/ 0 w 3024520"/>
                        <a:gd name="connsiteY2-36" fmla="*/ 1228607 h 1316375"/>
                        <a:gd name="connsiteX3-37" fmla="*/ 911064 w 3024520"/>
                        <a:gd name="connsiteY3-38" fmla="*/ 837478 h 1316375"/>
                        <a:gd name="connsiteX4-39" fmla="*/ 883456 w 3024520"/>
                        <a:gd name="connsiteY4-40" fmla="*/ 450949 h 1316375"/>
                        <a:gd name="connsiteX5-41" fmla="*/ 161047 w 3024520"/>
                        <a:gd name="connsiteY5-42" fmla="*/ 119640 h 1316375"/>
                        <a:gd name="connsiteX6-43" fmla="*/ 404917 w 3024520"/>
                        <a:gd name="connsiteY6-44" fmla="*/ 50617 h 1316375"/>
                        <a:gd name="connsiteX7-45" fmla="*/ 1477028 w 3024520"/>
                        <a:gd name="connsiteY7-46" fmla="*/ 501566 h 1316375"/>
                        <a:gd name="connsiteX8-47" fmla="*/ 2572146 w 3024520"/>
                        <a:gd name="connsiteY8-48" fmla="*/ 0 h 1316375"/>
                        <a:gd name="connsiteX9-49" fmla="*/ 2875834 w 3024520"/>
                        <a:gd name="connsiteY9-50" fmla="*/ 96632 h 1316375"/>
                        <a:gd name="connsiteX10-51" fmla="*/ 2079803 w 3024520"/>
                        <a:gd name="connsiteY10-52" fmla="*/ 432543 h 1316375"/>
                        <a:gd name="connsiteX11-53" fmla="*/ 2240850 w 3024520"/>
                        <a:gd name="connsiteY11-54" fmla="*/ 920305 h 1316375"/>
                        <a:gd name="connsiteX12-55" fmla="*/ 3024520 w 3024520"/>
                        <a:gd name="connsiteY12-56" fmla="*/ 1228607 h 1316375"/>
                        <a:gd name="connsiteX13-57" fmla="*/ 2756623 w 3024520"/>
                        <a:gd name="connsiteY13-58" fmla="*/ 1316375 h 1316375"/>
                        <a:gd name="connsiteX14-59" fmla="*/ 1486231 w 3024520"/>
                        <a:gd name="connsiteY14-60" fmla="*/ 727041 h 1316375"/>
                        <a:gd name="connsiteX0-61" fmla="*/ 1537780 w 3076069"/>
                        <a:gd name="connsiteY0-62" fmla="*/ 727041 h 1316375"/>
                        <a:gd name="connsiteX1-63" fmla="*/ 309224 w 3076069"/>
                        <a:gd name="connsiteY1-64" fmla="*/ 1302232 h 1316375"/>
                        <a:gd name="connsiteX2-65" fmla="*/ 0 w 3076069"/>
                        <a:gd name="connsiteY2-66" fmla="*/ 1228607 h 1316375"/>
                        <a:gd name="connsiteX3-67" fmla="*/ 962613 w 3076069"/>
                        <a:gd name="connsiteY3-68" fmla="*/ 837478 h 1316375"/>
                        <a:gd name="connsiteX4-69" fmla="*/ 935005 w 3076069"/>
                        <a:gd name="connsiteY4-70" fmla="*/ 450949 h 1316375"/>
                        <a:gd name="connsiteX5-71" fmla="*/ 212596 w 3076069"/>
                        <a:gd name="connsiteY5-72" fmla="*/ 119640 h 1316375"/>
                        <a:gd name="connsiteX6-73" fmla="*/ 456466 w 3076069"/>
                        <a:gd name="connsiteY6-74" fmla="*/ 50617 h 1316375"/>
                        <a:gd name="connsiteX7-75" fmla="*/ 1528577 w 3076069"/>
                        <a:gd name="connsiteY7-76" fmla="*/ 501566 h 1316375"/>
                        <a:gd name="connsiteX8-77" fmla="*/ 2623695 w 3076069"/>
                        <a:gd name="connsiteY8-78" fmla="*/ 0 h 1316375"/>
                        <a:gd name="connsiteX9-79" fmla="*/ 2927383 w 3076069"/>
                        <a:gd name="connsiteY9-80" fmla="*/ 96632 h 1316375"/>
                        <a:gd name="connsiteX10-81" fmla="*/ 2131352 w 3076069"/>
                        <a:gd name="connsiteY10-82" fmla="*/ 432543 h 1316375"/>
                        <a:gd name="connsiteX11-83" fmla="*/ 2292399 w 3076069"/>
                        <a:gd name="connsiteY11-84" fmla="*/ 920305 h 1316375"/>
                        <a:gd name="connsiteX12-85" fmla="*/ 3076069 w 3076069"/>
                        <a:gd name="connsiteY12-86" fmla="*/ 1228607 h 1316375"/>
                        <a:gd name="connsiteX13-87" fmla="*/ 2808172 w 3076069"/>
                        <a:gd name="connsiteY13-88" fmla="*/ 1316375 h 1316375"/>
                        <a:gd name="connsiteX14-89" fmla="*/ 1537780 w 3076069"/>
                        <a:gd name="connsiteY14-90" fmla="*/ 727041 h 1316375"/>
                        <a:gd name="connsiteX0-91" fmla="*/ 1537780 w 3076069"/>
                        <a:gd name="connsiteY0-92" fmla="*/ 727041 h 1321259"/>
                        <a:gd name="connsiteX1-93" fmla="*/ 313981 w 3076069"/>
                        <a:gd name="connsiteY1-94" fmla="*/ 1321259 h 1321259"/>
                        <a:gd name="connsiteX2-95" fmla="*/ 0 w 3076069"/>
                        <a:gd name="connsiteY2-96" fmla="*/ 1228607 h 1321259"/>
                        <a:gd name="connsiteX3-97" fmla="*/ 962613 w 3076069"/>
                        <a:gd name="connsiteY3-98" fmla="*/ 837478 h 1321259"/>
                        <a:gd name="connsiteX4-99" fmla="*/ 935005 w 3076069"/>
                        <a:gd name="connsiteY4-100" fmla="*/ 450949 h 1321259"/>
                        <a:gd name="connsiteX5-101" fmla="*/ 212596 w 3076069"/>
                        <a:gd name="connsiteY5-102" fmla="*/ 119640 h 1321259"/>
                        <a:gd name="connsiteX6-103" fmla="*/ 456466 w 3076069"/>
                        <a:gd name="connsiteY6-104" fmla="*/ 50617 h 1321259"/>
                        <a:gd name="connsiteX7-105" fmla="*/ 1528577 w 3076069"/>
                        <a:gd name="connsiteY7-106" fmla="*/ 501566 h 1321259"/>
                        <a:gd name="connsiteX8-107" fmla="*/ 2623695 w 3076069"/>
                        <a:gd name="connsiteY8-108" fmla="*/ 0 h 1321259"/>
                        <a:gd name="connsiteX9-109" fmla="*/ 2927383 w 3076069"/>
                        <a:gd name="connsiteY9-110" fmla="*/ 96632 h 1321259"/>
                        <a:gd name="connsiteX10-111" fmla="*/ 2131352 w 3076069"/>
                        <a:gd name="connsiteY10-112" fmla="*/ 432543 h 1321259"/>
                        <a:gd name="connsiteX11-113" fmla="*/ 2292399 w 3076069"/>
                        <a:gd name="connsiteY11-114" fmla="*/ 920305 h 1321259"/>
                        <a:gd name="connsiteX12-115" fmla="*/ 3076069 w 3076069"/>
                        <a:gd name="connsiteY12-116" fmla="*/ 1228607 h 1321259"/>
                        <a:gd name="connsiteX13-117" fmla="*/ 2808172 w 3076069"/>
                        <a:gd name="connsiteY13-118" fmla="*/ 1316375 h 1321259"/>
                        <a:gd name="connsiteX14-119" fmla="*/ 1537780 w 3076069"/>
                        <a:gd name="connsiteY14-120" fmla="*/ 727041 h 1321259"/>
                        <a:gd name="connsiteX0-121" fmla="*/ 1537780 w 3076069"/>
                        <a:gd name="connsiteY0-122" fmla="*/ 750825 h 1321259"/>
                        <a:gd name="connsiteX1-123" fmla="*/ 313981 w 3076069"/>
                        <a:gd name="connsiteY1-124" fmla="*/ 1321259 h 1321259"/>
                        <a:gd name="connsiteX2-125" fmla="*/ 0 w 3076069"/>
                        <a:gd name="connsiteY2-126" fmla="*/ 1228607 h 1321259"/>
                        <a:gd name="connsiteX3-127" fmla="*/ 962613 w 3076069"/>
                        <a:gd name="connsiteY3-128" fmla="*/ 837478 h 1321259"/>
                        <a:gd name="connsiteX4-129" fmla="*/ 935005 w 3076069"/>
                        <a:gd name="connsiteY4-130" fmla="*/ 450949 h 1321259"/>
                        <a:gd name="connsiteX5-131" fmla="*/ 212596 w 3076069"/>
                        <a:gd name="connsiteY5-132" fmla="*/ 119640 h 1321259"/>
                        <a:gd name="connsiteX6-133" fmla="*/ 456466 w 3076069"/>
                        <a:gd name="connsiteY6-134" fmla="*/ 50617 h 1321259"/>
                        <a:gd name="connsiteX7-135" fmla="*/ 1528577 w 3076069"/>
                        <a:gd name="connsiteY7-136" fmla="*/ 501566 h 1321259"/>
                        <a:gd name="connsiteX8-137" fmla="*/ 2623695 w 3076069"/>
                        <a:gd name="connsiteY8-138" fmla="*/ 0 h 1321259"/>
                        <a:gd name="connsiteX9-139" fmla="*/ 2927383 w 3076069"/>
                        <a:gd name="connsiteY9-140" fmla="*/ 96632 h 1321259"/>
                        <a:gd name="connsiteX10-141" fmla="*/ 2131352 w 3076069"/>
                        <a:gd name="connsiteY10-142" fmla="*/ 432543 h 1321259"/>
                        <a:gd name="connsiteX11-143" fmla="*/ 2292399 w 3076069"/>
                        <a:gd name="connsiteY11-144" fmla="*/ 920305 h 1321259"/>
                        <a:gd name="connsiteX12-145" fmla="*/ 3076069 w 3076069"/>
                        <a:gd name="connsiteY12-146" fmla="*/ 1228607 h 1321259"/>
                        <a:gd name="connsiteX13-147" fmla="*/ 2808172 w 3076069"/>
                        <a:gd name="connsiteY13-148" fmla="*/ 1316375 h 1321259"/>
                        <a:gd name="connsiteX14-149" fmla="*/ 1537780 w 3076069"/>
                        <a:gd name="connsiteY14-150" fmla="*/ 750825 h 1321259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  <a:cxn ang="0">
                          <a:pos x="connsiteX11-23" y="connsiteY11-24"/>
                        </a:cxn>
                        <a:cxn ang="0">
                          <a:pos x="connsiteX12-25" y="connsiteY12-26"/>
                        </a:cxn>
                        <a:cxn ang="0">
                          <a:pos x="connsiteX13-27" y="connsiteY13-28"/>
                        </a:cxn>
                        <a:cxn ang="0">
                          <a:pos x="connsiteX14-29" y="connsiteY14-30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73" name="Freeform 1072"/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-1" fmla="*/ 0 w 3640627"/>
                        <a:gd name="connsiteY0-2" fmla="*/ 242051 h 923747"/>
                        <a:gd name="connsiteX1-3" fmla="*/ 655168 w 3640627"/>
                        <a:gd name="connsiteY1-4" fmla="*/ 16495 h 923747"/>
                        <a:gd name="connsiteX2-5" fmla="*/ 1809765 w 3640627"/>
                        <a:gd name="connsiteY2-6" fmla="*/ 511360 h 923747"/>
                        <a:gd name="connsiteX3-7" fmla="*/ 2964363 w 3640627"/>
                        <a:gd name="connsiteY3-8" fmla="*/ 0 h 923747"/>
                        <a:gd name="connsiteX4-9" fmla="*/ 3640627 w 3640627"/>
                        <a:gd name="connsiteY4-10" fmla="*/ 197946 h 923747"/>
                        <a:gd name="connsiteX5-11" fmla="*/ 3195282 w 3640627"/>
                        <a:gd name="connsiteY5-12" fmla="*/ 461874 h 923747"/>
                        <a:gd name="connsiteX6-13" fmla="*/ 2980857 w 3640627"/>
                        <a:gd name="connsiteY6-14" fmla="*/ 379396 h 923747"/>
                        <a:gd name="connsiteX7-15" fmla="*/ 1826259 w 3640627"/>
                        <a:gd name="connsiteY7-16" fmla="*/ 923747 h 923747"/>
                        <a:gd name="connsiteX8-17" fmla="*/ 671662 w 3640627"/>
                        <a:gd name="connsiteY8-18" fmla="*/ 412387 h 923747"/>
                        <a:gd name="connsiteX9-19" fmla="*/ 523214 w 3640627"/>
                        <a:gd name="connsiteY9-20" fmla="*/ 478369 h 923747"/>
                        <a:gd name="connsiteX10-21" fmla="*/ 0 w 3640627"/>
                        <a:gd name="connsiteY10-22" fmla="*/ 242051 h 923747"/>
                        <a:gd name="connsiteX0-23" fmla="*/ 0 w 3640627"/>
                        <a:gd name="connsiteY0-24" fmla="*/ 242051 h 923747"/>
                        <a:gd name="connsiteX1-25" fmla="*/ 655168 w 3640627"/>
                        <a:gd name="connsiteY1-26" fmla="*/ 16495 h 923747"/>
                        <a:gd name="connsiteX2-27" fmla="*/ 1809765 w 3640627"/>
                        <a:gd name="connsiteY2-28" fmla="*/ 511360 h 923747"/>
                        <a:gd name="connsiteX3-29" fmla="*/ 2964363 w 3640627"/>
                        <a:gd name="connsiteY3-30" fmla="*/ 0 h 923747"/>
                        <a:gd name="connsiteX4-31" fmla="*/ 3640627 w 3640627"/>
                        <a:gd name="connsiteY4-32" fmla="*/ 197946 h 923747"/>
                        <a:gd name="connsiteX5-33" fmla="*/ 3195282 w 3640627"/>
                        <a:gd name="connsiteY5-34" fmla="*/ 461874 h 923747"/>
                        <a:gd name="connsiteX6-35" fmla="*/ 2980857 w 3640627"/>
                        <a:gd name="connsiteY6-36" fmla="*/ 379396 h 923747"/>
                        <a:gd name="connsiteX7-37" fmla="*/ 1826259 w 3640627"/>
                        <a:gd name="connsiteY7-38" fmla="*/ 923747 h 923747"/>
                        <a:gd name="connsiteX8-39" fmla="*/ 671662 w 3640627"/>
                        <a:gd name="connsiteY8-40" fmla="*/ 412387 h 923747"/>
                        <a:gd name="connsiteX9-41" fmla="*/ 523214 w 3640627"/>
                        <a:gd name="connsiteY9-42" fmla="*/ 482971 h 923747"/>
                        <a:gd name="connsiteX10-43" fmla="*/ 0 w 3640627"/>
                        <a:gd name="connsiteY10-44" fmla="*/ 242051 h 923747"/>
                        <a:gd name="connsiteX0-45" fmla="*/ 0 w 3640627"/>
                        <a:gd name="connsiteY0-46" fmla="*/ 242051 h 923747"/>
                        <a:gd name="connsiteX1-47" fmla="*/ 655168 w 3640627"/>
                        <a:gd name="connsiteY1-48" fmla="*/ 16495 h 923747"/>
                        <a:gd name="connsiteX2-49" fmla="*/ 1809765 w 3640627"/>
                        <a:gd name="connsiteY2-50" fmla="*/ 511360 h 923747"/>
                        <a:gd name="connsiteX3-51" fmla="*/ 2964363 w 3640627"/>
                        <a:gd name="connsiteY3-52" fmla="*/ 0 h 923747"/>
                        <a:gd name="connsiteX4-53" fmla="*/ 3640627 w 3640627"/>
                        <a:gd name="connsiteY4-54" fmla="*/ 197946 h 923747"/>
                        <a:gd name="connsiteX5-55" fmla="*/ 3195282 w 3640627"/>
                        <a:gd name="connsiteY5-56" fmla="*/ 461874 h 923747"/>
                        <a:gd name="connsiteX6-57" fmla="*/ 2980857 w 3640627"/>
                        <a:gd name="connsiteY6-58" fmla="*/ 379396 h 923747"/>
                        <a:gd name="connsiteX7-59" fmla="*/ 1826259 w 3640627"/>
                        <a:gd name="connsiteY7-60" fmla="*/ 923747 h 923747"/>
                        <a:gd name="connsiteX8-61" fmla="*/ 690067 w 3640627"/>
                        <a:gd name="connsiteY8-62" fmla="*/ 412387 h 923747"/>
                        <a:gd name="connsiteX9-63" fmla="*/ 523214 w 3640627"/>
                        <a:gd name="connsiteY9-64" fmla="*/ 482971 h 923747"/>
                        <a:gd name="connsiteX10-65" fmla="*/ 0 w 3640627"/>
                        <a:gd name="connsiteY10-66" fmla="*/ 242051 h 923747"/>
                        <a:gd name="connsiteX0-67" fmla="*/ 0 w 3640627"/>
                        <a:gd name="connsiteY0-68" fmla="*/ 242051 h 946755"/>
                        <a:gd name="connsiteX1-69" fmla="*/ 655168 w 3640627"/>
                        <a:gd name="connsiteY1-70" fmla="*/ 16495 h 946755"/>
                        <a:gd name="connsiteX2-71" fmla="*/ 1809765 w 3640627"/>
                        <a:gd name="connsiteY2-72" fmla="*/ 511360 h 946755"/>
                        <a:gd name="connsiteX3-73" fmla="*/ 2964363 w 3640627"/>
                        <a:gd name="connsiteY3-74" fmla="*/ 0 h 946755"/>
                        <a:gd name="connsiteX4-75" fmla="*/ 3640627 w 3640627"/>
                        <a:gd name="connsiteY4-76" fmla="*/ 197946 h 946755"/>
                        <a:gd name="connsiteX5-77" fmla="*/ 3195282 w 3640627"/>
                        <a:gd name="connsiteY5-78" fmla="*/ 461874 h 946755"/>
                        <a:gd name="connsiteX6-79" fmla="*/ 2980857 w 3640627"/>
                        <a:gd name="connsiteY6-80" fmla="*/ 379396 h 946755"/>
                        <a:gd name="connsiteX7-81" fmla="*/ 1876873 w 3640627"/>
                        <a:gd name="connsiteY7-82" fmla="*/ 946755 h 946755"/>
                        <a:gd name="connsiteX8-83" fmla="*/ 690067 w 3640627"/>
                        <a:gd name="connsiteY8-84" fmla="*/ 412387 h 946755"/>
                        <a:gd name="connsiteX9-85" fmla="*/ 523214 w 3640627"/>
                        <a:gd name="connsiteY9-86" fmla="*/ 482971 h 946755"/>
                        <a:gd name="connsiteX10-87" fmla="*/ 0 w 3640627"/>
                        <a:gd name="connsiteY10-88" fmla="*/ 242051 h 946755"/>
                        <a:gd name="connsiteX0-89" fmla="*/ 0 w 3640627"/>
                        <a:gd name="connsiteY0-90" fmla="*/ 242051 h 946755"/>
                        <a:gd name="connsiteX1-91" fmla="*/ 655168 w 3640627"/>
                        <a:gd name="connsiteY1-92" fmla="*/ 16495 h 946755"/>
                        <a:gd name="connsiteX2-93" fmla="*/ 1855778 w 3640627"/>
                        <a:gd name="connsiteY2-94" fmla="*/ 534367 h 946755"/>
                        <a:gd name="connsiteX3-95" fmla="*/ 2964363 w 3640627"/>
                        <a:gd name="connsiteY3-96" fmla="*/ 0 h 946755"/>
                        <a:gd name="connsiteX4-97" fmla="*/ 3640627 w 3640627"/>
                        <a:gd name="connsiteY4-98" fmla="*/ 197946 h 946755"/>
                        <a:gd name="connsiteX5-99" fmla="*/ 3195282 w 3640627"/>
                        <a:gd name="connsiteY5-100" fmla="*/ 461874 h 946755"/>
                        <a:gd name="connsiteX6-101" fmla="*/ 2980857 w 3640627"/>
                        <a:gd name="connsiteY6-102" fmla="*/ 379396 h 946755"/>
                        <a:gd name="connsiteX7-103" fmla="*/ 1876873 w 3640627"/>
                        <a:gd name="connsiteY7-104" fmla="*/ 946755 h 946755"/>
                        <a:gd name="connsiteX8-105" fmla="*/ 690067 w 3640627"/>
                        <a:gd name="connsiteY8-106" fmla="*/ 412387 h 946755"/>
                        <a:gd name="connsiteX9-107" fmla="*/ 523214 w 3640627"/>
                        <a:gd name="connsiteY9-108" fmla="*/ 482971 h 946755"/>
                        <a:gd name="connsiteX10-109" fmla="*/ 0 w 3640627"/>
                        <a:gd name="connsiteY10-110" fmla="*/ 242051 h 946755"/>
                        <a:gd name="connsiteX0-111" fmla="*/ 0 w 3640627"/>
                        <a:gd name="connsiteY0-112" fmla="*/ 242051 h 946755"/>
                        <a:gd name="connsiteX1-113" fmla="*/ 655168 w 3640627"/>
                        <a:gd name="connsiteY1-114" fmla="*/ 16495 h 946755"/>
                        <a:gd name="connsiteX2-115" fmla="*/ 1855778 w 3640627"/>
                        <a:gd name="connsiteY2-116" fmla="*/ 534367 h 946755"/>
                        <a:gd name="connsiteX3-117" fmla="*/ 2964363 w 3640627"/>
                        <a:gd name="connsiteY3-118" fmla="*/ 0 h 946755"/>
                        <a:gd name="connsiteX4-119" fmla="*/ 3640627 w 3640627"/>
                        <a:gd name="connsiteY4-120" fmla="*/ 197946 h 946755"/>
                        <a:gd name="connsiteX5-121" fmla="*/ 3195282 w 3640627"/>
                        <a:gd name="connsiteY5-122" fmla="*/ 461874 h 946755"/>
                        <a:gd name="connsiteX6-123" fmla="*/ 3008465 w 3640627"/>
                        <a:gd name="connsiteY6-124" fmla="*/ 402404 h 946755"/>
                        <a:gd name="connsiteX7-125" fmla="*/ 1876873 w 3640627"/>
                        <a:gd name="connsiteY7-126" fmla="*/ 946755 h 946755"/>
                        <a:gd name="connsiteX8-127" fmla="*/ 690067 w 3640627"/>
                        <a:gd name="connsiteY8-128" fmla="*/ 412387 h 946755"/>
                        <a:gd name="connsiteX9-129" fmla="*/ 523214 w 3640627"/>
                        <a:gd name="connsiteY9-130" fmla="*/ 482971 h 946755"/>
                        <a:gd name="connsiteX10-131" fmla="*/ 0 w 3640627"/>
                        <a:gd name="connsiteY10-132" fmla="*/ 242051 h 946755"/>
                        <a:gd name="connsiteX0-133" fmla="*/ 0 w 3723451"/>
                        <a:gd name="connsiteY0-134" fmla="*/ 242051 h 946755"/>
                        <a:gd name="connsiteX1-135" fmla="*/ 655168 w 3723451"/>
                        <a:gd name="connsiteY1-136" fmla="*/ 16495 h 946755"/>
                        <a:gd name="connsiteX2-137" fmla="*/ 1855778 w 3723451"/>
                        <a:gd name="connsiteY2-138" fmla="*/ 534367 h 946755"/>
                        <a:gd name="connsiteX3-139" fmla="*/ 2964363 w 3723451"/>
                        <a:gd name="connsiteY3-140" fmla="*/ 0 h 946755"/>
                        <a:gd name="connsiteX4-141" fmla="*/ 3723451 w 3723451"/>
                        <a:gd name="connsiteY4-142" fmla="*/ 220954 h 946755"/>
                        <a:gd name="connsiteX5-143" fmla="*/ 3195282 w 3723451"/>
                        <a:gd name="connsiteY5-144" fmla="*/ 461874 h 946755"/>
                        <a:gd name="connsiteX6-145" fmla="*/ 3008465 w 3723451"/>
                        <a:gd name="connsiteY6-146" fmla="*/ 402404 h 946755"/>
                        <a:gd name="connsiteX7-147" fmla="*/ 1876873 w 3723451"/>
                        <a:gd name="connsiteY7-148" fmla="*/ 946755 h 946755"/>
                        <a:gd name="connsiteX8-149" fmla="*/ 690067 w 3723451"/>
                        <a:gd name="connsiteY8-150" fmla="*/ 412387 h 946755"/>
                        <a:gd name="connsiteX9-151" fmla="*/ 523214 w 3723451"/>
                        <a:gd name="connsiteY9-152" fmla="*/ 482971 h 946755"/>
                        <a:gd name="connsiteX10-153" fmla="*/ 0 w 3723451"/>
                        <a:gd name="connsiteY10-154" fmla="*/ 242051 h 946755"/>
                        <a:gd name="connsiteX0-155" fmla="*/ 0 w 3723451"/>
                        <a:gd name="connsiteY0-156" fmla="*/ 228246 h 932950"/>
                        <a:gd name="connsiteX1-157" fmla="*/ 655168 w 3723451"/>
                        <a:gd name="connsiteY1-158" fmla="*/ 2690 h 932950"/>
                        <a:gd name="connsiteX2-159" fmla="*/ 1855778 w 3723451"/>
                        <a:gd name="connsiteY2-160" fmla="*/ 520562 h 932950"/>
                        <a:gd name="connsiteX3-161" fmla="*/ 3001174 w 3723451"/>
                        <a:gd name="connsiteY3-162" fmla="*/ 0 h 932950"/>
                        <a:gd name="connsiteX4-163" fmla="*/ 3723451 w 3723451"/>
                        <a:gd name="connsiteY4-164" fmla="*/ 207149 h 932950"/>
                        <a:gd name="connsiteX5-165" fmla="*/ 3195282 w 3723451"/>
                        <a:gd name="connsiteY5-166" fmla="*/ 448069 h 932950"/>
                        <a:gd name="connsiteX6-167" fmla="*/ 3008465 w 3723451"/>
                        <a:gd name="connsiteY6-168" fmla="*/ 388599 h 932950"/>
                        <a:gd name="connsiteX7-169" fmla="*/ 1876873 w 3723451"/>
                        <a:gd name="connsiteY7-170" fmla="*/ 932950 h 932950"/>
                        <a:gd name="connsiteX8-171" fmla="*/ 690067 w 3723451"/>
                        <a:gd name="connsiteY8-172" fmla="*/ 398582 h 932950"/>
                        <a:gd name="connsiteX9-173" fmla="*/ 523214 w 3723451"/>
                        <a:gd name="connsiteY9-174" fmla="*/ 469166 h 932950"/>
                        <a:gd name="connsiteX10-175" fmla="*/ 0 w 3723451"/>
                        <a:gd name="connsiteY10-176" fmla="*/ 228246 h 932950"/>
                        <a:gd name="connsiteX0-177" fmla="*/ 0 w 3723451"/>
                        <a:gd name="connsiteY0-178" fmla="*/ 228246 h 932950"/>
                        <a:gd name="connsiteX1-179" fmla="*/ 655168 w 3723451"/>
                        <a:gd name="connsiteY1-180" fmla="*/ 2690 h 932950"/>
                        <a:gd name="connsiteX2-181" fmla="*/ 1855778 w 3723451"/>
                        <a:gd name="connsiteY2-182" fmla="*/ 520562 h 932950"/>
                        <a:gd name="connsiteX3-183" fmla="*/ 3001174 w 3723451"/>
                        <a:gd name="connsiteY3-184" fmla="*/ 0 h 932950"/>
                        <a:gd name="connsiteX4-185" fmla="*/ 3723451 w 3723451"/>
                        <a:gd name="connsiteY4-186" fmla="*/ 207149 h 932950"/>
                        <a:gd name="connsiteX5-187" fmla="*/ 3195282 w 3723451"/>
                        <a:gd name="connsiteY5-188" fmla="*/ 448069 h 932950"/>
                        <a:gd name="connsiteX6-189" fmla="*/ 3013067 w 3723451"/>
                        <a:gd name="connsiteY6-190" fmla="*/ 393200 h 932950"/>
                        <a:gd name="connsiteX7-191" fmla="*/ 1876873 w 3723451"/>
                        <a:gd name="connsiteY7-192" fmla="*/ 932950 h 932950"/>
                        <a:gd name="connsiteX8-193" fmla="*/ 690067 w 3723451"/>
                        <a:gd name="connsiteY8-194" fmla="*/ 398582 h 932950"/>
                        <a:gd name="connsiteX9-195" fmla="*/ 523214 w 3723451"/>
                        <a:gd name="connsiteY9-196" fmla="*/ 469166 h 932950"/>
                        <a:gd name="connsiteX10-197" fmla="*/ 0 w 3723451"/>
                        <a:gd name="connsiteY10-198" fmla="*/ 228246 h 932950"/>
                        <a:gd name="connsiteX0-199" fmla="*/ 0 w 3723451"/>
                        <a:gd name="connsiteY0-200" fmla="*/ 228246 h 932950"/>
                        <a:gd name="connsiteX1-201" fmla="*/ 655168 w 3723451"/>
                        <a:gd name="connsiteY1-202" fmla="*/ 2690 h 932950"/>
                        <a:gd name="connsiteX2-203" fmla="*/ 1855778 w 3723451"/>
                        <a:gd name="connsiteY2-204" fmla="*/ 520562 h 932950"/>
                        <a:gd name="connsiteX3-205" fmla="*/ 3001174 w 3723451"/>
                        <a:gd name="connsiteY3-206" fmla="*/ 0 h 932950"/>
                        <a:gd name="connsiteX4-207" fmla="*/ 3723451 w 3723451"/>
                        <a:gd name="connsiteY4-208" fmla="*/ 207149 h 932950"/>
                        <a:gd name="connsiteX5-209" fmla="*/ 3186079 w 3723451"/>
                        <a:gd name="connsiteY5-210" fmla="*/ 461874 h 932950"/>
                        <a:gd name="connsiteX6-211" fmla="*/ 3013067 w 3723451"/>
                        <a:gd name="connsiteY6-212" fmla="*/ 393200 h 932950"/>
                        <a:gd name="connsiteX7-213" fmla="*/ 1876873 w 3723451"/>
                        <a:gd name="connsiteY7-214" fmla="*/ 932950 h 932950"/>
                        <a:gd name="connsiteX8-215" fmla="*/ 690067 w 3723451"/>
                        <a:gd name="connsiteY8-216" fmla="*/ 398582 h 932950"/>
                        <a:gd name="connsiteX9-217" fmla="*/ 523214 w 3723451"/>
                        <a:gd name="connsiteY9-218" fmla="*/ 469166 h 932950"/>
                        <a:gd name="connsiteX10-219" fmla="*/ 0 w 3723451"/>
                        <a:gd name="connsiteY10-220" fmla="*/ 228246 h 932950"/>
                        <a:gd name="connsiteX0-221" fmla="*/ 0 w 3723451"/>
                        <a:gd name="connsiteY0-222" fmla="*/ 228246 h 932950"/>
                        <a:gd name="connsiteX1-223" fmla="*/ 655168 w 3723451"/>
                        <a:gd name="connsiteY1-224" fmla="*/ 2690 h 932950"/>
                        <a:gd name="connsiteX2-225" fmla="*/ 1855778 w 3723451"/>
                        <a:gd name="connsiteY2-226" fmla="*/ 520562 h 932950"/>
                        <a:gd name="connsiteX3-227" fmla="*/ 3001174 w 3723451"/>
                        <a:gd name="connsiteY3-228" fmla="*/ 0 h 932950"/>
                        <a:gd name="connsiteX4-229" fmla="*/ 3723451 w 3723451"/>
                        <a:gd name="connsiteY4-230" fmla="*/ 207149 h 932950"/>
                        <a:gd name="connsiteX5-231" fmla="*/ 3186079 w 3723451"/>
                        <a:gd name="connsiteY5-232" fmla="*/ 461874 h 932950"/>
                        <a:gd name="connsiteX6-233" fmla="*/ 3013067 w 3723451"/>
                        <a:gd name="connsiteY6-234" fmla="*/ 393200 h 932950"/>
                        <a:gd name="connsiteX7-235" fmla="*/ 1876873 w 3723451"/>
                        <a:gd name="connsiteY7-236" fmla="*/ 932950 h 932950"/>
                        <a:gd name="connsiteX8-237" fmla="*/ 711613 w 3723451"/>
                        <a:gd name="connsiteY8-238" fmla="*/ 413055 h 932950"/>
                        <a:gd name="connsiteX9-239" fmla="*/ 523214 w 3723451"/>
                        <a:gd name="connsiteY9-240" fmla="*/ 469166 h 932950"/>
                        <a:gd name="connsiteX10-241" fmla="*/ 0 w 3723451"/>
                        <a:gd name="connsiteY10-242" fmla="*/ 228246 h 932950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74" name="Freeform 1073"/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-1" fmla="*/ 4602 w 1371198"/>
                        <a:gd name="connsiteY0-2" fmla="*/ 0 h 800665"/>
                        <a:gd name="connsiteX1-3" fmla="*/ 1371198 w 1371198"/>
                        <a:gd name="connsiteY1-4" fmla="*/ 625807 h 800665"/>
                        <a:gd name="connsiteX2-5" fmla="*/ 897260 w 1371198"/>
                        <a:gd name="connsiteY2-6" fmla="*/ 800665 h 800665"/>
                        <a:gd name="connsiteX3-7" fmla="*/ 0 w 1371198"/>
                        <a:gd name="connsiteY3-8" fmla="*/ 404934 h 800665"/>
                        <a:gd name="connsiteX4-9" fmla="*/ 4602 w 1371198"/>
                        <a:gd name="connsiteY4-10" fmla="*/ 0 h 800665"/>
                        <a:gd name="connsiteX0-11" fmla="*/ 0 w 1366596"/>
                        <a:gd name="connsiteY0-12" fmla="*/ 0 h 800665"/>
                        <a:gd name="connsiteX1-13" fmla="*/ 1366596 w 1366596"/>
                        <a:gd name="connsiteY1-14" fmla="*/ 625807 h 800665"/>
                        <a:gd name="connsiteX2-15" fmla="*/ 892658 w 1366596"/>
                        <a:gd name="connsiteY2-16" fmla="*/ 800665 h 800665"/>
                        <a:gd name="connsiteX3-17" fmla="*/ 4601 w 1366596"/>
                        <a:gd name="connsiteY3-18" fmla="*/ 427942 h 800665"/>
                        <a:gd name="connsiteX4-19" fmla="*/ 0 w 1366596"/>
                        <a:gd name="connsiteY4-20" fmla="*/ 0 h 800665"/>
                        <a:gd name="connsiteX0-21" fmla="*/ 0 w 1366596"/>
                        <a:gd name="connsiteY0-22" fmla="*/ 0 h 800665"/>
                        <a:gd name="connsiteX1-23" fmla="*/ 1366596 w 1366596"/>
                        <a:gd name="connsiteY1-24" fmla="*/ 625807 h 800665"/>
                        <a:gd name="connsiteX2-25" fmla="*/ 892658 w 1366596"/>
                        <a:gd name="connsiteY2-26" fmla="*/ 800665 h 800665"/>
                        <a:gd name="connsiteX3-27" fmla="*/ 4601 w 1366596"/>
                        <a:gd name="connsiteY3-28" fmla="*/ 427942 h 800665"/>
                        <a:gd name="connsiteX4-29" fmla="*/ 0 w 1366596"/>
                        <a:gd name="connsiteY4-30" fmla="*/ 0 h 800665"/>
                        <a:gd name="connsiteX0-31" fmla="*/ 0 w 1366596"/>
                        <a:gd name="connsiteY0-32" fmla="*/ 0 h 800665"/>
                        <a:gd name="connsiteX1-33" fmla="*/ 1366596 w 1366596"/>
                        <a:gd name="connsiteY1-34" fmla="*/ 625807 h 800665"/>
                        <a:gd name="connsiteX2-35" fmla="*/ 892658 w 1366596"/>
                        <a:gd name="connsiteY2-36" fmla="*/ 800665 h 800665"/>
                        <a:gd name="connsiteX3-37" fmla="*/ 4601 w 1366596"/>
                        <a:gd name="connsiteY3-38" fmla="*/ 427942 h 800665"/>
                        <a:gd name="connsiteX4-39" fmla="*/ 0 w 1366596"/>
                        <a:gd name="connsiteY4-40" fmla="*/ 0 h 800665"/>
                        <a:gd name="connsiteX0-41" fmla="*/ 0 w 1366596"/>
                        <a:gd name="connsiteY0-42" fmla="*/ 0 h 809868"/>
                        <a:gd name="connsiteX1-43" fmla="*/ 1366596 w 1366596"/>
                        <a:gd name="connsiteY1-44" fmla="*/ 625807 h 809868"/>
                        <a:gd name="connsiteX2-45" fmla="*/ 865050 w 1366596"/>
                        <a:gd name="connsiteY2-46" fmla="*/ 809868 h 809868"/>
                        <a:gd name="connsiteX3-47" fmla="*/ 4601 w 1366596"/>
                        <a:gd name="connsiteY3-48" fmla="*/ 427942 h 809868"/>
                        <a:gd name="connsiteX4-49" fmla="*/ 0 w 1366596"/>
                        <a:gd name="connsiteY4-50" fmla="*/ 0 h 809868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75" name="Freeform 1074"/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-1" fmla="*/ 1329786 w 1348191"/>
                        <a:gd name="connsiteY0-2" fmla="*/ 0 h 791462"/>
                        <a:gd name="connsiteX1-3" fmla="*/ 1348191 w 1348191"/>
                        <a:gd name="connsiteY1-4" fmla="*/ 381926 h 791462"/>
                        <a:gd name="connsiteX2-5" fmla="*/ 487742 w 1348191"/>
                        <a:gd name="connsiteY2-6" fmla="*/ 791462 h 791462"/>
                        <a:gd name="connsiteX3-7" fmla="*/ 0 w 1348191"/>
                        <a:gd name="connsiteY3-8" fmla="*/ 612002 h 791462"/>
                        <a:gd name="connsiteX4-9" fmla="*/ 1329786 w 1348191"/>
                        <a:gd name="connsiteY4-10" fmla="*/ 0 h 791462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076" name="Straight Connector 1075"/>
                    <p:cNvCxnSpPr>
                      <a:endCxn id="1071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1077" name="Straight Connector 1076"/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1066" name="Group 1065"/>
                  <p:cNvGrpSpPr/>
                  <p:nvPr/>
                </p:nvGrpSpPr>
                <p:grpSpPr>
                  <a:xfrm>
                    <a:off x="1770362" y="2873352"/>
                    <a:ext cx="441422" cy="369332"/>
                    <a:chOff x="667045" y="1708643"/>
                    <a:chExt cx="441422" cy="369332"/>
                  </a:xfrm>
                </p:grpSpPr>
                <p:sp>
                  <p:nvSpPr>
                    <p:cNvPr id="1067" name="Oval 1066"/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68" name="TextBox 1067"/>
                    <p:cNvSpPr txBox="1"/>
                    <p:nvPr/>
                  </p:nvSpPr>
                  <p:spPr>
                    <a:xfrm>
                      <a:off x="667045" y="1708643"/>
                      <a:ext cx="441422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MS PGothic" panose="020B0600070205080204" pitchFamily="34" charset="-128"/>
                        </a:rPr>
                        <a:t>3d</a:t>
                      </a: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endParaRPr>
                    </a:p>
                  </p:txBody>
                </p:sp>
              </p:grpSp>
            </p:grpSp>
            <p:grpSp>
              <p:nvGrpSpPr>
                <p:cNvPr id="1031" name="Group 1030"/>
                <p:cNvGrpSpPr/>
                <p:nvPr/>
              </p:nvGrpSpPr>
              <p:grpSpPr>
                <a:xfrm>
                  <a:off x="2601806" y="3485072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1052" name="Group 327"/>
                  <p:cNvGrpSpPr/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1056" name="Oval 1055"/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57" name="Rectangle 1056"/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58" name="Oval 1057"/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59" name="Freeform 1058"/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-1" fmla="*/ 1486231 w 2944854"/>
                        <a:gd name="connsiteY0-2" fmla="*/ 727041 h 1316375"/>
                        <a:gd name="connsiteX1-3" fmla="*/ 257675 w 2944854"/>
                        <a:gd name="connsiteY1-4" fmla="*/ 1302232 h 1316375"/>
                        <a:gd name="connsiteX2-5" fmla="*/ 0 w 2944854"/>
                        <a:gd name="connsiteY2-6" fmla="*/ 1228607 h 1316375"/>
                        <a:gd name="connsiteX3-7" fmla="*/ 911064 w 2944854"/>
                        <a:gd name="connsiteY3-8" fmla="*/ 837478 h 1316375"/>
                        <a:gd name="connsiteX4-9" fmla="*/ 883456 w 2944854"/>
                        <a:gd name="connsiteY4-10" fmla="*/ 450949 h 1316375"/>
                        <a:gd name="connsiteX5-11" fmla="*/ 161047 w 2944854"/>
                        <a:gd name="connsiteY5-12" fmla="*/ 119640 h 1316375"/>
                        <a:gd name="connsiteX6-13" fmla="*/ 404917 w 2944854"/>
                        <a:gd name="connsiteY6-14" fmla="*/ 50617 h 1316375"/>
                        <a:gd name="connsiteX7-15" fmla="*/ 1477028 w 2944854"/>
                        <a:gd name="connsiteY7-16" fmla="*/ 501566 h 1316375"/>
                        <a:gd name="connsiteX8-17" fmla="*/ 2572146 w 2944854"/>
                        <a:gd name="connsiteY8-18" fmla="*/ 0 h 1316375"/>
                        <a:gd name="connsiteX9-19" fmla="*/ 2875834 w 2944854"/>
                        <a:gd name="connsiteY9-20" fmla="*/ 96632 h 1316375"/>
                        <a:gd name="connsiteX10-21" fmla="*/ 2079803 w 2944854"/>
                        <a:gd name="connsiteY10-22" fmla="*/ 432543 h 1316375"/>
                        <a:gd name="connsiteX11-23" fmla="*/ 2240850 w 2944854"/>
                        <a:gd name="connsiteY11-24" fmla="*/ 920305 h 1316375"/>
                        <a:gd name="connsiteX12-25" fmla="*/ 2944854 w 2944854"/>
                        <a:gd name="connsiteY12-26" fmla="*/ 1228607 h 1316375"/>
                        <a:gd name="connsiteX13-27" fmla="*/ 2756623 w 2944854"/>
                        <a:gd name="connsiteY13-28" fmla="*/ 1316375 h 1316375"/>
                        <a:gd name="connsiteX14-29" fmla="*/ 1486231 w 2944854"/>
                        <a:gd name="connsiteY14-30" fmla="*/ 727041 h 1316375"/>
                        <a:gd name="connsiteX0-31" fmla="*/ 1486231 w 3024520"/>
                        <a:gd name="connsiteY0-32" fmla="*/ 727041 h 1316375"/>
                        <a:gd name="connsiteX1-33" fmla="*/ 257675 w 3024520"/>
                        <a:gd name="connsiteY1-34" fmla="*/ 1302232 h 1316375"/>
                        <a:gd name="connsiteX2-35" fmla="*/ 0 w 3024520"/>
                        <a:gd name="connsiteY2-36" fmla="*/ 1228607 h 1316375"/>
                        <a:gd name="connsiteX3-37" fmla="*/ 911064 w 3024520"/>
                        <a:gd name="connsiteY3-38" fmla="*/ 837478 h 1316375"/>
                        <a:gd name="connsiteX4-39" fmla="*/ 883456 w 3024520"/>
                        <a:gd name="connsiteY4-40" fmla="*/ 450949 h 1316375"/>
                        <a:gd name="connsiteX5-41" fmla="*/ 161047 w 3024520"/>
                        <a:gd name="connsiteY5-42" fmla="*/ 119640 h 1316375"/>
                        <a:gd name="connsiteX6-43" fmla="*/ 404917 w 3024520"/>
                        <a:gd name="connsiteY6-44" fmla="*/ 50617 h 1316375"/>
                        <a:gd name="connsiteX7-45" fmla="*/ 1477028 w 3024520"/>
                        <a:gd name="connsiteY7-46" fmla="*/ 501566 h 1316375"/>
                        <a:gd name="connsiteX8-47" fmla="*/ 2572146 w 3024520"/>
                        <a:gd name="connsiteY8-48" fmla="*/ 0 h 1316375"/>
                        <a:gd name="connsiteX9-49" fmla="*/ 2875834 w 3024520"/>
                        <a:gd name="connsiteY9-50" fmla="*/ 96632 h 1316375"/>
                        <a:gd name="connsiteX10-51" fmla="*/ 2079803 w 3024520"/>
                        <a:gd name="connsiteY10-52" fmla="*/ 432543 h 1316375"/>
                        <a:gd name="connsiteX11-53" fmla="*/ 2240850 w 3024520"/>
                        <a:gd name="connsiteY11-54" fmla="*/ 920305 h 1316375"/>
                        <a:gd name="connsiteX12-55" fmla="*/ 3024520 w 3024520"/>
                        <a:gd name="connsiteY12-56" fmla="*/ 1228607 h 1316375"/>
                        <a:gd name="connsiteX13-57" fmla="*/ 2756623 w 3024520"/>
                        <a:gd name="connsiteY13-58" fmla="*/ 1316375 h 1316375"/>
                        <a:gd name="connsiteX14-59" fmla="*/ 1486231 w 3024520"/>
                        <a:gd name="connsiteY14-60" fmla="*/ 727041 h 1316375"/>
                        <a:gd name="connsiteX0-61" fmla="*/ 1537780 w 3076069"/>
                        <a:gd name="connsiteY0-62" fmla="*/ 727041 h 1316375"/>
                        <a:gd name="connsiteX1-63" fmla="*/ 309224 w 3076069"/>
                        <a:gd name="connsiteY1-64" fmla="*/ 1302232 h 1316375"/>
                        <a:gd name="connsiteX2-65" fmla="*/ 0 w 3076069"/>
                        <a:gd name="connsiteY2-66" fmla="*/ 1228607 h 1316375"/>
                        <a:gd name="connsiteX3-67" fmla="*/ 962613 w 3076069"/>
                        <a:gd name="connsiteY3-68" fmla="*/ 837478 h 1316375"/>
                        <a:gd name="connsiteX4-69" fmla="*/ 935005 w 3076069"/>
                        <a:gd name="connsiteY4-70" fmla="*/ 450949 h 1316375"/>
                        <a:gd name="connsiteX5-71" fmla="*/ 212596 w 3076069"/>
                        <a:gd name="connsiteY5-72" fmla="*/ 119640 h 1316375"/>
                        <a:gd name="connsiteX6-73" fmla="*/ 456466 w 3076069"/>
                        <a:gd name="connsiteY6-74" fmla="*/ 50617 h 1316375"/>
                        <a:gd name="connsiteX7-75" fmla="*/ 1528577 w 3076069"/>
                        <a:gd name="connsiteY7-76" fmla="*/ 501566 h 1316375"/>
                        <a:gd name="connsiteX8-77" fmla="*/ 2623695 w 3076069"/>
                        <a:gd name="connsiteY8-78" fmla="*/ 0 h 1316375"/>
                        <a:gd name="connsiteX9-79" fmla="*/ 2927383 w 3076069"/>
                        <a:gd name="connsiteY9-80" fmla="*/ 96632 h 1316375"/>
                        <a:gd name="connsiteX10-81" fmla="*/ 2131352 w 3076069"/>
                        <a:gd name="connsiteY10-82" fmla="*/ 432543 h 1316375"/>
                        <a:gd name="connsiteX11-83" fmla="*/ 2292399 w 3076069"/>
                        <a:gd name="connsiteY11-84" fmla="*/ 920305 h 1316375"/>
                        <a:gd name="connsiteX12-85" fmla="*/ 3076069 w 3076069"/>
                        <a:gd name="connsiteY12-86" fmla="*/ 1228607 h 1316375"/>
                        <a:gd name="connsiteX13-87" fmla="*/ 2808172 w 3076069"/>
                        <a:gd name="connsiteY13-88" fmla="*/ 1316375 h 1316375"/>
                        <a:gd name="connsiteX14-89" fmla="*/ 1537780 w 3076069"/>
                        <a:gd name="connsiteY14-90" fmla="*/ 727041 h 1316375"/>
                        <a:gd name="connsiteX0-91" fmla="*/ 1537780 w 3076069"/>
                        <a:gd name="connsiteY0-92" fmla="*/ 727041 h 1321259"/>
                        <a:gd name="connsiteX1-93" fmla="*/ 313981 w 3076069"/>
                        <a:gd name="connsiteY1-94" fmla="*/ 1321259 h 1321259"/>
                        <a:gd name="connsiteX2-95" fmla="*/ 0 w 3076069"/>
                        <a:gd name="connsiteY2-96" fmla="*/ 1228607 h 1321259"/>
                        <a:gd name="connsiteX3-97" fmla="*/ 962613 w 3076069"/>
                        <a:gd name="connsiteY3-98" fmla="*/ 837478 h 1321259"/>
                        <a:gd name="connsiteX4-99" fmla="*/ 935005 w 3076069"/>
                        <a:gd name="connsiteY4-100" fmla="*/ 450949 h 1321259"/>
                        <a:gd name="connsiteX5-101" fmla="*/ 212596 w 3076069"/>
                        <a:gd name="connsiteY5-102" fmla="*/ 119640 h 1321259"/>
                        <a:gd name="connsiteX6-103" fmla="*/ 456466 w 3076069"/>
                        <a:gd name="connsiteY6-104" fmla="*/ 50617 h 1321259"/>
                        <a:gd name="connsiteX7-105" fmla="*/ 1528577 w 3076069"/>
                        <a:gd name="connsiteY7-106" fmla="*/ 501566 h 1321259"/>
                        <a:gd name="connsiteX8-107" fmla="*/ 2623695 w 3076069"/>
                        <a:gd name="connsiteY8-108" fmla="*/ 0 h 1321259"/>
                        <a:gd name="connsiteX9-109" fmla="*/ 2927383 w 3076069"/>
                        <a:gd name="connsiteY9-110" fmla="*/ 96632 h 1321259"/>
                        <a:gd name="connsiteX10-111" fmla="*/ 2131352 w 3076069"/>
                        <a:gd name="connsiteY10-112" fmla="*/ 432543 h 1321259"/>
                        <a:gd name="connsiteX11-113" fmla="*/ 2292399 w 3076069"/>
                        <a:gd name="connsiteY11-114" fmla="*/ 920305 h 1321259"/>
                        <a:gd name="connsiteX12-115" fmla="*/ 3076069 w 3076069"/>
                        <a:gd name="connsiteY12-116" fmla="*/ 1228607 h 1321259"/>
                        <a:gd name="connsiteX13-117" fmla="*/ 2808172 w 3076069"/>
                        <a:gd name="connsiteY13-118" fmla="*/ 1316375 h 1321259"/>
                        <a:gd name="connsiteX14-119" fmla="*/ 1537780 w 3076069"/>
                        <a:gd name="connsiteY14-120" fmla="*/ 727041 h 1321259"/>
                        <a:gd name="connsiteX0-121" fmla="*/ 1537780 w 3076069"/>
                        <a:gd name="connsiteY0-122" fmla="*/ 750825 h 1321259"/>
                        <a:gd name="connsiteX1-123" fmla="*/ 313981 w 3076069"/>
                        <a:gd name="connsiteY1-124" fmla="*/ 1321259 h 1321259"/>
                        <a:gd name="connsiteX2-125" fmla="*/ 0 w 3076069"/>
                        <a:gd name="connsiteY2-126" fmla="*/ 1228607 h 1321259"/>
                        <a:gd name="connsiteX3-127" fmla="*/ 962613 w 3076069"/>
                        <a:gd name="connsiteY3-128" fmla="*/ 837478 h 1321259"/>
                        <a:gd name="connsiteX4-129" fmla="*/ 935005 w 3076069"/>
                        <a:gd name="connsiteY4-130" fmla="*/ 450949 h 1321259"/>
                        <a:gd name="connsiteX5-131" fmla="*/ 212596 w 3076069"/>
                        <a:gd name="connsiteY5-132" fmla="*/ 119640 h 1321259"/>
                        <a:gd name="connsiteX6-133" fmla="*/ 456466 w 3076069"/>
                        <a:gd name="connsiteY6-134" fmla="*/ 50617 h 1321259"/>
                        <a:gd name="connsiteX7-135" fmla="*/ 1528577 w 3076069"/>
                        <a:gd name="connsiteY7-136" fmla="*/ 501566 h 1321259"/>
                        <a:gd name="connsiteX8-137" fmla="*/ 2623695 w 3076069"/>
                        <a:gd name="connsiteY8-138" fmla="*/ 0 h 1321259"/>
                        <a:gd name="connsiteX9-139" fmla="*/ 2927383 w 3076069"/>
                        <a:gd name="connsiteY9-140" fmla="*/ 96632 h 1321259"/>
                        <a:gd name="connsiteX10-141" fmla="*/ 2131352 w 3076069"/>
                        <a:gd name="connsiteY10-142" fmla="*/ 432543 h 1321259"/>
                        <a:gd name="connsiteX11-143" fmla="*/ 2292399 w 3076069"/>
                        <a:gd name="connsiteY11-144" fmla="*/ 920305 h 1321259"/>
                        <a:gd name="connsiteX12-145" fmla="*/ 3076069 w 3076069"/>
                        <a:gd name="connsiteY12-146" fmla="*/ 1228607 h 1321259"/>
                        <a:gd name="connsiteX13-147" fmla="*/ 2808172 w 3076069"/>
                        <a:gd name="connsiteY13-148" fmla="*/ 1316375 h 1321259"/>
                        <a:gd name="connsiteX14-149" fmla="*/ 1537780 w 3076069"/>
                        <a:gd name="connsiteY14-150" fmla="*/ 750825 h 1321259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  <a:cxn ang="0">
                          <a:pos x="connsiteX11-23" y="connsiteY11-24"/>
                        </a:cxn>
                        <a:cxn ang="0">
                          <a:pos x="connsiteX12-25" y="connsiteY12-26"/>
                        </a:cxn>
                        <a:cxn ang="0">
                          <a:pos x="connsiteX13-27" y="connsiteY13-28"/>
                        </a:cxn>
                        <a:cxn ang="0">
                          <a:pos x="connsiteX14-29" y="connsiteY14-30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60" name="Freeform 1059"/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-1" fmla="*/ 0 w 3640627"/>
                        <a:gd name="connsiteY0-2" fmla="*/ 242051 h 923747"/>
                        <a:gd name="connsiteX1-3" fmla="*/ 655168 w 3640627"/>
                        <a:gd name="connsiteY1-4" fmla="*/ 16495 h 923747"/>
                        <a:gd name="connsiteX2-5" fmla="*/ 1809765 w 3640627"/>
                        <a:gd name="connsiteY2-6" fmla="*/ 511360 h 923747"/>
                        <a:gd name="connsiteX3-7" fmla="*/ 2964363 w 3640627"/>
                        <a:gd name="connsiteY3-8" fmla="*/ 0 h 923747"/>
                        <a:gd name="connsiteX4-9" fmla="*/ 3640627 w 3640627"/>
                        <a:gd name="connsiteY4-10" fmla="*/ 197946 h 923747"/>
                        <a:gd name="connsiteX5-11" fmla="*/ 3195282 w 3640627"/>
                        <a:gd name="connsiteY5-12" fmla="*/ 461874 h 923747"/>
                        <a:gd name="connsiteX6-13" fmla="*/ 2980857 w 3640627"/>
                        <a:gd name="connsiteY6-14" fmla="*/ 379396 h 923747"/>
                        <a:gd name="connsiteX7-15" fmla="*/ 1826259 w 3640627"/>
                        <a:gd name="connsiteY7-16" fmla="*/ 923747 h 923747"/>
                        <a:gd name="connsiteX8-17" fmla="*/ 671662 w 3640627"/>
                        <a:gd name="connsiteY8-18" fmla="*/ 412387 h 923747"/>
                        <a:gd name="connsiteX9-19" fmla="*/ 523214 w 3640627"/>
                        <a:gd name="connsiteY9-20" fmla="*/ 478369 h 923747"/>
                        <a:gd name="connsiteX10-21" fmla="*/ 0 w 3640627"/>
                        <a:gd name="connsiteY10-22" fmla="*/ 242051 h 923747"/>
                        <a:gd name="connsiteX0-23" fmla="*/ 0 w 3640627"/>
                        <a:gd name="connsiteY0-24" fmla="*/ 242051 h 923747"/>
                        <a:gd name="connsiteX1-25" fmla="*/ 655168 w 3640627"/>
                        <a:gd name="connsiteY1-26" fmla="*/ 16495 h 923747"/>
                        <a:gd name="connsiteX2-27" fmla="*/ 1809765 w 3640627"/>
                        <a:gd name="connsiteY2-28" fmla="*/ 511360 h 923747"/>
                        <a:gd name="connsiteX3-29" fmla="*/ 2964363 w 3640627"/>
                        <a:gd name="connsiteY3-30" fmla="*/ 0 h 923747"/>
                        <a:gd name="connsiteX4-31" fmla="*/ 3640627 w 3640627"/>
                        <a:gd name="connsiteY4-32" fmla="*/ 197946 h 923747"/>
                        <a:gd name="connsiteX5-33" fmla="*/ 3195282 w 3640627"/>
                        <a:gd name="connsiteY5-34" fmla="*/ 461874 h 923747"/>
                        <a:gd name="connsiteX6-35" fmla="*/ 2980857 w 3640627"/>
                        <a:gd name="connsiteY6-36" fmla="*/ 379396 h 923747"/>
                        <a:gd name="connsiteX7-37" fmla="*/ 1826259 w 3640627"/>
                        <a:gd name="connsiteY7-38" fmla="*/ 923747 h 923747"/>
                        <a:gd name="connsiteX8-39" fmla="*/ 671662 w 3640627"/>
                        <a:gd name="connsiteY8-40" fmla="*/ 412387 h 923747"/>
                        <a:gd name="connsiteX9-41" fmla="*/ 523214 w 3640627"/>
                        <a:gd name="connsiteY9-42" fmla="*/ 482971 h 923747"/>
                        <a:gd name="connsiteX10-43" fmla="*/ 0 w 3640627"/>
                        <a:gd name="connsiteY10-44" fmla="*/ 242051 h 923747"/>
                        <a:gd name="connsiteX0-45" fmla="*/ 0 w 3640627"/>
                        <a:gd name="connsiteY0-46" fmla="*/ 242051 h 923747"/>
                        <a:gd name="connsiteX1-47" fmla="*/ 655168 w 3640627"/>
                        <a:gd name="connsiteY1-48" fmla="*/ 16495 h 923747"/>
                        <a:gd name="connsiteX2-49" fmla="*/ 1809765 w 3640627"/>
                        <a:gd name="connsiteY2-50" fmla="*/ 511360 h 923747"/>
                        <a:gd name="connsiteX3-51" fmla="*/ 2964363 w 3640627"/>
                        <a:gd name="connsiteY3-52" fmla="*/ 0 h 923747"/>
                        <a:gd name="connsiteX4-53" fmla="*/ 3640627 w 3640627"/>
                        <a:gd name="connsiteY4-54" fmla="*/ 197946 h 923747"/>
                        <a:gd name="connsiteX5-55" fmla="*/ 3195282 w 3640627"/>
                        <a:gd name="connsiteY5-56" fmla="*/ 461874 h 923747"/>
                        <a:gd name="connsiteX6-57" fmla="*/ 2980857 w 3640627"/>
                        <a:gd name="connsiteY6-58" fmla="*/ 379396 h 923747"/>
                        <a:gd name="connsiteX7-59" fmla="*/ 1826259 w 3640627"/>
                        <a:gd name="connsiteY7-60" fmla="*/ 923747 h 923747"/>
                        <a:gd name="connsiteX8-61" fmla="*/ 690067 w 3640627"/>
                        <a:gd name="connsiteY8-62" fmla="*/ 412387 h 923747"/>
                        <a:gd name="connsiteX9-63" fmla="*/ 523214 w 3640627"/>
                        <a:gd name="connsiteY9-64" fmla="*/ 482971 h 923747"/>
                        <a:gd name="connsiteX10-65" fmla="*/ 0 w 3640627"/>
                        <a:gd name="connsiteY10-66" fmla="*/ 242051 h 923747"/>
                        <a:gd name="connsiteX0-67" fmla="*/ 0 w 3640627"/>
                        <a:gd name="connsiteY0-68" fmla="*/ 242051 h 946755"/>
                        <a:gd name="connsiteX1-69" fmla="*/ 655168 w 3640627"/>
                        <a:gd name="connsiteY1-70" fmla="*/ 16495 h 946755"/>
                        <a:gd name="connsiteX2-71" fmla="*/ 1809765 w 3640627"/>
                        <a:gd name="connsiteY2-72" fmla="*/ 511360 h 946755"/>
                        <a:gd name="connsiteX3-73" fmla="*/ 2964363 w 3640627"/>
                        <a:gd name="connsiteY3-74" fmla="*/ 0 h 946755"/>
                        <a:gd name="connsiteX4-75" fmla="*/ 3640627 w 3640627"/>
                        <a:gd name="connsiteY4-76" fmla="*/ 197946 h 946755"/>
                        <a:gd name="connsiteX5-77" fmla="*/ 3195282 w 3640627"/>
                        <a:gd name="connsiteY5-78" fmla="*/ 461874 h 946755"/>
                        <a:gd name="connsiteX6-79" fmla="*/ 2980857 w 3640627"/>
                        <a:gd name="connsiteY6-80" fmla="*/ 379396 h 946755"/>
                        <a:gd name="connsiteX7-81" fmla="*/ 1876873 w 3640627"/>
                        <a:gd name="connsiteY7-82" fmla="*/ 946755 h 946755"/>
                        <a:gd name="connsiteX8-83" fmla="*/ 690067 w 3640627"/>
                        <a:gd name="connsiteY8-84" fmla="*/ 412387 h 946755"/>
                        <a:gd name="connsiteX9-85" fmla="*/ 523214 w 3640627"/>
                        <a:gd name="connsiteY9-86" fmla="*/ 482971 h 946755"/>
                        <a:gd name="connsiteX10-87" fmla="*/ 0 w 3640627"/>
                        <a:gd name="connsiteY10-88" fmla="*/ 242051 h 946755"/>
                        <a:gd name="connsiteX0-89" fmla="*/ 0 w 3640627"/>
                        <a:gd name="connsiteY0-90" fmla="*/ 242051 h 946755"/>
                        <a:gd name="connsiteX1-91" fmla="*/ 655168 w 3640627"/>
                        <a:gd name="connsiteY1-92" fmla="*/ 16495 h 946755"/>
                        <a:gd name="connsiteX2-93" fmla="*/ 1855778 w 3640627"/>
                        <a:gd name="connsiteY2-94" fmla="*/ 534367 h 946755"/>
                        <a:gd name="connsiteX3-95" fmla="*/ 2964363 w 3640627"/>
                        <a:gd name="connsiteY3-96" fmla="*/ 0 h 946755"/>
                        <a:gd name="connsiteX4-97" fmla="*/ 3640627 w 3640627"/>
                        <a:gd name="connsiteY4-98" fmla="*/ 197946 h 946755"/>
                        <a:gd name="connsiteX5-99" fmla="*/ 3195282 w 3640627"/>
                        <a:gd name="connsiteY5-100" fmla="*/ 461874 h 946755"/>
                        <a:gd name="connsiteX6-101" fmla="*/ 2980857 w 3640627"/>
                        <a:gd name="connsiteY6-102" fmla="*/ 379396 h 946755"/>
                        <a:gd name="connsiteX7-103" fmla="*/ 1876873 w 3640627"/>
                        <a:gd name="connsiteY7-104" fmla="*/ 946755 h 946755"/>
                        <a:gd name="connsiteX8-105" fmla="*/ 690067 w 3640627"/>
                        <a:gd name="connsiteY8-106" fmla="*/ 412387 h 946755"/>
                        <a:gd name="connsiteX9-107" fmla="*/ 523214 w 3640627"/>
                        <a:gd name="connsiteY9-108" fmla="*/ 482971 h 946755"/>
                        <a:gd name="connsiteX10-109" fmla="*/ 0 w 3640627"/>
                        <a:gd name="connsiteY10-110" fmla="*/ 242051 h 946755"/>
                        <a:gd name="connsiteX0-111" fmla="*/ 0 w 3640627"/>
                        <a:gd name="connsiteY0-112" fmla="*/ 242051 h 946755"/>
                        <a:gd name="connsiteX1-113" fmla="*/ 655168 w 3640627"/>
                        <a:gd name="connsiteY1-114" fmla="*/ 16495 h 946755"/>
                        <a:gd name="connsiteX2-115" fmla="*/ 1855778 w 3640627"/>
                        <a:gd name="connsiteY2-116" fmla="*/ 534367 h 946755"/>
                        <a:gd name="connsiteX3-117" fmla="*/ 2964363 w 3640627"/>
                        <a:gd name="connsiteY3-118" fmla="*/ 0 h 946755"/>
                        <a:gd name="connsiteX4-119" fmla="*/ 3640627 w 3640627"/>
                        <a:gd name="connsiteY4-120" fmla="*/ 197946 h 946755"/>
                        <a:gd name="connsiteX5-121" fmla="*/ 3195282 w 3640627"/>
                        <a:gd name="connsiteY5-122" fmla="*/ 461874 h 946755"/>
                        <a:gd name="connsiteX6-123" fmla="*/ 3008465 w 3640627"/>
                        <a:gd name="connsiteY6-124" fmla="*/ 402404 h 946755"/>
                        <a:gd name="connsiteX7-125" fmla="*/ 1876873 w 3640627"/>
                        <a:gd name="connsiteY7-126" fmla="*/ 946755 h 946755"/>
                        <a:gd name="connsiteX8-127" fmla="*/ 690067 w 3640627"/>
                        <a:gd name="connsiteY8-128" fmla="*/ 412387 h 946755"/>
                        <a:gd name="connsiteX9-129" fmla="*/ 523214 w 3640627"/>
                        <a:gd name="connsiteY9-130" fmla="*/ 482971 h 946755"/>
                        <a:gd name="connsiteX10-131" fmla="*/ 0 w 3640627"/>
                        <a:gd name="connsiteY10-132" fmla="*/ 242051 h 946755"/>
                        <a:gd name="connsiteX0-133" fmla="*/ 0 w 3723451"/>
                        <a:gd name="connsiteY0-134" fmla="*/ 242051 h 946755"/>
                        <a:gd name="connsiteX1-135" fmla="*/ 655168 w 3723451"/>
                        <a:gd name="connsiteY1-136" fmla="*/ 16495 h 946755"/>
                        <a:gd name="connsiteX2-137" fmla="*/ 1855778 w 3723451"/>
                        <a:gd name="connsiteY2-138" fmla="*/ 534367 h 946755"/>
                        <a:gd name="connsiteX3-139" fmla="*/ 2964363 w 3723451"/>
                        <a:gd name="connsiteY3-140" fmla="*/ 0 h 946755"/>
                        <a:gd name="connsiteX4-141" fmla="*/ 3723451 w 3723451"/>
                        <a:gd name="connsiteY4-142" fmla="*/ 220954 h 946755"/>
                        <a:gd name="connsiteX5-143" fmla="*/ 3195282 w 3723451"/>
                        <a:gd name="connsiteY5-144" fmla="*/ 461874 h 946755"/>
                        <a:gd name="connsiteX6-145" fmla="*/ 3008465 w 3723451"/>
                        <a:gd name="connsiteY6-146" fmla="*/ 402404 h 946755"/>
                        <a:gd name="connsiteX7-147" fmla="*/ 1876873 w 3723451"/>
                        <a:gd name="connsiteY7-148" fmla="*/ 946755 h 946755"/>
                        <a:gd name="connsiteX8-149" fmla="*/ 690067 w 3723451"/>
                        <a:gd name="connsiteY8-150" fmla="*/ 412387 h 946755"/>
                        <a:gd name="connsiteX9-151" fmla="*/ 523214 w 3723451"/>
                        <a:gd name="connsiteY9-152" fmla="*/ 482971 h 946755"/>
                        <a:gd name="connsiteX10-153" fmla="*/ 0 w 3723451"/>
                        <a:gd name="connsiteY10-154" fmla="*/ 242051 h 946755"/>
                        <a:gd name="connsiteX0-155" fmla="*/ 0 w 3723451"/>
                        <a:gd name="connsiteY0-156" fmla="*/ 228246 h 932950"/>
                        <a:gd name="connsiteX1-157" fmla="*/ 655168 w 3723451"/>
                        <a:gd name="connsiteY1-158" fmla="*/ 2690 h 932950"/>
                        <a:gd name="connsiteX2-159" fmla="*/ 1855778 w 3723451"/>
                        <a:gd name="connsiteY2-160" fmla="*/ 520562 h 932950"/>
                        <a:gd name="connsiteX3-161" fmla="*/ 3001174 w 3723451"/>
                        <a:gd name="connsiteY3-162" fmla="*/ 0 h 932950"/>
                        <a:gd name="connsiteX4-163" fmla="*/ 3723451 w 3723451"/>
                        <a:gd name="connsiteY4-164" fmla="*/ 207149 h 932950"/>
                        <a:gd name="connsiteX5-165" fmla="*/ 3195282 w 3723451"/>
                        <a:gd name="connsiteY5-166" fmla="*/ 448069 h 932950"/>
                        <a:gd name="connsiteX6-167" fmla="*/ 3008465 w 3723451"/>
                        <a:gd name="connsiteY6-168" fmla="*/ 388599 h 932950"/>
                        <a:gd name="connsiteX7-169" fmla="*/ 1876873 w 3723451"/>
                        <a:gd name="connsiteY7-170" fmla="*/ 932950 h 932950"/>
                        <a:gd name="connsiteX8-171" fmla="*/ 690067 w 3723451"/>
                        <a:gd name="connsiteY8-172" fmla="*/ 398582 h 932950"/>
                        <a:gd name="connsiteX9-173" fmla="*/ 523214 w 3723451"/>
                        <a:gd name="connsiteY9-174" fmla="*/ 469166 h 932950"/>
                        <a:gd name="connsiteX10-175" fmla="*/ 0 w 3723451"/>
                        <a:gd name="connsiteY10-176" fmla="*/ 228246 h 932950"/>
                        <a:gd name="connsiteX0-177" fmla="*/ 0 w 3723451"/>
                        <a:gd name="connsiteY0-178" fmla="*/ 228246 h 932950"/>
                        <a:gd name="connsiteX1-179" fmla="*/ 655168 w 3723451"/>
                        <a:gd name="connsiteY1-180" fmla="*/ 2690 h 932950"/>
                        <a:gd name="connsiteX2-181" fmla="*/ 1855778 w 3723451"/>
                        <a:gd name="connsiteY2-182" fmla="*/ 520562 h 932950"/>
                        <a:gd name="connsiteX3-183" fmla="*/ 3001174 w 3723451"/>
                        <a:gd name="connsiteY3-184" fmla="*/ 0 h 932950"/>
                        <a:gd name="connsiteX4-185" fmla="*/ 3723451 w 3723451"/>
                        <a:gd name="connsiteY4-186" fmla="*/ 207149 h 932950"/>
                        <a:gd name="connsiteX5-187" fmla="*/ 3195282 w 3723451"/>
                        <a:gd name="connsiteY5-188" fmla="*/ 448069 h 932950"/>
                        <a:gd name="connsiteX6-189" fmla="*/ 3013067 w 3723451"/>
                        <a:gd name="connsiteY6-190" fmla="*/ 393200 h 932950"/>
                        <a:gd name="connsiteX7-191" fmla="*/ 1876873 w 3723451"/>
                        <a:gd name="connsiteY7-192" fmla="*/ 932950 h 932950"/>
                        <a:gd name="connsiteX8-193" fmla="*/ 690067 w 3723451"/>
                        <a:gd name="connsiteY8-194" fmla="*/ 398582 h 932950"/>
                        <a:gd name="connsiteX9-195" fmla="*/ 523214 w 3723451"/>
                        <a:gd name="connsiteY9-196" fmla="*/ 469166 h 932950"/>
                        <a:gd name="connsiteX10-197" fmla="*/ 0 w 3723451"/>
                        <a:gd name="connsiteY10-198" fmla="*/ 228246 h 932950"/>
                        <a:gd name="connsiteX0-199" fmla="*/ 0 w 3723451"/>
                        <a:gd name="connsiteY0-200" fmla="*/ 228246 h 932950"/>
                        <a:gd name="connsiteX1-201" fmla="*/ 655168 w 3723451"/>
                        <a:gd name="connsiteY1-202" fmla="*/ 2690 h 932950"/>
                        <a:gd name="connsiteX2-203" fmla="*/ 1855778 w 3723451"/>
                        <a:gd name="connsiteY2-204" fmla="*/ 520562 h 932950"/>
                        <a:gd name="connsiteX3-205" fmla="*/ 3001174 w 3723451"/>
                        <a:gd name="connsiteY3-206" fmla="*/ 0 h 932950"/>
                        <a:gd name="connsiteX4-207" fmla="*/ 3723451 w 3723451"/>
                        <a:gd name="connsiteY4-208" fmla="*/ 207149 h 932950"/>
                        <a:gd name="connsiteX5-209" fmla="*/ 3186079 w 3723451"/>
                        <a:gd name="connsiteY5-210" fmla="*/ 461874 h 932950"/>
                        <a:gd name="connsiteX6-211" fmla="*/ 3013067 w 3723451"/>
                        <a:gd name="connsiteY6-212" fmla="*/ 393200 h 932950"/>
                        <a:gd name="connsiteX7-213" fmla="*/ 1876873 w 3723451"/>
                        <a:gd name="connsiteY7-214" fmla="*/ 932950 h 932950"/>
                        <a:gd name="connsiteX8-215" fmla="*/ 690067 w 3723451"/>
                        <a:gd name="connsiteY8-216" fmla="*/ 398582 h 932950"/>
                        <a:gd name="connsiteX9-217" fmla="*/ 523214 w 3723451"/>
                        <a:gd name="connsiteY9-218" fmla="*/ 469166 h 932950"/>
                        <a:gd name="connsiteX10-219" fmla="*/ 0 w 3723451"/>
                        <a:gd name="connsiteY10-220" fmla="*/ 228246 h 932950"/>
                        <a:gd name="connsiteX0-221" fmla="*/ 0 w 3723451"/>
                        <a:gd name="connsiteY0-222" fmla="*/ 228246 h 932950"/>
                        <a:gd name="connsiteX1-223" fmla="*/ 655168 w 3723451"/>
                        <a:gd name="connsiteY1-224" fmla="*/ 2690 h 932950"/>
                        <a:gd name="connsiteX2-225" fmla="*/ 1855778 w 3723451"/>
                        <a:gd name="connsiteY2-226" fmla="*/ 520562 h 932950"/>
                        <a:gd name="connsiteX3-227" fmla="*/ 3001174 w 3723451"/>
                        <a:gd name="connsiteY3-228" fmla="*/ 0 h 932950"/>
                        <a:gd name="connsiteX4-229" fmla="*/ 3723451 w 3723451"/>
                        <a:gd name="connsiteY4-230" fmla="*/ 207149 h 932950"/>
                        <a:gd name="connsiteX5-231" fmla="*/ 3186079 w 3723451"/>
                        <a:gd name="connsiteY5-232" fmla="*/ 461874 h 932950"/>
                        <a:gd name="connsiteX6-233" fmla="*/ 3013067 w 3723451"/>
                        <a:gd name="connsiteY6-234" fmla="*/ 393200 h 932950"/>
                        <a:gd name="connsiteX7-235" fmla="*/ 1876873 w 3723451"/>
                        <a:gd name="connsiteY7-236" fmla="*/ 932950 h 932950"/>
                        <a:gd name="connsiteX8-237" fmla="*/ 711613 w 3723451"/>
                        <a:gd name="connsiteY8-238" fmla="*/ 413055 h 932950"/>
                        <a:gd name="connsiteX9-239" fmla="*/ 523214 w 3723451"/>
                        <a:gd name="connsiteY9-240" fmla="*/ 469166 h 932950"/>
                        <a:gd name="connsiteX10-241" fmla="*/ 0 w 3723451"/>
                        <a:gd name="connsiteY10-242" fmla="*/ 228246 h 932950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61" name="Freeform 1060"/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-1" fmla="*/ 4602 w 1371198"/>
                        <a:gd name="connsiteY0-2" fmla="*/ 0 h 800665"/>
                        <a:gd name="connsiteX1-3" fmla="*/ 1371198 w 1371198"/>
                        <a:gd name="connsiteY1-4" fmla="*/ 625807 h 800665"/>
                        <a:gd name="connsiteX2-5" fmla="*/ 897260 w 1371198"/>
                        <a:gd name="connsiteY2-6" fmla="*/ 800665 h 800665"/>
                        <a:gd name="connsiteX3-7" fmla="*/ 0 w 1371198"/>
                        <a:gd name="connsiteY3-8" fmla="*/ 404934 h 800665"/>
                        <a:gd name="connsiteX4-9" fmla="*/ 4602 w 1371198"/>
                        <a:gd name="connsiteY4-10" fmla="*/ 0 h 800665"/>
                        <a:gd name="connsiteX0-11" fmla="*/ 0 w 1366596"/>
                        <a:gd name="connsiteY0-12" fmla="*/ 0 h 800665"/>
                        <a:gd name="connsiteX1-13" fmla="*/ 1366596 w 1366596"/>
                        <a:gd name="connsiteY1-14" fmla="*/ 625807 h 800665"/>
                        <a:gd name="connsiteX2-15" fmla="*/ 892658 w 1366596"/>
                        <a:gd name="connsiteY2-16" fmla="*/ 800665 h 800665"/>
                        <a:gd name="connsiteX3-17" fmla="*/ 4601 w 1366596"/>
                        <a:gd name="connsiteY3-18" fmla="*/ 427942 h 800665"/>
                        <a:gd name="connsiteX4-19" fmla="*/ 0 w 1366596"/>
                        <a:gd name="connsiteY4-20" fmla="*/ 0 h 800665"/>
                        <a:gd name="connsiteX0-21" fmla="*/ 0 w 1366596"/>
                        <a:gd name="connsiteY0-22" fmla="*/ 0 h 800665"/>
                        <a:gd name="connsiteX1-23" fmla="*/ 1366596 w 1366596"/>
                        <a:gd name="connsiteY1-24" fmla="*/ 625807 h 800665"/>
                        <a:gd name="connsiteX2-25" fmla="*/ 892658 w 1366596"/>
                        <a:gd name="connsiteY2-26" fmla="*/ 800665 h 800665"/>
                        <a:gd name="connsiteX3-27" fmla="*/ 4601 w 1366596"/>
                        <a:gd name="connsiteY3-28" fmla="*/ 427942 h 800665"/>
                        <a:gd name="connsiteX4-29" fmla="*/ 0 w 1366596"/>
                        <a:gd name="connsiteY4-30" fmla="*/ 0 h 800665"/>
                        <a:gd name="connsiteX0-31" fmla="*/ 0 w 1366596"/>
                        <a:gd name="connsiteY0-32" fmla="*/ 0 h 800665"/>
                        <a:gd name="connsiteX1-33" fmla="*/ 1366596 w 1366596"/>
                        <a:gd name="connsiteY1-34" fmla="*/ 625807 h 800665"/>
                        <a:gd name="connsiteX2-35" fmla="*/ 892658 w 1366596"/>
                        <a:gd name="connsiteY2-36" fmla="*/ 800665 h 800665"/>
                        <a:gd name="connsiteX3-37" fmla="*/ 4601 w 1366596"/>
                        <a:gd name="connsiteY3-38" fmla="*/ 427942 h 800665"/>
                        <a:gd name="connsiteX4-39" fmla="*/ 0 w 1366596"/>
                        <a:gd name="connsiteY4-40" fmla="*/ 0 h 800665"/>
                        <a:gd name="connsiteX0-41" fmla="*/ 0 w 1366596"/>
                        <a:gd name="connsiteY0-42" fmla="*/ 0 h 809868"/>
                        <a:gd name="connsiteX1-43" fmla="*/ 1366596 w 1366596"/>
                        <a:gd name="connsiteY1-44" fmla="*/ 625807 h 809868"/>
                        <a:gd name="connsiteX2-45" fmla="*/ 865050 w 1366596"/>
                        <a:gd name="connsiteY2-46" fmla="*/ 809868 h 809868"/>
                        <a:gd name="connsiteX3-47" fmla="*/ 4601 w 1366596"/>
                        <a:gd name="connsiteY3-48" fmla="*/ 427942 h 809868"/>
                        <a:gd name="connsiteX4-49" fmla="*/ 0 w 1366596"/>
                        <a:gd name="connsiteY4-50" fmla="*/ 0 h 809868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62" name="Freeform 1061"/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-1" fmla="*/ 1329786 w 1348191"/>
                        <a:gd name="connsiteY0-2" fmla="*/ 0 h 791462"/>
                        <a:gd name="connsiteX1-3" fmla="*/ 1348191 w 1348191"/>
                        <a:gd name="connsiteY1-4" fmla="*/ 381926 h 791462"/>
                        <a:gd name="connsiteX2-5" fmla="*/ 487742 w 1348191"/>
                        <a:gd name="connsiteY2-6" fmla="*/ 791462 h 791462"/>
                        <a:gd name="connsiteX3-7" fmla="*/ 0 w 1348191"/>
                        <a:gd name="connsiteY3-8" fmla="*/ 612002 h 791462"/>
                        <a:gd name="connsiteX4-9" fmla="*/ 1329786 w 1348191"/>
                        <a:gd name="connsiteY4-10" fmla="*/ 0 h 791462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063" name="Straight Connector 1062"/>
                    <p:cNvCxnSpPr>
                      <a:endCxn id="1058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1064" name="Straight Connector 1063"/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1053" name="Group 1052"/>
                  <p:cNvGrpSpPr/>
                  <p:nvPr/>
                </p:nvGrpSpPr>
                <p:grpSpPr>
                  <a:xfrm>
                    <a:off x="1770362" y="2873352"/>
                    <a:ext cx="428460" cy="369332"/>
                    <a:chOff x="667045" y="1708643"/>
                    <a:chExt cx="428460" cy="369332"/>
                  </a:xfrm>
                </p:grpSpPr>
                <p:sp>
                  <p:nvSpPr>
                    <p:cNvPr id="1054" name="Oval 1053"/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55" name="TextBox 1054"/>
                    <p:cNvSpPr txBox="1"/>
                    <p:nvPr/>
                  </p:nvSpPr>
                  <p:spPr>
                    <a:xfrm>
                      <a:off x="667045" y="1708643"/>
                      <a:ext cx="428460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MS PGothic" panose="020B0600070205080204" pitchFamily="34" charset="-128"/>
                        </a:rPr>
                        <a:t>3c</a:t>
                      </a: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endParaRPr>
                    </a:p>
                  </p:txBody>
                </p:sp>
              </p:grpSp>
            </p:grpSp>
            <p:grpSp>
              <p:nvGrpSpPr>
                <p:cNvPr id="1032" name="Group 1031"/>
                <p:cNvGrpSpPr/>
                <p:nvPr/>
              </p:nvGrpSpPr>
              <p:grpSpPr>
                <a:xfrm>
                  <a:off x="833331" y="3478719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1039" name="Group 327"/>
                  <p:cNvGrpSpPr/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1043" name="Oval 1042"/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44" name="Rectangle 1043"/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45" name="Oval 1044"/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46" name="Freeform 1045"/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-1" fmla="*/ 1486231 w 2944854"/>
                        <a:gd name="connsiteY0-2" fmla="*/ 727041 h 1316375"/>
                        <a:gd name="connsiteX1-3" fmla="*/ 257675 w 2944854"/>
                        <a:gd name="connsiteY1-4" fmla="*/ 1302232 h 1316375"/>
                        <a:gd name="connsiteX2-5" fmla="*/ 0 w 2944854"/>
                        <a:gd name="connsiteY2-6" fmla="*/ 1228607 h 1316375"/>
                        <a:gd name="connsiteX3-7" fmla="*/ 911064 w 2944854"/>
                        <a:gd name="connsiteY3-8" fmla="*/ 837478 h 1316375"/>
                        <a:gd name="connsiteX4-9" fmla="*/ 883456 w 2944854"/>
                        <a:gd name="connsiteY4-10" fmla="*/ 450949 h 1316375"/>
                        <a:gd name="connsiteX5-11" fmla="*/ 161047 w 2944854"/>
                        <a:gd name="connsiteY5-12" fmla="*/ 119640 h 1316375"/>
                        <a:gd name="connsiteX6-13" fmla="*/ 404917 w 2944854"/>
                        <a:gd name="connsiteY6-14" fmla="*/ 50617 h 1316375"/>
                        <a:gd name="connsiteX7-15" fmla="*/ 1477028 w 2944854"/>
                        <a:gd name="connsiteY7-16" fmla="*/ 501566 h 1316375"/>
                        <a:gd name="connsiteX8-17" fmla="*/ 2572146 w 2944854"/>
                        <a:gd name="connsiteY8-18" fmla="*/ 0 h 1316375"/>
                        <a:gd name="connsiteX9-19" fmla="*/ 2875834 w 2944854"/>
                        <a:gd name="connsiteY9-20" fmla="*/ 96632 h 1316375"/>
                        <a:gd name="connsiteX10-21" fmla="*/ 2079803 w 2944854"/>
                        <a:gd name="connsiteY10-22" fmla="*/ 432543 h 1316375"/>
                        <a:gd name="connsiteX11-23" fmla="*/ 2240850 w 2944854"/>
                        <a:gd name="connsiteY11-24" fmla="*/ 920305 h 1316375"/>
                        <a:gd name="connsiteX12-25" fmla="*/ 2944854 w 2944854"/>
                        <a:gd name="connsiteY12-26" fmla="*/ 1228607 h 1316375"/>
                        <a:gd name="connsiteX13-27" fmla="*/ 2756623 w 2944854"/>
                        <a:gd name="connsiteY13-28" fmla="*/ 1316375 h 1316375"/>
                        <a:gd name="connsiteX14-29" fmla="*/ 1486231 w 2944854"/>
                        <a:gd name="connsiteY14-30" fmla="*/ 727041 h 1316375"/>
                        <a:gd name="connsiteX0-31" fmla="*/ 1486231 w 3024520"/>
                        <a:gd name="connsiteY0-32" fmla="*/ 727041 h 1316375"/>
                        <a:gd name="connsiteX1-33" fmla="*/ 257675 w 3024520"/>
                        <a:gd name="connsiteY1-34" fmla="*/ 1302232 h 1316375"/>
                        <a:gd name="connsiteX2-35" fmla="*/ 0 w 3024520"/>
                        <a:gd name="connsiteY2-36" fmla="*/ 1228607 h 1316375"/>
                        <a:gd name="connsiteX3-37" fmla="*/ 911064 w 3024520"/>
                        <a:gd name="connsiteY3-38" fmla="*/ 837478 h 1316375"/>
                        <a:gd name="connsiteX4-39" fmla="*/ 883456 w 3024520"/>
                        <a:gd name="connsiteY4-40" fmla="*/ 450949 h 1316375"/>
                        <a:gd name="connsiteX5-41" fmla="*/ 161047 w 3024520"/>
                        <a:gd name="connsiteY5-42" fmla="*/ 119640 h 1316375"/>
                        <a:gd name="connsiteX6-43" fmla="*/ 404917 w 3024520"/>
                        <a:gd name="connsiteY6-44" fmla="*/ 50617 h 1316375"/>
                        <a:gd name="connsiteX7-45" fmla="*/ 1477028 w 3024520"/>
                        <a:gd name="connsiteY7-46" fmla="*/ 501566 h 1316375"/>
                        <a:gd name="connsiteX8-47" fmla="*/ 2572146 w 3024520"/>
                        <a:gd name="connsiteY8-48" fmla="*/ 0 h 1316375"/>
                        <a:gd name="connsiteX9-49" fmla="*/ 2875834 w 3024520"/>
                        <a:gd name="connsiteY9-50" fmla="*/ 96632 h 1316375"/>
                        <a:gd name="connsiteX10-51" fmla="*/ 2079803 w 3024520"/>
                        <a:gd name="connsiteY10-52" fmla="*/ 432543 h 1316375"/>
                        <a:gd name="connsiteX11-53" fmla="*/ 2240850 w 3024520"/>
                        <a:gd name="connsiteY11-54" fmla="*/ 920305 h 1316375"/>
                        <a:gd name="connsiteX12-55" fmla="*/ 3024520 w 3024520"/>
                        <a:gd name="connsiteY12-56" fmla="*/ 1228607 h 1316375"/>
                        <a:gd name="connsiteX13-57" fmla="*/ 2756623 w 3024520"/>
                        <a:gd name="connsiteY13-58" fmla="*/ 1316375 h 1316375"/>
                        <a:gd name="connsiteX14-59" fmla="*/ 1486231 w 3024520"/>
                        <a:gd name="connsiteY14-60" fmla="*/ 727041 h 1316375"/>
                        <a:gd name="connsiteX0-61" fmla="*/ 1537780 w 3076069"/>
                        <a:gd name="connsiteY0-62" fmla="*/ 727041 h 1316375"/>
                        <a:gd name="connsiteX1-63" fmla="*/ 309224 w 3076069"/>
                        <a:gd name="connsiteY1-64" fmla="*/ 1302232 h 1316375"/>
                        <a:gd name="connsiteX2-65" fmla="*/ 0 w 3076069"/>
                        <a:gd name="connsiteY2-66" fmla="*/ 1228607 h 1316375"/>
                        <a:gd name="connsiteX3-67" fmla="*/ 962613 w 3076069"/>
                        <a:gd name="connsiteY3-68" fmla="*/ 837478 h 1316375"/>
                        <a:gd name="connsiteX4-69" fmla="*/ 935005 w 3076069"/>
                        <a:gd name="connsiteY4-70" fmla="*/ 450949 h 1316375"/>
                        <a:gd name="connsiteX5-71" fmla="*/ 212596 w 3076069"/>
                        <a:gd name="connsiteY5-72" fmla="*/ 119640 h 1316375"/>
                        <a:gd name="connsiteX6-73" fmla="*/ 456466 w 3076069"/>
                        <a:gd name="connsiteY6-74" fmla="*/ 50617 h 1316375"/>
                        <a:gd name="connsiteX7-75" fmla="*/ 1528577 w 3076069"/>
                        <a:gd name="connsiteY7-76" fmla="*/ 501566 h 1316375"/>
                        <a:gd name="connsiteX8-77" fmla="*/ 2623695 w 3076069"/>
                        <a:gd name="connsiteY8-78" fmla="*/ 0 h 1316375"/>
                        <a:gd name="connsiteX9-79" fmla="*/ 2927383 w 3076069"/>
                        <a:gd name="connsiteY9-80" fmla="*/ 96632 h 1316375"/>
                        <a:gd name="connsiteX10-81" fmla="*/ 2131352 w 3076069"/>
                        <a:gd name="connsiteY10-82" fmla="*/ 432543 h 1316375"/>
                        <a:gd name="connsiteX11-83" fmla="*/ 2292399 w 3076069"/>
                        <a:gd name="connsiteY11-84" fmla="*/ 920305 h 1316375"/>
                        <a:gd name="connsiteX12-85" fmla="*/ 3076069 w 3076069"/>
                        <a:gd name="connsiteY12-86" fmla="*/ 1228607 h 1316375"/>
                        <a:gd name="connsiteX13-87" fmla="*/ 2808172 w 3076069"/>
                        <a:gd name="connsiteY13-88" fmla="*/ 1316375 h 1316375"/>
                        <a:gd name="connsiteX14-89" fmla="*/ 1537780 w 3076069"/>
                        <a:gd name="connsiteY14-90" fmla="*/ 727041 h 1316375"/>
                        <a:gd name="connsiteX0-91" fmla="*/ 1537780 w 3076069"/>
                        <a:gd name="connsiteY0-92" fmla="*/ 727041 h 1321259"/>
                        <a:gd name="connsiteX1-93" fmla="*/ 313981 w 3076069"/>
                        <a:gd name="connsiteY1-94" fmla="*/ 1321259 h 1321259"/>
                        <a:gd name="connsiteX2-95" fmla="*/ 0 w 3076069"/>
                        <a:gd name="connsiteY2-96" fmla="*/ 1228607 h 1321259"/>
                        <a:gd name="connsiteX3-97" fmla="*/ 962613 w 3076069"/>
                        <a:gd name="connsiteY3-98" fmla="*/ 837478 h 1321259"/>
                        <a:gd name="connsiteX4-99" fmla="*/ 935005 w 3076069"/>
                        <a:gd name="connsiteY4-100" fmla="*/ 450949 h 1321259"/>
                        <a:gd name="connsiteX5-101" fmla="*/ 212596 w 3076069"/>
                        <a:gd name="connsiteY5-102" fmla="*/ 119640 h 1321259"/>
                        <a:gd name="connsiteX6-103" fmla="*/ 456466 w 3076069"/>
                        <a:gd name="connsiteY6-104" fmla="*/ 50617 h 1321259"/>
                        <a:gd name="connsiteX7-105" fmla="*/ 1528577 w 3076069"/>
                        <a:gd name="connsiteY7-106" fmla="*/ 501566 h 1321259"/>
                        <a:gd name="connsiteX8-107" fmla="*/ 2623695 w 3076069"/>
                        <a:gd name="connsiteY8-108" fmla="*/ 0 h 1321259"/>
                        <a:gd name="connsiteX9-109" fmla="*/ 2927383 w 3076069"/>
                        <a:gd name="connsiteY9-110" fmla="*/ 96632 h 1321259"/>
                        <a:gd name="connsiteX10-111" fmla="*/ 2131352 w 3076069"/>
                        <a:gd name="connsiteY10-112" fmla="*/ 432543 h 1321259"/>
                        <a:gd name="connsiteX11-113" fmla="*/ 2292399 w 3076069"/>
                        <a:gd name="connsiteY11-114" fmla="*/ 920305 h 1321259"/>
                        <a:gd name="connsiteX12-115" fmla="*/ 3076069 w 3076069"/>
                        <a:gd name="connsiteY12-116" fmla="*/ 1228607 h 1321259"/>
                        <a:gd name="connsiteX13-117" fmla="*/ 2808172 w 3076069"/>
                        <a:gd name="connsiteY13-118" fmla="*/ 1316375 h 1321259"/>
                        <a:gd name="connsiteX14-119" fmla="*/ 1537780 w 3076069"/>
                        <a:gd name="connsiteY14-120" fmla="*/ 727041 h 1321259"/>
                        <a:gd name="connsiteX0-121" fmla="*/ 1537780 w 3076069"/>
                        <a:gd name="connsiteY0-122" fmla="*/ 750825 h 1321259"/>
                        <a:gd name="connsiteX1-123" fmla="*/ 313981 w 3076069"/>
                        <a:gd name="connsiteY1-124" fmla="*/ 1321259 h 1321259"/>
                        <a:gd name="connsiteX2-125" fmla="*/ 0 w 3076069"/>
                        <a:gd name="connsiteY2-126" fmla="*/ 1228607 h 1321259"/>
                        <a:gd name="connsiteX3-127" fmla="*/ 962613 w 3076069"/>
                        <a:gd name="connsiteY3-128" fmla="*/ 837478 h 1321259"/>
                        <a:gd name="connsiteX4-129" fmla="*/ 935005 w 3076069"/>
                        <a:gd name="connsiteY4-130" fmla="*/ 450949 h 1321259"/>
                        <a:gd name="connsiteX5-131" fmla="*/ 212596 w 3076069"/>
                        <a:gd name="connsiteY5-132" fmla="*/ 119640 h 1321259"/>
                        <a:gd name="connsiteX6-133" fmla="*/ 456466 w 3076069"/>
                        <a:gd name="connsiteY6-134" fmla="*/ 50617 h 1321259"/>
                        <a:gd name="connsiteX7-135" fmla="*/ 1528577 w 3076069"/>
                        <a:gd name="connsiteY7-136" fmla="*/ 501566 h 1321259"/>
                        <a:gd name="connsiteX8-137" fmla="*/ 2623695 w 3076069"/>
                        <a:gd name="connsiteY8-138" fmla="*/ 0 h 1321259"/>
                        <a:gd name="connsiteX9-139" fmla="*/ 2927383 w 3076069"/>
                        <a:gd name="connsiteY9-140" fmla="*/ 96632 h 1321259"/>
                        <a:gd name="connsiteX10-141" fmla="*/ 2131352 w 3076069"/>
                        <a:gd name="connsiteY10-142" fmla="*/ 432543 h 1321259"/>
                        <a:gd name="connsiteX11-143" fmla="*/ 2292399 w 3076069"/>
                        <a:gd name="connsiteY11-144" fmla="*/ 920305 h 1321259"/>
                        <a:gd name="connsiteX12-145" fmla="*/ 3076069 w 3076069"/>
                        <a:gd name="connsiteY12-146" fmla="*/ 1228607 h 1321259"/>
                        <a:gd name="connsiteX13-147" fmla="*/ 2808172 w 3076069"/>
                        <a:gd name="connsiteY13-148" fmla="*/ 1316375 h 1321259"/>
                        <a:gd name="connsiteX14-149" fmla="*/ 1537780 w 3076069"/>
                        <a:gd name="connsiteY14-150" fmla="*/ 750825 h 1321259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  <a:cxn ang="0">
                          <a:pos x="connsiteX11-23" y="connsiteY11-24"/>
                        </a:cxn>
                        <a:cxn ang="0">
                          <a:pos x="connsiteX12-25" y="connsiteY12-26"/>
                        </a:cxn>
                        <a:cxn ang="0">
                          <a:pos x="connsiteX13-27" y="connsiteY13-28"/>
                        </a:cxn>
                        <a:cxn ang="0">
                          <a:pos x="connsiteX14-29" y="connsiteY14-30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47" name="Freeform 1046"/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-1" fmla="*/ 0 w 3640627"/>
                        <a:gd name="connsiteY0-2" fmla="*/ 242051 h 923747"/>
                        <a:gd name="connsiteX1-3" fmla="*/ 655168 w 3640627"/>
                        <a:gd name="connsiteY1-4" fmla="*/ 16495 h 923747"/>
                        <a:gd name="connsiteX2-5" fmla="*/ 1809765 w 3640627"/>
                        <a:gd name="connsiteY2-6" fmla="*/ 511360 h 923747"/>
                        <a:gd name="connsiteX3-7" fmla="*/ 2964363 w 3640627"/>
                        <a:gd name="connsiteY3-8" fmla="*/ 0 h 923747"/>
                        <a:gd name="connsiteX4-9" fmla="*/ 3640627 w 3640627"/>
                        <a:gd name="connsiteY4-10" fmla="*/ 197946 h 923747"/>
                        <a:gd name="connsiteX5-11" fmla="*/ 3195282 w 3640627"/>
                        <a:gd name="connsiteY5-12" fmla="*/ 461874 h 923747"/>
                        <a:gd name="connsiteX6-13" fmla="*/ 2980857 w 3640627"/>
                        <a:gd name="connsiteY6-14" fmla="*/ 379396 h 923747"/>
                        <a:gd name="connsiteX7-15" fmla="*/ 1826259 w 3640627"/>
                        <a:gd name="connsiteY7-16" fmla="*/ 923747 h 923747"/>
                        <a:gd name="connsiteX8-17" fmla="*/ 671662 w 3640627"/>
                        <a:gd name="connsiteY8-18" fmla="*/ 412387 h 923747"/>
                        <a:gd name="connsiteX9-19" fmla="*/ 523214 w 3640627"/>
                        <a:gd name="connsiteY9-20" fmla="*/ 478369 h 923747"/>
                        <a:gd name="connsiteX10-21" fmla="*/ 0 w 3640627"/>
                        <a:gd name="connsiteY10-22" fmla="*/ 242051 h 923747"/>
                        <a:gd name="connsiteX0-23" fmla="*/ 0 w 3640627"/>
                        <a:gd name="connsiteY0-24" fmla="*/ 242051 h 923747"/>
                        <a:gd name="connsiteX1-25" fmla="*/ 655168 w 3640627"/>
                        <a:gd name="connsiteY1-26" fmla="*/ 16495 h 923747"/>
                        <a:gd name="connsiteX2-27" fmla="*/ 1809765 w 3640627"/>
                        <a:gd name="connsiteY2-28" fmla="*/ 511360 h 923747"/>
                        <a:gd name="connsiteX3-29" fmla="*/ 2964363 w 3640627"/>
                        <a:gd name="connsiteY3-30" fmla="*/ 0 h 923747"/>
                        <a:gd name="connsiteX4-31" fmla="*/ 3640627 w 3640627"/>
                        <a:gd name="connsiteY4-32" fmla="*/ 197946 h 923747"/>
                        <a:gd name="connsiteX5-33" fmla="*/ 3195282 w 3640627"/>
                        <a:gd name="connsiteY5-34" fmla="*/ 461874 h 923747"/>
                        <a:gd name="connsiteX6-35" fmla="*/ 2980857 w 3640627"/>
                        <a:gd name="connsiteY6-36" fmla="*/ 379396 h 923747"/>
                        <a:gd name="connsiteX7-37" fmla="*/ 1826259 w 3640627"/>
                        <a:gd name="connsiteY7-38" fmla="*/ 923747 h 923747"/>
                        <a:gd name="connsiteX8-39" fmla="*/ 671662 w 3640627"/>
                        <a:gd name="connsiteY8-40" fmla="*/ 412387 h 923747"/>
                        <a:gd name="connsiteX9-41" fmla="*/ 523214 w 3640627"/>
                        <a:gd name="connsiteY9-42" fmla="*/ 482971 h 923747"/>
                        <a:gd name="connsiteX10-43" fmla="*/ 0 w 3640627"/>
                        <a:gd name="connsiteY10-44" fmla="*/ 242051 h 923747"/>
                        <a:gd name="connsiteX0-45" fmla="*/ 0 w 3640627"/>
                        <a:gd name="connsiteY0-46" fmla="*/ 242051 h 923747"/>
                        <a:gd name="connsiteX1-47" fmla="*/ 655168 w 3640627"/>
                        <a:gd name="connsiteY1-48" fmla="*/ 16495 h 923747"/>
                        <a:gd name="connsiteX2-49" fmla="*/ 1809765 w 3640627"/>
                        <a:gd name="connsiteY2-50" fmla="*/ 511360 h 923747"/>
                        <a:gd name="connsiteX3-51" fmla="*/ 2964363 w 3640627"/>
                        <a:gd name="connsiteY3-52" fmla="*/ 0 h 923747"/>
                        <a:gd name="connsiteX4-53" fmla="*/ 3640627 w 3640627"/>
                        <a:gd name="connsiteY4-54" fmla="*/ 197946 h 923747"/>
                        <a:gd name="connsiteX5-55" fmla="*/ 3195282 w 3640627"/>
                        <a:gd name="connsiteY5-56" fmla="*/ 461874 h 923747"/>
                        <a:gd name="connsiteX6-57" fmla="*/ 2980857 w 3640627"/>
                        <a:gd name="connsiteY6-58" fmla="*/ 379396 h 923747"/>
                        <a:gd name="connsiteX7-59" fmla="*/ 1826259 w 3640627"/>
                        <a:gd name="connsiteY7-60" fmla="*/ 923747 h 923747"/>
                        <a:gd name="connsiteX8-61" fmla="*/ 690067 w 3640627"/>
                        <a:gd name="connsiteY8-62" fmla="*/ 412387 h 923747"/>
                        <a:gd name="connsiteX9-63" fmla="*/ 523214 w 3640627"/>
                        <a:gd name="connsiteY9-64" fmla="*/ 482971 h 923747"/>
                        <a:gd name="connsiteX10-65" fmla="*/ 0 w 3640627"/>
                        <a:gd name="connsiteY10-66" fmla="*/ 242051 h 923747"/>
                        <a:gd name="connsiteX0-67" fmla="*/ 0 w 3640627"/>
                        <a:gd name="connsiteY0-68" fmla="*/ 242051 h 946755"/>
                        <a:gd name="connsiteX1-69" fmla="*/ 655168 w 3640627"/>
                        <a:gd name="connsiteY1-70" fmla="*/ 16495 h 946755"/>
                        <a:gd name="connsiteX2-71" fmla="*/ 1809765 w 3640627"/>
                        <a:gd name="connsiteY2-72" fmla="*/ 511360 h 946755"/>
                        <a:gd name="connsiteX3-73" fmla="*/ 2964363 w 3640627"/>
                        <a:gd name="connsiteY3-74" fmla="*/ 0 h 946755"/>
                        <a:gd name="connsiteX4-75" fmla="*/ 3640627 w 3640627"/>
                        <a:gd name="connsiteY4-76" fmla="*/ 197946 h 946755"/>
                        <a:gd name="connsiteX5-77" fmla="*/ 3195282 w 3640627"/>
                        <a:gd name="connsiteY5-78" fmla="*/ 461874 h 946755"/>
                        <a:gd name="connsiteX6-79" fmla="*/ 2980857 w 3640627"/>
                        <a:gd name="connsiteY6-80" fmla="*/ 379396 h 946755"/>
                        <a:gd name="connsiteX7-81" fmla="*/ 1876873 w 3640627"/>
                        <a:gd name="connsiteY7-82" fmla="*/ 946755 h 946755"/>
                        <a:gd name="connsiteX8-83" fmla="*/ 690067 w 3640627"/>
                        <a:gd name="connsiteY8-84" fmla="*/ 412387 h 946755"/>
                        <a:gd name="connsiteX9-85" fmla="*/ 523214 w 3640627"/>
                        <a:gd name="connsiteY9-86" fmla="*/ 482971 h 946755"/>
                        <a:gd name="connsiteX10-87" fmla="*/ 0 w 3640627"/>
                        <a:gd name="connsiteY10-88" fmla="*/ 242051 h 946755"/>
                        <a:gd name="connsiteX0-89" fmla="*/ 0 w 3640627"/>
                        <a:gd name="connsiteY0-90" fmla="*/ 242051 h 946755"/>
                        <a:gd name="connsiteX1-91" fmla="*/ 655168 w 3640627"/>
                        <a:gd name="connsiteY1-92" fmla="*/ 16495 h 946755"/>
                        <a:gd name="connsiteX2-93" fmla="*/ 1855778 w 3640627"/>
                        <a:gd name="connsiteY2-94" fmla="*/ 534367 h 946755"/>
                        <a:gd name="connsiteX3-95" fmla="*/ 2964363 w 3640627"/>
                        <a:gd name="connsiteY3-96" fmla="*/ 0 h 946755"/>
                        <a:gd name="connsiteX4-97" fmla="*/ 3640627 w 3640627"/>
                        <a:gd name="connsiteY4-98" fmla="*/ 197946 h 946755"/>
                        <a:gd name="connsiteX5-99" fmla="*/ 3195282 w 3640627"/>
                        <a:gd name="connsiteY5-100" fmla="*/ 461874 h 946755"/>
                        <a:gd name="connsiteX6-101" fmla="*/ 2980857 w 3640627"/>
                        <a:gd name="connsiteY6-102" fmla="*/ 379396 h 946755"/>
                        <a:gd name="connsiteX7-103" fmla="*/ 1876873 w 3640627"/>
                        <a:gd name="connsiteY7-104" fmla="*/ 946755 h 946755"/>
                        <a:gd name="connsiteX8-105" fmla="*/ 690067 w 3640627"/>
                        <a:gd name="connsiteY8-106" fmla="*/ 412387 h 946755"/>
                        <a:gd name="connsiteX9-107" fmla="*/ 523214 w 3640627"/>
                        <a:gd name="connsiteY9-108" fmla="*/ 482971 h 946755"/>
                        <a:gd name="connsiteX10-109" fmla="*/ 0 w 3640627"/>
                        <a:gd name="connsiteY10-110" fmla="*/ 242051 h 946755"/>
                        <a:gd name="connsiteX0-111" fmla="*/ 0 w 3640627"/>
                        <a:gd name="connsiteY0-112" fmla="*/ 242051 h 946755"/>
                        <a:gd name="connsiteX1-113" fmla="*/ 655168 w 3640627"/>
                        <a:gd name="connsiteY1-114" fmla="*/ 16495 h 946755"/>
                        <a:gd name="connsiteX2-115" fmla="*/ 1855778 w 3640627"/>
                        <a:gd name="connsiteY2-116" fmla="*/ 534367 h 946755"/>
                        <a:gd name="connsiteX3-117" fmla="*/ 2964363 w 3640627"/>
                        <a:gd name="connsiteY3-118" fmla="*/ 0 h 946755"/>
                        <a:gd name="connsiteX4-119" fmla="*/ 3640627 w 3640627"/>
                        <a:gd name="connsiteY4-120" fmla="*/ 197946 h 946755"/>
                        <a:gd name="connsiteX5-121" fmla="*/ 3195282 w 3640627"/>
                        <a:gd name="connsiteY5-122" fmla="*/ 461874 h 946755"/>
                        <a:gd name="connsiteX6-123" fmla="*/ 3008465 w 3640627"/>
                        <a:gd name="connsiteY6-124" fmla="*/ 402404 h 946755"/>
                        <a:gd name="connsiteX7-125" fmla="*/ 1876873 w 3640627"/>
                        <a:gd name="connsiteY7-126" fmla="*/ 946755 h 946755"/>
                        <a:gd name="connsiteX8-127" fmla="*/ 690067 w 3640627"/>
                        <a:gd name="connsiteY8-128" fmla="*/ 412387 h 946755"/>
                        <a:gd name="connsiteX9-129" fmla="*/ 523214 w 3640627"/>
                        <a:gd name="connsiteY9-130" fmla="*/ 482971 h 946755"/>
                        <a:gd name="connsiteX10-131" fmla="*/ 0 w 3640627"/>
                        <a:gd name="connsiteY10-132" fmla="*/ 242051 h 946755"/>
                        <a:gd name="connsiteX0-133" fmla="*/ 0 w 3723451"/>
                        <a:gd name="connsiteY0-134" fmla="*/ 242051 h 946755"/>
                        <a:gd name="connsiteX1-135" fmla="*/ 655168 w 3723451"/>
                        <a:gd name="connsiteY1-136" fmla="*/ 16495 h 946755"/>
                        <a:gd name="connsiteX2-137" fmla="*/ 1855778 w 3723451"/>
                        <a:gd name="connsiteY2-138" fmla="*/ 534367 h 946755"/>
                        <a:gd name="connsiteX3-139" fmla="*/ 2964363 w 3723451"/>
                        <a:gd name="connsiteY3-140" fmla="*/ 0 h 946755"/>
                        <a:gd name="connsiteX4-141" fmla="*/ 3723451 w 3723451"/>
                        <a:gd name="connsiteY4-142" fmla="*/ 220954 h 946755"/>
                        <a:gd name="connsiteX5-143" fmla="*/ 3195282 w 3723451"/>
                        <a:gd name="connsiteY5-144" fmla="*/ 461874 h 946755"/>
                        <a:gd name="connsiteX6-145" fmla="*/ 3008465 w 3723451"/>
                        <a:gd name="connsiteY6-146" fmla="*/ 402404 h 946755"/>
                        <a:gd name="connsiteX7-147" fmla="*/ 1876873 w 3723451"/>
                        <a:gd name="connsiteY7-148" fmla="*/ 946755 h 946755"/>
                        <a:gd name="connsiteX8-149" fmla="*/ 690067 w 3723451"/>
                        <a:gd name="connsiteY8-150" fmla="*/ 412387 h 946755"/>
                        <a:gd name="connsiteX9-151" fmla="*/ 523214 w 3723451"/>
                        <a:gd name="connsiteY9-152" fmla="*/ 482971 h 946755"/>
                        <a:gd name="connsiteX10-153" fmla="*/ 0 w 3723451"/>
                        <a:gd name="connsiteY10-154" fmla="*/ 242051 h 946755"/>
                        <a:gd name="connsiteX0-155" fmla="*/ 0 w 3723451"/>
                        <a:gd name="connsiteY0-156" fmla="*/ 228246 h 932950"/>
                        <a:gd name="connsiteX1-157" fmla="*/ 655168 w 3723451"/>
                        <a:gd name="connsiteY1-158" fmla="*/ 2690 h 932950"/>
                        <a:gd name="connsiteX2-159" fmla="*/ 1855778 w 3723451"/>
                        <a:gd name="connsiteY2-160" fmla="*/ 520562 h 932950"/>
                        <a:gd name="connsiteX3-161" fmla="*/ 3001174 w 3723451"/>
                        <a:gd name="connsiteY3-162" fmla="*/ 0 h 932950"/>
                        <a:gd name="connsiteX4-163" fmla="*/ 3723451 w 3723451"/>
                        <a:gd name="connsiteY4-164" fmla="*/ 207149 h 932950"/>
                        <a:gd name="connsiteX5-165" fmla="*/ 3195282 w 3723451"/>
                        <a:gd name="connsiteY5-166" fmla="*/ 448069 h 932950"/>
                        <a:gd name="connsiteX6-167" fmla="*/ 3008465 w 3723451"/>
                        <a:gd name="connsiteY6-168" fmla="*/ 388599 h 932950"/>
                        <a:gd name="connsiteX7-169" fmla="*/ 1876873 w 3723451"/>
                        <a:gd name="connsiteY7-170" fmla="*/ 932950 h 932950"/>
                        <a:gd name="connsiteX8-171" fmla="*/ 690067 w 3723451"/>
                        <a:gd name="connsiteY8-172" fmla="*/ 398582 h 932950"/>
                        <a:gd name="connsiteX9-173" fmla="*/ 523214 w 3723451"/>
                        <a:gd name="connsiteY9-174" fmla="*/ 469166 h 932950"/>
                        <a:gd name="connsiteX10-175" fmla="*/ 0 w 3723451"/>
                        <a:gd name="connsiteY10-176" fmla="*/ 228246 h 932950"/>
                        <a:gd name="connsiteX0-177" fmla="*/ 0 w 3723451"/>
                        <a:gd name="connsiteY0-178" fmla="*/ 228246 h 932950"/>
                        <a:gd name="connsiteX1-179" fmla="*/ 655168 w 3723451"/>
                        <a:gd name="connsiteY1-180" fmla="*/ 2690 h 932950"/>
                        <a:gd name="connsiteX2-181" fmla="*/ 1855778 w 3723451"/>
                        <a:gd name="connsiteY2-182" fmla="*/ 520562 h 932950"/>
                        <a:gd name="connsiteX3-183" fmla="*/ 3001174 w 3723451"/>
                        <a:gd name="connsiteY3-184" fmla="*/ 0 h 932950"/>
                        <a:gd name="connsiteX4-185" fmla="*/ 3723451 w 3723451"/>
                        <a:gd name="connsiteY4-186" fmla="*/ 207149 h 932950"/>
                        <a:gd name="connsiteX5-187" fmla="*/ 3195282 w 3723451"/>
                        <a:gd name="connsiteY5-188" fmla="*/ 448069 h 932950"/>
                        <a:gd name="connsiteX6-189" fmla="*/ 3013067 w 3723451"/>
                        <a:gd name="connsiteY6-190" fmla="*/ 393200 h 932950"/>
                        <a:gd name="connsiteX7-191" fmla="*/ 1876873 w 3723451"/>
                        <a:gd name="connsiteY7-192" fmla="*/ 932950 h 932950"/>
                        <a:gd name="connsiteX8-193" fmla="*/ 690067 w 3723451"/>
                        <a:gd name="connsiteY8-194" fmla="*/ 398582 h 932950"/>
                        <a:gd name="connsiteX9-195" fmla="*/ 523214 w 3723451"/>
                        <a:gd name="connsiteY9-196" fmla="*/ 469166 h 932950"/>
                        <a:gd name="connsiteX10-197" fmla="*/ 0 w 3723451"/>
                        <a:gd name="connsiteY10-198" fmla="*/ 228246 h 932950"/>
                        <a:gd name="connsiteX0-199" fmla="*/ 0 w 3723451"/>
                        <a:gd name="connsiteY0-200" fmla="*/ 228246 h 932950"/>
                        <a:gd name="connsiteX1-201" fmla="*/ 655168 w 3723451"/>
                        <a:gd name="connsiteY1-202" fmla="*/ 2690 h 932950"/>
                        <a:gd name="connsiteX2-203" fmla="*/ 1855778 w 3723451"/>
                        <a:gd name="connsiteY2-204" fmla="*/ 520562 h 932950"/>
                        <a:gd name="connsiteX3-205" fmla="*/ 3001174 w 3723451"/>
                        <a:gd name="connsiteY3-206" fmla="*/ 0 h 932950"/>
                        <a:gd name="connsiteX4-207" fmla="*/ 3723451 w 3723451"/>
                        <a:gd name="connsiteY4-208" fmla="*/ 207149 h 932950"/>
                        <a:gd name="connsiteX5-209" fmla="*/ 3186079 w 3723451"/>
                        <a:gd name="connsiteY5-210" fmla="*/ 461874 h 932950"/>
                        <a:gd name="connsiteX6-211" fmla="*/ 3013067 w 3723451"/>
                        <a:gd name="connsiteY6-212" fmla="*/ 393200 h 932950"/>
                        <a:gd name="connsiteX7-213" fmla="*/ 1876873 w 3723451"/>
                        <a:gd name="connsiteY7-214" fmla="*/ 932950 h 932950"/>
                        <a:gd name="connsiteX8-215" fmla="*/ 690067 w 3723451"/>
                        <a:gd name="connsiteY8-216" fmla="*/ 398582 h 932950"/>
                        <a:gd name="connsiteX9-217" fmla="*/ 523214 w 3723451"/>
                        <a:gd name="connsiteY9-218" fmla="*/ 469166 h 932950"/>
                        <a:gd name="connsiteX10-219" fmla="*/ 0 w 3723451"/>
                        <a:gd name="connsiteY10-220" fmla="*/ 228246 h 932950"/>
                        <a:gd name="connsiteX0-221" fmla="*/ 0 w 3723451"/>
                        <a:gd name="connsiteY0-222" fmla="*/ 228246 h 932950"/>
                        <a:gd name="connsiteX1-223" fmla="*/ 655168 w 3723451"/>
                        <a:gd name="connsiteY1-224" fmla="*/ 2690 h 932950"/>
                        <a:gd name="connsiteX2-225" fmla="*/ 1855778 w 3723451"/>
                        <a:gd name="connsiteY2-226" fmla="*/ 520562 h 932950"/>
                        <a:gd name="connsiteX3-227" fmla="*/ 3001174 w 3723451"/>
                        <a:gd name="connsiteY3-228" fmla="*/ 0 h 932950"/>
                        <a:gd name="connsiteX4-229" fmla="*/ 3723451 w 3723451"/>
                        <a:gd name="connsiteY4-230" fmla="*/ 207149 h 932950"/>
                        <a:gd name="connsiteX5-231" fmla="*/ 3186079 w 3723451"/>
                        <a:gd name="connsiteY5-232" fmla="*/ 461874 h 932950"/>
                        <a:gd name="connsiteX6-233" fmla="*/ 3013067 w 3723451"/>
                        <a:gd name="connsiteY6-234" fmla="*/ 393200 h 932950"/>
                        <a:gd name="connsiteX7-235" fmla="*/ 1876873 w 3723451"/>
                        <a:gd name="connsiteY7-236" fmla="*/ 932950 h 932950"/>
                        <a:gd name="connsiteX8-237" fmla="*/ 711613 w 3723451"/>
                        <a:gd name="connsiteY8-238" fmla="*/ 413055 h 932950"/>
                        <a:gd name="connsiteX9-239" fmla="*/ 523214 w 3723451"/>
                        <a:gd name="connsiteY9-240" fmla="*/ 469166 h 932950"/>
                        <a:gd name="connsiteX10-241" fmla="*/ 0 w 3723451"/>
                        <a:gd name="connsiteY10-242" fmla="*/ 228246 h 932950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48" name="Freeform 1047"/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-1" fmla="*/ 4602 w 1371198"/>
                        <a:gd name="connsiteY0-2" fmla="*/ 0 h 800665"/>
                        <a:gd name="connsiteX1-3" fmla="*/ 1371198 w 1371198"/>
                        <a:gd name="connsiteY1-4" fmla="*/ 625807 h 800665"/>
                        <a:gd name="connsiteX2-5" fmla="*/ 897260 w 1371198"/>
                        <a:gd name="connsiteY2-6" fmla="*/ 800665 h 800665"/>
                        <a:gd name="connsiteX3-7" fmla="*/ 0 w 1371198"/>
                        <a:gd name="connsiteY3-8" fmla="*/ 404934 h 800665"/>
                        <a:gd name="connsiteX4-9" fmla="*/ 4602 w 1371198"/>
                        <a:gd name="connsiteY4-10" fmla="*/ 0 h 800665"/>
                        <a:gd name="connsiteX0-11" fmla="*/ 0 w 1366596"/>
                        <a:gd name="connsiteY0-12" fmla="*/ 0 h 800665"/>
                        <a:gd name="connsiteX1-13" fmla="*/ 1366596 w 1366596"/>
                        <a:gd name="connsiteY1-14" fmla="*/ 625807 h 800665"/>
                        <a:gd name="connsiteX2-15" fmla="*/ 892658 w 1366596"/>
                        <a:gd name="connsiteY2-16" fmla="*/ 800665 h 800665"/>
                        <a:gd name="connsiteX3-17" fmla="*/ 4601 w 1366596"/>
                        <a:gd name="connsiteY3-18" fmla="*/ 427942 h 800665"/>
                        <a:gd name="connsiteX4-19" fmla="*/ 0 w 1366596"/>
                        <a:gd name="connsiteY4-20" fmla="*/ 0 h 800665"/>
                        <a:gd name="connsiteX0-21" fmla="*/ 0 w 1366596"/>
                        <a:gd name="connsiteY0-22" fmla="*/ 0 h 800665"/>
                        <a:gd name="connsiteX1-23" fmla="*/ 1366596 w 1366596"/>
                        <a:gd name="connsiteY1-24" fmla="*/ 625807 h 800665"/>
                        <a:gd name="connsiteX2-25" fmla="*/ 892658 w 1366596"/>
                        <a:gd name="connsiteY2-26" fmla="*/ 800665 h 800665"/>
                        <a:gd name="connsiteX3-27" fmla="*/ 4601 w 1366596"/>
                        <a:gd name="connsiteY3-28" fmla="*/ 427942 h 800665"/>
                        <a:gd name="connsiteX4-29" fmla="*/ 0 w 1366596"/>
                        <a:gd name="connsiteY4-30" fmla="*/ 0 h 800665"/>
                        <a:gd name="connsiteX0-31" fmla="*/ 0 w 1366596"/>
                        <a:gd name="connsiteY0-32" fmla="*/ 0 h 800665"/>
                        <a:gd name="connsiteX1-33" fmla="*/ 1366596 w 1366596"/>
                        <a:gd name="connsiteY1-34" fmla="*/ 625807 h 800665"/>
                        <a:gd name="connsiteX2-35" fmla="*/ 892658 w 1366596"/>
                        <a:gd name="connsiteY2-36" fmla="*/ 800665 h 800665"/>
                        <a:gd name="connsiteX3-37" fmla="*/ 4601 w 1366596"/>
                        <a:gd name="connsiteY3-38" fmla="*/ 427942 h 800665"/>
                        <a:gd name="connsiteX4-39" fmla="*/ 0 w 1366596"/>
                        <a:gd name="connsiteY4-40" fmla="*/ 0 h 800665"/>
                        <a:gd name="connsiteX0-41" fmla="*/ 0 w 1366596"/>
                        <a:gd name="connsiteY0-42" fmla="*/ 0 h 809868"/>
                        <a:gd name="connsiteX1-43" fmla="*/ 1366596 w 1366596"/>
                        <a:gd name="connsiteY1-44" fmla="*/ 625807 h 809868"/>
                        <a:gd name="connsiteX2-45" fmla="*/ 865050 w 1366596"/>
                        <a:gd name="connsiteY2-46" fmla="*/ 809868 h 809868"/>
                        <a:gd name="connsiteX3-47" fmla="*/ 4601 w 1366596"/>
                        <a:gd name="connsiteY3-48" fmla="*/ 427942 h 809868"/>
                        <a:gd name="connsiteX4-49" fmla="*/ 0 w 1366596"/>
                        <a:gd name="connsiteY4-50" fmla="*/ 0 h 809868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49" name="Freeform 1048"/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-1" fmla="*/ 1329786 w 1348191"/>
                        <a:gd name="connsiteY0-2" fmla="*/ 0 h 791462"/>
                        <a:gd name="connsiteX1-3" fmla="*/ 1348191 w 1348191"/>
                        <a:gd name="connsiteY1-4" fmla="*/ 381926 h 791462"/>
                        <a:gd name="connsiteX2-5" fmla="*/ 487742 w 1348191"/>
                        <a:gd name="connsiteY2-6" fmla="*/ 791462 h 791462"/>
                        <a:gd name="connsiteX3-7" fmla="*/ 0 w 1348191"/>
                        <a:gd name="connsiteY3-8" fmla="*/ 612002 h 791462"/>
                        <a:gd name="connsiteX4-9" fmla="*/ 1329786 w 1348191"/>
                        <a:gd name="connsiteY4-10" fmla="*/ 0 h 791462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050" name="Straight Connector 1049"/>
                    <p:cNvCxnSpPr>
                      <a:endCxn id="1045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1051" name="Straight Connector 1050"/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1040" name="Group 1039"/>
                  <p:cNvGrpSpPr/>
                  <p:nvPr/>
                </p:nvGrpSpPr>
                <p:grpSpPr>
                  <a:xfrm>
                    <a:off x="1770362" y="2873352"/>
                    <a:ext cx="441422" cy="369332"/>
                    <a:chOff x="667045" y="1708643"/>
                    <a:chExt cx="441422" cy="369332"/>
                  </a:xfrm>
                </p:grpSpPr>
                <p:sp>
                  <p:nvSpPr>
                    <p:cNvPr id="1041" name="Oval 1040"/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42" name="TextBox 1041"/>
                    <p:cNvSpPr txBox="1"/>
                    <p:nvPr/>
                  </p:nvSpPr>
                  <p:spPr>
                    <a:xfrm>
                      <a:off x="667045" y="1708643"/>
                      <a:ext cx="441422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MS PGothic" panose="020B0600070205080204" pitchFamily="34" charset="-128"/>
                        </a:rPr>
                        <a:t>3a</a:t>
                      </a: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endParaRPr>
                    </a:p>
                  </p:txBody>
                </p:sp>
              </p:grpSp>
            </p:grpSp>
            <p:cxnSp>
              <p:nvCxnSpPr>
                <p:cNvPr id="1033" name="Straight Connector 1032"/>
                <p:cNvCxnSpPr>
                  <a:stCxn id="1081" idx="2"/>
                  <a:endCxn id="1068" idx="0"/>
                </p:cNvCxnSpPr>
                <p:nvPr/>
              </p:nvCxnSpPr>
              <p:spPr bwMode="auto">
                <a:xfrm>
                  <a:off x="1991073" y="3242684"/>
                  <a:ext cx="4230" cy="851985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rgbClr val="000090"/>
                  </a:solidFill>
                  <a:prstDash val="dash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034" name="Straight Connector 1033"/>
                <p:cNvCxnSpPr/>
                <p:nvPr/>
              </p:nvCxnSpPr>
              <p:spPr bwMode="auto">
                <a:xfrm>
                  <a:off x="1407477" y="3648621"/>
                  <a:ext cx="1204913" cy="6353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035" name="Straight Connector 1034"/>
                <p:cNvCxnSpPr>
                  <a:stCxn id="1082" idx="7"/>
                </p:cNvCxnSpPr>
                <p:nvPr/>
              </p:nvCxnSpPr>
              <p:spPr bwMode="auto">
                <a:xfrm>
                  <a:off x="2218708" y="3154477"/>
                  <a:ext cx="480042" cy="369773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036" name="Straight Connector 1035"/>
                <p:cNvCxnSpPr/>
                <p:nvPr/>
              </p:nvCxnSpPr>
              <p:spPr bwMode="auto">
                <a:xfrm>
                  <a:off x="1300073" y="3786304"/>
                  <a:ext cx="477927" cy="357071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038" name="Straight Connector 1037"/>
                <p:cNvCxnSpPr/>
                <p:nvPr/>
              </p:nvCxnSpPr>
              <p:spPr bwMode="auto">
                <a:xfrm flipH="1">
                  <a:off x="1287553" y="3166946"/>
                  <a:ext cx="508002" cy="349250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1094" name="TextBox 1093"/>
              <p:cNvSpPr txBox="1"/>
              <p:nvPr/>
            </p:nvSpPr>
            <p:spPr>
              <a:xfrm>
                <a:off x="8136838" y="3735782"/>
                <a:ext cx="75353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000" dirty="0">
                    <a:solidFill>
                      <a:srgbClr val="000090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rPr>
                  <a:t>AS 3</a:t>
                </a:r>
                <a:endParaRPr lang="en-US" sz="2000" dirty="0">
                  <a:solidFill>
                    <a:srgbClr val="000090"/>
                  </a:solidFill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grpSp>
        <p:nvGrpSpPr>
          <p:cNvPr id="7" name="Group 6"/>
          <p:cNvGrpSpPr/>
          <p:nvPr/>
        </p:nvGrpSpPr>
        <p:grpSpPr>
          <a:xfrm>
            <a:off x="1426553" y="4136253"/>
            <a:ext cx="3452487" cy="1719017"/>
            <a:chOff x="1426553" y="4136253"/>
            <a:chExt cx="3452487" cy="1719017"/>
          </a:xfrm>
        </p:grpSpPr>
        <p:grpSp>
          <p:nvGrpSpPr>
            <p:cNvPr id="897" name="Group 896"/>
            <p:cNvGrpSpPr/>
            <p:nvPr/>
          </p:nvGrpSpPr>
          <p:grpSpPr>
            <a:xfrm>
              <a:off x="1426553" y="4136253"/>
              <a:ext cx="2557336" cy="1719017"/>
              <a:chOff x="-2170772" y="2784954"/>
              <a:chExt cx="2712783" cy="1853712"/>
            </a:xfrm>
          </p:grpSpPr>
          <p:sp>
            <p:nvSpPr>
              <p:cNvPr id="898" name="Freeform 2"/>
              <p:cNvSpPr/>
              <p:nvPr/>
            </p:nvSpPr>
            <p:spPr bwMode="auto">
              <a:xfrm>
                <a:off x="-2170772" y="2784954"/>
                <a:ext cx="2712783" cy="1853712"/>
              </a:xfrm>
              <a:custGeom>
                <a:avLst/>
                <a:gdLst>
                  <a:gd name="T0" fmla="*/ 648763 w 10001"/>
                  <a:gd name="T1" fmla="*/ 34777612 h 10125"/>
                  <a:gd name="T2" fmla="*/ 115976403 w 10001"/>
                  <a:gd name="T3" fmla="*/ 13733703 h 10125"/>
                  <a:gd name="T4" fmla="*/ 507700960 w 10001"/>
                  <a:gd name="T5" fmla="*/ 8662125 h 10125"/>
                  <a:gd name="T6" fmla="*/ 810212713 w 10001"/>
                  <a:gd name="T7" fmla="*/ 0 h 10125"/>
                  <a:gd name="T8" fmla="*/ 1090015738 w 10001"/>
                  <a:gd name="T9" fmla="*/ 8687929 h 10125"/>
                  <a:gd name="T10" fmla="*/ 1310938763 w 10001"/>
                  <a:gd name="T11" fmla="*/ 4279362 h 10125"/>
                  <a:gd name="T12" fmla="*/ 1620263134 w 10001"/>
                  <a:gd name="T13" fmla="*/ 25736690 h 10125"/>
                  <a:gd name="T14" fmla="*/ 1394798364 w 10001"/>
                  <a:gd name="T15" fmla="*/ 58525268 h 10125"/>
                  <a:gd name="T16" fmla="*/ 1134622140 w 10001"/>
                  <a:gd name="T17" fmla="*/ 80266624 h 10125"/>
                  <a:gd name="T18" fmla="*/ 860820276 w 10001"/>
                  <a:gd name="T19" fmla="*/ 76142271 h 10125"/>
                  <a:gd name="T20" fmla="*/ 708996782 w 10001"/>
                  <a:gd name="T21" fmla="*/ 85346835 h 10125"/>
                  <a:gd name="T22" fmla="*/ 509322667 w 10001"/>
                  <a:gd name="T23" fmla="*/ 86268164 h 10125"/>
                  <a:gd name="T24" fmla="*/ 353443899 w 10001"/>
                  <a:gd name="T25" fmla="*/ 67979516 h 10125"/>
                  <a:gd name="T26" fmla="*/ 192536914 w 10001"/>
                  <a:gd name="T27" fmla="*/ 64535347 h 10125"/>
                  <a:gd name="T28" fmla="*/ 648763 w 10001"/>
                  <a:gd name="T29" fmla="*/ 34777612 h 1012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connsiteX0" fmla="*/ 4 w 10040"/>
                  <a:gd name="connsiteY0" fmla="*/ 4039 h 10125"/>
                  <a:gd name="connsiteX1" fmla="*/ 715 w 10040"/>
                  <a:gd name="connsiteY1" fmla="*/ 1595 h 10125"/>
                  <a:gd name="connsiteX2" fmla="*/ 3130 w 10040"/>
                  <a:gd name="connsiteY2" fmla="*/ 1006 h 10125"/>
                  <a:gd name="connsiteX3" fmla="*/ 4995 w 10040"/>
                  <a:gd name="connsiteY3" fmla="*/ 0 h 10125"/>
                  <a:gd name="connsiteX4" fmla="*/ 6720 w 10040"/>
                  <a:gd name="connsiteY4" fmla="*/ 1009 h 10125"/>
                  <a:gd name="connsiteX5" fmla="*/ 9989 w 10040"/>
                  <a:gd name="connsiteY5" fmla="*/ 2989 h 10125"/>
                  <a:gd name="connsiteX6" fmla="*/ 8599 w 10040"/>
                  <a:gd name="connsiteY6" fmla="*/ 6797 h 10125"/>
                  <a:gd name="connsiteX7" fmla="*/ 6995 w 10040"/>
                  <a:gd name="connsiteY7" fmla="*/ 9322 h 10125"/>
                  <a:gd name="connsiteX8" fmla="*/ 5307 w 10040"/>
                  <a:gd name="connsiteY8" fmla="*/ 8843 h 10125"/>
                  <a:gd name="connsiteX9" fmla="*/ 4371 w 10040"/>
                  <a:gd name="connsiteY9" fmla="*/ 9912 h 10125"/>
                  <a:gd name="connsiteX10" fmla="*/ 3140 w 10040"/>
                  <a:gd name="connsiteY10" fmla="*/ 10019 h 10125"/>
                  <a:gd name="connsiteX11" fmla="*/ 2179 w 10040"/>
                  <a:gd name="connsiteY11" fmla="*/ 7895 h 10125"/>
                  <a:gd name="connsiteX12" fmla="*/ 1187 w 10040"/>
                  <a:gd name="connsiteY12" fmla="*/ 7495 h 10125"/>
                  <a:gd name="connsiteX13" fmla="*/ 4 w 10040"/>
                  <a:gd name="connsiteY13" fmla="*/ 4039 h 10125"/>
                  <a:gd name="connsiteX0-1" fmla="*/ 4 w 8600"/>
                  <a:gd name="connsiteY0-2" fmla="*/ 4042 h 10128"/>
                  <a:gd name="connsiteX1-3" fmla="*/ 715 w 8600"/>
                  <a:gd name="connsiteY1-4" fmla="*/ 1598 h 10128"/>
                  <a:gd name="connsiteX2-5" fmla="*/ 3130 w 8600"/>
                  <a:gd name="connsiteY2-6" fmla="*/ 1009 h 10128"/>
                  <a:gd name="connsiteX3-7" fmla="*/ 4995 w 8600"/>
                  <a:gd name="connsiteY3-8" fmla="*/ 3 h 10128"/>
                  <a:gd name="connsiteX4-9" fmla="*/ 6720 w 8600"/>
                  <a:gd name="connsiteY4-10" fmla="*/ 1012 h 10128"/>
                  <a:gd name="connsiteX5-11" fmla="*/ 8599 w 8600"/>
                  <a:gd name="connsiteY5-12" fmla="*/ 6800 h 10128"/>
                  <a:gd name="connsiteX6-13" fmla="*/ 6995 w 8600"/>
                  <a:gd name="connsiteY6-14" fmla="*/ 9325 h 10128"/>
                  <a:gd name="connsiteX7-15" fmla="*/ 5307 w 8600"/>
                  <a:gd name="connsiteY7-16" fmla="*/ 8846 h 10128"/>
                  <a:gd name="connsiteX8-17" fmla="*/ 4371 w 8600"/>
                  <a:gd name="connsiteY8-18" fmla="*/ 9915 h 10128"/>
                  <a:gd name="connsiteX9-19" fmla="*/ 3140 w 8600"/>
                  <a:gd name="connsiteY9-20" fmla="*/ 10022 h 10128"/>
                  <a:gd name="connsiteX10-21" fmla="*/ 2179 w 8600"/>
                  <a:gd name="connsiteY10-22" fmla="*/ 7898 h 10128"/>
                  <a:gd name="connsiteX11-23" fmla="*/ 1187 w 8600"/>
                  <a:gd name="connsiteY11-24" fmla="*/ 7498 h 10128"/>
                  <a:gd name="connsiteX12-25" fmla="*/ 4 w 8600"/>
                  <a:gd name="connsiteY12-26" fmla="*/ 4042 h 10128"/>
                  <a:gd name="connsiteX0-27" fmla="*/ 4 w 9326"/>
                  <a:gd name="connsiteY0-28" fmla="*/ 3988 h 9997"/>
                  <a:gd name="connsiteX1-29" fmla="*/ 830 w 9326"/>
                  <a:gd name="connsiteY1-30" fmla="*/ 1575 h 9997"/>
                  <a:gd name="connsiteX2-31" fmla="*/ 3639 w 9326"/>
                  <a:gd name="connsiteY2-32" fmla="*/ 993 h 9997"/>
                  <a:gd name="connsiteX3-33" fmla="*/ 5807 w 9326"/>
                  <a:gd name="connsiteY3-34" fmla="*/ 0 h 9997"/>
                  <a:gd name="connsiteX4-35" fmla="*/ 7813 w 9326"/>
                  <a:gd name="connsiteY4-36" fmla="*/ 996 h 9997"/>
                  <a:gd name="connsiteX5-37" fmla="*/ 9324 w 9326"/>
                  <a:gd name="connsiteY5-38" fmla="*/ 5746 h 9997"/>
                  <a:gd name="connsiteX6-39" fmla="*/ 8133 w 9326"/>
                  <a:gd name="connsiteY6-40" fmla="*/ 9204 h 9997"/>
                  <a:gd name="connsiteX7-41" fmla="*/ 6170 w 9326"/>
                  <a:gd name="connsiteY7-42" fmla="*/ 8731 h 9997"/>
                  <a:gd name="connsiteX8-43" fmla="*/ 5082 w 9326"/>
                  <a:gd name="connsiteY8-44" fmla="*/ 9787 h 9997"/>
                  <a:gd name="connsiteX9-45" fmla="*/ 3650 w 9326"/>
                  <a:gd name="connsiteY9-46" fmla="*/ 9892 h 9997"/>
                  <a:gd name="connsiteX10-47" fmla="*/ 2533 w 9326"/>
                  <a:gd name="connsiteY10-48" fmla="*/ 7795 h 9997"/>
                  <a:gd name="connsiteX11-49" fmla="*/ 1379 w 9326"/>
                  <a:gd name="connsiteY11-50" fmla="*/ 7400 h 9997"/>
                  <a:gd name="connsiteX12-51" fmla="*/ 4 w 9326"/>
                  <a:gd name="connsiteY12-52" fmla="*/ 3988 h 9997"/>
                  <a:gd name="connsiteX0-53" fmla="*/ 4 w 10001"/>
                  <a:gd name="connsiteY0-54" fmla="*/ 3989 h 10041"/>
                  <a:gd name="connsiteX1-55" fmla="*/ 890 w 10001"/>
                  <a:gd name="connsiteY1-56" fmla="*/ 1575 h 10041"/>
                  <a:gd name="connsiteX2-57" fmla="*/ 3902 w 10001"/>
                  <a:gd name="connsiteY2-58" fmla="*/ 993 h 10041"/>
                  <a:gd name="connsiteX3-59" fmla="*/ 6227 w 10001"/>
                  <a:gd name="connsiteY3-60" fmla="*/ 0 h 10041"/>
                  <a:gd name="connsiteX4-61" fmla="*/ 8378 w 10001"/>
                  <a:gd name="connsiteY4-62" fmla="*/ 996 h 10041"/>
                  <a:gd name="connsiteX5-63" fmla="*/ 9998 w 10001"/>
                  <a:gd name="connsiteY5-64" fmla="*/ 5748 h 10041"/>
                  <a:gd name="connsiteX6-65" fmla="*/ 8721 w 10001"/>
                  <a:gd name="connsiteY6-66" fmla="*/ 9207 h 10041"/>
                  <a:gd name="connsiteX7-67" fmla="*/ 5449 w 10001"/>
                  <a:gd name="connsiteY7-68" fmla="*/ 9790 h 10041"/>
                  <a:gd name="connsiteX8-69" fmla="*/ 3914 w 10001"/>
                  <a:gd name="connsiteY8-70" fmla="*/ 9895 h 10041"/>
                  <a:gd name="connsiteX9-71" fmla="*/ 2716 w 10001"/>
                  <a:gd name="connsiteY9-72" fmla="*/ 7797 h 10041"/>
                  <a:gd name="connsiteX10-73" fmla="*/ 1479 w 10001"/>
                  <a:gd name="connsiteY10-74" fmla="*/ 7402 h 10041"/>
                  <a:gd name="connsiteX11-75" fmla="*/ 4 w 10001"/>
                  <a:gd name="connsiteY11-76" fmla="*/ 3989 h 10041"/>
                  <a:gd name="connsiteX0-77" fmla="*/ 4 w 10001"/>
                  <a:gd name="connsiteY0-78" fmla="*/ 3989 h 14825"/>
                  <a:gd name="connsiteX1-79" fmla="*/ 890 w 10001"/>
                  <a:gd name="connsiteY1-80" fmla="*/ 1575 h 14825"/>
                  <a:gd name="connsiteX2-81" fmla="*/ 3902 w 10001"/>
                  <a:gd name="connsiteY2-82" fmla="*/ 993 h 14825"/>
                  <a:gd name="connsiteX3-83" fmla="*/ 6227 w 10001"/>
                  <a:gd name="connsiteY3-84" fmla="*/ 0 h 14825"/>
                  <a:gd name="connsiteX4-85" fmla="*/ 8378 w 10001"/>
                  <a:gd name="connsiteY4-86" fmla="*/ 996 h 14825"/>
                  <a:gd name="connsiteX5-87" fmla="*/ 9998 w 10001"/>
                  <a:gd name="connsiteY5-88" fmla="*/ 5748 h 14825"/>
                  <a:gd name="connsiteX6-89" fmla="*/ 8721 w 10001"/>
                  <a:gd name="connsiteY6-90" fmla="*/ 9207 h 14825"/>
                  <a:gd name="connsiteX7-91" fmla="*/ 6011 w 10001"/>
                  <a:gd name="connsiteY7-92" fmla="*/ 14823 h 14825"/>
                  <a:gd name="connsiteX8-93" fmla="*/ 3914 w 10001"/>
                  <a:gd name="connsiteY8-94" fmla="*/ 9895 h 14825"/>
                  <a:gd name="connsiteX9-95" fmla="*/ 2716 w 10001"/>
                  <a:gd name="connsiteY9-96" fmla="*/ 7797 h 14825"/>
                  <a:gd name="connsiteX10-97" fmla="*/ 1479 w 10001"/>
                  <a:gd name="connsiteY10-98" fmla="*/ 7402 h 14825"/>
                  <a:gd name="connsiteX11-99" fmla="*/ 4 w 10001"/>
                  <a:gd name="connsiteY11-100" fmla="*/ 3989 h 14825"/>
                  <a:gd name="connsiteX0-101" fmla="*/ 4 w 10001"/>
                  <a:gd name="connsiteY0-102" fmla="*/ 7436 h 18272"/>
                  <a:gd name="connsiteX1-103" fmla="*/ 890 w 10001"/>
                  <a:gd name="connsiteY1-104" fmla="*/ 5022 h 18272"/>
                  <a:gd name="connsiteX2-105" fmla="*/ 3902 w 10001"/>
                  <a:gd name="connsiteY2-106" fmla="*/ 4440 h 18272"/>
                  <a:gd name="connsiteX3-107" fmla="*/ 6026 w 10001"/>
                  <a:gd name="connsiteY3-108" fmla="*/ 0 h 18272"/>
                  <a:gd name="connsiteX4-109" fmla="*/ 8378 w 10001"/>
                  <a:gd name="connsiteY4-110" fmla="*/ 4443 h 18272"/>
                  <a:gd name="connsiteX5-111" fmla="*/ 9998 w 10001"/>
                  <a:gd name="connsiteY5-112" fmla="*/ 9195 h 18272"/>
                  <a:gd name="connsiteX6-113" fmla="*/ 8721 w 10001"/>
                  <a:gd name="connsiteY6-114" fmla="*/ 12654 h 18272"/>
                  <a:gd name="connsiteX7-115" fmla="*/ 6011 w 10001"/>
                  <a:gd name="connsiteY7-116" fmla="*/ 18270 h 18272"/>
                  <a:gd name="connsiteX8-117" fmla="*/ 3914 w 10001"/>
                  <a:gd name="connsiteY8-118" fmla="*/ 13342 h 18272"/>
                  <a:gd name="connsiteX9-119" fmla="*/ 2716 w 10001"/>
                  <a:gd name="connsiteY9-120" fmla="*/ 11244 h 18272"/>
                  <a:gd name="connsiteX10-121" fmla="*/ 1479 w 10001"/>
                  <a:gd name="connsiteY10-122" fmla="*/ 10849 h 18272"/>
                  <a:gd name="connsiteX11-123" fmla="*/ 4 w 10001"/>
                  <a:gd name="connsiteY11-124" fmla="*/ 7436 h 18272"/>
                  <a:gd name="connsiteX0-125" fmla="*/ 1 w 9998"/>
                  <a:gd name="connsiteY0-126" fmla="*/ 7436 h 18272"/>
                  <a:gd name="connsiteX1-127" fmla="*/ 3899 w 9998"/>
                  <a:gd name="connsiteY1-128" fmla="*/ 4440 h 18272"/>
                  <a:gd name="connsiteX2-129" fmla="*/ 6023 w 9998"/>
                  <a:gd name="connsiteY2-130" fmla="*/ 0 h 18272"/>
                  <a:gd name="connsiteX3-131" fmla="*/ 8375 w 9998"/>
                  <a:gd name="connsiteY3-132" fmla="*/ 4443 h 18272"/>
                  <a:gd name="connsiteX4-133" fmla="*/ 9995 w 9998"/>
                  <a:gd name="connsiteY4-134" fmla="*/ 9195 h 18272"/>
                  <a:gd name="connsiteX5-135" fmla="*/ 8718 w 9998"/>
                  <a:gd name="connsiteY5-136" fmla="*/ 12654 h 18272"/>
                  <a:gd name="connsiteX6-137" fmla="*/ 6008 w 9998"/>
                  <a:gd name="connsiteY6-138" fmla="*/ 18270 h 18272"/>
                  <a:gd name="connsiteX7-139" fmla="*/ 3911 w 9998"/>
                  <a:gd name="connsiteY7-140" fmla="*/ 13342 h 18272"/>
                  <a:gd name="connsiteX8-141" fmla="*/ 2713 w 9998"/>
                  <a:gd name="connsiteY8-142" fmla="*/ 11244 h 18272"/>
                  <a:gd name="connsiteX9-143" fmla="*/ 1476 w 9998"/>
                  <a:gd name="connsiteY9-144" fmla="*/ 10849 h 18272"/>
                  <a:gd name="connsiteX10-145" fmla="*/ 1 w 9998"/>
                  <a:gd name="connsiteY10-146" fmla="*/ 7436 h 18272"/>
                  <a:gd name="connsiteX0-147" fmla="*/ 35 w 8559"/>
                  <a:gd name="connsiteY0-148" fmla="*/ 5938 h 10000"/>
                  <a:gd name="connsiteX1-149" fmla="*/ 2459 w 8559"/>
                  <a:gd name="connsiteY1-150" fmla="*/ 2430 h 10000"/>
                  <a:gd name="connsiteX2-151" fmla="*/ 4583 w 8559"/>
                  <a:gd name="connsiteY2-152" fmla="*/ 0 h 10000"/>
                  <a:gd name="connsiteX3-153" fmla="*/ 6936 w 8559"/>
                  <a:gd name="connsiteY3-154" fmla="*/ 2432 h 10000"/>
                  <a:gd name="connsiteX4-155" fmla="*/ 8556 w 8559"/>
                  <a:gd name="connsiteY4-156" fmla="*/ 5032 h 10000"/>
                  <a:gd name="connsiteX5-157" fmla="*/ 7279 w 8559"/>
                  <a:gd name="connsiteY5-158" fmla="*/ 6925 h 10000"/>
                  <a:gd name="connsiteX6-159" fmla="*/ 4568 w 8559"/>
                  <a:gd name="connsiteY6-160" fmla="*/ 9999 h 10000"/>
                  <a:gd name="connsiteX7-161" fmla="*/ 2471 w 8559"/>
                  <a:gd name="connsiteY7-162" fmla="*/ 7302 h 10000"/>
                  <a:gd name="connsiteX8-163" fmla="*/ 1273 w 8559"/>
                  <a:gd name="connsiteY8-164" fmla="*/ 6154 h 10000"/>
                  <a:gd name="connsiteX9-165" fmla="*/ 35 w 8559"/>
                  <a:gd name="connsiteY9-166" fmla="*/ 5938 h 10000"/>
                  <a:gd name="connsiteX0-167" fmla="*/ 49 w 9820"/>
                  <a:gd name="connsiteY0-168" fmla="*/ 4655 h 10000"/>
                  <a:gd name="connsiteX1-169" fmla="*/ 2693 w 9820"/>
                  <a:gd name="connsiteY1-170" fmla="*/ 2430 h 10000"/>
                  <a:gd name="connsiteX2-171" fmla="*/ 5175 w 9820"/>
                  <a:gd name="connsiteY2-172" fmla="*/ 0 h 10000"/>
                  <a:gd name="connsiteX3-173" fmla="*/ 7924 w 9820"/>
                  <a:gd name="connsiteY3-174" fmla="*/ 2432 h 10000"/>
                  <a:gd name="connsiteX4-175" fmla="*/ 9816 w 9820"/>
                  <a:gd name="connsiteY4-176" fmla="*/ 5032 h 10000"/>
                  <a:gd name="connsiteX5-177" fmla="*/ 8324 w 9820"/>
                  <a:gd name="connsiteY5-178" fmla="*/ 6925 h 10000"/>
                  <a:gd name="connsiteX6-179" fmla="*/ 5157 w 9820"/>
                  <a:gd name="connsiteY6-180" fmla="*/ 9999 h 10000"/>
                  <a:gd name="connsiteX7-181" fmla="*/ 2707 w 9820"/>
                  <a:gd name="connsiteY7-182" fmla="*/ 7302 h 10000"/>
                  <a:gd name="connsiteX8-183" fmla="*/ 1307 w 9820"/>
                  <a:gd name="connsiteY8-184" fmla="*/ 6154 h 10000"/>
                  <a:gd name="connsiteX9-185" fmla="*/ 49 w 9820"/>
                  <a:gd name="connsiteY9-186" fmla="*/ 4655 h 10000"/>
                  <a:gd name="connsiteX0-187" fmla="*/ 45 w 9995"/>
                  <a:gd name="connsiteY0-188" fmla="*/ 4655 h 10000"/>
                  <a:gd name="connsiteX1-189" fmla="*/ 2737 w 9995"/>
                  <a:gd name="connsiteY1-190" fmla="*/ 2430 h 10000"/>
                  <a:gd name="connsiteX2-191" fmla="*/ 5265 w 9995"/>
                  <a:gd name="connsiteY2-192" fmla="*/ 0 h 10000"/>
                  <a:gd name="connsiteX3-193" fmla="*/ 8064 w 9995"/>
                  <a:gd name="connsiteY3-194" fmla="*/ 2432 h 10000"/>
                  <a:gd name="connsiteX4-195" fmla="*/ 9991 w 9995"/>
                  <a:gd name="connsiteY4-196" fmla="*/ 5032 h 10000"/>
                  <a:gd name="connsiteX5-197" fmla="*/ 8472 w 9995"/>
                  <a:gd name="connsiteY5-198" fmla="*/ 6925 h 10000"/>
                  <a:gd name="connsiteX6-199" fmla="*/ 5247 w 9995"/>
                  <a:gd name="connsiteY6-200" fmla="*/ 9999 h 10000"/>
                  <a:gd name="connsiteX7-201" fmla="*/ 2752 w 9995"/>
                  <a:gd name="connsiteY7-202" fmla="*/ 7302 h 10000"/>
                  <a:gd name="connsiteX8-203" fmla="*/ 1374 w 9995"/>
                  <a:gd name="connsiteY8-204" fmla="*/ 6984 h 10000"/>
                  <a:gd name="connsiteX9-205" fmla="*/ 45 w 9995"/>
                  <a:gd name="connsiteY9-206" fmla="*/ 4655 h 10000"/>
                  <a:gd name="connsiteX0-207" fmla="*/ 45 w 10000"/>
                  <a:gd name="connsiteY0-208" fmla="*/ 5032 h 10377"/>
                  <a:gd name="connsiteX1-209" fmla="*/ 2738 w 10000"/>
                  <a:gd name="connsiteY1-210" fmla="*/ 2807 h 10377"/>
                  <a:gd name="connsiteX2-211" fmla="*/ 4886 w 10000"/>
                  <a:gd name="connsiteY2-212" fmla="*/ 0 h 10377"/>
                  <a:gd name="connsiteX3-213" fmla="*/ 8068 w 10000"/>
                  <a:gd name="connsiteY3-214" fmla="*/ 2809 h 10377"/>
                  <a:gd name="connsiteX4-215" fmla="*/ 9996 w 10000"/>
                  <a:gd name="connsiteY4-216" fmla="*/ 5409 h 10377"/>
                  <a:gd name="connsiteX5-217" fmla="*/ 8476 w 10000"/>
                  <a:gd name="connsiteY5-218" fmla="*/ 7302 h 10377"/>
                  <a:gd name="connsiteX6-219" fmla="*/ 5250 w 10000"/>
                  <a:gd name="connsiteY6-220" fmla="*/ 10376 h 10377"/>
                  <a:gd name="connsiteX7-221" fmla="*/ 2753 w 10000"/>
                  <a:gd name="connsiteY7-222" fmla="*/ 7679 h 10377"/>
                  <a:gd name="connsiteX8-223" fmla="*/ 1375 w 10000"/>
                  <a:gd name="connsiteY8-224" fmla="*/ 7361 h 10377"/>
                  <a:gd name="connsiteX9-225" fmla="*/ 45 w 10000"/>
                  <a:gd name="connsiteY9-226" fmla="*/ 5032 h 10377"/>
                  <a:gd name="connsiteX0-227" fmla="*/ 45 w 10000"/>
                  <a:gd name="connsiteY0-228" fmla="*/ 5036 h 10381"/>
                  <a:gd name="connsiteX1-229" fmla="*/ 2738 w 10000"/>
                  <a:gd name="connsiteY1-230" fmla="*/ 2811 h 10381"/>
                  <a:gd name="connsiteX2-231" fmla="*/ 4886 w 10000"/>
                  <a:gd name="connsiteY2-232" fmla="*/ 4 h 10381"/>
                  <a:gd name="connsiteX3-233" fmla="*/ 8068 w 10000"/>
                  <a:gd name="connsiteY3-234" fmla="*/ 2813 h 10381"/>
                  <a:gd name="connsiteX4-235" fmla="*/ 9996 w 10000"/>
                  <a:gd name="connsiteY4-236" fmla="*/ 5413 h 10381"/>
                  <a:gd name="connsiteX5-237" fmla="*/ 8476 w 10000"/>
                  <a:gd name="connsiteY5-238" fmla="*/ 7306 h 10381"/>
                  <a:gd name="connsiteX6-239" fmla="*/ 5250 w 10000"/>
                  <a:gd name="connsiteY6-240" fmla="*/ 10380 h 10381"/>
                  <a:gd name="connsiteX7-241" fmla="*/ 2753 w 10000"/>
                  <a:gd name="connsiteY7-242" fmla="*/ 7683 h 10381"/>
                  <a:gd name="connsiteX8-243" fmla="*/ 1375 w 10000"/>
                  <a:gd name="connsiteY8-244" fmla="*/ 7365 h 10381"/>
                  <a:gd name="connsiteX9-245" fmla="*/ 45 w 10000"/>
                  <a:gd name="connsiteY9-246" fmla="*/ 5036 h 10381"/>
                  <a:gd name="connsiteX0-247" fmla="*/ 45 w 10000"/>
                  <a:gd name="connsiteY0-248" fmla="*/ 5036 h 10796"/>
                  <a:gd name="connsiteX1-249" fmla="*/ 2738 w 10000"/>
                  <a:gd name="connsiteY1-250" fmla="*/ 2811 h 10796"/>
                  <a:gd name="connsiteX2-251" fmla="*/ 4886 w 10000"/>
                  <a:gd name="connsiteY2-252" fmla="*/ 4 h 10796"/>
                  <a:gd name="connsiteX3-253" fmla="*/ 8068 w 10000"/>
                  <a:gd name="connsiteY3-254" fmla="*/ 2813 h 10796"/>
                  <a:gd name="connsiteX4-255" fmla="*/ 9996 w 10000"/>
                  <a:gd name="connsiteY4-256" fmla="*/ 5413 h 10796"/>
                  <a:gd name="connsiteX5-257" fmla="*/ 8476 w 10000"/>
                  <a:gd name="connsiteY5-258" fmla="*/ 7306 h 10796"/>
                  <a:gd name="connsiteX6-259" fmla="*/ 5202 w 10000"/>
                  <a:gd name="connsiteY6-260" fmla="*/ 10795 h 10796"/>
                  <a:gd name="connsiteX7-261" fmla="*/ 2753 w 10000"/>
                  <a:gd name="connsiteY7-262" fmla="*/ 7683 h 10796"/>
                  <a:gd name="connsiteX8-263" fmla="*/ 1375 w 10000"/>
                  <a:gd name="connsiteY8-264" fmla="*/ 7365 h 10796"/>
                  <a:gd name="connsiteX9-265" fmla="*/ 45 w 10000"/>
                  <a:gd name="connsiteY9-266" fmla="*/ 5036 h 10796"/>
                  <a:gd name="connsiteX0-267" fmla="*/ 45 w 10000"/>
                  <a:gd name="connsiteY0-268" fmla="*/ 5036 h 10795"/>
                  <a:gd name="connsiteX1-269" fmla="*/ 2738 w 10000"/>
                  <a:gd name="connsiteY1-270" fmla="*/ 2811 h 10795"/>
                  <a:gd name="connsiteX2-271" fmla="*/ 4886 w 10000"/>
                  <a:gd name="connsiteY2-272" fmla="*/ 4 h 10795"/>
                  <a:gd name="connsiteX3-273" fmla="*/ 8068 w 10000"/>
                  <a:gd name="connsiteY3-274" fmla="*/ 2813 h 10795"/>
                  <a:gd name="connsiteX4-275" fmla="*/ 9996 w 10000"/>
                  <a:gd name="connsiteY4-276" fmla="*/ 5413 h 10795"/>
                  <a:gd name="connsiteX5-277" fmla="*/ 8476 w 10000"/>
                  <a:gd name="connsiteY5-278" fmla="*/ 7306 h 10795"/>
                  <a:gd name="connsiteX6-279" fmla="*/ 5202 w 10000"/>
                  <a:gd name="connsiteY6-280" fmla="*/ 10795 h 10795"/>
                  <a:gd name="connsiteX7-281" fmla="*/ 2753 w 10000"/>
                  <a:gd name="connsiteY7-282" fmla="*/ 7683 h 10795"/>
                  <a:gd name="connsiteX8-283" fmla="*/ 1375 w 10000"/>
                  <a:gd name="connsiteY8-284" fmla="*/ 7365 h 10795"/>
                  <a:gd name="connsiteX9-285" fmla="*/ 45 w 10000"/>
                  <a:gd name="connsiteY9-286" fmla="*/ 5036 h 10795"/>
                  <a:gd name="connsiteX0-287" fmla="*/ 45 w 10000"/>
                  <a:gd name="connsiteY0-288" fmla="*/ 5036 h 10795"/>
                  <a:gd name="connsiteX1-289" fmla="*/ 2738 w 10000"/>
                  <a:gd name="connsiteY1-290" fmla="*/ 2811 h 10795"/>
                  <a:gd name="connsiteX2-291" fmla="*/ 4886 w 10000"/>
                  <a:gd name="connsiteY2-292" fmla="*/ 4 h 10795"/>
                  <a:gd name="connsiteX3-293" fmla="*/ 8068 w 10000"/>
                  <a:gd name="connsiteY3-294" fmla="*/ 2813 h 10795"/>
                  <a:gd name="connsiteX4-295" fmla="*/ 9996 w 10000"/>
                  <a:gd name="connsiteY4-296" fmla="*/ 5413 h 10795"/>
                  <a:gd name="connsiteX5-297" fmla="*/ 8476 w 10000"/>
                  <a:gd name="connsiteY5-298" fmla="*/ 7306 h 10795"/>
                  <a:gd name="connsiteX6-299" fmla="*/ 5202 w 10000"/>
                  <a:gd name="connsiteY6-300" fmla="*/ 10795 h 10795"/>
                  <a:gd name="connsiteX7-301" fmla="*/ 2753 w 10000"/>
                  <a:gd name="connsiteY7-302" fmla="*/ 7683 h 10795"/>
                  <a:gd name="connsiteX8-303" fmla="*/ 1375 w 10000"/>
                  <a:gd name="connsiteY8-304" fmla="*/ 7365 h 10795"/>
                  <a:gd name="connsiteX9-305" fmla="*/ 45 w 10000"/>
                  <a:gd name="connsiteY9-306" fmla="*/ 5036 h 1079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</a:cxnLst>
                <a:rect l="l" t="t" r="r" b="b"/>
                <a:pathLst>
                  <a:path w="10000" h="10795">
                    <a:moveTo>
                      <a:pt x="45" y="5036"/>
                    </a:moveTo>
                    <a:cubicBezTo>
                      <a:pt x="272" y="4277"/>
                      <a:pt x="1931" y="3650"/>
                      <a:pt x="2738" y="2811"/>
                    </a:cubicBezTo>
                    <a:cubicBezTo>
                      <a:pt x="3545" y="1972"/>
                      <a:pt x="3352" y="117"/>
                      <a:pt x="4886" y="4"/>
                    </a:cubicBezTo>
                    <a:cubicBezTo>
                      <a:pt x="6420" y="-109"/>
                      <a:pt x="7216" y="1912"/>
                      <a:pt x="8068" y="2813"/>
                    </a:cubicBezTo>
                    <a:cubicBezTo>
                      <a:pt x="8920" y="3715"/>
                      <a:pt x="9928" y="3420"/>
                      <a:pt x="9996" y="5413"/>
                    </a:cubicBezTo>
                    <a:cubicBezTo>
                      <a:pt x="10064" y="7406"/>
                      <a:pt x="9275" y="6409"/>
                      <a:pt x="8476" y="7306"/>
                    </a:cubicBezTo>
                    <a:cubicBezTo>
                      <a:pt x="7677" y="8203"/>
                      <a:pt x="7086" y="10770"/>
                      <a:pt x="5202" y="10795"/>
                    </a:cubicBezTo>
                    <a:cubicBezTo>
                      <a:pt x="3318" y="10820"/>
                      <a:pt x="3391" y="8255"/>
                      <a:pt x="2753" y="7683"/>
                    </a:cubicBezTo>
                    <a:cubicBezTo>
                      <a:pt x="2115" y="7111"/>
                      <a:pt x="2326" y="7496"/>
                      <a:pt x="1375" y="7365"/>
                    </a:cubicBezTo>
                    <a:cubicBezTo>
                      <a:pt x="493" y="6773"/>
                      <a:pt x="-182" y="5795"/>
                      <a:pt x="45" y="5036"/>
                    </a:cubicBezTo>
                    <a:close/>
                  </a:path>
                </a:pathLst>
              </a:custGeom>
              <a:solidFill>
                <a:srgbClr val="9CE0FA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899" name="Group 898"/>
              <p:cNvGrpSpPr/>
              <p:nvPr/>
            </p:nvGrpSpPr>
            <p:grpSpPr>
              <a:xfrm>
                <a:off x="-1935370" y="2935816"/>
                <a:ext cx="2333625" cy="1590649"/>
                <a:chOff x="833331" y="2873352"/>
                <a:chExt cx="2333625" cy="1590649"/>
              </a:xfrm>
            </p:grpSpPr>
            <p:grpSp>
              <p:nvGrpSpPr>
                <p:cNvPr id="900" name="Group 899"/>
                <p:cNvGrpSpPr/>
                <p:nvPr/>
              </p:nvGrpSpPr>
              <p:grpSpPr>
                <a:xfrm>
                  <a:off x="1736090" y="2873352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949" name="Group 327"/>
                  <p:cNvGrpSpPr/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953" name="Oval 952"/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54" name="Rectangle 953"/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55" name="Oval 954"/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56" name="Freeform 955"/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-1" fmla="*/ 1486231 w 2944854"/>
                        <a:gd name="connsiteY0-2" fmla="*/ 727041 h 1316375"/>
                        <a:gd name="connsiteX1-3" fmla="*/ 257675 w 2944854"/>
                        <a:gd name="connsiteY1-4" fmla="*/ 1302232 h 1316375"/>
                        <a:gd name="connsiteX2-5" fmla="*/ 0 w 2944854"/>
                        <a:gd name="connsiteY2-6" fmla="*/ 1228607 h 1316375"/>
                        <a:gd name="connsiteX3-7" fmla="*/ 911064 w 2944854"/>
                        <a:gd name="connsiteY3-8" fmla="*/ 837478 h 1316375"/>
                        <a:gd name="connsiteX4-9" fmla="*/ 883456 w 2944854"/>
                        <a:gd name="connsiteY4-10" fmla="*/ 450949 h 1316375"/>
                        <a:gd name="connsiteX5-11" fmla="*/ 161047 w 2944854"/>
                        <a:gd name="connsiteY5-12" fmla="*/ 119640 h 1316375"/>
                        <a:gd name="connsiteX6-13" fmla="*/ 404917 w 2944854"/>
                        <a:gd name="connsiteY6-14" fmla="*/ 50617 h 1316375"/>
                        <a:gd name="connsiteX7-15" fmla="*/ 1477028 w 2944854"/>
                        <a:gd name="connsiteY7-16" fmla="*/ 501566 h 1316375"/>
                        <a:gd name="connsiteX8-17" fmla="*/ 2572146 w 2944854"/>
                        <a:gd name="connsiteY8-18" fmla="*/ 0 h 1316375"/>
                        <a:gd name="connsiteX9-19" fmla="*/ 2875834 w 2944854"/>
                        <a:gd name="connsiteY9-20" fmla="*/ 96632 h 1316375"/>
                        <a:gd name="connsiteX10-21" fmla="*/ 2079803 w 2944854"/>
                        <a:gd name="connsiteY10-22" fmla="*/ 432543 h 1316375"/>
                        <a:gd name="connsiteX11-23" fmla="*/ 2240850 w 2944854"/>
                        <a:gd name="connsiteY11-24" fmla="*/ 920305 h 1316375"/>
                        <a:gd name="connsiteX12-25" fmla="*/ 2944854 w 2944854"/>
                        <a:gd name="connsiteY12-26" fmla="*/ 1228607 h 1316375"/>
                        <a:gd name="connsiteX13-27" fmla="*/ 2756623 w 2944854"/>
                        <a:gd name="connsiteY13-28" fmla="*/ 1316375 h 1316375"/>
                        <a:gd name="connsiteX14-29" fmla="*/ 1486231 w 2944854"/>
                        <a:gd name="connsiteY14-30" fmla="*/ 727041 h 1316375"/>
                        <a:gd name="connsiteX0-31" fmla="*/ 1486231 w 3024520"/>
                        <a:gd name="connsiteY0-32" fmla="*/ 727041 h 1316375"/>
                        <a:gd name="connsiteX1-33" fmla="*/ 257675 w 3024520"/>
                        <a:gd name="connsiteY1-34" fmla="*/ 1302232 h 1316375"/>
                        <a:gd name="connsiteX2-35" fmla="*/ 0 w 3024520"/>
                        <a:gd name="connsiteY2-36" fmla="*/ 1228607 h 1316375"/>
                        <a:gd name="connsiteX3-37" fmla="*/ 911064 w 3024520"/>
                        <a:gd name="connsiteY3-38" fmla="*/ 837478 h 1316375"/>
                        <a:gd name="connsiteX4-39" fmla="*/ 883456 w 3024520"/>
                        <a:gd name="connsiteY4-40" fmla="*/ 450949 h 1316375"/>
                        <a:gd name="connsiteX5-41" fmla="*/ 161047 w 3024520"/>
                        <a:gd name="connsiteY5-42" fmla="*/ 119640 h 1316375"/>
                        <a:gd name="connsiteX6-43" fmla="*/ 404917 w 3024520"/>
                        <a:gd name="connsiteY6-44" fmla="*/ 50617 h 1316375"/>
                        <a:gd name="connsiteX7-45" fmla="*/ 1477028 w 3024520"/>
                        <a:gd name="connsiteY7-46" fmla="*/ 501566 h 1316375"/>
                        <a:gd name="connsiteX8-47" fmla="*/ 2572146 w 3024520"/>
                        <a:gd name="connsiteY8-48" fmla="*/ 0 h 1316375"/>
                        <a:gd name="connsiteX9-49" fmla="*/ 2875834 w 3024520"/>
                        <a:gd name="connsiteY9-50" fmla="*/ 96632 h 1316375"/>
                        <a:gd name="connsiteX10-51" fmla="*/ 2079803 w 3024520"/>
                        <a:gd name="connsiteY10-52" fmla="*/ 432543 h 1316375"/>
                        <a:gd name="connsiteX11-53" fmla="*/ 2240850 w 3024520"/>
                        <a:gd name="connsiteY11-54" fmla="*/ 920305 h 1316375"/>
                        <a:gd name="connsiteX12-55" fmla="*/ 3024520 w 3024520"/>
                        <a:gd name="connsiteY12-56" fmla="*/ 1228607 h 1316375"/>
                        <a:gd name="connsiteX13-57" fmla="*/ 2756623 w 3024520"/>
                        <a:gd name="connsiteY13-58" fmla="*/ 1316375 h 1316375"/>
                        <a:gd name="connsiteX14-59" fmla="*/ 1486231 w 3024520"/>
                        <a:gd name="connsiteY14-60" fmla="*/ 727041 h 1316375"/>
                        <a:gd name="connsiteX0-61" fmla="*/ 1537780 w 3076069"/>
                        <a:gd name="connsiteY0-62" fmla="*/ 727041 h 1316375"/>
                        <a:gd name="connsiteX1-63" fmla="*/ 309224 w 3076069"/>
                        <a:gd name="connsiteY1-64" fmla="*/ 1302232 h 1316375"/>
                        <a:gd name="connsiteX2-65" fmla="*/ 0 w 3076069"/>
                        <a:gd name="connsiteY2-66" fmla="*/ 1228607 h 1316375"/>
                        <a:gd name="connsiteX3-67" fmla="*/ 962613 w 3076069"/>
                        <a:gd name="connsiteY3-68" fmla="*/ 837478 h 1316375"/>
                        <a:gd name="connsiteX4-69" fmla="*/ 935005 w 3076069"/>
                        <a:gd name="connsiteY4-70" fmla="*/ 450949 h 1316375"/>
                        <a:gd name="connsiteX5-71" fmla="*/ 212596 w 3076069"/>
                        <a:gd name="connsiteY5-72" fmla="*/ 119640 h 1316375"/>
                        <a:gd name="connsiteX6-73" fmla="*/ 456466 w 3076069"/>
                        <a:gd name="connsiteY6-74" fmla="*/ 50617 h 1316375"/>
                        <a:gd name="connsiteX7-75" fmla="*/ 1528577 w 3076069"/>
                        <a:gd name="connsiteY7-76" fmla="*/ 501566 h 1316375"/>
                        <a:gd name="connsiteX8-77" fmla="*/ 2623695 w 3076069"/>
                        <a:gd name="connsiteY8-78" fmla="*/ 0 h 1316375"/>
                        <a:gd name="connsiteX9-79" fmla="*/ 2927383 w 3076069"/>
                        <a:gd name="connsiteY9-80" fmla="*/ 96632 h 1316375"/>
                        <a:gd name="connsiteX10-81" fmla="*/ 2131352 w 3076069"/>
                        <a:gd name="connsiteY10-82" fmla="*/ 432543 h 1316375"/>
                        <a:gd name="connsiteX11-83" fmla="*/ 2292399 w 3076069"/>
                        <a:gd name="connsiteY11-84" fmla="*/ 920305 h 1316375"/>
                        <a:gd name="connsiteX12-85" fmla="*/ 3076069 w 3076069"/>
                        <a:gd name="connsiteY12-86" fmla="*/ 1228607 h 1316375"/>
                        <a:gd name="connsiteX13-87" fmla="*/ 2808172 w 3076069"/>
                        <a:gd name="connsiteY13-88" fmla="*/ 1316375 h 1316375"/>
                        <a:gd name="connsiteX14-89" fmla="*/ 1537780 w 3076069"/>
                        <a:gd name="connsiteY14-90" fmla="*/ 727041 h 1316375"/>
                        <a:gd name="connsiteX0-91" fmla="*/ 1537780 w 3076069"/>
                        <a:gd name="connsiteY0-92" fmla="*/ 727041 h 1321259"/>
                        <a:gd name="connsiteX1-93" fmla="*/ 313981 w 3076069"/>
                        <a:gd name="connsiteY1-94" fmla="*/ 1321259 h 1321259"/>
                        <a:gd name="connsiteX2-95" fmla="*/ 0 w 3076069"/>
                        <a:gd name="connsiteY2-96" fmla="*/ 1228607 h 1321259"/>
                        <a:gd name="connsiteX3-97" fmla="*/ 962613 w 3076069"/>
                        <a:gd name="connsiteY3-98" fmla="*/ 837478 h 1321259"/>
                        <a:gd name="connsiteX4-99" fmla="*/ 935005 w 3076069"/>
                        <a:gd name="connsiteY4-100" fmla="*/ 450949 h 1321259"/>
                        <a:gd name="connsiteX5-101" fmla="*/ 212596 w 3076069"/>
                        <a:gd name="connsiteY5-102" fmla="*/ 119640 h 1321259"/>
                        <a:gd name="connsiteX6-103" fmla="*/ 456466 w 3076069"/>
                        <a:gd name="connsiteY6-104" fmla="*/ 50617 h 1321259"/>
                        <a:gd name="connsiteX7-105" fmla="*/ 1528577 w 3076069"/>
                        <a:gd name="connsiteY7-106" fmla="*/ 501566 h 1321259"/>
                        <a:gd name="connsiteX8-107" fmla="*/ 2623695 w 3076069"/>
                        <a:gd name="connsiteY8-108" fmla="*/ 0 h 1321259"/>
                        <a:gd name="connsiteX9-109" fmla="*/ 2927383 w 3076069"/>
                        <a:gd name="connsiteY9-110" fmla="*/ 96632 h 1321259"/>
                        <a:gd name="connsiteX10-111" fmla="*/ 2131352 w 3076069"/>
                        <a:gd name="connsiteY10-112" fmla="*/ 432543 h 1321259"/>
                        <a:gd name="connsiteX11-113" fmla="*/ 2292399 w 3076069"/>
                        <a:gd name="connsiteY11-114" fmla="*/ 920305 h 1321259"/>
                        <a:gd name="connsiteX12-115" fmla="*/ 3076069 w 3076069"/>
                        <a:gd name="connsiteY12-116" fmla="*/ 1228607 h 1321259"/>
                        <a:gd name="connsiteX13-117" fmla="*/ 2808172 w 3076069"/>
                        <a:gd name="connsiteY13-118" fmla="*/ 1316375 h 1321259"/>
                        <a:gd name="connsiteX14-119" fmla="*/ 1537780 w 3076069"/>
                        <a:gd name="connsiteY14-120" fmla="*/ 727041 h 1321259"/>
                        <a:gd name="connsiteX0-121" fmla="*/ 1537780 w 3076069"/>
                        <a:gd name="connsiteY0-122" fmla="*/ 750825 h 1321259"/>
                        <a:gd name="connsiteX1-123" fmla="*/ 313981 w 3076069"/>
                        <a:gd name="connsiteY1-124" fmla="*/ 1321259 h 1321259"/>
                        <a:gd name="connsiteX2-125" fmla="*/ 0 w 3076069"/>
                        <a:gd name="connsiteY2-126" fmla="*/ 1228607 h 1321259"/>
                        <a:gd name="connsiteX3-127" fmla="*/ 962613 w 3076069"/>
                        <a:gd name="connsiteY3-128" fmla="*/ 837478 h 1321259"/>
                        <a:gd name="connsiteX4-129" fmla="*/ 935005 w 3076069"/>
                        <a:gd name="connsiteY4-130" fmla="*/ 450949 h 1321259"/>
                        <a:gd name="connsiteX5-131" fmla="*/ 212596 w 3076069"/>
                        <a:gd name="connsiteY5-132" fmla="*/ 119640 h 1321259"/>
                        <a:gd name="connsiteX6-133" fmla="*/ 456466 w 3076069"/>
                        <a:gd name="connsiteY6-134" fmla="*/ 50617 h 1321259"/>
                        <a:gd name="connsiteX7-135" fmla="*/ 1528577 w 3076069"/>
                        <a:gd name="connsiteY7-136" fmla="*/ 501566 h 1321259"/>
                        <a:gd name="connsiteX8-137" fmla="*/ 2623695 w 3076069"/>
                        <a:gd name="connsiteY8-138" fmla="*/ 0 h 1321259"/>
                        <a:gd name="connsiteX9-139" fmla="*/ 2927383 w 3076069"/>
                        <a:gd name="connsiteY9-140" fmla="*/ 96632 h 1321259"/>
                        <a:gd name="connsiteX10-141" fmla="*/ 2131352 w 3076069"/>
                        <a:gd name="connsiteY10-142" fmla="*/ 432543 h 1321259"/>
                        <a:gd name="connsiteX11-143" fmla="*/ 2292399 w 3076069"/>
                        <a:gd name="connsiteY11-144" fmla="*/ 920305 h 1321259"/>
                        <a:gd name="connsiteX12-145" fmla="*/ 3076069 w 3076069"/>
                        <a:gd name="connsiteY12-146" fmla="*/ 1228607 h 1321259"/>
                        <a:gd name="connsiteX13-147" fmla="*/ 2808172 w 3076069"/>
                        <a:gd name="connsiteY13-148" fmla="*/ 1316375 h 1321259"/>
                        <a:gd name="connsiteX14-149" fmla="*/ 1537780 w 3076069"/>
                        <a:gd name="connsiteY14-150" fmla="*/ 750825 h 1321259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  <a:cxn ang="0">
                          <a:pos x="connsiteX11-23" y="connsiteY11-24"/>
                        </a:cxn>
                        <a:cxn ang="0">
                          <a:pos x="connsiteX12-25" y="connsiteY12-26"/>
                        </a:cxn>
                        <a:cxn ang="0">
                          <a:pos x="connsiteX13-27" y="connsiteY13-28"/>
                        </a:cxn>
                        <a:cxn ang="0">
                          <a:pos x="connsiteX14-29" y="connsiteY14-30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57" name="Freeform 956"/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-1" fmla="*/ 0 w 3640627"/>
                        <a:gd name="connsiteY0-2" fmla="*/ 242051 h 923747"/>
                        <a:gd name="connsiteX1-3" fmla="*/ 655168 w 3640627"/>
                        <a:gd name="connsiteY1-4" fmla="*/ 16495 h 923747"/>
                        <a:gd name="connsiteX2-5" fmla="*/ 1809765 w 3640627"/>
                        <a:gd name="connsiteY2-6" fmla="*/ 511360 h 923747"/>
                        <a:gd name="connsiteX3-7" fmla="*/ 2964363 w 3640627"/>
                        <a:gd name="connsiteY3-8" fmla="*/ 0 h 923747"/>
                        <a:gd name="connsiteX4-9" fmla="*/ 3640627 w 3640627"/>
                        <a:gd name="connsiteY4-10" fmla="*/ 197946 h 923747"/>
                        <a:gd name="connsiteX5-11" fmla="*/ 3195282 w 3640627"/>
                        <a:gd name="connsiteY5-12" fmla="*/ 461874 h 923747"/>
                        <a:gd name="connsiteX6-13" fmla="*/ 2980857 w 3640627"/>
                        <a:gd name="connsiteY6-14" fmla="*/ 379396 h 923747"/>
                        <a:gd name="connsiteX7-15" fmla="*/ 1826259 w 3640627"/>
                        <a:gd name="connsiteY7-16" fmla="*/ 923747 h 923747"/>
                        <a:gd name="connsiteX8-17" fmla="*/ 671662 w 3640627"/>
                        <a:gd name="connsiteY8-18" fmla="*/ 412387 h 923747"/>
                        <a:gd name="connsiteX9-19" fmla="*/ 523214 w 3640627"/>
                        <a:gd name="connsiteY9-20" fmla="*/ 478369 h 923747"/>
                        <a:gd name="connsiteX10-21" fmla="*/ 0 w 3640627"/>
                        <a:gd name="connsiteY10-22" fmla="*/ 242051 h 923747"/>
                        <a:gd name="connsiteX0-23" fmla="*/ 0 w 3640627"/>
                        <a:gd name="connsiteY0-24" fmla="*/ 242051 h 923747"/>
                        <a:gd name="connsiteX1-25" fmla="*/ 655168 w 3640627"/>
                        <a:gd name="connsiteY1-26" fmla="*/ 16495 h 923747"/>
                        <a:gd name="connsiteX2-27" fmla="*/ 1809765 w 3640627"/>
                        <a:gd name="connsiteY2-28" fmla="*/ 511360 h 923747"/>
                        <a:gd name="connsiteX3-29" fmla="*/ 2964363 w 3640627"/>
                        <a:gd name="connsiteY3-30" fmla="*/ 0 h 923747"/>
                        <a:gd name="connsiteX4-31" fmla="*/ 3640627 w 3640627"/>
                        <a:gd name="connsiteY4-32" fmla="*/ 197946 h 923747"/>
                        <a:gd name="connsiteX5-33" fmla="*/ 3195282 w 3640627"/>
                        <a:gd name="connsiteY5-34" fmla="*/ 461874 h 923747"/>
                        <a:gd name="connsiteX6-35" fmla="*/ 2980857 w 3640627"/>
                        <a:gd name="connsiteY6-36" fmla="*/ 379396 h 923747"/>
                        <a:gd name="connsiteX7-37" fmla="*/ 1826259 w 3640627"/>
                        <a:gd name="connsiteY7-38" fmla="*/ 923747 h 923747"/>
                        <a:gd name="connsiteX8-39" fmla="*/ 671662 w 3640627"/>
                        <a:gd name="connsiteY8-40" fmla="*/ 412387 h 923747"/>
                        <a:gd name="connsiteX9-41" fmla="*/ 523214 w 3640627"/>
                        <a:gd name="connsiteY9-42" fmla="*/ 482971 h 923747"/>
                        <a:gd name="connsiteX10-43" fmla="*/ 0 w 3640627"/>
                        <a:gd name="connsiteY10-44" fmla="*/ 242051 h 923747"/>
                        <a:gd name="connsiteX0-45" fmla="*/ 0 w 3640627"/>
                        <a:gd name="connsiteY0-46" fmla="*/ 242051 h 923747"/>
                        <a:gd name="connsiteX1-47" fmla="*/ 655168 w 3640627"/>
                        <a:gd name="connsiteY1-48" fmla="*/ 16495 h 923747"/>
                        <a:gd name="connsiteX2-49" fmla="*/ 1809765 w 3640627"/>
                        <a:gd name="connsiteY2-50" fmla="*/ 511360 h 923747"/>
                        <a:gd name="connsiteX3-51" fmla="*/ 2964363 w 3640627"/>
                        <a:gd name="connsiteY3-52" fmla="*/ 0 h 923747"/>
                        <a:gd name="connsiteX4-53" fmla="*/ 3640627 w 3640627"/>
                        <a:gd name="connsiteY4-54" fmla="*/ 197946 h 923747"/>
                        <a:gd name="connsiteX5-55" fmla="*/ 3195282 w 3640627"/>
                        <a:gd name="connsiteY5-56" fmla="*/ 461874 h 923747"/>
                        <a:gd name="connsiteX6-57" fmla="*/ 2980857 w 3640627"/>
                        <a:gd name="connsiteY6-58" fmla="*/ 379396 h 923747"/>
                        <a:gd name="connsiteX7-59" fmla="*/ 1826259 w 3640627"/>
                        <a:gd name="connsiteY7-60" fmla="*/ 923747 h 923747"/>
                        <a:gd name="connsiteX8-61" fmla="*/ 690067 w 3640627"/>
                        <a:gd name="connsiteY8-62" fmla="*/ 412387 h 923747"/>
                        <a:gd name="connsiteX9-63" fmla="*/ 523214 w 3640627"/>
                        <a:gd name="connsiteY9-64" fmla="*/ 482971 h 923747"/>
                        <a:gd name="connsiteX10-65" fmla="*/ 0 w 3640627"/>
                        <a:gd name="connsiteY10-66" fmla="*/ 242051 h 923747"/>
                        <a:gd name="connsiteX0-67" fmla="*/ 0 w 3640627"/>
                        <a:gd name="connsiteY0-68" fmla="*/ 242051 h 946755"/>
                        <a:gd name="connsiteX1-69" fmla="*/ 655168 w 3640627"/>
                        <a:gd name="connsiteY1-70" fmla="*/ 16495 h 946755"/>
                        <a:gd name="connsiteX2-71" fmla="*/ 1809765 w 3640627"/>
                        <a:gd name="connsiteY2-72" fmla="*/ 511360 h 946755"/>
                        <a:gd name="connsiteX3-73" fmla="*/ 2964363 w 3640627"/>
                        <a:gd name="connsiteY3-74" fmla="*/ 0 h 946755"/>
                        <a:gd name="connsiteX4-75" fmla="*/ 3640627 w 3640627"/>
                        <a:gd name="connsiteY4-76" fmla="*/ 197946 h 946755"/>
                        <a:gd name="connsiteX5-77" fmla="*/ 3195282 w 3640627"/>
                        <a:gd name="connsiteY5-78" fmla="*/ 461874 h 946755"/>
                        <a:gd name="connsiteX6-79" fmla="*/ 2980857 w 3640627"/>
                        <a:gd name="connsiteY6-80" fmla="*/ 379396 h 946755"/>
                        <a:gd name="connsiteX7-81" fmla="*/ 1876873 w 3640627"/>
                        <a:gd name="connsiteY7-82" fmla="*/ 946755 h 946755"/>
                        <a:gd name="connsiteX8-83" fmla="*/ 690067 w 3640627"/>
                        <a:gd name="connsiteY8-84" fmla="*/ 412387 h 946755"/>
                        <a:gd name="connsiteX9-85" fmla="*/ 523214 w 3640627"/>
                        <a:gd name="connsiteY9-86" fmla="*/ 482971 h 946755"/>
                        <a:gd name="connsiteX10-87" fmla="*/ 0 w 3640627"/>
                        <a:gd name="connsiteY10-88" fmla="*/ 242051 h 946755"/>
                        <a:gd name="connsiteX0-89" fmla="*/ 0 w 3640627"/>
                        <a:gd name="connsiteY0-90" fmla="*/ 242051 h 946755"/>
                        <a:gd name="connsiteX1-91" fmla="*/ 655168 w 3640627"/>
                        <a:gd name="connsiteY1-92" fmla="*/ 16495 h 946755"/>
                        <a:gd name="connsiteX2-93" fmla="*/ 1855778 w 3640627"/>
                        <a:gd name="connsiteY2-94" fmla="*/ 534367 h 946755"/>
                        <a:gd name="connsiteX3-95" fmla="*/ 2964363 w 3640627"/>
                        <a:gd name="connsiteY3-96" fmla="*/ 0 h 946755"/>
                        <a:gd name="connsiteX4-97" fmla="*/ 3640627 w 3640627"/>
                        <a:gd name="connsiteY4-98" fmla="*/ 197946 h 946755"/>
                        <a:gd name="connsiteX5-99" fmla="*/ 3195282 w 3640627"/>
                        <a:gd name="connsiteY5-100" fmla="*/ 461874 h 946755"/>
                        <a:gd name="connsiteX6-101" fmla="*/ 2980857 w 3640627"/>
                        <a:gd name="connsiteY6-102" fmla="*/ 379396 h 946755"/>
                        <a:gd name="connsiteX7-103" fmla="*/ 1876873 w 3640627"/>
                        <a:gd name="connsiteY7-104" fmla="*/ 946755 h 946755"/>
                        <a:gd name="connsiteX8-105" fmla="*/ 690067 w 3640627"/>
                        <a:gd name="connsiteY8-106" fmla="*/ 412387 h 946755"/>
                        <a:gd name="connsiteX9-107" fmla="*/ 523214 w 3640627"/>
                        <a:gd name="connsiteY9-108" fmla="*/ 482971 h 946755"/>
                        <a:gd name="connsiteX10-109" fmla="*/ 0 w 3640627"/>
                        <a:gd name="connsiteY10-110" fmla="*/ 242051 h 946755"/>
                        <a:gd name="connsiteX0-111" fmla="*/ 0 w 3640627"/>
                        <a:gd name="connsiteY0-112" fmla="*/ 242051 h 946755"/>
                        <a:gd name="connsiteX1-113" fmla="*/ 655168 w 3640627"/>
                        <a:gd name="connsiteY1-114" fmla="*/ 16495 h 946755"/>
                        <a:gd name="connsiteX2-115" fmla="*/ 1855778 w 3640627"/>
                        <a:gd name="connsiteY2-116" fmla="*/ 534367 h 946755"/>
                        <a:gd name="connsiteX3-117" fmla="*/ 2964363 w 3640627"/>
                        <a:gd name="connsiteY3-118" fmla="*/ 0 h 946755"/>
                        <a:gd name="connsiteX4-119" fmla="*/ 3640627 w 3640627"/>
                        <a:gd name="connsiteY4-120" fmla="*/ 197946 h 946755"/>
                        <a:gd name="connsiteX5-121" fmla="*/ 3195282 w 3640627"/>
                        <a:gd name="connsiteY5-122" fmla="*/ 461874 h 946755"/>
                        <a:gd name="connsiteX6-123" fmla="*/ 3008465 w 3640627"/>
                        <a:gd name="connsiteY6-124" fmla="*/ 402404 h 946755"/>
                        <a:gd name="connsiteX7-125" fmla="*/ 1876873 w 3640627"/>
                        <a:gd name="connsiteY7-126" fmla="*/ 946755 h 946755"/>
                        <a:gd name="connsiteX8-127" fmla="*/ 690067 w 3640627"/>
                        <a:gd name="connsiteY8-128" fmla="*/ 412387 h 946755"/>
                        <a:gd name="connsiteX9-129" fmla="*/ 523214 w 3640627"/>
                        <a:gd name="connsiteY9-130" fmla="*/ 482971 h 946755"/>
                        <a:gd name="connsiteX10-131" fmla="*/ 0 w 3640627"/>
                        <a:gd name="connsiteY10-132" fmla="*/ 242051 h 946755"/>
                        <a:gd name="connsiteX0-133" fmla="*/ 0 w 3723451"/>
                        <a:gd name="connsiteY0-134" fmla="*/ 242051 h 946755"/>
                        <a:gd name="connsiteX1-135" fmla="*/ 655168 w 3723451"/>
                        <a:gd name="connsiteY1-136" fmla="*/ 16495 h 946755"/>
                        <a:gd name="connsiteX2-137" fmla="*/ 1855778 w 3723451"/>
                        <a:gd name="connsiteY2-138" fmla="*/ 534367 h 946755"/>
                        <a:gd name="connsiteX3-139" fmla="*/ 2964363 w 3723451"/>
                        <a:gd name="connsiteY3-140" fmla="*/ 0 h 946755"/>
                        <a:gd name="connsiteX4-141" fmla="*/ 3723451 w 3723451"/>
                        <a:gd name="connsiteY4-142" fmla="*/ 220954 h 946755"/>
                        <a:gd name="connsiteX5-143" fmla="*/ 3195282 w 3723451"/>
                        <a:gd name="connsiteY5-144" fmla="*/ 461874 h 946755"/>
                        <a:gd name="connsiteX6-145" fmla="*/ 3008465 w 3723451"/>
                        <a:gd name="connsiteY6-146" fmla="*/ 402404 h 946755"/>
                        <a:gd name="connsiteX7-147" fmla="*/ 1876873 w 3723451"/>
                        <a:gd name="connsiteY7-148" fmla="*/ 946755 h 946755"/>
                        <a:gd name="connsiteX8-149" fmla="*/ 690067 w 3723451"/>
                        <a:gd name="connsiteY8-150" fmla="*/ 412387 h 946755"/>
                        <a:gd name="connsiteX9-151" fmla="*/ 523214 w 3723451"/>
                        <a:gd name="connsiteY9-152" fmla="*/ 482971 h 946755"/>
                        <a:gd name="connsiteX10-153" fmla="*/ 0 w 3723451"/>
                        <a:gd name="connsiteY10-154" fmla="*/ 242051 h 946755"/>
                        <a:gd name="connsiteX0-155" fmla="*/ 0 w 3723451"/>
                        <a:gd name="connsiteY0-156" fmla="*/ 228246 h 932950"/>
                        <a:gd name="connsiteX1-157" fmla="*/ 655168 w 3723451"/>
                        <a:gd name="connsiteY1-158" fmla="*/ 2690 h 932950"/>
                        <a:gd name="connsiteX2-159" fmla="*/ 1855778 w 3723451"/>
                        <a:gd name="connsiteY2-160" fmla="*/ 520562 h 932950"/>
                        <a:gd name="connsiteX3-161" fmla="*/ 3001174 w 3723451"/>
                        <a:gd name="connsiteY3-162" fmla="*/ 0 h 932950"/>
                        <a:gd name="connsiteX4-163" fmla="*/ 3723451 w 3723451"/>
                        <a:gd name="connsiteY4-164" fmla="*/ 207149 h 932950"/>
                        <a:gd name="connsiteX5-165" fmla="*/ 3195282 w 3723451"/>
                        <a:gd name="connsiteY5-166" fmla="*/ 448069 h 932950"/>
                        <a:gd name="connsiteX6-167" fmla="*/ 3008465 w 3723451"/>
                        <a:gd name="connsiteY6-168" fmla="*/ 388599 h 932950"/>
                        <a:gd name="connsiteX7-169" fmla="*/ 1876873 w 3723451"/>
                        <a:gd name="connsiteY7-170" fmla="*/ 932950 h 932950"/>
                        <a:gd name="connsiteX8-171" fmla="*/ 690067 w 3723451"/>
                        <a:gd name="connsiteY8-172" fmla="*/ 398582 h 932950"/>
                        <a:gd name="connsiteX9-173" fmla="*/ 523214 w 3723451"/>
                        <a:gd name="connsiteY9-174" fmla="*/ 469166 h 932950"/>
                        <a:gd name="connsiteX10-175" fmla="*/ 0 w 3723451"/>
                        <a:gd name="connsiteY10-176" fmla="*/ 228246 h 932950"/>
                        <a:gd name="connsiteX0-177" fmla="*/ 0 w 3723451"/>
                        <a:gd name="connsiteY0-178" fmla="*/ 228246 h 932950"/>
                        <a:gd name="connsiteX1-179" fmla="*/ 655168 w 3723451"/>
                        <a:gd name="connsiteY1-180" fmla="*/ 2690 h 932950"/>
                        <a:gd name="connsiteX2-181" fmla="*/ 1855778 w 3723451"/>
                        <a:gd name="connsiteY2-182" fmla="*/ 520562 h 932950"/>
                        <a:gd name="connsiteX3-183" fmla="*/ 3001174 w 3723451"/>
                        <a:gd name="connsiteY3-184" fmla="*/ 0 h 932950"/>
                        <a:gd name="connsiteX4-185" fmla="*/ 3723451 w 3723451"/>
                        <a:gd name="connsiteY4-186" fmla="*/ 207149 h 932950"/>
                        <a:gd name="connsiteX5-187" fmla="*/ 3195282 w 3723451"/>
                        <a:gd name="connsiteY5-188" fmla="*/ 448069 h 932950"/>
                        <a:gd name="connsiteX6-189" fmla="*/ 3013067 w 3723451"/>
                        <a:gd name="connsiteY6-190" fmla="*/ 393200 h 932950"/>
                        <a:gd name="connsiteX7-191" fmla="*/ 1876873 w 3723451"/>
                        <a:gd name="connsiteY7-192" fmla="*/ 932950 h 932950"/>
                        <a:gd name="connsiteX8-193" fmla="*/ 690067 w 3723451"/>
                        <a:gd name="connsiteY8-194" fmla="*/ 398582 h 932950"/>
                        <a:gd name="connsiteX9-195" fmla="*/ 523214 w 3723451"/>
                        <a:gd name="connsiteY9-196" fmla="*/ 469166 h 932950"/>
                        <a:gd name="connsiteX10-197" fmla="*/ 0 w 3723451"/>
                        <a:gd name="connsiteY10-198" fmla="*/ 228246 h 932950"/>
                        <a:gd name="connsiteX0-199" fmla="*/ 0 w 3723451"/>
                        <a:gd name="connsiteY0-200" fmla="*/ 228246 h 932950"/>
                        <a:gd name="connsiteX1-201" fmla="*/ 655168 w 3723451"/>
                        <a:gd name="connsiteY1-202" fmla="*/ 2690 h 932950"/>
                        <a:gd name="connsiteX2-203" fmla="*/ 1855778 w 3723451"/>
                        <a:gd name="connsiteY2-204" fmla="*/ 520562 h 932950"/>
                        <a:gd name="connsiteX3-205" fmla="*/ 3001174 w 3723451"/>
                        <a:gd name="connsiteY3-206" fmla="*/ 0 h 932950"/>
                        <a:gd name="connsiteX4-207" fmla="*/ 3723451 w 3723451"/>
                        <a:gd name="connsiteY4-208" fmla="*/ 207149 h 932950"/>
                        <a:gd name="connsiteX5-209" fmla="*/ 3186079 w 3723451"/>
                        <a:gd name="connsiteY5-210" fmla="*/ 461874 h 932950"/>
                        <a:gd name="connsiteX6-211" fmla="*/ 3013067 w 3723451"/>
                        <a:gd name="connsiteY6-212" fmla="*/ 393200 h 932950"/>
                        <a:gd name="connsiteX7-213" fmla="*/ 1876873 w 3723451"/>
                        <a:gd name="connsiteY7-214" fmla="*/ 932950 h 932950"/>
                        <a:gd name="connsiteX8-215" fmla="*/ 690067 w 3723451"/>
                        <a:gd name="connsiteY8-216" fmla="*/ 398582 h 932950"/>
                        <a:gd name="connsiteX9-217" fmla="*/ 523214 w 3723451"/>
                        <a:gd name="connsiteY9-218" fmla="*/ 469166 h 932950"/>
                        <a:gd name="connsiteX10-219" fmla="*/ 0 w 3723451"/>
                        <a:gd name="connsiteY10-220" fmla="*/ 228246 h 932950"/>
                        <a:gd name="connsiteX0-221" fmla="*/ 0 w 3723451"/>
                        <a:gd name="connsiteY0-222" fmla="*/ 228246 h 932950"/>
                        <a:gd name="connsiteX1-223" fmla="*/ 655168 w 3723451"/>
                        <a:gd name="connsiteY1-224" fmla="*/ 2690 h 932950"/>
                        <a:gd name="connsiteX2-225" fmla="*/ 1855778 w 3723451"/>
                        <a:gd name="connsiteY2-226" fmla="*/ 520562 h 932950"/>
                        <a:gd name="connsiteX3-227" fmla="*/ 3001174 w 3723451"/>
                        <a:gd name="connsiteY3-228" fmla="*/ 0 h 932950"/>
                        <a:gd name="connsiteX4-229" fmla="*/ 3723451 w 3723451"/>
                        <a:gd name="connsiteY4-230" fmla="*/ 207149 h 932950"/>
                        <a:gd name="connsiteX5-231" fmla="*/ 3186079 w 3723451"/>
                        <a:gd name="connsiteY5-232" fmla="*/ 461874 h 932950"/>
                        <a:gd name="connsiteX6-233" fmla="*/ 3013067 w 3723451"/>
                        <a:gd name="connsiteY6-234" fmla="*/ 393200 h 932950"/>
                        <a:gd name="connsiteX7-235" fmla="*/ 1876873 w 3723451"/>
                        <a:gd name="connsiteY7-236" fmla="*/ 932950 h 932950"/>
                        <a:gd name="connsiteX8-237" fmla="*/ 711613 w 3723451"/>
                        <a:gd name="connsiteY8-238" fmla="*/ 413055 h 932950"/>
                        <a:gd name="connsiteX9-239" fmla="*/ 523214 w 3723451"/>
                        <a:gd name="connsiteY9-240" fmla="*/ 469166 h 932950"/>
                        <a:gd name="connsiteX10-241" fmla="*/ 0 w 3723451"/>
                        <a:gd name="connsiteY10-242" fmla="*/ 228246 h 932950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58" name="Freeform 957"/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-1" fmla="*/ 4602 w 1371198"/>
                        <a:gd name="connsiteY0-2" fmla="*/ 0 h 800665"/>
                        <a:gd name="connsiteX1-3" fmla="*/ 1371198 w 1371198"/>
                        <a:gd name="connsiteY1-4" fmla="*/ 625807 h 800665"/>
                        <a:gd name="connsiteX2-5" fmla="*/ 897260 w 1371198"/>
                        <a:gd name="connsiteY2-6" fmla="*/ 800665 h 800665"/>
                        <a:gd name="connsiteX3-7" fmla="*/ 0 w 1371198"/>
                        <a:gd name="connsiteY3-8" fmla="*/ 404934 h 800665"/>
                        <a:gd name="connsiteX4-9" fmla="*/ 4602 w 1371198"/>
                        <a:gd name="connsiteY4-10" fmla="*/ 0 h 800665"/>
                        <a:gd name="connsiteX0-11" fmla="*/ 0 w 1366596"/>
                        <a:gd name="connsiteY0-12" fmla="*/ 0 h 800665"/>
                        <a:gd name="connsiteX1-13" fmla="*/ 1366596 w 1366596"/>
                        <a:gd name="connsiteY1-14" fmla="*/ 625807 h 800665"/>
                        <a:gd name="connsiteX2-15" fmla="*/ 892658 w 1366596"/>
                        <a:gd name="connsiteY2-16" fmla="*/ 800665 h 800665"/>
                        <a:gd name="connsiteX3-17" fmla="*/ 4601 w 1366596"/>
                        <a:gd name="connsiteY3-18" fmla="*/ 427942 h 800665"/>
                        <a:gd name="connsiteX4-19" fmla="*/ 0 w 1366596"/>
                        <a:gd name="connsiteY4-20" fmla="*/ 0 h 800665"/>
                        <a:gd name="connsiteX0-21" fmla="*/ 0 w 1366596"/>
                        <a:gd name="connsiteY0-22" fmla="*/ 0 h 800665"/>
                        <a:gd name="connsiteX1-23" fmla="*/ 1366596 w 1366596"/>
                        <a:gd name="connsiteY1-24" fmla="*/ 625807 h 800665"/>
                        <a:gd name="connsiteX2-25" fmla="*/ 892658 w 1366596"/>
                        <a:gd name="connsiteY2-26" fmla="*/ 800665 h 800665"/>
                        <a:gd name="connsiteX3-27" fmla="*/ 4601 w 1366596"/>
                        <a:gd name="connsiteY3-28" fmla="*/ 427942 h 800665"/>
                        <a:gd name="connsiteX4-29" fmla="*/ 0 w 1366596"/>
                        <a:gd name="connsiteY4-30" fmla="*/ 0 h 800665"/>
                        <a:gd name="connsiteX0-31" fmla="*/ 0 w 1366596"/>
                        <a:gd name="connsiteY0-32" fmla="*/ 0 h 800665"/>
                        <a:gd name="connsiteX1-33" fmla="*/ 1366596 w 1366596"/>
                        <a:gd name="connsiteY1-34" fmla="*/ 625807 h 800665"/>
                        <a:gd name="connsiteX2-35" fmla="*/ 892658 w 1366596"/>
                        <a:gd name="connsiteY2-36" fmla="*/ 800665 h 800665"/>
                        <a:gd name="connsiteX3-37" fmla="*/ 4601 w 1366596"/>
                        <a:gd name="connsiteY3-38" fmla="*/ 427942 h 800665"/>
                        <a:gd name="connsiteX4-39" fmla="*/ 0 w 1366596"/>
                        <a:gd name="connsiteY4-40" fmla="*/ 0 h 800665"/>
                        <a:gd name="connsiteX0-41" fmla="*/ 0 w 1366596"/>
                        <a:gd name="connsiteY0-42" fmla="*/ 0 h 809868"/>
                        <a:gd name="connsiteX1-43" fmla="*/ 1366596 w 1366596"/>
                        <a:gd name="connsiteY1-44" fmla="*/ 625807 h 809868"/>
                        <a:gd name="connsiteX2-45" fmla="*/ 865050 w 1366596"/>
                        <a:gd name="connsiteY2-46" fmla="*/ 809868 h 809868"/>
                        <a:gd name="connsiteX3-47" fmla="*/ 4601 w 1366596"/>
                        <a:gd name="connsiteY3-48" fmla="*/ 427942 h 809868"/>
                        <a:gd name="connsiteX4-49" fmla="*/ 0 w 1366596"/>
                        <a:gd name="connsiteY4-50" fmla="*/ 0 h 809868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59" name="Freeform 958"/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-1" fmla="*/ 1329786 w 1348191"/>
                        <a:gd name="connsiteY0-2" fmla="*/ 0 h 791462"/>
                        <a:gd name="connsiteX1-3" fmla="*/ 1348191 w 1348191"/>
                        <a:gd name="connsiteY1-4" fmla="*/ 381926 h 791462"/>
                        <a:gd name="connsiteX2-5" fmla="*/ 487742 w 1348191"/>
                        <a:gd name="connsiteY2-6" fmla="*/ 791462 h 791462"/>
                        <a:gd name="connsiteX3-7" fmla="*/ 0 w 1348191"/>
                        <a:gd name="connsiteY3-8" fmla="*/ 612002 h 791462"/>
                        <a:gd name="connsiteX4-9" fmla="*/ 1329786 w 1348191"/>
                        <a:gd name="connsiteY4-10" fmla="*/ 0 h 791462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960" name="Straight Connector 959"/>
                    <p:cNvCxnSpPr>
                      <a:endCxn id="955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961" name="Straight Connector 960"/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950" name="Group 949"/>
                  <p:cNvGrpSpPr/>
                  <p:nvPr/>
                </p:nvGrpSpPr>
                <p:grpSpPr>
                  <a:xfrm>
                    <a:off x="1770362" y="2873352"/>
                    <a:ext cx="441422" cy="369332"/>
                    <a:chOff x="667045" y="1708643"/>
                    <a:chExt cx="441422" cy="369332"/>
                  </a:xfrm>
                </p:grpSpPr>
                <p:sp>
                  <p:nvSpPr>
                    <p:cNvPr id="951" name="Oval 950"/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52" name="TextBox 951"/>
                    <p:cNvSpPr txBox="1"/>
                    <p:nvPr/>
                  </p:nvSpPr>
                  <p:spPr>
                    <a:xfrm>
                      <a:off x="667045" y="1708643"/>
                      <a:ext cx="441422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MS PGothic" panose="020B0600070205080204" pitchFamily="34" charset="-128"/>
                        </a:rPr>
                        <a:t>1b</a:t>
                      </a: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endParaRPr>
                    </a:p>
                  </p:txBody>
                </p:sp>
              </p:grpSp>
            </p:grpSp>
            <p:grpSp>
              <p:nvGrpSpPr>
                <p:cNvPr id="901" name="Group 900"/>
                <p:cNvGrpSpPr/>
                <p:nvPr/>
              </p:nvGrpSpPr>
              <p:grpSpPr>
                <a:xfrm>
                  <a:off x="1740320" y="4094669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936" name="Group 327"/>
                  <p:cNvGrpSpPr/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940" name="Oval 939"/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41" name="Rectangle 940"/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42" name="Oval 941"/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43" name="Freeform 942"/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-1" fmla="*/ 1486231 w 2944854"/>
                        <a:gd name="connsiteY0-2" fmla="*/ 727041 h 1316375"/>
                        <a:gd name="connsiteX1-3" fmla="*/ 257675 w 2944854"/>
                        <a:gd name="connsiteY1-4" fmla="*/ 1302232 h 1316375"/>
                        <a:gd name="connsiteX2-5" fmla="*/ 0 w 2944854"/>
                        <a:gd name="connsiteY2-6" fmla="*/ 1228607 h 1316375"/>
                        <a:gd name="connsiteX3-7" fmla="*/ 911064 w 2944854"/>
                        <a:gd name="connsiteY3-8" fmla="*/ 837478 h 1316375"/>
                        <a:gd name="connsiteX4-9" fmla="*/ 883456 w 2944854"/>
                        <a:gd name="connsiteY4-10" fmla="*/ 450949 h 1316375"/>
                        <a:gd name="connsiteX5-11" fmla="*/ 161047 w 2944854"/>
                        <a:gd name="connsiteY5-12" fmla="*/ 119640 h 1316375"/>
                        <a:gd name="connsiteX6-13" fmla="*/ 404917 w 2944854"/>
                        <a:gd name="connsiteY6-14" fmla="*/ 50617 h 1316375"/>
                        <a:gd name="connsiteX7-15" fmla="*/ 1477028 w 2944854"/>
                        <a:gd name="connsiteY7-16" fmla="*/ 501566 h 1316375"/>
                        <a:gd name="connsiteX8-17" fmla="*/ 2572146 w 2944854"/>
                        <a:gd name="connsiteY8-18" fmla="*/ 0 h 1316375"/>
                        <a:gd name="connsiteX9-19" fmla="*/ 2875834 w 2944854"/>
                        <a:gd name="connsiteY9-20" fmla="*/ 96632 h 1316375"/>
                        <a:gd name="connsiteX10-21" fmla="*/ 2079803 w 2944854"/>
                        <a:gd name="connsiteY10-22" fmla="*/ 432543 h 1316375"/>
                        <a:gd name="connsiteX11-23" fmla="*/ 2240850 w 2944854"/>
                        <a:gd name="connsiteY11-24" fmla="*/ 920305 h 1316375"/>
                        <a:gd name="connsiteX12-25" fmla="*/ 2944854 w 2944854"/>
                        <a:gd name="connsiteY12-26" fmla="*/ 1228607 h 1316375"/>
                        <a:gd name="connsiteX13-27" fmla="*/ 2756623 w 2944854"/>
                        <a:gd name="connsiteY13-28" fmla="*/ 1316375 h 1316375"/>
                        <a:gd name="connsiteX14-29" fmla="*/ 1486231 w 2944854"/>
                        <a:gd name="connsiteY14-30" fmla="*/ 727041 h 1316375"/>
                        <a:gd name="connsiteX0-31" fmla="*/ 1486231 w 3024520"/>
                        <a:gd name="connsiteY0-32" fmla="*/ 727041 h 1316375"/>
                        <a:gd name="connsiteX1-33" fmla="*/ 257675 w 3024520"/>
                        <a:gd name="connsiteY1-34" fmla="*/ 1302232 h 1316375"/>
                        <a:gd name="connsiteX2-35" fmla="*/ 0 w 3024520"/>
                        <a:gd name="connsiteY2-36" fmla="*/ 1228607 h 1316375"/>
                        <a:gd name="connsiteX3-37" fmla="*/ 911064 w 3024520"/>
                        <a:gd name="connsiteY3-38" fmla="*/ 837478 h 1316375"/>
                        <a:gd name="connsiteX4-39" fmla="*/ 883456 w 3024520"/>
                        <a:gd name="connsiteY4-40" fmla="*/ 450949 h 1316375"/>
                        <a:gd name="connsiteX5-41" fmla="*/ 161047 w 3024520"/>
                        <a:gd name="connsiteY5-42" fmla="*/ 119640 h 1316375"/>
                        <a:gd name="connsiteX6-43" fmla="*/ 404917 w 3024520"/>
                        <a:gd name="connsiteY6-44" fmla="*/ 50617 h 1316375"/>
                        <a:gd name="connsiteX7-45" fmla="*/ 1477028 w 3024520"/>
                        <a:gd name="connsiteY7-46" fmla="*/ 501566 h 1316375"/>
                        <a:gd name="connsiteX8-47" fmla="*/ 2572146 w 3024520"/>
                        <a:gd name="connsiteY8-48" fmla="*/ 0 h 1316375"/>
                        <a:gd name="connsiteX9-49" fmla="*/ 2875834 w 3024520"/>
                        <a:gd name="connsiteY9-50" fmla="*/ 96632 h 1316375"/>
                        <a:gd name="connsiteX10-51" fmla="*/ 2079803 w 3024520"/>
                        <a:gd name="connsiteY10-52" fmla="*/ 432543 h 1316375"/>
                        <a:gd name="connsiteX11-53" fmla="*/ 2240850 w 3024520"/>
                        <a:gd name="connsiteY11-54" fmla="*/ 920305 h 1316375"/>
                        <a:gd name="connsiteX12-55" fmla="*/ 3024520 w 3024520"/>
                        <a:gd name="connsiteY12-56" fmla="*/ 1228607 h 1316375"/>
                        <a:gd name="connsiteX13-57" fmla="*/ 2756623 w 3024520"/>
                        <a:gd name="connsiteY13-58" fmla="*/ 1316375 h 1316375"/>
                        <a:gd name="connsiteX14-59" fmla="*/ 1486231 w 3024520"/>
                        <a:gd name="connsiteY14-60" fmla="*/ 727041 h 1316375"/>
                        <a:gd name="connsiteX0-61" fmla="*/ 1537780 w 3076069"/>
                        <a:gd name="connsiteY0-62" fmla="*/ 727041 h 1316375"/>
                        <a:gd name="connsiteX1-63" fmla="*/ 309224 w 3076069"/>
                        <a:gd name="connsiteY1-64" fmla="*/ 1302232 h 1316375"/>
                        <a:gd name="connsiteX2-65" fmla="*/ 0 w 3076069"/>
                        <a:gd name="connsiteY2-66" fmla="*/ 1228607 h 1316375"/>
                        <a:gd name="connsiteX3-67" fmla="*/ 962613 w 3076069"/>
                        <a:gd name="connsiteY3-68" fmla="*/ 837478 h 1316375"/>
                        <a:gd name="connsiteX4-69" fmla="*/ 935005 w 3076069"/>
                        <a:gd name="connsiteY4-70" fmla="*/ 450949 h 1316375"/>
                        <a:gd name="connsiteX5-71" fmla="*/ 212596 w 3076069"/>
                        <a:gd name="connsiteY5-72" fmla="*/ 119640 h 1316375"/>
                        <a:gd name="connsiteX6-73" fmla="*/ 456466 w 3076069"/>
                        <a:gd name="connsiteY6-74" fmla="*/ 50617 h 1316375"/>
                        <a:gd name="connsiteX7-75" fmla="*/ 1528577 w 3076069"/>
                        <a:gd name="connsiteY7-76" fmla="*/ 501566 h 1316375"/>
                        <a:gd name="connsiteX8-77" fmla="*/ 2623695 w 3076069"/>
                        <a:gd name="connsiteY8-78" fmla="*/ 0 h 1316375"/>
                        <a:gd name="connsiteX9-79" fmla="*/ 2927383 w 3076069"/>
                        <a:gd name="connsiteY9-80" fmla="*/ 96632 h 1316375"/>
                        <a:gd name="connsiteX10-81" fmla="*/ 2131352 w 3076069"/>
                        <a:gd name="connsiteY10-82" fmla="*/ 432543 h 1316375"/>
                        <a:gd name="connsiteX11-83" fmla="*/ 2292399 w 3076069"/>
                        <a:gd name="connsiteY11-84" fmla="*/ 920305 h 1316375"/>
                        <a:gd name="connsiteX12-85" fmla="*/ 3076069 w 3076069"/>
                        <a:gd name="connsiteY12-86" fmla="*/ 1228607 h 1316375"/>
                        <a:gd name="connsiteX13-87" fmla="*/ 2808172 w 3076069"/>
                        <a:gd name="connsiteY13-88" fmla="*/ 1316375 h 1316375"/>
                        <a:gd name="connsiteX14-89" fmla="*/ 1537780 w 3076069"/>
                        <a:gd name="connsiteY14-90" fmla="*/ 727041 h 1316375"/>
                        <a:gd name="connsiteX0-91" fmla="*/ 1537780 w 3076069"/>
                        <a:gd name="connsiteY0-92" fmla="*/ 727041 h 1321259"/>
                        <a:gd name="connsiteX1-93" fmla="*/ 313981 w 3076069"/>
                        <a:gd name="connsiteY1-94" fmla="*/ 1321259 h 1321259"/>
                        <a:gd name="connsiteX2-95" fmla="*/ 0 w 3076069"/>
                        <a:gd name="connsiteY2-96" fmla="*/ 1228607 h 1321259"/>
                        <a:gd name="connsiteX3-97" fmla="*/ 962613 w 3076069"/>
                        <a:gd name="connsiteY3-98" fmla="*/ 837478 h 1321259"/>
                        <a:gd name="connsiteX4-99" fmla="*/ 935005 w 3076069"/>
                        <a:gd name="connsiteY4-100" fmla="*/ 450949 h 1321259"/>
                        <a:gd name="connsiteX5-101" fmla="*/ 212596 w 3076069"/>
                        <a:gd name="connsiteY5-102" fmla="*/ 119640 h 1321259"/>
                        <a:gd name="connsiteX6-103" fmla="*/ 456466 w 3076069"/>
                        <a:gd name="connsiteY6-104" fmla="*/ 50617 h 1321259"/>
                        <a:gd name="connsiteX7-105" fmla="*/ 1528577 w 3076069"/>
                        <a:gd name="connsiteY7-106" fmla="*/ 501566 h 1321259"/>
                        <a:gd name="connsiteX8-107" fmla="*/ 2623695 w 3076069"/>
                        <a:gd name="connsiteY8-108" fmla="*/ 0 h 1321259"/>
                        <a:gd name="connsiteX9-109" fmla="*/ 2927383 w 3076069"/>
                        <a:gd name="connsiteY9-110" fmla="*/ 96632 h 1321259"/>
                        <a:gd name="connsiteX10-111" fmla="*/ 2131352 w 3076069"/>
                        <a:gd name="connsiteY10-112" fmla="*/ 432543 h 1321259"/>
                        <a:gd name="connsiteX11-113" fmla="*/ 2292399 w 3076069"/>
                        <a:gd name="connsiteY11-114" fmla="*/ 920305 h 1321259"/>
                        <a:gd name="connsiteX12-115" fmla="*/ 3076069 w 3076069"/>
                        <a:gd name="connsiteY12-116" fmla="*/ 1228607 h 1321259"/>
                        <a:gd name="connsiteX13-117" fmla="*/ 2808172 w 3076069"/>
                        <a:gd name="connsiteY13-118" fmla="*/ 1316375 h 1321259"/>
                        <a:gd name="connsiteX14-119" fmla="*/ 1537780 w 3076069"/>
                        <a:gd name="connsiteY14-120" fmla="*/ 727041 h 1321259"/>
                        <a:gd name="connsiteX0-121" fmla="*/ 1537780 w 3076069"/>
                        <a:gd name="connsiteY0-122" fmla="*/ 750825 h 1321259"/>
                        <a:gd name="connsiteX1-123" fmla="*/ 313981 w 3076069"/>
                        <a:gd name="connsiteY1-124" fmla="*/ 1321259 h 1321259"/>
                        <a:gd name="connsiteX2-125" fmla="*/ 0 w 3076069"/>
                        <a:gd name="connsiteY2-126" fmla="*/ 1228607 h 1321259"/>
                        <a:gd name="connsiteX3-127" fmla="*/ 962613 w 3076069"/>
                        <a:gd name="connsiteY3-128" fmla="*/ 837478 h 1321259"/>
                        <a:gd name="connsiteX4-129" fmla="*/ 935005 w 3076069"/>
                        <a:gd name="connsiteY4-130" fmla="*/ 450949 h 1321259"/>
                        <a:gd name="connsiteX5-131" fmla="*/ 212596 w 3076069"/>
                        <a:gd name="connsiteY5-132" fmla="*/ 119640 h 1321259"/>
                        <a:gd name="connsiteX6-133" fmla="*/ 456466 w 3076069"/>
                        <a:gd name="connsiteY6-134" fmla="*/ 50617 h 1321259"/>
                        <a:gd name="connsiteX7-135" fmla="*/ 1528577 w 3076069"/>
                        <a:gd name="connsiteY7-136" fmla="*/ 501566 h 1321259"/>
                        <a:gd name="connsiteX8-137" fmla="*/ 2623695 w 3076069"/>
                        <a:gd name="connsiteY8-138" fmla="*/ 0 h 1321259"/>
                        <a:gd name="connsiteX9-139" fmla="*/ 2927383 w 3076069"/>
                        <a:gd name="connsiteY9-140" fmla="*/ 96632 h 1321259"/>
                        <a:gd name="connsiteX10-141" fmla="*/ 2131352 w 3076069"/>
                        <a:gd name="connsiteY10-142" fmla="*/ 432543 h 1321259"/>
                        <a:gd name="connsiteX11-143" fmla="*/ 2292399 w 3076069"/>
                        <a:gd name="connsiteY11-144" fmla="*/ 920305 h 1321259"/>
                        <a:gd name="connsiteX12-145" fmla="*/ 3076069 w 3076069"/>
                        <a:gd name="connsiteY12-146" fmla="*/ 1228607 h 1321259"/>
                        <a:gd name="connsiteX13-147" fmla="*/ 2808172 w 3076069"/>
                        <a:gd name="connsiteY13-148" fmla="*/ 1316375 h 1321259"/>
                        <a:gd name="connsiteX14-149" fmla="*/ 1537780 w 3076069"/>
                        <a:gd name="connsiteY14-150" fmla="*/ 750825 h 1321259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  <a:cxn ang="0">
                          <a:pos x="connsiteX11-23" y="connsiteY11-24"/>
                        </a:cxn>
                        <a:cxn ang="0">
                          <a:pos x="connsiteX12-25" y="connsiteY12-26"/>
                        </a:cxn>
                        <a:cxn ang="0">
                          <a:pos x="connsiteX13-27" y="connsiteY13-28"/>
                        </a:cxn>
                        <a:cxn ang="0">
                          <a:pos x="connsiteX14-29" y="connsiteY14-30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44" name="Freeform 943"/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-1" fmla="*/ 0 w 3640627"/>
                        <a:gd name="connsiteY0-2" fmla="*/ 242051 h 923747"/>
                        <a:gd name="connsiteX1-3" fmla="*/ 655168 w 3640627"/>
                        <a:gd name="connsiteY1-4" fmla="*/ 16495 h 923747"/>
                        <a:gd name="connsiteX2-5" fmla="*/ 1809765 w 3640627"/>
                        <a:gd name="connsiteY2-6" fmla="*/ 511360 h 923747"/>
                        <a:gd name="connsiteX3-7" fmla="*/ 2964363 w 3640627"/>
                        <a:gd name="connsiteY3-8" fmla="*/ 0 h 923747"/>
                        <a:gd name="connsiteX4-9" fmla="*/ 3640627 w 3640627"/>
                        <a:gd name="connsiteY4-10" fmla="*/ 197946 h 923747"/>
                        <a:gd name="connsiteX5-11" fmla="*/ 3195282 w 3640627"/>
                        <a:gd name="connsiteY5-12" fmla="*/ 461874 h 923747"/>
                        <a:gd name="connsiteX6-13" fmla="*/ 2980857 w 3640627"/>
                        <a:gd name="connsiteY6-14" fmla="*/ 379396 h 923747"/>
                        <a:gd name="connsiteX7-15" fmla="*/ 1826259 w 3640627"/>
                        <a:gd name="connsiteY7-16" fmla="*/ 923747 h 923747"/>
                        <a:gd name="connsiteX8-17" fmla="*/ 671662 w 3640627"/>
                        <a:gd name="connsiteY8-18" fmla="*/ 412387 h 923747"/>
                        <a:gd name="connsiteX9-19" fmla="*/ 523214 w 3640627"/>
                        <a:gd name="connsiteY9-20" fmla="*/ 478369 h 923747"/>
                        <a:gd name="connsiteX10-21" fmla="*/ 0 w 3640627"/>
                        <a:gd name="connsiteY10-22" fmla="*/ 242051 h 923747"/>
                        <a:gd name="connsiteX0-23" fmla="*/ 0 w 3640627"/>
                        <a:gd name="connsiteY0-24" fmla="*/ 242051 h 923747"/>
                        <a:gd name="connsiteX1-25" fmla="*/ 655168 w 3640627"/>
                        <a:gd name="connsiteY1-26" fmla="*/ 16495 h 923747"/>
                        <a:gd name="connsiteX2-27" fmla="*/ 1809765 w 3640627"/>
                        <a:gd name="connsiteY2-28" fmla="*/ 511360 h 923747"/>
                        <a:gd name="connsiteX3-29" fmla="*/ 2964363 w 3640627"/>
                        <a:gd name="connsiteY3-30" fmla="*/ 0 h 923747"/>
                        <a:gd name="connsiteX4-31" fmla="*/ 3640627 w 3640627"/>
                        <a:gd name="connsiteY4-32" fmla="*/ 197946 h 923747"/>
                        <a:gd name="connsiteX5-33" fmla="*/ 3195282 w 3640627"/>
                        <a:gd name="connsiteY5-34" fmla="*/ 461874 h 923747"/>
                        <a:gd name="connsiteX6-35" fmla="*/ 2980857 w 3640627"/>
                        <a:gd name="connsiteY6-36" fmla="*/ 379396 h 923747"/>
                        <a:gd name="connsiteX7-37" fmla="*/ 1826259 w 3640627"/>
                        <a:gd name="connsiteY7-38" fmla="*/ 923747 h 923747"/>
                        <a:gd name="connsiteX8-39" fmla="*/ 671662 w 3640627"/>
                        <a:gd name="connsiteY8-40" fmla="*/ 412387 h 923747"/>
                        <a:gd name="connsiteX9-41" fmla="*/ 523214 w 3640627"/>
                        <a:gd name="connsiteY9-42" fmla="*/ 482971 h 923747"/>
                        <a:gd name="connsiteX10-43" fmla="*/ 0 w 3640627"/>
                        <a:gd name="connsiteY10-44" fmla="*/ 242051 h 923747"/>
                        <a:gd name="connsiteX0-45" fmla="*/ 0 w 3640627"/>
                        <a:gd name="connsiteY0-46" fmla="*/ 242051 h 923747"/>
                        <a:gd name="connsiteX1-47" fmla="*/ 655168 w 3640627"/>
                        <a:gd name="connsiteY1-48" fmla="*/ 16495 h 923747"/>
                        <a:gd name="connsiteX2-49" fmla="*/ 1809765 w 3640627"/>
                        <a:gd name="connsiteY2-50" fmla="*/ 511360 h 923747"/>
                        <a:gd name="connsiteX3-51" fmla="*/ 2964363 w 3640627"/>
                        <a:gd name="connsiteY3-52" fmla="*/ 0 h 923747"/>
                        <a:gd name="connsiteX4-53" fmla="*/ 3640627 w 3640627"/>
                        <a:gd name="connsiteY4-54" fmla="*/ 197946 h 923747"/>
                        <a:gd name="connsiteX5-55" fmla="*/ 3195282 w 3640627"/>
                        <a:gd name="connsiteY5-56" fmla="*/ 461874 h 923747"/>
                        <a:gd name="connsiteX6-57" fmla="*/ 2980857 w 3640627"/>
                        <a:gd name="connsiteY6-58" fmla="*/ 379396 h 923747"/>
                        <a:gd name="connsiteX7-59" fmla="*/ 1826259 w 3640627"/>
                        <a:gd name="connsiteY7-60" fmla="*/ 923747 h 923747"/>
                        <a:gd name="connsiteX8-61" fmla="*/ 690067 w 3640627"/>
                        <a:gd name="connsiteY8-62" fmla="*/ 412387 h 923747"/>
                        <a:gd name="connsiteX9-63" fmla="*/ 523214 w 3640627"/>
                        <a:gd name="connsiteY9-64" fmla="*/ 482971 h 923747"/>
                        <a:gd name="connsiteX10-65" fmla="*/ 0 w 3640627"/>
                        <a:gd name="connsiteY10-66" fmla="*/ 242051 h 923747"/>
                        <a:gd name="connsiteX0-67" fmla="*/ 0 w 3640627"/>
                        <a:gd name="connsiteY0-68" fmla="*/ 242051 h 946755"/>
                        <a:gd name="connsiteX1-69" fmla="*/ 655168 w 3640627"/>
                        <a:gd name="connsiteY1-70" fmla="*/ 16495 h 946755"/>
                        <a:gd name="connsiteX2-71" fmla="*/ 1809765 w 3640627"/>
                        <a:gd name="connsiteY2-72" fmla="*/ 511360 h 946755"/>
                        <a:gd name="connsiteX3-73" fmla="*/ 2964363 w 3640627"/>
                        <a:gd name="connsiteY3-74" fmla="*/ 0 h 946755"/>
                        <a:gd name="connsiteX4-75" fmla="*/ 3640627 w 3640627"/>
                        <a:gd name="connsiteY4-76" fmla="*/ 197946 h 946755"/>
                        <a:gd name="connsiteX5-77" fmla="*/ 3195282 w 3640627"/>
                        <a:gd name="connsiteY5-78" fmla="*/ 461874 h 946755"/>
                        <a:gd name="connsiteX6-79" fmla="*/ 2980857 w 3640627"/>
                        <a:gd name="connsiteY6-80" fmla="*/ 379396 h 946755"/>
                        <a:gd name="connsiteX7-81" fmla="*/ 1876873 w 3640627"/>
                        <a:gd name="connsiteY7-82" fmla="*/ 946755 h 946755"/>
                        <a:gd name="connsiteX8-83" fmla="*/ 690067 w 3640627"/>
                        <a:gd name="connsiteY8-84" fmla="*/ 412387 h 946755"/>
                        <a:gd name="connsiteX9-85" fmla="*/ 523214 w 3640627"/>
                        <a:gd name="connsiteY9-86" fmla="*/ 482971 h 946755"/>
                        <a:gd name="connsiteX10-87" fmla="*/ 0 w 3640627"/>
                        <a:gd name="connsiteY10-88" fmla="*/ 242051 h 946755"/>
                        <a:gd name="connsiteX0-89" fmla="*/ 0 w 3640627"/>
                        <a:gd name="connsiteY0-90" fmla="*/ 242051 h 946755"/>
                        <a:gd name="connsiteX1-91" fmla="*/ 655168 w 3640627"/>
                        <a:gd name="connsiteY1-92" fmla="*/ 16495 h 946755"/>
                        <a:gd name="connsiteX2-93" fmla="*/ 1855778 w 3640627"/>
                        <a:gd name="connsiteY2-94" fmla="*/ 534367 h 946755"/>
                        <a:gd name="connsiteX3-95" fmla="*/ 2964363 w 3640627"/>
                        <a:gd name="connsiteY3-96" fmla="*/ 0 h 946755"/>
                        <a:gd name="connsiteX4-97" fmla="*/ 3640627 w 3640627"/>
                        <a:gd name="connsiteY4-98" fmla="*/ 197946 h 946755"/>
                        <a:gd name="connsiteX5-99" fmla="*/ 3195282 w 3640627"/>
                        <a:gd name="connsiteY5-100" fmla="*/ 461874 h 946755"/>
                        <a:gd name="connsiteX6-101" fmla="*/ 2980857 w 3640627"/>
                        <a:gd name="connsiteY6-102" fmla="*/ 379396 h 946755"/>
                        <a:gd name="connsiteX7-103" fmla="*/ 1876873 w 3640627"/>
                        <a:gd name="connsiteY7-104" fmla="*/ 946755 h 946755"/>
                        <a:gd name="connsiteX8-105" fmla="*/ 690067 w 3640627"/>
                        <a:gd name="connsiteY8-106" fmla="*/ 412387 h 946755"/>
                        <a:gd name="connsiteX9-107" fmla="*/ 523214 w 3640627"/>
                        <a:gd name="connsiteY9-108" fmla="*/ 482971 h 946755"/>
                        <a:gd name="connsiteX10-109" fmla="*/ 0 w 3640627"/>
                        <a:gd name="connsiteY10-110" fmla="*/ 242051 h 946755"/>
                        <a:gd name="connsiteX0-111" fmla="*/ 0 w 3640627"/>
                        <a:gd name="connsiteY0-112" fmla="*/ 242051 h 946755"/>
                        <a:gd name="connsiteX1-113" fmla="*/ 655168 w 3640627"/>
                        <a:gd name="connsiteY1-114" fmla="*/ 16495 h 946755"/>
                        <a:gd name="connsiteX2-115" fmla="*/ 1855778 w 3640627"/>
                        <a:gd name="connsiteY2-116" fmla="*/ 534367 h 946755"/>
                        <a:gd name="connsiteX3-117" fmla="*/ 2964363 w 3640627"/>
                        <a:gd name="connsiteY3-118" fmla="*/ 0 h 946755"/>
                        <a:gd name="connsiteX4-119" fmla="*/ 3640627 w 3640627"/>
                        <a:gd name="connsiteY4-120" fmla="*/ 197946 h 946755"/>
                        <a:gd name="connsiteX5-121" fmla="*/ 3195282 w 3640627"/>
                        <a:gd name="connsiteY5-122" fmla="*/ 461874 h 946755"/>
                        <a:gd name="connsiteX6-123" fmla="*/ 3008465 w 3640627"/>
                        <a:gd name="connsiteY6-124" fmla="*/ 402404 h 946755"/>
                        <a:gd name="connsiteX7-125" fmla="*/ 1876873 w 3640627"/>
                        <a:gd name="connsiteY7-126" fmla="*/ 946755 h 946755"/>
                        <a:gd name="connsiteX8-127" fmla="*/ 690067 w 3640627"/>
                        <a:gd name="connsiteY8-128" fmla="*/ 412387 h 946755"/>
                        <a:gd name="connsiteX9-129" fmla="*/ 523214 w 3640627"/>
                        <a:gd name="connsiteY9-130" fmla="*/ 482971 h 946755"/>
                        <a:gd name="connsiteX10-131" fmla="*/ 0 w 3640627"/>
                        <a:gd name="connsiteY10-132" fmla="*/ 242051 h 946755"/>
                        <a:gd name="connsiteX0-133" fmla="*/ 0 w 3723451"/>
                        <a:gd name="connsiteY0-134" fmla="*/ 242051 h 946755"/>
                        <a:gd name="connsiteX1-135" fmla="*/ 655168 w 3723451"/>
                        <a:gd name="connsiteY1-136" fmla="*/ 16495 h 946755"/>
                        <a:gd name="connsiteX2-137" fmla="*/ 1855778 w 3723451"/>
                        <a:gd name="connsiteY2-138" fmla="*/ 534367 h 946755"/>
                        <a:gd name="connsiteX3-139" fmla="*/ 2964363 w 3723451"/>
                        <a:gd name="connsiteY3-140" fmla="*/ 0 h 946755"/>
                        <a:gd name="connsiteX4-141" fmla="*/ 3723451 w 3723451"/>
                        <a:gd name="connsiteY4-142" fmla="*/ 220954 h 946755"/>
                        <a:gd name="connsiteX5-143" fmla="*/ 3195282 w 3723451"/>
                        <a:gd name="connsiteY5-144" fmla="*/ 461874 h 946755"/>
                        <a:gd name="connsiteX6-145" fmla="*/ 3008465 w 3723451"/>
                        <a:gd name="connsiteY6-146" fmla="*/ 402404 h 946755"/>
                        <a:gd name="connsiteX7-147" fmla="*/ 1876873 w 3723451"/>
                        <a:gd name="connsiteY7-148" fmla="*/ 946755 h 946755"/>
                        <a:gd name="connsiteX8-149" fmla="*/ 690067 w 3723451"/>
                        <a:gd name="connsiteY8-150" fmla="*/ 412387 h 946755"/>
                        <a:gd name="connsiteX9-151" fmla="*/ 523214 w 3723451"/>
                        <a:gd name="connsiteY9-152" fmla="*/ 482971 h 946755"/>
                        <a:gd name="connsiteX10-153" fmla="*/ 0 w 3723451"/>
                        <a:gd name="connsiteY10-154" fmla="*/ 242051 h 946755"/>
                        <a:gd name="connsiteX0-155" fmla="*/ 0 w 3723451"/>
                        <a:gd name="connsiteY0-156" fmla="*/ 228246 h 932950"/>
                        <a:gd name="connsiteX1-157" fmla="*/ 655168 w 3723451"/>
                        <a:gd name="connsiteY1-158" fmla="*/ 2690 h 932950"/>
                        <a:gd name="connsiteX2-159" fmla="*/ 1855778 w 3723451"/>
                        <a:gd name="connsiteY2-160" fmla="*/ 520562 h 932950"/>
                        <a:gd name="connsiteX3-161" fmla="*/ 3001174 w 3723451"/>
                        <a:gd name="connsiteY3-162" fmla="*/ 0 h 932950"/>
                        <a:gd name="connsiteX4-163" fmla="*/ 3723451 w 3723451"/>
                        <a:gd name="connsiteY4-164" fmla="*/ 207149 h 932950"/>
                        <a:gd name="connsiteX5-165" fmla="*/ 3195282 w 3723451"/>
                        <a:gd name="connsiteY5-166" fmla="*/ 448069 h 932950"/>
                        <a:gd name="connsiteX6-167" fmla="*/ 3008465 w 3723451"/>
                        <a:gd name="connsiteY6-168" fmla="*/ 388599 h 932950"/>
                        <a:gd name="connsiteX7-169" fmla="*/ 1876873 w 3723451"/>
                        <a:gd name="connsiteY7-170" fmla="*/ 932950 h 932950"/>
                        <a:gd name="connsiteX8-171" fmla="*/ 690067 w 3723451"/>
                        <a:gd name="connsiteY8-172" fmla="*/ 398582 h 932950"/>
                        <a:gd name="connsiteX9-173" fmla="*/ 523214 w 3723451"/>
                        <a:gd name="connsiteY9-174" fmla="*/ 469166 h 932950"/>
                        <a:gd name="connsiteX10-175" fmla="*/ 0 w 3723451"/>
                        <a:gd name="connsiteY10-176" fmla="*/ 228246 h 932950"/>
                        <a:gd name="connsiteX0-177" fmla="*/ 0 w 3723451"/>
                        <a:gd name="connsiteY0-178" fmla="*/ 228246 h 932950"/>
                        <a:gd name="connsiteX1-179" fmla="*/ 655168 w 3723451"/>
                        <a:gd name="connsiteY1-180" fmla="*/ 2690 h 932950"/>
                        <a:gd name="connsiteX2-181" fmla="*/ 1855778 w 3723451"/>
                        <a:gd name="connsiteY2-182" fmla="*/ 520562 h 932950"/>
                        <a:gd name="connsiteX3-183" fmla="*/ 3001174 w 3723451"/>
                        <a:gd name="connsiteY3-184" fmla="*/ 0 h 932950"/>
                        <a:gd name="connsiteX4-185" fmla="*/ 3723451 w 3723451"/>
                        <a:gd name="connsiteY4-186" fmla="*/ 207149 h 932950"/>
                        <a:gd name="connsiteX5-187" fmla="*/ 3195282 w 3723451"/>
                        <a:gd name="connsiteY5-188" fmla="*/ 448069 h 932950"/>
                        <a:gd name="connsiteX6-189" fmla="*/ 3013067 w 3723451"/>
                        <a:gd name="connsiteY6-190" fmla="*/ 393200 h 932950"/>
                        <a:gd name="connsiteX7-191" fmla="*/ 1876873 w 3723451"/>
                        <a:gd name="connsiteY7-192" fmla="*/ 932950 h 932950"/>
                        <a:gd name="connsiteX8-193" fmla="*/ 690067 w 3723451"/>
                        <a:gd name="connsiteY8-194" fmla="*/ 398582 h 932950"/>
                        <a:gd name="connsiteX9-195" fmla="*/ 523214 w 3723451"/>
                        <a:gd name="connsiteY9-196" fmla="*/ 469166 h 932950"/>
                        <a:gd name="connsiteX10-197" fmla="*/ 0 w 3723451"/>
                        <a:gd name="connsiteY10-198" fmla="*/ 228246 h 932950"/>
                        <a:gd name="connsiteX0-199" fmla="*/ 0 w 3723451"/>
                        <a:gd name="connsiteY0-200" fmla="*/ 228246 h 932950"/>
                        <a:gd name="connsiteX1-201" fmla="*/ 655168 w 3723451"/>
                        <a:gd name="connsiteY1-202" fmla="*/ 2690 h 932950"/>
                        <a:gd name="connsiteX2-203" fmla="*/ 1855778 w 3723451"/>
                        <a:gd name="connsiteY2-204" fmla="*/ 520562 h 932950"/>
                        <a:gd name="connsiteX3-205" fmla="*/ 3001174 w 3723451"/>
                        <a:gd name="connsiteY3-206" fmla="*/ 0 h 932950"/>
                        <a:gd name="connsiteX4-207" fmla="*/ 3723451 w 3723451"/>
                        <a:gd name="connsiteY4-208" fmla="*/ 207149 h 932950"/>
                        <a:gd name="connsiteX5-209" fmla="*/ 3186079 w 3723451"/>
                        <a:gd name="connsiteY5-210" fmla="*/ 461874 h 932950"/>
                        <a:gd name="connsiteX6-211" fmla="*/ 3013067 w 3723451"/>
                        <a:gd name="connsiteY6-212" fmla="*/ 393200 h 932950"/>
                        <a:gd name="connsiteX7-213" fmla="*/ 1876873 w 3723451"/>
                        <a:gd name="connsiteY7-214" fmla="*/ 932950 h 932950"/>
                        <a:gd name="connsiteX8-215" fmla="*/ 690067 w 3723451"/>
                        <a:gd name="connsiteY8-216" fmla="*/ 398582 h 932950"/>
                        <a:gd name="connsiteX9-217" fmla="*/ 523214 w 3723451"/>
                        <a:gd name="connsiteY9-218" fmla="*/ 469166 h 932950"/>
                        <a:gd name="connsiteX10-219" fmla="*/ 0 w 3723451"/>
                        <a:gd name="connsiteY10-220" fmla="*/ 228246 h 932950"/>
                        <a:gd name="connsiteX0-221" fmla="*/ 0 w 3723451"/>
                        <a:gd name="connsiteY0-222" fmla="*/ 228246 h 932950"/>
                        <a:gd name="connsiteX1-223" fmla="*/ 655168 w 3723451"/>
                        <a:gd name="connsiteY1-224" fmla="*/ 2690 h 932950"/>
                        <a:gd name="connsiteX2-225" fmla="*/ 1855778 w 3723451"/>
                        <a:gd name="connsiteY2-226" fmla="*/ 520562 h 932950"/>
                        <a:gd name="connsiteX3-227" fmla="*/ 3001174 w 3723451"/>
                        <a:gd name="connsiteY3-228" fmla="*/ 0 h 932950"/>
                        <a:gd name="connsiteX4-229" fmla="*/ 3723451 w 3723451"/>
                        <a:gd name="connsiteY4-230" fmla="*/ 207149 h 932950"/>
                        <a:gd name="connsiteX5-231" fmla="*/ 3186079 w 3723451"/>
                        <a:gd name="connsiteY5-232" fmla="*/ 461874 h 932950"/>
                        <a:gd name="connsiteX6-233" fmla="*/ 3013067 w 3723451"/>
                        <a:gd name="connsiteY6-234" fmla="*/ 393200 h 932950"/>
                        <a:gd name="connsiteX7-235" fmla="*/ 1876873 w 3723451"/>
                        <a:gd name="connsiteY7-236" fmla="*/ 932950 h 932950"/>
                        <a:gd name="connsiteX8-237" fmla="*/ 711613 w 3723451"/>
                        <a:gd name="connsiteY8-238" fmla="*/ 413055 h 932950"/>
                        <a:gd name="connsiteX9-239" fmla="*/ 523214 w 3723451"/>
                        <a:gd name="connsiteY9-240" fmla="*/ 469166 h 932950"/>
                        <a:gd name="connsiteX10-241" fmla="*/ 0 w 3723451"/>
                        <a:gd name="connsiteY10-242" fmla="*/ 228246 h 932950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45" name="Freeform 944"/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-1" fmla="*/ 4602 w 1371198"/>
                        <a:gd name="connsiteY0-2" fmla="*/ 0 h 800665"/>
                        <a:gd name="connsiteX1-3" fmla="*/ 1371198 w 1371198"/>
                        <a:gd name="connsiteY1-4" fmla="*/ 625807 h 800665"/>
                        <a:gd name="connsiteX2-5" fmla="*/ 897260 w 1371198"/>
                        <a:gd name="connsiteY2-6" fmla="*/ 800665 h 800665"/>
                        <a:gd name="connsiteX3-7" fmla="*/ 0 w 1371198"/>
                        <a:gd name="connsiteY3-8" fmla="*/ 404934 h 800665"/>
                        <a:gd name="connsiteX4-9" fmla="*/ 4602 w 1371198"/>
                        <a:gd name="connsiteY4-10" fmla="*/ 0 h 800665"/>
                        <a:gd name="connsiteX0-11" fmla="*/ 0 w 1366596"/>
                        <a:gd name="connsiteY0-12" fmla="*/ 0 h 800665"/>
                        <a:gd name="connsiteX1-13" fmla="*/ 1366596 w 1366596"/>
                        <a:gd name="connsiteY1-14" fmla="*/ 625807 h 800665"/>
                        <a:gd name="connsiteX2-15" fmla="*/ 892658 w 1366596"/>
                        <a:gd name="connsiteY2-16" fmla="*/ 800665 h 800665"/>
                        <a:gd name="connsiteX3-17" fmla="*/ 4601 w 1366596"/>
                        <a:gd name="connsiteY3-18" fmla="*/ 427942 h 800665"/>
                        <a:gd name="connsiteX4-19" fmla="*/ 0 w 1366596"/>
                        <a:gd name="connsiteY4-20" fmla="*/ 0 h 800665"/>
                        <a:gd name="connsiteX0-21" fmla="*/ 0 w 1366596"/>
                        <a:gd name="connsiteY0-22" fmla="*/ 0 h 800665"/>
                        <a:gd name="connsiteX1-23" fmla="*/ 1366596 w 1366596"/>
                        <a:gd name="connsiteY1-24" fmla="*/ 625807 h 800665"/>
                        <a:gd name="connsiteX2-25" fmla="*/ 892658 w 1366596"/>
                        <a:gd name="connsiteY2-26" fmla="*/ 800665 h 800665"/>
                        <a:gd name="connsiteX3-27" fmla="*/ 4601 w 1366596"/>
                        <a:gd name="connsiteY3-28" fmla="*/ 427942 h 800665"/>
                        <a:gd name="connsiteX4-29" fmla="*/ 0 w 1366596"/>
                        <a:gd name="connsiteY4-30" fmla="*/ 0 h 800665"/>
                        <a:gd name="connsiteX0-31" fmla="*/ 0 w 1366596"/>
                        <a:gd name="connsiteY0-32" fmla="*/ 0 h 800665"/>
                        <a:gd name="connsiteX1-33" fmla="*/ 1366596 w 1366596"/>
                        <a:gd name="connsiteY1-34" fmla="*/ 625807 h 800665"/>
                        <a:gd name="connsiteX2-35" fmla="*/ 892658 w 1366596"/>
                        <a:gd name="connsiteY2-36" fmla="*/ 800665 h 800665"/>
                        <a:gd name="connsiteX3-37" fmla="*/ 4601 w 1366596"/>
                        <a:gd name="connsiteY3-38" fmla="*/ 427942 h 800665"/>
                        <a:gd name="connsiteX4-39" fmla="*/ 0 w 1366596"/>
                        <a:gd name="connsiteY4-40" fmla="*/ 0 h 800665"/>
                        <a:gd name="connsiteX0-41" fmla="*/ 0 w 1366596"/>
                        <a:gd name="connsiteY0-42" fmla="*/ 0 h 809868"/>
                        <a:gd name="connsiteX1-43" fmla="*/ 1366596 w 1366596"/>
                        <a:gd name="connsiteY1-44" fmla="*/ 625807 h 809868"/>
                        <a:gd name="connsiteX2-45" fmla="*/ 865050 w 1366596"/>
                        <a:gd name="connsiteY2-46" fmla="*/ 809868 h 809868"/>
                        <a:gd name="connsiteX3-47" fmla="*/ 4601 w 1366596"/>
                        <a:gd name="connsiteY3-48" fmla="*/ 427942 h 809868"/>
                        <a:gd name="connsiteX4-49" fmla="*/ 0 w 1366596"/>
                        <a:gd name="connsiteY4-50" fmla="*/ 0 h 809868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46" name="Freeform 945"/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-1" fmla="*/ 1329786 w 1348191"/>
                        <a:gd name="connsiteY0-2" fmla="*/ 0 h 791462"/>
                        <a:gd name="connsiteX1-3" fmla="*/ 1348191 w 1348191"/>
                        <a:gd name="connsiteY1-4" fmla="*/ 381926 h 791462"/>
                        <a:gd name="connsiteX2-5" fmla="*/ 487742 w 1348191"/>
                        <a:gd name="connsiteY2-6" fmla="*/ 791462 h 791462"/>
                        <a:gd name="connsiteX3-7" fmla="*/ 0 w 1348191"/>
                        <a:gd name="connsiteY3-8" fmla="*/ 612002 h 791462"/>
                        <a:gd name="connsiteX4-9" fmla="*/ 1329786 w 1348191"/>
                        <a:gd name="connsiteY4-10" fmla="*/ 0 h 791462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947" name="Straight Connector 946"/>
                    <p:cNvCxnSpPr>
                      <a:endCxn id="942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948" name="Straight Connector 947"/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937" name="Group 936"/>
                  <p:cNvGrpSpPr/>
                  <p:nvPr/>
                </p:nvGrpSpPr>
                <p:grpSpPr>
                  <a:xfrm>
                    <a:off x="1770362" y="2873352"/>
                    <a:ext cx="441422" cy="369332"/>
                    <a:chOff x="667045" y="1708643"/>
                    <a:chExt cx="441422" cy="369332"/>
                  </a:xfrm>
                </p:grpSpPr>
                <p:sp>
                  <p:nvSpPr>
                    <p:cNvPr id="938" name="Oval 937"/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39" name="TextBox 938"/>
                    <p:cNvSpPr txBox="1"/>
                    <p:nvPr/>
                  </p:nvSpPr>
                  <p:spPr>
                    <a:xfrm>
                      <a:off x="667045" y="1708643"/>
                      <a:ext cx="441422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MS PGothic" panose="020B0600070205080204" pitchFamily="34" charset="-128"/>
                        </a:rPr>
                        <a:t>1d</a:t>
                      </a: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endParaRPr>
                    </a:p>
                  </p:txBody>
                </p:sp>
              </p:grpSp>
            </p:grpSp>
            <p:grpSp>
              <p:nvGrpSpPr>
                <p:cNvPr id="902" name="Group 901"/>
                <p:cNvGrpSpPr/>
                <p:nvPr/>
              </p:nvGrpSpPr>
              <p:grpSpPr>
                <a:xfrm>
                  <a:off x="2601806" y="3485072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923" name="Group 327"/>
                  <p:cNvGrpSpPr/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927" name="Oval 926"/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28" name="Rectangle 927"/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29" name="Oval 928"/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30" name="Freeform 929"/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-1" fmla="*/ 1486231 w 2944854"/>
                        <a:gd name="connsiteY0-2" fmla="*/ 727041 h 1316375"/>
                        <a:gd name="connsiteX1-3" fmla="*/ 257675 w 2944854"/>
                        <a:gd name="connsiteY1-4" fmla="*/ 1302232 h 1316375"/>
                        <a:gd name="connsiteX2-5" fmla="*/ 0 w 2944854"/>
                        <a:gd name="connsiteY2-6" fmla="*/ 1228607 h 1316375"/>
                        <a:gd name="connsiteX3-7" fmla="*/ 911064 w 2944854"/>
                        <a:gd name="connsiteY3-8" fmla="*/ 837478 h 1316375"/>
                        <a:gd name="connsiteX4-9" fmla="*/ 883456 w 2944854"/>
                        <a:gd name="connsiteY4-10" fmla="*/ 450949 h 1316375"/>
                        <a:gd name="connsiteX5-11" fmla="*/ 161047 w 2944854"/>
                        <a:gd name="connsiteY5-12" fmla="*/ 119640 h 1316375"/>
                        <a:gd name="connsiteX6-13" fmla="*/ 404917 w 2944854"/>
                        <a:gd name="connsiteY6-14" fmla="*/ 50617 h 1316375"/>
                        <a:gd name="connsiteX7-15" fmla="*/ 1477028 w 2944854"/>
                        <a:gd name="connsiteY7-16" fmla="*/ 501566 h 1316375"/>
                        <a:gd name="connsiteX8-17" fmla="*/ 2572146 w 2944854"/>
                        <a:gd name="connsiteY8-18" fmla="*/ 0 h 1316375"/>
                        <a:gd name="connsiteX9-19" fmla="*/ 2875834 w 2944854"/>
                        <a:gd name="connsiteY9-20" fmla="*/ 96632 h 1316375"/>
                        <a:gd name="connsiteX10-21" fmla="*/ 2079803 w 2944854"/>
                        <a:gd name="connsiteY10-22" fmla="*/ 432543 h 1316375"/>
                        <a:gd name="connsiteX11-23" fmla="*/ 2240850 w 2944854"/>
                        <a:gd name="connsiteY11-24" fmla="*/ 920305 h 1316375"/>
                        <a:gd name="connsiteX12-25" fmla="*/ 2944854 w 2944854"/>
                        <a:gd name="connsiteY12-26" fmla="*/ 1228607 h 1316375"/>
                        <a:gd name="connsiteX13-27" fmla="*/ 2756623 w 2944854"/>
                        <a:gd name="connsiteY13-28" fmla="*/ 1316375 h 1316375"/>
                        <a:gd name="connsiteX14-29" fmla="*/ 1486231 w 2944854"/>
                        <a:gd name="connsiteY14-30" fmla="*/ 727041 h 1316375"/>
                        <a:gd name="connsiteX0-31" fmla="*/ 1486231 w 3024520"/>
                        <a:gd name="connsiteY0-32" fmla="*/ 727041 h 1316375"/>
                        <a:gd name="connsiteX1-33" fmla="*/ 257675 w 3024520"/>
                        <a:gd name="connsiteY1-34" fmla="*/ 1302232 h 1316375"/>
                        <a:gd name="connsiteX2-35" fmla="*/ 0 w 3024520"/>
                        <a:gd name="connsiteY2-36" fmla="*/ 1228607 h 1316375"/>
                        <a:gd name="connsiteX3-37" fmla="*/ 911064 w 3024520"/>
                        <a:gd name="connsiteY3-38" fmla="*/ 837478 h 1316375"/>
                        <a:gd name="connsiteX4-39" fmla="*/ 883456 w 3024520"/>
                        <a:gd name="connsiteY4-40" fmla="*/ 450949 h 1316375"/>
                        <a:gd name="connsiteX5-41" fmla="*/ 161047 w 3024520"/>
                        <a:gd name="connsiteY5-42" fmla="*/ 119640 h 1316375"/>
                        <a:gd name="connsiteX6-43" fmla="*/ 404917 w 3024520"/>
                        <a:gd name="connsiteY6-44" fmla="*/ 50617 h 1316375"/>
                        <a:gd name="connsiteX7-45" fmla="*/ 1477028 w 3024520"/>
                        <a:gd name="connsiteY7-46" fmla="*/ 501566 h 1316375"/>
                        <a:gd name="connsiteX8-47" fmla="*/ 2572146 w 3024520"/>
                        <a:gd name="connsiteY8-48" fmla="*/ 0 h 1316375"/>
                        <a:gd name="connsiteX9-49" fmla="*/ 2875834 w 3024520"/>
                        <a:gd name="connsiteY9-50" fmla="*/ 96632 h 1316375"/>
                        <a:gd name="connsiteX10-51" fmla="*/ 2079803 w 3024520"/>
                        <a:gd name="connsiteY10-52" fmla="*/ 432543 h 1316375"/>
                        <a:gd name="connsiteX11-53" fmla="*/ 2240850 w 3024520"/>
                        <a:gd name="connsiteY11-54" fmla="*/ 920305 h 1316375"/>
                        <a:gd name="connsiteX12-55" fmla="*/ 3024520 w 3024520"/>
                        <a:gd name="connsiteY12-56" fmla="*/ 1228607 h 1316375"/>
                        <a:gd name="connsiteX13-57" fmla="*/ 2756623 w 3024520"/>
                        <a:gd name="connsiteY13-58" fmla="*/ 1316375 h 1316375"/>
                        <a:gd name="connsiteX14-59" fmla="*/ 1486231 w 3024520"/>
                        <a:gd name="connsiteY14-60" fmla="*/ 727041 h 1316375"/>
                        <a:gd name="connsiteX0-61" fmla="*/ 1537780 w 3076069"/>
                        <a:gd name="connsiteY0-62" fmla="*/ 727041 h 1316375"/>
                        <a:gd name="connsiteX1-63" fmla="*/ 309224 w 3076069"/>
                        <a:gd name="connsiteY1-64" fmla="*/ 1302232 h 1316375"/>
                        <a:gd name="connsiteX2-65" fmla="*/ 0 w 3076069"/>
                        <a:gd name="connsiteY2-66" fmla="*/ 1228607 h 1316375"/>
                        <a:gd name="connsiteX3-67" fmla="*/ 962613 w 3076069"/>
                        <a:gd name="connsiteY3-68" fmla="*/ 837478 h 1316375"/>
                        <a:gd name="connsiteX4-69" fmla="*/ 935005 w 3076069"/>
                        <a:gd name="connsiteY4-70" fmla="*/ 450949 h 1316375"/>
                        <a:gd name="connsiteX5-71" fmla="*/ 212596 w 3076069"/>
                        <a:gd name="connsiteY5-72" fmla="*/ 119640 h 1316375"/>
                        <a:gd name="connsiteX6-73" fmla="*/ 456466 w 3076069"/>
                        <a:gd name="connsiteY6-74" fmla="*/ 50617 h 1316375"/>
                        <a:gd name="connsiteX7-75" fmla="*/ 1528577 w 3076069"/>
                        <a:gd name="connsiteY7-76" fmla="*/ 501566 h 1316375"/>
                        <a:gd name="connsiteX8-77" fmla="*/ 2623695 w 3076069"/>
                        <a:gd name="connsiteY8-78" fmla="*/ 0 h 1316375"/>
                        <a:gd name="connsiteX9-79" fmla="*/ 2927383 w 3076069"/>
                        <a:gd name="connsiteY9-80" fmla="*/ 96632 h 1316375"/>
                        <a:gd name="connsiteX10-81" fmla="*/ 2131352 w 3076069"/>
                        <a:gd name="connsiteY10-82" fmla="*/ 432543 h 1316375"/>
                        <a:gd name="connsiteX11-83" fmla="*/ 2292399 w 3076069"/>
                        <a:gd name="connsiteY11-84" fmla="*/ 920305 h 1316375"/>
                        <a:gd name="connsiteX12-85" fmla="*/ 3076069 w 3076069"/>
                        <a:gd name="connsiteY12-86" fmla="*/ 1228607 h 1316375"/>
                        <a:gd name="connsiteX13-87" fmla="*/ 2808172 w 3076069"/>
                        <a:gd name="connsiteY13-88" fmla="*/ 1316375 h 1316375"/>
                        <a:gd name="connsiteX14-89" fmla="*/ 1537780 w 3076069"/>
                        <a:gd name="connsiteY14-90" fmla="*/ 727041 h 1316375"/>
                        <a:gd name="connsiteX0-91" fmla="*/ 1537780 w 3076069"/>
                        <a:gd name="connsiteY0-92" fmla="*/ 727041 h 1321259"/>
                        <a:gd name="connsiteX1-93" fmla="*/ 313981 w 3076069"/>
                        <a:gd name="connsiteY1-94" fmla="*/ 1321259 h 1321259"/>
                        <a:gd name="connsiteX2-95" fmla="*/ 0 w 3076069"/>
                        <a:gd name="connsiteY2-96" fmla="*/ 1228607 h 1321259"/>
                        <a:gd name="connsiteX3-97" fmla="*/ 962613 w 3076069"/>
                        <a:gd name="connsiteY3-98" fmla="*/ 837478 h 1321259"/>
                        <a:gd name="connsiteX4-99" fmla="*/ 935005 w 3076069"/>
                        <a:gd name="connsiteY4-100" fmla="*/ 450949 h 1321259"/>
                        <a:gd name="connsiteX5-101" fmla="*/ 212596 w 3076069"/>
                        <a:gd name="connsiteY5-102" fmla="*/ 119640 h 1321259"/>
                        <a:gd name="connsiteX6-103" fmla="*/ 456466 w 3076069"/>
                        <a:gd name="connsiteY6-104" fmla="*/ 50617 h 1321259"/>
                        <a:gd name="connsiteX7-105" fmla="*/ 1528577 w 3076069"/>
                        <a:gd name="connsiteY7-106" fmla="*/ 501566 h 1321259"/>
                        <a:gd name="connsiteX8-107" fmla="*/ 2623695 w 3076069"/>
                        <a:gd name="connsiteY8-108" fmla="*/ 0 h 1321259"/>
                        <a:gd name="connsiteX9-109" fmla="*/ 2927383 w 3076069"/>
                        <a:gd name="connsiteY9-110" fmla="*/ 96632 h 1321259"/>
                        <a:gd name="connsiteX10-111" fmla="*/ 2131352 w 3076069"/>
                        <a:gd name="connsiteY10-112" fmla="*/ 432543 h 1321259"/>
                        <a:gd name="connsiteX11-113" fmla="*/ 2292399 w 3076069"/>
                        <a:gd name="connsiteY11-114" fmla="*/ 920305 h 1321259"/>
                        <a:gd name="connsiteX12-115" fmla="*/ 3076069 w 3076069"/>
                        <a:gd name="connsiteY12-116" fmla="*/ 1228607 h 1321259"/>
                        <a:gd name="connsiteX13-117" fmla="*/ 2808172 w 3076069"/>
                        <a:gd name="connsiteY13-118" fmla="*/ 1316375 h 1321259"/>
                        <a:gd name="connsiteX14-119" fmla="*/ 1537780 w 3076069"/>
                        <a:gd name="connsiteY14-120" fmla="*/ 727041 h 1321259"/>
                        <a:gd name="connsiteX0-121" fmla="*/ 1537780 w 3076069"/>
                        <a:gd name="connsiteY0-122" fmla="*/ 750825 h 1321259"/>
                        <a:gd name="connsiteX1-123" fmla="*/ 313981 w 3076069"/>
                        <a:gd name="connsiteY1-124" fmla="*/ 1321259 h 1321259"/>
                        <a:gd name="connsiteX2-125" fmla="*/ 0 w 3076069"/>
                        <a:gd name="connsiteY2-126" fmla="*/ 1228607 h 1321259"/>
                        <a:gd name="connsiteX3-127" fmla="*/ 962613 w 3076069"/>
                        <a:gd name="connsiteY3-128" fmla="*/ 837478 h 1321259"/>
                        <a:gd name="connsiteX4-129" fmla="*/ 935005 w 3076069"/>
                        <a:gd name="connsiteY4-130" fmla="*/ 450949 h 1321259"/>
                        <a:gd name="connsiteX5-131" fmla="*/ 212596 w 3076069"/>
                        <a:gd name="connsiteY5-132" fmla="*/ 119640 h 1321259"/>
                        <a:gd name="connsiteX6-133" fmla="*/ 456466 w 3076069"/>
                        <a:gd name="connsiteY6-134" fmla="*/ 50617 h 1321259"/>
                        <a:gd name="connsiteX7-135" fmla="*/ 1528577 w 3076069"/>
                        <a:gd name="connsiteY7-136" fmla="*/ 501566 h 1321259"/>
                        <a:gd name="connsiteX8-137" fmla="*/ 2623695 w 3076069"/>
                        <a:gd name="connsiteY8-138" fmla="*/ 0 h 1321259"/>
                        <a:gd name="connsiteX9-139" fmla="*/ 2927383 w 3076069"/>
                        <a:gd name="connsiteY9-140" fmla="*/ 96632 h 1321259"/>
                        <a:gd name="connsiteX10-141" fmla="*/ 2131352 w 3076069"/>
                        <a:gd name="connsiteY10-142" fmla="*/ 432543 h 1321259"/>
                        <a:gd name="connsiteX11-143" fmla="*/ 2292399 w 3076069"/>
                        <a:gd name="connsiteY11-144" fmla="*/ 920305 h 1321259"/>
                        <a:gd name="connsiteX12-145" fmla="*/ 3076069 w 3076069"/>
                        <a:gd name="connsiteY12-146" fmla="*/ 1228607 h 1321259"/>
                        <a:gd name="connsiteX13-147" fmla="*/ 2808172 w 3076069"/>
                        <a:gd name="connsiteY13-148" fmla="*/ 1316375 h 1321259"/>
                        <a:gd name="connsiteX14-149" fmla="*/ 1537780 w 3076069"/>
                        <a:gd name="connsiteY14-150" fmla="*/ 750825 h 1321259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  <a:cxn ang="0">
                          <a:pos x="connsiteX11-23" y="connsiteY11-24"/>
                        </a:cxn>
                        <a:cxn ang="0">
                          <a:pos x="connsiteX12-25" y="connsiteY12-26"/>
                        </a:cxn>
                        <a:cxn ang="0">
                          <a:pos x="connsiteX13-27" y="connsiteY13-28"/>
                        </a:cxn>
                        <a:cxn ang="0">
                          <a:pos x="connsiteX14-29" y="connsiteY14-30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31" name="Freeform 930"/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-1" fmla="*/ 0 w 3640627"/>
                        <a:gd name="connsiteY0-2" fmla="*/ 242051 h 923747"/>
                        <a:gd name="connsiteX1-3" fmla="*/ 655168 w 3640627"/>
                        <a:gd name="connsiteY1-4" fmla="*/ 16495 h 923747"/>
                        <a:gd name="connsiteX2-5" fmla="*/ 1809765 w 3640627"/>
                        <a:gd name="connsiteY2-6" fmla="*/ 511360 h 923747"/>
                        <a:gd name="connsiteX3-7" fmla="*/ 2964363 w 3640627"/>
                        <a:gd name="connsiteY3-8" fmla="*/ 0 h 923747"/>
                        <a:gd name="connsiteX4-9" fmla="*/ 3640627 w 3640627"/>
                        <a:gd name="connsiteY4-10" fmla="*/ 197946 h 923747"/>
                        <a:gd name="connsiteX5-11" fmla="*/ 3195282 w 3640627"/>
                        <a:gd name="connsiteY5-12" fmla="*/ 461874 h 923747"/>
                        <a:gd name="connsiteX6-13" fmla="*/ 2980857 w 3640627"/>
                        <a:gd name="connsiteY6-14" fmla="*/ 379396 h 923747"/>
                        <a:gd name="connsiteX7-15" fmla="*/ 1826259 w 3640627"/>
                        <a:gd name="connsiteY7-16" fmla="*/ 923747 h 923747"/>
                        <a:gd name="connsiteX8-17" fmla="*/ 671662 w 3640627"/>
                        <a:gd name="connsiteY8-18" fmla="*/ 412387 h 923747"/>
                        <a:gd name="connsiteX9-19" fmla="*/ 523214 w 3640627"/>
                        <a:gd name="connsiteY9-20" fmla="*/ 478369 h 923747"/>
                        <a:gd name="connsiteX10-21" fmla="*/ 0 w 3640627"/>
                        <a:gd name="connsiteY10-22" fmla="*/ 242051 h 923747"/>
                        <a:gd name="connsiteX0-23" fmla="*/ 0 w 3640627"/>
                        <a:gd name="connsiteY0-24" fmla="*/ 242051 h 923747"/>
                        <a:gd name="connsiteX1-25" fmla="*/ 655168 w 3640627"/>
                        <a:gd name="connsiteY1-26" fmla="*/ 16495 h 923747"/>
                        <a:gd name="connsiteX2-27" fmla="*/ 1809765 w 3640627"/>
                        <a:gd name="connsiteY2-28" fmla="*/ 511360 h 923747"/>
                        <a:gd name="connsiteX3-29" fmla="*/ 2964363 w 3640627"/>
                        <a:gd name="connsiteY3-30" fmla="*/ 0 h 923747"/>
                        <a:gd name="connsiteX4-31" fmla="*/ 3640627 w 3640627"/>
                        <a:gd name="connsiteY4-32" fmla="*/ 197946 h 923747"/>
                        <a:gd name="connsiteX5-33" fmla="*/ 3195282 w 3640627"/>
                        <a:gd name="connsiteY5-34" fmla="*/ 461874 h 923747"/>
                        <a:gd name="connsiteX6-35" fmla="*/ 2980857 w 3640627"/>
                        <a:gd name="connsiteY6-36" fmla="*/ 379396 h 923747"/>
                        <a:gd name="connsiteX7-37" fmla="*/ 1826259 w 3640627"/>
                        <a:gd name="connsiteY7-38" fmla="*/ 923747 h 923747"/>
                        <a:gd name="connsiteX8-39" fmla="*/ 671662 w 3640627"/>
                        <a:gd name="connsiteY8-40" fmla="*/ 412387 h 923747"/>
                        <a:gd name="connsiteX9-41" fmla="*/ 523214 w 3640627"/>
                        <a:gd name="connsiteY9-42" fmla="*/ 482971 h 923747"/>
                        <a:gd name="connsiteX10-43" fmla="*/ 0 w 3640627"/>
                        <a:gd name="connsiteY10-44" fmla="*/ 242051 h 923747"/>
                        <a:gd name="connsiteX0-45" fmla="*/ 0 w 3640627"/>
                        <a:gd name="connsiteY0-46" fmla="*/ 242051 h 923747"/>
                        <a:gd name="connsiteX1-47" fmla="*/ 655168 w 3640627"/>
                        <a:gd name="connsiteY1-48" fmla="*/ 16495 h 923747"/>
                        <a:gd name="connsiteX2-49" fmla="*/ 1809765 w 3640627"/>
                        <a:gd name="connsiteY2-50" fmla="*/ 511360 h 923747"/>
                        <a:gd name="connsiteX3-51" fmla="*/ 2964363 w 3640627"/>
                        <a:gd name="connsiteY3-52" fmla="*/ 0 h 923747"/>
                        <a:gd name="connsiteX4-53" fmla="*/ 3640627 w 3640627"/>
                        <a:gd name="connsiteY4-54" fmla="*/ 197946 h 923747"/>
                        <a:gd name="connsiteX5-55" fmla="*/ 3195282 w 3640627"/>
                        <a:gd name="connsiteY5-56" fmla="*/ 461874 h 923747"/>
                        <a:gd name="connsiteX6-57" fmla="*/ 2980857 w 3640627"/>
                        <a:gd name="connsiteY6-58" fmla="*/ 379396 h 923747"/>
                        <a:gd name="connsiteX7-59" fmla="*/ 1826259 w 3640627"/>
                        <a:gd name="connsiteY7-60" fmla="*/ 923747 h 923747"/>
                        <a:gd name="connsiteX8-61" fmla="*/ 690067 w 3640627"/>
                        <a:gd name="connsiteY8-62" fmla="*/ 412387 h 923747"/>
                        <a:gd name="connsiteX9-63" fmla="*/ 523214 w 3640627"/>
                        <a:gd name="connsiteY9-64" fmla="*/ 482971 h 923747"/>
                        <a:gd name="connsiteX10-65" fmla="*/ 0 w 3640627"/>
                        <a:gd name="connsiteY10-66" fmla="*/ 242051 h 923747"/>
                        <a:gd name="connsiteX0-67" fmla="*/ 0 w 3640627"/>
                        <a:gd name="connsiteY0-68" fmla="*/ 242051 h 946755"/>
                        <a:gd name="connsiteX1-69" fmla="*/ 655168 w 3640627"/>
                        <a:gd name="connsiteY1-70" fmla="*/ 16495 h 946755"/>
                        <a:gd name="connsiteX2-71" fmla="*/ 1809765 w 3640627"/>
                        <a:gd name="connsiteY2-72" fmla="*/ 511360 h 946755"/>
                        <a:gd name="connsiteX3-73" fmla="*/ 2964363 w 3640627"/>
                        <a:gd name="connsiteY3-74" fmla="*/ 0 h 946755"/>
                        <a:gd name="connsiteX4-75" fmla="*/ 3640627 w 3640627"/>
                        <a:gd name="connsiteY4-76" fmla="*/ 197946 h 946755"/>
                        <a:gd name="connsiteX5-77" fmla="*/ 3195282 w 3640627"/>
                        <a:gd name="connsiteY5-78" fmla="*/ 461874 h 946755"/>
                        <a:gd name="connsiteX6-79" fmla="*/ 2980857 w 3640627"/>
                        <a:gd name="connsiteY6-80" fmla="*/ 379396 h 946755"/>
                        <a:gd name="connsiteX7-81" fmla="*/ 1876873 w 3640627"/>
                        <a:gd name="connsiteY7-82" fmla="*/ 946755 h 946755"/>
                        <a:gd name="connsiteX8-83" fmla="*/ 690067 w 3640627"/>
                        <a:gd name="connsiteY8-84" fmla="*/ 412387 h 946755"/>
                        <a:gd name="connsiteX9-85" fmla="*/ 523214 w 3640627"/>
                        <a:gd name="connsiteY9-86" fmla="*/ 482971 h 946755"/>
                        <a:gd name="connsiteX10-87" fmla="*/ 0 w 3640627"/>
                        <a:gd name="connsiteY10-88" fmla="*/ 242051 h 946755"/>
                        <a:gd name="connsiteX0-89" fmla="*/ 0 w 3640627"/>
                        <a:gd name="connsiteY0-90" fmla="*/ 242051 h 946755"/>
                        <a:gd name="connsiteX1-91" fmla="*/ 655168 w 3640627"/>
                        <a:gd name="connsiteY1-92" fmla="*/ 16495 h 946755"/>
                        <a:gd name="connsiteX2-93" fmla="*/ 1855778 w 3640627"/>
                        <a:gd name="connsiteY2-94" fmla="*/ 534367 h 946755"/>
                        <a:gd name="connsiteX3-95" fmla="*/ 2964363 w 3640627"/>
                        <a:gd name="connsiteY3-96" fmla="*/ 0 h 946755"/>
                        <a:gd name="connsiteX4-97" fmla="*/ 3640627 w 3640627"/>
                        <a:gd name="connsiteY4-98" fmla="*/ 197946 h 946755"/>
                        <a:gd name="connsiteX5-99" fmla="*/ 3195282 w 3640627"/>
                        <a:gd name="connsiteY5-100" fmla="*/ 461874 h 946755"/>
                        <a:gd name="connsiteX6-101" fmla="*/ 2980857 w 3640627"/>
                        <a:gd name="connsiteY6-102" fmla="*/ 379396 h 946755"/>
                        <a:gd name="connsiteX7-103" fmla="*/ 1876873 w 3640627"/>
                        <a:gd name="connsiteY7-104" fmla="*/ 946755 h 946755"/>
                        <a:gd name="connsiteX8-105" fmla="*/ 690067 w 3640627"/>
                        <a:gd name="connsiteY8-106" fmla="*/ 412387 h 946755"/>
                        <a:gd name="connsiteX9-107" fmla="*/ 523214 w 3640627"/>
                        <a:gd name="connsiteY9-108" fmla="*/ 482971 h 946755"/>
                        <a:gd name="connsiteX10-109" fmla="*/ 0 w 3640627"/>
                        <a:gd name="connsiteY10-110" fmla="*/ 242051 h 946755"/>
                        <a:gd name="connsiteX0-111" fmla="*/ 0 w 3640627"/>
                        <a:gd name="connsiteY0-112" fmla="*/ 242051 h 946755"/>
                        <a:gd name="connsiteX1-113" fmla="*/ 655168 w 3640627"/>
                        <a:gd name="connsiteY1-114" fmla="*/ 16495 h 946755"/>
                        <a:gd name="connsiteX2-115" fmla="*/ 1855778 w 3640627"/>
                        <a:gd name="connsiteY2-116" fmla="*/ 534367 h 946755"/>
                        <a:gd name="connsiteX3-117" fmla="*/ 2964363 w 3640627"/>
                        <a:gd name="connsiteY3-118" fmla="*/ 0 h 946755"/>
                        <a:gd name="connsiteX4-119" fmla="*/ 3640627 w 3640627"/>
                        <a:gd name="connsiteY4-120" fmla="*/ 197946 h 946755"/>
                        <a:gd name="connsiteX5-121" fmla="*/ 3195282 w 3640627"/>
                        <a:gd name="connsiteY5-122" fmla="*/ 461874 h 946755"/>
                        <a:gd name="connsiteX6-123" fmla="*/ 3008465 w 3640627"/>
                        <a:gd name="connsiteY6-124" fmla="*/ 402404 h 946755"/>
                        <a:gd name="connsiteX7-125" fmla="*/ 1876873 w 3640627"/>
                        <a:gd name="connsiteY7-126" fmla="*/ 946755 h 946755"/>
                        <a:gd name="connsiteX8-127" fmla="*/ 690067 w 3640627"/>
                        <a:gd name="connsiteY8-128" fmla="*/ 412387 h 946755"/>
                        <a:gd name="connsiteX9-129" fmla="*/ 523214 w 3640627"/>
                        <a:gd name="connsiteY9-130" fmla="*/ 482971 h 946755"/>
                        <a:gd name="connsiteX10-131" fmla="*/ 0 w 3640627"/>
                        <a:gd name="connsiteY10-132" fmla="*/ 242051 h 946755"/>
                        <a:gd name="connsiteX0-133" fmla="*/ 0 w 3723451"/>
                        <a:gd name="connsiteY0-134" fmla="*/ 242051 h 946755"/>
                        <a:gd name="connsiteX1-135" fmla="*/ 655168 w 3723451"/>
                        <a:gd name="connsiteY1-136" fmla="*/ 16495 h 946755"/>
                        <a:gd name="connsiteX2-137" fmla="*/ 1855778 w 3723451"/>
                        <a:gd name="connsiteY2-138" fmla="*/ 534367 h 946755"/>
                        <a:gd name="connsiteX3-139" fmla="*/ 2964363 w 3723451"/>
                        <a:gd name="connsiteY3-140" fmla="*/ 0 h 946755"/>
                        <a:gd name="connsiteX4-141" fmla="*/ 3723451 w 3723451"/>
                        <a:gd name="connsiteY4-142" fmla="*/ 220954 h 946755"/>
                        <a:gd name="connsiteX5-143" fmla="*/ 3195282 w 3723451"/>
                        <a:gd name="connsiteY5-144" fmla="*/ 461874 h 946755"/>
                        <a:gd name="connsiteX6-145" fmla="*/ 3008465 w 3723451"/>
                        <a:gd name="connsiteY6-146" fmla="*/ 402404 h 946755"/>
                        <a:gd name="connsiteX7-147" fmla="*/ 1876873 w 3723451"/>
                        <a:gd name="connsiteY7-148" fmla="*/ 946755 h 946755"/>
                        <a:gd name="connsiteX8-149" fmla="*/ 690067 w 3723451"/>
                        <a:gd name="connsiteY8-150" fmla="*/ 412387 h 946755"/>
                        <a:gd name="connsiteX9-151" fmla="*/ 523214 w 3723451"/>
                        <a:gd name="connsiteY9-152" fmla="*/ 482971 h 946755"/>
                        <a:gd name="connsiteX10-153" fmla="*/ 0 w 3723451"/>
                        <a:gd name="connsiteY10-154" fmla="*/ 242051 h 946755"/>
                        <a:gd name="connsiteX0-155" fmla="*/ 0 w 3723451"/>
                        <a:gd name="connsiteY0-156" fmla="*/ 228246 h 932950"/>
                        <a:gd name="connsiteX1-157" fmla="*/ 655168 w 3723451"/>
                        <a:gd name="connsiteY1-158" fmla="*/ 2690 h 932950"/>
                        <a:gd name="connsiteX2-159" fmla="*/ 1855778 w 3723451"/>
                        <a:gd name="connsiteY2-160" fmla="*/ 520562 h 932950"/>
                        <a:gd name="connsiteX3-161" fmla="*/ 3001174 w 3723451"/>
                        <a:gd name="connsiteY3-162" fmla="*/ 0 h 932950"/>
                        <a:gd name="connsiteX4-163" fmla="*/ 3723451 w 3723451"/>
                        <a:gd name="connsiteY4-164" fmla="*/ 207149 h 932950"/>
                        <a:gd name="connsiteX5-165" fmla="*/ 3195282 w 3723451"/>
                        <a:gd name="connsiteY5-166" fmla="*/ 448069 h 932950"/>
                        <a:gd name="connsiteX6-167" fmla="*/ 3008465 w 3723451"/>
                        <a:gd name="connsiteY6-168" fmla="*/ 388599 h 932950"/>
                        <a:gd name="connsiteX7-169" fmla="*/ 1876873 w 3723451"/>
                        <a:gd name="connsiteY7-170" fmla="*/ 932950 h 932950"/>
                        <a:gd name="connsiteX8-171" fmla="*/ 690067 w 3723451"/>
                        <a:gd name="connsiteY8-172" fmla="*/ 398582 h 932950"/>
                        <a:gd name="connsiteX9-173" fmla="*/ 523214 w 3723451"/>
                        <a:gd name="connsiteY9-174" fmla="*/ 469166 h 932950"/>
                        <a:gd name="connsiteX10-175" fmla="*/ 0 w 3723451"/>
                        <a:gd name="connsiteY10-176" fmla="*/ 228246 h 932950"/>
                        <a:gd name="connsiteX0-177" fmla="*/ 0 w 3723451"/>
                        <a:gd name="connsiteY0-178" fmla="*/ 228246 h 932950"/>
                        <a:gd name="connsiteX1-179" fmla="*/ 655168 w 3723451"/>
                        <a:gd name="connsiteY1-180" fmla="*/ 2690 h 932950"/>
                        <a:gd name="connsiteX2-181" fmla="*/ 1855778 w 3723451"/>
                        <a:gd name="connsiteY2-182" fmla="*/ 520562 h 932950"/>
                        <a:gd name="connsiteX3-183" fmla="*/ 3001174 w 3723451"/>
                        <a:gd name="connsiteY3-184" fmla="*/ 0 h 932950"/>
                        <a:gd name="connsiteX4-185" fmla="*/ 3723451 w 3723451"/>
                        <a:gd name="connsiteY4-186" fmla="*/ 207149 h 932950"/>
                        <a:gd name="connsiteX5-187" fmla="*/ 3195282 w 3723451"/>
                        <a:gd name="connsiteY5-188" fmla="*/ 448069 h 932950"/>
                        <a:gd name="connsiteX6-189" fmla="*/ 3013067 w 3723451"/>
                        <a:gd name="connsiteY6-190" fmla="*/ 393200 h 932950"/>
                        <a:gd name="connsiteX7-191" fmla="*/ 1876873 w 3723451"/>
                        <a:gd name="connsiteY7-192" fmla="*/ 932950 h 932950"/>
                        <a:gd name="connsiteX8-193" fmla="*/ 690067 w 3723451"/>
                        <a:gd name="connsiteY8-194" fmla="*/ 398582 h 932950"/>
                        <a:gd name="connsiteX9-195" fmla="*/ 523214 w 3723451"/>
                        <a:gd name="connsiteY9-196" fmla="*/ 469166 h 932950"/>
                        <a:gd name="connsiteX10-197" fmla="*/ 0 w 3723451"/>
                        <a:gd name="connsiteY10-198" fmla="*/ 228246 h 932950"/>
                        <a:gd name="connsiteX0-199" fmla="*/ 0 w 3723451"/>
                        <a:gd name="connsiteY0-200" fmla="*/ 228246 h 932950"/>
                        <a:gd name="connsiteX1-201" fmla="*/ 655168 w 3723451"/>
                        <a:gd name="connsiteY1-202" fmla="*/ 2690 h 932950"/>
                        <a:gd name="connsiteX2-203" fmla="*/ 1855778 w 3723451"/>
                        <a:gd name="connsiteY2-204" fmla="*/ 520562 h 932950"/>
                        <a:gd name="connsiteX3-205" fmla="*/ 3001174 w 3723451"/>
                        <a:gd name="connsiteY3-206" fmla="*/ 0 h 932950"/>
                        <a:gd name="connsiteX4-207" fmla="*/ 3723451 w 3723451"/>
                        <a:gd name="connsiteY4-208" fmla="*/ 207149 h 932950"/>
                        <a:gd name="connsiteX5-209" fmla="*/ 3186079 w 3723451"/>
                        <a:gd name="connsiteY5-210" fmla="*/ 461874 h 932950"/>
                        <a:gd name="connsiteX6-211" fmla="*/ 3013067 w 3723451"/>
                        <a:gd name="connsiteY6-212" fmla="*/ 393200 h 932950"/>
                        <a:gd name="connsiteX7-213" fmla="*/ 1876873 w 3723451"/>
                        <a:gd name="connsiteY7-214" fmla="*/ 932950 h 932950"/>
                        <a:gd name="connsiteX8-215" fmla="*/ 690067 w 3723451"/>
                        <a:gd name="connsiteY8-216" fmla="*/ 398582 h 932950"/>
                        <a:gd name="connsiteX9-217" fmla="*/ 523214 w 3723451"/>
                        <a:gd name="connsiteY9-218" fmla="*/ 469166 h 932950"/>
                        <a:gd name="connsiteX10-219" fmla="*/ 0 w 3723451"/>
                        <a:gd name="connsiteY10-220" fmla="*/ 228246 h 932950"/>
                        <a:gd name="connsiteX0-221" fmla="*/ 0 w 3723451"/>
                        <a:gd name="connsiteY0-222" fmla="*/ 228246 h 932950"/>
                        <a:gd name="connsiteX1-223" fmla="*/ 655168 w 3723451"/>
                        <a:gd name="connsiteY1-224" fmla="*/ 2690 h 932950"/>
                        <a:gd name="connsiteX2-225" fmla="*/ 1855778 w 3723451"/>
                        <a:gd name="connsiteY2-226" fmla="*/ 520562 h 932950"/>
                        <a:gd name="connsiteX3-227" fmla="*/ 3001174 w 3723451"/>
                        <a:gd name="connsiteY3-228" fmla="*/ 0 h 932950"/>
                        <a:gd name="connsiteX4-229" fmla="*/ 3723451 w 3723451"/>
                        <a:gd name="connsiteY4-230" fmla="*/ 207149 h 932950"/>
                        <a:gd name="connsiteX5-231" fmla="*/ 3186079 w 3723451"/>
                        <a:gd name="connsiteY5-232" fmla="*/ 461874 h 932950"/>
                        <a:gd name="connsiteX6-233" fmla="*/ 3013067 w 3723451"/>
                        <a:gd name="connsiteY6-234" fmla="*/ 393200 h 932950"/>
                        <a:gd name="connsiteX7-235" fmla="*/ 1876873 w 3723451"/>
                        <a:gd name="connsiteY7-236" fmla="*/ 932950 h 932950"/>
                        <a:gd name="connsiteX8-237" fmla="*/ 711613 w 3723451"/>
                        <a:gd name="connsiteY8-238" fmla="*/ 413055 h 932950"/>
                        <a:gd name="connsiteX9-239" fmla="*/ 523214 w 3723451"/>
                        <a:gd name="connsiteY9-240" fmla="*/ 469166 h 932950"/>
                        <a:gd name="connsiteX10-241" fmla="*/ 0 w 3723451"/>
                        <a:gd name="connsiteY10-242" fmla="*/ 228246 h 932950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32" name="Freeform 931"/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-1" fmla="*/ 4602 w 1371198"/>
                        <a:gd name="connsiteY0-2" fmla="*/ 0 h 800665"/>
                        <a:gd name="connsiteX1-3" fmla="*/ 1371198 w 1371198"/>
                        <a:gd name="connsiteY1-4" fmla="*/ 625807 h 800665"/>
                        <a:gd name="connsiteX2-5" fmla="*/ 897260 w 1371198"/>
                        <a:gd name="connsiteY2-6" fmla="*/ 800665 h 800665"/>
                        <a:gd name="connsiteX3-7" fmla="*/ 0 w 1371198"/>
                        <a:gd name="connsiteY3-8" fmla="*/ 404934 h 800665"/>
                        <a:gd name="connsiteX4-9" fmla="*/ 4602 w 1371198"/>
                        <a:gd name="connsiteY4-10" fmla="*/ 0 h 800665"/>
                        <a:gd name="connsiteX0-11" fmla="*/ 0 w 1366596"/>
                        <a:gd name="connsiteY0-12" fmla="*/ 0 h 800665"/>
                        <a:gd name="connsiteX1-13" fmla="*/ 1366596 w 1366596"/>
                        <a:gd name="connsiteY1-14" fmla="*/ 625807 h 800665"/>
                        <a:gd name="connsiteX2-15" fmla="*/ 892658 w 1366596"/>
                        <a:gd name="connsiteY2-16" fmla="*/ 800665 h 800665"/>
                        <a:gd name="connsiteX3-17" fmla="*/ 4601 w 1366596"/>
                        <a:gd name="connsiteY3-18" fmla="*/ 427942 h 800665"/>
                        <a:gd name="connsiteX4-19" fmla="*/ 0 w 1366596"/>
                        <a:gd name="connsiteY4-20" fmla="*/ 0 h 800665"/>
                        <a:gd name="connsiteX0-21" fmla="*/ 0 w 1366596"/>
                        <a:gd name="connsiteY0-22" fmla="*/ 0 h 800665"/>
                        <a:gd name="connsiteX1-23" fmla="*/ 1366596 w 1366596"/>
                        <a:gd name="connsiteY1-24" fmla="*/ 625807 h 800665"/>
                        <a:gd name="connsiteX2-25" fmla="*/ 892658 w 1366596"/>
                        <a:gd name="connsiteY2-26" fmla="*/ 800665 h 800665"/>
                        <a:gd name="connsiteX3-27" fmla="*/ 4601 w 1366596"/>
                        <a:gd name="connsiteY3-28" fmla="*/ 427942 h 800665"/>
                        <a:gd name="connsiteX4-29" fmla="*/ 0 w 1366596"/>
                        <a:gd name="connsiteY4-30" fmla="*/ 0 h 800665"/>
                        <a:gd name="connsiteX0-31" fmla="*/ 0 w 1366596"/>
                        <a:gd name="connsiteY0-32" fmla="*/ 0 h 800665"/>
                        <a:gd name="connsiteX1-33" fmla="*/ 1366596 w 1366596"/>
                        <a:gd name="connsiteY1-34" fmla="*/ 625807 h 800665"/>
                        <a:gd name="connsiteX2-35" fmla="*/ 892658 w 1366596"/>
                        <a:gd name="connsiteY2-36" fmla="*/ 800665 h 800665"/>
                        <a:gd name="connsiteX3-37" fmla="*/ 4601 w 1366596"/>
                        <a:gd name="connsiteY3-38" fmla="*/ 427942 h 800665"/>
                        <a:gd name="connsiteX4-39" fmla="*/ 0 w 1366596"/>
                        <a:gd name="connsiteY4-40" fmla="*/ 0 h 800665"/>
                        <a:gd name="connsiteX0-41" fmla="*/ 0 w 1366596"/>
                        <a:gd name="connsiteY0-42" fmla="*/ 0 h 809868"/>
                        <a:gd name="connsiteX1-43" fmla="*/ 1366596 w 1366596"/>
                        <a:gd name="connsiteY1-44" fmla="*/ 625807 h 809868"/>
                        <a:gd name="connsiteX2-45" fmla="*/ 865050 w 1366596"/>
                        <a:gd name="connsiteY2-46" fmla="*/ 809868 h 809868"/>
                        <a:gd name="connsiteX3-47" fmla="*/ 4601 w 1366596"/>
                        <a:gd name="connsiteY3-48" fmla="*/ 427942 h 809868"/>
                        <a:gd name="connsiteX4-49" fmla="*/ 0 w 1366596"/>
                        <a:gd name="connsiteY4-50" fmla="*/ 0 h 809868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33" name="Freeform 932"/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-1" fmla="*/ 1329786 w 1348191"/>
                        <a:gd name="connsiteY0-2" fmla="*/ 0 h 791462"/>
                        <a:gd name="connsiteX1-3" fmla="*/ 1348191 w 1348191"/>
                        <a:gd name="connsiteY1-4" fmla="*/ 381926 h 791462"/>
                        <a:gd name="connsiteX2-5" fmla="*/ 487742 w 1348191"/>
                        <a:gd name="connsiteY2-6" fmla="*/ 791462 h 791462"/>
                        <a:gd name="connsiteX3-7" fmla="*/ 0 w 1348191"/>
                        <a:gd name="connsiteY3-8" fmla="*/ 612002 h 791462"/>
                        <a:gd name="connsiteX4-9" fmla="*/ 1329786 w 1348191"/>
                        <a:gd name="connsiteY4-10" fmla="*/ 0 h 791462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934" name="Straight Connector 933"/>
                    <p:cNvCxnSpPr>
                      <a:endCxn id="929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935" name="Straight Connector 934"/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924" name="Group 923"/>
                  <p:cNvGrpSpPr/>
                  <p:nvPr/>
                </p:nvGrpSpPr>
                <p:grpSpPr>
                  <a:xfrm>
                    <a:off x="1770362" y="2873352"/>
                    <a:ext cx="428460" cy="369332"/>
                    <a:chOff x="667045" y="1708643"/>
                    <a:chExt cx="428460" cy="369332"/>
                  </a:xfrm>
                </p:grpSpPr>
                <p:sp>
                  <p:nvSpPr>
                    <p:cNvPr id="925" name="Oval 924"/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26" name="TextBox 925"/>
                    <p:cNvSpPr txBox="1"/>
                    <p:nvPr/>
                  </p:nvSpPr>
                  <p:spPr>
                    <a:xfrm>
                      <a:off x="667045" y="1708643"/>
                      <a:ext cx="428460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MS PGothic" panose="020B0600070205080204" pitchFamily="34" charset="-128"/>
                        </a:rPr>
                        <a:t>1c</a:t>
                      </a: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endParaRPr>
                    </a:p>
                  </p:txBody>
                </p:sp>
              </p:grpSp>
            </p:grpSp>
            <p:grpSp>
              <p:nvGrpSpPr>
                <p:cNvPr id="903" name="Group 902"/>
                <p:cNvGrpSpPr/>
                <p:nvPr/>
              </p:nvGrpSpPr>
              <p:grpSpPr>
                <a:xfrm>
                  <a:off x="833331" y="3478719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910" name="Group 327"/>
                  <p:cNvGrpSpPr/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914" name="Oval 913"/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15" name="Rectangle 914"/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16" name="Oval 915"/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17" name="Freeform 916"/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-1" fmla="*/ 1486231 w 2944854"/>
                        <a:gd name="connsiteY0-2" fmla="*/ 727041 h 1316375"/>
                        <a:gd name="connsiteX1-3" fmla="*/ 257675 w 2944854"/>
                        <a:gd name="connsiteY1-4" fmla="*/ 1302232 h 1316375"/>
                        <a:gd name="connsiteX2-5" fmla="*/ 0 w 2944854"/>
                        <a:gd name="connsiteY2-6" fmla="*/ 1228607 h 1316375"/>
                        <a:gd name="connsiteX3-7" fmla="*/ 911064 w 2944854"/>
                        <a:gd name="connsiteY3-8" fmla="*/ 837478 h 1316375"/>
                        <a:gd name="connsiteX4-9" fmla="*/ 883456 w 2944854"/>
                        <a:gd name="connsiteY4-10" fmla="*/ 450949 h 1316375"/>
                        <a:gd name="connsiteX5-11" fmla="*/ 161047 w 2944854"/>
                        <a:gd name="connsiteY5-12" fmla="*/ 119640 h 1316375"/>
                        <a:gd name="connsiteX6-13" fmla="*/ 404917 w 2944854"/>
                        <a:gd name="connsiteY6-14" fmla="*/ 50617 h 1316375"/>
                        <a:gd name="connsiteX7-15" fmla="*/ 1477028 w 2944854"/>
                        <a:gd name="connsiteY7-16" fmla="*/ 501566 h 1316375"/>
                        <a:gd name="connsiteX8-17" fmla="*/ 2572146 w 2944854"/>
                        <a:gd name="connsiteY8-18" fmla="*/ 0 h 1316375"/>
                        <a:gd name="connsiteX9-19" fmla="*/ 2875834 w 2944854"/>
                        <a:gd name="connsiteY9-20" fmla="*/ 96632 h 1316375"/>
                        <a:gd name="connsiteX10-21" fmla="*/ 2079803 w 2944854"/>
                        <a:gd name="connsiteY10-22" fmla="*/ 432543 h 1316375"/>
                        <a:gd name="connsiteX11-23" fmla="*/ 2240850 w 2944854"/>
                        <a:gd name="connsiteY11-24" fmla="*/ 920305 h 1316375"/>
                        <a:gd name="connsiteX12-25" fmla="*/ 2944854 w 2944854"/>
                        <a:gd name="connsiteY12-26" fmla="*/ 1228607 h 1316375"/>
                        <a:gd name="connsiteX13-27" fmla="*/ 2756623 w 2944854"/>
                        <a:gd name="connsiteY13-28" fmla="*/ 1316375 h 1316375"/>
                        <a:gd name="connsiteX14-29" fmla="*/ 1486231 w 2944854"/>
                        <a:gd name="connsiteY14-30" fmla="*/ 727041 h 1316375"/>
                        <a:gd name="connsiteX0-31" fmla="*/ 1486231 w 3024520"/>
                        <a:gd name="connsiteY0-32" fmla="*/ 727041 h 1316375"/>
                        <a:gd name="connsiteX1-33" fmla="*/ 257675 w 3024520"/>
                        <a:gd name="connsiteY1-34" fmla="*/ 1302232 h 1316375"/>
                        <a:gd name="connsiteX2-35" fmla="*/ 0 w 3024520"/>
                        <a:gd name="connsiteY2-36" fmla="*/ 1228607 h 1316375"/>
                        <a:gd name="connsiteX3-37" fmla="*/ 911064 w 3024520"/>
                        <a:gd name="connsiteY3-38" fmla="*/ 837478 h 1316375"/>
                        <a:gd name="connsiteX4-39" fmla="*/ 883456 w 3024520"/>
                        <a:gd name="connsiteY4-40" fmla="*/ 450949 h 1316375"/>
                        <a:gd name="connsiteX5-41" fmla="*/ 161047 w 3024520"/>
                        <a:gd name="connsiteY5-42" fmla="*/ 119640 h 1316375"/>
                        <a:gd name="connsiteX6-43" fmla="*/ 404917 w 3024520"/>
                        <a:gd name="connsiteY6-44" fmla="*/ 50617 h 1316375"/>
                        <a:gd name="connsiteX7-45" fmla="*/ 1477028 w 3024520"/>
                        <a:gd name="connsiteY7-46" fmla="*/ 501566 h 1316375"/>
                        <a:gd name="connsiteX8-47" fmla="*/ 2572146 w 3024520"/>
                        <a:gd name="connsiteY8-48" fmla="*/ 0 h 1316375"/>
                        <a:gd name="connsiteX9-49" fmla="*/ 2875834 w 3024520"/>
                        <a:gd name="connsiteY9-50" fmla="*/ 96632 h 1316375"/>
                        <a:gd name="connsiteX10-51" fmla="*/ 2079803 w 3024520"/>
                        <a:gd name="connsiteY10-52" fmla="*/ 432543 h 1316375"/>
                        <a:gd name="connsiteX11-53" fmla="*/ 2240850 w 3024520"/>
                        <a:gd name="connsiteY11-54" fmla="*/ 920305 h 1316375"/>
                        <a:gd name="connsiteX12-55" fmla="*/ 3024520 w 3024520"/>
                        <a:gd name="connsiteY12-56" fmla="*/ 1228607 h 1316375"/>
                        <a:gd name="connsiteX13-57" fmla="*/ 2756623 w 3024520"/>
                        <a:gd name="connsiteY13-58" fmla="*/ 1316375 h 1316375"/>
                        <a:gd name="connsiteX14-59" fmla="*/ 1486231 w 3024520"/>
                        <a:gd name="connsiteY14-60" fmla="*/ 727041 h 1316375"/>
                        <a:gd name="connsiteX0-61" fmla="*/ 1537780 w 3076069"/>
                        <a:gd name="connsiteY0-62" fmla="*/ 727041 h 1316375"/>
                        <a:gd name="connsiteX1-63" fmla="*/ 309224 w 3076069"/>
                        <a:gd name="connsiteY1-64" fmla="*/ 1302232 h 1316375"/>
                        <a:gd name="connsiteX2-65" fmla="*/ 0 w 3076069"/>
                        <a:gd name="connsiteY2-66" fmla="*/ 1228607 h 1316375"/>
                        <a:gd name="connsiteX3-67" fmla="*/ 962613 w 3076069"/>
                        <a:gd name="connsiteY3-68" fmla="*/ 837478 h 1316375"/>
                        <a:gd name="connsiteX4-69" fmla="*/ 935005 w 3076069"/>
                        <a:gd name="connsiteY4-70" fmla="*/ 450949 h 1316375"/>
                        <a:gd name="connsiteX5-71" fmla="*/ 212596 w 3076069"/>
                        <a:gd name="connsiteY5-72" fmla="*/ 119640 h 1316375"/>
                        <a:gd name="connsiteX6-73" fmla="*/ 456466 w 3076069"/>
                        <a:gd name="connsiteY6-74" fmla="*/ 50617 h 1316375"/>
                        <a:gd name="connsiteX7-75" fmla="*/ 1528577 w 3076069"/>
                        <a:gd name="connsiteY7-76" fmla="*/ 501566 h 1316375"/>
                        <a:gd name="connsiteX8-77" fmla="*/ 2623695 w 3076069"/>
                        <a:gd name="connsiteY8-78" fmla="*/ 0 h 1316375"/>
                        <a:gd name="connsiteX9-79" fmla="*/ 2927383 w 3076069"/>
                        <a:gd name="connsiteY9-80" fmla="*/ 96632 h 1316375"/>
                        <a:gd name="connsiteX10-81" fmla="*/ 2131352 w 3076069"/>
                        <a:gd name="connsiteY10-82" fmla="*/ 432543 h 1316375"/>
                        <a:gd name="connsiteX11-83" fmla="*/ 2292399 w 3076069"/>
                        <a:gd name="connsiteY11-84" fmla="*/ 920305 h 1316375"/>
                        <a:gd name="connsiteX12-85" fmla="*/ 3076069 w 3076069"/>
                        <a:gd name="connsiteY12-86" fmla="*/ 1228607 h 1316375"/>
                        <a:gd name="connsiteX13-87" fmla="*/ 2808172 w 3076069"/>
                        <a:gd name="connsiteY13-88" fmla="*/ 1316375 h 1316375"/>
                        <a:gd name="connsiteX14-89" fmla="*/ 1537780 w 3076069"/>
                        <a:gd name="connsiteY14-90" fmla="*/ 727041 h 1316375"/>
                        <a:gd name="connsiteX0-91" fmla="*/ 1537780 w 3076069"/>
                        <a:gd name="connsiteY0-92" fmla="*/ 727041 h 1321259"/>
                        <a:gd name="connsiteX1-93" fmla="*/ 313981 w 3076069"/>
                        <a:gd name="connsiteY1-94" fmla="*/ 1321259 h 1321259"/>
                        <a:gd name="connsiteX2-95" fmla="*/ 0 w 3076069"/>
                        <a:gd name="connsiteY2-96" fmla="*/ 1228607 h 1321259"/>
                        <a:gd name="connsiteX3-97" fmla="*/ 962613 w 3076069"/>
                        <a:gd name="connsiteY3-98" fmla="*/ 837478 h 1321259"/>
                        <a:gd name="connsiteX4-99" fmla="*/ 935005 w 3076069"/>
                        <a:gd name="connsiteY4-100" fmla="*/ 450949 h 1321259"/>
                        <a:gd name="connsiteX5-101" fmla="*/ 212596 w 3076069"/>
                        <a:gd name="connsiteY5-102" fmla="*/ 119640 h 1321259"/>
                        <a:gd name="connsiteX6-103" fmla="*/ 456466 w 3076069"/>
                        <a:gd name="connsiteY6-104" fmla="*/ 50617 h 1321259"/>
                        <a:gd name="connsiteX7-105" fmla="*/ 1528577 w 3076069"/>
                        <a:gd name="connsiteY7-106" fmla="*/ 501566 h 1321259"/>
                        <a:gd name="connsiteX8-107" fmla="*/ 2623695 w 3076069"/>
                        <a:gd name="connsiteY8-108" fmla="*/ 0 h 1321259"/>
                        <a:gd name="connsiteX9-109" fmla="*/ 2927383 w 3076069"/>
                        <a:gd name="connsiteY9-110" fmla="*/ 96632 h 1321259"/>
                        <a:gd name="connsiteX10-111" fmla="*/ 2131352 w 3076069"/>
                        <a:gd name="connsiteY10-112" fmla="*/ 432543 h 1321259"/>
                        <a:gd name="connsiteX11-113" fmla="*/ 2292399 w 3076069"/>
                        <a:gd name="connsiteY11-114" fmla="*/ 920305 h 1321259"/>
                        <a:gd name="connsiteX12-115" fmla="*/ 3076069 w 3076069"/>
                        <a:gd name="connsiteY12-116" fmla="*/ 1228607 h 1321259"/>
                        <a:gd name="connsiteX13-117" fmla="*/ 2808172 w 3076069"/>
                        <a:gd name="connsiteY13-118" fmla="*/ 1316375 h 1321259"/>
                        <a:gd name="connsiteX14-119" fmla="*/ 1537780 w 3076069"/>
                        <a:gd name="connsiteY14-120" fmla="*/ 727041 h 1321259"/>
                        <a:gd name="connsiteX0-121" fmla="*/ 1537780 w 3076069"/>
                        <a:gd name="connsiteY0-122" fmla="*/ 750825 h 1321259"/>
                        <a:gd name="connsiteX1-123" fmla="*/ 313981 w 3076069"/>
                        <a:gd name="connsiteY1-124" fmla="*/ 1321259 h 1321259"/>
                        <a:gd name="connsiteX2-125" fmla="*/ 0 w 3076069"/>
                        <a:gd name="connsiteY2-126" fmla="*/ 1228607 h 1321259"/>
                        <a:gd name="connsiteX3-127" fmla="*/ 962613 w 3076069"/>
                        <a:gd name="connsiteY3-128" fmla="*/ 837478 h 1321259"/>
                        <a:gd name="connsiteX4-129" fmla="*/ 935005 w 3076069"/>
                        <a:gd name="connsiteY4-130" fmla="*/ 450949 h 1321259"/>
                        <a:gd name="connsiteX5-131" fmla="*/ 212596 w 3076069"/>
                        <a:gd name="connsiteY5-132" fmla="*/ 119640 h 1321259"/>
                        <a:gd name="connsiteX6-133" fmla="*/ 456466 w 3076069"/>
                        <a:gd name="connsiteY6-134" fmla="*/ 50617 h 1321259"/>
                        <a:gd name="connsiteX7-135" fmla="*/ 1528577 w 3076069"/>
                        <a:gd name="connsiteY7-136" fmla="*/ 501566 h 1321259"/>
                        <a:gd name="connsiteX8-137" fmla="*/ 2623695 w 3076069"/>
                        <a:gd name="connsiteY8-138" fmla="*/ 0 h 1321259"/>
                        <a:gd name="connsiteX9-139" fmla="*/ 2927383 w 3076069"/>
                        <a:gd name="connsiteY9-140" fmla="*/ 96632 h 1321259"/>
                        <a:gd name="connsiteX10-141" fmla="*/ 2131352 w 3076069"/>
                        <a:gd name="connsiteY10-142" fmla="*/ 432543 h 1321259"/>
                        <a:gd name="connsiteX11-143" fmla="*/ 2292399 w 3076069"/>
                        <a:gd name="connsiteY11-144" fmla="*/ 920305 h 1321259"/>
                        <a:gd name="connsiteX12-145" fmla="*/ 3076069 w 3076069"/>
                        <a:gd name="connsiteY12-146" fmla="*/ 1228607 h 1321259"/>
                        <a:gd name="connsiteX13-147" fmla="*/ 2808172 w 3076069"/>
                        <a:gd name="connsiteY13-148" fmla="*/ 1316375 h 1321259"/>
                        <a:gd name="connsiteX14-149" fmla="*/ 1537780 w 3076069"/>
                        <a:gd name="connsiteY14-150" fmla="*/ 750825 h 1321259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  <a:cxn ang="0">
                          <a:pos x="connsiteX11-23" y="connsiteY11-24"/>
                        </a:cxn>
                        <a:cxn ang="0">
                          <a:pos x="connsiteX12-25" y="connsiteY12-26"/>
                        </a:cxn>
                        <a:cxn ang="0">
                          <a:pos x="connsiteX13-27" y="connsiteY13-28"/>
                        </a:cxn>
                        <a:cxn ang="0">
                          <a:pos x="connsiteX14-29" y="connsiteY14-30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18" name="Freeform 917"/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-1" fmla="*/ 0 w 3640627"/>
                        <a:gd name="connsiteY0-2" fmla="*/ 242051 h 923747"/>
                        <a:gd name="connsiteX1-3" fmla="*/ 655168 w 3640627"/>
                        <a:gd name="connsiteY1-4" fmla="*/ 16495 h 923747"/>
                        <a:gd name="connsiteX2-5" fmla="*/ 1809765 w 3640627"/>
                        <a:gd name="connsiteY2-6" fmla="*/ 511360 h 923747"/>
                        <a:gd name="connsiteX3-7" fmla="*/ 2964363 w 3640627"/>
                        <a:gd name="connsiteY3-8" fmla="*/ 0 h 923747"/>
                        <a:gd name="connsiteX4-9" fmla="*/ 3640627 w 3640627"/>
                        <a:gd name="connsiteY4-10" fmla="*/ 197946 h 923747"/>
                        <a:gd name="connsiteX5-11" fmla="*/ 3195282 w 3640627"/>
                        <a:gd name="connsiteY5-12" fmla="*/ 461874 h 923747"/>
                        <a:gd name="connsiteX6-13" fmla="*/ 2980857 w 3640627"/>
                        <a:gd name="connsiteY6-14" fmla="*/ 379396 h 923747"/>
                        <a:gd name="connsiteX7-15" fmla="*/ 1826259 w 3640627"/>
                        <a:gd name="connsiteY7-16" fmla="*/ 923747 h 923747"/>
                        <a:gd name="connsiteX8-17" fmla="*/ 671662 w 3640627"/>
                        <a:gd name="connsiteY8-18" fmla="*/ 412387 h 923747"/>
                        <a:gd name="connsiteX9-19" fmla="*/ 523214 w 3640627"/>
                        <a:gd name="connsiteY9-20" fmla="*/ 478369 h 923747"/>
                        <a:gd name="connsiteX10-21" fmla="*/ 0 w 3640627"/>
                        <a:gd name="connsiteY10-22" fmla="*/ 242051 h 923747"/>
                        <a:gd name="connsiteX0-23" fmla="*/ 0 w 3640627"/>
                        <a:gd name="connsiteY0-24" fmla="*/ 242051 h 923747"/>
                        <a:gd name="connsiteX1-25" fmla="*/ 655168 w 3640627"/>
                        <a:gd name="connsiteY1-26" fmla="*/ 16495 h 923747"/>
                        <a:gd name="connsiteX2-27" fmla="*/ 1809765 w 3640627"/>
                        <a:gd name="connsiteY2-28" fmla="*/ 511360 h 923747"/>
                        <a:gd name="connsiteX3-29" fmla="*/ 2964363 w 3640627"/>
                        <a:gd name="connsiteY3-30" fmla="*/ 0 h 923747"/>
                        <a:gd name="connsiteX4-31" fmla="*/ 3640627 w 3640627"/>
                        <a:gd name="connsiteY4-32" fmla="*/ 197946 h 923747"/>
                        <a:gd name="connsiteX5-33" fmla="*/ 3195282 w 3640627"/>
                        <a:gd name="connsiteY5-34" fmla="*/ 461874 h 923747"/>
                        <a:gd name="connsiteX6-35" fmla="*/ 2980857 w 3640627"/>
                        <a:gd name="connsiteY6-36" fmla="*/ 379396 h 923747"/>
                        <a:gd name="connsiteX7-37" fmla="*/ 1826259 w 3640627"/>
                        <a:gd name="connsiteY7-38" fmla="*/ 923747 h 923747"/>
                        <a:gd name="connsiteX8-39" fmla="*/ 671662 w 3640627"/>
                        <a:gd name="connsiteY8-40" fmla="*/ 412387 h 923747"/>
                        <a:gd name="connsiteX9-41" fmla="*/ 523214 w 3640627"/>
                        <a:gd name="connsiteY9-42" fmla="*/ 482971 h 923747"/>
                        <a:gd name="connsiteX10-43" fmla="*/ 0 w 3640627"/>
                        <a:gd name="connsiteY10-44" fmla="*/ 242051 h 923747"/>
                        <a:gd name="connsiteX0-45" fmla="*/ 0 w 3640627"/>
                        <a:gd name="connsiteY0-46" fmla="*/ 242051 h 923747"/>
                        <a:gd name="connsiteX1-47" fmla="*/ 655168 w 3640627"/>
                        <a:gd name="connsiteY1-48" fmla="*/ 16495 h 923747"/>
                        <a:gd name="connsiteX2-49" fmla="*/ 1809765 w 3640627"/>
                        <a:gd name="connsiteY2-50" fmla="*/ 511360 h 923747"/>
                        <a:gd name="connsiteX3-51" fmla="*/ 2964363 w 3640627"/>
                        <a:gd name="connsiteY3-52" fmla="*/ 0 h 923747"/>
                        <a:gd name="connsiteX4-53" fmla="*/ 3640627 w 3640627"/>
                        <a:gd name="connsiteY4-54" fmla="*/ 197946 h 923747"/>
                        <a:gd name="connsiteX5-55" fmla="*/ 3195282 w 3640627"/>
                        <a:gd name="connsiteY5-56" fmla="*/ 461874 h 923747"/>
                        <a:gd name="connsiteX6-57" fmla="*/ 2980857 w 3640627"/>
                        <a:gd name="connsiteY6-58" fmla="*/ 379396 h 923747"/>
                        <a:gd name="connsiteX7-59" fmla="*/ 1826259 w 3640627"/>
                        <a:gd name="connsiteY7-60" fmla="*/ 923747 h 923747"/>
                        <a:gd name="connsiteX8-61" fmla="*/ 690067 w 3640627"/>
                        <a:gd name="connsiteY8-62" fmla="*/ 412387 h 923747"/>
                        <a:gd name="connsiteX9-63" fmla="*/ 523214 w 3640627"/>
                        <a:gd name="connsiteY9-64" fmla="*/ 482971 h 923747"/>
                        <a:gd name="connsiteX10-65" fmla="*/ 0 w 3640627"/>
                        <a:gd name="connsiteY10-66" fmla="*/ 242051 h 923747"/>
                        <a:gd name="connsiteX0-67" fmla="*/ 0 w 3640627"/>
                        <a:gd name="connsiteY0-68" fmla="*/ 242051 h 946755"/>
                        <a:gd name="connsiteX1-69" fmla="*/ 655168 w 3640627"/>
                        <a:gd name="connsiteY1-70" fmla="*/ 16495 h 946755"/>
                        <a:gd name="connsiteX2-71" fmla="*/ 1809765 w 3640627"/>
                        <a:gd name="connsiteY2-72" fmla="*/ 511360 h 946755"/>
                        <a:gd name="connsiteX3-73" fmla="*/ 2964363 w 3640627"/>
                        <a:gd name="connsiteY3-74" fmla="*/ 0 h 946755"/>
                        <a:gd name="connsiteX4-75" fmla="*/ 3640627 w 3640627"/>
                        <a:gd name="connsiteY4-76" fmla="*/ 197946 h 946755"/>
                        <a:gd name="connsiteX5-77" fmla="*/ 3195282 w 3640627"/>
                        <a:gd name="connsiteY5-78" fmla="*/ 461874 h 946755"/>
                        <a:gd name="connsiteX6-79" fmla="*/ 2980857 w 3640627"/>
                        <a:gd name="connsiteY6-80" fmla="*/ 379396 h 946755"/>
                        <a:gd name="connsiteX7-81" fmla="*/ 1876873 w 3640627"/>
                        <a:gd name="connsiteY7-82" fmla="*/ 946755 h 946755"/>
                        <a:gd name="connsiteX8-83" fmla="*/ 690067 w 3640627"/>
                        <a:gd name="connsiteY8-84" fmla="*/ 412387 h 946755"/>
                        <a:gd name="connsiteX9-85" fmla="*/ 523214 w 3640627"/>
                        <a:gd name="connsiteY9-86" fmla="*/ 482971 h 946755"/>
                        <a:gd name="connsiteX10-87" fmla="*/ 0 w 3640627"/>
                        <a:gd name="connsiteY10-88" fmla="*/ 242051 h 946755"/>
                        <a:gd name="connsiteX0-89" fmla="*/ 0 w 3640627"/>
                        <a:gd name="connsiteY0-90" fmla="*/ 242051 h 946755"/>
                        <a:gd name="connsiteX1-91" fmla="*/ 655168 w 3640627"/>
                        <a:gd name="connsiteY1-92" fmla="*/ 16495 h 946755"/>
                        <a:gd name="connsiteX2-93" fmla="*/ 1855778 w 3640627"/>
                        <a:gd name="connsiteY2-94" fmla="*/ 534367 h 946755"/>
                        <a:gd name="connsiteX3-95" fmla="*/ 2964363 w 3640627"/>
                        <a:gd name="connsiteY3-96" fmla="*/ 0 h 946755"/>
                        <a:gd name="connsiteX4-97" fmla="*/ 3640627 w 3640627"/>
                        <a:gd name="connsiteY4-98" fmla="*/ 197946 h 946755"/>
                        <a:gd name="connsiteX5-99" fmla="*/ 3195282 w 3640627"/>
                        <a:gd name="connsiteY5-100" fmla="*/ 461874 h 946755"/>
                        <a:gd name="connsiteX6-101" fmla="*/ 2980857 w 3640627"/>
                        <a:gd name="connsiteY6-102" fmla="*/ 379396 h 946755"/>
                        <a:gd name="connsiteX7-103" fmla="*/ 1876873 w 3640627"/>
                        <a:gd name="connsiteY7-104" fmla="*/ 946755 h 946755"/>
                        <a:gd name="connsiteX8-105" fmla="*/ 690067 w 3640627"/>
                        <a:gd name="connsiteY8-106" fmla="*/ 412387 h 946755"/>
                        <a:gd name="connsiteX9-107" fmla="*/ 523214 w 3640627"/>
                        <a:gd name="connsiteY9-108" fmla="*/ 482971 h 946755"/>
                        <a:gd name="connsiteX10-109" fmla="*/ 0 w 3640627"/>
                        <a:gd name="connsiteY10-110" fmla="*/ 242051 h 946755"/>
                        <a:gd name="connsiteX0-111" fmla="*/ 0 w 3640627"/>
                        <a:gd name="connsiteY0-112" fmla="*/ 242051 h 946755"/>
                        <a:gd name="connsiteX1-113" fmla="*/ 655168 w 3640627"/>
                        <a:gd name="connsiteY1-114" fmla="*/ 16495 h 946755"/>
                        <a:gd name="connsiteX2-115" fmla="*/ 1855778 w 3640627"/>
                        <a:gd name="connsiteY2-116" fmla="*/ 534367 h 946755"/>
                        <a:gd name="connsiteX3-117" fmla="*/ 2964363 w 3640627"/>
                        <a:gd name="connsiteY3-118" fmla="*/ 0 h 946755"/>
                        <a:gd name="connsiteX4-119" fmla="*/ 3640627 w 3640627"/>
                        <a:gd name="connsiteY4-120" fmla="*/ 197946 h 946755"/>
                        <a:gd name="connsiteX5-121" fmla="*/ 3195282 w 3640627"/>
                        <a:gd name="connsiteY5-122" fmla="*/ 461874 h 946755"/>
                        <a:gd name="connsiteX6-123" fmla="*/ 3008465 w 3640627"/>
                        <a:gd name="connsiteY6-124" fmla="*/ 402404 h 946755"/>
                        <a:gd name="connsiteX7-125" fmla="*/ 1876873 w 3640627"/>
                        <a:gd name="connsiteY7-126" fmla="*/ 946755 h 946755"/>
                        <a:gd name="connsiteX8-127" fmla="*/ 690067 w 3640627"/>
                        <a:gd name="connsiteY8-128" fmla="*/ 412387 h 946755"/>
                        <a:gd name="connsiteX9-129" fmla="*/ 523214 w 3640627"/>
                        <a:gd name="connsiteY9-130" fmla="*/ 482971 h 946755"/>
                        <a:gd name="connsiteX10-131" fmla="*/ 0 w 3640627"/>
                        <a:gd name="connsiteY10-132" fmla="*/ 242051 h 946755"/>
                        <a:gd name="connsiteX0-133" fmla="*/ 0 w 3723451"/>
                        <a:gd name="connsiteY0-134" fmla="*/ 242051 h 946755"/>
                        <a:gd name="connsiteX1-135" fmla="*/ 655168 w 3723451"/>
                        <a:gd name="connsiteY1-136" fmla="*/ 16495 h 946755"/>
                        <a:gd name="connsiteX2-137" fmla="*/ 1855778 w 3723451"/>
                        <a:gd name="connsiteY2-138" fmla="*/ 534367 h 946755"/>
                        <a:gd name="connsiteX3-139" fmla="*/ 2964363 w 3723451"/>
                        <a:gd name="connsiteY3-140" fmla="*/ 0 h 946755"/>
                        <a:gd name="connsiteX4-141" fmla="*/ 3723451 w 3723451"/>
                        <a:gd name="connsiteY4-142" fmla="*/ 220954 h 946755"/>
                        <a:gd name="connsiteX5-143" fmla="*/ 3195282 w 3723451"/>
                        <a:gd name="connsiteY5-144" fmla="*/ 461874 h 946755"/>
                        <a:gd name="connsiteX6-145" fmla="*/ 3008465 w 3723451"/>
                        <a:gd name="connsiteY6-146" fmla="*/ 402404 h 946755"/>
                        <a:gd name="connsiteX7-147" fmla="*/ 1876873 w 3723451"/>
                        <a:gd name="connsiteY7-148" fmla="*/ 946755 h 946755"/>
                        <a:gd name="connsiteX8-149" fmla="*/ 690067 w 3723451"/>
                        <a:gd name="connsiteY8-150" fmla="*/ 412387 h 946755"/>
                        <a:gd name="connsiteX9-151" fmla="*/ 523214 w 3723451"/>
                        <a:gd name="connsiteY9-152" fmla="*/ 482971 h 946755"/>
                        <a:gd name="connsiteX10-153" fmla="*/ 0 w 3723451"/>
                        <a:gd name="connsiteY10-154" fmla="*/ 242051 h 946755"/>
                        <a:gd name="connsiteX0-155" fmla="*/ 0 w 3723451"/>
                        <a:gd name="connsiteY0-156" fmla="*/ 228246 h 932950"/>
                        <a:gd name="connsiteX1-157" fmla="*/ 655168 w 3723451"/>
                        <a:gd name="connsiteY1-158" fmla="*/ 2690 h 932950"/>
                        <a:gd name="connsiteX2-159" fmla="*/ 1855778 w 3723451"/>
                        <a:gd name="connsiteY2-160" fmla="*/ 520562 h 932950"/>
                        <a:gd name="connsiteX3-161" fmla="*/ 3001174 w 3723451"/>
                        <a:gd name="connsiteY3-162" fmla="*/ 0 h 932950"/>
                        <a:gd name="connsiteX4-163" fmla="*/ 3723451 w 3723451"/>
                        <a:gd name="connsiteY4-164" fmla="*/ 207149 h 932950"/>
                        <a:gd name="connsiteX5-165" fmla="*/ 3195282 w 3723451"/>
                        <a:gd name="connsiteY5-166" fmla="*/ 448069 h 932950"/>
                        <a:gd name="connsiteX6-167" fmla="*/ 3008465 w 3723451"/>
                        <a:gd name="connsiteY6-168" fmla="*/ 388599 h 932950"/>
                        <a:gd name="connsiteX7-169" fmla="*/ 1876873 w 3723451"/>
                        <a:gd name="connsiteY7-170" fmla="*/ 932950 h 932950"/>
                        <a:gd name="connsiteX8-171" fmla="*/ 690067 w 3723451"/>
                        <a:gd name="connsiteY8-172" fmla="*/ 398582 h 932950"/>
                        <a:gd name="connsiteX9-173" fmla="*/ 523214 w 3723451"/>
                        <a:gd name="connsiteY9-174" fmla="*/ 469166 h 932950"/>
                        <a:gd name="connsiteX10-175" fmla="*/ 0 w 3723451"/>
                        <a:gd name="connsiteY10-176" fmla="*/ 228246 h 932950"/>
                        <a:gd name="connsiteX0-177" fmla="*/ 0 w 3723451"/>
                        <a:gd name="connsiteY0-178" fmla="*/ 228246 h 932950"/>
                        <a:gd name="connsiteX1-179" fmla="*/ 655168 w 3723451"/>
                        <a:gd name="connsiteY1-180" fmla="*/ 2690 h 932950"/>
                        <a:gd name="connsiteX2-181" fmla="*/ 1855778 w 3723451"/>
                        <a:gd name="connsiteY2-182" fmla="*/ 520562 h 932950"/>
                        <a:gd name="connsiteX3-183" fmla="*/ 3001174 w 3723451"/>
                        <a:gd name="connsiteY3-184" fmla="*/ 0 h 932950"/>
                        <a:gd name="connsiteX4-185" fmla="*/ 3723451 w 3723451"/>
                        <a:gd name="connsiteY4-186" fmla="*/ 207149 h 932950"/>
                        <a:gd name="connsiteX5-187" fmla="*/ 3195282 w 3723451"/>
                        <a:gd name="connsiteY5-188" fmla="*/ 448069 h 932950"/>
                        <a:gd name="connsiteX6-189" fmla="*/ 3013067 w 3723451"/>
                        <a:gd name="connsiteY6-190" fmla="*/ 393200 h 932950"/>
                        <a:gd name="connsiteX7-191" fmla="*/ 1876873 w 3723451"/>
                        <a:gd name="connsiteY7-192" fmla="*/ 932950 h 932950"/>
                        <a:gd name="connsiteX8-193" fmla="*/ 690067 w 3723451"/>
                        <a:gd name="connsiteY8-194" fmla="*/ 398582 h 932950"/>
                        <a:gd name="connsiteX9-195" fmla="*/ 523214 w 3723451"/>
                        <a:gd name="connsiteY9-196" fmla="*/ 469166 h 932950"/>
                        <a:gd name="connsiteX10-197" fmla="*/ 0 w 3723451"/>
                        <a:gd name="connsiteY10-198" fmla="*/ 228246 h 932950"/>
                        <a:gd name="connsiteX0-199" fmla="*/ 0 w 3723451"/>
                        <a:gd name="connsiteY0-200" fmla="*/ 228246 h 932950"/>
                        <a:gd name="connsiteX1-201" fmla="*/ 655168 w 3723451"/>
                        <a:gd name="connsiteY1-202" fmla="*/ 2690 h 932950"/>
                        <a:gd name="connsiteX2-203" fmla="*/ 1855778 w 3723451"/>
                        <a:gd name="connsiteY2-204" fmla="*/ 520562 h 932950"/>
                        <a:gd name="connsiteX3-205" fmla="*/ 3001174 w 3723451"/>
                        <a:gd name="connsiteY3-206" fmla="*/ 0 h 932950"/>
                        <a:gd name="connsiteX4-207" fmla="*/ 3723451 w 3723451"/>
                        <a:gd name="connsiteY4-208" fmla="*/ 207149 h 932950"/>
                        <a:gd name="connsiteX5-209" fmla="*/ 3186079 w 3723451"/>
                        <a:gd name="connsiteY5-210" fmla="*/ 461874 h 932950"/>
                        <a:gd name="connsiteX6-211" fmla="*/ 3013067 w 3723451"/>
                        <a:gd name="connsiteY6-212" fmla="*/ 393200 h 932950"/>
                        <a:gd name="connsiteX7-213" fmla="*/ 1876873 w 3723451"/>
                        <a:gd name="connsiteY7-214" fmla="*/ 932950 h 932950"/>
                        <a:gd name="connsiteX8-215" fmla="*/ 690067 w 3723451"/>
                        <a:gd name="connsiteY8-216" fmla="*/ 398582 h 932950"/>
                        <a:gd name="connsiteX9-217" fmla="*/ 523214 w 3723451"/>
                        <a:gd name="connsiteY9-218" fmla="*/ 469166 h 932950"/>
                        <a:gd name="connsiteX10-219" fmla="*/ 0 w 3723451"/>
                        <a:gd name="connsiteY10-220" fmla="*/ 228246 h 932950"/>
                        <a:gd name="connsiteX0-221" fmla="*/ 0 w 3723451"/>
                        <a:gd name="connsiteY0-222" fmla="*/ 228246 h 932950"/>
                        <a:gd name="connsiteX1-223" fmla="*/ 655168 w 3723451"/>
                        <a:gd name="connsiteY1-224" fmla="*/ 2690 h 932950"/>
                        <a:gd name="connsiteX2-225" fmla="*/ 1855778 w 3723451"/>
                        <a:gd name="connsiteY2-226" fmla="*/ 520562 h 932950"/>
                        <a:gd name="connsiteX3-227" fmla="*/ 3001174 w 3723451"/>
                        <a:gd name="connsiteY3-228" fmla="*/ 0 h 932950"/>
                        <a:gd name="connsiteX4-229" fmla="*/ 3723451 w 3723451"/>
                        <a:gd name="connsiteY4-230" fmla="*/ 207149 h 932950"/>
                        <a:gd name="connsiteX5-231" fmla="*/ 3186079 w 3723451"/>
                        <a:gd name="connsiteY5-232" fmla="*/ 461874 h 932950"/>
                        <a:gd name="connsiteX6-233" fmla="*/ 3013067 w 3723451"/>
                        <a:gd name="connsiteY6-234" fmla="*/ 393200 h 932950"/>
                        <a:gd name="connsiteX7-235" fmla="*/ 1876873 w 3723451"/>
                        <a:gd name="connsiteY7-236" fmla="*/ 932950 h 932950"/>
                        <a:gd name="connsiteX8-237" fmla="*/ 711613 w 3723451"/>
                        <a:gd name="connsiteY8-238" fmla="*/ 413055 h 932950"/>
                        <a:gd name="connsiteX9-239" fmla="*/ 523214 w 3723451"/>
                        <a:gd name="connsiteY9-240" fmla="*/ 469166 h 932950"/>
                        <a:gd name="connsiteX10-241" fmla="*/ 0 w 3723451"/>
                        <a:gd name="connsiteY10-242" fmla="*/ 228246 h 932950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19" name="Freeform 918"/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-1" fmla="*/ 4602 w 1371198"/>
                        <a:gd name="connsiteY0-2" fmla="*/ 0 h 800665"/>
                        <a:gd name="connsiteX1-3" fmla="*/ 1371198 w 1371198"/>
                        <a:gd name="connsiteY1-4" fmla="*/ 625807 h 800665"/>
                        <a:gd name="connsiteX2-5" fmla="*/ 897260 w 1371198"/>
                        <a:gd name="connsiteY2-6" fmla="*/ 800665 h 800665"/>
                        <a:gd name="connsiteX3-7" fmla="*/ 0 w 1371198"/>
                        <a:gd name="connsiteY3-8" fmla="*/ 404934 h 800665"/>
                        <a:gd name="connsiteX4-9" fmla="*/ 4602 w 1371198"/>
                        <a:gd name="connsiteY4-10" fmla="*/ 0 h 800665"/>
                        <a:gd name="connsiteX0-11" fmla="*/ 0 w 1366596"/>
                        <a:gd name="connsiteY0-12" fmla="*/ 0 h 800665"/>
                        <a:gd name="connsiteX1-13" fmla="*/ 1366596 w 1366596"/>
                        <a:gd name="connsiteY1-14" fmla="*/ 625807 h 800665"/>
                        <a:gd name="connsiteX2-15" fmla="*/ 892658 w 1366596"/>
                        <a:gd name="connsiteY2-16" fmla="*/ 800665 h 800665"/>
                        <a:gd name="connsiteX3-17" fmla="*/ 4601 w 1366596"/>
                        <a:gd name="connsiteY3-18" fmla="*/ 427942 h 800665"/>
                        <a:gd name="connsiteX4-19" fmla="*/ 0 w 1366596"/>
                        <a:gd name="connsiteY4-20" fmla="*/ 0 h 800665"/>
                        <a:gd name="connsiteX0-21" fmla="*/ 0 w 1366596"/>
                        <a:gd name="connsiteY0-22" fmla="*/ 0 h 800665"/>
                        <a:gd name="connsiteX1-23" fmla="*/ 1366596 w 1366596"/>
                        <a:gd name="connsiteY1-24" fmla="*/ 625807 h 800665"/>
                        <a:gd name="connsiteX2-25" fmla="*/ 892658 w 1366596"/>
                        <a:gd name="connsiteY2-26" fmla="*/ 800665 h 800665"/>
                        <a:gd name="connsiteX3-27" fmla="*/ 4601 w 1366596"/>
                        <a:gd name="connsiteY3-28" fmla="*/ 427942 h 800665"/>
                        <a:gd name="connsiteX4-29" fmla="*/ 0 w 1366596"/>
                        <a:gd name="connsiteY4-30" fmla="*/ 0 h 800665"/>
                        <a:gd name="connsiteX0-31" fmla="*/ 0 w 1366596"/>
                        <a:gd name="connsiteY0-32" fmla="*/ 0 h 800665"/>
                        <a:gd name="connsiteX1-33" fmla="*/ 1366596 w 1366596"/>
                        <a:gd name="connsiteY1-34" fmla="*/ 625807 h 800665"/>
                        <a:gd name="connsiteX2-35" fmla="*/ 892658 w 1366596"/>
                        <a:gd name="connsiteY2-36" fmla="*/ 800665 h 800665"/>
                        <a:gd name="connsiteX3-37" fmla="*/ 4601 w 1366596"/>
                        <a:gd name="connsiteY3-38" fmla="*/ 427942 h 800665"/>
                        <a:gd name="connsiteX4-39" fmla="*/ 0 w 1366596"/>
                        <a:gd name="connsiteY4-40" fmla="*/ 0 h 800665"/>
                        <a:gd name="connsiteX0-41" fmla="*/ 0 w 1366596"/>
                        <a:gd name="connsiteY0-42" fmla="*/ 0 h 809868"/>
                        <a:gd name="connsiteX1-43" fmla="*/ 1366596 w 1366596"/>
                        <a:gd name="connsiteY1-44" fmla="*/ 625807 h 809868"/>
                        <a:gd name="connsiteX2-45" fmla="*/ 865050 w 1366596"/>
                        <a:gd name="connsiteY2-46" fmla="*/ 809868 h 809868"/>
                        <a:gd name="connsiteX3-47" fmla="*/ 4601 w 1366596"/>
                        <a:gd name="connsiteY3-48" fmla="*/ 427942 h 809868"/>
                        <a:gd name="connsiteX4-49" fmla="*/ 0 w 1366596"/>
                        <a:gd name="connsiteY4-50" fmla="*/ 0 h 809868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20" name="Freeform 919"/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-1" fmla="*/ 1329786 w 1348191"/>
                        <a:gd name="connsiteY0-2" fmla="*/ 0 h 791462"/>
                        <a:gd name="connsiteX1-3" fmla="*/ 1348191 w 1348191"/>
                        <a:gd name="connsiteY1-4" fmla="*/ 381926 h 791462"/>
                        <a:gd name="connsiteX2-5" fmla="*/ 487742 w 1348191"/>
                        <a:gd name="connsiteY2-6" fmla="*/ 791462 h 791462"/>
                        <a:gd name="connsiteX3-7" fmla="*/ 0 w 1348191"/>
                        <a:gd name="connsiteY3-8" fmla="*/ 612002 h 791462"/>
                        <a:gd name="connsiteX4-9" fmla="*/ 1329786 w 1348191"/>
                        <a:gd name="connsiteY4-10" fmla="*/ 0 h 791462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921" name="Straight Connector 920"/>
                    <p:cNvCxnSpPr>
                      <a:endCxn id="916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922" name="Straight Connector 921"/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911" name="Group 910"/>
                  <p:cNvGrpSpPr/>
                  <p:nvPr/>
                </p:nvGrpSpPr>
                <p:grpSpPr>
                  <a:xfrm>
                    <a:off x="1770362" y="2873352"/>
                    <a:ext cx="441422" cy="369332"/>
                    <a:chOff x="667045" y="1708643"/>
                    <a:chExt cx="441422" cy="369332"/>
                  </a:xfrm>
                </p:grpSpPr>
                <p:sp>
                  <p:nvSpPr>
                    <p:cNvPr id="912" name="Oval 911"/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13" name="TextBox 912"/>
                    <p:cNvSpPr txBox="1"/>
                    <p:nvPr/>
                  </p:nvSpPr>
                  <p:spPr>
                    <a:xfrm>
                      <a:off x="667045" y="1708643"/>
                      <a:ext cx="441422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MS PGothic" panose="020B0600070205080204" pitchFamily="34" charset="-128"/>
                        </a:rPr>
                        <a:t>1a</a:t>
                      </a: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endParaRPr>
                    </a:p>
                  </p:txBody>
                </p:sp>
              </p:grpSp>
            </p:grpSp>
            <p:cxnSp>
              <p:nvCxnSpPr>
                <p:cNvPr id="906" name="Straight Connector 905"/>
                <p:cNvCxnSpPr>
                  <a:stCxn id="953" idx="7"/>
                </p:cNvCxnSpPr>
                <p:nvPr/>
              </p:nvCxnSpPr>
              <p:spPr bwMode="auto">
                <a:xfrm>
                  <a:off x="2218708" y="3154477"/>
                  <a:ext cx="480042" cy="369773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907" name="Straight Connector 906"/>
                <p:cNvCxnSpPr/>
                <p:nvPr/>
              </p:nvCxnSpPr>
              <p:spPr bwMode="auto">
                <a:xfrm>
                  <a:off x="1300073" y="3786304"/>
                  <a:ext cx="477927" cy="357071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908" name="Straight Connector 907"/>
                <p:cNvCxnSpPr/>
                <p:nvPr/>
              </p:nvCxnSpPr>
              <p:spPr bwMode="auto">
                <a:xfrm flipH="1">
                  <a:off x="2196042" y="3783542"/>
                  <a:ext cx="508002" cy="349250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909" name="Straight Connector 908"/>
                <p:cNvCxnSpPr/>
                <p:nvPr/>
              </p:nvCxnSpPr>
              <p:spPr bwMode="auto">
                <a:xfrm flipH="1">
                  <a:off x="1287553" y="3166946"/>
                  <a:ext cx="508002" cy="349250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1095" name="TextBox 1094"/>
            <p:cNvSpPr txBox="1"/>
            <p:nvPr/>
          </p:nvSpPr>
          <p:spPr>
            <a:xfrm>
              <a:off x="1430686" y="4247082"/>
              <a:ext cx="7535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000" dirty="0">
                  <a:solidFill>
                    <a:srgbClr val="000090"/>
                  </a:solidFill>
                  <a:latin typeface="Arial" panose="020B0604020202020204" pitchFamily="34" charset="0"/>
                  <a:ea typeface="MS PGothic" panose="020B0600070205080204" pitchFamily="34" charset="-128"/>
                </a:rPr>
                <a:t>AS 1</a:t>
              </a:r>
              <a:endParaRPr lang="en-US" sz="2000" dirty="0">
                <a:solidFill>
                  <a:srgbClr val="000090"/>
                </a:solidFill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cxnSp>
          <p:nvCxnSpPr>
            <p:cNvPr id="1091" name="Straight Connector 1090"/>
            <p:cNvCxnSpPr>
              <a:stCxn id="978" idx="1"/>
            </p:cNvCxnSpPr>
            <p:nvPr/>
          </p:nvCxnSpPr>
          <p:spPr bwMode="auto">
            <a:xfrm flipH="1" flipV="1">
              <a:off x="3848374" y="5024787"/>
              <a:ext cx="1030666" cy="698992"/>
            </a:xfrm>
            <a:prstGeom prst="line">
              <a:avLst/>
            </a:prstGeom>
            <a:solidFill>
              <a:srgbClr val="00CC99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096" name="Group 1095"/>
          <p:cNvGrpSpPr/>
          <p:nvPr/>
        </p:nvGrpSpPr>
        <p:grpSpPr>
          <a:xfrm>
            <a:off x="10343349" y="5542542"/>
            <a:ext cx="1701734" cy="616172"/>
            <a:chOff x="6935906" y="5482318"/>
            <a:chExt cx="1701734" cy="616172"/>
          </a:xfrm>
        </p:grpSpPr>
        <p:grpSp>
          <p:nvGrpSpPr>
            <p:cNvPr id="1097" name="Group 1096"/>
            <p:cNvGrpSpPr/>
            <p:nvPr/>
          </p:nvGrpSpPr>
          <p:grpSpPr>
            <a:xfrm>
              <a:off x="6935906" y="5482318"/>
              <a:ext cx="1701734" cy="616172"/>
              <a:chOff x="6808463" y="5108795"/>
              <a:chExt cx="1701734" cy="616172"/>
            </a:xfrm>
          </p:grpSpPr>
          <p:sp>
            <p:nvSpPr>
              <p:cNvPr id="1099" name="Freeform 2"/>
              <p:cNvSpPr/>
              <p:nvPr/>
            </p:nvSpPr>
            <p:spPr bwMode="auto">
              <a:xfrm>
                <a:off x="6808463" y="5108795"/>
                <a:ext cx="1701734" cy="616172"/>
              </a:xfrm>
              <a:custGeom>
                <a:avLst/>
                <a:gdLst>
                  <a:gd name="T0" fmla="*/ 648763 w 10001"/>
                  <a:gd name="T1" fmla="*/ 34777612 h 10125"/>
                  <a:gd name="T2" fmla="*/ 115976403 w 10001"/>
                  <a:gd name="T3" fmla="*/ 13733703 h 10125"/>
                  <a:gd name="T4" fmla="*/ 507700960 w 10001"/>
                  <a:gd name="T5" fmla="*/ 8662125 h 10125"/>
                  <a:gd name="T6" fmla="*/ 810212713 w 10001"/>
                  <a:gd name="T7" fmla="*/ 0 h 10125"/>
                  <a:gd name="T8" fmla="*/ 1090015738 w 10001"/>
                  <a:gd name="T9" fmla="*/ 8687929 h 10125"/>
                  <a:gd name="T10" fmla="*/ 1310938763 w 10001"/>
                  <a:gd name="T11" fmla="*/ 4279362 h 10125"/>
                  <a:gd name="T12" fmla="*/ 1620263134 w 10001"/>
                  <a:gd name="T13" fmla="*/ 25736690 h 10125"/>
                  <a:gd name="T14" fmla="*/ 1394798364 w 10001"/>
                  <a:gd name="T15" fmla="*/ 58525268 h 10125"/>
                  <a:gd name="T16" fmla="*/ 1134622140 w 10001"/>
                  <a:gd name="T17" fmla="*/ 80266624 h 10125"/>
                  <a:gd name="T18" fmla="*/ 860820276 w 10001"/>
                  <a:gd name="T19" fmla="*/ 76142271 h 10125"/>
                  <a:gd name="T20" fmla="*/ 708996782 w 10001"/>
                  <a:gd name="T21" fmla="*/ 85346835 h 10125"/>
                  <a:gd name="T22" fmla="*/ 509322667 w 10001"/>
                  <a:gd name="T23" fmla="*/ 86268164 h 10125"/>
                  <a:gd name="T24" fmla="*/ 353443899 w 10001"/>
                  <a:gd name="T25" fmla="*/ 67979516 h 10125"/>
                  <a:gd name="T26" fmla="*/ 192536914 w 10001"/>
                  <a:gd name="T27" fmla="*/ 64535347 h 10125"/>
                  <a:gd name="T28" fmla="*/ 648763 w 10001"/>
                  <a:gd name="T29" fmla="*/ 34777612 h 1012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connsiteX0" fmla="*/ 4 w 10040"/>
                  <a:gd name="connsiteY0" fmla="*/ 4039 h 10125"/>
                  <a:gd name="connsiteX1" fmla="*/ 715 w 10040"/>
                  <a:gd name="connsiteY1" fmla="*/ 1595 h 10125"/>
                  <a:gd name="connsiteX2" fmla="*/ 3130 w 10040"/>
                  <a:gd name="connsiteY2" fmla="*/ 1006 h 10125"/>
                  <a:gd name="connsiteX3" fmla="*/ 4995 w 10040"/>
                  <a:gd name="connsiteY3" fmla="*/ 0 h 10125"/>
                  <a:gd name="connsiteX4" fmla="*/ 6720 w 10040"/>
                  <a:gd name="connsiteY4" fmla="*/ 1009 h 10125"/>
                  <a:gd name="connsiteX5" fmla="*/ 9989 w 10040"/>
                  <a:gd name="connsiteY5" fmla="*/ 2989 h 10125"/>
                  <a:gd name="connsiteX6" fmla="*/ 8599 w 10040"/>
                  <a:gd name="connsiteY6" fmla="*/ 6797 h 10125"/>
                  <a:gd name="connsiteX7" fmla="*/ 6995 w 10040"/>
                  <a:gd name="connsiteY7" fmla="*/ 9322 h 10125"/>
                  <a:gd name="connsiteX8" fmla="*/ 5307 w 10040"/>
                  <a:gd name="connsiteY8" fmla="*/ 8843 h 10125"/>
                  <a:gd name="connsiteX9" fmla="*/ 4371 w 10040"/>
                  <a:gd name="connsiteY9" fmla="*/ 9912 h 10125"/>
                  <a:gd name="connsiteX10" fmla="*/ 3140 w 10040"/>
                  <a:gd name="connsiteY10" fmla="*/ 10019 h 10125"/>
                  <a:gd name="connsiteX11" fmla="*/ 2179 w 10040"/>
                  <a:gd name="connsiteY11" fmla="*/ 7895 h 10125"/>
                  <a:gd name="connsiteX12" fmla="*/ 1187 w 10040"/>
                  <a:gd name="connsiteY12" fmla="*/ 7495 h 10125"/>
                  <a:gd name="connsiteX13" fmla="*/ 4 w 10040"/>
                  <a:gd name="connsiteY13" fmla="*/ 4039 h 10125"/>
                  <a:gd name="connsiteX0-1" fmla="*/ 4 w 8600"/>
                  <a:gd name="connsiteY0-2" fmla="*/ 4042 h 10128"/>
                  <a:gd name="connsiteX1-3" fmla="*/ 715 w 8600"/>
                  <a:gd name="connsiteY1-4" fmla="*/ 1598 h 10128"/>
                  <a:gd name="connsiteX2-5" fmla="*/ 3130 w 8600"/>
                  <a:gd name="connsiteY2-6" fmla="*/ 1009 h 10128"/>
                  <a:gd name="connsiteX3-7" fmla="*/ 4995 w 8600"/>
                  <a:gd name="connsiteY3-8" fmla="*/ 3 h 10128"/>
                  <a:gd name="connsiteX4-9" fmla="*/ 6720 w 8600"/>
                  <a:gd name="connsiteY4-10" fmla="*/ 1012 h 10128"/>
                  <a:gd name="connsiteX5-11" fmla="*/ 8599 w 8600"/>
                  <a:gd name="connsiteY5-12" fmla="*/ 6800 h 10128"/>
                  <a:gd name="connsiteX6-13" fmla="*/ 6995 w 8600"/>
                  <a:gd name="connsiteY6-14" fmla="*/ 9325 h 10128"/>
                  <a:gd name="connsiteX7-15" fmla="*/ 5307 w 8600"/>
                  <a:gd name="connsiteY7-16" fmla="*/ 8846 h 10128"/>
                  <a:gd name="connsiteX8-17" fmla="*/ 4371 w 8600"/>
                  <a:gd name="connsiteY8-18" fmla="*/ 9915 h 10128"/>
                  <a:gd name="connsiteX9-19" fmla="*/ 3140 w 8600"/>
                  <a:gd name="connsiteY9-20" fmla="*/ 10022 h 10128"/>
                  <a:gd name="connsiteX10-21" fmla="*/ 2179 w 8600"/>
                  <a:gd name="connsiteY10-22" fmla="*/ 7898 h 10128"/>
                  <a:gd name="connsiteX11-23" fmla="*/ 1187 w 8600"/>
                  <a:gd name="connsiteY11-24" fmla="*/ 7498 h 10128"/>
                  <a:gd name="connsiteX12-25" fmla="*/ 4 w 8600"/>
                  <a:gd name="connsiteY12-26" fmla="*/ 4042 h 10128"/>
                  <a:gd name="connsiteX0-27" fmla="*/ 4 w 9326"/>
                  <a:gd name="connsiteY0-28" fmla="*/ 3988 h 9997"/>
                  <a:gd name="connsiteX1-29" fmla="*/ 830 w 9326"/>
                  <a:gd name="connsiteY1-30" fmla="*/ 1575 h 9997"/>
                  <a:gd name="connsiteX2-31" fmla="*/ 3639 w 9326"/>
                  <a:gd name="connsiteY2-32" fmla="*/ 993 h 9997"/>
                  <a:gd name="connsiteX3-33" fmla="*/ 5807 w 9326"/>
                  <a:gd name="connsiteY3-34" fmla="*/ 0 h 9997"/>
                  <a:gd name="connsiteX4-35" fmla="*/ 7813 w 9326"/>
                  <a:gd name="connsiteY4-36" fmla="*/ 996 h 9997"/>
                  <a:gd name="connsiteX5-37" fmla="*/ 9324 w 9326"/>
                  <a:gd name="connsiteY5-38" fmla="*/ 5746 h 9997"/>
                  <a:gd name="connsiteX6-39" fmla="*/ 8133 w 9326"/>
                  <a:gd name="connsiteY6-40" fmla="*/ 9204 h 9997"/>
                  <a:gd name="connsiteX7-41" fmla="*/ 6170 w 9326"/>
                  <a:gd name="connsiteY7-42" fmla="*/ 8731 h 9997"/>
                  <a:gd name="connsiteX8-43" fmla="*/ 5082 w 9326"/>
                  <a:gd name="connsiteY8-44" fmla="*/ 9787 h 9997"/>
                  <a:gd name="connsiteX9-45" fmla="*/ 3650 w 9326"/>
                  <a:gd name="connsiteY9-46" fmla="*/ 9892 h 9997"/>
                  <a:gd name="connsiteX10-47" fmla="*/ 2533 w 9326"/>
                  <a:gd name="connsiteY10-48" fmla="*/ 7795 h 9997"/>
                  <a:gd name="connsiteX11-49" fmla="*/ 1379 w 9326"/>
                  <a:gd name="connsiteY11-50" fmla="*/ 7400 h 9997"/>
                  <a:gd name="connsiteX12-51" fmla="*/ 4 w 9326"/>
                  <a:gd name="connsiteY12-52" fmla="*/ 3988 h 9997"/>
                  <a:gd name="connsiteX0-53" fmla="*/ 4 w 10001"/>
                  <a:gd name="connsiteY0-54" fmla="*/ 3989 h 10041"/>
                  <a:gd name="connsiteX1-55" fmla="*/ 890 w 10001"/>
                  <a:gd name="connsiteY1-56" fmla="*/ 1575 h 10041"/>
                  <a:gd name="connsiteX2-57" fmla="*/ 3902 w 10001"/>
                  <a:gd name="connsiteY2-58" fmla="*/ 993 h 10041"/>
                  <a:gd name="connsiteX3-59" fmla="*/ 6227 w 10001"/>
                  <a:gd name="connsiteY3-60" fmla="*/ 0 h 10041"/>
                  <a:gd name="connsiteX4-61" fmla="*/ 8378 w 10001"/>
                  <a:gd name="connsiteY4-62" fmla="*/ 996 h 10041"/>
                  <a:gd name="connsiteX5-63" fmla="*/ 9998 w 10001"/>
                  <a:gd name="connsiteY5-64" fmla="*/ 5748 h 10041"/>
                  <a:gd name="connsiteX6-65" fmla="*/ 8721 w 10001"/>
                  <a:gd name="connsiteY6-66" fmla="*/ 9207 h 10041"/>
                  <a:gd name="connsiteX7-67" fmla="*/ 5449 w 10001"/>
                  <a:gd name="connsiteY7-68" fmla="*/ 9790 h 10041"/>
                  <a:gd name="connsiteX8-69" fmla="*/ 3914 w 10001"/>
                  <a:gd name="connsiteY8-70" fmla="*/ 9895 h 10041"/>
                  <a:gd name="connsiteX9-71" fmla="*/ 2716 w 10001"/>
                  <a:gd name="connsiteY9-72" fmla="*/ 7797 h 10041"/>
                  <a:gd name="connsiteX10-73" fmla="*/ 1479 w 10001"/>
                  <a:gd name="connsiteY10-74" fmla="*/ 7402 h 10041"/>
                  <a:gd name="connsiteX11-75" fmla="*/ 4 w 10001"/>
                  <a:gd name="connsiteY11-76" fmla="*/ 3989 h 10041"/>
                  <a:gd name="connsiteX0-77" fmla="*/ 4 w 10001"/>
                  <a:gd name="connsiteY0-78" fmla="*/ 3989 h 14825"/>
                  <a:gd name="connsiteX1-79" fmla="*/ 890 w 10001"/>
                  <a:gd name="connsiteY1-80" fmla="*/ 1575 h 14825"/>
                  <a:gd name="connsiteX2-81" fmla="*/ 3902 w 10001"/>
                  <a:gd name="connsiteY2-82" fmla="*/ 993 h 14825"/>
                  <a:gd name="connsiteX3-83" fmla="*/ 6227 w 10001"/>
                  <a:gd name="connsiteY3-84" fmla="*/ 0 h 14825"/>
                  <a:gd name="connsiteX4-85" fmla="*/ 8378 w 10001"/>
                  <a:gd name="connsiteY4-86" fmla="*/ 996 h 14825"/>
                  <a:gd name="connsiteX5-87" fmla="*/ 9998 w 10001"/>
                  <a:gd name="connsiteY5-88" fmla="*/ 5748 h 14825"/>
                  <a:gd name="connsiteX6-89" fmla="*/ 8721 w 10001"/>
                  <a:gd name="connsiteY6-90" fmla="*/ 9207 h 14825"/>
                  <a:gd name="connsiteX7-91" fmla="*/ 6011 w 10001"/>
                  <a:gd name="connsiteY7-92" fmla="*/ 14823 h 14825"/>
                  <a:gd name="connsiteX8-93" fmla="*/ 3914 w 10001"/>
                  <a:gd name="connsiteY8-94" fmla="*/ 9895 h 14825"/>
                  <a:gd name="connsiteX9-95" fmla="*/ 2716 w 10001"/>
                  <a:gd name="connsiteY9-96" fmla="*/ 7797 h 14825"/>
                  <a:gd name="connsiteX10-97" fmla="*/ 1479 w 10001"/>
                  <a:gd name="connsiteY10-98" fmla="*/ 7402 h 14825"/>
                  <a:gd name="connsiteX11-99" fmla="*/ 4 w 10001"/>
                  <a:gd name="connsiteY11-100" fmla="*/ 3989 h 14825"/>
                  <a:gd name="connsiteX0-101" fmla="*/ 4 w 10001"/>
                  <a:gd name="connsiteY0-102" fmla="*/ 7436 h 18272"/>
                  <a:gd name="connsiteX1-103" fmla="*/ 890 w 10001"/>
                  <a:gd name="connsiteY1-104" fmla="*/ 5022 h 18272"/>
                  <a:gd name="connsiteX2-105" fmla="*/ 3902 w 10001"/>
                  <a:gd name="connsiteY2-106" fmla="*/ 4440 h 18272"/>
                  <a:gd name="connsiteX3-107" fmla="*/ 6026 w 10001"/>
                  <a:gd name="connsiteY3-108" fmla="*/ 0 h 18272"/>
                  <a:gd name="connsiteX4-109" fmla="*/ 8378 w 10001"/>
                  <a:gd name="connsiteY4-110" fmla="*/ 4443 h 18272"/>
                  <a:gd name="connsiteX5-111" fmla="*/ 9998 w 10001"/>
                  <a:gd name="connsiteY5-112" fmla="*/ 9195 h 18272"/>
                  <a:gd name="connsiteX6-113" fmla="*/ 8721 w 10001"/>
                  <a:gd name="connsiteY6-114" fmla="*/ 12654 h 18272"/>
                  <a:gd name="connsiteX7-115" fmla="*/ 6011 w 10001"/>
                  <a:gd name="connsiteY7-116" fmla="*/ 18270 h 18272"/>
                  <a:gd name="connsiteX8-117" fmla="*/ 3914 w 10001"/>
                  <a:gd name="connsiteY8-118" fmla="*/ 13342 h 18272"/>
                  <a:gd name="connsiteX9-119" fmla="*/ 2716 w 10001"/>
                  <a:gd name="connsiteY9-120" fmla="*/ 11244 h 18272"/>
                  <a:gd name="connsiteX10-121" fmla="*/ 1479 w 10001"/>
                  <a:gd name="connsiteY10-122" fmla="*/ 10849 h 18272"/>
                  <a:gd name="connsiteX11-123" fmla="*/ 4 w 10001"/>
                  <a:gd name="connsiteY11-124" fmla="*/ 7436 h 18272"/>
                  <a:gd name="connsiteX0-125" fmla="*/ 1 w 9998"/>
                  <a:gd name="connsiteY0-126" fmla="*/ 7436 h 18272"/>
                  <a:gd name="connsiteX1-127" fmla="*/ 3899 w 9998"/>
                  <a:gd name="connsiteY1-128" fmla="*/ 4440 h 18272"/>
                  <a:gd name="connsiteX2-129" fmla="*/ 6023 w 9998"/>
                  <a:gd name="connsiteY2-130" fmla="*/ 0 h 18272"/>
                  <a:gd name="connsiteX3-131" fmla="*/ 8375 w 9998"/>
                  <a:gd name="connsiteY3-132" fmla="*/ 4443 h 18272"/>
                  <a:gd name="connsiteX4-133" fmla="*/ 9995 w 9998"/>
                  <a:gd name="connsiteY4-134" fmla="*/ 9195 h 18272"/>
                  <a:gd name="connsiteX5-135" fmla="*/ 8718 w 9998"/>
                  <a:gd name="connsiteY5-136" fmla="*/ 12654 h 18272"/>
                  <a:gd name="connsiteX6-137" fmla="*/ 6008 w 9998"/>
                  <a:gd name="connsiteY6-138" fmla="*/ 18270 h 18272"/>
                  <a:gd name="connsiteX7-139" fmla="*/ 3911 w 9998"/>
                  <a:gd name="connsiteY7-140" fmla="*/ 13342 h 18272"/>
                  <a:gd name="connsiteX8-141" fmla="*/ 2713 w 9998"/>
                  <a:gd name="connsiteY8-142" fmla="*/ 11244 h 18272"/>
                  <a:gd name="connsiteX9-143" fmla="*/ 1476 w 9998"/>
                  <a:gd name="connsiteY9-144" fmla="*/ 10849 h 18272"/>
                  <a:gd name="connsiteX10-145" fmla="*/ 1 w 9998"/>
                  <a:gd name="connsiteY10-146" fmla="*/ 7436 h 18272"/>
                  <a:gd name="connsiteX0-147" fmla="*/ 35 w 8559"/>
                  <a:gd name="connsiteY0-148" fmla="*/ 5938 h 10000"/>
                  <a:gd name="connsiteX1-149" fmla="*/ 2459 w 8559"/>
                  <a:gd name="connsiteY1-150" fmla="*/ 2430 h 10000"/>
                  <a:gd name="connsiteX2-151" fmla="*/ 4583 w 8559"/>
                  <a:gd name="connsiteY2-152" fmla="*/ 0 h 10000"/>
                  <a:gd name="connsiteX3-153" fmla="*/ 6936 w 8559"/>
                  <a:gd name="connsiteY3-154" fmla="*/ 2432 h 10000"/>
                  <a:gd name="connsiteX4-155" fmla="*/ 8556 w 8559"/>
                  <a:gd name="connsiteY4-156" fmla="*/ 5032 h 10000"/>
                  <a:gd name="connsiteX5-157" fmla="*/ 7279 w 8559"/>
                  <a:gd name="connsiteY5-158" fmla="*/ 6925 h 10000"/>
                  <a:gd name="connsiteX6-159" fmla="*/ 4568 w 8559"/>
                  <a:gd name="connsiteY6-160" fmla="*/ 9999 h 10000"/>
                  <a:gd name="connsiteX7-161" fmla="*/ 2471 w 8559"/>
                  <a:gd name="connsiteY7-162" fmla="*/ 7302 h 10000"/>
                  <a:gd name="connsiteX8-163" fmla="*/ 1273 w 8559"/>
                  <a:gd name="connsiteY8-164" fmla="*/ 6154 h 10000"/>
                  <a:gd name="connsiteX9-165" fmla="*/ 35 w 8559"/>
                  <a:gd name="connsiteY9-166" fmla="*/ 5938 h 10000"/>
                  <a:gd name="connsiteX0-167" fmla="*/ 49 w 9820"/>
                  <a:gd name="connsiteY0-168" fmla="*/ 4655 h 10000"/>
                  <a:gd name="connsiteX1-169" fmla="*/ 2693 w 9820"/>
                  <a:gd name="connsiteY1-170" fmla="*/ 2430 h 10000"/>
                  <a:gd name="connsiteX2-171" fmla="*/ 5175 w 9820"/>
                  <a:gd name="connsiteY2-172" fmla="*/ 0 h 10000"/>
                  <a:gd name="connsiteX3-173" fmla="*/ 7924 w 9820"/>
                  <a:gd name="connsiteY3-174" fmla="*/ 2432 h 10000"/>
                  <a:gd name="connsiteX4-175" fmla="*/ 9816 w 9820"/>
                  <a:gd name="connsiteY4-176" fmla="*/ 5032 h 10000"/>
                  <a:gd name="connsiteX5-177" fmla="*/ 8324 w 9820"/>
                  <a:gd name="connsiteY5-178" fmla="*/ 6925 h 10000"/>
                  <a:gd name="connsiteX6-179" fmla="*/ 5157 w 9820"/>
                  <a:gd name="connsiteY6-180" fmla="*/ 9999 h 10000"/>
                  <a:gd name="connsiteX7-181" fmla="*/ 2707 w 9820"/>
                  <a:gd name="connsiteY7-182" fmla="*/ 7302 h 10000"/>
                  <a:gd name="connsiteX8-183" fmla="*/ 1307 w 9820"/>
                  <a:gd name="connsiteY8-184" fmla="*/ 6154 h 10000"/>
                  <a:gd name="connsiteX9-185" fmla="*/ 49 w 9820"/>
                  <a:gd name="connsiteY9-186" fmla="*/ 4655 h 10000"/>
                  <a:gd name="connsiteX0-187" fmla="*/ 45 w 9995"/>
                  <a:gd name="connsiteY0-188" fmla="*/ 4655 h 10000"/>
                  <a:gd name="connsiteX1-189" fmla="*/ 2737 w 9995"/>
                  <a:gd name="connsiteY1-190" fmla="*/ 2430 h 10000"/>
                  <a:gd name="connsiteX2-191" fmla="*/ 5265 w 9995"/>
                  <a:gd name="connsiteY2-192" fmla="*/ 0 h 10000"/>
                  <a:gd name="connsiteX3-193" fmla="*/ 8064 w 9995"/>
                  <a:gd name="connsiteY3-194" fmla="*/ 2432 h 10000"/>
                  <a:gd name="connsiteX4-195" fmla="*/ 9991 w 9995"/>
                  <a:gd name="connsiteY4-196" fmla="*/ 5032 h 10000"/>
                  <a:gd name="connsiteX5-197" fmla="*/ 8472 w 9995"/>
                  <a:gd name="connsiteY5-198" fmla="*/ 6925 h 10000"/>
                  <a:gd name="connsiteX6-199" fmla="*/ 5247 w 9995"/>
                  <a:gd name="connsiteY6-200" fmla="*/ 9999 h 10000"/>
                  <a:gd name="connsiteX7-201" fmla="*/ 2752 w 9995"/>
                  <a:gd name="connsiteY7-202" fmla="*/ 7302 h 10000"/>
                  <a:gd name="connsiteX8-203" fmla="*/ 1374 w 9995"/>
                  <a:gd name="connsiteY8-204" fmla="*/ 6984 h 10000"/>
                  <a:gd name="connsiteX9-205" fmla="*/ 45 w 9995"/>
                  <a:gd name="connsiteY9-206" fmla="*/ 4655 h 10000"/>
                  <a:gd name="connsiteX0-207" fmla="*/ 45 w 10000"/>
                  <a:gd name="connsiteY0-208" fmla="*/ 5032 h 10377"/>
                  <a:gd name="connsiteX1-209" fmla="*/ 2738 w 10000"/>
                  <a:gd name="connsiteY1-210" fmla="*/ 2807 h 10377"/>
                  <a:gd name="connsiteX2-211" fmla="*/ 4886 w 10000"/>
                  <a:gd name="connsiteY2-212" fmla="*/ 0 h 10377"/>
                  <a:gd name="connsiteX3-213" fmla="*/ 8068 w 10000"/>
                  <a:gd name="connsiteY3-214" fmla="*/ 2809 h 10377"/>
                  <a:gd name="connsiteX4-215" fmla="*/ 9996 w 10000"/>
                  <a:gd name="connsiteY4-216" fmla="*/ 5409 h 10377"/>
                  <a:gd name="connsiteX5-217" fmla="*/ 8476 w 10000"/>
                  <a:gd name="connsiteY5-218" fmla="*/ 7302 h 10377"/>
                  <a:gd name="connsiteX6-219" fmla="*/ 5250 w 10000"/>
                  <a:gd name="connsiteY6-220" fmla="*/ 10376 h 10377"/>
                  <a:gd name="connsiteX7-221" fmla="*/ 2753 w 10000"/>
                  <a:gd name="connsiteY7-222" fmla="*/ 7679 h 10377"/>
                  <a:gd name="connsiteX8-223" fmla="*/ 1375 w 10000"/>
                  <a:gd name="connsiteY8-224" fmla="*/ 7361 h 10377"/>
                  <a:gd name="connsiteX9-225" fmla="*/ 45 w 10000"/>
                  <a:gd name="connsiteY9-226" fmla="*/ 5032 h 10377"/>
                  <a:gd name="connsiteX0-227" fmla="*/ 45 w 10000"/>
                  <a:gd name="connsiteY0-228" fmla="*/ 5036 h 10381"/>
                  <a:gd name="connsiteX1-229" fmla="*/ 2738 w 10000"/>
                  <a:gd name="connsiteY1-230" fmla="*/ 2811 h 10381"/>
                  <a:gd name="connsiteX2-231" fmla="*/ 4886 w 10000"/>
                  <a:gd name="connsiteY2-232" fmla="*/ 4 h 10381"/>
                  <a:gd name="connsiteX3-233" fmla="*/ 8068 w 10000"/>
                  <a:gd name="connsiteY3-234" fmla="*/ 2813 h 10381"/>
                  <a:gd name="connsiteX4-235" fmla="*/ 9996 w 10000"/>
                  <a:gd name="connsiteY4-236" fmla="*/ 5413 h 10381"/>
                  <a:gd name="connsiteX5-237" fmla="*/ 8476 w 10000"/>
                  <a:gd name="connsiteY5-238" fmla="*/ 7306 h 10381"/>
                  <a:gd name="connsiteX6-239" fmla="*/ 5250 w 10000"/>
                  <a:gd name="connsiteY6-240" fmla="*/ 10380 h 10381"/>
                  <a:gd name="connsiteX7-241" fmla="*/ 2753 w 10000"/>
                  <a:gd name="connsiteY7-242" fmla="*/ 7683 h 10381"/>
                  <a:gd name="connsiteX8-243" fmla="*/ 1375 w 10000"/>
                  <a:gd name="connsiteY8-244" fmla="*/ 7365 h 10381"/>
                  <a:gd name="connsiteX9-245" fmla="*/ 45 w 10000"/>
                  <a:gd name="connsiteY9-246" fmla="*/ 5036 h 10381"/>
                  <a:gd name="connsiteX0-247" fmla="*/ 45 w 10000"/>
                  <a:gd name="connsiteY0-248" fmla="*/ 5036 h 10796"/>
                  <a:gd name="connsiteX1-249" fmla="*/ 2738 w 10000"/>
                  <a:gd name="connsiteY1-250" fmla="*/ 2811 h 10796"/>
                  <a:gd name="connsiteX2-251" fmla="*/ 4886 w 10000"/>
                  <a:gd name="connsiteY2-252" fmla="*/ 4 h 10796"/>
                  <a:gd name="connsiteX3-253" fmla="*/ 8068 w 10000"/>
                  <a:gd name="connsiteY3-254" fmla="*/ 2813 h 10796"/>
                  <a:gd name="connsiteX4-255" fmla="*/ 9996 w 10000"/>
                  <a:gd name="connsiteY4-256" fmla="*/ 5413 h 10796"/>
                  <a:gd name="connsiteX5-257" fmla="*/ 8476 w 10000"/>
                  <a:gd name="connsiteY5-258" fmla="*/ 7306 h 10796"/>
                  <a:gd name="connsiteX6-259" fmla="*/ 5202 w 10000"/>
                  <a:gd name="connsiteY6-260" fmla="*/ 10795 h 10796"/>
                  <a:gd name="connsiteX7-261" fmla="*/ 2753 w 10000"/>
                  <a:gd name="connsiteY7-262" fmla="*/ 7683 h 10796"/>
                  <a:gd name="connsiteX8-263" fmla="*/ 1375 w 10000"/>
                  <a:gd name="connsiteY8-264" fmla="*/ 7365 h 10796"/>
                  <a:gd name="connsiteX9-265" fmla="*/ 45 w 10000"/>
                  <a:gd name="connsiteY9-266" fmla="*/ 5036 h 10796"/>
                  <a:gd name="connsiteX0-267" fmla="*/ 45 w 10000"/>
                  <a:gd name="connsiteY0-268" fmla="*/ 5036 h 10795"/>
                  <a:gd name="connsiteX1-269" fmla="*/ 2738 w 10000"/>
                  <a:gd name="connsiteY1-270" fmla="*/ 2811 h 10795"/>
                  <a:gd name="connsiteX2-271" fmla="*/ 4886 w 10000"/>
                  <a:gd name="connsiteY2-272" fmla="*/ 4 h 10795"/>
                  <a:gd name="connsiteX3-273" fmla="*/ 8068 w 10000"/>
                  <a:gd name="connsiteY3-274" fmla="*/ 2813 h 10795"/>
                  <a:gd name="connsiteX4-275" fmla="*/ 9996 w 10000"/>
                  <a:gd name="connsiteY4-276" fmla="*/ 5413 h 10795"/>
                  <a:gd name="connsiteX5-277" fmla="*/ 8476 w 10000"/>
                  <a:gd name="connsiteY5-278" fmla="*/ 7306 h 10795"/>
                  <a:gd name="connsiteX6-279" fmla="*/ 5202 w 10000"/>
                  <a:gd name="connsiteY6-280" fmla="*/ 10795 h 10795"/>
                  <a:gd name="connsiteX7-281" fmla="*/ 2753 w 10000"/>
                  <a:gd name="connsiteY7-282" fmla="*/ 7683 h 10795"/>
                  <a:gd name="connsiteX8-283" fmla="*/ 1375 w 10000"/>
                  <a:gd name="connsiteY8-284" fmla="*/ 7365 h 10795"/>
                  <a:gd name="connsiteX9-285" fmla="*/ 45 w 10000"/>
                  <a:gd name="connsiteY9-286" fmla="*/ 5036 h 10795"/>
                  <a:gd name="connsiteX0-287" fmla="*/ 45 w 10000"/>
                  <a:gd name="connsiteY0-288" fmla="*/ 5036 h 10795"/>
                  <a:gd name="connsiteX1-289" fmla="*/ 2738 w 10000"/>
                  <a:gd name="connsiteY1-290" fmla="*/ 2811 h 10795"/>
                  <a:gd name="connsiteX2-291" fmla="*/ 4886 w 10000"/>
                  <a:gd name="connsiteY2-292" fmla="*/ 4 h 10795"/>
                  <a:gd name="connsiteX3-293" fmla="*/ 8068 w 10000"/>
                  <a:gd name="connsiteY3-294" fmla="*/ 2813 h 10795"/>
                  <a:gd name="connsiteX4-295" fmla="*/ 9996 w 10000"/>
                  <a:gd name="connsiteY4-296" fmla="*/ 5413 h 10795"/>
                  <a:gd name="connsiteX5-297" fmla="*/ 8476 w 10000"/>
                  <a:gd name="connsiteY5-298" fmla="*/ 7306 h 10795"/>
                  <a:gd name="connsiteX6-299" fmla="*/ 5202 w 10000"/>
                  <a:gd name="connsiteY6-300" fmla="*/ 10795 h 10795"/>
                  <a:gd name="connsiteX7-301" fmla="*/ 2753 w 10000"/>
                  <a:gd name="connsiteY7-302" fmla="*/ 7683 h 10795"/>
                  <a:gd name="connsiteX8-303" fmla="*/ 1375 w 10000"/>
                  <a:gd name="connsiteY8-304" fmla="*/ 7365 h 10795"/>
                  <a:gd name="connsiteX9-305" fmla="*/ 45 w 10000"/>
                  <a:gd name="connsiteY9-306" fmla="*/ 5036 h 10795"/>
                  <a:gd name="connsiteX0-307" fmla="*/ 4 w 9959"/>
                  <a:gd name="connsiteY0-308" fmla="*/ 5593 h 11352"/>
                  <a:gd name="connsiteX1-309" fmla="*/ 1089 w 9959"/>
                  <a:gd name="connsiteY1-310" fmla="*/ 469 h 11352"/>
                  <a:gd name="connsiteX2-311" fmla="*/ 4845 w 9959"/>
                  <a:gd name="connsiteY2-312" fmla="*/ 561 h 11352"/>
                  <a:gd name="connsiteX3-313" fmla="*/ 8027 w 9959"/>
                  <a:gd name="connsiteY3-314" fmla="*/ 3370 h 11352"/>
                  <a:gd name="connsiteX4-315" fmla="*/ 9955 w 9959"/>
                  <a:gd name="connsiteY4-316" fmla="*/ 5970 h 11352"/>
                  <a:gd name="connsiteX5-317" fmla="*/ 8435 w 9959"/>
                  <a:gd name="connsiteY5-318" fmla="*/ 7863 h 11352"/>
                  <a:gd name="connsiteX6-319" fmla="*/ 5161 w 9959"/>
                  <a:gd name="connsiteY6-320" fmla="*/ 11352 h 11352"/>
                  <a:gd name="connsiteX7-321" fmla="*/ 2712 w 9959"/>
                  <a:gd name="connsiteY7-322" fmla="*/ 8240 h 11352"/>
                  <a:gd name="connsiteX8-323" fmla="*/ 1334 w 9959"/>
                  <a:gd name="connsiteY8-324" fmla="*/ 7922 h 11352"/>
                  <a:gd name="connsiteX9-325" fmla="*/ 4 w 9959"/>
                  <a:gd name="connsiteY9-326" fmla="*/ 5593 h 11352"/>
                  <a:gd name="connsiteX0-327" fmla="*/ 0 w 11223"/>
                  <a:gd name="connsiteY0-328" fmla="*/ 3835 h 9929"/>
                  <a:gd name="connsiteX1-329" fmla="*/ 2316 w 11223"/>
                  <a:gd name="connsiteY1-330" fmla="*/ 342 h 9929"/>
                  <a:gd name="connsiteX2-331" fmla="*/ 6088 w 11223"/>
                  <a:gd name="connsiteY2-332" fmla="*/ 423 h 9929"/>
                  <a:gd name="connsiteX3-333" fmla="*/ 9283 w 11223"/>
                  <a:gd name="connsiteY3-334" fmla="*/ 2898 h 9929"/>
                  <a:gd name="connsiteX4-335" fmla="*/ 11219 w 11223"/>
                  <a:gd name="connsiteY4-336" fmla="*/ 5188 h 9929"/>
                  <a:gd name="connsiteX5-337" fmla="*/ 9693 w 11223"/>
                  <a:gd name="connsiteY5-338" fmla="*/ 6856 h 9929"/>
                  <a:gd name="connsiteX6-339" fmla="*/ 6405 w 11223"/>
                  <a:gd name="connsiteY6-340" fmla="*/ 9929 h 9929"/>
                  <a:gd name="connsiteX7-341" fmla="*/ 3946 w 11223"/>
                  <a:gd name="connsiteY7-342" fmla="*/ 7188 h 9929"/>
                  <a:gd name="connsiteX8-343" fmla="*/ 2562 w 11223"/>
                  <a:gd name="connsiteY8-344" fmla="*/ 6908 h 9929"/>
                  <a:gd name="connsiteX9-345" fmla="*/ 0 w 11223"/>
                  <a:gd name="connsiteY9-346" fmla="*/ 3835 h 9929"/>
                  <a:gd name="connsiteX0-347" fmla="*/ 0 w 9999"/>
                  <a:gd name="connsiteY0-348" fmla="*/ 3862 h 10000"/>
                  <a:gd name="connsiteX1-349" fmla="*/ 2064 w 9999"/>
                  <a:gd name="connsiteY1-350" fmla="*/ 344 h 10000"/>
                  <a:gd name="connsiteX2-351" fmla="*/ 5425 w 9999"/>
                  <a:gd name="connsiteY2-352" fmla="*/ 426 h 10000"/>
                  <a:gd name="connsiteX3-353" fmla="*/ 8271 w 9999"/>
                  <a:gd name="connsiteY3-354" fmla="*/ 2919 h 10000"/>
                  <a:gd name="connsiteX4-355" fmla="*/ 9996 w 9999"/>
                  <a:gd name="connsiteY4-356" fmla="*/ 5225 h 10000"/>
                  <a:gd name="connsiteX5-357" fmla="*/ 8637 w 9999"/>
                  <a:gd name="connsiteY5-358" fmla="*/ 6905 h 10000"/>
                  <a:gd name="connsiteX6-359" fmla="*/ 5707 w 9999"/>
                  <a:gd name="connsiteY6-360" fmla="*/ 10000 h 10000"/>
                  <a:gd name="connsiteX7-361" fmla="*/ 2283 w 9999"/>
                  <a:gd name="connsiteY7-362" fmla="*/ 6957 h 10000"/>
                  <a:gd name="connsiteX8-363" fmla="*/ 0 w 9999"/>
                  <a:gd name="connsiteY8-364" fmla="*/ 3862 h 10000"/>
                  <a:gd name="connsiteX0-365" fmla="*/ 124 w 10124"/>
                  <a:gd name="connsiteY0-366" fmla="*/ 3862 h 10000"/>
                  <a:gd name="connsiteX1-367" fmla="*/ 2188 w 10124"/>
                  <a:gd name="connsiteY1-368" fmla="*/ 344 h 10000"/>
                  <a:gd name="connsiteX2-369" fmla="*/ 5550 w 10124"/>
                  <a:gd name="connsiteY2-370" fmla="*/ 426 h 10000"/>
                  <a:gd name="connsiteX3-371" fmla="*/ 8396 w 10124"/>
                  <a:gd name="connsiteY3-372" fmla="*/ 2919 h 10000"/>
                  <a:gd name="connsiteX4-373" fmla="*/ 10121 w 10124"/>
                  <a:gd name="connsiteY4-374" fmla="*/ 5225 h 10000"/>
                  <a:gd name="connsiteX5-375" fmla="*/ 8762 w 10124"/>
                  <a:gd name="connsiteY5-376" fmla="*/ 6905 h 10000"/>
                  <a:gd name="connsiteX6-377" fmla="*/ 5832 w 10124"/>
                  <a:gd name="connsiteY6-378" fmla="*/ 10000 h 10000"/>
                  <a:gd name="connsiteX7-379" fmla="*/ 124 w 10124"/>
                  <a:gd name="connsiteY7-380" fmla="*/ 3862 h 10000"/>
                  <a:gd name="connsiteX0-381" fmla="*/ 43 w 10045"/>
                  <a:gd name="connsiteY0-382" fmla="*/ 3862 h 6912"/>
                  <a:gd name="connsiteX1-383" fmla="*/ 2107 w 10045"/>
                  <a:gd name="connsiteY1-384" fmla="*/ 344 h 6912"/>
                  <a:gd name="connsiteX2-385" fmla="*/ 5469 w 10045"/>
                  <a:gd name="connsiteY2-386" fmla="*/ 426 h 6912"/>
                  <a:gd name="connsiteX3-387" fmla="*/ 8315 w 10045"/>
                  <a:gd name="connsiteY3-388" fmla="*/ 2919 h 6912"/>
                  <a:gd name="connsiteX4-389" fmla="*/ 10040 w 10045"/>
                  <a:gd name="connsiteY4-390" fmla="*/ 5225 h 6912"/>
                  <a:gd name="connsiteX5-391" fmla="*/ 8681 w 10045"/>
                  <a:gd name="connsiteY5-392" fmla="*/ 6905 h 6912"/>
                  <a:gd name="connsiteX6-393" fmla="*/ 3967 w 10045"/>
                  <a:gd name="connsiteY6-394" fmla="*/ 5885 h 6912"/>
                  <a:gd name="connsiteX7-395" fmla="*/ 43 w 10045"/>
                  <a:gd name="connsiteY7-396" fmla="*/ 3862 h 6912"/>
                  <a:gd name="connsiteX0-397" fmla="*/ 47 w 10004"/>
                  <a:gd name="connsiteY0-398" fmla="*/ 5106 h 9519"/>
                  <a:gd name="connsiteX1-399" fmla="*/ 2102 w 10004"/>
                  <a:gd name="connsiteY1-400" fmla="*/ 17 h 9519"/>
                  <a:gd name="connsiteX2-401" fmla="*/ 6651 w 10004"/>
                  <a:gd name="connsiteY2-402" fmla="*/ 3484 h 9519"/>
                  <a:gd name="connsiteX3-403" fmla="*/ 8282 w 10004"/>
                  <a:gd name="connsiteY3-404" fmla="*/ 3742 h 9519"/>
                  <a:gd name="connsiteX4-405" fmla="*/ 9999 w 10004"/>
                  <a:gd name="connsiteY4-406" fmla="*/ 7078 h 9519"/>
                  <a:gd name="connsiteX5-407" fmla="*/ 8646 w 10004"/>
                  <a:gd name="connsiteY5-408" fmla="*/ 9509 h 9519"/>
                  <a:gd name="connsiteX6-409" fmla="*/ 3953 w 10004"/>
                  <a:gd name="connsiteY6-410" fmla="*/ 8033 h 9519"/>
                  <a:gd name="connsiteX7-411" fmla="*/ 47 w 10004"/>
                  <a:gd name="connsiteY7-412" fmla="*/ 5106 h 9519"/>
                  <a:gd name="connsiteX0-413" fmla="*/ 43 w 9996"/>
                  <a:gd name="connsiteY0-414" fmla="*/ 6232 h 10868"/>
                  <a:gd name="connsiteX1-415" fmla="*/ 2097 w 9996"/>
                  <a:gd name="connsiteY1-416" fmla="*/ 886 h 10868"/>
                  <a:gd name="connsiteX2-417" fmla="*/ 5642 w 9996"/>
                  <a:gd name="connsiteY2-418" fmla="*/ 385 h 10868"/>
                  <a:gd name="connsiteX3-419" fmla="*/ 8275 w 9996"/>
                  <a:gd name="connsiteY3-420" fmla="*/ 4799 h 10868"/>
                  <a:gd name="connsiteX4-421" fmla="*/ 9991 w 9996"/>
                  <a:gd name="connsiteY4-422" fmla="*/ 8304 h 10868"/>
                  <a:gd name="connsiteX5-423" fmla="*/ 8639 w 9996"/>
                  <a:gd name="connsiteY5-424" fmla="*/ 10857 h 10868"/>
                  <a:gd name="connsiteX6-425" fmla="*/ 3947 w 9996"/>
                  <a:gd name="connsiteY6-426" fmla="*/ 9307 h 10868"/>
                  <a:gd name="connsiteX7-427" fmla="*/ 43 w 9996"/>
                  <a:gd name="connsiteY7-428" fmla="*/ 6232 h 10868"/>
                  <a:gd name="connsiteX0-429" fmla="*/ 43 w 10004"/>
                  <a:gd name="connsiteY0-430" fmla="*/ 5543 h 9809"/>
                  <a:gd name="connsiteX1-431" fmla="*/ 2098 w 10004"/>
                  <a:gd name="connsiteY1-432" fmla="*/ 624 h 9809"/>
                  <a:gd name="connsiteX2-433" fmla="*/ 5644 w 10004"/>
                  <a:gd name="connsiteY2-434" fmla="*/ 163 h 9809"/>
                  <a:gd name="connsiteX3-435" fmla="*/ 8163 w 10004"/>
                  <a:gd name="connsiteY3-436" fmla="*/ 1492 h 9809"/>
                  <a:gd name="connsiteX4-437" fmla="*/ 9995 w 10004"/>
                  <a:gd name="connsiteY4-438" fmla="*/ 7450 h 9809"/>
                  <a:gd name="connsiteX5-439" fmla="*/ 8642 w 10004"/>
                  <a:gd name="connsiteY5-440" fmla="*/ 9799 h 9809"/>
                  <a:gd name="connsiteX6-441" fmla="*/ 3949 w 10004"/>
                  <a:gd name="connsiteY6-442" fmla="*/ 8373 h 9809"/>
                  <a:gd name="connsiteX7-443" fmla="*/ 43 w 10004"/>
                  <a:gd name="connsiteY7-444" fmla="*/ 5543 h 9809"/>
                  <a:gd name="connsiteX0-445" fmla="*/ 43 w 8950"/>
                  <a:gd name="connsiteY0-446" fmla="*/ 5651 h 10081"/>
                  <a:gd name="connsiteX1-447" fmla="*/ 2097 w 8950"/>
                  <a:gd name="connsiteY1-448" fmla="*/ 636 h 10081"/>
                  <a:gd name="connsiteX2-449" fmla="*/ 5642 w 8950"/>
                  <a:gd name="connsiteY2-450" fmla="*/ 166 h 10081"/>
                  <a:gd name="connsiteX3-451" fmla="*/ 8160 w 8950"/>
                  <a:gd name="connsiteY3-452" fmla="*/ 1521 h 10081"/>
                  <a:gd name="connsiteX4-453" fmla="*/ 8473 w 8950"/>
                  <a:gd name="connsiteY4-454" fmla="*/ 5322 h 10081"/>
                  <a:gd name="connsiteX5-455" fmla="*/ 8639 w 8950"/>
                  <a:gd name="connsiteY5-456" fmla="*/ 9990 h 10081"/>
                  <a:gd name="connsiteX6-457" fmla="*/ 3947 w 8950"/>
                  <a:gd name="connsiteY6-458" fmla="*/ 8536 h 10081"/>
                  <a:gd name="connsiteX7-459" fmla="*/ 43 w 8950"/>
                  <a:gd name="connsiteY7-460" fmla="*/ 5651 h 10081"/>
                  <a:gd name="connsiteX0-461" fmla="*/ 48 w 9651"/>
                  <a:gd name="connsiteY0-462" fmla="*/ 5606 h 8648"/>
                  <a:gd name="connsiteX1-463" fmla="*/ 2343 w 9651"/>
                  <a:gd name="connsiteY1-464" fmla="*/ 631 h 8648"/>
                  <a:gd name="connsiteX2-465" fmla="*/ 6304 w 9651"/>
                  <a:gd name="connsiteY2-466" fmla="*/ 165 h 8648"/>
                  <a:gd name="connsiteX3-467" fmla="*/ 9117 w 9651"/>
                  <a:gd name="connsiteY3-468" fmla="*/ 1509 h 8648"/>
                  <a:gd name="connsiteX4-469" fmla="*/ 9467 w 9651"/>
                  <a:gd name="connsiteY4-470" fmla="*/ 5279 h 8648"/>
                  <a:gd name="connsiteX5-471" fmla="*/ 6997 w 9651"/>
                  <a:gd name="connsiteY5-472" fmla="*/ 8019 h 8648"/>
                  <a:gd name="connsiteX6-473" fmla="*/ 4410 w 9651"/>
                  <a:gd name="connsiteY6-474" fmla="*/ 8467 h 8648"/>
                  <a:gd name="connsiteX7-475" fmla="*/ 48 w 9651"/>
                  <a:gd name="connsiteY7-476" fmla="*/ 5606 h 8648"/>
                  <a:gd name="connsiteX0-477" fmla="*/ 41 w 9991"/>
                  <a:gd name="connsiteY0-478" fmla="*/ 6482 h 9316"/>
                  <a:gd name="connsiteX1-479" fmla="*/ 2419 w 9991"/>
                  <a:gd name="connsiteY1-480" fmla="*/ 730 h 9316"/>
                  <a:gd name="connsiteX2-481" fmla="*/ 6523 w 9991"/>
                  <a:gd name="connsiteY2-482" fmla="*/ 191 h 9316"/>
                  <a:gd name="connsiteX3-483" fmla="*/ 9438 w 9991"/>
                  <a:gd name="connsiteY3-484" fmla="*/ 1745 h 9316"/>
                  <a:gd name="connsiteX4-485" fmla="*/ 9800 w 9991"/>
                  <a:gd name="connsiteY4-486" fmla="*/ 6104 h 9316"/>
                  <a:gd name="connsiteX5-487" fmla="*/ 7241 w 9991"/>
                  <a:gd name="connsiteY5-488" fmla="*/ 9273 h 9316"/>
                  <a:gd name="connsiteX6-489" fmla="*/ 1411 w 9991"/>
                  <a:gd name="connsiteY6-490" fmla="*/ 7856 h 9316"/>
                  <a:gd name="connsiteX7-491" fmla="*/ 41 w 9991"/>
                  <a:gd name="connsiteY7-492" fmla="*/ 6482 h 9316"/>
                  <a:gd name="connsiteX0-493" fmla="*/ 19 w 10708"/>
                  <a:gd name="connsiteY0-494" fmla="*/ 7721 h 10038"/>
                  <a:gd name="connsiteX1-495" fmla="*/ 3129 w 10708"/>
                  <a:gd name="connsiteY1-496" fmla="*/ 825 h 10038"/>
                  <a:gd name="connsiteX2-497" fmla="*/ 7237 w 10708"/>
                  <a:gd name="connsiteY2-498" fmla="*/ 246 h 10038"/>
                  <a:gd name="connsiteX3-499" fmla="*/ 10155 w 10708"/>
                  <a:gd name="connsiteY3-500" fmla="*/ 1914 h 10038"/>
                  <a:gd name="connsiteX4-501" fmla="*/ 10517 w 10708"/>
                  <a:gd name="connsiteY4-502" fmla="*/ 6593 h 10038"/>
                  <a:gd name="connsiteX5-503" fmla="*/ 7956 w 10708"/>
                  <a:gd name="connsiteY5-504" fmla="*/ 9995 h 10038"/>
                  <a:gd name="connsiteX6-505" fmla="*/ 2120 w 10708"/>
                  <a:gd name="connsiteY6-506" fmla="*/ 8474 h 10038"/>
                  <a:gd name="connsiteX7-507" fmla="*/ 19 w 10708"/>
                  <a:gd name="connsiteY7-508" fmla="*/ 7721 h 10038"/>
                  <a:gd name="connsiteX0-509" fmla="*/ 359 w 11048"/>
                  <a:gd name="connsiteY0-510" fmla="*/ 7721 h 10038"/>
                  <a:gd name="connsiteX1-511" fmla="*/ 3469 w 11048"/>
                  <a:gd name="connsiteY1-512" fmla="*/ 825 h 10038"/>
                  <a:gd name="connsiteX2-513" fmla="*/ 7577 w 11048"/>
                  <a:gd name="connsiteY2-514" fmla="*/ 246 h 10038"/>
                  <a:gd name="connsiteX3-515" fmla="*/ 10495 w 11048"/>
                  <a:gd name="connsiteY3-516" fmla="*/ 1914 h 10038"/>
                  <a:gd name="connsiteX4-517" fmla="*/ 10857 w 11048"/>
                  <a:gd name="connsiteY4-518" fmla="*/ 6593 h 10038"/>
                  <a:gd name="connsiteX5-519" fmla="*/ 8296 w 11048"/>
                  <a:gd name="connsiteY5-520" fmla="*/ 9995 h 10038"/>
                  <a:gd name="connsiteX6-521" fmla="*/ 2460 w 11048"/>
                  <a:gd name="connsiteY6-522" fmla="*/ 8474 h 10038"/>
                  <a:gd name="connsiteX7-523" fmla="*/ 359 w 11048"/>
                  <a:gd name="connsiteY7-524" fmla="*/ 7721 h 10038"/>
                  <a:gd name="connsiteX0-525" fmla="*/ 359 w 11048"/>
                  <a:gd name="connsiteY0-526" fmla="*/ 8392 h 10075"/>
                  <a:gd name="connsiteX1-527" fmla="*/ 3469 w 11048"/>
                  <a:gd name="connsiteY1-528" fmla="*/ 864 h 10075"/>
                  <a:gd name="connsiteX2-529" fmla="*/ 7577 w 11048"/>
                  <a:gd name="connsiteY2-530" fmla="*/ 285 h 10075"/>
                  <a:gd name="connsiteX3-531" fmla="*/ 10495 w 11048"/>
                  <a:gd name="connsiteY3-532" fmla="*/ 1953 h 10075"/>
                  <a:gd name="connsiteX4-533" fmla="*/ 10857 w 11048"/>
                  <a:gd name="connsiteY4-534" fmla="*/ 6632 h 10075"/>
                  <a:gd name="connsiteX5-535" fmla="*/ 8296 w 11048"/>
                  <a:gd name="connsiteY5-536" fmla="*/ 10034 h 10075"/>
                  <a:gd name="connsiteX6-537" fmla="*/ 2460 w 11048"/>
                  <a:gd name="connsiteY6-538" fmla="*/ 8513 h 10075"/>
                  <a:gd name="connsiteX7-539" fmla="*/ 359 w 11048"/>
                  <a:gd name="connsiteY7-540" fmla="*/ 8392 h 10075"/>
                  <a:gd name="connsiteX0-541" fmla="*/ 371 w 11060"/>
                  <a:gd name="connsiteY0-542" fmla="*/ 8392 h 10075"/>
                  <a:gd name="connsiteX1-543" fmla="*/ 3481 w 11060"/>
                  <a:gd name="connsiteY1-544" fmla="*/ 864 h 10075"/>
                  <a:gd name="connsiteX2-545" fmla="*/ 7589 w 11060"/>
                  <a:gd name="connsiteY2-546" fmla="*/ 285 h 10075"/>
                  <a:gd name="connsiteX3-547" fmla="*/ 10507 w 11060"/>
                  <a:gd name="connsiteY3-548" fmla="*/ 1953 h 10075"/>
                  <a:gd name="connsiteX4-549" fmla="*/ 10869 w 11060"/>
                  <a:gd name="connsiteY4-550" fmla="*/ 6632 h 10075"/>
                  <a:gd name="connsiteX5-551" fmla="*/ 8308 w 11060"/>
                  <a:gd name="connsiteY5-552" fmla="*/ 10034 h 10075"/>
                  <a:gd name="connsiteX6-553" fmla="*/ 2472 w 11060"/>
                  <a:gd name="connsiteY6-554" fmla="*/ 8513 h 10075"/>
                  <a:gd name="connsiteX7-555" fmla="*/ 371 w 11060"/>
                  <a:gd name="connsiteY7-556" fmla="*/ 8392 h 10075"/>
                  <a:gd name="connsiteX0-557" fmla="*/ 54 w 10743"/>
                  <a:gd name="connsiteY0-558" fmla="*/ 9468 h 11151"/>
                  <a:gd name="connsiteX1-559" fmla="*/ 4027 w 10743"/>
                  <a:gd name="connsiteY1-560" fmla="*/ 495 h 11151"/>
                  <a:gd name="connsiteX2-561" fmla="*/ 7272 w 10743"/>
                  <a:gd name="connsiteY2-562" fmla="*/ 1361 h 11151"/>
                  <a:gd name="connsiteX3-563" fmla="*/ 10190 w 10743"/>
                  <a:gd name="connsiteY3-564" fmla="*/ 3029 h 11151"/>
                  <a:gd name="connsiteX4-565" fmla="*/ 10552 w 10743"/>
                  <a:gd name="connsiteY4-566" fmla="*/ 7708 h 11151"/>
                  <a:gd name="connsiteX5-567" fmla="*/ 7991 w 10743"/>
                  <a:gd name="connsiteY5-568" fmla="*/ 11110 h 11151"/>
                  <a:gd name="connsiteX6-569" fmla="*/ 2155 w 10743"/>
                  <a:gd name="connsiteY6-570" fmla="*/ 9589 h 11151"/>
                  <a:gd name="connsiteX7-571" fmla="*/ 54 w 10743"/>
                  <a:gd name="connsiteY7-572" fmla="*/ 9468 h 11151"/>
                  <a:gd name="connsiteX0-573" fmla="*/ 54 w 10743"/>
                  <a:gd name="connsiteY0-574" fmla="*/ 9506 h 11189"/>
                  <a:gd name="connsiteX1-575" fmla="*/ 4027 w 10743"/>
                  <a:gd name="connsiteY1-576" fmla="*/ 533 h 11189"/>
                  <a:gd name="connsiteX2-577" fmla="*/ 7272 w 10743"/>
                  <a:gd name="connsiteY2-578" fmla="*/ 1399 h 11189"/>
                  <a:gd name="connsiteX3-579" fmla="*/ 10190 w 10743"/>
                  <a:gd name="connsiteY3-580" fmla="*/ 3067 h 11189"/>
                  <a:gd name="connsiteX4-581" fmla="*/ 10552 w 10743"/>
                  <a:gd name="connsiteY4-582" fmla="*/ 7746 h 11189"/>
                  <a:gd name="connsiteX5-583" fmla="*/ 7991 w 10743"/>
                  <a:gd name="connsiteY5-584" fmla="*/ 11148 h 11189"/>
                  <a:gd name="connsiteX6-585" fmla="*/ 2155 w 10743"/>
                  <a:gd name="connsiteY6-586" fmla="*/ 9627 h 11189"/>
                  <a:gd name="connsiteX7-587" fmla="*/ 54 w 10743"/>
                  <a:gd name="connsiteY7-588" fmla="*/ 9506 h 11189"/>
                  <a:gd name="connsiteX0-589" fmla="*/ 40 w 11293"/>
                  <a:gd name="connsiteY0-590" fmla="*/ 9082 h 11127"/>
                  <a:gd name="connsiteX1-591" fmla="*/ 4577 w 11293"/>
                  <a:gd name="connsiteY1-592" fmla="*/ 470 h 11127"/>
                  <a:gd name="connsiteX2-593" fmla="*/ 7822 w 11293"/>
                  <a:gd name="connsiteY2-594" fmla="*/ 1336 h 11127"/>
                  <a:gd name="connsiteX3-595" fmla="*/ 10740 w 11293"/>
                  <a:gd name="connsiteY3-596" fmla="*/ 3004 h 11127"/>
                  <a:gd name="connsiteX4-597" fmla="*/ 11102 w 11293"/>
                  <a:gd name="connsiteY4-598" fmla="*/ 7683 h 11127"/>
                  <a:gd name="connsiteX5-599" fmla="*/ 8541 w 11293"/>
                  <a:gd name="connsiteY5-600" fmla="*/ 11085 h 11127"/>
                  <a:gd name="connsiteX6-601" fmla="*/ 2705 w 11293"/>
                  <a:gd name="connsiteY6-602" fmla="*/ 9564 h 11127"/>
                  <a:gd name="connsiteX7-603" fmla="*/ 40 w 11293"/>
                  <a:gd name="connsiteY7-604" fmla="*/ 9082 h 1112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11293" h="11127">
                    <a:moveTo>
                      <a:pt x="40" y="9082"/>
                    </a:moveTo>
                    <a:cubicBezTo>
                      <a:pt x="352" y="7566"/>
                      <a:pt x="3280" y="1761"/>
                      <a:pt x="4577" y="470"/>
                    </a:cubicBezTo>
                    <a:cubicBezTo>
                      <a:pt x="5874" y="-821"/>
                      <a:pt x="6795" y="914"/>
                      <a:pt x="7822" y="1336"/>
                    </a:cubicBezTo>
                    <a:cubicBezTo>
                      <a:pt x="8849" y="1758"/>
                      <a:pt x="10193" y="1947"/>
                      <a:pt x="10740" y="3004"/>
                    </a:cubicBezTo>
                    <a:cubicBezTo>
                      <a:pt x="11287" y="4061"/>
                      <a:pt x="11468" y="6337"/>
                      <a:pt x="11102" y="7683"/>
                    </a:cubicBezTo>
                    <a:cubicBezTo>
                      <a:pt x="10736" y="9030"/>
                      <a:pt x="9940" y="10771"/>
                      <a:pt x="8541" y="11085"/>
                    </a:cubicBezTo>
                    <a:cubicBezTo>
                      <a:pt x="7141" y="11398"/>
                      <a:pt x="4122" y="9898"/>
                      <a:pt x="2705" y="9564"/>
                    </a:cubicBezTo>
                    <a:cubicBezTo>
                      <a:pt x="1288" y="9230"/>
                      <a:pt x="-272" y="10598"/>
                      <a:pt x="40" y="9082"/>
                    </a:cubicBezTo>
                    <a:close/>
                  </a:path>
                </a:pathLst>
              </a:custGeom>
              <a:solidFill>
                <a:srgbClr val="9CE0FA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1100" name="Group 327"/>
              <p:cNvGrpSpPr/>
              <p:nvPr/>
            </p:nvGrpSpPr>
            <p:grpSpPr bwMode="auto">
              <a:xfrm>
                <a:off x="7908175" y="5241780"/>
                <a:ext cx="536554" cy="263548"/>
                <a:chOff x="1871277" y="1576300"/>
                <a:chExt cx="1128371" cy="437861"/>
              </a:xfrm>
            </p:grpSpPr>
            <p:sp>
              <p:nvSpPr>
                <p:cNvPr id="1104" name="Oval 1103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05" name="Rectangle 1104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06" name="Oval 1105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07" name="Freeform 1106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08" name="Freeform 1107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09" name="Freeform 1108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10" name="Freeform 1109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1111" name="Straight Connector 1110"/>
                <p:cNvCxnSpPr>
                  <a:endCxn id="1106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1112" name="Straight Connector 1111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1101" name="Group 1100"/>
              <p:cNvGrpSpPr/>
              <p:nvPr/>
            </p:nvGrpSpPr>
            <p:grpSpPr>
              <a:xfrm>
                <a:off x="7876581" y="5223365"/>
                <a:ext cx="466894" cy="369332"/>
                <a:chOff x="599495" y="1708643"/>
                <a:chExt cx="491778" cy="409344"/>
              </a:xfrm>
            </p:grpSpPr>
            <p:sp>
              <p:nvSpPr>
                <p:cNvPr id="1102" name="Oval 1101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rgbClr val="FFFFFF">
                    <a:alpha val="76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03" name="TextBox 1102"/>
                <p:cNvSpPr txBox="1"/>
                <p:nvPr/>
              </p:nvSpPr>
              <p:spPr>
                <a:xfrm>
                  <a:off x="599495" y="1708643"/>
                  <a:ext cx="491778" cy="4093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  X</a:t>
                  </a: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cxnSp>
          <p:nvCxnSpPr>
            <p:cNvPr id="1098" name="Straight Connector 1097"/>
            <p:cNvCxnSpPr/>
            <p:nvPr/>
          </p:nvCxnSpPr>
          <p:spPr bwMode="auto">
            <a:xfrm flipH="1">
              <a:off x="7158742" y="5764030"/>
              <a:ext cx="870024" cy="9999"/>
            </a:xfrm>
            <a:prstGeom prst="line">
              <a:avLst/>
            </a:prstGeom>
            <a:solidFill>
              <a:srgbClr val="00CC99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113" name="Group 117"/>
          <p:cNvGrpSpPr/>
          <p:nvPr/>
        </p:nvGrpSpPr>
        <p:grpSpPr bwMode="auto">
          <a:xfrm>
            <a:off x="7226784" y="5209495"/>
            <a:ext cx="2481265" cy="884238"/>
            <a:chOff x="2282" y="2446"/>
            <a:chExt cx="1563" cy="557"/>
          </a:xfrm>
        </p:grpSpPr>
        <p:sp>
          <p:nvSpPr>
            <p:cNvPr id="1114" name="AutoShape 118"/>
            <p:cNvSpPr>
              <a:spLocks noChangeArrowheads="1"/>
            </p:cNvSpPr>
            <p:nvPr/>
          </p:nvSpPr>
          <p:spPr bwMode="auto">
            <a:xfrm rot="19396893">
              <a:off x="2282" y="2446"/>
              <a:ext cx="484" cy="163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15" name="Text Box 119"/>
            <p:cNvSpPr txBox="1">
              <a:spLocks noChangeArrowheads="1"/>
            </p:cNvSpPr>
            <p:nvPr/>
          </p:nvSpPr>
          <p:spPr bwMode="auto">
            <a:xfrm>
              <a:off x="2294" y="2677"/>
              <a:ext cx="1551" cy="32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BGP advertisement:</a:t>
              </a:r>
              <a:endParaRPr kumimoji="0" lang="en-US" sz="1600" b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  <a:p>
              <a:pPr marL="0" marR="0" lvl="0" indent="0" defTabSz="91440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u="none" strike="noStrike" kern="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AS3, X</a:t>
              </a:r>
              <a:endParaRPr kumimoji="0" lang="en-US" sz="1600" b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cxnSp>
        <p:nvCxnSpPr>
          <p:cNvPr id="1092" name="Straight Connector 1091"/>
          <p:cNvCxnSpPr>
            <a:stCxn id="994" idx="5"/>
            <a:endCxn id="1042" idx="1"/>
          </p:cNvCxnSpPr>
          <p:nvPr/>
        </p:nvCxnSpPr>
        <p:spPr bwMode="auto">
          <a:xfrm flipV="1">
            <a:off x="6957825" y="4543468"/>
            <a:ext cx="1398778" cy="1062884"/>
          </a:xfrm>
          <a:prstGeom prst="line">
            <a:avLst/>
          </a:prstGeom>
          <a:solidFill>
            <a:srgbClr val="00CC99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51 7.40741E-7 L -0.0681 -0.1055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81" y="-5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1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89191"/>
            <a:ext cx="10515600" cy="894622"/>
          </a:xfrm>
        </p:spPr>
        <p:txBody>
          <a:bodyPr/>
          <a:lstStyle/>
          <a:p>
            <a:r>
              <a:rPr lang="en-US" dirty="0"/>
              <a:t>BGP protocol messages</a:t>
            </a:r>
            <a:endParaRPr lang="en-US" dirty="0"/>
          </a:p>
        </p:txBody>
      </p:sp>
      <p:sp>
        <p:nvSpPr>
          <p:cNvPr id="225" name="Rectangle 3"/>
          <p:cNvSpPr txBox="1">
            <a:spLocks noChangeArrowheads="1"/>
          </p:cNvSpPr>
          <p:nvPr/>
        </p:nvSpPr>
        <p:spPr>
          <a:xfrm>
            <a:off x="829980" y="1409874"/>
            <a:ext cx="10957012" cy="5041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9083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BGP messages exchanged between peers over TCP connection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52425" marR="0" lvl="0" indent="-29083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BGP messages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[RFC 4371]: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95325" marR="0" lvl="1" indent="-290830" algn="l" defTabSz="91440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OPEN: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opens TCP connection to remote BGP peer and authenticates sending BGP peer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95325" marR="0" lvl="1" indent="-290830" algn="l" defTabSz="91440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UPDATE: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advertises new path (or withdraws old)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95325" marR="0" lvl="1" indent="-290830" algn="l" defTabSz="91440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KEEPALIVE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keeps connection alive in absence of UPDATES; also ACKs OPEN request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95325" marR="0" lvl="1" indent="-290830" algn="l" defTabSz="91440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NOTIFICATION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reports errors in previous msg; also used to close connection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 uiExpand="1" build="p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89191"/>
            <a:ext cx="10515600" cy="894622"/>
          </a:xfrm>
        </p:spPr>
        <p:txBody>
          <a:bodyPr/>
          <a:lstStyle/>
          <a:p>
            <a:r>
              <a:rPr lang="en-US" dirty="0"/>
              <a:t>Path attributes and BGP routes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225" name="Rectangle 3"/>
          <p:cNvSpPr txBox="1">
            <a:spLocks noChangeArrowheads="1"/>
          </p:cNvSpPr>
          <p:nvPr/>
        </p:nvSpPr>
        <p:spPr>
          <a:xfrm>
            <a:off x="767350" y="1547660"/>
            <a:ext cx="10957012" cy="5041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90830"/>
            <a:r>
              <a:rPr lang="en-US" sz="3200" dirty="0"/>
              <a:t>BGP advertised route:  prefix + attributes </a:t>
            </a:r>
            <a:endParaRPr lang="en-US" sz="3200" dirty="0"/>
          </a:p>
          <a:p>
            <a:pPr lvl="1" indent="-290830"/>
            <a:r>
              <a:rPr lang="en-US" sz="2800" dirty="0"/>
              <a:t>prefix: destination being advertised</a:t>
            </a:r>
            <a:endParaRPr lang="en-US" sz="2800" dirty="0"/>
          </a:p>
          <a:p>
            <a:pPr lvl="1" indent="-290830"/>
            <a:r>
              <a:rPr lang="en-US" sz="2800" dirty="0"/>
              <a:t>two important attributes:</a:t>
            </a:r>
            <a:endParaRPr lang="en-US" sz="2800" dirty="0"/>
          </a:p>
          <a:p>
            <a:pPr marL="920750" lvl="1" indent="-211455"/>
            <a:r>
              <a:rPr lang="en-US" dirty="0">
                <a:solidFill>
                  <a:srgbClr val="000090"/>
                </a:solidFill>
              </a:rPr>
              <a:t>AS-PATH: </a:t>
            </a:r>
            <a:r>
              <a:rPr lang="en-US" dirty="0"/>
              <a:t>list of ASes through which prefix advertisement has passed</a:t>
            </a:r>
            <a:endParaRPr lang="en-US" dirty="0"/>
          </a:p>
          <a:p>
            <a:pPr marL="920750" lvl="1" indent="-211455"/>
            <a:r>
              <a:rPr lang="en-US" dirty="0">
                <a:solidFill>
                  <a:srgbClr val="000090"/>
                </a:solidFill>
              </a:rPr>
              <a:t>NEXT-HO</a:t>
            </a:r>
            <a:r>
              <a:rPr lang="en-US" dirty="0">
                <a:solidFill>
                  <a:srgbClr val="0000A8"/>
                </a:solidFill>
              </a:rPr>
              <a:t>P: </a:t>
            </a:r>
            <a:r>
              <a:rPr lang="en-US" dirty="0"/>
              <a:t>indicates specific internal-AS router to next-hop AS</a:t>
            </a:r>
            <a:endParaRPr lang="en-US" dirty="0"/>
          </a:p>
          <a:p>
            <a:pPr marL="347980" indent="-285750"/>
            <a:r>
              <a:rPr lang="en-US" sz="3200" dirty="0">
                <a:solidFill>
                  <a:srgbClr val="C00000"/>
                </a:solidFill>
              </a:rPr>
              <a:t>policy-based routing:</a:t>
            </a:r>
            <a:endParaRPr lang="en-US" sz="3200" dirty="0">
              <a:solidFill>
                <a:srgbClr val="C00000"/>
              </a:solidFill>
            </a:endParaRPr>
          </a:p>
          <a:p>
            <a:pPr lvl="1"/>
            <a:r>
              <a:rPr lang="en-US" sz="2800" dirty="0"/>
              <a:t>gateway receiving route advertisement uses </a:t>
            </a:r>
            <a:r>
              <a:rPr lang="en-US" sz="2800" i="1" dirty="0">
                <a:solidFill>
                  <a:srgbClr val="0000A8"/>
                </a:solidFill>
              </a:rPr>
              <a:t>import policy </a:t>
            </a:r>
            <a:r>
              <a:rPr lang="en-US" sz="2800" dirty="0"/>
              <a:t>to accept/decline path (e.g., never route through AS Y).</a:t>
            </a:r>
            <a:endParaRPr lang="en-US" sz="2800" dirty="0"/>
          </a:p>
          <a:p>
            <a:pPr lvl="1"/>
            <a:r>
              <a:rPr lang="en-US" sz="2800" dirty="0"/>
              <a:t>AS policy also determines whether to </a:t>
            </a:r>
            <a:r>
              <a:rPr lang="en-US" sz="2800" i="1" dirty="0">
                <a:solidFill>
                  <a:srgbClr val="0000A8"/>
                </a:solidFill>
              </a:rPr>
              <a:t>advertise</a:t>
            </a:r>
            <a:r>
              <a:rPr lang="en-US" sz="2800" dirty="0">
                <a:solidFill>
                  <a:srgbClr val="0000A8"/>
                </a:solidFill>
              </a:rPr>
              <a:t> </a:t>
            </a:r>
            <a:r>
              <a:rPr lang="en-US" sz="2800" dirty="0"/>
              <a:t>path to other other neighboring ASes</a:t>
            </a:r>
            <a:endParaRPr lang="en-US" sz="2800" dirty="0"/>
          </a:p>
          <a:p>
            <a:pPr lvl="1"/>
            <a:endParaRPr lang="en-US" dirty="0">
              <a:latin typeface="Gill Sans MT" panose="020B05020201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661" y="2398630"/>
            <a:ext cx="5397500" cy="3568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851" y="2296412"/>
            <a:ext cx="4742783" cy="3514841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H="1">
            <a:off x="5438273" y="2101516"/>
            <a:ext cx="1027160" cy="3769895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143000" y="1193944"/>
            <a:ext cx="4343400" cy="894622"/>
          </a:xfrm>
        </p:spPr>
        <p:txBody>
          <a:bodyPr>
            <a:noAutofit/>
          </a:bodyPr>
          <a:lstStyle/>
          <a:p>
            <a:r>
              <a:rPr lang="en-US" sz="4800" dirty="0"/>
              <a:t>Per-router control plane</a:t>
            </a:r>
            <a:endParaRPr lang="en-US" sz="4800" dirty="0"/>
          </a:p>
        </p:txBody>
      </p:sp>
      <p:sp>
        <p:nvSpPr>
          <p:cNvPr id="11" name="Title 1"/>
          <p:cNvSpPr txBox="1"/>
          <p:nvPr/>
        </p:nvSpPr>
        <p:spPr>
          <a:xfrm>
            <a:off x="7102642" y="1057586"/>
            <a:ext cx="4511842" cy="11562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00A3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SDN control plane</a:t>
            </a:r>
            <a:endParaRPr lang="en-US" sz="48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113403" y="1064076"/>
            <a:ext cx="9801110" cy="2876474"/>
            <a:chOff x="1426553" y="3694542"/>
            <a:chExt cx="9801110" cy="2876474"/>
          </a:xfrm>
        </p:grpSpPr>
        <p:grpSp>
          <p:nvGrpSpPr>
            <p:cNvPr id="2" name="Group 1"/>
            <p:cNvGrpSpPr/>
            <p:nvPr/>
          </p:nvGrpSpPr>
          <p:grpSpPr>
            <a:xfrm>
              <a:off x="1426553" y="3694542"/>
              <a:ext cx="9249542" cy="2876474"/>
              <a:chOff x="1426553" y="3694542"/>
              <a:chExt cx="9249542" cy="2876474"/>
            </a:xfrm>
          </p:grpSpPr>
          <p:grpSp>
            <p:nvGrpSpPr>
              <p:cNvPr id="326" name="Group 325"/>
              <p:cNvGrpSpPr/>
              <p:nvPr/>
            </p:nvGrpSpPr>
            <p:grpSpPr>
              <a:xfrm>
                <a:off x="4625977" y="4850481"/>
                <a:ext cx="2545688" cy="1720535"/>
                <a:chOff x="4625977" y="4850481"/>
                <a:chExt cx="2545688" cy="1720535"/>
              </a:xfrm>
            </p:grpSpPr>
            <p:grpSp>
              <p:nvGrpSpPr>
                <p:cNvPr id="327" name="Group 326"/>
                <p:cNvGrpSpPr/>
                <p:nvPr/>
              </p:nvGrpSpPr>
              <p:grpSpPr>
                <a:xfrm>
                  <a:off x="4625977" y="4850481"/>
                  <a:ext cx="2545688" cy="1720535"/>
                  <a:chOff x="-2170772" y="2784954"/>
                  <a:chExt cx="2712783" cy="1853712"/>
                </a:xfrm>
              </p:grpSpPr>
              <p:sp>
                <p:nvSpPr>
                  <p:cNvPr id="329" name="Freeform 2"/>
                  <p:cNvSpPr/>
                  <p:nvPr/>
                </p:nvSpPr>
                <p:spPr bwMode="auto">
                  <a:xfrm>
                    <a:off x="-2170772" y="2784954"/>
                    <a:ext cx="2712783" cy="1853712"/>
                  </a:xfrm>
                  <a:custGeom>
                    <a:avLst/>
                    <a:gdLst>
                      <a:gd name="T0" fmla="*/ 648763 w 10001"/>
                      <a:gd name="T1" fmla="*/ 34777612 h 10125"/>
                      <a:gd name="T2" fmla="*/ 115976403 w 10001"/>
                      <a:gd name="T3" fmla="*/ 13733703 h 10125"/>
                      <a:gd name="T4" fmla="*/ 507700960 w 10001"/>
                      <a:gd name="T5" fmla="*/ 8662125 h 10125"/>
                      <a:gd name="T6" fmla="*/ 810212713 w 10001"/>
                      <a:gd name="T7" fmla="*/ 0 h 10125"/>
                      <a:gd name="T8" fmla="*/ 1090015738 w 10001"/>
                      <a:gd name="T9" fmla="*/ 8687929 h 10125"/>
                      <a:gd name="T10" fmla="*/ 1310938763 w 10001"/>
                      <a:gd name="T11" fmla="*/ 4279362 h 10125"/>
                      <a:gd name="T12" fmla="*/ 1620263134 w 10001"/>
                      <a:gd name="T13" fmla="*/ 25736690 h 10125"/>
                      <a:gd name="T14" fmla="*/ 1394798364 w 10001"/>
                      <a:gd name="T15" fmla="*/ 58525268 h 10125"/>
                      <a:gd name="T16" fmla="*/ 1134622140 w 10001"/>
                      <a:gd name="T17" fmla="*/ 80266624 h 10125"/>
                      <a:gd name="T18" fmla="*/ 860820276 w 10001"/>
                      <a:gd name="T19" fmla="*/ 76142271 h 10125"/>
                      <a:gd name="T20" fmla="*/ 708996782 w 10001"/>
                      <a:gd name="T21" fmla="*/ 85346835 h 10125"/>
                      <a:gd name="T22" fmla="*/ 509322667 w 10001"/>
                      <a:gd name="T23" fmla="*/ 86268164 h 10125"/>
                      <a:gd name="T24" fmla="*/ 353443899 w 10001"/>
                      <a:gd name="T25" fmla="*/ 67979516 h 10125"/>
                      <a:gd name="T26" fmla="*/ 192536914 w 10001"/>
                      <a:gd name="T27" fmla="*/ 64535347 h 10125"/>
                      <a:gd name="T28" fmla="*/ 648763 w 10001"/>
                      <a:gd name="T29" fmla="*/ 34777612 h 1012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connsiteX0" fmla="*/ 4 w 10040"/>
                      <a:gd name="connsiteY0" fmla="*/ 4039 h 10125"/>
                      <a:gd name="connsiteX1" fmla="*/ 715 w 10040"/>
                      <a:gd name="connsiteY1" fmla="*/ 1595 h 10125"/>
                      <a:gd name="connsiteX2" fmla="*/ 3130 w 10040"/>
                      <a:gd name="connsiteY2" fmla="*/ 1006 h 10125"/>
                      <a:gd name="connsiteX3" fmla="*/ 4995 w 10040"/>
                      <a:gd name="connsiteY3" fmla="*/ 0 h 10125"/>
                      <a:gd name="connsiteX4" fmla="*/ 6720 w 10040"/>
                      <a:gd name="connsiteY4" fmla="*/ 1009 h 10125"/>
                      <a:gd name="connsiteX5" fmla="*/ 9989 w 10040"/>
                      <a:gd name="connsiteY5" fmla="*/ 2989 h 10125"/>
                      <a:gd name="connsiteX6" fmla="*/ 8599 w 10040"/>
                      <a:gd name="connsiteY6" fmla="*/ 6797 h 10125"/>
                      <a:gd name="connsiteX7" fmla="*/ 6995 w 10040"/>
                      <a:gd name="connsiteY7" fmla="*/ 9322 h 10125"/>
                      <a:gd name="connsiteX8" fmla="*/ 5307 w 10040"/>
                      <a:gd name="connsiteY8" fmla="*/ 8843 h 10125"/>
                      <a:gd name="connsiteX9" fmla="*/ 4371 w 10040"/>
                      <a:gd name="connsiteY9" fmla="*/ 9912 h 10125"/>
                      <a:gd name="connsiteX10" fmla="*/ 3140 w 10040"/>
                      <a:gd name="connsiteY10" fmla="*/ 10019 h 10125"/>
                      <a:gd name="connsiteX11" fmla="*/ 2179 w 10040"/>
                      <a:gd name="connsiteY11" fmla="*/ 7895 h 10125"/>
                      <a:gd name="connsiteX12" fmla="*/ 1187 w 10040"/>
                      <a:gd name="connsiteY12" fmla="*/ 7495 h 10125"/>
                      <a:gd name="connsiteX13" fmla="*/ 4 w 10040"/>
                      <a:gd name="connsiteY13" fmla="*/ 4039 h 10125"/>
                      <a:gd name="connsiteX0-1" fmla="*/ 4 w 8600"/>
                      <a:gd name="connsiteY0-2" fmla="*/ 4042 h 10128"/>
                      <a:gd name="connsiteX1-3" fmla="*/ 715 w 8600"/>
                      <a:gd name="connsiteY1-4" fmla="*/ 1598 h 10128"/>
                      <a:gd name="connsiteX2-5" fmla="*/ 3130 w 8600"/>
                      <a:gd name="connsiteY2-6" fmla="*/ 1009 h 10128"/>
                      <a:gd name="connsiteX3-7" fmla="*/ 4995 w 8600"/>
                      <a:gd name="connsiteY3-8" fmla="*/ 3 h 10128"/>
                      <a:gd name="connsiteX4-9" fmla="*/ 6720 w 8600"/>
                      <a:gd name="connsiteY4-10" fmla="*/ 1012 h 10128"/>
                      <a:gd name="connsiteX5-11" fmla="*/ 8599 w 8600"/>
                      <a:gd name="connsiteY5-12" fmla="*/ 6800 h 10128"/>
                      <a:gd name="connsiteX6-13" fmla="*/ 6995 w 8600"/>
                      <a:gd name="connsiteY6-14" fmla="*/ 9325 h 10128"/>
                      <a:gd name="connsiteX7-15" fmla="*/ 5307 w 8600"/>
                      <a:gd name="connsiteY7-16" fmla="*/ 8846 h 10128"/>
                      <a:gd name="connsiteX8-17" fmla="*/ 4371 w 8600"/>
                      <a:gd name="connsiteY8-18" fmla="*/ 9915 h 10128"/>
                      <a:gd name="connsiteX9-19" fmla="*/ 3140 w 8600"/>
                      <a:gd name="connsiteY9-20" fmla="*/ 10022 h 10128"/>
                      <a:gd name="connsiteX10-21" fmla="*/ 2179 w 8600"/>
                      <a:gd name="connsiteY10-22" fmla="*/ 7898 h 10128"/>
                      <a:gd name="connsiteX11-23" fmla="*/ 1187 w 8600"/>
                      <a:gd name="connsiteY11-24" fmla="*/ 7498 h 10128"/>
                      <a:gd name="connsiteX12-25" fmla="*/ 4 w 8600"/>
                      <a:gd name="connsiteY12-26" fmla="*/ 4042 h 10128"/>
                      <a:gd name="connsiteX0-27" fmla="*/ 4 w 9326"/>
                      <a:gd name="connsiteY0-28" fmla="*/ 3988 h 9997"/>
                      <a:gd name="connsiteX1-29" fmla="*/ 830 w 9326"/>
                      <a:gd name="connsiteY1-30" fmla="*/ 1575 h 9997"/>
                      <a:gd name="connsiteX2-31" fmla="*/ 3639 w 9326"/>
                      <a:gd name="connsiteY2-32" fmla="*/ 993 h 9997"/>
                      <a:gd name="connsiteX3-33" fmla="*/ 5807 w 9326"/>
                      <a:gd name="connsiteY3-34" fmla="*/ 0 h 9997"/>
                      <a:gd name="connsiteX4-35" fmla="*/ 7813 w 9326"/>
                      <a:gd name="connsiteY4-36" fmla="*/ 996 h 9997"/>
                      <a:gd name="connsiteX5-37" fmla="*/ 9324 w 9326"/>
                      <a:gd name="connsiteY5-38" fmla="*/ 5746 h 9997"/>
                      <a:gd name="connsiteX6-39" fmla="*/ 8133 w 9326"/>
                      <a:gd name="connsiteY6-40" fmla="*/ 9204 h 9997"/>
                      <a:gd name="connsiteX7-41" fmla="*/ 6170 w 9326"/>
                      <a:gd name="connsiteY7-42" fmla="*/ 8731 h 9997"/>
                      <a:gd name="connsiteX8-43" fmla="*/ 5082 w 9326"/>
                      <a:gd name="connsiteY8-44" fmla="*/ 9787 h 9997"/>
                      <a:gd name="connsiteX9-45" fmla="*/ 3650 w 9326"/>
                      <a:gd name="connsiteY9-46" fmla="*/ 9892 h 9997"/>
                      <a:gd name="connsiteX10-47" fmla="*/ 2533 w 9326"/>
                      <a:gd name="connsiteY10-48" fmla="*/ 7795 h 9997"/>
                      <a:gd name="connsiteX11-49" fmla="*/ 1379 w 9326"/>
                      <a:gd name="connsiteY11-50" fmla="*/ 7400 h 9997"/>
                      <a:gd name="connsiteX12-51" fmla="*/ 4 w 9326"/>
                      <a:gd name="connsiteY12-52" fmla="*/ 3988 h 9997"/>
                      <a:gd name="connsiteX0-53" fmla="*/ 4 w 10001"/>
                      <a:gd name="connsiteY0-54" fmla="*/ 3989 h 10041"/>
                      <a:gd name="connsiteX1-55" fmla="*/ 890 w 10001"/>
                      <a:gd name="connsiteY1-56" fmla="*/ 1575 h 10041"/>
                      <a:gd name="connsiteX2-57" fmla="*/ 3902 w 10001"/>
                      <a:gd name="connsiteY2-58" fmla="*/ 993 h 10041"/>
                      <a:gd name="connsiteX3-59" fmla="*/ 6227 w 10001"/>
                      <a:gd name="connsiteY3-60" fmla="*/ 0 h 10041"/>
                      <a:gd name="connsiteX4-61" fmla="*/ 8378 w 10001"/>
                      <a:gd name="connsiteY4-62" fmla="*/ 996 h 10041"/>
                      <a:gd name="connsiteX5-63" fmla="*/ 9998 w 10001"/>
                      <a:gd name="connsiteY5-64" fmla="*/ 5748 h 10041"/>
                      <a:gd name="connsiteX6-65" fmla="*/ 8721 w 10001"/>
                      <a:gd name="connsiteY6-66" fmla="*/ 9207 h 10041"/>
                      <a:gd name="connsiteX7-67" fmla="*/ 5449 w 10001"/>
                      <a:gd name="connsiteY7-68" fmla="*/ 9790 h 10041"/>
                      <a:gd name="connsiteX8-69" fmla="*/ 3914 w 10001"/>
                      <a:gd name="connsiteY8-70" fmla="*/ 9895 h 10041"/>
                      <a:gd name="connsiteX9-71" fmla="*/ 2716 w 10001"/>
                      <a:gd name="connsiteY9-72" fmla="*/ 7797 h 10041"/>
                      <a:gd name="connsiteX10-73" fmla="*/ 1479 w 10001"/>
                      <a:gd name="connsiteY10-74" fmla="*/ 7402 h 10041"/>
                      <a:gd name="connsiteX11-75" fmla="*/ 4 w 10001"/>
                      <a:gd name="connsiteY11-76" fmla="*/ 3989 h 10041"/>
                      <a:gd name="connsiteX0-77" fmla="*/ 4 w 10001"/>
                      <a:gd name="connsiteY0-78" fmla="*/ 3989 h 14825"/>
                      <a:gd name="connsiteX1-79" fmla="*/ 890 w 10001"/>
                      <a:gd name="connsiteY1-80" fmla="*/ 1575 h 14825"/>
                      <a:gd name="connsiteX2-81" fmla="*/ 3902 w 10001"/>
                      <a:gd name="connsiteY2-82" fmla="*/ 993 h 14825"/>
                      <a:gd name="connsiteX3-83" fmla="*/ 6227 w 10001"/>
                      <a:gd name="connsiteY3-84" fmla="*/ 0 h 14825"/>
                      <a:gd name="connsiteX4-85" fmla="*/ 8378 w 10001"/>
                      <a:gd name="connsiteY4-86" fmla="*/ 996 h 14825"/>
                      <a:gd name="connsiteX5-87" fmla="*/ 9998 w 10001"/>
                      <a:gd name="connsiteY5-88" fmla="*/ 5748 h 14825"/>
                      <a:gd name="connsiteX6-89" fmla="*/ 8721 w 10001"/>
                      <a:gd name="connsiteY6-90" fmla="*/ 9207 h 14825"/>
                      <a:gd name="connsiteX7-91" fmla="*/ 6011 w 10001"/>
                      <a:gd name="connsiteY7-92" fmla="*/ 14823 h 14825"/>
                      <a:gd name="connsiteX8-93" fmla="*/ 3914 w 10001"/>
                      <a:gd name="connsiteY8-94" fmla="*/ 9895 h 14825"/>
                      <a:gd name="connsiteX9-95" fmla="*/ 2716 w 10001"/>
                      <a:gd name="connsiteY9-96" fmla="*/ 7797 h 14825"/>
                      <a:gd name="connsiteX10-97" fmla="*/ 1479 w 10001"/>
                      <a:gd name="connsiteY10-98" fmla="*/ 7402 h 14825"/>
                      <a:gd name="connsiteX11-99" fmla="*/ 4 w 10001"/>
                      <a:gd name="connsiteY11-100" fmla="*/ 3989 h 14825"/>
                      <a:gd name="connsiteX0-101" fmla="*/ 4 w 10001"/>
                      <a:gd name="connsiteY0-102" fmla="*/ 7436 h 18272"/>
                      <a:gd name="connsiteX1-103" fmla="*/ 890 w 10001"/>
                      <a:gd name="connsiteY1-104" fmla="*/ 5022 h 18272"/>
                      <a:gd name="connsiteX2-105" fmla="*/ 3902 w 10001"/>
                      <a:gd name="connsiteY2-106" fmla="*/ 4440 h 18272"/>
                      <a:gd name="connsiteX3-107" fmla="*/ 6026 w 10001"/>
                      <a:gd name="connsiteY3-108" fmla="*/ 0 h 18272"/>
                      <a:gd name="connsiteX4-109" fmla="*/ 8378 w 10001"/>
                      <a:gd name="connsiteY4-110" fmla="*/ 4443 h 18272"/>
                      <a:gd name="connsiteX5-111" fmla="*/ 9998 w 10001"/>
                      <a:gd name="connsiteY5-112" fmla="*/ 9195 h 18272"/>
                      <a:gd name="connsiteX6-113" fmla="*/ 8721 w 10001"/>
                      <a:gd name="connsiteY6-114" fmla="*/ 12654 h 18272"/>
                      <a:gd name="connsiteX7-115" fmla="*/ 6011 w 10001"/>
                      <a:gd name="connsiteY7-116" fmla="*/ 18270 h 18272"/>
                      <a:gd name="connsiteX8-117" fmla="*/ 3914 w 10001"/>
                      <a:gd name="connsiteY8-118" fmla="*/ 13342 h 18272"/>
                      <a:gd name="connsiteX9-119" fmla="*/ 2716 w 10001"/>
                      <a:gd name="connsiteY9-120" fmla="*/ 11244 h 18272"/>
                      <a:gd name="connsiteX10-121" fmla="*/ 1479 w 10001"/>
                      <a:gd name="connsiteY10-122" fmla="*/ 10849 h 18272"/>
                      <a:gd name="connsiteX11-123" fmla="*/ 4 w 10001"/>
                      <a:gd name="connsiteY11-124" fmla="*/ 7436 h 18272"/>
                      <a:gd name="connsiteX0-125" fmla="*/ 1 w 9998"/>
                      <a:gd name="connsiteY0-126" fmla="*/ 7436 h 18272"/>
                      <a:gd name="connsiteX1-127" fmla="*/ 3899 w 9998"/>
                      <a:gd name="connsiteY1-128" fmla="*/ 4440 h 18272"/>
                      <a:gd name="connsiteX2-129" fmla="*/ 6023 w 9998"/>
                      <a:gd name="connsiteY2-130" fmla="*/ 0 h 18272"/>
                      <a:gd name="connsiteX3-131" fmla="*/ 8375 w 9998"/>
                      <a:gd name="connsiteY3-132" fmla="*/ 4443 h 18272"/>
                      <a:gd name="connsiteX4-133" fmla="*/ 9995 w 9998"/>
                      <a:gd name="connsiteY4-134" fmla="*/ 9195 h 18272"/>
                      <a:gd name="connsiteX5-135" fmla="*/ 8718 w 9998"/>
                      <a:gd name="connsiteY5-136" fmla="*/ 12654 h 18272"/>
                      <a:gd name="connsiteX6-137" fmla="*/ 6008 w 9998"/>
                      <a:gd name="connsiteY6-138" fmla="*/ 18270 h 18272"/>
                      <a:gd name="connsiteX7-139" fmla="*/ 3911 w 9998"/>
                      <a:gd name="connsiteY7-140" fmla="*/ 13342 h 18272"/>
                      <a:gd name="connsiteX8-141" fmla="*/ 2713 w 9998"/>
                      <a:gd name="connsiteY8-142" fmla="*/ 11244 h 18272"/>
                      <a:gd name="connsiteX9-143" fmla="*/ 1476 w 9998"/>
                      <a:gd name="connsiteY9-144" fmla="*/ 10849 h 18272"/>
                      <a:gd name="connsiteX10-145" fmla="*/ 1 w 9998"/>
                      <a:gd name="connsiteY10-146" fmla="*/ 7436 h 18272"/>
                      <a:gd name="connsiteX0-147" fmla="*/ 35 w 8559"/>
                      <a:gd name="connsiteY0-148" fmla="*/ 5938 h 10000"/>
                      <a:gd name="connsiteX1-149" fmla="*/ 2459 w 8559"/>
                      <a:gd name="connsiteY1-150" fmla="*/ 2430 h 10000"/>
                      <a:gd name="connsiteX2-151" fmla="*/ 4583 w 8559"/>
                      <a:gd name="connsiteY2-152" fmla="*/ 0 h 10000"/>
                      <a:gd name="connsiteX3-153" fmla="*/ 6936 w 8559"/>
                      <a:gd name="connsiteY3-154" fmla="*/ 2432 h 10000"/>
                      <a:gd name="connsiteX4-155" fmla="*/ 8556 w 8559"/>
                      <a:gd name="connsiteY4-156" fmla="*/ 5032 h 10000"/>
                      <a:gd name="connsiteX5-157" fmla="*/ 7279 w 8559"/>
                      <a:gd name="connsiteY5-158" fmla="*/ 6925 h 10000"/>
                      <a:gd name="connsiteX6-159" fmla="*/ 4568 w 8559"/>
                      <a:gd name="connsiteY6-160" fmla="*/ 9999 h 10000"/>
                      <a:gd name="connsiteX7-161" fmla="*/ 2471 w 8559"/>
                      <a:gd name="connsiteY7-162" fmla="*/ 7302 h 10000"/>
                      <a:gd name="connsiteX8-163" fmla="*/ 1273 w 8559"/>
                      <a:gd name="connsiteY8-164" fmla="*/ 6154 h 10000"/>
                      <a:gd name="connsiteX9-165" fmla="*/ 35 w 8559"/>
                      <a:gd name="connsiteY9-166" fmla="*/ 5938 h 10000"/>
                      <a:gd name="connsiteX0-167" fmla="*/ 49 w 9820"/>
                      <a:gd name="connsiteY0-168" fmla="*/ 4655 h 10000"/>
                      <a:gd name="connsiteX1-169" fmla="*/ 2693 w 9820"/>
                      <a:gd name="connsiteY1-170" fmla="*/ 2430 h 10000"/>
                      <a:gd name="connsiteX2-171" fmla="*/ 5175 w 9820"/>
                      <a:gd name="connsiteY2-172" fmla="*/ 0 h 10000"/>
                      <a:gd name="connsiteX3-173" fmla="*/ 7924 w 9820"/>
                      <a:gd name="connsiteY3-174" fmla="*/ 2432 h 10000"/>
                      <a:gd name="connsiteX4-175" fmla="*/ 9816 w 9820"/>
                      <a:gd name="connsiteY4-176" fmla="*/ 5032 h 10000"/>
                      <a:gd name="connsiteX5-177" fmla="*/ 8324 w 9820"/>
                      <a:gd name="connsiteY5-178" fmla="*/ 6925 h 10000"/>
                      <a:gd name="connsiteX6-179" fmla="*/ 5157 w 9820"/>
                      <a:gd name="connsiteY6-180" fmla="*/ 9999 h 10000"/>
                      <a:gd name="connsiteX7-181" fmla="*/ 2707 w 9820"/>
                      <a:gd name="connsiteY7-182" fmla="*/ 7302 h 10000"/>
                      <a:gd name="connsiteX8-183" fmla="*/ 1307 w 9820"/>
                      <a:gd name="connsiteY8-184" fmla="*/ 6154 h 10000"/>
                      <a:gd name="connsiteX9-185" fmla="*/ 49 w 9820"/>
                      <a:gd name="connsiteY9-186" fmla="*/ 4655 h 10000"/>
                      <a:gd name="connsiteX0-187" fmla="*/ 45 w 9995"/>
                      <a:gd name="connsiteY0-188" fmla="*/ 4655 h 10000"/>
                      <a:gd name="connsiteX1-189" fmla="*/ 2737 w 9995"/>
                      <a:gd name="connsiteY1-190" fmla="*/ 2430 h 10000"/>
                      <a:gd name="connsiteX2-191" fmla="*/ 5265 w 9995"/>
                      <a:gd name="connsiteY2-192" fmla="*/ 0 h 10000"/>
                      <a:gd name="connsiteX3-193" fmla="*/ 8064 w 9995"/>
                      <a:gd name="connsiteY3-194" fmla="*/ 2432 h 10000"/>
                      <a:gd name="connsiteX4-195" fmla="*/ 9991 w 9995"/>
                      <a:gd name="connsiteY4-196" fmla="*/ 5032 h 10000"/>
                      <a:gd name="connsiteX5-197" fmla="*/ 8472 w 9995"/>
                      <a:gd name="connsiteY5-198" fmla="*/ 6925 h 10000"/>
                      <a:gd name="connsiteX6-199" fmla="*/ 5247 w 9995"/>
                      <a:gd name="connsiteY6-200" fmla="*/ 9999 h 10000"/>
                      <a:gd name="connsiteX7-201" fmla="*/ 2752 w 9995"/>
                      <a:gd name="connsiteY7-202" fmla="*/ 7302 h 10000"/>
                      <a:gd name="connsiteX8-203" fmla="*/ 1374 w 9995"/>
                      <a:gd name="connsiteY8-204" fmla="*/ 6984 h 10000"/>
                      <a:gd name="connsiteX9-205" fmla="*/ 45 w 9995"/>
                      <a:gd name="connsiteY9-206" fmla="*/ 4655 h 10000"/>
                      <a:gd name="connsiteX0-207" fmla="*/ 45 w 10000"/>
                      <a:gd name="connsiteY0-208" fmla="*/ 5032 h 10377"/>
                      <a:gd name="connsiteX1-209" fmla="*/ 2738 w 10000"/>
                      <a:gd name="connsiteY1-210" fmla="*/ 2807 h 10377"/>
                      <a:gd name="connsiteX2-211" fmla="*/ 4886 w 10000"/>
                      <a:gd name="connsiteY2-212" fmla="*/ 0 h 10377"/>
                      <a:gd name="connsiteX3-213" fmla="*/ 8068 w 10000"/>
                      <a:gd name="connsiteY3-214" fmla="*/ 2809 h 10377"/>
                      <a:gd name="connsiteX4-215" fmla="*/ 9996 w 10000"/>
                      <a:gd name="connsiteY4-216" fmla="*/ 5409 h 10377"/>
                      <a:gd name="connsiteX5-217" fmla="*/ 8476 w 10000"/>
                      <a:gd name="connsiteY5-218" fmla="*/ 7302 h 10377"/>
                      <a:gd name="connsiteX6-219" fmla="*/ 5250 w 10000"/>
                      <a:gd name="connsiteY6-220" fmla="*/ 10376 h 10377"/>
                      <a:gd name="connsiteX7-221" fmla="*/ 2753 w 10000"/>
                      <a:gd name="connsiteY7-222" fmla="*/ 7679 h 10377"/>
                      <a:gd name="connsiteX8-223" fmla="*/ 1375 w 10000"/>
                      <a:gd name="connsiteY8-224" fmla="*/ 7361 h 10377"/>
                      <a:gd name="connsiteX9-225" fmla="*/ 45 w 10000"/>
                      <a:gd name="connsiteY9-226" fmla="*/ 5032 h 10377"/>
                      <a:gd name="connsiteX0-227" fmla="*/ 45 w 10000"/>
                      <a:gd name="connsiteY0-228" fmla="*/ 5036 h 10381"/>
                      <a:gd name="connsiteX1-229" fmla="*/ 2738 w 10000"/>
                      <a:gd name="connsiteY1-230" fmla="*/ 2811 h 10381"/>
                      <a:gd name="connsiteX2-231" fmla="*/ 4886 w 10000"/>
                      <a:gd name="connsiteY2-232" fmla="*/ 4 h 10381"/>
                      <a:gd name="connsiteX3-233" fmla="*/ 8068 w 10000"/>
                      <a:gd name="connsiteY3-234" fmla="*/ 2813 h 10381"/>
                      <a:gd name="connsiteX4-235" fmla="*/ 9996 w 10000"/>
                      <a:gd name="connsiteY4-236" fmla="*/ 5413 h 10381"/>
                      <a:gd name="connsiteX5-237" fmla="*/ 8476 w 10000"/>
                      <a:gd name="connsiteY5-238" fmla="*/ 7306 h 10381"/>
                      <a:gd name="connsiteX6-239" fmla="*/ 5250 w 10000"/>
                      <a:gd name="connsiteY6-240" fmla="*/ 10380 h 10381"/>
                      <a:gd name="connsiteX7-241" fmla="*/ 2753 w 10000"/>
                      <a:gd name="connsiteY7-242" fmla="*/ 7683 h 10381"/>
                      <a:gd name="connsiteX8-243" fmla="*/ 1375 w 10000"/>
                      <a:gd name="connsiteY8-244" fmla="*/ 7365 h 10381"/>
                      <a:gd name="connsiteX9-245" fmla="*/ 45 w 10000"/>
                      <a:gd name="connsiteY9-246" fmla="*/ 5036 h 10381"/>
                      <a:gd name="connsiteX0-247" fmla="*/ 45 w 10000"/>
                      <a:gd name="connsiteY0-248" fmla="*/ 5036 h 10796"/>
                      <a:gd name="connsiteX1-249" fmla="*/ 2738 w 10000"/>
                      <a:gd name="connsiteY1-250" fmla="*/ 2811 h 10796"/>
                      <a:gd name="connsiteX2-251" fmla="*/ 4886 w 10000"/>
                      <a:gd name="connsiteY2-252" fmla="*/ 4 h 10796"/>
                      <a:gd name="connsiteX3-253" fmla="*/ 8068 w 10000"/>
                      <a:gd name="connsiteY3-254" fmla="*/ 2813 h 10796"/>
                      <a:gd name="connsiteX4-255" fmla="*/ 9996 w 10000"/>
                      <a:gd name="connsiteY4-256" fmla="*/ 5413 h 10796"/>
                      <a:gd name="connsiteX5-257" fmla="*/ 8476 w 10000"/>
                      <a:gd name="connsiteY5-258" fmla="*/ 7306 h 10796"/>
                      <a:gd name="connsiteX6-259" fmla="*/ 5202 w 10000"/>
                      <a:gd name="connsiteY6-260" fmla="*/ 10795 h 10796"/>
                      <a:gd name="connsiteX7-261" fmla="*/ 2753 w 10000"/>
                      <a:gd name="connsiteY7-262" fmla="*/ 7683 h 10796"/>
                      <a:gd name="connsiteX8-263" fmla="*/ 1375 w 10000"/>
                      <a:gd name="connsiteY8-264" fmla="*/ 7365 h 10796"/>
                      <a:gd name="connsiteX9-265" fmla="*/ 45 w 10000"/>
                      <a:gd name="connsiteY9-266" fmla="*/ 5036 h 10796"/>
                      <a:gd name="connsiteX0-267" fmla="*/ 45 w 10000"/>
                      <a:gd name="connsiteY0-268" fmla="*/ 5036 h 10795"/>
                      <a:gd name="connsiteX1-269" fmla="*/ 2738 w 10000"/>
                      <a:gd name="connsiteY1-270" fmla="*/ 2811 h 10795"/>
                      <a:gd name="connsiteX2-271" fmla="*/ 4886 w 10000"/>
                      <a:gd name="connsiteY2-272" fmla="*/ 4 h 10795"/>
                      <a:gd name="connsiteX3-273" fmla="*/ 8068 w 10000"/>
                      <a:gd name="connsiteY3-274" fmla="*/ 2813 h 10795"/>
                      <a:gd name="connsiteX4-275" fmla="*/ 9996 w 10000"/>
                      <a:gd name="connsiteY4-276" fmla="*/ 5413 h 10795"/>
                      <a:gd name="connsiteX5-277" fmla="*/ 8476 w 10000"/>
                      <a:gd name="connsiteY5-278" fmla="*/ 7306 h 10795"/>
                      <a:gd name="connsiteX6-279" fmla="*/ 5202 w 10000"/>
                      <a:gd name="connsiteY6-280" fmla="*/ 10795 h 10795"/>
                      <a:gd name="connsiteX7-281" fmla="*/ 2753 w 10000"/>
                      <a:gd name="connsiteY7-282" fmla="*/ 7683 h 10795"/>
                      <a:gd name="connsiteX8-283" fmla="*/ 1375 w 10000"/>
                      <a:gd name="connsiteY8-284" fmla="*/ 7365 h 10795"/>
                      <a:gd name="connsiteX9-285" fmla="*/ 45 w 10000"/>
                      <a:gd name="connsiteY9-286" fmla="*/ 5036 h 10795"/>
                      <a:gd name="connsiteX0-287" fmla="*/ 45 w 10000"/>
                      <a:gd name="connsiteY0-288" fmla="*/ 5036 h 10795"/>
                      <a:gd name="connsiteX1-289" fmla="*/ 2738 w 10000"/>
                      <a:gd name="connsiteY1-290" fmla="*/ 2811 h 10795"/>
                      <a:gd name="connsiteX2-291" fmla="*/ 4886 w 10000"/>
                      <a:gd name="connsiteY2-292" fmla="*/ 4 h 10795"/>
                      <a:gd name="connsiteX3-293" fmla="*/ 8068 w 10000"/>
                      <a:gd name="connsiteY3-294" fmla="*/ 2813 h 10795"/>
                      <a:gd name="connsiteX4-295" fmla="*/ 9996 w 10000"/>
                      <a:gd name="connsiteY4-296" fmla="*/ 5413 h 10795"/>
                      <a:gd name="connsiteX5-297" fmla="*/ 8476 w 10000"/>
                      <a:gd name="connsiteY5-298" fmla="*/ 7306 h 10795"/>
                      <a:gd name="connsiteX6-299" fmla="*/ 5202 w 10000"/>
                      <a:gd name="connsiteY6-300" fmla="*/ 10795 h 10795"/>
                      <a:gd name="connsiteX7-301" fmla="*/ 2753 w 10000"/>
                      <a:gd name="connsiteY7-302" fmla="*/ 7683 h 10795"/>
                      <a:gd name="connsiteX8-303" fmla="*/ 1375 w 10000"/>
                      <a:gd name="connsiteY8-304" fmla="*/ 7365 h 10795"/>
                      <a:gd name="connsiteX9-305" fmla="*/ 45 w 10000"/>
                      <a:gd name="connsiteY9-306" fmla="*/ 5036 h 10795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</a:cxnLst>
                    <a:rect l="l" t="t" r="r" b="b"/>
                    <a:pathLst>
                      <a:path w="10000" h="10795">
                        <a:moveTo>
                          <a:pt x="45" y="5036"/>
                        </a:moveTo>
                        <a:cubicBezTo>
                          <a:pt x="272" y="4277"/>
                          <a:pt x="1931" y="3650"/>
                          <a:pt x="2738" y="2811"/>
                        </a:cubicBezTo>
                        <a:cubicBezTo>
                          <a:pt x="3545" y="1972"/>
                          <a:pt x="3352" y="117"/>
                          <a:pt x="4886" y="4"/>
                        </a:cubicBezTo>
                        <a:cubicBezTo>
                          <a:pt x="6420" y="-109"/>
                          <a:pt x="7216" y="1912"/>
                          <a:pt x="8068" y="2813"/>
                        </a:cubicBezTo>
                        <a:cubicBezTo>
                          <a:pt x="8920" y="3715"/>
                          <a:pt x="9928" y="3420"/>
                          <a:pt x="9996" y="5413"/>
                        </a:cubicBezTo>
                        <a:cubicBezTo>
                          <a:pt x="10064" y="7406"/>
                          <a:pt x="9275" y="6409"/>
                          <a:pt x="8476" y="7306"/>
                        </a:cubicBezTo>
                        <a:cubicBezTo>
                          <a:pt x="7677" y="8203"/>
                          <a:pt x="7086" y="10770"/>
                          <a:pt x="5202" y="10795"/>
                        </a:cubicBezTo>
                        <a:cubicBezTo>
                          <a:pt x="3318" y="10820"/>
                          <a:pt x="3391" y="8255"/>
                          <a:pt x="2753" y="7683"/>
                        </a:cubicBezTo>
                        <a:cubicBezTo>
                          <a:pt x="2115" y="7111"/>
                          <a:pt x="2326" y="7496"/>
                          <a:pt x="1375" y="7365"/>
                        </a:cubicBezTo>
                        <a:cubicBezTo>
                          <a:pt x="493" y="6773"/>
                          <a:pt x="-182" y="5795"/>
                          <a:pt x="45" y="5036"/>
                        </a:cubicBezTo>
                        <a:close/>
                      </a:path>
                    </a:pathLst>
                  </a:custGeom>
                  <a:solidFill>
                    <a:srgbClr val="9CE0FA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grpSp>
                <p:nvGrpSpPr>
                  <p:cNvPr id="330" name="Group 329"/>
                  <p:cNvGrpSpPr/>
                  <p:nvPr/>
                </p:nvGrpSpPr>
                <p:grpSpPr>
                  <a:xfrm>
                    <a:off x="-1935370" y="2935816"/>
                    <a:ext cx="2333625" cy="1590649"/>
                    <a:chOff x="833331" y="2873352"/>
                    <a:chExt cx="2333625" cy="1590649"/>
                  </a:xfrm>
                </p:grpSpPr>
                <p:grpSp>
                  <p:nvGrpSpPr>
                    <p:cNvPr id="331" name="Group 330"/>
                    <p:cNvGrpSpPr/>
                    <p:nvPr/>
                  </p:nvGrpSpPr>
                  <p:grpSpPr>
                    <a:xfrm>
                      <a:off x="1736090" y="2873352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377" name="Group 327"/>
                      <p:cNvGrpSpPr/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381" name="Oval 380"/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82" name="Rectangle 381"/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83" name="Oval 382"/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84" name="Freeform 383"/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-1" fmla="*/ 1486231 w 2944854"/>
                            <a:gd name="connsiteY0-2" fmla="*/ 727041 h 1316375"/>
                            <a:gd name="connsiteX1-3" fmla="*/ 257675 w 2944854"/>
                            <a:gd name="connsiteY1-4" fmla="*/ 1302232 h 1316375"/>
                            <a:gd name="connsiteX2-5" fmla="*/ 0 w 2944854"/>
                            <a:gd name="connsiteY2-6" fmla="*/ 1228607 h 1316375"/>
                            <a:gd name="connsiteX3-7" fmla="*/ 911064 w 2944854"/>
                            <a:gd name="connsiteY3-8" fmla="*/ 837478 h 1316375"/>
                            <a:gd name="connsiteX4-9" fmla="*/ 883456 w 2944854"/>
                            <a:gd name="connsiteY4-10" fmla="*/ 450949 h 1316375"/>
                            <a:gd name="connsiteX5-11" fmla="*/ 161047 w 2944854"/>
                            <a:gd name="connsiteY5-12" fmla="*/ 119640 h 1316375"/>
                            <a:gd name="connsiteX6-13" fmla="*/ 404917 w 2944854"/>
                            <a:gd name="connsiteY6-14" fmla="*/ 50617 h 1316375"/>
                            <a:gd name="connsiteX7-15" fmla="*/ 1477028 w 2944854"/>
                            <a:gd name="connsiteY7-16" fmla="*/ 501566 h 1316375"/>
                            <a:gd name="connsiteX8-17" fmla="*/ 2572146 w 2944854"/>
                            <a:gd name="connsiteY8-18" fmla="*/ 0 h 1316375"/>
                            <a:gd name="connsiteX9-19" fmla="*/ 2875834 w 2944854"/>
                            <a:gd name="connsiteY9-20" fmla="*/ 96632 h 1316375"/>
                            <a:gd name="connsiteX10-21" fmla="*/ 2079803 w 2944854"/>
                            <a:gd name="connsiteY10-22" fmla="*/ 432543 h 1316375"/>
                            <a:gd name="connsiteX11-23" fmla="*/ 2240850 w 2944854"/>
                            <a:gd name="connsiteY11-24" fmla="*/ 920305 h 1316375"/>
                            <a:gd name="connsiteX12-25" fmla="*/ 2944854 w 2944854"/>
                            <a:gd name="connsiteY12-26" fmla="*/ 1228607 h 1316375"/>
                            <a:gd name="connsiteX13-27" fmla="*/ 2756623 w 2944854"/>
                            <a:gd name="connsiteY13-28" fmla="*/ 1316375 h 1316375"/>
                            <a:gd name="connsiteX14-29" fmla="*/ 1486231 w 2944854"/>
                            <a:gd name="connsiteY14-30" fmla="*/ 727041 h 1316375"/>
                            <a:gd name="connsiteX0-31" fmla="*/ 1486231 w 3024520"/>
                            <a:gd name="connsiteY0-32" fmla="*/ 727041 h 1316375"/>
                            <a:gd name="connsiteX1-33" fmla="*/ 257675 w 3024520"/>
                            <a:gd name="connsiteY1-34" fmla="*/ 1302232 h 1316375"/>
                            <a:gd name="connsiteX2-35" fmla="*/ 0 w 3024520"/>
                            <a:gd name="connsiteY2-36" fmla="*/ 1228607 h 1316375"/>
                            <a:gd name="connsiteX3-37" fmla="*/ 911064 w 3024520"/>
                            <a:gd name="connsiteY3-38" fmla="*/ 837478 h 1316375"/>
                            <a:gd name="connsiteX4-39" fmla="*/ 883456 w 3024520"/>
                            <a:gd name="connsiteY4-40" fmla="*/ 450949 h 1316375"/>
                            <a:gd name="connsiteX5-41" fmla="*/ 161047 w 3024520"/>
                            <a:gd name="connsiteY5-42" fmla="*/ 119640 h 1316375"/>
                            <a:gd name="connsiteX6-43" fmla="*/ 404917 w 3024520"/>
                            <a:gd name="connsiteY6-44" fmla="*/ 50617 h 1316375"/>
                            <a:gd name="connsiteX7-45" fmla="*/ 1477028 w 3024520"/>
                            <a:gd name="connsiteY7-46" fmla="*/ 501566 h 1316375"/>
                            <a:gd name="connsiteX8-47" fmla="*/ 2572146 w 3024520"/>
                            <a:gd name="connsiteY8-48" fmla="*/ 0 h 1316375"/>
                            <a:gd name="connsiteX9-49" fmla="*/ 2875834 w 3024520"/>
                            <a:gd name="connsiteY9-50" fmla="*/ 96632 h 1316375"/>
                            <a:gd name="connsiteX10-51" fmla="*/ 2079803 w 3024520"/>
                            <a:gd name="connsiteY10-52" fmla="*/ 432543 h 1316375"/>
                            <a:gd name="connsiteX11-53" fmla="*/ 2240850 w 3024520"/>
                            <a:gd name="connsiteY11-54" fmla="*/ 920305 h 1316375"/>
                            <a:gd name="connsiteX12-55" fmla="*/ 3024520 w 3024520"/>
                            <a:gd name="connsiteY12-56" fmla="*/ 1228607 h 1316375"/>
                            <a:gd name="connsiteX13-57" fmla="*/ 2756623 w 3024520"/>
                            <a:gd name="connsiteY13-58" fmla="*/ 1316375 h 1316375"/>
                            <a:gd name="connsiteX14-59" fmla="*/ 1486231 w 3024520"/>
                            <a:gd name="connsiteY14-60" fmla="*/ 727041 h 1316375"/>
                            <a:gd name="connsiteX0-61" fmla="*/ 1537780 w 3076069"/>
                            <a:gd name="connsiteY0-62" fmla="*/ 727041 h 1316375"/>
                            <a:gd name="connsiteX1-63" fmla="*/ 309224 w 3076069"/>
                            <a:gd name="connsiteY1-64" fmla="*/ 1302232 h 1316375"/>
                            <a:gd name="connsiteX2-65" fmla="*/ 0 w 3076069"/>
                            <a:gd name="connsiteY2-66" fmla="*/ 1228607 h 1316375"/>
                            <a:gd name="connsiteX3-67" fmla="*/ 962613 w 3076069"/>
                            <a:gd name="connsiteY3-68" fmla="*/ 837478 h 1316375"/>
                            <a:gd name="connsiteX4-69" fmla="*/ 935005 w 3076069"/>
                            <a:gd name="connsiteY4-70" fmla="*/ 450949 h 1316375"/>
                            <a:gd name="connsiteX5-71" fmla="*/ 212596 w 3076069"/>
                            <a:gd name="connsiteY5-72" fmla="*/ 119640 h 1316375"/>
                            <a:gd name="connsiteX6-73" fmla="*/ 456466 w 3076069"/>
                            <a:gd name="connsiteY6-74" fmla="*/ 50617 h 1316375"/>
                            <a:gd name="connsiteX7-75" fmla="*/ 1528577 w 3076069"/>
                            <a:gd name="connsiteY7-76" fmla="*/ 501566 h 1316375"/>
                            <a:gd name="connsiteX8-77" fmla="*/ 2623695 w 3076069"/>
                            <a:gd name="connsiteY8-78" fmla="*/ 0 h 1316375"/>
                            <a:gd name="connsiteX9-79" fmla="*/ 2927383 w 3076069"/>
                            <a:gd name="connsiteY9-80" fmla="*/ 96632 h 1316375"/>
                            <a:gd name="connsiteX10-81" fmla="*/ 2131352 w 3076069"/>
                            <a:gd name="connsiteY10-82" fmla="*/ 432543 h 1316375"/>
                            <a:gd name="connsiteX11-83" fmla="*/ 2292399 w 3076069"/>
                            <a:gd name="connsiteY11-84" fmla="*/ 920305 h 1316375"/>
                            <a:gd name="connsiteX12-85" fmla="*/ 3076069 w 3076069"/>
                            <a:gd name="connsiteY12-86" fmla="*/ 1228607 h 1316375"/>
                            <a:gd name="connsiteX13-87" fmla="*/ 2808172 w 3076069"/>
                            <a:gd name="connsiteY13-88" fmla="*/ 1316375 h 1316375"/>
                            <a:gd name="connsiteX14-89" fmla="*/ 1537780 w 3076069"/>
                            <a:gd name="connsiteY14-90" fmla="*/ 727041 h 1316375"/>
                            <a:gd name="connsiteX0-91" fmla="*/ 1537780 w 3076069"/>
                            <a:gd name="connsiteY0-92" fmla="*/ 727041 h 1321259"/>
                            <a:gd name="connsiteX1-93" fmla="*/ 313981 w 3076069"/>
                            <a:gd name="connsiteY1-94" fmla="*/ 1321259 h 1321259"/>
                            <a:gd name="connsiteX2-95" fmla="*/ 0 w 3076069"/>
                            <a:gd name="connsiteY2-96" fmla="*/ 1228607 h 1321259"/>
                            <a:gd name="connsiteX3-97" fmla="*/ 962613 w 3076069"/>
                            <a:gd name="connsiteY3-98" fmla="*/ 837478 h 1321259"/>
                            <a:gd name="connsiteX4-99" fmla="*/ 935005 w 3076069"/>
                            <a:gd name="connsiteY4-100" fmla="*/ 450949 h 1321259"/>
                            <a:gd name="connsiteX5-101" fmla="*/ 212596 w 3076069"/>
                            <a:gd name="connsiteY5-102" fmla="*/ 119640 h 1321259"/>
                            <a:gd name="connsiteX6-103" fmla="*/ 456466 w 3076069"/>
                            <a:gd name="connsiteY6-104" fmla="*/ 50617 h 1321259"/>
                            <a:gd name="connsiteX7-105" fmla="*/ 1528577 w 3076069"/>
                            <a:gd name="connsiteY7-106" fmla="*/ 501566 h 1321259"/>
                            <a:gd name="connsiteX8-107" fmla="*/ 2623695 w 3076069"/>
                            <a:gd name="connsiteY8-108" fmla="*/ 0 h 1321259"/>
                            <a:gd name="connsiteX9-109" fmla="*/ 2927383 w 3076069"/>
                            <a:gd name="connsiteY9-110" fmla="*/ 96632 h 1321259"/>
                            <a:gd name="connsiteX10-111" fmla="*/ 2131352 w 3076069"/>
                            <a:gd name="connsiteY10-112" fmla="*/ 432543 h 1321259"/>
                            <a:gd name="connsiteX11-113" fmla="*/ 2292399 w 3076069"/>
                            <a:gd name="connsiteY11-114" fmla="*/ 920305 h 1321259"/>
                            <a:gd name="connsiteX12-115" fmla="*/ 3076069 w 3076069"/>
                            <a:gd name="connsiteY12-116" fmla="*/ 1228607 h 1321259"/>
                            <a:gd name="connsiteX13-117" fmla="*/ 2808172 w 3076069"/>
                            <a:gd name="connsiteY13-118" fmla="*/ 1316375 h 1321259"/>
                            <a:gd name="connsiteX14-119" fmla="*/ 1537780 w 3076069"/>
                            <a:gd name="connsiteY14-120" fmla="*/ 727041 h 1321259"/>
                            <a:gd name="connsiteX0-121" fmla="*/ 1537780 w 3076069"/>
                            <a:gd name="connsiteY0-122" fmla="*/ 750825 h 1321259"/>
                            <a:gd name="connsiteX1-123" fmla="*/ 313981 w 3076069"/>
                            <a:gd name="connsiteY1-124" fmla="*/ 1321259 h 1321259"/>
                            <a:gd name="connsiteX2-125" fmla="*/ 0 w 3076069"/>
                            <a:gd name="connsiteY2-126" fmla="*/ 1228607 h 1321259"/>
                            <a:gd name="connsiteX3-127" fmla="*/ 962613 w 3076069"/>
                            <a:gd name="connsiteY3-128" fmla="*/ 837478 h 1321259"/>
                            <a:gd name="connsiteX4-129" fmla="*/ 935005 w 3076069"/>
                            <a:gd name="connsiteY4-130" fmla="*/ 450949 h 1321259"/>
                            <a:gd name="connsiteX5-131" fmla="*/ 212596 w 3076069"/>
                            <a:gd name="connsiteY5-132" fmla="*/ 119640 h 1321259"/>
                            <a:gd name="connsiteX6-133" fmla="*/ 456466 w 3076069"/>
                            <a:gd name="connsiteY6-134" fmla="*/ 50617 h 1321259"/>
                            <a:gd name="connsiteX7-135" fmla="*/ 1528577 w 3076069"/>
                            <a:gd name="connsiteY7-136" fmla="*/ 501566 h 1321259"/>
                            <a:gd name="connsiteX8-137" fmla="*/ 2623695 w 3076069"/>
                            <a:gd name="connsiteY8-138" fmla="*/ 0 h 1321259"/>
                            <a:gd name="connsiteX9-139" fmla="*/ 2927383 w 3076069"/>
                            <a:gd name="connsiteY9-140" fmla="*/ 96632 h 1321259"/>
                            <a:gd name="connsiteX10-141" fmla="*/ 2131352 w 3076069"/>
                            <a:gd name="connsiteY10-142" fmla="*/ 432543 h 1321259"/>
                            <a:gd name="connsiteX11-143" fmla="*/ 2292399 w 3076069"/>
                            <a:gd name="connsiteY11-144" fmla="*/ 920305 h 1321259"/>
                            <a:gd name="connsiteX12-145" fmla="*/ 3076069 w 3076069"/>
                            <a:gd name="connsiteY12-146" fmla="*/ 1228607 h 1321259"/>
                            <a:gd name="connsiteX13-147" fmla="*/ 2808172 w 3076069"/>
                            <a:gd name="connsiteY13-148" fmla="*/ 1316375 h 1321259"/>
                            <a:gd name="connsiteX14-149" fmla="*/ 1537780 w 3076069"/>
                            <a:gd name="connsiteY14-150" fmla="*/ 750825 h 1321259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  <a:cxn ang="0">
                              <a:pos x="connsiteX11-23" y="connsiteY11-24"/>
                            </a:cxn>
                            <a:cxn ang="0">
                              <a:pos x="connsiteX12-25" y="connsiteY12-26"/>
                            </a:cxn>
                            <a:cxn ang="0">
                              <a:pos x="connsiteX13-27" y="connsiteY13-28"/>
                            </a:cxn>
                            <a:cxn ang="0">
                              <a:pos x="connsiteX14-29" y="connsiteY14-30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85" name="Freeform 384"/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-1" fmla="*/ 0 w 3640627"/>
                            <a:gd name="connsiteY0-2" fmla="*/ 242051 h 923747"/>
                            <a:gd name="connsiteX1-3" fmla="*/ 655168 w 3640627"/>
                            <a:gd name="connsiteY1-4" fmla="*/ 16495 h 923747"/>
                            <a:gd name="connsiteX2-5" fmla="*/ 1809765 w 3640627"/>
                            <a:gd name="connsiteY2-6" fmla="*/ 511360 h 923747"/>
                            <a:gd name="connsiteX3-7" fmla="*/ 2964363 w 3640627"/>
                            <a:gd name="connsiteY3-8" fmla="*/ 0 h 923747"/>
                            <a:gd name="connsiteX4-9" fmla="*/ 3640627 w 3640627"/>
                            <a:gd name="connsiteY4-10" fmla="*/ 197946 h 923747"/>
                            <a:gd name="connsiteX5-11" fmla="*/ 3195282 w 3640627"/>
                            <a:gd name="connsiteY5-12" fmla="*/ 461874 h 923747"/>
                            <a:gd name="connsiteX6-13" fmla="*/ 2980857 w 3640627"/>
                            <a:gd name="connsiteY6-14" fmla="*/ 379396 h 923747"/>
                            <a:gd name="connsiteX7-15" fmla="*/ 1826259 w 3640627"/>
                            <a:gd name="connsiteY7-16" fmla="*/ 923747 h 923747"/>
                            <a:gd name="connsiteX8-17" fmla="*/ 671662 w 3640627"/>
                            <a:gd name="connsiteY8-18" fmla="*/ 412387 h 923747"/>
                            <a:gd name="connsiteX9-19" fmla="*/ 523214 w 3640627"/>
                            <a:gd name="connsiteY9-20" fmla="*/ 478369 h 923747"/>
                            <a:gd name="connsiteX10-21" fmla="*/ 0 w 3640627"/>
                            <a:gd name="connsiteY10-22" fmla="*/ 242051 h 923747"/>
                            <a:gd name="connsiteX0-23" fmla="*/ 0 w 3640627"/>
                            <a:gd name="connsiteY0-24" fmla="*/ 242051 h 923747"/>
                            <a:gd name="connsiteX1-25" fmla="*/ 655168 w 3640627"/>
                            <a:gd name="connsiteY1-26" fmla="*/ 16495 h 923747"/>
                            <a:gd name="connsiteX2-27" fmla="*/ 1809765 w 3640627"/>
                            <a:gd name="connsiteY2-28" fmla="*/ 511360 h 923747"/>
                            <a:gd name="connsiteX3-29" fmla="*/ 2964363 w 3640627"/>
                            <a:gd name="connsiteY3-30" fmla="*/ 0 h 923747"/>
                            <a:gd name="connsiteX4-31" fmla="*/ 3640627 w 3640627"/>
                            <a:gd name="connsiteY4-32" fmla="*/ 197946 h 923747"/>
                            <a:gd name="connsiteX5-33" fmla="*/ 3195282 w 3640627"/>
                            <a:gd name="connsiteY5-34" fmla="*/ 461874 h 923747"/>
                            <a:gd name="connsiteX6-35" fmla="*/ 2980857 w 3640627"/>
                            <a:gd name="connsiteY6-36" fmla="*/ 379396 h 923747"/>
                            <a:gd name="connsiteX7-37" fmla="*/ 1826259 w 3640627"/>
                            <a:gd name="connsiteY7-38" fmla="*/ 923747 h 923747"/>
                            <a:gd name="connsiteX8-39" fmla="*/ 671662 w 3640627"/>
                            <a:gd name="connsiteY8-40" fmla="*/ 412387 h 923747"/>
                            <a:gd name="connsiteX9-41" fmla="*/ 523214 w 3640627"/>
                            <a:gd name="connsiteY9-42" fmla="*/ 482971 h 923747"/>
                            <a:gd name="connsiteX10-43" fmla="*/ 0 w 3640627"/>
                            <a:gd name="connsiteY10-44" fmla="*/ 242051 h 923747"/>
                            <a:gd name="connsiteX0-45" fmla="*/ 0 w 3640627"/>
                            <a:gd name="connsiteY0-46" fmla="*/ 242051 h 923747"/>
                            <a:gd name="connsiteX1-47" fmla="*/ 655168 w 3640627"/>
                            <a:gd name="connsiteY1-48" fmla="*/ 16495 h 923747"/>
                            <a:gd name="connsiteX2-49" fmla="*/ 1809765 w 3640627"/>
                            <a:gd name="connsiteY2-50" fmla="*/ 511360 h 923747"/>
                            <a:gd name="connsiteX3-51" fmla="*/ 2964363 w 3640627"/>
                            <a:gd name="connsiteY3-52" fmla="*/ 0 h 923747"/>
                            <a:gd name="connsiteX4-53" fmla="*/ 3640627 w 3640627"/>
                            <a:gd name="connsiteY4-54" fmla="*/ 197946 h 923747"/>
                            <a:gd name="connsiteX5-55" fmla="*/ 3195282 w 3640627"/>
                            <a:gd name="connsiteY5-56" fmla="*/ 461874 h 923747"/>
                            <a:gd name="connsiteX6-57" fmla="*/ 2980857 w 3640627"/>
                            <a:gd name="connsiteY6-58" fmla="*/ 379396 h 923747"/>
                            <a:gd name="connsiteX7-59" fmla="*/ 1826259 w 3640627"/>
                            <a:gd name="connsiteY7-60" fmla="*/ 923747 h 923747"/>
                            <a:gd name="connsiteX8-61" fmla="*/ 690067 w 3640627"/>
                            <a:gd name="connsiteY8-62" fmla="*/ 412387 h 923747"/>
                            <a:gd name="connsiteX9-63" fmla="*/ 523214 w 3640627"/>
                            <a:gd name="connsiteY9-64" fmla="*/ 482971 h 923747"/>
                            <a:gd name="connsiteX10-65" fmla="*/ 0 w 3640627"/>
                            <a:gd name="connsiteY10-66" fmla="*/ 242051 h 923747"/>
                            <a:gd name="connsiteX0-67" fmla="*/ 0 w 3640627"/>
                            <a:gd name="connsiteY0-68" fmla="*/ 242051 h 946755"/>
                            <a:gd name="connsiteX1-69" fmla="*/ 655168 w 3640627"/>
                            <a:gd name="connsiteY1-70" fmla="*/ 16495 h 946755"/>
                            <a:gd name="connsiteX2-71" fmla="*/ 1809765 w 3640627"/>
                            <a:gd name="connsiteY2-72" fmla="*/ 511360 h 946755"/>
                            <a:gd name="connsiteX3-73" fmla="*/ 2964363 w 3640627"/>
                            <a:gd name="connsiteY3-74" fmla="*/ 0 h 946755"/>
                            <a:gd name="connsiteX4-75" fmla="*/ 3640627 w 3640627"/>
                            <a:gd name="connsiteY4-76" fmla="*/ 197946 h 946755"/>
                            <a:gd name="connsiteX5-77" fmla="*/ 3195282 w 3640627"/>
                            <a:gd name="connsiteY5-78" fmla="*/ 461874 h 946755"/>
                            <a:gd name="connsiteX6-79" fmla="*/ 2980857 w 3640627"/>
                            <a:gd name="connsiteY6-80" fmla="*/ 379396 h 946755"/>
                            <a:gd name="connsiteX7-81" fmla="*/ 1876873 w 3640627"/>
                            <a:gd name="connsiteY7-82" fmla="*/ 946755 h 946755"/>
                            <a:gd name="connsiteX8-83" fmla="*/ 690067 w 3640627"/>
                            <a:gd name="connsiteY8-84" fmla="*/ 412387 h 946755"/>
                            <a:gd name="connsiteX9-85" fmla="*/ 523214 w 3640627"/>
                            <a:gd name="connsiteY9-86" fmla="*/ 482971 h 946755"/>
                            <a:gd name="connsiteX10-87" fmla="*/ 0 w 3640627"/>
                            <a:gd name="connsiteY10-88" fmla="*/ 242051 h 946755"/>
                            <a:gd name="connsiteX0-89" fmla="*/ 0 w 3640627"/>
                            <a:gd name="connsiteY0-90" fmla="*/ 242051 h 946755"/>
                            <a:gd name="connsiteX1-91" fmla="*/ 655168 w 3640627"/>
                            <a:gd name="connsiteY1-92" fmla="*/ 16495 h 946755"/>
                            <a:gd name="connsiteX2-93" fmla="*/ 1855778 w 3640627"/>
                            <a:gd name="connsiteY2-94" fmla="*/ 534367 h 946755"/>
                            <a:gd name="connsiteX3-95" fmla="*/ 2964363 w 3640627"/>
                            <a:gd name="connsiteY3-96" fmla="*/ 0 h 946755"/>
                            <a:gd name="connsiteX4-97" fmla="*/ 3640627 w 3640627"/>
                            <a:gd name="connsiteY4-98" fmla="*/ 197946 h 946755"/>
                            <a:gd name="connsiteX5-99" fmla="*/ 3195282 w 3640627"/>
                            <a:gd name="connsiteY5-100" fmla="*/ 461874 h 946755"/>
                            <a:gd name="connsiteX6-101" fmla="*/ 2980857 w 3640627"/>
                            <a:gd name="connsiteY6-102" fmla="*/ 379396 h 946755"/>
                            <a:gd name="connsiteX7-103" fmla="*/ 1876873 w 3640627"/>
                            <a:gd name="connsiteY7-104" fmla="*/ 946755 h 946755"/>
                            <a:gd name="connsiteX8-105" fmla="*/ 690067 w 3640627"/>
                            <a:gd name="connsiteY8-106" fmla="*/ 412387 h 946755"/>
                            <a:gd name="connsiteX9-107" fmla="*/ 523214 w 3640627"/>
                            <a:gd name="connsiteY9-108" fmla="*/ 482971 h 946755"/>
                            <a:gd name="connsiteX10-109" fmla="*/ 0 w 3640627"/>
                            <a:gd name="connsiteY10-110" fmla="*/ 242051 h 946755"/>
                            <a:gd name="connsiteX0-111" fmla="*/ 0 w 3640627"/>
                            <a:gd name="connsiteY0-112" fmla="*/ 242051 h 946755"/>
                            <a:gd name="connsiteX1-113" fmla="*/ 655168 w 3640627"/>
                            <a:gd name="connsiteY1-114" fmla="*/ 16495 h 946755"/>
                            <a:gd name="connsiteX2-115" fmla="*/ 1855778 w 3640627"/>
                            <a:gd name="connsiteY2-116" fmla="*/ 534367 h 946755"/>
                            <a:gd name="connsiteX3-117" fmla="*/ 2964363 w 3640627"/>
                            <a:gd name="connsiteY3-118" fmla="*/ 0 h 946755"/>
                            <a:gd name="connsiteX4-119" fmla="*/ 3640627 w 3640627"/>
                            <a:gd name="connsiteY4-120" fmla="*/ 197946 h 946755"/>
                            <a:gd name="connsiteX5-121" fmla="*/ 3195282 w 3640627"/>
                            <a:gd name="connsiteY5-122" fmla="*/ 461874 h 946755"/>
                            <a:gd name="connsiteX6-123" fmla="*/ 3008465 w 3640627"/>
                            <a:gd name="connsiteY6-124" fmla="*/ 402404 h 946755"/>
                            <a:gd name="connsiteX7-125" fmla="*/ 1876873 w 3640627"/>
                            <a:gd name="connsiteY7-126" fmla="*/ 946755 h 946755"/>
                            <a:gd name="connsiteX8-127" fmla="*/ 690067 w 3640627"/>
                            <a:gd name="connsiteY8-128" fmla="*/ 412387 h 946755"/>
                            <a:gd name="connsiteX9-129" fmla="*/ 523214 w 3640627"/>
                            <a:gd name="connsiteY9-130" fmla="*/ 482971 h 946755"/>
                            <a:gd name="connsiteX10-131" fmla="*/ 0 w 3640627"/>
                            <a:gd name="connsiteY10-132" fmla="*/ 242051 h 946755"/>
                            <a:gd name="connsiteX0-133" fmla="*/ 0 w 3723451"/>
                            <a:gd name="connsiteY0-134" fmla="*/ 242051 h 946755"/>
                            <a:gd name="connsiteX1-135" fmla="*/ 655168 w 3723451"/>
                            <a:gd name="connsiteY1-136" fmla="*/ 16495 h 946755"/>
                            <a:gd name="connsiteX2-137" fmla="*/ 1855778 w 3723451"/>
                            <a:gd name="connsiteY2-138" fmla="*/ 534367 h 946755"/>
                            <a:gd name="connsiteX3-139" fmla="*/ 2964363 w 3723451"/>
                            <a:gd name="connsiteY3-140" fmla="*/ 0 h 946755"/>
                            <a:gd name="connsiteX4-141" fmla="*/ 3723451 w 3723451"/>
                            <a:gd name="connsiteY4-142" fmla="*/ 220954 h 946755"/>
                            <a:gd name="connsiteX5-143" fmla="*/ 3195282 w 3723451"/>
                            <a:gd name="connsiteY5-144" fmla="*/ 461874 h 946755"/>
                            <a:gd name="connsiteX6-145" fmla="*/ 3008465 w 3723451"/>
                            <a:gd name="connsiteY6-146" fmla="*/ 402404 h 946755"/>
                            <a:gd name="connsiteX7-147" fmla="*/ 1876873 w 3723451"/>
                            <a:gd name="connsiteY7-148" fmla="*/ 946755 h 946755"/>
                            <a:gd name="connsiteX8-149" fmla="*/ 690067 w 3723451"/>
                            <a:gd name="connsiteY8-150" fmla="*/ 412387 h 946755"/>
                            <a:gd name="connsiteX9-151" fmla="*/ 523214 w 3723451"/>
                            <a:gd name="connsiteY9-152" fmla="*/ 482971 h 946755"/>
                            <a:gd name="connsiteX10-153" fmla="*/ 0 w 3723451"/>
                            <a:gd name="connsiteY10-154" fmla="*/ 242051 h 946755"/>
                            <a:gd name="connsiteX0-155" fmla="*/ 0 w 3723451"/>
                            <a:gd name="connsiteY0-156" fmla="*/ 228246 h 932950"/>
                            <a:gd name="connsiteX1-157" fmla="*/ 655168 w 3723451"/>
                            <a:gd name="connsiteY1-158" fmla="*/ 2690 h 932950"/>
                            <a:gd name="connsiteX2-159" fmla="*/ 1855778 w 3723451"/>
                            <a:gd name="connsiteY2-160" fmla="*/ 520562 h 932950"/>
                            <a:gd name="connsiteX3-161" fmla="*/ 3001174 w 3723451"/>
                            <a:gd name="connsiteY3-162" fmla="*/ 0 h 932950"/>
                            <a:gd name="connsiteX4-163" fmla="*/ 3723451 w 3723451"/>
                            <a:gd name="connsiteY4-164" fmla="*/ 207149 h 932950"/>
                            <a:gd name="connsiteX5-165" fmla="*/ 3195282 w 3723451"/>
                            <a:gd name="connsiteY5-166" fmla="*/ 448069 h 932950"/>
                            <a:gd name="connsiteX6-167" fmla="*/ 3008465 w 3723451"/>
                            <a:gd name="connsiteY6-168" fmla="*/ 388599 h 932950"/>
                            <a:gd name="connsiteX7-169" fmla="*/ 1876873 w 3723451"/>
                            <a:gd name="connsiteY7-170" fmla="*/ 932950 h 932950"/>
                            <a:gd name="connsiteX8-171" fmla="*/ 690067 w 3723451"/>
                            <a:gd name="connsiteY8-172" fmla="*/ 398582 h 932950"/>
                            <a:gd name="connsiteX9-173" fmla="*/ 523214 w 3723451"/>
                            <a:gd name="connsiteY9-174" fmla="*/ 469166 h 932950"/>
                            <a:gd name="connsiteX10-175" fmla="*/ 0 w 3723451"/>
                            <a:gd name="connsiteY10-176" fmla="*/ 228246 h 932950"/>
                            <a:gd name="connsiteX0-177" fmla="*/ 0 w 3723451"/>
                            <a:gd name="connsiteY0-178" fmla="*/ 228246 h 932950"/>
                            <a:gd name="connsiteX1-179" fmla="*/ 655168 w 3723451"/>
                            <a:gd name="connsiteY1-180" fmla="*/ 2690 h 932950"/>
                            <a:gd name="connsiteX2-181" fmla="*/ 1855778 w 3723451"/>
                            <a:gd name="connsiteY2-182" fmla="*/ 520562 h 932950"/>
                            <a:gd name="connsiteX3-183" fmla="*/ 3001174 w 3723451"/>
                            <a:gd name="connsiteY3-184" fmla="*/ 0 h 932950"/>
                            <a:gd name="connsiteX4-185" fmla="*/ 3723451 w 3723451"/>
                            <a:gd name="connsiteY4-186" fmla="*/ 207149 h 932950"/>
                            <a:gd name="connsiteX5-187" fmla="*/ 3195282 w 3723451"/>
                            <a:gd name="connsiteY5-188" fmla="*/ 448069 h 932950"/>
                            <a:gd name="connsiteX6-189" fmla="*/ 3013067 w 3723451"/>
                            <a:gd name="connsiteY6-190" fmla="*/ 393200 h 932950"/>
                            <a:gd name="connsiteX7-191" fmla="*/ 1876873 w 3723451"/>
                            <a:gd name="connsiteY7-192" fmla="*/ 932950 h 932950"/>
                            <a:gd name="connsiteX8-193" fmla="*/ 690067 w 3723451"/>
                            <a:gd name="connsiteY8-194" fmla="*/ 398582 h 932950"/>
                            <a:gd name="connsiteX9-195" fmla="*/ 523214 w 3723451"/>
                            <a:gd name="connsiteY9-196" fmla="*/ 469166 h 932950"/>
                            <a:gd name="connsiteX10-197" fmla="*/ 0 w 3723451"/>
                            <a:gd name="connsiteY10-198" fmla="*/ 228246 h 932950"/>
                            <a:gd name="connsiteX0-199" fmla="*/ 0 w 3723451"/>
                            <a:gd name="connsiteY0-200" fmla="*/ 228246 h 932950"/>
                            <a:gd name="connsiteX1-201" fmla="*/ 655168 w 3723451"/>
                            <a:gd name="connsiteY1-202" fmla="*/ 2690 h 932950"/>
                            <a:gd name="connsiteX2-203" fmla="*/ 1855778 w 3723451"/>
                            <a:gd name="connsiteY2-204" fmla="*/ 520562 h 932950"/>
                            <a:gd name="connsiteX3-205" fmla="*/ 3001174 w 3723451"/>
                            <a:gd name="connsiteY3-206" fmla="*/ 0 h 932950"/>
                            <a:gd name="connsiteX4-207" fmla="*/ 3723451 w 3723451"/>
                            <a:gd name="connsiteY4-208" fmla="*/ 207149 h 932950"/>
                            <a:gd name="connsiteX5-209" fmla="*/ 3186079 w 3723451"/>
                            <a:gd name="connsiteY5-210" fmla="*/ 461874 h 932950"/>
                            <a:gd name="connsiteX6-211" fmla="*/ 3013067 w 3723451"/>
                            <a:gd name="connsiteY6-212" fmla="*/ 393200 h 932950"/>
                            <a:gd name="connsiteX7-213" fmla="*/ 1876873 w 3723451"/>
                            <a:gd name="connsiteY7-214" fmla="*/ 932950 h 932950"/>
                            <a:gd name="connsiteX8-215" fmla="*/ 690067 w 3723451"/>
                            <a:gd name="connsiteY8-216" fmla="*/ 398582 h 932950"/>
                            <a:gd name="connsiteX9-217" fmla="*/ 523214 w 3723451"/>
                            <a:gd name="connsiteY9-218" fmla="*/ 469166 h 932950"/>
                            <a:gd name="connsiteX10-219" fmla="*/ 0 w 3723451"/>
                            <a:gd name="connsiteY10-220" fmla="*/ 228246 h 932950"/>
                            <a:gd name="connsiteX0-221" fmla="*/ 0 w 3723451"/>
                            <a:gd name="connsiteY0-222" fmla="*/ 228246 h 932950"/>
                            <a:gd name="connsiteX1-223" fmla="*/ 655168 w 3723451"/>
                            <a:gd name="connsiteY1-224" fmla="*/ 2690 h 932950"/>
                            <a:gd name="connsiteX2-225" fmla="*/ 1855778 w 3723451"/>
                            <a:gd name="connsiteY2-226" fmla="*/ 520562 h 932950"/>
                            <a:gd name="connsiteX3-227" fmla="*/ 3001174 w 3723451"/>
                            <a:gd name="connsiteY3-228" fmla="*/ 0 h 932950"/>
                            <a:gd name="connsiteX4-229" fmla="*/ 3723451 w 3723451"/>
                            <a:gd name="connsiteY4-230" fmla="*/ 207149 h 932950"/>
                            <a:gd name="connsiteX5-231" fmla="*/ 3186079 w 3723451"/>
                            <a:gd name="connsiteY5-232" fmla="*/ 461874 h 932950"/>
                            <a:gd name="connsiteX6-233" fmla="*/ 3013067 w 3723451"/>
                            <a:gd name="connsiteY6-234" fmla="*/ 393200 h 932950"/>
                            <a:gd name="connsiteX7-235" fmla="*/ 1876873 w 3723451"/>
                            <a:gd name="connsiteY7-236" fmla="*/ 932950 h 932950"/>
                            <a:gd name="connsiteX8-237" fmla="*/ 711613 w 3723451"/>
                            <a:gd name="connsiteY8-238" fmla="*/ 413055 h 932950"/>
                            <a:gd name="connsiteX9-239" fmla="*/ 523214 w 3723451"/>
                            <a:gd name="connsiteY9-240" fmla="*/ 469166 h 932950"/>
                            <a:gd name="connsiteX10-241" fmla="*/ 0 w 3723451"/>
                            <a:gd name="connsiteY10-242" fmla="*/ 228246 h 932950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86" name="Freeform 385"/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-1" fmla="*/ 4602 w 1371198"/>
                            <a:gd name="connsiteY0-2" fmla="*/ 0 h 800665"/>
                            <a:gd name="connsiteX1-3" fmla="*/ 1371198 w 1371198"/>
                            <a:gd name="connsiteY1-4" fmla="*/ 625807 h 800665"/>
                            <a:gd name="connsiteX2-5" fmla="*/ 897260 w 1371198"/>
                            <a:gd name="connsiteY2-6" fmla="*/ 800665 h 800665"/>
                            <a:gd name="connsiteX3-7" fmla="*/ 0 w 1371198"/>
                            <a:gd name="connsiteY3-8" fmla="*/ 404934 h 800665"/>
                            <a:gd name="connsiteX4-9" fmla="*/ 4602 w 1371198"/>
                            <a:gd name="connsiteY4-10" fmla="*/ 0 h 800665"/>
                            <a:gd name="connsiteX0-11" fmla="*/ 0 w 1366596"/>
                            <a:gd name="connsiteY0-12" fmla="*/ 0 h 800665"/>
                            <a:gd name="connsiteX1-13" fmla="*/ 1366596 w 1366596"/>
                            <a:gd name="connsiteY1-14" fmla="*/ 625807 h 800665"/>
                            <a:gd name="connsiteX2-15" fmla="*/ 892658 w 1366596"/>
                            <a:gd name="connsiteY2-16" fmla="*/ 800665 h 800665"/>
                            <a:gd name="connsiteX3-17" fmla="*/ 4601 w 1366596"/>
                            <a:gd name="connsiteY3-18" fmla="*/ 427942 h 800665"/>
                            <a:gd name="connsiteX4-19" fmla="*/ 0 w 1366596"/>
                            <a:gd name="connsiteY4-20" fmla="*/ 0 h 800665"/>
                            <a:gd name="connsiteX0-21" fmla="*/ 0 w 1366596"/>
                            <a:gd name="connsiteY0-22" fmla="*/ 0 h 800665"/>
                            <a:gd name="connsiteX1-23" fmla="*/ 1366596 w 1366596"/>
                            <a:gd name="connsiteY1-24" fmla="*/ 625807 h 800665"/>
                            <a:gd name="connsiteX2-25" fmla="*/ 892658 w 1366596"/>
                            <a:gd name="connsiteY2-26" fmla="*/ 800665 h 800665"/>
                            <a:gd name="connsiteX3-27" fmla="*/ 4601 w 1366596"/>
                            <a:gd name="connsiteY3-28" fmla="*/ 427942 h 800665"/>
                            <a:gd name="connsiteX4-29" fmla="*/ 0 w 1366596"/>
                            <a:gd name="connsiteY4-30" fmla="*/ 0 h 800665"/>
                            <a:gd name="connsiteX0-31" fmla="*/ 0 w 1366596"/>
                            <a:gd name="connsiteY0-32" fmla="*/ 0 h 800665"/>
                            <a:gd name="connsiteX1-33" fmla="*/ 1366596 w 1366596"/>
                            <a:gd name="connsiteY1-34" fmla="*/ 625807 h 800665"/>
                            <a:gd name="connsiteX2-35" fmla="*/ 892658 w 1366596"/>
                            <a:gd name="connsiteY2-36" fmla="*/ 800665 h 800665"/>
                            <a:gd name="connsiteX3-37" fmla="*/ 4601 w 1366596"/>
                            <a:gd name="connsiteY3-38" fmla="*/ 427942 h 800665"/>
                            <a:gd name="connsiteX4-39" fmla="*/ 0 w 1366596"/>
                            <a:gd name="connsiteY4-40" fmla="*/ 0 h 800665"/>
                            <a:gd name="connsiteX0-41" fmla="*/ 0 w 1366596"/>
                            <a:gd name="connsiteY0-42" fmla="*/ 0 h 809868"/>
                            <a:gd name="connsiteX1-43" fmla="*/ 1366596 w 1366596"/>
                            <a:gd name="connsiteY1-44" fmla="*/ 625807 h 809868"/>
                            <a:gd name="connsiteX2-45" fmla="*/ 865050 w 1366596"/>
                            <a:gd name="connsiteY2-46" fmla="*/ 809868 h 809868"/>
                            <a:gd name="connsiteX3-47" fmla="*/ 4601 w 1366596"/>
                            <a:gd name="connsiteY3-48" fmla="*/ 427942 h 809868"/>
                            <a:gd name="connsiteX4-49" fmla="*/ 0 w 1366596"/>
                            <a:gd name="connsiteY4-50" fmla="*/ 0 h 809868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87" name="Freeform 386"/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-1" fmla="*/ 1329786 w 1348191"/>
                            <a:gd name="connsiteY0-2" fmla="*/ 0 h 791462"/>
                            <a:gd name="connsiteX1-3" fmla="*/ 1348191 w 1348191"/>
                            <a:gd name="connsiteY1-4" fmla="*/ 381926 h 791462"/>
                            <a:gd name="connsiteX2-5" fmla="*/ 487742 w 1348191"/>
                            <a:gd name="connsiteY2-6" fmla="*/ 791462 h 791462"/>
                            <a:gd name="connsiteX3-7" fmla="*/ 0 w 1348191"/>
                            <a:gd name="connsiteY3-8" fmla="*/ 612002 h 791462"/>
                            <a:gd name="connsiteX4-9" fmla="*/ 1329786 w 1348191"/>
                            <a:gd name="connsiteY4-10" fmla="*/ 0 h 791462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388" name="Straight Connector 387"/>
                        <p:cNvCxnSpPr>
                          <a:endCxn id="383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389" name="Straight Connector 388"/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378" name="Group 377"/>
                      <p:cNvGrpSpPr/>
                      <p:nvPr/>
                    </p:nvGrpSpPr>
                    <p:grpSpPr>
                      <a:xfrm>
                        <a:off x="1770362" y="2873352"/>
                        <a:ext cx="441422" cy="369332"/>
                        <a:chOff x="667045" y="1708643"/>
                        <a:chExt cx="441422" cy="369332"/>
                      </a:xfrm>
                    </p:grpSpPr>
                    <p:sp>
                      <p:nvSpPr>
                        <p:cNvPr id="379" name="Oval 378"/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80" name="TextBox 379"/>
                        <p:cNvSpPr txBox="1"/>
                        <p:nvPr/>
                      </p:nvSpPr>
                      <p:spPr>
                        <a:xfrm>
                          <a:off x="667045" y="1708643"/>
                          <a:ext cx="441422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rPr>
                            <a:t>2b</a:t>
                          </a: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Arial" panose="020B0604020202020204" pitchFamily="34" charset="0"/>
                            <a:ea typeface="MS PGothic" panose="020B0600070205080204" pitchFamily="34" charset="-128"/>
                          </a:endParaRPr>
                        </a:p>
                      </p:txBody>
                    </p:sp>
                  </p:grpSp>
                </p:grpSp>
                <p:grpSp>
                  <p:nvGrpSpPr>
                    <p:cNvPr id="332" name="Group 331"/>
                    <p:cNvGrpSpPr/>
                    <p:nvPr/>
                  </p:nvGrpSpPr>
                  <p:grpSpPr>
                    <a:xfrm>
                      <a:off x="1740320" y="4094669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364" name="Group 327"/>
                      <p:cNvGrpSpPr/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368" name="Oval 367"/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69" name="Rectangle 368"/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70" name="Oval 369"/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71" name="Freeform 370"/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-1" fmla="*/ 1486231 w 2944854"/>
                            <a:gd name="connsiteY0-2" fmla="*/ 727041 h 1316375"/>
                            <a:gd name="connsiteX1-3" fmla="*/ 257675 w 2944854"/>
                            <a:gd name="connsiteY1-4" fmla="*/ 1302232 h 1316375"/>
                            <a:gd name="connsiteX2-5" fmla="*/ 0 w 2944854"/>
                            <a:gd name="connsiteY2-6" fmla="*/ 1228607 h 1316375"/>
                            <a:gd name="connsiteX3-7" fmla="*/ 911064 w 2944854"/>
                            <a:gd name="connsiteY3-8" fmla="*/ 837478 h 1316375"/>
                            <a:gd name="connsiteX4-9" fmla="*/ 883456 w 2944854"/>
                            <a:gd name="connsiteY4-10" fmla="*/ 450949 h 1316375"/>
                            <a:gd name="connsiteX5-11" fmla="*/ 161047 w 2944854"/>
                            <a:gd name="connsiteY5-12" fmla="*/ 119640 h 1316375"/>
                            <a:gd name="connsiteX6-13" fmla="*/ 404917 w 2944854"/>
                            <a:gd name="connsiteY6-14" fmla="*/ 50617 h 1316375"/>
                            <a:gd name="connsiteX7-15" fmla="*/ 1477028 w 2944854"/>
                            <a:gd name="connsiteY7-16" fmla="*/ 501566 h 1316375"/>
                            <a:gd name="connsiteX8-17" fmla="*/ 2572146 w 2944854"/>
                            <a:gd name="connsiteY8-18" fmla="*/ 0 h 1316375"/>
                            <a:gd name="connsiteX9-19" fmla="*/ 2875834 w 2944854"/>
                            <a:gd name="connsiteY9-20" fmla="*/ 96632 h 1316375"/>
                            <a:gd name="connsiteX10-21" fmla="*/ 2079803 w 2944854"/>
                            <a:gd name="connsiteY10-22" fmla="*/ 432543 h 1316375"/>
                            <a:gd name="connsiteX11-23" fmla="*/ 2240850 w 2944854"/>
                            <a:gd name="connsiteY11-24" fmla="*/ 920305 h 1316375"/>
                            <a:gd name="connsiteX12-25" fmla="*/ 2944854 w 2944854"/>
                            <a:gd name="connsiteY12-26" fmla="*/ 1228607 h 1316375"/>
                            <a:gd name="connsiteX13-27" fmla="*/ 2756623 w 2944854"/>
                            <a:gd name="connsiteY13-28" fmla="*/ 1316375 h 1316375"/>
                            <a:gd name="connsiteX14-29" fmla="*/ 1486231 w 2944854"/>
                            <a:gd name="connsiteY14-30" fmla="*/ 727041 h 1316375"/>
                            <a:gd name="connsiteX0-31" fmla="*/ 1486231 w 3024520"/>
                            <a:gd name="connsiteY0-32" fmla="*/ 727041 h 1316375"/>
                            <a:gd name="connsiteX1-33" fmla="*/ 257675 w 3024520"/>
                            <a:gd name="connsiteY1-34" fmla="*/ 1302232 h 1316375"/>
                            <a:gd name="connsiteX2-35" fmla="*/ 0 w 3024520"/>
                            <a:gd name="connsiteY2-36" fmla="*/ 1228607 h 1316375"/>
                            <a:gd name="connsiteX3-37" fmla="*/ 911064 w 3024520"/>
                            <a:gd name="connsiteY3-38" fmla="*/ 837478 h 1316375"/>
                            <a:gd name="connsiteX4-39" fmla="*/ 883456 w 3024520"/>
                            <a:gd name="connsiteY4-40" fmla="*/ 450949 h 1316375"/>
                            <a:gd name="connsiteX5-41" fmla="*/ 161047 w 3024520"/>
                            <a:gd name="connsiteY5-42" fmla="*/ 119640 h 1316375"/>
                            <a:gd name="connsiteX6-43" fmla="*/ 404917 w 3024520"/>
                            <a:gd name="connsiteY6-44" fmla="*/ 50617 h 1316375"/>
                            <a:gd name="connsiteX7-45" fmla="*/ 1477028 w 3024520"/>
                            <a:gd name="connsiteY7-46" fmla="*/ 501566 h 1316375"/>
                            <a:gd name="connsiteX8-47" fmla="*/ 2572146 w 3024520"/>
                            <a:gd name="connsiteY8-48" fmla="*/ 0 h 1316375"/>
                            <a:gd name="connsiteX9-49" fmla="*/ 2875834 w 3024520"/>
                            <a:gd name="connsiteY9-50" fmla="*/ 96632 h 1316375"/>
                            <a:gd name="connsiteX10-51" fmla="*/ 2079803 w 3024520"/>
                            <a:gd name="connsiteY10-52" fmla="*/ 432543 h 1316375"/>
                            <a:gd name="connsiteX11-53" fmla="*/ 2240850 w 3024520"/>
                            <a:gd name="connsiteY11-54" fmla="*/ 920305 h 1316375"/>
                            <a:gd name="connsiteX12-55" fmla="*/ 3024520 w 3024520"/>
                            <a:gd name="connsiteY12-56" fmla="*/ 1228607 h 1316375"/>
                            <a:gd name="connsiteX13-57" fmla="*/ 2756623 w 3024520"/>
                            <a:gd name="connsiteY13-58" fmla="*/ 1316375 h 1316375"/>
                            <a:gd name="connsiteX14-59" fmla="*/ 1486231 w 3024520"/>
                            <a:gd name="connsiteY14-60" fmla="*/ 727041 h 1316375"/>
                            <a:gd name="connsiteX0-61" fmla="*/ 1537780 w 3076069"/>
                            <a:gd name="connsiteY0-62" fmla="*/ 727041 h 1316375"/>
                            <a:gd name="connsiteX1-63" fmla="*/ 309224 w 3076069"/>
                            <a:gd name="connsiteY1-64" fmla="*/ 1302232 h 1316375"/>
                            <a:gd name="connsiteX2-65" fmla="*/ 0 w 3076069"/>
                            <a:gd name="connsiteY2-66" fmla="*/ 1228607 h 1316375"/>
                            <a:gd name="connsiteX3-67" fmla="*/ 962613 w 3076069"/>
                            <a:gd name="connsiteY3-68" fmla="*/ 837478 h 1316375"/>
                            <a:gd name="connsiteX4-69" fmla="*/ 935005 w 3076069"/>
                            <a:gd name="connsiteY4-70" fmla="*/ 450949 h 1316375"/>
                            <a:gd name="connsiteX5-71" fmla="*/ 212596 w 3076069"/>
                            <a:gd name="connsiteY5-72" fmla="*/ 119640 h 1316375"/>
                            <a:gd name="connsiteX6-73" fmla="*/ 456466 w 3076069"/>
                            <a:gd name="connsiteY6-74" fmla="*/ 50617 h 1316375"/>
                            <a:gd name="connsiteX7-75" fmla="*/ 1528577 w 3076069"/>
                            <a:gd name="connsiteY7-76" fmla="*/ 501566 h 1316375"/>
                            <a:gd name="connsiteX8-77" fmla="*/ 2623695 w 3076069"/>
                            <a:gd name="connsiteY8-78" fmla="*/ 0 h 1316375"/>
                            <a:gd name="connsiteX9-79" fmla="*/ 2927383 w 3076069"/>
                            <a:gd name="connsiteY9-80" fmla="*/ 96632 h 1316375"/>
                            <a:gd name="connsiteX10-81" fmla="*/ 2131352 w 3076069"/>
                            <a:gd name="connsiteY10-82" fmla="*/ 432543 h 1316375"/>
                            <a:gd name="connsiteX11-83" fmla="*/ 2292399 w 3076069"/>
                            <a:gd name="connsiteY11-84" fmla="*/ 920305 h 1316375"/>
                            <a:gd name="connsiteX12-85" fmla="*/ 3076069 w 3076069"/>
                            <a:gd name="connsiteY12-86" fmla="*/ 1228607 h 1316375"/>
                            <a:gd name="connsiteX13-87" fmla="*/ 2808172 w 3076069"/>
                            <a:gd name="connsiteY13-88" fmla="*/ 1316375 h 1316375"/>
                            <a:gd name="connsiteX14-89" fmla="*/ 1537780 w 3076069"/>
                            <a:gd name="connsiteY14-90" fmla="*/ 727041 h 1316375"/>
                            <a:gd name="connsiteX0-91" fmla="*/ 1537780 w 3076069"/>
                            <a:gd name="connsiteY0-92" fmla="*/ 727041 h 1321259"/>
                            <a:gd name="connsiteX1-93" fmla="*/ 313981 w 3076069"/>
                            <a:gd name="connsiteY1-94" fmla="*/ 1321259 h 1321259"/>
                            <a:gd name="connsiteX2-95" fmla="*/ 0 w 3076069"/>
                            <a:gd name="connsiteY2-96" fmla="*/ 1228607 h 1321259"/>
                            <a:gd name="connsiteX3-97" fmla="*/ 962613 w 3076069"/>
                            <a:gd name="connsiteY3-98" fmla="*/ 837478 h 1321259"/>
                            <a:gd name="connsiteX4-99" fmla="*/ 935005 w 3076069"/>
                            <a:gd name="connsiteY4-100" fmla="*/ 450949 h 1321259"/>
                            <a:gd name="connsiteX5-101" fmla="*/ 212596 w 3076069"/>
                            <a:gd name="connsiteY5-102" fmla="*/ 119640 h 1321259"/>
                            <a:gd name="connsiteX6-103" fmla="*/ 456466 w 3076069"/>
                            <a:gd name="connsiteY6-104" fmla="*/ 50617 h 1321259"/>
                            <a:gd name="connsiteX7-105" fmla="*/ 1528577 w 3076069"/>
                            <a:gd name="connsiteY7-106" fmla="*/ 501566 h 1321259"/>
                            <a:gd name="connsiteX8-107" fmla="*/ 2623695 w 3076069"/>
                            <a:gd name="connsiteY8-108" fmla="*/ 0 h 1321259"/>
                            <a:gd name="connsiteX9-109" fmla="*/ 2927383 w 3076069"/>
                            <a:gd name="connsiteY9-110" fmla="*/ 96632 h 1321259"/>
                            <a:gd name="connsiteX10-111" fmla="*/ 2131352 w 3076069"/>
                            <a:gd name="connsiteY10-112" fmla="*/ 432543 h 1321259"/>
                            <a:gd name="connsiteX11-113" fmla="*/ 2292399 w 3076069"/>
                            <a:gd name="connsiteY11-114" fmla="*/ 920305 h 1321259"/>
                            <a:gd name="connsiteX12-115" fmla="*/ 3076069 w 3076069"/>
                            <a:gd name="connsiteY12-116" fmla="*/ 1228607 h 1321259"/>
                            <a:gd name="connsiteX13-117" fmla="*/ 2808172 w 3076069"/>
                            <a:gd name="connsiteY13-118" fmla="*/ 1316375 h 1321259"/>
                            <a:gd name="connsiteX14-119" fmla="*/ 1537780 w 3076069"/>
                            <a:gd name="connsiteY14-120" fmla="*/ 727041 h 1321259"/>
                            <a:gd name="connsiteX0-121" fmla="*/ 1537780 w 3076069"/>
                            <a:gd name="connsiteY0-122" fmla="*/ 750825 h 1321259"/>
                            <a:gd name="connsiteX1-123" fmla="*/ 313981 w 3076069"/>
                            <a:gd name="connsiteY1-124" fmla="*/ 1321259 h 1321259"/>
                            <a:gd name="connsiteX2-125" fmla="*/ 0 w 3076069"/>
                            <a:gd name="connsiteY2-126" fmla="*/ 1228607 h 1321259"/>
                            <a:gd name="connsiteX3-127" fmla="*/ 962613 w 3076069"/>
                            <a:gd name="connsiteY3-128" fmla="*/ 837478 h 1321259"/>
                            <a:gd name="connsiteX4-129" fmla="*/ 935005 w 3076069"/>
                            <a:gd name="connsiteY4-130" fmla="*/ 450949 h 1321259"/>
                            <a:gd name="connsiteX5-131" fmla="*/ 212596 w 3076069"/>
                            <a:gd name="connsiteY5-132" fmla="*/ 119640 h 1321259"/>
                            <a:gd name="connsiteX6-133" fmla="*/ 456466 w 3076069"/>
                            <a:gd name="connsiteY6-134" fmla="*/ 50617 h 1321259"/>
                            <a:gd name="connsiteX7-135" fmla="*/ 1528577 w 3076069"/>
                            <a:gd name="connsiteY7-136" fmla="*/ 501566 h 1321259"/>
                            <a:gd name="connsiteX8-137" fmla="*/ 2623695 w 3076069"/>
                            <a:gd name="connsiteY8-138" fmla="*/ 0 h 1321259"/>
                            <a:gd name="connsiteX9-139" fmla="*/ 2927383 w 3076069"/>
                            <a:gd name="connsiteY9-140" fmla="*/ 96632 h 1321259"/>
                            <a:gd name="connsiteX10-141" fmla="*/ 2131352 w 3076069"/>
                            <a:gd name="connsiteY10-142" fmla="*/ 432543 h 1321259"/>
                            <a:gd name="connsiteX11-143" fmla="*/ 2292399 w 3076069"/>
                            <a:gd name="connsiteY11-144" fmla="*/ 920305 h 1321259"/>
                            <a:gd name="connsiteX12-145" fmla="*/ 3076069 w 3076069"/>
                            <a:gd name="connsiteY12-146" fmla="*/ 1228607 h 1321259"/>
                            <a:gd name="connsiteX13-147" fmla="*/ 2808172 w 3076069"/>
                            <a:gd name="connsiteY13-148" fmla="*/ 1316375 h 1321259"/>
                            <a:gd name="connsiteX14-149" fmla="*/ 1537780 w 3076069"/>
                            <a:gd name="connsiteY14-150" fmla="*/ 750825 h 1321259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  <a:cxn ang="0">
                              <a:pos x="connsiteX11-23" y="connsiteY11-24"/>
                            </a:cxn>
                            <a:cxn ang="0">
                              <a:pos x="connsiteX12-25" y="connsiteY12-26"/>
                            </a:cxn>
                            <a:cxn ang="0">
                              <a:pos x="connsiteX13-27" y="connsiteY13-28"/>
                            </a:cxn>
                            <a:cxn ang="0">
                              <a:pos x="connsiteX14-29" y="connsiteY14-30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72" name="Freeform 371"/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-1" fmla="*/ 0 w 3640627"/>
                            <a:gd name="connsiteY0-2" fmla="*/ 242051 h 923747"/>
                            <a:gd name="connsiteX1-3" fmla="*/ 655168 w 3640627"/>
                            <a:gd name="connsiteY1-4" fmla="*/ 16495 h 923747"/>
                            <a:gd name="connsiteX2-5" fmla="*/ 1809765 w 3640627"/>
                            <a:gd name="connsiteY2-6" fmla="*/ 511360 h 923747"/>
                            <a:gd name="connsiteX3-7" fmla="*/ 2964363 w 3640627"/>
                            <a:gd name="connsiteY3-8" fmla="*/ 0 h 923747"/>
                            <a:gd name="connsiteX4-9" fmla="*/ 3640627 w 3640627"/>
                            <a:gd name="connsiteY4-10" fmla="*/ 197946 h 923747"/>
                            <a:gd name="connsiteX5-11" fmla="*/ 3195282 w 3640627"/>
                            <a:gd name="connsiteY5-12" fmla="*/ 461874 h 923747"/>
                            <a:gd name="connsiteX6-13" fmla="*/ 2980857 w 3640627"/>
                            <a:gd name="connsiteY6-14" fmla="*/ 379396 h 923747"/>
                            <a:gd name="connsiteX7-15" fmla="*/ 1826259 w 3640627"/>
                            <a:gd name="connsiteY7-16" fmla="*/ 923747 h 923747"/>
                            <a:gd name="connsiteX8-17" fmla="*/ 671662 w 3640627"/>
                            <a:gd name="connsiteY8-18" fmla="*/ 412387 h 923747"/>
                            <a:gd name="connsiteX9-19" fmla="*/ 523214 w 3640627"/>
                            <a:gd name="connsiteY9-20" fmla="*/ 478369 h 923747"/>
                            <a:gd name="connsiteX10-21" fmla="*/ 0 w 3640627"/>
                            <a:gd name="connsiteY10-22" fmla="*/ 242051 h 923747"/>
                            <a:gd name="connsiteX0-23" fmla="*/ 0 w 3640627"/>
                            <a:gd name="connsiteY0-24" fmla="*/ 242051 h 923747"/>
                            <a:gd name="connsiteX1-25" fmla="*/ 655168 w 3640627"/>
                            <a:gd name="connsiteY1-26" fmla="*/ 16495 h 923747"/>
                            <a:gd name="connsiteX2-27" fmla="*/ 1809765 w 3640627"/>
                            <a:gd name="connsiteY2-28" fmla="*/ 511360 h 923747"/>
                            <a:gd name="connsiteX3-29" fmla="*/ 2964363 w 3640627"/>
                            <a:gd name="connsiteY3-30" fmla="*/ 0 h 923747"/>
                            <a:gd name="connsiteX4-31" fmla="*/ 3640627 w 3640627"/>
                            <a:gd name="connsiteY4-32" fmla="*/ 197946 h 923747"/>
                            <a:gd name="connsiteX5-33" fmla="*/ 3195282 w 3640627"/>
                            <a:gd name="connsiteY5-34" fmla="*/ 461874 h 923747"/>
                            <a:gd name="connsiteX6-35" fmla="*/ 2980857 w 3640627"/>
                            <a:gd name="connsiteY6-36" fmla="*/ 379396 h 923747"/>
                            <a:gd name="connsiteX7-37" fmla="*/ 1826259 w 3640627"/>
                            <a:gd name="connsiteY7-38" fmla="*/ 923747 h 923747"/>
                            <a:gd name="connsiteX8-39" fmla="*/ 671662 w 3640627"/>
                            <a:gd name="connsiteY8-40" fmla="*/ 412387 h 923747"/>
                            <a:gd name="connsiteX9-41" fmla="*/ 523214 w 3640627"/>
                            <a:gd name="connsiteY9-42" fmla="*/ 482971 h 923747"/>
                            <a:gd name="connsiteX10-43" fmla="*/ 0 w 3640627"/>
                            <a:gd name="connsiteY10-44" fmla="*/ 242051 h 923747"/>
                            <a:gd name="connsiteX0-45" fmla="*/ 0 w 3640627"/>
                            <a:gd name="connsiteY0-46" fmla="*/ 242051 h 923747"/>
                            <a:gd name="connsiteX1-47" fmla="*/ 655168 w 3640627"/>
                            <a:gd name="connsiteY1-48" fmla="*/ 16495 h 923747"/>
                            <a:gd name="connsiteX2-49" fmla="*/ 1809765 w 3640627"/>
                            <a:gd name="connsiteY2-50" fmla="*/ 511360 h 923747"/>
                            <a:gd name="connsiteX3-51" fmla="*/ 2964363 w 3640627"/>
                            <a:gd name="connsiteY3-52" fmla="*/ 0 h 923747"/>
                            <a:gd name="connsiteX4-53" fmla="*/ 3640627 w 3640627"/>
                            <a:gd name="connsiteY4-54" fmla="*/ 197946 h 923747"/>
                            <a:gd name="connsiteX5-55" fmla="*/ 3195282 w 3640627"/>
                            <a:gd name="connsiteY5-56" fmla="*/ 461874 h 923747"/>
                            <a:gd name="connsiteX6-57" fmla="*/ 2980857 w 3640627"/>
                            <a:gd name="connsiteY6-58" fmla="*/ 379396 h 923747"/>
                            <a:gd name="connsiteX7-59" fmla="*/ 1826259 w 3640627"/>
                            <a:gd name="connsiteY7-60" fmla="*/ 923747 h 923747"/>
                            <a:gd name="connsiteX8-61" fmla="*/ 690067 w 3640627"/>
                            <a:gd name="connsiteY8-62" fmla="*/ 412387 h 923747"/>
                            <a:gd name="connsiteX9-63" fmla="*/ 523214 w 3640627"/>
                            <a:gd name="connsiteY9-64" fmla="*/ 482971 h 923747"/>
                            <a:gd name="connsiteX10-65" fmla="*/ 0 w 3640627"/>
                            <a:gd name="connsiteY10-66" fmla="*/ 242051 h 923747"/>
                            <a:gd name="connsiteX0-67" fmla="*/ 0 w 3640627"/>
                            <a:gd name="connsiteY0-68" fmla="*/ 242051 h 946755"/>
                            <a:gd name="connsiteX1-69" fmla="*/ 655168 w 3640627"/>
                            <a:gd name="connsiteY1-70" fmla="*/ 16495 h 946755"/>
                            <a:gd name="connsiteX2-71" fmla="*/ 1809765 w 3640627"/>
                            <a:gd name="connsiteY2-72" fmla="*/ 511360 h 946755"/>
                            <a:gd name="connsiteX3-73" fmla="*/ 2964363 w 3640627"/>
                            <a:gd name="connsiteY3-74" fmla="*/ 0 h 946755"/>
                            <a:gd name="connsiteX4-75" fmla="*/ 3640627 w 3640627"/>
                            <a:gd name="connsiteY4-76" fmla="*/ 197946 h 946755"/>
                            <a:gd name="connsiteX5-77" fmla="*/ 3195282 w 3640627"/>
                            <a:gd name="connsiteY5-78" fmla="*/ 461874 h 946755"/>
                            <a:gd name="connsiteX6-79" fmla="*/ 2980857 w 3640627"/>
                            <a:gd name="connsiteY6-80" fmla="*/ 379396 h 946755"/>
                            <a:gd name="connsiteX7-81" fmla="*/ 1876873 w 3640627"/>
                            <a:gd name="connsiteY7-82" fmla="*/ 946755 h 946755"/>
                            <a:gd name="connsiteX8-83" fmla="*/ 690067 w 3640627"/>
                            <a:gd name="connsiteY8-84" fmla="*/ 412387 h 946755"/>
                            <a:gd name="connsiteX9-85" fmla="*/ 523214 w 3640627"/>
                            <a:gd name="connsiteY9-86" fmla="*/ 482971 h 946755"/>
                            <a:gd name="connsiteX10-87" fmla="*/ 0 w 3640627"/>
                            <a:gd name="connsiteY10-88" fmla="*/ 242051 h 946755"/>
                            <a:gd name="connsiteX0-89" fmla="*/ 0 w 3640627"/>
                            <a:gd name="connsiteY0-90" fmla="*/ 242051 h 946755"/>
                            <a:gd name="connsiteX1-91" fmla="*/ 655168 w 3640627"/>
                            <a:gd name="connsiteY1-92" fmla="*/ 16495 h 946755"/>
                            <a:gd name="connsiteX2-93" fmla="*/ 1855778 w 3640627"/>
                            <a:gd name="connsiteY2-94" fmla="*/ 534367 h 946755"/>
                            <a:gd name="connsiteX3-95" fmla="*/ 2964363 w 3640627"/>
                            <a:gd name="connsiteY3-96" fmla="*/ 0 h 946755"/>
                            <a:gd name="connsiteX4-97" fmla="*/ 3640627 w 3640627"/>
                            <a:gd name="connsiteY4-98" fmla="*/ 197946 h 946755"/>
                            <a:gd name="connsiteX5-99" fmla="*/ 3195282 w 3640627"/>
                            <a:gd name="connsiteY5-100" fmla="*/ 461874 h 946755"/>
                            <a:gd name="connsiteX6-101" fmla="*/ 2980857 w 3640627"/>
                            <a:gd name="connsiteY6-102" fmla="*/ 379396 h 946755"/>
                            <a:gd name="connsiteX7-103" fmla="*/ 1876873 w 3640627"/>
                            <a:gd name="connsiteY7-104" fmla="*/ 946755 h 946755"/>
                            <a:gd name="connsiteX8-105" fmla="*/ 690067 w 3640627"/>
                            <a:gd name="connsiteY8-106" fmla="*/ 412387 h 946755"/>
                            <a:gd name="connsiteX9-107" fmla="*/ 523214 w 3640627"/>
                            <a:gd name="connsiteY9-108" fmla="*/ 482971 h 946755"/>
                            <a:gd name="connsiteX10-109" fmla="*/ 0 w 3640627"/>
                            <a:gd name="connsiteY10-110" fmla="*/ 242051 h 946755"/>
                            <a:gd name="connsiteX0-111" fmla="*/ 0 w 3640627"/>
                            <a:gd name="connsiteY0-112" fmla="*/ 242051 h 946755"/>
                            <a:gd name="connsiteX1-113" fmla="*/ 655168 w 3640627"/>
                            <a:gd name="connsiteY1-114" fmla="*/ 16495 h 946755"/>
                            <a:gd name="connsiteX2-115" fmla="*/ 1855778 w 3640627"/>
                            <a:gd name="connsiteY2-116" fmla="*/ 534367 h 946755"/>
                            <a:gd name="connsiteX3-117" fmla="*/ 2964363 w 3640627"/>
                            <a:gd name="connsiteY3-118" fmla="*/ 0 h 946755"/>
                            <a:gd name="connsiteX4-119" fmla="*/ 3640627 w 3640627"/>
                            <a:gd name="connsiteY4-120" fmla="*/ 197946 h 946755"/>
                            <a:gd name="connsiteX5-121" fmla="*/ 3195282 w 3640627"/>
                            <a:gd name="connsiteY5-122" fmla="*/ 461874 h 946755"/>
                            <a:gd name="connsiteX6-123" fmla="*/ 3008465 w 3640627"/>
                            <a:gd name="connsiteY6-124" fmla="*/ 402404 h 946755"/>
                            <a:gd name="connsiteX7-125" fmla="*/ 1876873 w 3640627"/>
                            <a:gd name="connsiteY7-126" fmla="*/ 946755 h 946755"/>
                            <a:gd name="connsiteX8-127" fmla="*/ 690067 w 3640627"/>
                            <a:gd name="connsiteY8-128" fmla="*/ 412387 h 946755"/>
                            <a:gd name="connsiteX9-129" fmla="*/ 523214 w 3640627"/>
                            <a:gd name="connsiteY9-130" fmla="*/ 482971 h 946755"/>
                            <a:gd name="connsiteX10-131" fmla="*/ 0 w 3640627"/>
                            <a:gd name="connsiteY10-132" fmla="*/ 242051 h 946755"/>
                            <a:gd name="connsiteX0-133" fmla="*/ 0 w 3723451"/>
                            <a:gd name="connsiteY0-134" fmla="*/ 242051 h 946755"/>
                            <a:gd name="connsiteX1-135" fmla="*/ 655168 w 3723451"/>
                            <a:gd name="connsiteY1-136" fmla="*/ 16495 h 946755"/>
                            <a:gd name="connsiteX2-137" fmla="*/ 1855778 w 3723451"/>
                            <a:gd name="connsiteY2-138" fmla="*/ 534367 h 946755"/>
                            <a:gd name="connsiteX3-139" fmla="*/ 2964363 w 3723451"/>
                            <a:gd name="connsiteY3-140" fmla="*/ 0 h 946755"/>
                            <a:gd name="connsiteX4-141" fmla="*/ 3723451 w 3723451"/>
                            <a:gd name="connsiteY4-142" fmla="*/ 220954 h 946755"/>
                            <a:gd name="connsiteX5-143" fmla="*/ 3195282 w 3723451"/>
                            <a:gd name="connsiteY5-144" fmla="*/ 461874 h 946755"/>
                            <a:gd name="connsiteX6-145" fmla="*/ 3008465 w 3723451"/>
                            <a:gd name="connsiteY6-146" fmla="*/ 402404 h 946755"/>
                            <a:gd name="connsiteX7-147" fmla="*/ 1876873 w 3723451"/>
                            <a:gd name="connsiteY7-148" fmla="*/ 946755 h 946755"/>
                            <a:gd name="connsiteX8-149" fmla="*/ 690067 w 3723451"/>
                            <a:gd name="connsiteY8-150" fmla="*/ 412387 h 946755"/>
                            <a:gd name="connsiteX9-151" fmla="*/ 523214 w 3723451"/>
                            <a:gd name="connsiteY9-152" fmla="*/ 482971 h 946755"/>
                            <a:gd name="connsiteX10-153" fmla="*/ 0 w 3723451"/>
                            <a:gd name="connsiteY10-154" fmla="*/ 242051 h 946755"/>
                            <a:gd name="connsiteX0-155" fmla="*/ 0 w 3723451"/>
                            <a:gd name="connsiteY0-156" fmla="*/ 228246 h 932950"/>
                            <a:gd name="connsiteX1-157" fmla="*/ 655168 w 3723451"/>
                            <a:gd name="connsiteY1-158" fmla="*/ 2690 h 932950"/>
                            <a:gd name="connsiteX2-159" fmla="*/ 1855778 w 3723451"/>
                            <a:gd name="connsiteY2-160" fmla="*/ 520562 h 932950"/>
                            <a:gd name="connsiteX3-161" fmla="*/ 3001174 w 3723451"/>
                            <a:gd name="connsiteY3-162" fmla="*/ 0 h 932950"/>
                            <a:gd name="connsiteX4-163" fmla="*/ 3723451 w 3723451"/>
                            <a:gd name="connsiteY4-164" fmla="*/ 207149 h 932950"/>
                            <a:gd name="connsiteX5-165" fmla="*/ 3195282 w 3723451"/>
                            <a:gd name="connsiteY5-166" fmla="*/ 448069 h 932950"/>
                            <a:gd name="connsiteX6-167" fmla="*/ 3008465 w 3723451"/>
                            <a:gd name="connsiteY6-168" fmla="*/ 388599 h 932950"/>
                            <a:gd name="connsiteX7-169" fmla="*/ 1876873 w 3723451"/>
                            <a:gd name="connsiteY7-170" fmla="*/ 932950 h 932950"/>
                            <a:gd name="connsiteX8-171" fmla="*/ 690067 w 3723451"/>
                            <a:gd name="connsiteY8-172" fmla="*/ 398582 h 932950"/>
                            <a:gd name="connsiteX9-173" fmla="*/ 523214 w 3723451"/>
                            <a:gd name="connsiteY9-174" fmla="*/ 469166 h 932950"/>
                            <a:gd name="connsiteX10-175" fmla="*/ 0 w 3723451"/>
                            <a:gd name="connsiteY10-176" fmla="*/ 228246 h 932950"/>
                            <a:gd name="connsiteX0-177" fmla="*/ 0 w 3723451"/>
                            <a:gd name="connsiteY0-178" fmla="*/ 228246 h 932950"/>
                            <a:gd name="connsiteX1-179" fmla="*/ 655168 w 3723451"/>
                            <a:gd name="connsiteY1-180" fmla="*/ 2690 h 932950"/>
                            <a:gd name="connsiteX2-181" fmla="*/ 1855778 w 3723451"/>
                            <a:gd name="connsiteY2-182" fmla="*/ 520562 h 932950"/>
                            <a:gd name="connsiteX3-183" fmla="*/ 3001174 w 3723451"/>
                            <a:gd name="connsiteY3-184" fmla="*/ 0 h 932950"/>
                            <a:gd name="connsiteX4-185" fmla="*/ 3723451 w 3723451"/>
                            <a:gd name="connsiteY4-186" fmla="*/ 207149 h 932950"/>
                            <a:gd name="connsiteX5-187" fmla="*/ 3195282 w 3723451"/>
                            <a:gd name="connsiteY5-188" fmla="*/ 448069 h 932950"/>
                            <a:gd name="connsiteX6-189" fmla="*/ 3013067 w 3723451"/>
                            <a:gd name="connsiteY6-190" fmla="*/ 393200 h 932950"/>
                            <a:gd name="connsiteX7-191" fmla="*/ 1876873 w 3723451"/>
                            <a:gd name="connsiteY7-192" fmla="*/ 932950 h 932950"/>
                            <a:gd name="connsiteX8-193" fmla="*/ 690067 w 3723451"/>
                            <a:gd name="connsiteY8-194" fmla="*/ 398582 h 932950"/>
                            <a:gd name="connsiteX9-195" fmla="*/ 523214 w 3723451"/>
                            <a:gd name="connsiteY9-196" fmla="*/ 469166 h 932950"/>
                            <a:gd name="connsiteX10-197" fmla="*/ 0 w 3723451"/>
                            <a:gd name="connsiteY10-198" fmla="*/ 228246 h 932950"/>
                            <a:gd name="connsiteX0-199" fmla="*/ 0 w 3723451"/>
                            <a:gd name="connsiteY0-200" fmla="*/ 228246 h 932950"/>
                            <a:gd name="connsiteX1-201" fmla="*/ 655168 w 3723451"/>
                            <a:gd name="connsiteY1-202" fmla="*/ 2690 h 932950"/>
                            <a:gd name="connsiteX2-203" fmla="*/ 1855778 w 3723451"/>
                            <a:gd name="connsiteY2-204" fmla="*/ 520562 h 932950"/>
                            <a:gd name="connsiteX3-205" fmla="*/ 3001174 w 3723451"/>
                            <a:gd name="connsiteY3-206" fmla="*/ 0 h 932950"/>
                            <a:gd name="connsiteX4-207" fmla="*/ 3723451 w 3723451"/>
                            <a:gd name="connsiteY4-208" fmla="*/ 207149 h 932950"/>
                            <a:gd name="connsiteX5-209" fmla="*/ 3186079 w 3723451"/>
                            <a:gd name="connsiteY5-210" fmla="*/ 461874 h 932950"/>
                            <a:gd name="connsiteX6-211" fmla="*/ 3013067 w 3723451"/>
                            <a:gd name="connsiteY6-212" fmla="*/ 393200 h 932950"/>
                            <a:gd name="connsiteX7-213" fmla="*/ 1876873 w 3723451"/>
                            <a:gd name="connsiteY7-214" fmla="*/ 932950 h 932950"/>
                            <a:gd name="connsiteX8-215" fmla="*/ 690067 w 3723451"/>
                            <a:gd name="connsiteY8-216" fmla="*/ 398582 h 932950"/>
                            <a:gd name="connsiteX9-217" fmla="*/ 523214 w 3723451"/>
                            <a:gd name="connsiteY9-218" fmla="*/ 469166 h 932950"/>
                            <a:gd name="connsiteX10-219" fmla="*/ 0 w 3723451"/>
                            <a:gd name="connsiteY10-220" fmla="*/ 228246 h 932950"/>
                            <a:gd name="connsiteX0-221" fmla="*/ 0 w 3723451"/>
                            <a:gd name="connsiteY0-222" fmla="*/ 228246 h 932950"/>
                            <a:gd name="connsiteX1-223" fmla="*/ 655168 w 3723451"/>
                            <a:gd name="connsiteY1-224" fmla="*/ 2690 h 932950"/>
                            <a:gd name="connsiteX2-225" fmla="*/ 1855778 w 3723451"/>
                            <a:gd name="connsiteY2-226" fmla="*/ 520562 h 932950"/>
                            <a:gd name="connsiteX3-227" fmla="*/ 3001174 w 3723451"/>
                            <a:gd name="connsiteY3-228" fmla="*/ 0 h 932950"/>
                            <a:gd name="connsiteX4-229" fmla="*/ 3723451 w 3723451"/>
                            <a:gd name="connsiteY4-230" fmla="*/ 207149 h 932950"/>
                            <a:gd name="connsiteX5-231" fmla="*/ 3186079 w 3723451"/>
                            <a:gd name="connsiteY5-232" fmla="*/ 461874 h 932950"/>
                            <a:gd name="connsiteX6-233" fmla="*/ 3013067 w 3723451"/>
                            <a:gd name="connsiteY6-234" fmla="*/ 393200 h 932950"/>
                            <a:gd name="connsiteX7-235" fmla="*/ 1876873 w 3723451"/>
                            <a:gd name="connsiteY7-236" fmla="*/ 932950 h 932950"/>
                            <a:gd name="connsiteX8-237" fmla="*/ 711613 w 3723451"/>
                            <a:gd name="connsiteY8-238" fmla="*/ 413055 h 932950"/>
                            <a:gd name="connsiteX9-239" fmla="*/ 523214 w 3723451"/>
                            <a:gd name="connsiteY9-240" fmla="*/ 469166 h 932950"/>
                            <a:gd name="connsiteX10-241" fmla="*/ 0 w 3723451"/>
                            <a:gd name="connsiteY10-242" fmla="*/ 228246 h 932950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73" name="Freeform 372"/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-1" fmla="*/ 4602 w 1371198"/>
                            <a:gd name="connsiteY0-2" fmla="*/ 0 h 800665"/>
                            <a:gd name="connsiteX1-3" fmla="*/ 1371198 w 1371198"/>
                            <a:gd name="connsiteY1-4" fmla="*/ 625807 h 800665"/>
                            <a:gd name="connsiteX2-5" fmla="*/ 897260 w 1371198"/>
                            <a:gd name="connsiteY2-6" fmla="*/ 800665 h 800665"/>
                            <a:gd name="connsiteX3-7" fmla="*/ 0 w 1371198"/>
                            <a:gd name="connsiteY3-8" fmla="*/ 404934 h 800665"/>
                            <a:gd name="connsiteX4-9" fmla="*/ 4602 w 1371198"/>
                            <a:gd name="connsiteY4-10" fmla="*/ 0 h 800665"/>
                            <a:gd name="connsiteX0-11" fmla="*/ 0 w 1366596"/>
                            <a:gd name="connsiteY0-12" fmla="*/ 0 h 800665"/>
                            <a:gd name="connsiteX1-13" fmla="*/ 1366596 w 1366596"/>
                            <a:gd name="connsiteY1-14" fmla="*/ 625807 h 800665"/>
                            <a:gd name="connsiteX2-15" fmla="*/ 892658 w 1366596"/>
                            <a:gd name="connsiteY2-16" fmla="*/ 800665 h 800665"/>
                            <a:gd name="connsiteX3-17" fmla="*/ 4601 w 1366596"/>
                            <a:gd name="connsiteY3-18" fmla="*/ 427942 h 800665"/>
                            <a:gd name="connsiteX4-19" fmla="*/ 0 w 1366596"/>
                            <a:gd name="connsiteY4-20" fmla="*/ 0 h 800665"/>
                            <a:gd name="connsiteX0-21" fmla="*/ 0 w 1366596"/>
                            <a:gd name="connsiteY0-22" fmla="*/ 0 h 800665"/>
                            <a:gd name="connsiteX1-23" fmla="*/ 1366596 w 1366596"/>
                            <a:gd name="connsiteY1-24" fmla="*/ 625807 h 800665"/>
                            <a:gd name="connsiteX2-25" fmla="*/ 892658 w 1366596"/>
                            <a:gd name="connsiteY2-26" fmla="*/ 800665 h 800665"/>
                            <a:gd name="connsiteX3-27" fmla="*/ 4601 w 1366596"/>
                            <a:gd name="connsiteY3-28" fmla="*/ 427942 h 800665"/>
                            <a:gd name="connsiteX4-29" fmla="*/ 0 w 1366596"/>
                            <a:gd name="connsiteY4-30" fmla="*/ 0 h 800665"/>
                            <a:gd name="connsiteX0-31" fmla="*/ 0 w 1366596"/>
                            <a:gd name="connsiteY0-32" fmla="*/ 0 h 800665"/>
                            <a:gd name="connsiteX1-33" fmla="*/ 1366596 w 1366596"/>
                            <a:gd name="connsiteY1-34" fmla="*/ 625807 h 800665"/>
                            <a:gd name="connsiteX2-35" fmla="*/ 892658 w 1366596"/>
                            <a:gd name="connsiteY2-36" fmla="*/ 800665 h 800665"/>
                            <a:gd name="connsiteX3-37" fmla="*/ 4601 w 1366596"/>
                            <a:gd name="connsiteY3-38" fmla="*/ 427942 h 800665"/>
                            <a:gd name="connsiteX4-39" fmla="*/ 0 w 1366596"/>
                            <a:gd name="connsiteY4-40" fmla="*/ 0 h 800665"/>
                            <a:gd name="connsiteX0-41" fmla="*/ 0 w 1366596"/>
                            <a:gd name="connsiteY0-42" fmla="*/ 0 h 809868"/>
                            <a:gd name="connsiteX1-43" fmla="*/ 1366596 w 1366596"/>
                            <a:gd name="connsiteY1-44" fmla="*/ 625807 h 809868"/>
                            <a:gd name="connsiteX2-45" fmla="*/ 865050 w 1366596"/>
                            <a:gd name="connsiteY2-46" fmla="*/ 809868 h 809868"/>
                            <a:gd name="connsiteX3-47" fmla="*/ 4601 w 1366596"/>
                            <a:gd name="connsiteY3-48" fmla="*/ 427942 h 809868"/>
                            <a:gd name="connsiteX4-49" fmla="*/ 0 w 1366596"/>
                            <a:gd name="connsiteY4-50" fmla="*/ 0 h 809868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74" name="Freeform 373"/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-1" fmla="*/ 1329786 w 1348191"/>
                            <a:gd name="connsiteY0-2" fmla="*/ 0 h 791462"/>
                            <a:gd name="connsiteX1-3" fmla="*/ 1348191 w 1348191"/>
                            <a:gd name="connsiteY1-4" fmla="*/ 381926 h 791462"/>
                            <a:gd name="connsiteX2-5" fmla="*/ 487742 w 1348191"/>
                            <a:gd name="connsiteY2-6" fmla="*/ 791462 h 791462"/>
                            <a:gd name="connsiteX3-7" fmla="*/ 0 w 1348191"/>
                            <a:gd name="connsiteY3-8" fmla="*/ 612002 h 791462"/>
                            <a:gd name="connsiteX4-9" fmla="*/ 1329786 w 1348191"/>
                            <a:gd name="connsiteY4-10" fmla="*/ 0 h 791462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375" name="Straight Connector 374"/>
                        <p:cNvCxnSpPr>
                          <a:endCxn id="370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376" name="Straight Connector 375"/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365" name="Group 364"/>
                      <p:cNvGrpSpPr/>
                      <p:nvPr/>
                    </p:nvGrpSpPr>
                    <p:grpSpPr>
                      <a:xfrm>
                        <a:off x="1770362" y="2873352"/>
                        <a:ext cx="441422" cy="369332"/>
                        <a:chOff x="667045" y="1708643"/>
                        <a:chExt cx="441422" cy="369332"/>
                      </a:xfrm>
                    </p:grpSpPr>
                    <p:sp>
                      <p:nvSpPr>
                        <p:cNvPr id="366" name="Oval 365"/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67" name="TextBox 366"/>
                        <p:cNvSpPr txBox="1"/>
                        <p:nvPr/>
                      </p:nvSpPr>
                      <p:spPr>
                        <a:xfrm>
                          <a:off x="667045" y="1708643"/>
                          <a:ext cx="441422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rPr>
                            <a:t>2d</a:t>
                          </a: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Arial" panose="020B0604020202020204" pitchFamily="34" charset="0"/>
                            <a:ea typeface="MS PGothic" panose="020B0600070205080204" pitchFamily="34" charset="-128"/>
                          </a:endParaRPr>
                        </a:p>
                      </p:txBody>
                    </p:sp>
                  </p:grpSp>
                </p:grpSp>
                <p:grpSp>
                  <p:nvGrpSpPr>
                    <p:cNvPr id="333" name="Group 332"/>
                    <p:cNvGrpSpPr/>
                    <p:nvPr/>
                  </p:nvGrpSpPr>
                  <p:grpSpPr>
                    <a:xfrm>
                      <a:off x="2601806" y="3485072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351" name="Group 327"/>
                      <p:cNvGrpSpPr/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355" name="Oval 354"/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56" name="Rectangle 355"/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57" name="Oval 356"/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58" name="Freeform 357"/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-1" fmla="*/ 1486231 w 2944854"/>
                            <a:gd name="connsiteY0-2" fmla="*/ 727041 h 1316375"/>
                            <a:gd name="connsiteX1-3" fmla="*/ 257675 w 2944854"/>
                            <a:gd name="connsiteY1-4" fmla="*/ 1302232 h 1316375"/>
                            <a:gd name="connsiteX2-5" fmla="*/ 0 w 2944854"/>
                            <a:gd name="connsiteY2-6" fmla="*/ 1228607 h 1316375"/>
                            <a:gd name="connsiteX3-7" fmla="*/ 911064 w 2944854"/>
                            <a:gd name="connsiteY3-8" fmla="*/ 837478 h 1316375"/>
                            <a:gd name="connsiteX4-9" fmla="*/ 883456 w 2944854"/>
                            <a:gd name="connsiteY4-10" fmla="*/ 450949 h 1316375"/>
                            <a:gd name="connsiteX5-11" fmla="*/ 161047 w 2944854"/>
                            <a:gd name="connsiteY5-12" fmla="*/ 119640 h 1316375"/>
                            <a:gd name="connsiteX6-13" fmla="*/ 404917 w 2944854"/>
                            <a:gd name="connsiteY6-14" fmla="*/ 50617 h 1316375"/>
                            <a:gd name="connsiteX7-15" fmla="*/ 1477028 w 2944854"/>
                            <a:gd name="connsiteY7-16" fmla="*/ 501566 h 1316375"/>
                            <a:gd name="connsiteX8-17" fmla="*/ 2572146 w 2944854"/>
                            <a:gd name="connsiteY8-18" fmla="*/ 0 h 1316375"/>
                            <a:gd name="connsiteX9-19" fmla="*/ 2875834 w 2944854"/>
                            <a:gd name="connsiteY9-20" fmla="*/ 96632 h 1316375"/>
                            <a:gd name="connsiteX10-21" fmla="*/ 2079803 w 2944854"/>
                            <a:gd name="connsiteY10-22" fmla="*/ 432543 h 1316375"/>
                            <a:gd name="connsiteX11-23" fmla="*/ 2240850 w 2944854"/>
                            <a:gd name="connsiteY11-24" fmla="*/ 920305 h 1316375"/>
                            <a:gd name="connsiteX12-25" fmla="*/ 2944854 w 2944854"/>
                            <a:gd name="connsiteY12-26" fmla="*/ 1228607 h 1316375"/>
                            <a:gd name="connsiteX13-27" fmla="*/ 2756623 w 2944854"/>
                            <a:gd name="connsiteY13-28" fmla="*/ 1316375 h 1316375"/>
                            <a:gd name="connsiteX14-29" fmla="*/ 1486231 w 2944854"/>
                            <a:gd name="connsiteY14-30" fmla="*/ 727041 h 1316375"/>
                            <a:gd name="connsiteX0-31" fmla="*/ 1486231 w 3024520"/>
                            <a:gd name="connsiteY0-32" fmla="*/ 727041 h 1316375"/>
                            <a:gd name="connsiteX1-33" fmla="*/ 257675 w 3024520"/>
                            <a:gd name="connsiteY1-34" fmla="*/ 1302232 h 1316375"/>
                            <a:gd name="connsiteX2-35" fmla="*/ 0 w 3024520"/>
                            <a:gd name="connsiteY2-36" fmla="*/ 1228607 h 1316375"/>
                            <a:gd name="connsiteX3-37" fmla="*/ 911064 w 3024520"/>
                            <a:gd name="connsiteY3-38" fmla="*/ 837478 h 1316375"/>
                            <a:gd name="connsiteX4-39" fmla="*/ 883456 w 3024520"/>
                            <a:gd name="connsiteY4-40" fmla="*/ 450949 h 1316375"/>
                            <a:gd name="connsiteX5-41" fmla="*/ 161047 w 3024520"/>
                            <a:gd name="connsiteY5-42" fmla="*/ 119640 h 1316375"/>
                            <a:gd name="connsiteX6-43" fmla="*/ 404917 w 3024520"/>
                            <a:gd name="connsiteY6-44" fmla="*/ 50617 h 1316375"/>
                            <a:gd name="connsiteX7-45" fmla="*/ 1477028 w 3024520"/>
                            <a:gd name="connsiteY7-46" fmla="*/ 501566 h 1316375"/>
                            <a:gd name="connsiteX8-47" fmla="*/ 2572146 w 3024520"/>
                            <a:gd name="connsiteY8-48" fmla="*/ 0 h 1316375"/>
                            <a:gd name="connsiteX9-49" fmla="*/ 2875834 w 3024520"/>
                            <a:gd name="connsiteY9-50" fmla="*/ 96632 h 1316375"/>
                            <a:gd name="connsiteX10-51" fmla="*/ 2079803 w 3024520"/>
                            <a:gd name="connsiteY10-52" fmla="*/ 432543 h 1316375"/>
                            <a:gd name="connsiteX11-53" fmla="*/ 2240850 w 3024520"/>
                            <a:gd name="connsiteY11-54" fmla="*/ 920305 h 1316375"/>
                            <a:gd name="connsiteX12-55" fmla="*/ 3024520 w 3024520"/>
                            <a:gd name="connsiteY12-56" fmla="*/ 1228607 h 1316375"/>
                            <a:gd name="connsiteX13-57" fmla="*/ 2756623 w 3024520"/>
                            <a:gd name="connsiteY13-58" fmla="*/ 1316375 h 1316375"/>
                            <a:gd name="connsiteX14-59" fmla="*/ 1486231 w 3024520"/>
                            <a:gd name="connsiteY14-60" fmla="*/ 727041 h 1316375"/>
                            <a:gd name="connsiteX0-61" fmla="*/ 1537780 w 3076069"/>
                            <a:gd name="connsiteY0-62" fmla="*/ 727041 h 1316375"/>
                            <a:gd name="connsiteX1-63" fmla="*/ 309224 w 3076069"/>
                            <a:gd name="connsiteY1-64" fmla="*/ 1302232 h 1316375"/>
                            <a:gd name="connsiteX2-65" fmla="*/ 0 w 3076069"/>
                            <a:gd name="connsiteY2-66" fmla="*/ 1228607 h 1316375"/>
                            <a:gd name="connsiteX3-67" fmla="*/ 962613 w 3076069"/>
                            <a:gd name="connsiteY3-68" fmla="*/ 837478 h 1316375"/>
                            <a:gd name="connsiteX4-69" fmla="*/ 935005 w 3076069"/>
                            <a:gd name="connsiteY4-70" fmla="*/ 450949 h 1316375"/>
                            <a:gd name="connsiteX5-71" fmla="*/ 212596 w 3076069"/>
                            <a:gd name="connsiteY5-72" fmla="*/ 119640 h 1316375"/>
                            <a:gd name="connsiteX6-73" fmla="*/ 456466 w 3076069"/>
                            <a:gd name="connsiteY6-74" fmla="*/ 50617 h 1316375"/>
                            <a:gd name="connsiteX7-75" fmla="*/ 1528577 w 3076069"/>
                            <a:gd name="connsiteY7-76" fmla="*/ 501566 h 1316375"/>
                            <a:gd name="connsiteX8-77" fmla="*/ 2623695 w 3076069"/>
                            <a:gd name="connsiteY8-78" fmla="*/ 0 h 1316375"/>
                            <a:gd name="connsiteX9-79" fmla="*/ 2927383 w 3076069"/>
                            <a:gd name="connsiteY9-80" fmla="*/ 96632 h 1316375"/>
                            <a:gd name="connsiteX10-81" fmla="*/ 2131352 w 3076069"/>
                            <a:gd name="connsiteY10-82" fmla="*/ 432543 h 1316375"/>
                            <a:gd name="connsiteX11-83" fmla="*/ 2292399 w 3076069"/>
                            <a:gd name="connsiteY11-84" fmla="*/ 920305 h 1316375"/>
                            <a:gd name="connsiteX12-85" fmla="*/ 3076069 w 3076069"/>
                            <a:gd name="connsiteY12-86" fmla="*/ 1228607 h 1316375"/>
                            <a:gd name="connsiteX13-87" fmla="*/ 2808172 w 3076069"/>
                            <a:gd name="connsiteY13-88" fmla="*/ 1316375 h 1316375"/>
                            <a:gd name="connsiteX14-89" fmla="*/ 1537780 w 3076069"/>
                            <a:gd name="connsiteY14-90" fmla="*/ 727041 h 1316375"/>
                            <a:gd name="connsiteX0-91" fmla="*/ 1537780 w 3076069"/>
                            <a:gd name="connsiteY0-92" fmla="*/ 727041 h 1321259"/>
                            <a:gd name="connsiteX1-93" fmla="*/ 313981 w 3076069"/>
                            <a:gd name="connsiteY1-94" fmla="*/ 1321259 h 1321259"/>
                            <a:gd name="connsiteX2-95" fmla="*/ 0 w 3076069"/>
                            <a:gd name="connsiteY2-96" fmla="*/ 1228607 h 1321259"/>
                            <a:gd name="connsiteX3-97" fmla="*/ 962613 w 3076069"/>
                            <a:gd name="connsiteY3-98" fmla="*/ 837478 h 1321259"/>
                            <a:gd name="connsiteX4-99" fmla="*/ 935005 w 3076069"/>
                            <a:gd name="connsiteY4-100" fmla="*/ 450949 h 1321259"/>
                            <a:gd name="connsiteX5-101" fmla="*/ 212596 w 3076069"/>
                            <a:gd name="connsiteY5-102" fmla="*/ 119640 h 1321259"/>
                            <a:gd name="connsiteX6-103" fmla="*/ 456466 w 3076069"/>
                            <a:gd name="connsiteY6-104" fmla="*/ 50617 h 1321259"/>
                            <a:gd name="connsiteX7-105" fmla="*/ 1528577 w 3076069"/>
                            <a:gd name="connsiteY7-106" fmla="*/ 501566 h 1321259"/>
                            <a:gd name="connsiteX8-107" fmla="*/ 2623695 w 3076069"/>
                            <a:gd name="connsiteY8-108" fmla="*/ 0 h 1321259"/>
                            <a:gd name="connsiteX9-109" fmla="*/ 2927383 w 3076069"/>
                            <a:gd name="connsiteY9-110" fmla="*/ 96632 h 1321259"/>
                            <a:gd name="connsiteX10-111" fmla="*/ 2131352 w 3076069"/>
                            <a:gd name="connsiteY10-112" fmla="*/ 432543 h 1321259"/>
                            <a:gd name="connsiteX11-113" fmla="*/ 2292399 w 3076069"/>
                            <a:gd name="connsiteY11-114" fmla="*/ 920305 h 1321259"/>
                            <a:gd name="connsiteX12-115" fmla="*/ 3076069 w 3076069"/>
                            <a:gd name="connsiteY12-116" fmla="*/ 1228607 h 1321259"/>
                            <a:gd name="connsiteX13-117" fmla="*/ 2808172 w 3076069"/>
                            <a:gd name="connsiteY13-118" fmla="*/ 1316375 h 1321259"/>
                            <a:gd name="connsiteX14-119" fmla="*/ 1537780 w 3076069"/>
                            <a:gd name="connsiteY14-120" fmla="*/ 727041 h 1321259"/>
                            <a:gd name="connsiteX0-121" fmla="*/ 1537780 w 3076069"/>
                            <a:gd name="connsiteY0-122" fmla="*/ 750825 h 1321259"/>
                            <a:gd name="connsiteX1-123" fmla="*/ 313981 w 3076069"/>
                            <a:gd name="connsiteY1-124" fmla="*/ 1321259 h 1321259"/>
                            <a:gd name="connsiteX2-125" fmla="*/ 0 w 3076069"/>
                            <a:gd name="connsiteY2-126" fmla="*/ 1228607 h 1321259"/>
                            <a:gd name="connsiteX3-127" fmla="*/ 962613 w 3076069"/>
                            <a:gd name="connsiteY3-128" fmla="*/ 837478 h 1321259"/>
                            <a:gd name="connsiteX4-129" fmla="*/ 935005 w 3076069"/>
                            <a:gd name="connsiteY4-130" fmla="*/ 450949 h 1321259"/>
                            <a:gd name="connsiteX5-131" fmla="*/ 212596 w 3076069"/>
                            <a:gd name="connsiteY5-132" fmla="*/ 119640 h 1321259"/>
                            <a:gd name="connsiteX6-133" fmla="*/ 456466 w 3076069"/>
                            <a:gd name="connsiteY6-134" fmla="*/ 50617 h 1321259"/>
                            <a:gd name="connsiteX7-135" fmla="*/ 1528577 w 3076069"/>
                            <a:gd name="connsiteY7-136" fmla="*/ 501566 h 1321259"/>
                            <a:gd name="connsiteX8-137" fmla="*/ 2623695 w 3076069"/>
                            <a:gd name="connsiteY8-138" fmla="*/ 0 h 1321259"/>
                            <a:gd name="connsiteX9-139" fmla="*/ 2927383 w 3076069"/>
                            <a:gd name="connsiteY9-140" fmla="*/ 96632 h 1321259"/>
                            <a:gd name="connsiteX10-141" fmla="*/ 2131352 w 3076069"/>
                            <a:gd name="connsiteY10-142" fmla="*/ 432543 h 1321259"/>
                            <a:gd name="connsiteX11-143" fmla="*/ 2292399 w 3076069"/>
                            <a:gd name="connsiteY11-144" fmla="*/ 920305 h 1321259"/>
                            <a:gd name="connsiteX12-145" fmla="*/ 3076069 w 3076069"/>
                            <a:gd name="connsiteY12-146" fmla="*/ 1228607 h 1321259"/>
                            <a:gd name="connsiteX13-147" fmla="*/ 2808172 w 3076069"/>
                            <a:gd name="connsiteY13-148" fmla="*/ 1316375 h 1321259"/>
                            <a:gd name="connsiteX14-149" fmla="*/ 1537780 w 3076069"/>
                            <a:gd name="connsiteY14-150" fmla="*/ 750825 h 1321259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  <a:cxn ang="0">
                              <a:pos x="connsiteX11-23" y="connsiteY11-24"/>
                            </a:cxn>
                            <a:cxn ang="0">
                              <a:pos x="connsiteX12-25" y="connsiteY12-26"/>
                            </a:cxn>
                            <a:cxn ang="0">
                              <a:pos x="connsiteX13-27" y="connsiteY13-28"/>
                            </a:cxn>
                            <a:cxn ang="0">
                              <a:pos x="connsiteX14-29" y="connsiteY14-30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59" name="Freeform 358"/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-1" fmla="*/ 0 w 3640627"/>
                            <a:gd name="connsiteY0-2" fmla="*/ 242051 h 923747"/>
                            <a:gd name="connsiteX1-3" fmla="*/ 655168 w 3640627"/>
                            <a:gd name="connsiteY1-4" fmla="*/ 16495 h 923747"/>
                            <a:gd name="connsiteX2-5" fmla="*/ 1809765 w 3640627"/>
                            <a:gd name="connsiteY2-6" fmla="*/ 511360 h 923747"/>
                            <a:gd name="connsiteX3-7" fmla="*/ 2964363 w 3640627"/>
                            <a:gd name="connsiteY3-8" fmla="*/ 0 h 923747"/>
                            <a:gd name="connsiteX4-9" fmla="*/ 3640627 w 3640627"/>
                            <a:gd name="connsiteY4-10" fmla="*/ 197946 h 923747"/>
                            <a:gd name="connsiteX5-11" fmla="*/ 3195282 w 3640627"/>
                            <a:gd name="connsiteY5-12" fmla="*/ 461874 h 923747"/>
                            <a:gd name="connsiteX6-13" fmla="*/ 2980857 w 3640627"/>
                            <a:gd name="connsiteY6-14" fmla="*/ 379396 h 923747"/>
                            <a:gd name="connsiteX7-15" fmla="*/ 1826259 w 3640627"/>
                            <a:gd name="connsiteY7-16" fmla="*/ 923747 h 923747"/>
                            <a:gd name="connsiteX8-17" fmla="*/ 671662 w 3640627"/>
                            <a:gd name="connsiteY8-18" fmla="*/ 412387 h 923747"/>
                            <a:gd name="connsiteX9-19" fmla="*/ 523214 w 3640627"/>
                            <a:gd name="connsiteY9-20" fmla="*/ 478369 h 923747"/>
                            <a:gd name="connsiteX10-21" fmla="*/ 0 w 3640627"/>
                            <a:gd name="connsiteY10-22" fmla="*/ 242051 h 923747"/>
                            <a:gd name="connsiteX0-23" fmla="*/ 0 w 3640627"/>
                            <a:gd name="connsiteY0-24" fmla="*/ 242051 h 923747"/>
                            <a:gd name="connsiteX1-25" fmla="*/ 655168 w 3640627"/>
                            <a:gd name="connsiteY1-26" fmla="*/ 16495 h 923747"/>
                            <a:gd name="connsiteX2-27" fmla="*/ 1809765 w 3640627"/>
                            <a:gd name="connsiteY2-28" fmla="*/ 511360 h 923747"/>
                            <a:gd name="connsiteX3-29" fmla="*/ 2964363 w 3640627"/>
                            <a:gd name="connsiteY3-30" fmla="*/ 0 h 923747"/>
                            <a:gd name="connsiteX4-31" fmla="*/ 3640627 w 3640627"/>
                            <a:gd name="connsiteY4-32" fmla="*/ 197946 h 923747"/>
                            <a:gd name="connsiteX5-33" fmla="*/ 3195282 w 3640627"/>
                            <a:gd name="connsiteY5-34" fmla="*/ 461874 h 923747"/>
                            <a:gd name="connsiteX6-35" fmla="*/ 2980857 w 3640627"/>
                            <a:gd name="connsiteY6-36" fmla="*/ 379396 h 923747"/>
                            <a:gd name="connsiteX7-37" fmla="*/ 1826259 w 3640627"/>
                            <a:gd name="connsiteY7-38" fmla="*/ 923747 h 923747"/>
                            <a:gd name="connsiteX8-39" fmla="*/ 671662 w 3640627"/>
                            <a:gd name="connsiteY8-40" fmla="*/ 412387 h 923747"/>
                            <a:gd name="connsiteX9-41" fmla="*/ 523214 w 3640627"/>
                            <a:gd name="connsiteY9-42" fmla="*/ 482971 h 923747"/>
                            <a:gd name="connsiteX10-43" fmla="*/ 0 w 3640627"/>
                            <a:gd name="connsiteY10-44" fmla="*/ 242051 h 923747"/>
                            <a:gd name="connsiteX0-45" fmla="*/ 0 w 3640627"/>
                            <a:gd name="connsiteY0-46" fmla="*/ 242051 h 923747"/>
                            <a:gd name="connsiteX1-47" fmla="*/ 655168 w 3640627"/>
                            <a:gd name="connsiteY1-48" fmla="*/ 16495 h 923747"/>
                            <a:gd name="connsiteX2-49" fmla="*/ 1809765 w 3640627"/>
                            <a:gd name="connsiteY2-50" fmla="*/ 511360 h 923747"/>
                            <a:gd name="connsiteX3-51" fmla="*/ 2964363 w 3640627"/>
                            <a:gd name="connsiteY3-52" fmla="*/ 0 h 923747"/>
                            <a:gd name="connsiteX4-53" fmla="*/ 3640627 w 3640627"/>
                            <a:gd name="connsiteY4-54" fmla="*/ 197946 h 923747"/>
                            <a:gd name="connsiteX5-55" fmla="*/ 3195282 w 3640627"/>
                            <a:gd name="connsiteY5-56" fmla="*/ 461874 h 923747"/>
                            <a:gd name="connsiteX6-57" fmla="*/ 2980857 w 3640627"/>
                            <a:gd name="connsiteY6-58" fmla="*/ 379396 h 923747"/>
                            <a:gd name="connsiteX7-59" fmla="*/ 1826259 w 3640627"/>
                            <a:gd name="connsiteY7-60" fmla="*/ 923747 h 923747"/>
                            <a:gd name="connsiteX8-61" fmla="*/ 690067 w 3640627"/>
                            <a:gd name="connsiteY8-62" fmla="*/ 412387 h 923747"/>
                            <a:gd name="connsiteX9-63" fmla="*/ 523214 w 3640627"/>
                            <a:gd name="connsiteY9-64" fmla="*/ 482971 h 923747"/>
                            <a:gd name="connsiteX10-65" fmla="*/ 0 w 3640627"/>
                            <a:gd name="connsiteY10-66" fmla="*/ 242051 h 923747"/>
                            <a:gd name="connsiteX0-67" fmla="*/ 0 w 3640627"/>
                            <a:gd name="connsiteY0-68" fmla="*/ 242051 h 946755"/>
                            <a:gd name="connsiteX1-69" fmla="*/ 655168 w 3640627"/>
                            <a:gd name="connsiteY1-70" fmla="*/ 16495 h 946755"/>
                            <a:gd name="connsiteX2-71" fmla="*/ 1809765 w 3640627"/>
                            <a:gd name="connsiteY2-72" fmla="*/ 511360 h 946755"/>
                            <a:gd name="connsiteX3-73" fmla="*/ 2964363 w 3640627"/>
                            <a:gd name="connsiteY3-74" fmla="*/ 0 h 946755"/>
                            <a:gd name="connsiteX4-75" fmla="*/ 3640627 w 3640627"/>
                            <a:gd name="connsiteY4-76" fmla="*/ 197946 h 946755"/>
                            <a:gd name="connsiteX5-77" fmla="*/ 3195282 w 3640627"/>
                            <a:gd name="connsiteY5-78" fmla="*/ 461874 h 946755"/>
                            <a:gd name="connsiteX6-79" fmla="*/ 2980857 w 3640627"/>
                            <a:gd name="connsiteY6-80" fmla="*/ 379396 h 946755"/>
                            <a:gd name="connsiteX7-81" fmla="*/ 1876873 w 3640627"/>
                            <a:gd name="connsiteY7-82" fmla="*/ 946755 h 946755"/>
                            <a:gd name="connsiteX8-83" fmla="*/ 690067 w 3640627"/>
                            <a:gd name="connsiteY8-84" fmla="*/ 412387 h 946755"/>
                            <a:gd name="connsiteX9-85" fmla="*/ 523214 w 3640627"/>
                            <a:gd name="connsiteY9-86" fmla="*/ 482971 h 946755"/>
                            <a:gd name="connsiteX10-87" fmla="*/ 0 w 3640627"/>
                            <a:gd name="connsiteY10-88" fmla="*/ 242051 h 946755"/>
                            <a:gd name="connsiteX0-89" fmla="*/ 0 w 3640627"/>
                            <a:gd name="connsiteY0-90" fmla="*/ 242051 h 946755"/>
                            <a:gd name="connsiteX1-91" fmla="*/ 655168 w 3640627"/>
                            <a:gd name="connsiteY1-92" fmla="*/ 16495 h 946755"/>
                            <a:gd name="connsiteX2-93" fmla="*/ 1855778 w 3640627"/>
                            <a:gd name="connsiteY2-94" fmla="*/ 534367 h 946755"/>
                            <a:gd name="connsiteX3-95" fmla="*/ 2964363 w 3640627"/>
                            <a:gd name="connsiteY3-96" fmla="*/ 0 h 946755"/>
                            <a:gd name="connsiteX4-97" fmla="*/ 3640627 w 3640627"/>
                            <a:gd name="connsiteY4-98" fmla="*/ 197946 h 946755"/>
                            <a:gd name="connsiteX5-99" fmla="*/ 3195282 w 3640627"/>
                            <a:gd name="connsiteY5-100" fmla="*/ 461874 h 946755"/>
                            <a:gd name="connsiteX6-101" fmla="*/ 2980857 w 3640627"/>
                            <a:gd name="connsiteY6-102" fmla="*/ 379396 h 946755"/>
                            <a:gd name="connsiteX7-103" fmla="*/ 1876873 w 3640627"/>
                            <a:gd name="connsiteY7-104" fmla="*/ 946755 h 946755"/>
                            <a:gd name="connsiteX8-105" fmla="*/ 690067 w 3640627"/>
                            <a:gd name="connsiteY8-106" fmla="*/ 412387 h 946755"/>
                            <a:gd name="connsiteX9-107" fmla="*/ 523214 w 3640627"/>
                            <a:gd name="connsiteY9-108" fmla="*/ 482971 h 946755"/>
                            <a:gd name="connsiteX10-109" fmla="*/ 0 w 3640627"/>
                            <a:gd name="connsiteY10-110" fmla="*/ 242051 h 946755"/>
                            <a:gd name="connsiteX0-111" fmla="*/ 0 w 3640627"/>
                            <a:gd name="connsiteY0-112" fmla="*/ 242051 h 946755"/>
                            <a:gd name="connsiteX1-113" fmla="*/ 655168 w 3640627"/>
                            <a:gd name="connsiteY1-114" fmla="*/ 16495 h 946755"/>
                            <a:gd name="connsiteX2-115" fmla="*/ 1855778 w 3640627"/>
                            <a:gd name="connsiteY2-116" fmla="*/ 534367 h 946755"/>
                            <a:gd name="connsiteX3-117" fmla="*/ 2964363 w 3640627"/>
                            <a:gd name="connsiteY3-118" fmla="*/ 0 h 946755"/>
                            <a:gd name="connsiteX4-119" fmla="*/ 3640627 w 3640627"/>
                            <a:gd name="connsiteY4-120" fmla="*/ 197946 h 946755"/>
                            <a:gd name="connsiteX5-121" fmla="*/ 3195282 w 3640627"/>
                            <a:gd name="connsiteY5-122" fmla="*/ 461874 h 946755"/>
                            <a:gd name="connsiteX6-123" fmla="*/ 3008465 w 3640627"/>
                            <a:gd name="connsiteY6-124" fmla="*/ 402404 h 946755"/>
                            <a:gd name="connsiteX7-125" fmla="*/ 1876873 w 3640627"/>
                            <a:gd name="connsiteY7-126" fmla="*/ 946755 h 946755"/>
                            <a:gd name="connsiteX8-127" fmla="*/ 690067 w 3640627"/>
                            <a:gd name="connsiteY8-128" fmla="*/ 412387 h 946755"/>
                            <a:gd name="connsiteX9-129" fmla="*/ 523214 w 3640627"/>
                            <a:gd name="connsiteY9-130" fmla="*/ 482971 h 946755"/>
                            <a:gd name="connsiteX10-131" fmla="*/ 0 w 3640627"/>
                            <a:gd name="connsiteY10-132" fmla="*/ 242051 h 946755"/>
                            <a:gd name="connsiteX0-133" fmla="*/ 0 w 3723451"/>
                            <a:gd name="connsiteY0-134" fmla="*/ 242051 h 946755"/>
                            <a:gd name="connsiteX1-135" fmla="*/ 655168 w 3723451"/>
                            <a:gd name="connsiteY1-136" fmla="*/ 16495 h 946755"/>
                            <a:gd name="connsiteX2-137" fmla="*/ 1855778 w 3723451"/>
                            <a:gd name="connsiteY2-138" fmla="*/ 534367 h 946755"/>
                            <a:gd name="connsiteX3-139" fmla="*/ 2964363 w 3723451"/>
                            <a:gd name="connsiteY3-140" fmla="*/ 0 h 946755"/>
                            <a:gd name="connsiteX4-141" fmla="*/ 3723451 w 3723451"/>
                            <a:gd name="connsiteY4-142" fmla="*/ 220954 h 946755"/>
                            <a:gd name="connsiteX5-143" fmla="*/ 3195282 w 3723451"/>
                            <a:gd name="connsiteY5-144" fmla="*/ 461874 h 946755"/>
                            <a:gd name="connsiteX6-145" fmla="*/ 3008465 w 3723451"/>
                            <a:gd name="connsiteY6-146" fmla="*/ 402404 h 946755"/>
                            <a:gd name="connsiteX7-147" fmla="*/ 1876873 w 3723451"/>
                            <a:gd name="connsiteY7-148" fmla="*/ 946755 h 946755"/>
                            <a:gd name="connsiteX8-149" fmla="*/ 690067 w 3723451"/>
                            <a:gd name="connsiteY8-150" fmla="*/ 412387 h 946755"/>
                            <a:gd name="connsiteX9-151" fmla="*/ 523214 w 3723451"/>
                            <a:gd name="connsiteY9-152" fmla="*/ 482971 h 946755"/>
                            <a:gd name="connsiteX10-153" fmla="*/ 0 w 3723451"/>
                            <a:gd name="connsiteY10-154" fmla="*/ 242051 h 946755"/>
                            <a:gd name="connsiteX0-155" fmla="*/ 0 w 3723451"/>
                            <a:gd name="connsiteY0-156" fmla="*/ 228246 h 932950"/>
                            <a:gd name="connsiteX1-157" fmla="*/ 655168 w 3723451"/>
                            <a:gd name="connsiteY1-158" fmla="*/ 2690 h 932950"/>
                            <a:gd name="connsiteX2-159" fmla="*/ 1855778 w 3723451"/>
                            <a:gd name="connsiteY2-160" fmla="*/ 520562 h 932950"/>
                            <a:gd name="connsiteX3-161" fmla="*/ 3001174 w 3723451"/>
                            <a:gd name="connsiteY3-162" fmla="*/ 0 h 932950"/>
                            <a:gd name="connsiteX4-163" fmla="*/ 3723451 w 3723451"/>
                            <a:gd name="connsiteY4-164" fmla="*/ 207149 h 932950"/>
                            <a:gd name="connsiteX5-165" fmla="*/ 3195282 w 3723451"/>
                            <a:gd name="connsiteY5-166" fmla="*/ 448069 h 932950"/>
                            <a:gd name="connsiteX6-167" fmla="*/ 3008465 w 3723451"/>
                            <a:gd name="connsiteY6-168" fmla="*/ 388599 h 932950"/>
                            <a:gd name="connsiteX7-169" fmla="*/ 1876873 w 3723451"/>
                            <a:gd name="connsiteY7-170" fmla="*/ 932950 h 932950"/>
                            <a:gd name="connsiteX8-171" fmla="*/ 690067 w 3723451"/>
                            <a:gd name="connsiteY8-172" fmla="*/ 398582 h 932950"/>
                            <a:gd name="connsiteX9-173" fmla="*/ 523214 w 3723451"/>
                            <a:gd name="connsiteY9-174" fmla="*/ 469166 h 932950"/>
                            <a:gd name="connsiteX10-175" fmla="*/ 0 w 3723451"/>
                            <a:gd name="connsiteY10-176" fmla="*/ 228246 h 932950"/>
                            <a:gd name="connsiteX0-177" fmla="*/ 0 w 3723451"/>
                            <a:gd name="connsiteY0-178" fmla="*/ 228246 h 932950"/>
                            <a:gd name="connsiteX1-179" fmla="*/ 655168 w 3723451"/>
                            <a:gd name="connsiteY1-180" fmla="*/ 2690 h 932950"/>
                            <a:gd name="connsiteX2-181" fmla="*/ 1855778 w 3723451"/>
                            <a:gd name="connsiteY2-182" fmla="*/ 520562 h 932950"/>
                            <a:gd name="connsiteX3-183" fmla="*/ 3001174 w 3723451"/>
                            <a:gd name="connsiteY3-184" fmla="*/ 0 h 932950"/>
                            <a:gd name="connsiteX4-185" fmla="*/ 3723451 w 3723451"/>
                            <a:gd name="connsiteY4-186" fmla="*/ 207149 h 932950"/>
                            <a:gd name="connsiteX5-187" fmla="*/ 3195282 w 3723451"/>
                            <a:gd name="connsiteY5-188" fmla="*/ 448069 h 932950"/>
                            <a:gd name="connsiteX6-189" fmla="*/ 3013067 w 3723451"/>
                            <a:gd name="connsiteY6-190" fmla="*/ 393200 h 932950"/>
                            <a:gd name="connsiteX7-191" fmla="*/ 1876873 w 3723451"/>
                            <a:gd name="connsiteY7-192" fmla="*/ 932950 h 932950"/>
                            <a:gd name="connsiteX8-193" fmla="*/ 690067 w 3723451"/>
                            <a:gd name="connsiteY8-194" fmla="*/ 398582 h 932950"/>
                            <a:gd name="connsiteX9-195" fmla="*/ 523214 w 3723451"/>
                            <a:gd name="connsiteY9-196" fmla="*/ 469166 h 932950"/>
                            <a:gd name="connsiteX10-197" fmla="*/ 0 w 3723451"/>
                            <a:gd name="connsiteY10-198" fmla="*/ 228246 h 932950"/>
                            <a:gd name="connsiteX0-199" fmla="*/ 0 w 3723451"/>
                            <a:gd name="connsiteY0-200" fmla="*/ 228246 h 932950"/>
                            <a:gd name="connsiteX1-201" fmla="*/ 655168 w 3723451"/>
                            <a:gd name="connsiteY1-202" fmla="*/ 2690 h 932950"/>
                            <a:gd name="connsiteX2-203" fmla="*/ 1855778 w 3723451"/>
                            <a:gd name="connsiteY2-204" fmla="*/ 520562 h 932950"/>
                            <a:gd name="connsiteX3-205" fmla="*/ 3001174 w 3723451"/>
                            <a:gd name="connsiteY3-206" fmla="*/ 0 h 932950"/>
                            <a:gd name="connsiteX4-207" fmla="*/ 3723451 w 3723451"/>
                            <a:gd name="connsiteY4-208" fmla="*/ 207149 h 932950"/>
                            <a:gd name="connsiteX5-209" fmla="*/ 3186079 w 3723451"/>
                            <a:gd name="connsiteY5-210" fmla="*/ 461874 h 932950"/>
                            <a:gd name="connsiteX6-211" fmla="*/ 3013067 w 3723451"/>
                            <a:gd name="connsiteY6-212" fmla="*/ 393200 h 932950"/>
                            <a:gd name="connsiteX7-213" fmla="*/ 1876873 w 3723451"/>
                            <a:gd name="connsiteY7-214" fmla="*/ 932950 h 932950"/>
                            <a:gd name="connsiteX8-215" fmla="*/ 690067 w 3723451"/>
                            <a:gd name="connsiteY8-216" fmla="*/ 398582 h 932950"/>
                            <a:gd name="connsiteX9-217" fmla="*/ 523214 w 3723451"/>
                            <a:gd name="connsiteY9-218" fmla="*/ 469166 h 932950"/>
                            <a:gd name="connsiteX10-219" fmla="*/ 0 w 3723451"/>
                            <a:gd name="connsiteY10-220" fmla="*/ 228246 h 932950"/>
                            <a:gd name="connsiteX0-221" fmla="*/ 0 w 3723451"/>
                            <a:gd name="connsiteY0-222" fmla="*/ 228246 h 932950"/>
                            <a:gd name="connsiteX1-223" fmla="*/ 655168 w 3723451"/>
                            <a:gd name="connsiteY1-224" fmla="*/ 2690 h 932950"/>
                            <a:gd name="connsiteX2-225" fmla="*/ 1855778 w 3723451"/>
                            <a:gd name="connsiteY2-226" fmla="*/ 520562 h 932950"/>
                            <a:gd name="connsiteX3-227" fmla="*/ 3001174 w 3723451"/>
                            <a:gd name="connsiteY3-228" fmla="*/ 0 h 932950"/>
                            <a:gd name="connsiteX4-229" fmla="*/ 3723451 w 3723451"/>
                            <a:gd name="connsiteY4-230" fmla="*/ 207149 h 932950"/>
                            <a:gd name="connsiteX5-231" fmla="*/ 3186079 w 3723451"/>
                            <a:gd name="connsiteY5-232" fmla="*/ 461874 h 932950"/>
                            <a:gd name="connsiteX6-233" fmla="*/ 3013067 w 3723451"/>
                            <a:gd name="connsiteY6-234" fmla="*/ 393200 h 932950"/>
                            <a:gd name="connsiteX7-235" fmla="*/ 1876873 w 3723451"/>
                            <a:gd name="connsiteY7-236" fmla="*/ 932950 h 932950"/>
                            <a:gd name="connsiteX8-237" fmla="*/ 711613 w 3723451"/>
                            <a:gd name="connsiteY8-238" fmla="*/ 413055 h 932950"/>
                            <a:gd name="connsiteX9-239" fmla="*/ 523214 w 3723451"/>
                            <a:gd name="connsiteY9-240" fmla="*/ 469166 h 932950"/>
                            <a:gd name="connsiteX10-241" fmla="*/ 0 w 3723451"/>
                            <a:gd name="connsiteY10-242" fmla="*/ 228246 h 932950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60" name="Freeform 359"/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-1" fmla="*/ 4602 w 1371198"/>
                            <a:gd name="connsiteY0-2" fmla="*/ 0 h 800665"/>
                            <a:gd name="connsiteX1-3" fmla="*/ 1371198 w 1371198"/>
                            <a:gd name="connsiteY1-4" fmla="*/ 625807 h 800665"/>
                            <a:gd name="connsiteX2-5" fmla="*/ 897260 w 1371198"/>
                            <a:gd name="connsiteY2-6" fmla="*/ 800665 h 800665"/>
                            <a:gd name="connsiteX3-7" fmla="*/ 0 w 1371198"/>
                            <a:gd name="connsiteY3-8" fmla="*/ 404934 h 800665"/>
                            <a:gd name="connsiteX4-9" fmla="*/ 4602 w 1371198"/>
                            <a:gd name="connsiteY4-10" fmla="*/ 0 h 800665"/>
                            <a:gd name="connsiteX0-11" fmla="*/ 0 w 1366596"/>
                            <a:gd name="connsiteY0-12" fmla="*/ 0 h 800665"/>
                            <a:gd name="connsiteX1-13" fmla="*/ 1366596 w 1366596"/>
                            <a:gd name="connsiteY1-14" fmla="*/ 625807 h 800665"/>
                            <a:gd name="connsiteX2-15" fmla="*/ 892658 w 1366596"/>
                            <a:gd name="connsiteY2-16" fmla="*/ 800665 h 800665"/>
                            <a:gd name="connsiteX3-17" fmla="*/ 4601 w 1366596"/>
                            <a:gd name="connsiteY3-18" fmla="*/ 427942 h 800665"/>
                            <a:gd name="connsiteX4-19" fmla="*/ 0 w 1366596"/>
                            <a:gd name="connsiteY4-20" fmla="*/ 0 h 800665"/>
                            <a:gd name="connsiteX0-21" fmla="*/ 0 w 1366596"/>
                            <a:gd name="connsiteY0-22" fmla="*/ 0 h 800665"/>
                            <a:gd name="connsiteX1-23" fmla="*/ 1366596 w 1366596"/>
                            <a:gd name="connsiteY1-24" fmla="*/ 625807 h 800665"/>
                            <a:gd name="connsiteX2-25" fmla="*/ 892658 w 1366596"/>
                            <a:gd name="connsiteY2-26" fmla="*/ 800665 h 800665"/>
                            <a:gd name="connsiteX3-27" fmla="*/ 4601 w 1366596"/>
                            <a:gd name="connsiteY3-28" fmla="*/ 427942 h 800665"/>
                            <a:gd name="connsiteX4-29" fmla="*/ 0 w 1366596"/>
                            <a:gd name="connsiteY4-30" fmla="*/ 0 h 800665"/>
                            <a:gd name="connsiteX0-31" fmla="*/ 0 w 1366596"/>
                            <a:gd name="connsiteY0-32" fmla="*/ 0 h 800665"/>
                            <a:gd name="connsiteX1-33" fmla="*/ 1366596 w 1366596"/>
                            <a:gd name="connsiteY1-34" fmla="*/ 625807 h 800665"/>
                            <a:gd name="connsiteX2-35" fmla="*/ 892658 w 1366596"/>
                            <a:gd name="connsiteY2-36" fmla="*/ 800665 h 800665"/>
                            <a:gd name="connsiteX3-37" fmla="*/ 4601 w 1366596"/>
                            <a:gd name="connsiteY3-38" fmla="*/ 427942 h 800665"/>
                            <a:gd name="connsiteX4-39" fmla="*/ 0 w 1366596"/>
                            <a:gd name="connsiteY4-40" fmla="*/ 0 h 800665"/>
                            <a:gd name="connsiteX0-41" fmla="*/ 0 w 1366596"/>
                            <a:gd name="connsiteY0-42" fmla="*/ 0 h 809868"/>
                            <a:gd name="connsiteX1-43" fmla="*/ 1366596 w 1366596"/>
                            <a:gd name="connsiteY1-44" fmla="*/ 625807 h 809868"/>
                            <a:gd name="connsiteX2-45" fmla="*/ 865050 w 1366596"/>
                            <a:gd name="connsiteY2-46" fmla="*/ 809868 h 809868"/>
                            <a:gd name="connsiteX3-47" fmla="*/ 4601 w 1366596"/>
                            <a:gd name="connsiteY3-48" fmla="*/ 427942 h 809868"/>
                            <a:gd name="connsiteX4-49" fmla="*/ 0 w 1366596"/>
                            <a:gd name="connsiteY4-50" fmla="*/ 0 h 809868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61" name="Freeform 360"/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-1" fmla="*/ 1329786 w 1348191"/>
                            <a:gd name="connsiteY0-2" fmla="*/ 0 h 791462"/>
                            <a:gd name="connsiteX1-3" fmla="*/ 1348191 w 1348191"/>
                            <a:gd name="connsiteY1-4" fmla="*/ 381926 h 791462"/>
                            <a:gd name="connsiteX2-5" fmla="*/ 487742 w 1348191"/>
                            <a:gd name="connsiteY2-6" fmla="*/ 791462 h 791462"/>
                            <a:gd name="connsiteX3-7" fmla="*/ 0 w 1348191"/>
                            <a:gd name="connsiteY3-8" fmla="*/ 612002 h 791462"/>
                            <a:gd name="connsiteX4-9" fmla="*/ 1329786 w 1348191"/>
                            <a:gd name="connsiteY4-10" fmla="*/ 0 h 791462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362" name="Straight Connector 361"/>
                        <p:cNvCxnSpPr>
                          <a:endCxn id="357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363" name="Straight Connector 362"/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352" name="Group 351"/>
                      <p:cNvGrpSpPr/>
                      <p:nvPr/>
                    </p:nvGrpSpPr>
                    <p:grpSpPr>
                      <a:xfrm>
                        <a:off x="1770362" y="2873352"/>
                        <a:ext cx="428460" cy="369332"/>
                        <a:chOff x="667045" y="1708643"/>
                        <a:chExt cx="428460" cy="369332"/>
                      </a:xfrm>
                    </p:grpSpPr>
                    <p:sp>
                      <p:nvSpPr>
                        <p:cNvPr id="353" name="Oval 352"/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54" name="TextBox 353"/>
                        <p:cNvSpPr txBox="1"/>
                        <p:nvPr/>
                      </p:nvSpPr>
                      <p:spPr>
                        <a:xfrm>
                          <a:off x="667045" y="1708643"/>
                          <a:ext cx="428460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rPr>
                            <a:t>2c</a:t>
                          </a: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Arial" panose="020B0604020202020204" pitchFamily="34" charset="0"/>
                            <a:ea typeface="MS PGothic" panose="020B0600070205080204" pitchFamily="34" charset="-128"/>
                          </a:endParaRPr>
                        </a:p>
                      </p:txBody>
                    </p:sp>
                  </p:grpSp>
                </p:grpSp>
                <p:grpSp>
                  <p:nvGrpSpPr>
                    <p:cNvPr id="334" name="Group 333"/>
                    <p:cNvGrpSpPr/>
                    <p:nvPr/>
                  </p:nvGrpSpPr>
                  <p:grpSpPr>
                    <a:xfrm>
                      <a:off x="833331" y="3478719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338" name="Group 327"/>
                      <p:cNvGrpSpPr/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342" name="Oval 341"/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43" name="Rectangle 342"/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44" name="Oval 343"/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45" name="Freeform 344"/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-1" fmla="*/ 1486231 w 2944854"/>
                            <a:gd name="connsiteY0-2" fmla="*/ 727041 h 1316375"/>
                            <a:gd name="connsiteX1-3" fmla="*/ 257675 w 2944854"/>
                            <a:gd name="connsiteY1-4" fmla="*/ 1302232 h 1316375"/>
                            <a:gd name="connsiteX2-5" fmla="*/ 0 w 2944854"/>
                            <a:gd name="connsiteY2-6" fmla="*/ 1228607 h 1316375"/>
                            <a:gd name="connsiteX3-7" fmla="*/ 911064 w 2944854"/>
                            <a:gd name="connsiteY3-8" fmla="*/ 837478 h 1316375"/>
                            <a:gd name="connsiteX4-9" fmla="*/ 883456 w 2944854"/>
                            <a:gd name="connsiteY4-10" fmla="*/ 450949 h 1316375"/>
                            <a:gd name="connsiteX5-11" fmla="*/ 161047 w 2944854"/>
                            <a:gd name="connsiteY5-12" fmla="*/ 119640 h 1316375"/>
                            <a:gd name="connsiteX6-13" fmla="*/ 404917 w 2944854"/>
                            <a:gd name="connsiteY6-14" fmla="*/ 50617 h 1316375"/>
                            <a:gd name="connsiteX7-15" fmla="*/ 1477028 w 2944854"/>
                            <a:gd name="connsiteY7-16" fmla="*/ 501566 h 1316375"/>
                            <a:gd name="connsiteX8-17" fmla="*/ 2572146 w 2944854"/>
                            <a:gd name="connsiteY8-18" fmla="*/ 0 h 1316375"/>
                            <a:gd name="connsiteX9-19" fmla="*/ 2875834 w 2944854"/>
                            <a:gd name="connsiteY9-20" fmla="*/ 96632 h 1316375"/>
                            <a:gd name="connsiteX10-21" fmla="*/ 2079803 w 2944854"/>
                            <a:gd name="connsiteY10-22" fmla="*/ 432543 h 1316375"/>
                            <a:gd name="connsiteX11-23" fmla="*/ 2240850 w 2944854"/>
                            <a:gd name="connsiteY11-24" fmla="*/ 920305 h 1316375"/>
                            <a:gd name="connsiteX12-25" fmla="*/ 2944854 w 2944854"/>
                            <a:gd name="connsiteY12-26" fmla="*/ 1228607 h 1316375"/>
                            <a:gd name="connsiteX13-27" fmla="*/ 2756623 w 2944854"/>
                            <a:gd name="connsiteY13-28" fmla="*/ 1316375 h 1316375"/>
                            <a:gd name="connsiteX14-29" fmla="*/ 1486231 w 2944854"/>
                            <a:gd name="connsiteY14-30" fmla="*/ 727041 h 1316375"/>
                            <a:gd name="connsiteX0-31" fmla="*/ 1486231 w 3024520"/>
                            <a:gd name="connsiteY0-32" fmla="*/ 727041 h 1316375"/>
                            <a:gd name="connsiteX1-33" fmla="*/ 257675 w 3024520"/>
                            <a:gd name="connsiteY1-34" fmla="*/ 1302232 h 1316375"/>
                            <a:gd name="connsiteX2-35" fmla="*/ 0 w 3024520"/>
                            <a:gd name="connsiteY2-36" fmla="*/ 1228607 h 1316375"/>
                            <a:gd name="connsiteX3-37" fmla="*/ 911064 w 3024520"/>
                            <a:gd name="connsiteY3-38" fmla="*/ 837478 h 1316375"/>
                            <a:gd name="connsiteX4-39" fmla="*/ 883456 w 3024520"/>
                            <a:gd name="connsiteY4-40" fmla="*/ 450949 h 1316375"/>
                            <a:gd name="connsiteX5-41" fmla="*/ 161047 w 3024520"/>
                            <a:gd name="connsiteY5-42" fmla="*/ 119640 h 1316375"/>
                            <a:gd name="connsiteX6-43" fmla="*/ 404917 w 3024520"/>
                            <a:gd name="connsiteY6-44" fmla="*/ 50617 h 1316375"/>
                            <a:gd name="connsiteX7-45" fmla="*/ 1477028 w 3024520"/>
                            <a:gd name="connsiteY7-46" fmla="*/ 501566 h 1316375"/>
                            <a:gd name="connsiteX8-47" fmla="*/ 2572146 w 3024520"/>
                            <a:gd name="connsiteY8-48" fmla="*/ 0 h 1316375"/>
                            <a:gd name="connsiteX9-49" fmla="*/ 2875834 w 3024520"/>
                            <a:gd name="connsiteY9-50" fmla="*/ 96632 h 1316375"/>
                            <a:gd name="connsiteX10-51" fmla="*/ 2079803 w 3024520"/>
                            <a:gd name="connsiteY10-52" fmla="*/ 432543 h 1316375"/>
                            <a:gd name="connsiteX11-53" fmla="*/ 2240850 w 3024520"/>
                            <a:gd name="connsiteY11-54" fmla="*/ 920305 h 1316375"/>
                            <a:gd name="connsiteX12-55" fmla="*/ 3024520 w 3024520"/>
                            <a:gd name="connsiteY12-56" fmla="*/ 1228607 h 1316375"/>
                            <a:gd name="connsiteX13-57" fmla="*/ 2756623 w 3024520"/>
                            <a:gd name="connsiteY13-58" fmla="*/ 1316375 h 1316375"/>
                            <a:gd name="connsiteX14-59" fmla="*/ 1486231 w 3024520"/>
                            <a:gd name="connsiteY14-60" fmla="*/ 727041 h 1316375"/>
                            <a:gd name="connsiteX0-61" fmla="*/ 1537780 w 3076069"/>
                            <a:gd name="connsiteY0-62" fmla="*/ 727041 h 1316375"/>
                            <a:gd name="connsiteX1-63" fmla="*/ 309224 w 3076069"/>
                            <a:gd name="connsiteY1-64" fmla="*/ 1302232 h 1316375"/>
                            <a:gd name="connsiteX2-65" fmla="*/ 0 w 3076069"/>
                            <a:gd name="connsiteY2-66" fmla="*/ 1228607 h 1316375"/>
                            <a:gd name="connsiteX3-67" fmla="*/ 962613 w 3076069"/>
                            <a:gd name="connsiteY3-68" fmla="*/ 837478 h 1316375"/>
                            <a:gd name="connsiteX4-69" fmla="*/ 935005 w 3076069"/>
                            <a:gd name="connsiteY4-70" fmla="*/ 450949 h 1316375"/>
                            <a:gd name="connsiteX5-71" fmla="*/ 212596 w 3076069"/>
                            <a:gd name="connsiteY5-72" fmla="*/ 119640 h 1316375"/>
                            <a:gd name="connsiteX6-73" fmla="*/ 456466 w 3076069"/>
                            <a:gd name="connsiteY6-74" fmla="*/ 50617 h 1316375"/>
                            <a:gd name="connsiteX7-75" fmla="*/ 1528577 w 3076069"/>
                            <a:gd name="connsiteY7-76" fmla="*/ 501566 h 1316375"/>
                            <a:gd name="connsiteX8-77" fmla="*/ 2623695 w 3076069"/>
                            <a:gd name="connsiteY8-78" fmla="*/ 0 h 1316375"/>
                            <a:gd name="connsiteX9-79" fmla="*/ 2927383 w 3076069"/>
                            <a:gd name="connsiteY9-80" fmla="*/ 96632 h 1316375"/>
                            <a:gd name="connsiteX10-81" fmla="*/ 2131352 w 3076069"/>
                            <a:gd name="connsiteY10-82" fmla="*/ 432543 h 1316375"/>
                            <a:gd name="connsiteX11-83" fmla="*/ 2292399 w 3076069"/>
                            <a:gd name="connsiteY11-84" fmla="*/ 920305 h 1316375"/>
                            <a:gd name="connsiteX12-85" fmla="*/ 3076069 w 3076069"/>
                            <a:gd name="connsiteY12-86" fmla="*/ 1228607 h 1316375"/>
                            <a:gd name="connsiteX13-87" fmla="*/ 2808172 w 3076069"/>
                            <a:gd name="connsiteY13-88" fmla="*/ 1316375 h 1316375"/>
                            <a:gd name="connsiteX14-89" fmla="*/ 1537780 w 3076069"/>
                            <a:gd name="connsiteY14-90" fmla="*/ 727041 h 1316375"/>
                            <a:gd name="connsiteX0-91" fmla="*/ 1537780 w 3076069"/>
                            <a:gd name="connsiteY0-92" fmla="*/ 727041 h 1321259"/>
                            <a:gd name="connsiteX1-93" fmla="*/ 313981 w 3076069"/>
                            <a:gd name="connsiteY1-94" fmla="*/ 1321259 h 1321259"/>
                            <a:gd name="connsiteX2-95" fmla="*/ 0 w 3076069"/>
                            <a:gd name="connsiteY2-96" fmla="*/ 1228607 h 1321259"/>
                            <a:gd name="connsiteX3-97" fmla="*/ 962613 w 3076069"/>
                            <a:gd name="connsiteY3-98" fmla="*/ 837478 h 1321259"/>
                            <a:gd name="connsiteX4-99" fmla="*/ 935005 w 3076069"/>
                            <a:gd name="connsiteY4-100" fmla="*/ 450949 h 1321259"/>
                            <a:gd name="connsiteX5-101" fmla="*/ 212596 w 3076069"/>
                            <a:gd name="connsiteY5-102" fmla="*/ 119640 h 1321259"/>
                            <a:gd name="connsiteX6-103" fmla="*/ 456466 w 3076069"/>
                            <a:gd name="connsiteY6-104" fmla="*/ 50617 h 1321259"/>
                            <a:gd name="connsiteX7-105" fmla="*/ 1528577 w 3076069"/>
                            <a:gd name="connsiteY7-106" fmla="*/ 501566 h 1321259"/>
                            <a:gd name="connsiteX8-107" fmla="*/ 2623695 w 3076069"/>
                            <a:gd name="connsiteY8-108" fmla="*/ 0 h 1321259"/>
                            <a:gd name="connsiteX9-109" fmla="*/ 2927383 w 3076069"/>
                            <a:gd name="connsiteY9-110" fmla="*/ 96632 h 1321259"/>
                            <a:gd name="connsiteX10-111" fmla="*/ 2131352 w 3076069"/>
                            <a:gd name="connsiteY10-112" fmla="*/ 432543 h 1321259"/>
                            <a:gd name="connsiteX11-113" fmla="*/ 2292399 w 3076069"/>
                            <a:gd name="connsiteY11-114" fmla="*/ 920305 h 1321259"/>
                            <a:gd name="connsiteX12-115" fmla="*/ 3076069 w 3076069"/>
                            <a:gd name="connsiteY12-116" fmla="*/ 1228607 h 1321259"/>
                            <a:gd name="connsiteX13-117" fmla="*/ 2808172 w 3076069"/>
                            <a:gd name="connsiteY13-118" fmla="*/ 1316375 h 1321259"/>
                            <a:gd name="connsiteX14-119" fmla="*/ 1537780 w 3076069"/>
                            <a:gd name="connsiteY14-120" fmla="*/ 727041 h 1321259"/>
                            <a:gd name="connsiteX0-121" fmla="*/ 1537780 w 3076069"/>
                            <a:gd name="connsiteY0-122" fmla="*/ 750825 h 1321259"/>
                            <a:gd name="connsiteX1-123" fmla="*/ 313981 w 3076069"/>
                            <a:gd name="connsiteY1-124" fmla="*/ 1321259 h 1321259"/>
                            <a:gd name="connsiteX2-125" fmla="*/ 0 w 3076069"/>
                            <a:gd name="connsiteY2-126" fmla="*/ 1228607 h 1321259"/>
                            <a:gd name="connsiteX3-127" fmla="*/ 962613 w 3076069"/>
                            <a:gd name="connsiteY3-128" fmla="*/ 837478 h 1321259"/>
                            <a:gd name="connsiteX4-129" fmla="*/ 935005 w 3076069"/>
                            <a:gd name="connsiteY4-130" fmla="*/ 450949 h 1321259"/>
                            <a:gd name="connsiteX5-131" fmla="*/ 212596 w 3076069"/>
                            <a:gd name="connsiteY5-132" fmla="*/ 119640 h 1321259"/>
                            <a:gd name="connsiteX6-133" fmla="*/ 456466 w 3076069"/>
                            <a:gd name="connsiteY6-134" fmla="*/ 50617 h 1321259"/>
                            <a:gd name="connsiteX7-135" fmla="*/ 1528577 w 3076069"/>
                            <a:gd name="connsiteY7-136" fmla="*/ 501566 h 1321259"/>
                            <a:gd name="connsiteX8-137" fmla="*/ 2623695 w 3076069"/>
                            <a:gd name="connsiteY8-138" fmla="*/ 0 h 1321259"/>
                            <a:gd name="connsiteX9-139" fmla="*/ 2927383 w 3076069"/>
                            <a:gd name="connsiteY9-140" fmla="*/ 96632 h 1321259"/>
                            <a:gd name="connsiteX10-141" fmla="*/ 2131352 w 3076069"/>
                            <a:gd name="connsiteY10-142" fmla="*/ 432543 h 1321259"/>
                            <a:gd name="connsiteX11-143" fmla="*/ 2292399 w 3076069"/>
                            <a:gd name="connsiteY11-144" fmla="*/ 920305 h 1321259"/>
                            <a:gd name="connsiteX12-145" fmla="*/ 3076069 w 3076069"/>
                            <a:gd name="connsiteY12-146" fmla="*/ 1228607 h 1321259"/>
                            <a:gd name="connsiteX13-147" fmla="*/ 2808172 w 3076069"/>
                            <a:gd name="connsiteY13-148" fmla="*/ 1316375 h 1321259"/>
                            <a:gd name="connsiteX14-149" fmla="*/ 1537780 w 3076069"/>
                            <a:gd name="connsiteY14-150" fmla="*/ 750825 h 1321259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  <a:cxn ang="0">
                              <a:pos x="connsiteX11-23" y="connsiteY11-24"/>
                            </a:cxn>
                            <a:cxn ang="0">
                              <a:pos x="connsiteX12-25" y="connsiteY12-26"/>
                            </a:cxn>
                            <a:cxn ang="0">
                              <a:pos x="connsiteX13-27" y="connsiteY13-28"/>
                            </a:cxn>
                            <a:cxn ang="0">
                              <a:pos x="connsiteX14-29" y="connsiteY14-30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46" name="Freeform 345"/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-1" fmla="*/ 0 w 3640627"/>
                            <a:gd name="connsiteY0-2" fmla="*/ 242051 h 923747"/>
                            <a:gd name="connsiteX1-3" fmla="*/ 655168 w 3640627"/>
                            <a:gd name="connsiteY1-4" fmla="*/ 16495 h 923747"/>
                            <a:gd name="connsiteX2-5" fmla="*/ 1809765 w 3640627"/>
                            <a:gd name="connsiteY2-6" fmla="*/ 511360 h 923747"/>
                            <a:gd name="connsiteX3-7" fmla="*/ 2964363 w 3640627"/>
                            <a:gd name="connsiteY3-8" fmla="*/ 0 h 923747"/>
                            <a:gd name="connsiteX4-9" fmla="*/ 3640627 w 3640627"/>
                            <a:gd name="connsiteY4-10" fmla="*/ 197946 h 923747"/>
                            <a:gd name="connsiteX5-11" fmla="*/ 3195282 w 3640627"/>
                            <a:gd name="connsiteY5-12" fmla="*/ 461874 h 923747"/>
                            <a:gd name="connsiteX6-13" fmla="*/ 2980857 w 3640627"/>
                            <a:gd name="connsiteY6-14" fmla="*/ 379396 h 923747"/>
                            <a:gd name="connsiteX7-15" fmla="*/ 1826259 w 3640627"/>
                            <a:gd name="connsiteY7-16" fmla="*/ 923747 h 923747"/>
                            <a:gd name="connsiteX8-17" fmla="*/ 671662 w 3640627"/>
                            <a:gd name="connsiteY8-18" fmla="*/ 412387 h 923747"/>
                            <a:gd name="connsiteX9-19" fmla="*/ 523214 w 3640627"/>
                            <a:gd name="connsiteY9-20" fmla="*/ 478369 h 923747"/>
                            <a:gd name="connsiteX10-21" fmla="*/ 0 w 3640627"/>
                            <a:gd name="connsiteY10-22" fmla="*/ 242051 h 923747"/>
                            <a:gd name="connsiteX0-23" fmla="*/ 0 w 3640627"/>
                            <a:gd name="connsiteY0-24" fmla="*/ 242051 h 923747"/>
                            <a:gd name="connsiteX1-25" fmla="*/ 655168 w 3640627"/>
                            <a:gd name="connsiteY1-26" fmla="*/ 16495 h 923747"/>
                            <a:gd name="connsiteX2-27" fmla="*/ 1809765 w 3640627"/>
                            <a:gd name="connsiteY2-28" fmla="*/ 511360 h 923747"/>
                            <a:gd name="connsiteX3-29" fmla="*/ 2964363 w 3640627"/>
                            <a:gd name="connsiteY3-30" fmla="*/ 0 h 923747"/>
                            <a:gd name="connsiteX4-31" fmla="*/ 3640627 w 3640627"/>
                            <a:gd name="connsiteY4-32" fmla="*/ 197946 h 923747"/>
                            <a:gd name="connsiteX5-33" fmla="*/ 3195282 w 3640627"/>
                            <a:gd name="connsiteY5-34" fmla="*/ 461874 h 923747"/>
                            <a:gd name="connsiteX6-35" fmla="*/ 2980857 w 3640627"/>
                            <a:gd name="connsiteY6-36" fmla="*/ 379396 h 923747"/>
                            <a:gd name="connsiteX7-37" fmla="*/ 1826259 w 3640627"/>
                            <a:gd name="connsiteY7-38" fmla="*/ 923747 h 923747"/>
                            <a:gd name="connsiteX8-39" fmla="*/ 671662 w 3640627"/>
                            <a:gd name="connsiteY8-40" fmla="*/ 412387 h 923747"/>
                            <a:gd name="connsiteX9-41" fmla="*/ 523214 w 3640627"/>
                            <a:gd name="connsiteY9-42" fmla="*/ 482971 h 923747"/>
                            <a:gd name="connsiteX10-43" fmla="*/ 0 w 3640627"/>
                            <a:gd name="connsiteY10-44" fmla="*/ 242051 h 923747"/>
                            <a:gd name="connsiteX0-45" fmla="*/ 0 w 3640627"/>
                            <a:gd name="connsiteY0-46" fmla="*/ 242051 h 923747"/>
                            <a:gd name="connsiteX1-47" fmla="*/ 655168 w 3640627"/>
                            <a:gd name="connsiteY1-48" fmla="*/ 16495 h 923747"/>
                            <a:gd name="connsiteX2-49" fmla="*/ 1809765 w 3640627"/>
                            <a:gd name="connsiteY2-50" fmla="*/ 511360 h 923747"/>
                            <a:gd name="connsiteX3-51" fmla="*/ 2964363 w 3640627"/>
                            <a:gd name="connsiteY3-52" fmla="*/ 0 h 923747"/>
                            <a:gd name="connsiteX4-53" fmla="*/ 3640627 w 3640627"/>
                            <a:gd name="connsiteY4-54" fmla="*/ 197946 h 923747"/>
                            <a:gd name="connsiteX5-55" fmla="*/ 3195282 w 3640627"/>
                            <a:gd name="connsiteY5-56" fmla="*/ 461874 h 923747"/>
                            <a:gd name="connsiteX6-57" fmla="*/ 2980857 w 3640627"/>
                            <a:gd name="connsiteY6-58" fmla="*/ 379396 h 923747"/>
                            <a:gd name="connsiteX7-59" fmla="*/ 1826259 w 3640627"/>
                            <a:gd name="connsiteY7-60" fmla="*/ 923747 h 923747"/>
                            <a:gd name="connsiteX8-61" fmla="*/ 690067 w 3640627"/>
                            <a:gd name="connsiteY8-62" fmla="*/ 412387 h 923747"/>
                            <a:gd name="connsiteX9-63" fmla="*/ 523214 w 3640627"/>
                            <a:gd name="connsiteY9-64" fmla="*/ 482971 h 923747"/>
                            <a:gd name="connsiteX10-65" fmla="*/ 0 w 3640627"/>
                            <a:gd name="connsiteY10-66" fmla="*/ 242051 h 923747"/>
                            <a:gd name="connsiteX0-67" fmla="*/ 0 w 3640627"/>
                            <a:gd name="connsiteY0-68" fmla="*/ 242051 h 946755"/>
                            <a:gd name="connsiteX1-69" fmla="*/ 655168 w 3640627"/>
                            <a:gd name="connsiteY1-70" fmla="*/ 16495 h 946755"/>
                            <a:gd name="connsiteX2-71" fmla="*/ 1809765 w 3640627"/>
                            <a:gd name="connsiteY2-72" fmla="*/ 511360 h 946755"/>
                            <a:gd name="connsiteX3-73" fmla="*/ 2964363 w 3640627"/>
                            <a:gd name="connsiteY3-74" fmla="*/ 0 h 946755"/>
                            <a:gd name="connsiteX4-75" fmla="*/ 3640627 w 3640627"/>
                            <a:gd name="connsiteY4-76" fmla="*/ 197946 h 946755"/>
                            <a:gd name="connsiteX5-77" fmla="*/ 3195282 w 3640627"/>
                            <a:gd name="connsiteY5-78" fmla="*/ 461874 h 946755"/>
                            <a:gd name="connsiteX6-79" fmla="*/ 2980857 w 3640627"/>
                            <a:gd name="connsiteY6-80" fmla="*/ 379396 h 946755"/>
                            <a:gd name="connsiteX7-81" fmla="*/ 1876873 w 3640627"/>
                            <a:gd name="connsiteY7-82" fmla="*/ 946755 h 946755"/>
                            <a:gd name="connsiteX8-83" fmla="*/ 690067 w 3640627"/>
                            <a:gd name="connsiteY8-84" fmla="*/ 412387 h 946755"/>
                            <a:gd name="connsiteX9-85" fmla="*/ 523214 w 3640627"/>
                            <a:gd name="connsiteY9-86" fmla="*/ 482971 h 946755"/>
                            <a:gd name="connsiteX10-87" fmla="*/ 0 w 3640627"/>
                            <a:gd name="connsiteY10-88" fmla="*/ 242051 h 946755"/>
                            <a:gd name="connsiteX0-89" fmla="*/ 0 w 3640627"/>
                            <a:gd name="connsiteY0-90" fmla="*/ 242051 h 946755"/>
                            <a:gd name="connsiteX1-91" fmla="*/ 655168 w 3640627"/>
                            <a:gd name="connsiteY1-92" fmla="*/ 16495 h 946755"/>
                            <a:gd name="connsiteX2-93" fmla="*/ 1855778 w 3640627"/>
                            <a:gd name="connsiteY2-94" fmla="*/ 534367 h 946755"/>
                            <a:gd name="connsiteX3-95" fmla="*/ 2964363 w 3640627"/>
                            <a:gd name="connsiteY3-96" fmla="*/ 0 h 946755"/>
                            <a:gd name="connsiteX4-97" fmla="*/ 3640627 w 3640627"/>
                            <a:gd name="connsiteY4-98" fmla="*/ 197946 h 946755"/>
                            <a:gd name="connsiteX5-99" fmla="*/ 3195282 w 3640627"/>
                            <a:gd name="connsiteY5-100" fmla="*/ 461874 h 946755"/>
                            <a:gd name="connsiteX6-101" fmla="*/ 2980857 w 3640627"/>
                            <a:gd name="connsiteY6-102" fmla="*/ 379396 h 946755"/>
                            <a:gd name="connsiteX7-103" fmla="*/ 1876873 w 3640627"/>
                            <a:gd name="connsiteY7-104" fmla="*/ 946755 h 946755"/>
                            <a:gd name="connsiteX8-105" fmla="*/ 690067 w 3640627"/>
                            <a:gd name="connsiteY8-106" fmla="*/ 412387 h 946755"/>
                            <a:gd name="connsiteX9-107" fmla="*/ 523214 w 3640627"/>
                            <a:gd name="connsiteY9-108" fmla="*/ 482971 h 946755"/>
                            <a:gd name="connsiteX10-109" fmla="*/ 0 w 3640627"/>
                            <a:gd name="connsiteY10-110" fmla="*/ 242051 h 946755"/>
                            <a:gd name="connsiteX0-111" fmla="*/ 0 w 3640627"/>
                            <a:gd name="connsiteY0-112" fmla="*/ 242051 h 946755"/>
                            <a:gd name="connsiteX1-113" fmla="*/ 655168 w 3640627"/>
                            <a:gd name="connsiteY1-114" fmla="*/ 16495 h 946755"/>
                            <a:gd name="connsiteX2-115" fmla="*/ 1855778 w 3640627"/>
                            <a:gd name="connsiteY2-116" fmla="*/ 534367 h 946755"/>
                            <a:gd name="connsiteX3-117" fmla="*/ 2964363 w 3640627"/>
                            <a:gd name="connsiteY3-118" fmla="*/ 0 h 946755"/>
                            <a:gd name="connsiteX4-119" fmla="*/ 3640627 w 3640627"/>
                            <a:gd name="connsiteY4-120" fmla="*/ 197946 h 946755"/>
                            <a:gd name="connsiteX5-121" fmla="*/ 3195282 w 3640627"/>
                            <a:gd name="connsiteY5-122" fmla="*/ 461874 h 946755"/>
                            <a:gd name="connsiteX6-123" fmla="*/ 3008465 w 3640627"/>
                            <a:gd name="connsiteY6-124" fmla="*/ 402404 h 946755"/>
                            <a:gd name="connsiteX7-125" fmla="*/ 1876873 w 3640627"/>
                            <a:gd name="connsiteY7-126" fmla="*/ 946755 h 946755"/>
                            <a:gd name="connsiteX8-127" fmla="*/ 690067 w 3640627"/>
                            <a:gd name="connsiteY8-128" fmla="*/ 412387 h 946755"/>
                            <a:gd name="connsiteX9-129" fmla="*/ 523214 w 3640627"/>
                            <a:gd name="connsiteY9-130" fmla="*/ 482971 h 946755"/>
                            <a:gd name="connsiteX10-131" fmla="*/ 0 w 3640627"/>
                            <a:gd name="connsiteY10-132" fmla="*/ 242051 h 946755"/>
                            <a:gd name="connsiteX0-133" fmla="*/ 0 w 3723451"/>
                            <a:gd name="connsiteY0-134" fmla="*/ 242051 h 946755"/>
                            <a:gd name="connsiteX1-135" fmla="*/ 655168 w 3723451"/>
                            <a:gd name="connsiteY1-136" fmla="*/ 16495 h 946755"/>
                            <a:gd name="connsiteX2-137" fmla="*/ 1855778 w 3723451"/>
                            <a:gd name="connsiteY2-138" fmla="*/ 534367 h 946755"/>
                            <a:gd name="connsiteX3-139" fmla="*/ 2964363 w 3723451"/>
                            <a:gd name="connsiteY3-140" fmla="*/ 0 h 946755"/>
                            <a:gd name="connsiteX4-141" fmla="*/ 3723451 w 3723451"/>
                            <a:gd name="connsiteY4-142" fmla="*/ 220954 h 946755"/>
                            <a:gd name="connsiteX5-143" fmla="*/ 3195282 w 3723451"/>
                            <a:gd name="connsiteY5-144" fmla="*/ 461874 h 946755"/>
                            <a:gd name="connsiteX6-145" fmla="*/ 3008465 w 3723451"/>
                            <a:gd name="connsiteY6-146" fmla="*/ 402404 h 946755"/>
                            <a:gd name="connsiteX7-147" fmla="*/ 1876873 w 3723451"/>
                            <a:gd name="connsiteY7-148" fmla="*/ 946755 h 946755"/>
                            <a:gd name="connsiteX8-149" fmla="*/ 690067 w 3723451"/>
                            <a:gd name="connsiteY8-150" fmla="*/ 412387 h 946755"/>
                            <a:gd name="connsiteX9-151" fmla="*/ 523214 w 3723451"/>
                            <a:gd name="connsiteY9-152" fmla="*/ 482971 h 946755"/>
                            <a:gd name="connsiteX10-153" fmla="*/ 0 w 3723451"/>
                            <a:gd name="connsiteY10-154" fmla="*/ 242051 h 946755"/>
                            <a:gd name="connsiteX0-155" fmla="*/ 0 w 3723451"/>
                            <a:gd name="connsiteY0-156" fmla="*/ 228246 h 932950"/>
                            <a:gd name="connsiteX1-157" fmla="*/ 655168 w 3723451"/>
                            <a:gd name="connsiteY1-158" fmla="*/ 2690 h 932950"/>
                            <a:gd name="connsiteX2-159" fmla="*/ 1855778 w 3723451"/>
                            <a:gd name="connsiteY2-160" fmla="*/ 520562 h 932950"/>
                            <a:gd name="connsiteX3-161" fmla="*/ 3001174 w 3723451"/>
                            <a:gd name="connsiteY3-162" fmla="*/ 0 h 932950"/>
                            <a:gd name="connsiteX4-163" fmla="*/ 3723451 w 3723451"/>
                            <a:gd name="connsiteY4-164" fmla="*/ 207149 h 932950"/>
                            <a:gd name="connsiteX5-165" fmla="*/ 3195282 w 3723451"/>
                            <a:gd name="connsiteY5-166" fmla="*/ 448069 h 932950"/>
                            <a:gd name="connsiteX6-167" fmla="*/ 3008465 w 3723451"/>
                            <a:gd name="connsiteY6-168" fmla="*/ 388599 h 932950"/>
                            <a:gd name="connsiteX7-169" fmla="*/ 1876873 w 3723451"/>
                            <a:gd name="connsiteY7-170" fmla="*/ 932950 h 932950"/>
                            <a:gd name="connsiteX8-171" fmla="*/ 690067 w 3723451"/>
                            <a:gd name="connsiteY8-172" fmla="*/ 398582 h 932950"/>
                            <a:gd name="connsiteX9-173" fmla="*/ 523214 w 3723451"/>
                            <a:gd name="connsiteY9-174" fmla="*/ 469166 h 932950"/>
                            <a:gd name="connsiteX10-175" fmla="*/ 0 w 3723451"/>
                            <a:gd name="connsiteY10-176" fmla="*/ 228246 h 932950"/>
                            <a:gd name="connsiteX0-177" fmla="*/ 0 w 3723451"/>
                            <a:gd name="connsiteY0-178" fmla="*/ 228246 h 932950"/>
                            <a:gd name="connsiteX1-179" fmla="*/ 655168 w 3723451"/>
                            <a:gd name="connsiteY1-180" fmla="*/ 2690 h 932950"/>
                            <a:gd name="connsiteX2-181" fmla="*/ 1855778 w 3723451"/>
                            <a:gd name="connsiteY2-182" fmla="*/ 520562 h 932950"/>
                            <a:gd name="connsiteX3-183" fmla="*/ 3001174 w 3723451"/>
                            <a:gd name="connsiteY3-184" fmla="*/ 0 h 932950"/>
                            <a:gd name="connsiteX4-185" fmla="*/ 3723451 w 3723451"/>
                            <a:gd name="connsiteY4-186" fmla="*/ 207149 h 932950"/>
                            <a:gd name="connsiteX5-187" fmla="*/ 3195282 w 3723451"/>
                            <a:gd name="connsiteY5-188" fmla="*/ 448069 h 932950"/>
                            <a:gd name="connsiteX6-189" fmla="*/ 3013067 w 3723451"/>
                            <a:gd name="connsiteY6-190" fmla="*/ 393200 h 932950"/>
                            <a:gd name="connsiteX7-191" fmla="*/ 1876873 w 3723451"/>
                            <a:gd name="connsiteY7-192" fmla="*/ 932950 h 932950"/>
                            <a:gd name="connsiteX8-193" fmla="*/ 690067 w 3723451"/>
                            <a:gd name="connsiteY8-194" fmla="*/ 398582 h 932950"/>
                            <a:gd name="connsiteX9-195" fmla="*/ 523214 w 3723451"/>
                            <a:gd name="connsiteY9-196" fmla="*/ 469166 h 932950"/>
                            <a:gd name="connsiteX10-197" fmla="*/ 0 w 3723451"/>
                            <a:gd name="connsiteY10-198" fmla="*/ 228246 h 932950"/>
                            <a:gd name="connsiteX0-199" fmla="*/ 0 w 3723451"/>
                            <a:gd name="connsiteY0-200" fmla="*/ 228246 h 932950"/>
                            <a:gd name="connsiteX1-201" fmla="*/ 655168 w 3723451"/>
                            <a:gd name="connsiteY1-202" fmla="*/ 2690 h 932950"/>
                            <a:gd name="connsiteX2-203" fmla="*/ 1855778 w 3723451"/>
                            <a:gd name="connsiteY2-204" fmla="*/ 520562 h 932950"/>
                            <a:gd name="connsiteX3-205" fmla="*/ 3001174 w 3723451"/>
                            <a:gd name="connsiteY3-206" fmla="*/ 0 h 932950"/>
                            <a:gd name="connsiteX4-207" fmla="*/ 3723451 w 3723451"/>
                            <a:gd name="connsiteY4-208" fmla="*/ 207149 h 932950"/>
                            <a:gd name="connsiteX5-209" fmla="*/ 3186079 w 3723451"/>
                            <a:gd name="connsiteY5-210" fmla="*/ 461874 h 932950"/>
                            <a:gd name="connsiteX6-211" fmla="*/ 3013067 w 3723451"/>
                            <a:gd name="connsiteY6-212" fmla="*/ 393200 h 932950"/>
                            <a:gd name="connsiteX7-213" fmla="*/ 1876873 w 3723451"/>
                            <a:gd name="connsiteY7-214" fmla="*/ 932950 h 932950"/>
                            <a:gd name="connsiteX8-215" fmla="*/ 690067 w 3723451"/>
                            <a:gd name="connsiteY8-216" fmla="*/ 398582 h 932950"/>
                            <a:gd name="connsiteX9-217" fmla="*/ 523214 w 3723451"/>
                            <a:gd name="connsiteY9-218" fmla="*/ 469166 h 932950"/>
                            <a:gd name="connsiteX10-219" fmla="*/ 0 w 3723451"/>
                            <a:gd name="connsiteY10-220" fmla="*/ 228246 h 932950"/>
                            <a:gd name="connsiteX0-221" fmla="*/ 0 w 3723451"/>
                            <a:gd name="connsiteY0-222" fmla="*/ 228246 h 932950"/>
                            <a:gd name="connsiteX1-223" fmla="*/ 655168 w 3723451"/>
                            <a:gd name="connsiteY1-224" fmla="*/ 2690 h 932950"/>
                            <a:gd name="connsiteX2-225" fmla="*/ 1855778 w 3723451"/>
                            <a:gd name="connsiteY2-226" fmla="*/ 520562 h 932950"/>
                            <a:gd name="connsiteX3-227" fmla="*/ 3001174 w 3723451"/>
                            <a:gd name="connsiteY3-228" fmla="*/ 0 h 932950"/>
                            <a:gd name="connsiteX4-229" fmla="*/ 3723451 w 3723451"/>
                            <a:gd name="connsiteY4-230" fmla="*/ 207149 h 932950"/>
                            <a:gd name="connsiteX5-231" fmla="*/ 3186079 w 3723451"/>
                            <a:gd name="connsiteY5-232" fmla="*/ 461874 h 932950"/>
                            <a:gd name="connsiteX6-233" fmla="*/ 3013067 w 3723451"/>
                            <a:gd name="connsiteY6-234" fmla="*/ 393200 h 932950"/>
                            <a:gd name="connsiteX7-235" fmla="*/ 1876873 w 3723451"/>
                            <a:gd name="connsiteY7-236" fmla="*/ 932950 h 932950"/>
                            <a:gd name="connsiteX8-237" fmla="*/ 711613 w 3723451"/>
                            <a:gd name="connsiteY8-238" fmla="*/ 413055 h 932950"/>
                            <a:gd name="connsiteX9-239" fmla="*/ 523214 w 3723451"/>
                            <a:gd name="connsiteY9-240" fmla="*/ 469166 h 932950"/>
                            <a:gd name="connsiteX10-241" fmla="*/ 0 w 3723451"/>
                            <a:gd name="connsiteY10-242" fmla="*/ 228246 h 932950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47" name="Freeform 346"/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-1" fmla="*/ 4602 w 1371198"/>
                            <a:gd name="connsiteY0-2" fmla="*/ 0 h 800665"/>
                            <a:gd name="connsiteX1-3" fmla="*/ 1371198 w 1371198"/>
                            <a:gd name="connsiteY1-4" fmla="*/ 625807 h 800665"/>
                            <a:gd name="connsiteX2-5" fmla="*/ 897260 w 1371198"/>
                            <a:gd name="connsiteY2-6" fmla="*/ 800665 h 800665"/>
                            <a:gd name="connsiteX3-7" fmla="*/ 0 w 1371198"/>
                            <a:gd name="connsiteY3-8" fmla="*/ 404934 h 800665"/>
                            <a:gd name="connsiteX4-9" fmla="*/ 4602 w 1371198"/>
                            <a:gd name="connsiteY4-10" fmla="*/ 0 h 800665"/>
                            <a:gd name="connsiteX0-11" fmla="*/ 0 w 1366596"/>
                            <a:gd name="connsiteY0-12" fmla="*/ 0 h 800665"/>
                            <a:gd name="connsiteX1-13" fmla="*/ 1366596 w 1366596"/>
                            <a:gd name="connsiteY1-14" fmla="*/ 625807 h 800665"/>
                            <a:gd name="connsiteX2-15" fmla="*/ 892658 w 1366596"/>
                            <a:gd name="connsiteY2-16" fmla="*/ 800665 h 800665"/>
                            <a:gd name="connsiteX3-17" fmla="*/ 4601 w 1366596"/>
                            <a:gd name="connsiteY3-18" fmla="*/ 427942 h 800665"/>
                            <a:gd name="connsiteX4-19" fmla="*/ 0 w 1366596"/>
                            <a:gd name="connsiteY4-20" fmla="*/ 0 h 800665"/>
                            <a:gd name="connsiteX0-21" fmla="*/ 0 w 1366596"/>
                            <a:gd name="connsiteY0-22" fmla="*/ 0 h 800665"/>
                            <a:gd name="connsiteX1-23" fmla="*/ 1366596 w 1366596"/>
                            <a:gd name="connsiteY1-24" fmla="*/ 625807 h 800665"/>
                            <a:gd name="connsiteX2-25" fmla="*/ 892658 w 1366596"/>
                            <a:gd name="connsiteY2-26" fmla="*/ 800665 h 800665"/>
                            <a:gd name="connsiteX3-27" fmla="*/ 4601 w 1366596"/>
                            <a:gd name="connsiteY3-28" fmla="*/ 427942 h 800665"/>
                            <a:gd name="connsiteX4-29" fmla="*/ 0 w 1366596"/>
                            <a:gd name="connsiteY4-30" fmla="*/ 0 h 800665"/>
                            <a:gd name="connsiteX0-31" fmla="*/ 0 w 1366596"/>
                            <a:gd name="connsiteY0-32" fmla="*/ 0 h 800665"/>
                            <a:gd name="connsiteX1-33" fmla="*/ 1366596 w 1366596"/>
                            <a:gd name="connsiteY1-34" fmla="*/ 625807 h 800665"/>
                            <a:gd name="connsiteX2-35" fmla="*/ 892658 w 1366596"/>
                            <a:gd name="connsiteY2-36" fmla="*/ 800665 h 800665"/>
                            <a:gd name="connsiteX3-37" fmla="*/ 4601 w 1366596"/>
                            <a:gd name="connsiteY3-38" fmla="*/ 427942 h 800665"/>
                            <a:gd name="connsiteX4-39" fmla="*/ 0 w 1366596"/>
                            <a:gd name="connsiteY4-40" fmla="*/ 0 h 800665"/>
                            <a:gd name="connsiteX0-41" fmla="*/ 0 w 1366596"/>
                            <a:gd name="connsiteY0-42" fmla="*/ 0 h 809868"/>
                            <a:gd name="connsiteX1-43" fmla="*/ 1366596 w 1366596"/>
                            <a:gd name="connsiteY1-44" fmla="*/ 625807 h 809868"/>
                            <a:gd name="connsiteX2-45" fmla="*/ 865050 w 1366596"/>
                            <a:gd name="connsiteY2-46" fmla="*/ 809868 h 809868"/>
                            <a:gd name="connsiteX3-47" fmla="*/ 4601 w 1366596"/>
                            <a:gd name="connsiteY3-48" fmla="*/ 427942 h 809868"/>
                            <a:gd name="connsiteX4-49" fmla="*/ 0 w 1366596"/>
                            <a:gd name="connsiteY4-50" fmla="*/ 0 h 809868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48" name="Freeform 347"/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-1" fmla="*/ 1329786 w 1348191"/>
                            <a:gd name="connsiteY0-2" fmla="*/ 0 h 791462"/>
                            <a:gd name="connsiteX1-3" fmla="*/ 1348191 w 1348191"/>
                            <a:gd name="connsiteY1-4" fmla="*/ 381926 h 791462"/>
                            <a:gd name="connsiteX2-5" fmla="*/ 487742 w 1348191"/>
                            <a:gd name="connsiteY2-6" fmla="*/ 791462 h 791462"/>
                            <a:gd name="connsiteX3-7" fmla="*/ 0 w 1348191"/>
                            <a:gd name="connsiteY3-8" fmla="*/ 612002 h 791462"/>
                            <a:gd name="connsiteX4-9" fmla="*/ 1329786 w 1348191"/>
                            <a:gd name="connsiteY4-10" fmla="*/ 0 h 791462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349" name="Straight Connector 348"/>
                        <p:cNvCxnSpPr>
                          <a:endCxn id="344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350" name="Straight Connector 349"/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339" name="Group 338"/>
                      <p:cNvGrpSpPr/>
                      <p:nvPr/>
                    </p:nvGrpSpPr>
                    <p:grpSpPr>
                      <a:xfrm>
                        <a:off x="1770362" y="2873352"/>
                        <a:ext cx="441422" cy="369332"/>
                        <a:chOff x="667045" y="1708643"/>
                        <a:chExt cx="441422" cy="369332"/>
                      </a:xfrm>
                    </p:grpSpPr>
                    <p:sp>
                      <p:nvSpPr>
                        <p:cNvPr id="340" name="Oval 339"/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41" name="TextBox 340"/>
                        <p:cNvSpPr txBox="1"/>
                        <p:nvPr/>
                      </p:nvSpPr>
                      <p:spPr>
                        <a:xfrm>
                          <a:off x="667045" y="1708643"/>
                          <a:ext cx="441422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rPr>
                            <a:t>2a</a:t>
                          </a: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Arial" panose="020B0604020202020204" pitchFamily="34" charset="0"/>
                            <a:ea typeface="MS PGothic" panose="020B0600070205080204" pitchFamily="34" charset="-128"/>
                          </a:endParaRPr>
                        </a:p>
                      </p:txBody>
                    </p:sp>
                  </p:grpSp>
                </p:grpSp>
                <p:cxnSp>
                  <p:nvCxnSpPr>
                    <p:cNvPr id="335" name="Straight Connector 334"/>
                    <p:cNvCxnSpPr>
                      <a:stCxn id="381" idx="7"/>
                    </p:cNvCxnSpPr>
                    <p:nvPr/>
                  </p:nvCxnSpPr>
                  <p:spPr bwMode="auto">
                    <a:xfrm>
                      <a:off x="2218708" y="3154477"/>
                      <a:ext cx="480042" cy="369773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36" name="Straight Connector 335"/>
                    <p:cNvCxnSpPr/>
                    <p:nvPr/>
                  </p:nvCxnSpPr>
                  <p:spPr bwMode="auto">
                    <a:xfrm>
                      <a:off x="1300073" y="3786304"/>
                      <a:ext cx="477927" cy="357071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37" name="Straight Connector 336"/>
                    <p:cNvCxnSpPr/>
                    <p:nvPr/>
                  </p:nvCxnSpPr>
                  <p:spPr bwMode="auto">
                    <a:xfrm flipH="1">
                      <a:off x="2196042" y="3783542"/>
                      <a:ext cx="508002" cy="349250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328" name="TextBox 327"/>
                <p:cNvSpPr txBox="1"/>
                <p:nvPr/>
              </p:nvSpPr>
              <p:spPr>
                <a:xfrm>
                  <a:off x="4833576" y="4910165"/>
                  <a:ext cx="753532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2000" dirty="0">
                      <a:solidFill>
                        <a:srgbClr val="000090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rPr>
                    <a:t>AS 2</a:t>
                  </a:r>
                  <a:endParaRPr lang="en-US" sz="2000" dirty="0">
                    <a:solidFill>
                      <a:srgbClr val="000090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390" name="Group 389"/>
              <p:cNvGrpSpPr/>
              <p:nvPr/>
            </p:nvGrpSpPr>
            <p:grpSpPr>
              <a:xfrm>
                <a:off x="8100574" y="3694542"/>
                <a:ext cx="2575521" cy="1672516"/>
                <a:chOff x="8100574" y="3694542"/>
                <a:chExt cx="2575521" cy="1672516"/>
              </a:xfrm>
            </p:grpSpPr>
            <p:sp>
              <p:nvSpPr>
                <p:cNvPr id="391" name="Freeform 2"/>
                <p:cNvSpPr/>
                <p:nvPr/>
              </p:nvSpPr>
              <p:spPr bwMode="auto">
                <a:xfrm>
                  <a:off x="8100574" y="3694542"/>
                  <a:ext cx="2575521" cy="1672516"/>
                </a:xfrm>
                <a:custGeom>
                  <a:avLst/>
                  <a:gdLst>
                    <a:gd name="T0" fmla="*/ 648763 w 10001"/>
                    <a:gd name="T1" fmla="*/ 34777612 h 10125"/>
                    <a:gd name="T2" fmla="*/ 115976403 w 10001"/>
                    <a:gd name="T3" fmla="*/ 13733703 h 10125"/>
                    <a:gd name="T4" fmla="*/ 507700960 w 10001"/>
                    <a:gd name="T5" fmla="*/ 8662125 h 10125"/>
                    <a:gd name="T6" fmla="*/ 810212713 w 10001"/>
                    <a:gd name="T7" fmla="*/ 0 h 10125"/>
                    <a:gd name="T8" fmla="*/ 1090015738 w 10001"/>
                    <a:gd name="T9" fmla="*/ 8687929 h 10125"/>
                    <a:gd name="T10" fmla="*/ 1310938763 w 10001"/>
                    <a:gd name="T11" fmla="*/ 4279362 h 10125"/>
                    <a:gd name="T12" fmla="*/ 1620263134 w 10001"/>
                    <a:gd name="T13" fmla="*/ 25736690 h 10125"/>
                    <a:gd name="T14" fmla="*/ 1394798364 w 10001"/>
                    <a:gd name="T15" fmla="*/ 58525268 h 10125"/>
                    <a:gd name="T16" fmla="*/ 1134622140 w 10001"/>
                    <a:gd name="T17" fmla="*/ 80266624 h 10125"/>
                    <a:gd name="T18" fmla="*/ 860820276 w 10001"/>
                    <a:gd name="T19" fmla="*/ 76142271 h 10125"/>
                    <a:gd name="T20" fmla="*/ 708996782 w 10001"/>
                    <a:gd name="T21" fmla="*/ 85346835 h 10125"/>
                    <a:gd name="T22" fmla="*/ 509322667 w 10001"/>
                    <a:gd name="T23" fmla="*/ 86268164 h 10125"/>
                    <a:gd name="T24" fmla="*/ 353443899 w 10001"/>
                    <a:gd name="T25" fmla="*/ 67979516 h 10125"/>
                    <a:gd name="T26" fmla="*/ 192536914 w 10001"/>
                    <a:gd name="T27" fmla="*/ 64535347 h 10125"/>
                    <a:gd name="T28" fmla="*/ 648763 w 10001"/>
                    <a:gd name="T29" fmla="*/ 34777612 h 10125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connsiteX0" fmla="*/ 4 w 10040"/>
                    <a:gd name="connsiteY0" fmla="*/ 4039 h 10125"/>
                    <a:gd name="connsiteX1" fmla="*/ 715 w 10040"/>
                    <a:gd name="connsiteY1" fmla="*/ 1595 h 10125"/>
                    <a:gd name="connsiteX2" fmla="*/ 3130 w 10040"/>
                    <a:gd name="connsiteY2" fmla="*/ 1006 h 10125"/>
                    <a:gd name="connsiteX3" fmla="*/ 4995 w 10040"/>
                    <a:gd name="connsiteY3" fmla="*/ 0 h 10125"/>
                    <a:gd name="connsiteX4" fmla="*/ 6720 w 10040"/>
                    <a:gd name="connsiteY4" fmla="*/ 1009 h 10125"/>
                    <a:gd name="connsiteX5" fmla="*/ 9989 w 10040"/>
                    <a:gd name="connsiteY5" fmla="*/ 2989 h 10125"/>
                    <a:gd name="connsiteX6" fmla="*/ 8599 w 10040"/>
                    <a:gd name="connsiteY6" fmla="*/ 6797 h 10125"/>
                    <a:gd name="connsiteX7" fmla="*/ 6995 w 10040"/>
                    <a:gd name="connsiteY7" fmla="*/ 9322 h 10125"/>
                    <a:gd name="connsiteX8" fmla="*/ 5307 w 10040"/>
                    <a:gd name="connsiteY8" fmla="*/ 8843 h 10125"/>
                    <a:gd name="connsiteX9" fmla="*/ 4371 w 10040"/>
                    <a:gd name="connsiteY9" fmla="*/ 9912 h 10125"/>
                    <a:gd name="connsiteX10" fmla="*/ 3140 w 10040"/>
                    <a:gd name="connsiteY10" fmla="*/ 10019 h 10125"/>
                    <a:gd name="connsiteX11" fmla="*/ 2179 w 10040"/>
                    <a:gd name="connsiteY11" fmla="*/ 7895 h 10125"/>
                    <a:gd name="connsiteX12" fmla="*/ 1187 w 10040"/>
                    <a:gd name="connsiteY12" fmla="*/ 7495 h 10125"/>
                    <a:gd name="connsiteX13" fmla="*/ 4 w 10040"/>
                    <a:gd name="connsiteY13" fmla="*/ 4039 h 10125"/>
                    <a:gd name="connsiteX0-1" fmla="*/ 4 w 8600"/>
                    <a:gd name="connsiteY0-2" fmla="*/ 4042 h 10128"/>
                    <a:gd name="connsiteX1-3" fmla="*/ 715 w 8600"/>
                    <a:gd name="connsiteY1-4" fmla="*/ 1598 h 10128"/>
                    <a:gd name="connsiteX2-5" fmla="*/ 3130 w 8600"/>
                    <a:gd name="connsiteY2-6" fmla="*/ 1009 h 10128"/>
                    <a:gd name="connsiteX3-7" fmla="*/ 4995 w 8600"/>
                    <a:gd name="connsiteY3-8" fmla="*/ 3 h 10128"/>
                    <a:gd name="connsiteX4-9" fmla="*/ 6720 w 8600"/>
                    <a:gd name="connsiteY4-10" fmla="*/ 1012 h 10128"/>
                    <a:gd name="connsiteX5-11" fmla="*/ 8599 w 8600"/>
                    <a:gd name="connsiteY5-12" fmla="*/ 6800 h 10128"/>
                    <a:gd name="connsiteX6-13" fmla="*/ 6995 w 8600"/>
                    <a:gd name="connsiteY6-14" fmla="*/ 9325 h 10128"/>
                    <a:gd name="connsiteX7-15" fmla="*/ 5307 w 8600"/>
                    <a:gd name="connsiteY7-16" fmla="*/ 8846 h 10128"/>
                    <a:gd name="connsiteX8-17" fmla="*/ 4371 w 8600"/>
                    <a:gd name="connsiteY8-18" fmla="*/ 9915 h 10128"/>
                    <a:gd name="connsiteX9-19" fmla="*/ 3140 w 8600"/>
                    <a:gd name="connsiteY9-20" fmla="*/ 10022 h 10128"/>
                    <a:gd name="connsiteX10-21" fmla="*/ 2179 w 8600"/>
                    <a:gd name="connsiteY10-22" fmla="*/ 7898 h 10128"/>
                    <a:gd name="connsiteX11-23" fmla="*/ 1187 w 8600"/>
                    <a:gd name="connsiteY11-24" fmla="*/ 7498 h 10128"/>
                    <a:gd name="connsiteX12-25" fmla="*/ 4 w 8600"/>
                    <a:gd name="connsiteY12-26" fmla="*/ 4042 h 10128"/>
                    <a:gd name="connsiteX0-27" fmla="*/ 4 w 9326"/>
                    <a:gd name="connsiteY0-28" fmla="*/ 3988 h 9997"/>
                    <a:gd name="connsiteX1-29" fmla="*/ 830 w 9326"/>
                    <a:gd name="connsiteY1-30" fmla="*/ 1575 h 9997"/>
                    <a:gd name="connsiteX2-31" fmla="*/ 3639 w 9326"/>
                    <a:gd name="connsiteY2-32" fmla="*/ 993 h 9997"/>
                    <a:gd name="connsiteX3-33" fmla="*/ 5807 w 9326"/>
                    <a:gd name="connsiteY3-34" fmla="*/ 0 h 9997"/>
                    <a:gd name="connsiteX4-35" fmla="*/ 7813 w 9326"/>
                    <a:gd name="connsiteY4-36" fmla="*/ 996 h 9997"/>
                    <a:gd name="connsiteX5-37" fmla="*/ 9324 w 9326"/>
                    <a:gd name="connsiteY5-38" fmla="*/ 5746 h 9997"/>
                    <a:gd name="connsiteX6-39" fmla="*/ 8133 w 9326"/>
                    <a:gd name="connsiteY6-40" fmla="*/ 9204 h 9997"/>
                    <a:gd name="connsiteX7-41" fmla="*/ 6170 w 9326"/>
                    <a:gd name="connsiteY7-42" fmla="*/ 8731 h 9997"/>
                    <a:gd name="connsiteX8-43" fmla="*/ 5082 w 9326"/>
                    <a:gd name="connsiteY8-44" fmla="*/ 9787 h 9997"/>
                    <a:gd name="connsiteX9-45" fmla="*/ 3650 w 9326"/>
                    <a:gd name="connsiteY9-46" fmla="*/ 9892 h 9997"/>
                    <a:gd name="connsiteX10-47" fmla="*/ 2533 w 9326"/>
                    <a:gd name="connsiteY10-48" fmla="*/ 7795 h 9997"/>
                    <a:gd name="connsiteX11-49" fmla="*/ 1379 w 9326"/>
                    <a:gd name="connsiteY11-50" fmla="*/ 7400 h 9997"/>
                    <a:gd name="connsiteX12-51" fmla="*/ 4 w 9326"/>
                    <a:gd name="connsiteY12-52" fmla="*/ 3988 h 9997"/>
                    <a:gd name="connsiteX0-53" fmla="*/ 4 w 10001"/>
                    <a:gd name="connsiteY0-54" fmla="*/ 3989 h 10041"/>
                    <a:gd name="connsiteX1-55" fmla="*/ 890 w 10001"/>
                    <a:gd name="connsiteY1-56" fmla="*/ 1575 h 10041"/>
                    <a:gd name="connsiteX2-57" fmla="*/ 3902 w 10001"/>
                    <a:gd name="connsiteY2-58" fmla="*/ 993 h 10041"/>
                    <a:gd name="connsiteX3-59" fmla="*/ 6227 w 10001"/>
                    <a:gd name="connsiteY3-60" fmla="*/ 0 h 10041"/>
                    <a:gd name="connsiteX4-61" fmla="*/ 8378 w 10001"/>
                    <a:gd name="connsiteY4-62" fmla="*/ 996 h 10041"/>
                    <a:gd name="connsiteX5-63" fmla="*/ 9998 w 10001"/>
                    <a:gd name="connsiteY5-64" fmla="*/ 5748 h 10041"/>
                    <a:gd name="connsiteX6-65" fmla="*/ 8721 w 10001"/>
                    <a:gd name="connsiteY6-66" fmla="*/ 9207 h 10041"/>
                    <a:gd name="connsiteX7-67" fmla="*/ 5449 w 10001"/>
                    <a:gd name="connsiteY7-68" fmla="*/ 9790 h 10041"/>
                    <a:gd name="connsiteX8-69" fmla="*/ 3914 w 10001"/>
                    <a:gd name="connsiteY8-70" fmla="*/ 9895 h 10041"/>
                    <a:gd name="connsiteX9-71" fmla="*/ 2716 w 10001"/>
                    <a:gd name="connsiteY9-72" fmla="*/ 7797 h 10041"/>
                    <a:gd name="connsiteX10-73" fmla="*/ 1479 w 10001"/>
                    <a:gd name="connsiteY10-74" fmla="*/ 7402 h 10041"/>
                    <a:gd name="connsiteX11-75" fmla="*/ 4 w 10001"/>
                    <a:gd name="connsiteY11-76" fmla="*/ 3989 h 10041"/>
                    <a:gd name="connsiteX0-77" fmla="*/ 4 w 10001"/>
                    <a:gd name="connsiteY0-78" fmla="*/ 3989 h 14825"/>
                    <a:gd name="connsiteX1-79" fmla="*/ 890 w 10001"/>
                    <a:gd name="connsiteY1-80" fmla="*/ 1575 h 14825"/>
                    <a:gd name="connsiteX2-81" fmla="*/ 3902 w 10001"/>
                    <a:gd name="connsiteY2-82" fmla="*/ 993 h 14825"/>
                    <a:gd name="connsiteX3-83" fmla="*/ 6227 w 10001"/>
                    <a:gd name="connsiteY3-84" fmla="*/ 0 h 14825"/>
                    <a:gd name="connsiteX4-85" fmla="*/ 8378 w 10001"/>
                    <a:gd name="connsiteY4-86" fmla="*/ 996 h 14825"/>
                    <a:gd name="connsiteX5-87" fmla="*/ 9998 w 10001"/>
                    <a:gd name="connsiteY5-88" fmla="*/ 5748 h 14825"/>
                    <a:gd name="connsiteX6-89" fmla="*/ 8721 w 10001"/>
                    <a:gd name="connsiteY6-90" fmla="*/ 9207 h 14825"/>
                    <a:gd name="connsiteX7-91" fmla="*/ 6011 w 10001"/>
                    <a:gd name="connsiteY7-92" fmla="*/ 14823 h 14825"/>
                    <a:gd name="connsiteX8-93" fmla="*/ 3914 w 10001"/>
                    <a:gd name="connsiteY8-94" fmla="*/ 9895 h 14825"/>
                    <a:gd name="connsiteX9-95" fmla="*/ 2716 w 10001"/>
                    <a:gd name="connsiteY9-96" fmla="*/ 7797 h 14825"/>
                    <a:gd name="connsiteX10-97" fmla="*/ 1479 w 10001"/>
                    <a:gd name="connsiteY10-98" fmla="*/ 7402 h 14825"/>
                    <a:gd name="connsiteX11-99" fmla="*/ 4 w 10001"/>
                    <a:gd name="connsiteY11-100" fmla="*/ 3989 h 14825"/>
                    <a:gd name="connsiteX0-101" fmla="*/ 4 w 10001"/>
                    <a:gd name="connsiteY0-102" fmla="*/ 7436 h 18272"/>
                    <a:gd name="connsiteX1-103" fmla="*/ 890 w 10001"/>
                    <a:gd name="connsiteY1-104" fmla="*/ 5022 h 18272"/>
                    <a:gd name="connsiteX2-105" fmla="*/ 3902 w 10001"/>
                    <a:gd name="connsiteY2-106" fmla="*/ 4440 h 18272"/>
                    <a:gd name="connsiteX3-107" fmla="*/ 6026 w 10001"/>
                    <a:gd name="connsiteY3-108" fmla="*/ 0 h 18272"/>
                    <a:gd name="connsiteX4-109" fmla="*/ 8378 w 10001"/>
                    <a:gd name="connsiteY4-110" fmla="*/ 4443 h 18272"/>
                    <a:gd name="connsiteX5-111" fmla="*/ 9998 w 10001"/>
                    <a:gd name="connsiteY5-112" fmla="*/ 9195 h 18272"/>
                    <a:gd name="connsiteX6-113" fmla="*/ 8721 w 10001"/>
                    <a:gd name="connsiteY6-114" fmla="*/ 12654 h 18272"/>
                    <a:gd name="connsiteX7-115" fmla="*/ 6011 w 10001"/>
                    <a:gd name="connsiteY7-116" fmla="*/ 18270 h 18272"/>
                    <a:gd name="connsiteX8-117" fmla="*/ 3914 w 10001"/>
                    <a:gd name="connsiteY8-118" fmla="*/ 13342 h 18272"/>
                    <a:gd name="connsiteX9-119" fmla="*/ 2716 w 10001"/>
                    <a:gd name="connsiteY9-120" fmla="*/ 11244 h 18272"/>
                    <a:gd name="connsiteX10-121" fmla="*/ 1479 w 10001"/>
                    <a:gd name="connsiteY10-122" fmla="*/ 10849 h 18272"/>
                    <a:gd name="connsiteX11-123" fmla="*/ 4 w 10001"/>
                    <a:gd name="connsiteY11-124" fmla="*/ 7436 h 18272"/>
                    <a:gd name="connsiteX0-125" fmla="*/ 1 w 9998"/>
                    <a:gd name="connsiteY0-126" fmla="*/ 7436 h 18272"/>
                    <a:gd name="connsiteX1-127" fmla="*/ 3899 w 9998"/>
                    <a:gd name="connsiteY1-128" fmla="*/ 4440 h 18272"/>
                    <a:gd name="connsiteX2-129" fmla="*/ 6023 w 9998"/>
                    <a:gd name="connsiteY2-130" fmla="*/ 0 h 18272"/>
                    <a:gd name="connsiteX3-131" fmla="*/ 8375 w 9998"/>
                    <a:gd name="connsiteY3-132" fmla="*/ 4443 h 18272"/>
                    <a:gd name="connsiteX4-133" fmla="*/ 9995 w 9998"/>
                    <a:gd name="connsiteY4-134" fmla="*/ 9195 h 18272"/>
                    <a:gd name="connsiteX5-135" fmla="*/ 8718 w 9998"/>
                    <a:gd name="connsiteY5-136" fmla="*/ 12654 h 18272"/>
                    <a:gd name="connsiteX6-137" fmla="*/ 6008 w 9998"/>
                    <a:gd name="connsiteY6-138" fmla="*/ 18270 h 18272"/>
                    <a:gd name="connsiteX7-139" fmla="*/ 3911 w 9998"/>
                    <a:gd name="connsiteY7-140" fmla="*/ 13342 h 18272"/>
                    <a:gd name="connsiteX8-141" fmla="*/ 2713 w 9998"/>
                    <a:gd name="connsiteY8-142" fmla="*/ 11244 h 18272"/>
                    <a:gd name="connsiteX9-143" fmla="*/ 1476 w 9998"/>
                    <a:gd name="connsiteY9-144" fmla="*/ 10849 h 18272"/>
                    <a:gd name="connsiteX10-145" fmla="*/ 1 w 9998"/>
                    <a:gd name="connsiteY10-146" fmla="*/ 7436 h 18272"/>
                    <a:gd name="connsiteX0-147" fmla="*/ 35 w 8559"/>
                    <a:gd name="connsiteY0-148" fmla="*/ 5938 h 10000"/>
                    <a:gd name="connsiteX1-149" fmla="*/ 2459 w 8559"/>
                    <a:gd name="connsiteY1-150" fmla="*/ 2430 h 10000"/>
                    <a:gd name="connsiteX2-151" fmla="*/ 4583 w 8559"/>
                    <a:gd name="connsiteY2-152" fmla="*/ 0 h 10000"/>
                    <a:gd name="connsiteX3-153" fmla="*/ 6936 w 8559"/>
                    <a:gd name="connsiteY3-154" fmla="*/ 2432 h 10000"/>
                    <a:gd name="connsiteX4-155" fmla="*/ 8556 w 8559"/>
                    <a:gd name="connsiteY4-156" fmla="*/ 5032 h 10000"/>
                    <a:gd name="connsiteX5-157" fmla="*/ 7279 w 8559"/>
                    <a:gd name="connsiteY5-158" fmla="*/ 6925 h 10000"/>
                    <a:gd name="connsiteX6-159" fmla="*/ 4568 w 8559"/>
                    <a:gd name="connsiteY6-160" fmla="*/ 9999 h 10000"/>
                    <a:gd name="connsiteX7-161" fmla="*/ 2471 w 8559"/>
                    <a:gd name="connsiteY7-162" fmla="*/ 7302 h 10000"/>
                    <a:gd name="connsiteX8-163" fmla="*/ 1273 w 8559"/>
                    <a:gd name="connsiteY8-164" fmla="*/ 6154 h 10000"/>
                    <a:gd name="connsiteX9-165" fmla="*/ 35 w 8559"/>
                    <a:gd name="connsiteY9-166" fmla="*/ 5938 h 10000"/>
                    <a:gd name="connsiteX0-167" fmla="*/ 49 w 9820"/>
                    <a:gd name="connsiteY0-168" fmla="*/ 4655 h 10000"/>
                    <a:gd name="connsiteX1-169" fmla="*/ 2693 w 9820"/>
                    <a:gd name="connsiteY1-170" fmla="*/ 2430 h 10000"/>
                    <a:gd name="connsiteX2-171" fmla="*/ 5175 w 9820"/>
                    <a:gd name="connsiteY2-172" fmla="*/ 0 h 10000"/>
                    <a:gd name="connsiteX3-173" fmla="*/ 7924 w 9820"/>
                    <a:gd name="connsiteY3-174" fmla="*/ 2432 h 10000"/>
                    <a:gd name="connsiteX4-175" fmla="*/ 9816 w 9820"/>
                    <a:gd name="connsiteY4-176" fmla="*/ 5032 h 10000"/>
                    <a:gd name="connsiteX5-177" fmla="*/ 8324 w 9820"/>
                    <a:gd name="connsiteY5-178" fmla="*/ 6925 h 10000"/>
                    <a:gd name="connsiteX6-179" fmla="*/ 5157 w 9820"/>
                    <a:gd name="connsiteY6-180" fmla="*/ 9999 h 10000"/>
                    <a:gd name="connsiteX7-181" fmla="*/ 2707 w 9820"/>
                    <a:gd name="connsiteY7-182" fmla="*/ 7302 h 10000"/>
                    <a:gd name="connsiteX8-183" fmla="*/ 1307 w 9820"/>
                    <a:gd name="connsiteY8-184" fmla="*/ 6154 h 10000"/>
                    <a:gd name="connsiteX9-185" fmla="*/ 49 w 9820"/>
                    <a:gd name="connsiteY9-186" fmla="*/ 4655 h 10000"/>
                    <a:gd name="connsiteX0-187" fmla="*/ 45 w 9995"/>
                    <a:gd name="connsiteY0-188" fmla="*/ 4655 h 10000"/>
                    <a:gd name="connsiteX1-189" fmla="*/ 2737 w 9995"/>
                    <a:gd name="connsiteY1-190" fmla="*/ 2430 h 10000"/>
                    <a:gd name="connsiteX2-191" fmla="*/ 5265 w 9995"/>
                    <a:gd name="connsiteY2-192" fmla="*/ 0 h 10000"/>
                    <a:gd name="connsiteX3-193" fmla="*/ 8064 w 9995"/>
                    <a:gd name="connsiteY3-194" fmla="*/ 2432 h 10000"/>
                    <a:gd name="connsiteX4-195" fmla="*/ 9991 w 9995"/>
                    <a:gd name="connsiteY4-196" fmla="*/ 5032 h 10000"/>
                    <a:gd name="connsiteX5-197" fmla="*/ 8472 w 9995"/>
                    <a:gd name="connsiteY5-198" fmla="*/ 6925 h 10000"/>
                    <a:gd name="connsiteX6-199" fmla="*/ 5247 w 9995"/>
                    <a:gd name="connsiteY6-200" fmla="*/ 9999 h 10000"/>
                    <a:gd name="connsiteX7-201" fmla="*/ 2752 w 9995"/>
                    <a:gd name="connsiteY7-202" fmla="*/ 7302 h 10000"/>
                    <a:gd name="connsiteX8-203" fmla="*/ 1374 w 9995"/>
                    <a:gd name="connsiteY8-204" fmla="*/ 6984 h 10000"/>
                    <a:gd name="connsiteX9-205" fmla="*/ 45 w 9995"/>
                    <a:gd name="connsiteY9-206" fmla="*/ 4655 h 10000"/>
                    <a:gd name="connsiteX0-207" fmla="*/ 45 w 10000"/>
                    <a:gd name="connsiteY0-208" fmla="*/ 5032 h 10377"/>
                    <a:gd name="connsiteX1-209" fmla="*/ 2738 w 10000"/>
                    <a:gd name="connsiteY1-210" fmla="*/ 2807 h 10377"/>
                    <a:gd name="connsiteX2-211" fmla="*/ 4886 w 10000"/>
                    <a:gd name="connsiteY2-212" fmla="*/ 0 h 10377"/>
                    <a:gd name="connsiteX3-213" fmla="*/ 8068 w 10000"/>
                    <a:gd name="connsiteY3-214" fmla="*/ 2809 h 10377"/>
                    <a:gd name="connsiteX4-215" fmla="*/ 9996 w 10000"/>
                    <a:gd name="connsiteY4-216" fmla="*/ 5409 h 10377"/>
                    <a:gd name="connsiteX5-217" fmla="*/ 8476 w 10000"/>
                    <a:gd name="connsiteY5-218" fmla="*/ 7302 h 10377"/>
                    <a:gd name="connsiteX6-219" fmla="*/ 5250 w 10000"/>
                    <a:gd name="connsiteY6-220" fmla="*/ 10376 h 10377"/>
                    <a:gd name="connsiteX7-221" fmla="*/ 2753 w 10000"/>
                    <a:gd name="connsiteY7-222" fmla="*/ 7679 h 10377"/>
                    <a:gd name="connsiteX8-223" fmla="*/ 1375 w 10000"/>
                    <a:gd name="connsiteY8-224" fmla="*/ 7361 h 10377"/>
                    <a:gd name="connsiteX9-225" fmla="*/ 45 w 10000"/>
                    <a:gd name="connsiteY9-226" fmla="*/ 5032 h 10377"/>
                    <a:gd name="connsiteX0-227" fmla="*/ 45 w 10000"/>
                    <a:gd name="connsiteY0-228" fmla="*/ 5036 h 10381"/>
                    <a:gd name="connsiteX1-229" fmla="*/ 2738 w 10000"/>
                    <a:gd name="connsiteY1-230" fmla="*/ 2811 h 10381"/>
                    <a:gd name="connsiteX2-231" fmla="*/ 4886 w 10000"/>
                    <a:gd name="connsiteY2-232" fmla="*/ 4 h 10381"/>
                    <a:gd name="connsiteX3-233" fmla="*/ 8068 w 10000"/>
                    <a:gd name="connsiteY3-234" fmla="*/ 2813 h 10381"/>
                    <a:gd name="connsiteX4-235" fmla="*/ 9996 w 10000"/>
                    <a:gd name="connsiteY4-236" fmla="*/ 5413 h 10381"/>
                    <a:gd name="connsiteX5-237" fmla="*/ 8476 w 10000"/>
                    <a:gd name="connsiteY5-238" fmla="*/ 7306 h 10381"/>
                    <a:gd name="connsiteX6-239" fmla="*/ 5250 w 10000"/>
                    <a:gd name="connsiteY6-240" fmla="*/ 10380 h 10381"/>
                    <a:gd name="connsiteX7-241" fmla="*/ 2753 w 10000"/>
                    <a:gd name="connsiteY7-242" fmla="*/ 7683 h 10381"/>
                    <a:gd name="connsiteX8-243" fmla="*/ 1375 w 10000"/>
                    <a:gd name="connsiteY8-244" fmla="*/ 7365 h 10381"/>
                    <a:gd name="connsiteX9-245" fmla="*/ 45 w 10000"/>
                    <a:gd name="connsiteY9-246" fmla="*/ 5036 h 10381"/>
                    <a:gd name="connsiteX0-247" fmla="*/ 45 w 10000"/>
                    <a:gd name="connsiteY0-248" fmla="*/ 5036 h 10796"/>
                    <a:gd name="connsiteX1-249" fmla="*/ 2738 w 10000"/>
                    <a:gd name="connsiteY1-250" fmla="*/ 2811 h 10796"/>
                    <a:gd name="connsiteX2-251" fmla="*/ 4886 w 10000"/>
                    <a:gd name="connsiteY2-252" fmla="*/ 4 h 10796"/>
                    <a:gd name="connsiteX3-253" fmla="*/ 8068 w 10000"/>
                    <a:gd name="connsiteY3-254" fmla="*/ 2813 h 10796"/>
                    <a:gd name="connsiteX4-255" fmla="*/ 9996 w 10000"/>
                    <a:gd name="connsiteY4-256" fmla="*/ 5413 h 10796"/>
                    <a:gd name="connsiteX5-257" fmla="*/ 8476 w 10000"/>
                    <a:gd name="connsiteY5-258" fmla="*/ 7306 h 10796"/>
                    <a:gd name="connsiteX6-259" fmla="*/ 5202 w 10000"/>
                    <a:gd name="connsiteY6-260" fmla="*/ 10795 h 10796"/>
                    <a:gd name="connsiteX7-261" fmla="*/ 2753 w 10000"/>
                    <a:gd name="connsiteY7-262" fmla="*/ 7683 h 10796"/>
                    <a:gd name="connsiteX8-263" fmla="*/ 1375 w 10000"/>
                    <a:gd name="connsiteY8-264" fmla="*/ 7365 h 10796"/>
                    <a:gd name="connsiteX9-265" fmla="*/ 45 w 10000"/>
                    <a:gd name="connsiteY9-266" fmla="*/ 5036 h 10796"/>
                    <a:gd name="connsiteX0-267" fmla="*/ 45 w 10000"/>
                    <a:gd name="connsiteY0-268" fmla="*/ 5036 h 10795"/>
                    <a:gd name="connsiteX1-269" fmla="*/ 2738 w 10000"/>
                    <a:gd name="connsiteY1-270" fmla="*/ 2811 h 10795"/>
                    <a:gd name="connsiteX2-271" fmla="*/ 4886 w 10000"/>
                    <a:gd name="connsiteY2-272" fmla="*/ 4 h 10795"/>
                    <a:gd name="connsiteX3-273" fmla="*/ 8068 w 10000"/>
                    <a:gd name="connsiteY3-274" fmla="*/ 2813 h 10795"/>
                    <a:gd name="connsiteX4-275" fmla="*/ 9996 w 10000"/>
                    <a:gd name="connsiteY4-276" fmla="*/ 5413 h 10795"/>
                    <a:gd name="connsiteX5-277" fmla="*/ 8476 w 10000"/>
                    <a:gd name="connsiteY5-278" fmla="*/ 7306 h 10795"/>
                    <a:gd name="connsiteX6-279" fmla="*/ 5202 w 10000"/>
                    <a:gd name="connsiteY6-280" fmla="*/ 10795 h 10795"/>
                    <a:gd name="connsiteX7-281" fmla="*/ 2753 w 10000"/>
                    <a:gd name="connsiteY7-282" fmla="*/ 7683 h 10795"/>
                    <a:gd name="connsiteX8-283" fmla="*/ 1375 w 10000"/>
                    <a:gd name="connsiteY8-284" fmla="*/ 7365 h 10795"/>
                    <a:gd name="connsiteX9-285" fmla="*/ 45 w 10000"/>
                    <a:gd name="connsiteY9-286" fmla="*/ 5036 h 10795"/>
                    <a:gd name="connsiteX0-287" fmla="*/ 45 w 10000"/>
                    <a:gd name="connsiteY0-288" fmla="*/ 5036 h 10795"/>
                    <a:gd name="connsiteX1-289" fmla="*/ 2738 w 10000"/>
                    <a:gd name="connsiteY1-290" fmla="*/ 2811 h 10795"/>
                    <a:gd name="connsiteX2-291" fmla="*/ 4886 w 10000"/>
                    <a:gd name="connsiteY2-292" fmla="*/ 4 h 10795"/>
                    <a:gd name="connsiteX3-293" fmla="*/ 8068 w 10000"/>
                    <a:gd name="connsiteY3-294" fmla="*/ 2813 h 10795"/>
                    <a:gd name="connsiteX4-295" fmla="*/ 9996 w 10000"/>
                    <a:gd name="connsiteY4-296" fmla="*/ 5413 h 10795"/>
                    <a:gd name="connsiteX5-297" fmla="*/ 8476 w 10000"/>
                    <a:gd name="connsiteY5-298" fmla="*/ 7306 h 10795"/>
                    <a:gd name="connsiteX6-299" fmla="*/ 5202 w 10000"/>
                    <a:gd name="connsiteY6-300" fmla="*/ 10795 h 10795"/>
                    <a:gd name="connsiteX7-301" fmla="*/ 2753 w 10000"/>
                    <a:gd name="connsiteY7-302" fmla="*/ 7683 h 10795"/>
                    <a:gd name="connsiteX8-303" fmla="*/ 1375 w 10000"/>
                    <a:gd name="connsiteY8-304" fmla="*/ 7365 h 10795"/>
                    <a:gd name="connsiteX9-305" fmla="*/ 45 w 10000"/>
                    <a:gd name="connsiteY9-306" fmla="*/ 5036 h 10795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</a:cxnLst>
                  <a:rect l="l" t="t" r="r" b="b"/>
                  <a:pathLst>
                    <a:path w="10000" h="10795">
                      <a:moveTo>
                        <a:pt x="45" y="5036"/>
                      </a:moveTo>
                      <a:cubicBezTo>
                        <a:pt x="272" y="4277"/>
                        <a:pt x="1931" y="3650"/>
                        <a:pt x="2738" y="2811"/>
                      </a:cubicBezTo>
                      <a:cubicBezTo>
                        <a:pt x="3545" y="1972"/>
                        <a:pt x="3352" y="117"/>
                        <a:pt x="4886" y="4"/>
                      </a:cubicBezTo>
                      <a:cubicBezTo>
                        <a:pt x="6420" y="-109"/>
                        <a:pt x="7216" y="1912"/>
                        <a:pt x="8068" y="2813"/>
                      </a:cubicBezTo>
                      <a:cubicBezTo>
                        <a:pt x="8920" y="3715"/>
                        <a:pt x="9928" y="3420"/>
                        <a:pt x="9996" y="5413"/>
                      </a:cubicBezTo>
                      <a:cubicBezTo>
                        <a:pt x="10064" y="7406"/>
                        <a:pt x="9275" y="6409"/>
                        <a:pt x="8476" y="7306"/>
                      </a:cubicBezTo>
                      <a:cubicBezTo>
                        <a:pt x="7677" y="8203"/>
                        <a:pt x="7086" y="10770"/>
                        <a:pt x="5202" y="10795"/>
                      </a:cubicBezTo>
                      <a:cubicBezTo>
                        <a:pt x="3318" y="10820"/>
                        <a:pt x="3391" y="8255"/>
                        <a:pt x="2753" y="7683"/>
                      </a:cubicBezTo>
                      <a:cubicBezTo>
                        <a:pt x="2115" y="7111"/>
                        <a:pt x="2326" y="7496"/>
                        <a:pt x="1375" y="7365"/>
                      </a:cubicBezTo>
                      <a:cubicBezTo>
                        <a:pt x="493" y="6773"/>
                        <a:pt x="-182" y="5795"/>
                        <a:pt x="45" y="5036"/>
                      </a:cubicBezTo>
                      <a:close/>
                    </a:path>
                  </a:pathLst>
                </a:custGeom>
                <a:solidFill>
                  <a:srgbClr val="9CE0FA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dirty="0">
                    <a:solidFill>
                      <a:srgbClr val="000000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392" name="Group 391"/>
                <p:cNvGrpSpPr/>
                <p:nvPr/>
              </p:nvGrpSpPr>
              <p:grpSpPr>
                <a:xfrm>
                  <a:off x="8136838" y="3735782"/>
                  <a:ext cx="2402775" cy="1530043"/>
                  <a:chOff x="8136838" y="3735782"/>
                  <a:chExt cx="2402775" cy="1530043"/>
                </a:xfrm>
              </p:grpSpPr>
              <p:grpSp>
                <p:nvGrpSpPr>
                  <p:cNvPr id="393" name="Group 392"/>
                  <p:cNvGrpSpPr/>
                  <p:nvPr/>
                </p:nvGrpSpPr>
                <p:grpSpPr>
                  <a:xfrm>
                    <a:off x="8324065" y="3830658"/>
                    <a:ext cx="2215548" cy="1435167"/>
                    <a:chOff x="833331" y="2873352"/>
                    <a:chExt cx="2333625" cy="1590649"/>
                  </a:xfrm>
                </p:grpSpPr>
                <p:grpSp>
                  <p:nvGrpSpPr>
                    <p:cNvPr id="395" name="Group 394"/>
                    <p:cNvGrpSpPr/>
                    <p:nvPr/>
                  </p:nvGrpSpPr>
                  <p:grpSpPr>
                    <a:xfrm>
                      <a:off x="1736090" y="2873352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443" name="Group 327"/>
                      <p:cNvGrpSpPr/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447" name="Oval 446"/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48" name="Rectangle 447"/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49" name="Oval 448"/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50" name="Freeform 449"/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-1" fmla="*/ 1486231 w 2944854"/>
                            <a:gd name="connsiteY0-2" fmla="*/ 727041 h 1316375"/>
                            <a:gd name="connsiteX1-3" fmla="*/ 257675 w 2944854"/>
                            <a:gd name="connsiteY1-4" fmla="*/ 1302232 h 1316375"/>
                            <a:gd name="connsiteX2-5" fmla="*/ 0 w 2944854"/>
                            <a:gd name="connsiteY2-6" fmla="*/ 1228607 h 1316375"/>
                            <a:gd name="connsiteX3-7" fmla="*/ 911064 w 2944854"/>
                            <a:gd name="connsiteY3-8" fmla="*/ 837478 h 1316375"/>
                            <a:gd name="connsiteX4-9" fmla="*/ 883456 w 2944854"/>
                            <a:gd name="connsiteY4-10" fmla="*/ 450949 h 1316375"/>
                            <a:gd name="connsiteX5-11" fmla="*/ 161047 w 2944854"/>
                            <a:gd name="connsiteY5-12" fmla="*/ 119640 h 1316375"/>
                            <a:gd name="connsiteX6-13" fmla="*/ 404917 w 2944854"/>
                            <a:gd name="connsiteY6-14" fmla="*/ 50617 h 1316375"/>
                            <a:gd name="connsiteX7-15" fmla="*/ 1477028 w 2944854"/>
                            <a:gd name="connsiteY7-16" fmla="*/ 501566 h 1316375"/>
                            <a:gd name="connsiteX8-17" fmla="*/ 2572146 w 2944854"/>
                            <a:gd name="connsiteY8-18" fmla="*/ 0 h 1316375"/>
                            <a:gd name="connsiteX9-19" fmla="*/ 2875834 w 2944854"/>
                            <a:gd name="connsiteY9-20" fmla="*/ 96632 h 1316375"/>
                            <a:gd name="connsiteX10-21" fmla="*/ 2079803 w 2944854"/>
                            <a:gd name="connsiteY10-22" fmla="*/ 432543 h 1316375"/>
                            <a:gd name="connsiteX11-23" fmla="*/ 2240850 w 2944854"/>
                            <a:gd name="connsiteY11-24" fmla="*/ 920305 h 1316375"/>
                            <a:gd name="connsiteX12-25" fmla="*/ 2944854 w 2944854"/>
                            <a:gd name="connsiteY12-26" fmla="*/ 1228607 h 1316375"/>
                            <a:gd name="connsiteX13-27" fmla="*/ 2756623 w 2944854"/>
                            <a:gd name="connsiteY13-28" fmla="*/ 1316375 h 1316375"/>
                            <a:gd name="connsiteX14-29" fmla="*/ 1486231 w 2944854"/>
                            <a:gd name="connsiteY14-30" fmla="*/ 727041 h 1316375"/>
                            <a:gd name="connsiteX0-31" fmla="*/ 1486231 w 3024520"/>
                            <a:gd name="connsiteY0-32" fmla="*/ 727041 h 1316375"/>
                            <a:gd name="connsiteX1-33" fmla="*/ 257675 w 3024520"/>
                            <a:gd name="connsiteY1-34" fmla="*/ 1302232 h 1316375"/>
                            <a:gd name="connsiteX2-35" fmla="*/ 0 w 3024520"/>
                            <a:gd name="connsiteY2-36" fmla="*/ 1228607 h 1316375"/>
                            <a:gd name="connsiteX3-37" fmla="*/ 911064 w 3024520"/>
                            <a:gd name="connsiteY3-38" fmla="*/ 837478 h 1316375"/>
                            <a:gd name="connsiteX4-39" fmla="*/ 883456 w 3024520"/>
                            <a:gd name="connsiteY4-40" fmla="*/ 450949 h 1316375"/>
                            <a:gd name="connsiteX5-41" fmla="*/ 161047 w 3024520"/>
                            <a:gd name="connsiteY5-42" fmla="*/ 119640 h 1316375"/>
                            <a:gd name="connsiteX6-43" fmla="*/ 404917 w 3024520"/>
                            <a:gd name="connsiteY6-44" fmla="*/ 50617 h 1316375"/>
                            <a:gd name="connsiteX7-45" fmla="*/ 1477028 w 3024520"/>
                            <a:gd name="connsiteY7-46" fmla="*/ 501566 h 1316375"/>
                            <a:gd name="connsiteX8-47" fmla="*/ 2572146 w 3024520"/>
                            <a:gd name="connsiteY8-48" fmla="*/ 0 h 1316375"/>
                            <a:gd name="connsiteX9-49" fmla="*/ 2875834 w 3024520"/>
                            <a:gd name="connsiteY9-50" fmla="*/ 96632 h 1316375"/>
                            <a:gd name="connsiteX10-51" fmla="*/ 2079803 w 3024520"/>
                            <a:gd name="connsiteY10-52" fmla="*/ 432543 h 1316375"/>
                            <a:gd name="connsiteX11-53" fmla="*/ 2240850 w 3024520"/>
                            <a:gd name="connsiteY11-54" fmla="*/ 920305 h 1316375"/>
                            <a:gd name="connsiteX12-55" fmla="*/ 3024520 w 3024520"/>
                            <a:gd name="connsiteY12-56" fmla="*/ 1228607 h 1316375"/>
                            <a:gd name="connsiteX13-57" fmla="*/ 2756623 w 3024520"/>
                            <a:gd name="connsiteY13-58" fmla="*/ 1316375 h 1316375"/>
                            <a:gd name="connsiteX14-59" fmla="*/ 1486231 w 3024520"/>
                            <a:gd name="connsiteY14-60" fmla="*/ 727041 h 1316375"/>
                            <a:gd name="connsiteX0-61" fmla="*/ 1537780 w 3076069"/>
                            <a:gd name="connsiteY0-62" fmla="*/ 727041 h 1316375"/>
                            <a:gd name="connsiteX1-63" fmla="*/ 309224 w 3076069"/>
                            <a:gd name="connsiteY1-64" fmla="*/ 1302232 h 1316375"/>
                            <a:gd name="connsiteX2-65" fmla="*/ 0 w 3076069"/>
                            <a:gd name="connsiteY2-66" fmla="*/ 1228607 h 1316375"/>
                            <a:gd name="connsiteX3-67" fmla="*/ 962613 w 3076069"/>
                            <a:gd name="connsiteY3-68" fmla="*/ 837478 h 1316375"/>
                            <a:gd name="connsiteX4-69" fmla="*/ 935005 w 3076069"/>
                            <a:gd name="connsiteY4-70" fmla="*/ 450949 h 1316375"/>
                            <a:gd name="connsiteX5-71" fmla="*/ 212596 w 3076069"/>
                            <a:gd name="connsiteY5-72" fmla="*/ 119640 h 1316375"/>
                            <a:gd name="connsiteX6-73" fmla="*/ 456466 w 3076069"/>
                            <a:gd name="connsiteY6-74" fmla="*/ 50617 h 1316375"/>
                            <a:gd name="connsiteX7-75" fmla="*/ 1528577 w 3076069"/>
                            <a:gd name="connsiteY7-76" fmla="*/ 501566 h 1316375"/>
                            <a:gd name="connsiteX8-77" fmla="*/ 2623695 w 3076069"/>
                            <a:gd name="connsiteY8-78" fmla="*/ 0 h 1316375"/>
                            <a:gd name="connsiteX9-79" fmla="*/ 2927383 w 3076069"/>
                            <a:gd name="connsiteY9-80" fmla="*/ 96632 h 1316375"/>
                            <a:gd name="connsiteX10-81" fmla="*/ 2131352 w 3076069"/>
                            <a:gd name="connsiteY10-82" fmla="*/ 432543 h 1316375"/>
                            <a:gd name="connsiteX11-83" fmla="*/ 2292399 w 3076069"/>
                            <a:gd name="connsiteY11-84" fmla="*/ 920305 h 1316375"/>
                            <a:gd name="connsiteX12-85" fmla="*/ 3076069 w 3076069"/>
                            <a:gd name="connsiteY12-86" fmla="*/ 1228607 h 1316375"/>
                            <a:gd name="connsiteX13-87" fmla="*/ 2808172 w 3076069"/>
                            <a:gd name="connsiteY13-88" fmla="*/ 1316375 h 1316375"/>
                            <a:gd name="connsiteX14-89" fmla="*/ 1537780 w 3076069"/>
                            <a:gd name="connsiteY14-90" fmla="*/ 727041 h 1316375"/>
                            <a:gd name="connsiteX0-91" fmla="*/ 1537780 w 3076069"/>
                            <a:gd name="connsiteY0-92" fmla="*/ 727041 h 1321259"/>
                            <a:gd name="connsiteX1-93" fmla="*/ 313981 w 3076069"/>
                            <a:gd name="connsiteY1-94" fmla="*/ 1321259 h 1321259"/>
                            <a:gd name="connsiteX2-95" fmla="*/ 0 w 3076069"/>
                            <a:gd name="connsiteY2-96" fmla="*/ 1228607 h 1321259"/>
                            <a:gd name="connsiteX3-97" fmla="*/ 962613 w 3076069"/>
                            <a:gd name="connsiteY3-98" fmla="*/ 837478 h 1321259"/>
                            <a:gd name="connsiteX4-99" fmla="*/ 935005 w 3076069"/>
                            <a:gd name="connsiteY4-100" fmla="*/ 450949 h 1321259"/>
                            <a:gd name="connsiteX5-101" fmla="*/ 212596 w 3076069"/>
                            <a:gd name="connsiteY5-102" fmla="*/ 119640 h 1321259"/>
                            <a:gd name="connsiteX6-103" fmla="*/ 456466 w 3076069"/>
                            <a:gd name="connsiteY6-104" fmla="*/ 50617 h 1321259"/>
                            <a:gd name="connsiteX7-105" fmla="*/ 1528577 w 3076069"/>
                            <a:gd name="connsiteY7-106" fmla="*/ 501566 h 1321259"/>
                            <a:gd name="connsiteX8-107" fmla="*/ 2623695 w 3076069"/>
                            <a:gd name="connsiteY8-108" fmla="*/ 0 h 1321259"/>
                            <a:gd name="connsiteX9-109" fmla="*/ 2927383 w 3076069"/>
                            <a:gd name="connsiteY9-110" fmla="*/ 96632 h 1321259"/>
                            <a:gd name="connsiteX10-111" fmla="*/ 2131352 w 3076069"/>
                            <a:gd name="connsiteY10-112" fmla="*/ 432543 h 1321259"/>
                            <a:gd name="connsiteX11-113" fmla="*/ 2292399 w 3076069"/>
                            <a:gd name="connsiteY11-114" fmla="*/ 920305 h 1321259"/>
                            <a:gd name="connsiteX12-115" fmla="*/ 3076069 w 3076069"/>
                            <a:gd name="connsiteY12-116" fmla="*/ 1228607 h 1321259"/>
                            <a:gd name="connsiteX13-117" fmla="*/ 2808172 w 3076069"/>
                            <a:gd name="connsiteY13-118" fmla="*/ 1316375 h 1321259"/>
                            <a:gd name="connsiteX14-119" fmla="*/ 1537780 w 3076069"/>
                            <a:gd name="connsiteY14-120" fmla="*/ 727041 h 1321259"/>
                            <a:gd name="connsiteX0-121" fmla="*/ 1537780 w 3076069"/>
                            <a:gd name="connsiteY0-122" fmla="*/ 750825 h 1321259"/>
                            <a:gd name="connsiteX1-123" fmla="*/ 313981 w 3076069"/>
                            <a:gd name="connsiteY1-124" fmla="*/ 1321259 h 1321259"/>
                            <a:gd name="connsiteX2-125" fmla="*/ 0 w 3076069"/>
                            <a:gd name="connsiteY2-126" fmla="*/ 1228607 h 1321259"/>
                            <a:gd name="connsiteX3-127" fmla="*/ 962613 w 3076069"/>
                            <a:gd name="connsiteY3-128" fmla="*/ 837478 h 1321259"/>
                            <a:gd name="connsiteX4-129" fmla="*/ 935005 w 3076069"/>
                            <a:gd name="connsiteY4-130" fmla="*/ 450949 h 1321259"/>
                            <a:gd name="connsiteX5-131" fmla="*/ 212596 w 3076069"/>
                            <a:gd name="connsiteY5-132" fmla="*/ 119640 h 1321259"/>
                            <a:gd name="connsiteX6-133" fmla="*/ 456466 w 3076069"/>
                            <a:gd name="connsiteY6-134" fmla="*/ 50617 h 1321259"/>
                            <a:gd name="connsiteX7-135" fmla="*/ 1528577 w 3076069"/>
                            <a:gd name="connsiteY7-136" fmla="*/ 501566 h 1321259"/>
                            <a:gd name="connsiteX8-137" fmla="*/ 2623695 w 3076069"/>
                            <a:gd name="connsiteY8-138" fmla="*/ 0 h 1321259"/>
                            <a:gd name="connsiteX9-139" fmla="*/ 2927383 w 3076069"/>
                            <a:gd name="connsiteY9-140" fmla="*/ 96632 h 1321259"/>
                            <a:gd name="connsiteX10-141" fmla="*/ 2131352 w 3076069"/>
                            <a:gd name="connsiteY10-142" fmla="*/ 432543 h 1321259"/>
                            <a:gd name="connsiteX11-143" fmla="*/ 2292399 w 3076069"/>
                            <a:gd name="connsiteY11-144" fmla="*/ 920305 h 1321259"/>
                            <a:gd name="connsiteX12-145" fmla="*/ 3076069 w 3076069"/>
                            <a:gd name="connsiteY12-146" fmla="*/ 1228607 h 1321259"/>
                            <a:gd name="connsiteX13-147" fmla="*/ 2808172 w 3076069"/>
                            <a:gd name="connsiteY13-148" fmla="*/ 1316375 h 1321259"/>
                            <a:gd name="connsiteX14-149" fmla="*/ 1537780 w 3076069"/>
                            <a:gd name="connsiteY14-150" fmla="*/ 750825 h 1321259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  <a:cxn ang="0">
                              <a:pos x="connsiteX11-23" y="connsiteY11-24"/>
                            </a:cxn>
                            <a:cxn ang="0">
                              <a:pos x="connsiteX12-25" y="connsiteY12-26"/>
                            </a:cxn>
                            <a:cxn ang="0">
                              <a:pos x="connsiteX13-27" y="connsiteY13-28"/>
                            </a:cxn>
                            <a:cxn ang="0">
                              <a:pos x="connsiteX14-29" y="connsiteY14-30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51" name="Freeform 450"/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-1" fmla="*/ 0 w 3640627"/>
                            <a:gd name="connsiteY0-2" fmla="*/ 242051 h 923747"/>
                            <a:gd name="connsiteX1-3" fmla="*/ 655168 w 3640627"/>
                            <a:gd name="connsiteY1-4" fmla="*/ 16495 h 923747"/>
                            <a:gd name="connsiteX2-5" fmla="*/ 1809765 w 3640627"/>
                            <a:gd name="connsiteY2-6" fmla="*/ 511360 h 923747"/>
                            <a:gd name="connsiteX3-7" fmla="*/ 2964363 w 3640627"/>
                            <a:gd name="connsiteY3-8" fmla="*/ 0 h 923747"/>
                            <a:gd name="connsiteX4-9" fmla="*/ 3640627 w 3640627"/>
                            <a:gd name="connsiteY4-10" fmla="*/ 197946 h 923747"/>
                            <a:gd name="connsiteX5-11" fmla="*/ 3195282 w 3640627"/>
                            <a:gd name="connsiteY5-12" fmla="*/ 461874 h 923747"/>
                            <a:gd name="connsiteX6-13" fmla="*/ 2980857 w 3640627"/>
                            <a:gd name="connsiteY6-14" fmla="*/ 379396 h 923747"/>
                            <a:gd name="connsiteX7-15" fmla="*/ 1826259 w 3640627"/>
                            <a:gd name="connsiteY7-16" fmla="*/ 923747 h 923747"/>
                            <a:gd name="connsiteX8-17" fmla="*/ 671662 w 3640627"/>
                            <a:gd name="connsiteY8-18" fmla="*/ 412387 h 923747"/>
                            <a:gd name="connsiteX9-19" fmla="*/ 523214 w 3640627"/>
                            <a:gd name="connsiteY9-20" fmla="*/ 478369 h 923747"/>
                            <a:gd name="connsiteX10-21" fmla="*/ 0 w 3640627"/>
                            <a:gd name="connsiteY10-22" fmla="*/ 242051 h 923747"/>
                            <a:gd name="connsiteX0-23" fmla="*/ 0 w 3640627"/>
                            <a:gd name="connsiteY0-24" fmla="*/ 242051 h 923747"/>
                            <a:gd name="connsiteX1-25" fmla="*/ 655168 w 3640627"/>
                            <a:gd name="connsiteY1-26" fmla="*/ 16495 h 923747"/>
                            <a:gd name="connsiteX2-27" fmla="*/ 1809765 w 3640627"/>
                            <a:gd name="connsiteY2-28" fmla="*/ 511360 h 923747"/>
                            <a:gd name="connsiteX3-29" fmla="*/ 2964363 w 3640627"/>
                            <a:gd name="connsiteY3-30" fmla="*/ 0 h 923747"/>
                            <a:gd name="connsiteX4-31" fmla="*/ 3640627 w 3640627"/>
                            <a:gd name="connsiteY4-32" fmla="*/ 197946 h 923747"/>
                            <a:gd name="connsiteX5-33" fmla="*/ 3195282 w 3640627"/>
                            <a:gd name="connsiteY5-34" fmla="*/ 461874 h 923747"/>
                            <a:gd name="connsiteX6-35" fmla="*/ 2980857 w 3640627"/>
                            <a:gd name="connsiteY6-36" fmla="*/ 379396 h 923747"/>
                            <a:gd name="connsiteX7-37" fmla="*/ 1826259 w 3640627"/>
                            <a:gd name="connsiteY7-38" fmla="*/ 923747 h 923747"/>
                            <a:gd name="connsiteX8-39" fmla="*/ 671662 w 3640627"/>
                            <a:gd name="connsiteY8-40" fmla="*/ 412387 h 923747"/>
                            <a:gd name="connsiteX9-41" fmla="*/ 523214 w 3640627"/>
                            <a:gd name="connsiteY9-42" fmla="*/ 482971 h 923747"/>
                            <a:gd name="connsiteX10-43" fmla="*/ 0 w 3640627"/>
                            <a:gd name="connsiteY10-44" fmla="*/ 242051 h 923747"/>
                            <a:gd name="connsiteX0-45" fmla="*/ 0 w 3640627"/>
                            <a:gd name="connsiteY0-46" fmla="*/ 242051 h 923747"/>
                            <a:gd name="connsiteX1-47" fmla="*/ 655168 w 3640627"/>
                            <a:gd name="connsiteY1-48" fmla="*/ 16495 h 923747"/>
                            <a:gd name="connsiteX2-49" fmla="*/ 1809765 w 3640627"/>
                            <a:gd name="connsiteY2-50" fmla="*/ 511360 h 923747"/>
                            <a:gd name="connsiteX3-51" fmla="*/ 2964363 w 3640627"/>
                            <a:gd name="connsiteY3-52" fmla="*/ 0 h 923747"/>
                            <a:gd name="connsiteX4-53" fmla="*/ 3640627 w 3640627"/>
                            <a:gd name="connsiteY4-54" fmla="*/ 197946 h 923747"/>
                            <a:gd name="connsiteX5-55" fmla="*/ 3195282 w 3640627"/>
                            <a:gd name="connsiteY5-56" fmla="*/ 461874 h 923747"/>
                            <a:gd name="connsiteX6-57" fmla="*/ 2980857 w 3640627"/>
                            <a:gd name="connsiteY6-58" fmla="*/ 379396 h 923747"/>
                            <a:gd name="connsiteX7-59" fmla="*/ 1826259 w 3640627"/>
                            <a:gd name="connsiteY7-60" fmla="*/ 923747 h 923747"/>
                            <a:gd name="connsiteX8-61" fmla="*/ 690067 w 3640627"/>
                            <a:gd name="connsiteY8-62" fmla="*/ 412387 h 923747"/>
                            <a:gd name="connsiteX9-63" fmla="*/ 523214 w 3640627"/>
                            <a:gd name="connsiteY9-64" fmla="*/ 482971 h 923747"/>
                            <a:gd name="connsiteX10-65" fmla="*/ 0 w 3640627"/>
                            <a:gd name="connsiteY10-66" fmla="*/ 242051 h 923747"/>
                            <a:gd name="connsiteX0-67" fmla="*/ 0 w 3640627"/>
                            <a:gd name="connsiteY0-68" fmla="*/ 242051 h 946755"/>
                            <a:gd name="connsiteX1-69" fmla="*/ 655168 w 3640627"/>
                            <a:gd name="connsiteY1-70" fmla="*/ 16495 h 946755"/>
                            <a:gd name="connsiteX2-71" fmla="*/ 1809765 w 3640627"/>
                            <a:gd name="connsiteY2-72" fmla="*/ 511360 h 946755"/>
                            <a:gd name="connsiteX3-73" fmla="*/ 2964363 w 3640627"/>
                            <a:gd name="connsiteY3-74" fmla="*/ 0 h 946755"/>
                            <a:gd name="connsiteX4-75" fmla="*/ 3640627 w 3640627"/>
                            <a:gd name="connsiteY4-76" fmla="*/ 197946 h 946755"/>
                            <a:gd name="connsiteX5-77" fmla="*/ 3195282 w 3640627"/>
                            <a:gd name="connsiteY5-78" fmla="*/ 461874 h 946755"/>
                            <a:gd name="connsiteX6-79" fmla="*/ 2980857 w 3640627"/>
                            <a:gd name="connsiteY6-80" fmla="*/ 379396 h 946755"/>
                            <a:gd name="connsiteX7-81" fmla="*/ 1876873 w 3640627"/>
                            <a:gd name="connsiteY7-82" fmla="*/ 946755 h 946755"/>
                            <a:gd name="connsiteX8-83" fmla="*/ 690067 w 3640627"/>
                            <a:gd name="connsiteY8-84" fmla="*/ 412387 h 946755"/>
                            <a:gd name="connsiteX9-85" fmla="*/ 523214 w 3640627"/>
                            <a:gd name="connsiteY9-86" fmla="*/ 482971 h 946755"/>
                            <a:gd name="connsiteX10-87" fmla="*/ 0 w 3640627"/>
                            <a:gd name="connsiteY10-88" fmla="*/ 242051 h 946755"/>
                            <a:gd name="connsiteX0-89" fmla="*/ 0 w 3640627"/>
                            <a:gd name="connsiteY0-90" fmla="*/ 242051 h 946755"/>
                            <a:gd name="connsiteX1-91" fmla="*/ 655168 w 3640627"/>
                            <a:gd name="connsiteY1-92" fmla="*/ 16495 h 946755"/>
                            <a:gd name="connsiteX2-93" fmla="*/ 1855778 w 3640627"/>
                            <a:gd name="connsiteY2-94" fmla="*/ 534367 h 946755"/>
                            <a:gd name="connsiteX3-95" fmla="*/ 2964363 w 3640627"/>
                            <a:gd name="connsiteY3-96" fmla="*/ 0 h 946755"/>
                            <a:gd name="connsiteX4-97" fmla="*/ 3640627 w 3640627"/>
                            <a:gd name="connsiteY4-98" fmla="*/ 197946 h 946755"/>
                            <a:gd name="connsiteX5-99" fmla="*/ 3195282 w 3640627"/>
                            <a:gd name="connsiteY5-100" fmla="*/ 461874 h 946755"/>
                            <a:gd name="connsiteX6-101" fmla="*/ 2980857 w 3640627"/>
                            <a:gd name="connsiteY6-102" fmla="*/ 379396 h 946755"/>
                            <a:gd name="connsiteX7-103" fmla="*/ 1876873 w 3640627"/>
                            <a:gd name="connsiteY7-104" fmla="*/ 946755 h 946755"/>
                            <a:gd name="connsiteX8-105" fmla="*/ 690067 w 3640627"/>
                            <a:gd name="connsiteY8-106" fmla="*/ 412387 h 946755"/>
                            <a:gd name="connsiteX9-107" fmla="*/ 523214 w 3640627"/>
                            <a:gd name="connsiteY9-108" fmla="*/ 482971 h 946755"/>
                            <a:gd name="connsiteX10-109" fmla="*/ 0 w 3640627"/>
                            <a:gd name="connsiteY10-110" fmla="*/ 242051 h 946755"/>
                            <a:gd name="connsiteX0-111" fmla="*/ 0 w 3640627"/>
                            <a:gd name="connsiteY0-112" fmla="*/ 242051 h 946755"/>
                            <a:gd name="connsiteX1-113" fmla="*/ 655168 w 3640627"/>
                            <a:gd name="connsiteY1-114" fmla="*/ 16495 h 946755"/>
                            <a:gd name="connsiteX2-115" fmla="*/ 1855778 w 3640627"/>
                            <a:gd name="connsiteY2-116" fmla="*/ 534367 h 946755"/>
                            <a:gd name="connsiteX3-117" fmla="*/ 2964363 w 3640627"/>
                            <a:gd name="connsiteY3-118" fmla="*/ 0 h 946755"/>
                            <a:gd name="connsiteX4-119" fmla="*/ 3640627 w 3640627"/>
                            <a:gd name="connsiteY4-120" fmla="*/ 197946 h 946755"/>
                            <a:gd name="connsiteX5-121" fmla="*/ 3195282 w 3640627"/>
                            <a:gd name="connsiteY5-122" fmla="*/ 461874 h 946755"/>
                            <a:gd name="connsiteX6-123" fmla="*/ 3008465 w 3640627"/>
                            <a:gd name="connsiteY6-124" fmla="*/ 402404 h 946755"/>
                            <a:gd name="connsiteX7-125" fmla="*/ 1876873 w 3640627"/>
                            <a:gd name="connsiteY7-126" fmla="*/ 946755 h 946755"/>
                            <a:gd name="connsiteX8-127" fmla="*/ 690067 w 3640627"/>
                            <a:gd name="connsiteY8-128" fmla="*/ 412387 h 946755"/>
                            <a:gd name="connsiteX9-129" fmla="*/ 523214 w 3640627"/>
                            <a:gd name="connsiteY9-130" fmla="*/ 482971 h 946755"/>
                            <a:gd name="connsiteX10-131" fmla="*/ 0 w 3640627"/>
                            <a:gd name="connsiteY10-132" fmla="*/ 242051 h 946755"/>
                            <a:gd name="connsiteX0-133" fmla="*/ 0 w 3723451"/>
                            <a:gd name="connsiteY0-134" fmla="*/ 242051 h 946755"/>
                            <a:gd name="connsiteX1-135" fmla="*/ 655168 w 3723451"/>
                            <a:gd name="connsiteY1-136" fmla="*/ 16495 h 946755"/>
                            <a:gd name="connsiteX2-137" fmla="*/ 1855778 w 3723451"/>
                            <a:gd name="connsiteY2-138" fmla="*/ 534367 h 946755"/>
                            <a:gd name="connsiteX3-139" fmla="*/ 2964363 w 3723451"/>
                            <a:gd name="connsiteY3-140" fmla="*/ 0 h 946755"/>
                            <a:gd name="connsiteX4-141" fmla="*/ 3723451 w 3723451"/>
                            <a:gd name="connsiteY4-142" fmla="*/ 220954 h 946755"/>
                            <a:gd name="connsiteX5-143" fmla="*/ 3195282 w 3723451"/>
                            <a:gd name="connsiteY5-144" fmla="*/ 461874 h 946755"/>
                            <a:gd name="connsiteX6-145" fmla="*/ 3008465 w 3723451"/>
                            <a:gd name="connsiteY6-146" fmla="*/ 402404 h 946755"/>
                            <a:gd name="connsiteX7-147" fmla="*/ 1876873 w 3723451"/>
                            <a:gd name="connsiteY7-148" fmla="*/ 946755 h 946755"/>
                            <a:gd name="connsiteX8-149" fmla="*/ 690067 w 3723451"/>
                            <a:gd name="connsiteY8-150" fmla="*/ 412387 h 946755"/>
                            <a:gd name="connsiteX9-151" fmla="*/ 523214 w 3723451"/>
                            <a:gd name="connsiteY9-152" fmla="*/ 482971 h 946755"/>
                            <a:gd name="connsiteX10-153" fmla="*/ 0 w 3723451"/>
                            <a:gd name="connsiteY10-154" fmla="*/ 242051 h 946755"/>
                            <a:gd name="connsiteX0-155" fmla="*/ 0 w 3723451"/>
                            <a:gd name="connsiteY0-156" fmla="*/ 228246 h 932950"/>
                            <a:gd name="connsiteX1-157" fmla="*/ 655168 w 3723451"/>
                            <a:gd name="connsiteY1-158" fmla="*/ 2690 h 932950"/>
                            <a:gd name="connsiteX2-159" fmla="*/ 1855778 w 3723451"/>
                            <a:gd name="connsiteY2-160" fmla="*/ 520562 h 932950"/>
                            <a:gd name="connsiteX3-161" fmla="*/ 3001174 w 3723451"/>
                            <a:gd name="connsiteY3-162" fmla="*/ 0 h 932950"/>
                            <a:gd name="connsiteX4-163" fmla="*/ 3723451 w 3723451"/>
                            <a:gd name="connsiteY4-164" fmla="*/ 207149 h 932950"/>
                            <a:gd name="connsiteX5-165" fmla="*/ 3195282 w 3723451"/>
                            <a:gd name="connsiteY5-166" fmla="*/ 448069 h 932950"/>
                            <a:gd name="connsiteX6-167" fmla="*/ 3008465 w 3723451"/>
                            <a:gd name="connsiteY6-168" fmla="*/ 388599 h 932950"/>
                            <a:gd name="connsiteX7-169" fmla="*/ 1876873 w 3723451"/>
                            <a:gd name="connsiteY7-170" fmla="*/ 932950 h 932950"/>
                            <a:gd name="connsiteX8-171" fmla="*/ 690067 w 3723451"/>
                            <a:gd name="connsiteY8-172" fmla="*/ 398582 h 932950"/>
                            <a:gd name="connsiteX9-173" fmla="*/ 523214 w 3723451"/>
                            <a:gd name="connsiteY9-174" fmla="*/ 469166 h 932950"/>
                            <a:gd name="connsiteX10-175" fmla="*/ 0 w 3723451"/>
                            <a:gd name="connsiteY10-176" fmla="*/ 228246 h 932950"/>
                            <a:gd name="connsiteX0-177" fmla="*/ 0 w 3723451"/>
                            <a:gd name="connsiteY0-178" fmla="*/ 228246 h 932950"/>
                            <a:gd name="connsiteX1-179" fmla="*/ 655168 w 3723451"/>
                            <a:gd name="connsiteY1-180" fmla="*/ 2690 h 932950"/>
                            <a:gd name="connsiteX2-181" fmla="*/ 1855778 w 3723451"/>
                            <a:gd name="connsiteY2-182" fmla="*/ 520562 h 932950"/>
                            <a:gd name="connsiteX3-183" fmla="*/ 3001174 w 3723451"/>
                            <a:gd name="connsiteY3-184" fmla="*/ 0 h 932950"/>
                            <a:gd name="connsiteX4-185" fmla="*/ 3723451 w 3723451"/>
                            <a:gd name="connsiteY4-186" fmla="*/ 207149 h 932950"/>
                            <a:gd name="connsiteX5-187" fmla="*/ 3195282 w 3723451"/>
                            <a:gd name="connsiteY5-188" fmla="*/ 448069 h 932950"/>
                            <a:gd name="connsiteX6-189" fmla="*/ 3013067 w 3723451"/>
                            <a:gd name="connsiteY6-190" fmla="*/ 393200 h 932950"/>
                            <a:gd name="connsiteX7-191" fmla="*/ 1876873 w 3723451"/>
                            <a:gd name="connsiteY7-192" fmla="*/ 932950 h 932950"/>
                            <a:gd name="connsiteX8-193" fmla="*/ 690067 w 3723451"/>
                            <a:gd name="connsiteY8-194" fmla="*/ 398582 h 932950"/>
                            <a:gd name="connsiteX9-195" fmla="*/ 523214 w 3723451"/>
                            <a:gd name="connsiteY9-196" fmla="*/ 469166 h 932950"/>
                            <a:gd name="connsiteX10-197" fmla="*/ 0 w 3723451"/>
                            <a:gd name="connsiteY10-198" fmla="*/ 228246 h 932950"/>
                            <a:gd name="connsiteX0-199" fmla="*/ 0 w 3723451"/>
                            <a:gd name="connsiteY0-200" fmla="*/ 228246 h 932950"/>
                            <a:gd name="connsiteX1-201" fmla="*/ 655168 w 3723451"/>
                            <a:gd name="connsiteY1-202" fmla="*/ 2690 h 932950"/>
                            <a:gd name="connsiteX2-203" fmla="*/ 1855778 w 3723451"/>
                            <a:gd name="connsiteY2-204" fmla="*/ 520562 h 932950"/>
                            <a:gd name="connsiteX3-205" fmla="*/ 3001174 w 3723451"/>
                            <a:gd name="connsiteY3-206" fmla="*/ 0 h 932950"/>
                            <a:gd name="connsiteX4-207" fmla="*/ 3723451 w 3723451"/>
                            <a:gd name="connsiteY4-208" fmla="*/ 207149 h 932950"/>
                            <a:gd name="connsiteX5-209" fmla="*/ 3186079 w 3723451"/>
                            <a:gd name="connsiteY5-210" fmla="*/ 461874 h 932950"/>
                            <a:gd name="connsiteX6-211" fmla="*/ 3013067 w 3723451"/>
                            <a:gd name="connsiteY6-212" fmla="*/ 393200 h 932950"/>
                            <a:gd name="connsiteX7-213" fmla="*/ 1876873 w 3723451"/>
                            <a:gd name="connsiteY7-214" fmla="*/ 932950 h 932950"/>
                            <a:gd name="connsiteX8-215" fmla="*/ 690067 w 3723451"/>
                            <a:gd name="connsiteY8-216" fmla="*/ 398582 h 932950"/>
                            <a:gd name="connsiteX9-217" fmla="*/ 523214 w 3723451"/>
                            <a:gd name="connsiteY9-218" fmla="*/ 469166 h 932950"/>
                            <a:gd name="connsiteX10-219" fmla="*/ 0 w 3723451"/>
                            <a:gd name="connsiteY10-220" fmla="*/ 228246 h 932950"/>
                            <a:gd name="connsiteX0-221" fmla="*/ 0 w 3723451"/>
                            <a:gd name="connsiteY0-222" fmla="*/ 228246 h 932950"/>
                            <a:gd name="connsiteX1-223" fmla="*/ 655168 w 3723451"/>
                            <a:gd name="connsiteY1-224" fmla="*/ 2690 h 932950"/>
                            <a:gd name="connsiteX2-225" fmla="*/ 1855778 w 3723451"/>
                            <a:gd name="connsiteY2-226" fmla="*/ 520562 h 932950"/>
                            <a:gd name="connsiteX3-227" fmla="*/ 3001174 w 3723451"/>
                            <a:gd name="connsiteY3-228" fmla="*/ 0 h 932950"/>
                            <a:gd name="connsiteX4-229" fmla="*/ 3723451 w 3723451"/>
                            <a:gd name="connsiteY4-230" fmla="*/ 207149 h 932950"/>
                            <a:gd name="connsiteX5-231" fmla="*/ 3186079 w 3723451"/>
                            <a:gd name="connsiteY5-232" fmla="*/ 461874 h 932950"/>
                            <a:gd name="connsiteX6-233" fmla="*/ 3013067 w 3723451"/>
                            <a:gd name="connsiteY6-234" fmla="*/ 393200 h 932950"/>
                            <a:gd name="connsiteX7-235" fmla="*/ 1876873 w 3723451"/>
                            <a:gd name="connsiteY7-236" fmla="*/ 932950 h 932950"/>
                            <a:gd name="connsiteX8-237" fmla="*/ 711613 w 3723451"/>
                            <a:gd name="connsiteY8-238" fmla="*/ 413055 h 932950"/>
                            <a:gd name="connsiteX9-239" fmla="*/ 523214 w 3723451"/>
                            <a:gd name="connsiteY9-240" fmla="*/ 469166 h 932950"/>
                            <a:gd name="connsiteX10-241" fmla="*/ 0 w 3723451"/>
                            <a:gd name="connsiteY10-242" fmla="*/ 228246 h 932950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52" name="Freeform 451"/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-1" fmla="*/ 4602 w 1371198"/>
                            <a:gd name="connsiteY0-2" fmla="*/ 0 h 800665"/>
                            <a:gd name="connsiteX1-3" fmla="*/ 1371198 w 1371198"/>
                            <a:gd name="connsiteY1-4" fmla="*/ 625807 h 800665"/>
                            <a:gd name="connsiteX2-5" fmla="*/ 897260 w 1371198"/>
                            <a:gd name="connsiteY2-6" fmla="*/ 800665 h 800665"/>
                            <a:gd name="connsiteX3-7" fmla="*/ 0 w 1371198"/>
                            <a:gd name="connsiteY3-8" fmla="*/ 404934 h 800665"/>
                            <a:gd name="connsiteX4-9" fmla="*/ 4602 w 1371198"/>
                            <a:gd name="connsiteY4-10" fmla="*/ 0 h 800665"/>
                            <a:gd name="connsiteX0-11" fmla="*/ 0 w 1366596"/>
                            <a:gd name="connsiteY0-12" fmla="*/ 0 h 800665"/>
                            <a:gd name="connsiteX1-13" fmla="*/ 1366596 w 1366596"/>
                            <a:gd name="connsiteY1-14" fmla="*/ 625807 h 800665"/>
                            <a:gd name="connsiteX2-15" fmla="*/ 892658 w 1366596"/>
                            <a:gd name="connsiteY2-16" fmla="*/ 800665 h 800665"/>
                            <a:gd name="connsiteX3-17" fmla="*/ 4601 w 1366596"/>
                            <a:gd name="connsiteY3-18" fmla="*/ 427942 h 800665"/>
                            <a:gd name="connsiteX4-19" fmla="*/ 0 w 1366596"/>
                            <a:gd name="connsiteY4-20" fmla="*/ 0 h 800665"/>
                            <a:gd name="connsiteX0-21" fmla="*/ 0 w 1366596"/>
                            <a:gd name="connsiteY0-22" fmla="*/ 0 h 800665"/>
                            <a:gd name="connsiteX1-23" fmla="*/ 1366596 w 1366596"/>
                            <a:gd name="connsiteY1-24" fmla="*/ 625807 h 800665"/>
                            <a:gd name="connsiteX2-25" fmla="*/ 892658 w 1366596"/>
                            <a:gd name="connsiteY2-26" fmla="*/ 800665 h 800665"/>
                            <a:gd name="connsiteX3-27" fmla="*/ 4601 w 1366596"/>
                            <a:gd name="connsiteY3-28" fmla="*/ 427942 h 800665"/>
                            <a:gd name="connsiteX4-29" fmla="*/ 0 w 1366596"/>
                            <a:gd name="connsiteY4-30" fmla="*/ 0 h 800665"/>
                            <a:gd name="connsiteX0-31" fmla="*/ 0 w 1366596"/>
                            <a:gd name="connsiteY0-32" fmla="*/ 0 h 800665"/>
                            <a:gd name="connsiteX1-33" fmla="*/ 1366596 w 1366596"/>
                            <a:gd name="connsiteY1-34" fmla="*/ 625807 h 800665"/>
                            <a:gd name="connsiteX2-35" fmla="*/ 892658 w 1366596"/>
                            <a:gd name="connsiteY2-36" fmla="*/ 800665 h 800665"/>
                            <a:gd name="connsiteX3-37" fmla="*/ 4601 w 1366596"/>
                            <a:gd name="connsiteY3-38" fmla="*/ 427942 h 800665"/>
                            <a:gd name="connsiteX4-39" fmla="*/ 0 w 1366596"/>
                            <a:gd name="connsiteY4-40" fmla="*/ 0 h 800665"/>
                            <a:gd name="connsiteX0-41" fmla="*/ 0 w 1366596"/>
                            <a:gd name="connsiteY0-42" fmla="*/ 0 h 809868"/>
                            <a:gd name="connsiteX1-43" fmla="*/ 1366596 w 1366596"/>
                            <a:gd name="connsiteY1-44" fmla="*/ 625807 h 809868"/>
                            <a:gd name="connsiteX2-45" fmla="*/ 865050 w 1366596"/>
                            <a:gd name="connsiteY2-46" fmla="*/ 809868 h 809868"/>
                            <a:gd name="connsiteX3-47" fmla="*/ 4601 w 1366596"/>
                            <a:gd name="connsiteY3-48" fmla="*/ 427942 h 809868"/>
                            <a:gd name="connsiteX4-49" fmla="*/ 0 w 1366596"/>
                            <a:gd name="connsiteY4-50" fmla="*/ 0 h 809868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53" name="Freeform 452"/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-1" fmla="*/ 1329786 w 1348191"/>
                            <a:gd name="connsiteY0-2" fmla="*/ 0 h 791462"/>
                            <a:gd name="connsiteX1-3" fmla="*/ 1348191 w 1348191"/>
                            <a:gd name="connsiteY1-4" fmla="*/ 381926 h 791462"/>
                            <a:gd name="connsiteX2-5" fmla="*/ 487742 w 1348191"/>
                            <a:gd name="connsiteY2-6" fmla="*/ 791462 h 791462"/>
                            <a:gd name="connsiteX3-7" fmla="*/ 0 w 1348191"/>
                            <a:gd name="connsiteY3-8" fmla="*/ 612002 h 791462"/>
                            <a:gd name="connsiteX4-9" fmla="*/ 1329786 w 1348191"/>
                            <a:gd name="connsiteY4-10" fmla="*/ 0 h 791462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454" name="Straight Connector 453"/>
                        <p:cNvCxnSpPr>
                          <a:endCxn id="449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455" name="Straight Connector 454"/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444" name="Group 443"/>
                      <p:cNvGrpSpPr/>
                      <p:nvPr/>
                    </p:nvGrpSpPr>
                    <p:grpSpPr>
                      <a:xfrm>
                        <a:off x="1770362" y="2873352"/>
                        <a:ext cx="441422" cy="369332"/>
                        <a:chOff x="667045" y="1708643"/>
                        <a:chExt cx="441422" cy="369332"/>
                      </a:xfrm>
                    </p:grpSpPr>
                    <p:sp>
                      <p:nvSpPr>
                        <p:cNvPr id="445" name="Oval 444"/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46" name="TextBox 445"/>
                        <p:cNvSpPr txBox="1"/>
                        <p:nvPr/>
                      </p:nvSpPr>
                      <p:spPr>
                        <a:xfrm>
                          <a:off x="667045" y="1708643"/>
                          <a:ext cx="441422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rPr>
                            <a:t>3b</a:t>
                          </a: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Arial" panose="020B0604020202020204" pitchFamily="34" charset="0"/>
                            <a:ea typeface="MS PGothic" panose="020B0600070205080204" pitchFamily="34" charset="-128"/>
                          </a:endParaRPr>
                        </a:p>
                      </p:txBody>
                    </p:sp>
                  </p:grpSp>
                </p:grpSp>
                <p:grpSp>
                  <p:nvGrpSpPr>
                    <p:cNvPr id="396" name="Group 395"/>
                    <p:cNvGrpSpPr/>
                    <p:nvPr/>
                  </p:nvGrpSpPr>
                  <p:grpSpPr>
                    <a:xfrm>
                      <a:off x="1740320" y="4094669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430" name="Group 327"/>
                      <p:cNvGrpSpPr/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434" name="Oval 433"/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35" name="Rectangle 434"/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36" name="Oval 435"/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37" name="Freeform 436"/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-1" fmla="*/ 1486231 w 2944854"/>
                            <a:gd name="connsiteY0-2" fmla="*/ 727041 h 1316375"/>
                            <a:gd name="connsiteX1-3" fmla="*/ 257675 w 2944854"/>
                            <a:gd name="connsiteY1-4" fmla="*/ 1302232 h 1316375"/>
                            <a:gd name="connsiteX2-5" fmla="*/ 0 w 2944854"/>
                            <a:gd name="connsiteY2-6" fmla="*/ 1228607 h 1316375"/>
                            <a:gd name="connsiteX3-7" fmla="*/ 911064 w 2944854"/>
                            <a:gd name="connsiteY3-8" fmla="*/ 837478 h 1316375"/>
                            <a:gd name="connsiteX4-9" fmla="*/ 883456 w 2944854"/>
                            <a:gd name="connsiteY4-10" fmla="*/ 450949 h 1316375"/>
                            <a:gd name="connsiteX5-11" fmla="*/ 161047 w 2944854"/>
                            <a:gd name="connsiteY5-12" fmla="*/ 119640 h 1316375"/>
                            <a:gd name="connsiteX6-13" fmla="*/ 404917 w 2944854"/>
                            <a:gd name="connsiteY6-14" fmla="*/ 50617 h 1316375"/>
                            <a:gd name="connsiteX7-15" fmla="*/ 1477028 w 2944854"/>
                            <a:gd name="connsiteY7-16" fmla="*/ 501566 h 1316375"/>
                            <a:gd name="connsiteX8-17" fmla="*/ 2572146 w 2944854"/>
                            <a:gd name="connsiteY8-18" fmla="*/ 0 h 1316375"/>
                            <a:gd name="connsiteX9-19" fmla="*/ 2875834 w 2944854"/>
                            <a:gd name="connsiteY9-20" fmla="*/ 96632 h 1316375"/>
                            <a:gd name="connsiteX10-21" fmla="*/ 2079803 w 2944854"/>
                            <a:gd name="connsiteY10-22" fmla="*/ 432543 h 1316375"/>
                            <a:gd name="connsiteX11-23" fmla="*/ 2240850 w 2944854"/>
                            <a:gd name="connsiteY11-24" fmla="*/ 920305 h 1316375"/>
                            <a:gd name="connsiteX12-25" fmla="*/ 2944854 w 2944854"/>
                            <a:gd name="connsiteY12-26" fmla="*/ 1228607 h 1316375"/>
                            <a:gd name="connsiteX13-27" fmla="*/ 2756623 w 2944854"/>
                            <a:gd name="connsiteY13-28" fmla="*/ 1316375 h 1316375"/>
                            <a:gd name="connsiteX14-29" fmla="*/ 1486231 w 2944854"/>
                            <a:gd name="connsiteY14-30" fmla="*/ 727041 h 1316375"/>
                            <a:gd name="connsiteX0-31" fmla="*/ 1486231 w 3024520"/>
                            <a:gd name="connsiteY0-32" fmla="*/ 727041 h 1316375"/>
                            <a:gd name="connsiteX1-33" fmla="*/ 257675 w 3024520"/>
                            <a:gd name="connsiteY1-34" fmla="*/ 1302232 h 1316375"/>
                            <a:gd name="connsiteX2-35" fmla="*/ 0 w 3024520"/>
                            <a:gd name="connsiteY2-36" fmla="*/ 1228607 h 1316375"/>
                            <a:gd name="connsiteX3-37" fmla="*/ 911064 w 3024520"/>
                            <a:gd name="connsiteY3-38" fmla="*/ 837478 h 1316375"/>
                            <a:gd name="connsiteX4-39" fmla="*/ 883456 w 3024520"/>
                            <a:gd name="connsiteY4-40" fmla="*/ 450949 h 1316375"/>
                            <a:gd name="connsiteX5-41" fmla="*/ 161047 w 3024520"/>
                            <a:gd name="connsiteY5-42" fmla="*/ 119640 h 1316375"/>
                            <a:gd name="connsiteX6-43" fmla="*/ 404917 w 3024520"/>
                            <a:gd name="connsiteY6-44" fmla="*/ 50617 h 1316375"/>
                            <a:gd name="connsiteX7-45" fmla="*/ 1477028 w 3024520"/>
                            <a:gd name="connsiteY7-46" fmla="*/ 501566 h 1316375"/>
                            <a:gd name="connsiteX8-47" fmla="*/ 2572146 w 3024520"/>
                            <a:gd name="connsiteY8-48" fmla="*/ 0 h 1316375"/>
                            <a:gd name="connsiteX9-49" fmla="*/ 2875834 w 3024520"/>
                            <a:gd name="connsiteY9-50" fmla="*/ 96632 h 1316375"/>
                            <a:gd name="connsiteX10-51" fmla="*/ 2079803 w 3024520"/>
                            <a:gd name="connsiteY10-52" fmla="*/ 432543 h 1316375"/>
                            <a:gd name="connsiteX11-53" fmla="*/ 2240850 w 3024520"/>
                            <a:gd name="connsiteY11-54" fmla="*/ 920305 h 1316375"/>
                            <a:gd name="connsiteX12-55" fmla="*/ 3024520 w 3024520"/>
                            <a:gd name="connsiteY12-56" fmla="*/ 1228607 h 1316375"/>
                            <a:gd name="connsiteX13-57" fmla="*/ 2756623 w 3024520"/>
                            <a:gd name="connsiteY13-58" fmla="*/ 1316375 h 1316375"/>
                            <a:gd name="connsiteX14-59" fmla="*/ 1486231 w 3024520"/>
                            <a:gd name="connsiteY14-60" fmla="*/ 727041 h 1316375"/>
                            <a:gd name="connsiteX0-61" fmla="*/ 1537780 w 3076069"/>
                            <a:gd name="connsiteY0-62" fmla="*/ 727041 h 1316375"/>
                            <a:gd name="connsiteX1-63" fmla="*/ 309224 w 3076069"/>
                            <a:gd name="connsiteY1-64" fmla="*/ 1302232 h 1316375"/>
                            <a:gd name="connsiteX2-65" fmla="*/ 0 w 3076069"/>
                            <a:gd name="connsiteY2-66" fmla="*/ 1228607 h 1316375"/>
                            <a:gd name="connsiteX3-67" fmla="*/ 962613 w 3076069"/>
                            <a:gd name="connsiteY3-68" fmla="*/ 837478 h 1316375"/>
                            <a:gd name="connsiteX4-69" fmla="*/ 935005 w 3076069"/>
                            <a:gd name="connsiteY4-70" fmla="*/ 450949 h 1316375"/>
                            <a:gd name="connsiteX5-71" fmla="*/ 212596 w 3076069"/>
                            <a:gd name="connsiteY5-72" fmla="*/ 119640 h 1316375"/>
                            <a:gd name="connsiteX6-73" fmla="*/ 456466 w 3076069"/>
                            <a:gd name="connsiteY6-74" fmla="*/ 50617 h 1316375"/>
                            <a:gd name="connsiteX7-75" fmla="*/ 1528577 w 3076069"/>
                            <a:gd name="connsiteY7-76" fmla="*/ 501566 h 1316375"/>
                            <a:gd name="connsiteX8-77" fmla="*/ 2623695 w 3076069"/>
                            <a:gd name="connsiteY8-78" fmla="*/ 0 h 1316375"/>
                            <a:gd name="connsiteX9-79" fmla="*/ 2927383 w 3076069"/>
                            <a:gd name="connsiteY9-80" fmla="*/ 96632 h 1316375"/>
                            <a:gd name="connsiteX10-81" fmla="*/ 2131352 w 3076069"/>
                            <a:gd name="connsiteY10-82" fmla="*/ 432543 h 1316375"/>
                            <a:gd name="connsiteX11-83" fmla="*/ 2292399 w 3076069"/>
                            <a:gd name="connsiteY11-84" fmla="*/ 920305 h 1316375"/>
                            <a:gd name="connsiteX12-85" fmla="*/ 3076069 w 3076069"/>
                            <a:gd name="connsiteY12-86" fmla="*/ 1228607 h 1316375"/>
                            <a:gd name="connsiteX13-87" fmla="*/ 2808172 w 3076069"/>
                            <a:gd name="connsiteY13-88" fmla="*/ 1316375 h 1316375"/>
                            <a:gd name="connsiteX14-89" fmla="*/ 1537780 w 3076069"/>
                            <a:gd name="connsiteY14-90" fmla="*/ 727041 h 1316375"/>
                            <a:gd name="connsiteX0-91" fmla="*/ 1537780 w 3076069"/>
                            <a:gd name="connsiteY0-92" fmla="*/ 727041 h 1321259"/>
                            <a:gd name="connsiteX1-93" fmla="*/ 313981 w 3076069"/>
                            <a:gd name="connsiteY1-94" fmla="*/ 1321259 h 1321259"/>
                            <a:gd name="connsiteX2-95" fmla="*/ 0 w 3076069"/>
                            <a:gd name="connsiteY2-96" fmla="*/ 1228607 h 1321259"/>
                            <a:gd name="connsiteX3-97" fmla="*/ 962613 w 3076069"/>
                            <a:gd name="connsiteY3-98" fmla="*/ 837478 h 1321259"/>
                            <a:gd name="connsiteX4-99" fmla="*/ 935005 w 3076069"/>
                            <a:gd name="connsiteY4-100" fmla="*/ 450949 h 1321259"/>
                            <a:gd name="connsiteX5-101" fmla="*/ 212596 w 3076069"/>
                            <a:gd name="connsiteY5-102" fmla="*/ 119640 h 1321259"/>
                            <a:gd name="connsiteX6-103" fmla="*/ 456466 w 3076069"/>
                            <a:gd name="connsiteY6-104" fmla="*/ 50617 h 1321259"/>
                            <a:gd name="connsiteX7-105" fmla="*/ 1528577 w 3076069"/>
                            <a:gd name="connsiteY7-106" fmla="*/ 501566 h 1321259"/>
                            <a:gd name="connsiteX8-107" fmla="*/ 2623695 w 3076069"/>
                            <a:gd name="connsiteY8-108" fmla="*/ 0 h 1321259"/>
                            <a:gd name="connsiteX9-109" fmla="*/ 2927383 w 3076069"/>
                            <a:gd name="connsiteY9-110" fmla="*/ 96632 h 1321259"/>
                            <a:gd name="connsiteX10-111" fmla="*/ 2131352 w 3076069"/>
                            <a:gd name="connsiteY10-112" fmla="*/ 432543 h 1321259"/>
                            <a:gd name="connsiteX11-113" fmla="*/ 2292399 w 3076069"/>
                            <a:gd name="connsiteY11-114" fmla="*/ 920305 h 1321259"/>
                            <a:gd name="connsiteX12-115" fmla="*/ 3076069 w 3076069"/>
                            <a:gd name="connsiteY12-116" fmla="*/ 1228607 h 1321259"/>
                            <a:gd name="connsiteX13-117" fmla="*/ 2808172 w 3076069"/>
                            <a:gd name="connsiteY13-118" fmla="*/ 1316375 h 1321259"/>
                            <a:gd name="connsiteX14-119" fmla="*/ 1537780 w 3076069"/>
                            <a:gd name="connsiteY14-120" fmla="*/ 727041 h 1321259"/>
                            <a:gd name="connsiteX0-121" fmla="*/ 1537780 w 3076069"/>
                            <a:gd name="connsiteY0-122" fmla="*/ 750825 h 1321259"/>
                            <a:gd name="connsiteX1-123" fmla="*/ 313981 w 3076069"/>
                            <a:gd name="connsiteY1-124" fmla="*/ 1321259 h 1321259"/>
                            <a:gd name="connsiteX2-125" fmla="*/ 0 w 3076069"/>
                            <a:gd name="connsiteY2-126" fmla="*/ 1228607 h 1321259"/>
                            <a:gd name="connsiteX3-127" fmla="*/ 962613 w 3076069"/>
                            <a:gd name="connsiteY3-128" fmla="*/ 837478 h 1321259"/>
                            <a:gd name="connsiteX4-129" fmla="*/ 935005 w 3076069"/>
                            <a:gd name="connsiteY4-130" fmla="*/ 450949 h 1321259"/>
                            <a:gd name="connsiteX5-131" fmla="*/ 212596 w 3076069"/>
                            <a:gd name="connsiteY5-132" fmla="*/ 119640 h 1321259"/>
                            <a:gd name="connsiteX6-133" fmla="*/ 456466 w 3076069"/>
                            <a:gd name="connsiteY6-134" fmla="*/ 50617 h 1321259"/>
                            <a:gd name="connsiteX7-135" fmla="*/ 1528577 w 3076069"/>
                            <a:gd name="connsiteY7-136" fmla="*/ 501566 h 1321259"/>
                            <a:gd name="connsiteX8-137" fmla="*/ 2623695 w 3076069"/>
                            <a:gd name="connsiteY8-138" fmla="*/ 0 h 1321259"/>
                            <a:gd name="connsiteX9-139" fmla="*/ 2927383 w 3076069"/>
                            <a:gd name="connsiteY9-140" fmla="*/ 96632 h 1321259"/>
                            <a:gd name="connsiteX10-141" fmla="*/ 2131352 w 3076069"/>
                            <a:gd name="connsiteY10-142" fmla="*/ 432543 h 1321259"/>
                            <a:gd name="connsiteX11-143" fmla="*/ 2292399 w 3076069"/>
                            <a:gd name="connsiteY11-144" fmla="*/ 920305 h 1321259"/>
                            <a:gd name="connsiteX12-145" fmla="*/ 3076069 w 3076069"/>
                            <a:gd name="connsiteY12-146" fmla="*/ 1228607 h 1321259"/>
                            <a:gd name="connsiteX13-147" fmla="*/ 2808172 w 3076069"/>
                            <a:gd name="connsiteY13-148" fmla="*/ 1316375 h 1321259"/>
                            <a:gd name="connsiteX14-149" fmla="*/ 1537780 w 3076069"/>
                            <a:gd name="connsiteY14-150" fmla="*/ 750825 h 1321259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  <a:cxn ang="0">
                              <a:pos x="connsiteX11-23" y="connsiteY11-24"/>
                            </a:cxn>
                            <a:cxn ang="0">
                              <a:pos x="connsiteX12-25" y="connsiteY12-26"/>
                            </a:cxn>
                            <a:cxn ang="0">
                              <a:pos x="connsiteX13-27" y="connsiteY13-28"/>
                            </a:cxn>
                            <a:cxn ang="0">
                              <a:pos x="connsiteX14-29" y="connsiteY14-30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38" name="Freeform 437"/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-1" fmla="*/ 0 w 3640627"/>
                            <a:gd name="connsiteY0-2" fmla="*/ 242051 h 923747"/>
                            <a:gd name="connsiteX1-3" fmla="*/ 655168 w 3640627"/>
                            <a:gd name="connsiteY1-4" fmla="*/ 16495 h 923747"/>
                            <a:gd name="connsiteX2-5" fmla="*/ 1809765 w 3640627"/>
                            <a:gd name="connsiteY2-6" fmla="*/ 511360 h 923747"/>
                            <a:gd name="connsiteX3-7" fmla="*/ 2964363 w 3640627"/>
                            <a:gd name="connsiteY3-8" fmla="*/ 0 h 923747"/>
                            <a:gd name="connsiteX4-9" fmla="*/ 3640627 w 3640627"/>
                            <a:gd name="connsiteY4-10" fmla="*/ 197946 h 923747"/>
                            <a:gd name="connsiteX5-11" fmla="*/ 3195282 w 3640627"/>
                            <a:gd name="connsiteY5-12" fmla="*/ 461874 h 923747"/>
                            <a:gd name="connsiteX6-13" fmla="*/ 2980857 w 3640627"/>
                            <a:gd name="connsiteY6-14" fmla="*/ 379396 h 923747"/>
                            <a:gd name="connsiteX7-15" fmla="*/ 1826259 w 3640627"/>
                            <a:gd name="connsiteY7-16" fmla="*/ 923747 h 923747"/>
                            <a:gd name="connsiteX8-17" fmla="*/ 671662 w 3640627"/>
                            <a:gd name="connsiteY8-18" fmla="*/ 412387 h 923747"/>
                            <a:gd name="connsiteX9-19" fmla="*/ 523214 w 3640627"/>
                            <a:gd name="connsiteY9-20" fmla="*/ 478369 h 923747"/>
                            <a:gd name="connsiteX10-21" fmla="*/ 0 w 3640627"/>
                            <a:gd name="connsiteY10-22" fmla="*/ 242051 h 923747"/>
                            <a:gd name="connsiteX0-23" fmla="*/ 0 w 3640627"/>
                            <a:gd name="connsiteY0-24" fmla="*/ 242051 h 923747"/>
                            <a:gd name="connsiteX1-25" fmla="*/ 655168 w 3640627"/>
                            <a:gd name="connsiteY1-26" fmla="*/ 16495 h 923747"/>
                            <a:gd name="connsiteX2-27" fmla="*/ 1809765 w 3640627"/>
                            <a:gd name="connsiteY2-28" fmla="*/ 511360 h 923747"/>
                            <a:gd name="connsiteX3-29" fmla="*/ 2964363 w 3640627"/>
                            <a:gd name="connsiteY3-30" fmla="*/ 0 h 923747"/>
                            <a:gd name="connsiteX4-31" fmla="*/ 3640627 w 3640627"/>
                            <a:gd name="connsiteY4-32" fmla="*/ 197946 h 923747"/>
                            <a:gd name="connsiteX5-33" fmla="*/ 3195282 w 3640627"/>
                            <a:gd name="connsiteY5-34" fmla="*/ 461874 h 923747"/>
                            <a:gd name="connsiteX6-35" fmla="*/ 2980857 w 3640627"/>
                            <a:gd name="connsiteY6-36" fmla="*/ 379396 h 923747"/>
                            <a:gd name="connsiteX7-37" fmla="*/ 1826259 w 3640627"/>
                            <a:gd name="connsiteY7-38" fmla="*/ 923747 h 923747"/>
                            <a:gd name="connsiteX8-39" fmla="*/ 671662 w 3640627"/>
                            <a:gd name="connsiteY8-40" fmla="*/ 412387 h 923747"/>
                            <a:gd name="connsiteX9-41" fmla="*/ 523214 w 3640627"/>
                            <a:gd name="connsiteY9-42" fmla="*/ 482971 h 923747"/>
                            <a:gd name="connsiteX10-43" fmla="*/ 0 w 3640627"/>
                            <a:gd name="connsiteY10-44" fmla="*/ 242051 h 923747"/>
                            <a:gd name="connsiteX0-45" fmla="*/ 0 w 3640627"/>
                            <a:gd name="connsiteY0-46" fmla="*/ 242051 h 923747"/>
                            <a:gd name="connsiteX1-47" fmla="*/ 655168 w 3640627"/>
                            <a:gd name="connsiteY1-48" fmla="*/ 16495 h 923747"/>
                            <a:gd name="connsiteX2-49" fmla="*/ 1809765 w 3640627"/>
                            <a:gd name="connsiteY2-50" fmla="*/ 511360 h 923747"/>
                            <a:gd name="connsiteX3-51" fmla="*/ 2964363 w 3640627"/>
                            <a:gd name="connsiteY3-52" fmla="*/ 0 h 923747"/>
                            <a:gd name="connsiteX4-53" fmla="*/ 3640627 w 3640627"/>
                            <a:gd name="connsiteY4-54" fmla="*/ 197946 h 923747"/>
                            <a:gd name="connsiteX5-55" fmla="*/ 3195282 w 3640627"/>
                            <a:gd name="connsiteY5-56" fmla="*/ 461874 h 923747"/>
                            <a:gd name="connsiteX6-57" fmla="*/ 2980857 w 3640627"/>
                            <a:gd name="connsiteY6-58" fmla="*/ 379396 h 923747"/>
                            <a:gd name="connsiteX7-59" fmla="*/ 1826259 w 3640627"/>
                            <a:gd name="connsiteY7-60" fmla="*/ 923747 h 923747"/>
                            <a:gd name="connsiteX8-61" fmla="*/ 690067 w 3640627"/>
                            <a:gd name="connsiteY8-62" fmla="*/ 412387 h 923747"/>
                            <a:gd name="connsiteX9-63" fmla="*/ 523214 w 3640627"/>
                            <a:gd name="connsiteY9-64" fmla="*/ 482971 h 923747"/>
                            <a:gd name="connsiteX10-65" fmla="*/ 0 w 3640627"/>
                            <a:gd name="connsiteY10-66" fmla="*/ 242051 h 923747"/>
                            <a:gd name="connsiteX0-67" fmla="*/ 0 w 3640627"/>
                            <a:gd name="connsiteY0-68" fmla="*/ 242051 h 946755"/>
                            <a:gd name="connsiteX1-69" fmla="*/ 655168 w 3640627"/>
                            <a:gd name="connsiteY1-70" fmla="*/ 16495 h 946755"/>
                            <a:gd name="connsiteX2-71" fmla="*/ 1809765 w 3640627"/>
                            <a:gd name="connsiteY2-72" fmla="*/ 511360 h 946755"/>
                            <a:gd name="connsiteX3-73" fmla="*/ 2964363 w 3640627"/>
                            <a:gd name="connsiteY3-74" fmla="*/ 0 h 946755"/>
                            <a:gd name="connsiteX4-75" fmla="*/ 3640627 w 3640627"/>
                            <a:gd name="connsiteY4-76" fmla="*/ 197946 h 946755"/>
                            <a:gd name="connsiteX5-77" fmla="*/ 3195282 w 3640627"/>
                            <a:gd name="connsiteY5-78" fmla="*/ 461874 h 946755"/>
                            <a:gd name="connsiteX6-79" fmla="*/ 2980857 w 3640627"/>
                            <a:gd name="connsiteY6-80" fmla="*/ 379396 h 946755"/>
                            <a:gd name="connsiteX7-81" fmla="*/ 1876873 w 3640627"/>
                            <a:gd name="connsiteY7-82" fmla="*/ 946755 h 946755"/>
                            <a:gd name="connsiteX8-83" fmla="*/ 690067 w 3640627"/>
                            <a:gd name="connsiteY8-84" fmla="*/ 412387 h 946755"/>
                            <a:gd name="connsiteX9-85" fmla="*/ 523214 w 3640627"/>
                            <a:gd name="connsiteY9-86" fmla="*/ 482971 h 946755"/>
                            <a:gd name="connsiteX10-87" fmla="*/ 0 w 3640627"/>
                            <a:gd name="connsiteY10-88" fmla="*/ 242051 h 946755"/>
                            <a:gd name="connsiteX0-89" fmla="*/ 0 w 3640627"/>
                            <a:gd name="connsiteY0-90" fmla="*/ 242051 h 946755"/>
                            <a:gd name="connsiteX1-91" fmla="*/ 655168 w 3640627"/>
                            <a:gd name="connsiteY1-92" fmla="*/ 16495 h 946755"/>
                            <a:gd name="connsiteX2-93" fmla="*/ 1855778 w 3640627"/>
                            <a:gd name="connsiteY2-94" fmla="*/ 534367 h 946755"/>
                            <a:gd name="connsiteX3-95" fmla="*/ 2964363 w 3640627"/>
                            <a:gd name="connsiteY3-96" fmla="*/ 0 h 946755"/>
                            <a:gd name="connsiteX4-97" fmla="*/ 3640627 w 3640627"/>
                            <a:gd name="connsiteY4-98" fmla="*/ 197946 h 946755"/>
                            <a:gd name="connsiteX5-99" fmla="*/ 3195282 w 3640627"/>
                            <a:gd name="connsiteY5-100" fmla="*/ 461874 h 946755"/>
                            <a:gd name="connsiteX6-101" fmla="*/ 2980857 w 3640627"/>
                            <a:gd name="connsiteY6-102" fmla="*/ 379396 h 946755"/>
                            <a:gd name="connsiteX7-103" fmla="*/ 1876873 w 3640627"/>
                            <a:gd name="connsiteY7-104" fmla="*/ 946755 h 946755"/>
                            <a:gd name="connsiteX8-105" fmla="*/ 690067 w 3640627"/>
                            <a:gd name="connsiteY8-106" fmla="*/ 412387 h 946755"/>
                            <a:gd name="connsiteX9-107" fmla="*/ 523214 w 3640627"/>
                            <a:gd name="connsiteY9-108" fmla="*/ 482971 h 946755"/>
                            <a:gd name="connsiteX10-109" fmla="*/ 0 w 3640627"/>
                            <a:gd name="connsiteY10-110" fmla="*/ 242051 h 946755"/>
                            <a:gd name="connsiteX0-111" fmla="*/ 0 w 3640627"/>
                            <a:gd name="connsiteY0-112" fmla="*/ 242051 h 946755"/>
                            <a:gd name="connsiteX1-113" fmla="*/ 655168 w 3640627"/>
                            <a:gd name="connsiteY1-114" fmla="*/ 16495 h 946755"/>
                            <a:gd name="connsiteX2-115" fmla="*/ 1855778 w 3640627"/>
                            <a:gd name="connsiteY2-116" fmla="*/ 534367 h 946755"/>
                            <a:gd name="connsiteX3-117" fmla="*/ 2964363 w 3640627"/>
                            <a:gd name="connsiteY3-118" fmla="*/ 0 h 946755"/>
                            <a:gd name="connsiteX4-119" fmla="*/ 3640627 w 3640627"/>
                            <a:gd name="connsiteY4-120" fmla="*/ 197946 h 946755"/>
                            <a:gd name="connsiteX5-121" fmla="*/ 3195282 w 3640627"/>
                            <a:gd name="connsiteY5-122" fmla="*/ 461874 h 946755"/>
                            <a:gd name="connsiteX6-123" fmla="*/ 3008465 w 3640627"/>
                            <a:gd name="connsiteY6-124" fmla="*/ 402404 h 946755"/>
                            <a:gd name="connsiteX7-125" fmla="*/ 1876873 w 3640627"/>
                            <a:gd name="connsiteY7-126" fmla="*/ 946755 h 946755"/>
                            <a:gd name="connsiteX8-127" fmla="*/ 690067 w 3640627"/>
                            <a:gd name="connsiteY8-128" fmla="*/ 412387 h 946755"/>
                            <a:gd name="connsiteX9-129" fmla="*/ 523214 w 3640627"/>
                            <a:gd name="connsiteY9-130" fmla="*/ 482971 h 946755"/>
                            <a:gd name="connsiteX10-131" fmla="*/ 0 w 3640627"/>
                            <a:gd name="connsiteY10-132" fmla="*/ 242051 h 946755"/>
                            <a:gd name="connsiteX0-133" fmla="*/ 0 w 3723451"/>
                            <a:gd name="connsiteY0-134" fmla="*/ 242051 h 946755"/>
                            <a:gd name="connsiteX1-135" fmla="*/ 655168 w 3723451"/>
                            <a:gd name="connsiteY1-136" fmla="*/ 16495 h 946755"/>
                            <a:gd name="connsiteX2-137" fmla="*/ 1855778 w 3723451"/>
                            <a:gd name="connsiteY2-138" fmla="*/ 534367 h 946755"/>
                            <a:gd name="connsiteX3-139" fmla="*/ 2964363 w 3723451"/>
                            <a:gd name="connsiteY3-140" fmla="*/ 0 h 946755"/>
                            <a:gd name="connsiteX4-141" fmla="*/ 3723451 w 3723451"/>
                            <a:gd name="connsiteY4-142" fmla="*/ 220954 h 946755"/>
                            <a:gd name="connsiteX5-143" fmla="*/ 3195282 w 3723451"/>
                            <a:gd name="connsiteY5-144" fmla="*/ 461874 h 946755"/>
                            <a:gd name="connsiteX6-145" fmla="*/ 3008465 w 3723451"/>
                            <a:gd name="connsiteY6-146" fmla="*/ 402404 h 946755"/>
                            <a:gd name="connsiteX7-147" fmla="*/ 1876873 w 3723451"/>
                            <a:gd name="connsiteY7-148" fmla="*/ 946755 h 946755"/>
                            <a:gd name="connsiteX8-149" fmla="*/ 690067 w 3723451"/>
                            <a:gd name="connsiteY8-150" fmla="*/ 412387 h 946755"/>
                            <a:gd name="connsiteX9-151" fmla="*/ 523214 w 3723451"/>
                            <a:gd name="connsiteY9-152" fmla="*/ 482971 h 946755"/>
                            <a:gd name="connsiteX10-153" fmla="*/ 0 w 3723451"/>
                            <a:gd name="connsiteY10-154" fmla="*/ 242051 h 946755"/>
                            <a:gd name="connsiteX0-155" fmla="*/ 0 w 3723451"/>
                            <a:gd name="connsiteY0-156" fmla="*/ 228246 h 932950"/>
                            <a:gd name="connsiteX1-157" fmla="*/ 655168 w 3723451"/>
                            <a:gd name="connsiteY1-158" fmla="*/ 2690 h 932950"/>
                            <a:gd name="connsiteX2-159" fmla="*/ 1855778 w 3723451"/>
                            <a:gd name="connsiteY2-160" fmla="*/ 520562 h 932950"/>
                            <a:gd name="connsiteX3-161" fmla="*/ 3001174 w 3723451"/>
                            <a:gd name="connsiteY3-162" fmla="*/ 0 h 932950"/>
                            <a:gd name="connsiteX4-163" fmla="*/ 3723451 w 3723451"/>
                            <a:gd name="connsiteY4-164" fmla="*/ 207149 h 932950"/>
                            <a:gd name="connsiteX5-165" fmla="*/ 3195282 w 3723451"/>
                            <a:gd name="connsiteY5-166" fmla="*/ 448069 h 932950"/>
                            <a:gd name="connsiteX6-167" fmla="*/ 3008465 w 3723451"/>
                            <a:gd name="connsiteY6-168" fmla="*/ 388599 h 932950"/>
                            <a:gd name="connsiteX7-169" fmla="*/ 1876873 w 3723451"/>
                            <a:gd name="connsiteY7-170" fmla="*/ 932950 h 932950"/>
                            <a:gd name="connsiteX8-171" fmla="*/ 690067 w 3723451"/>
                            <a:gd name="connsiteY8-172" fmla="*/ 398582 h 932950"/>
                            <a:gd name="connsiteX9-173" fmla="*/ 523214 w 3723451"/>
                            <a:gd name="connsiteY9-174" fmla="*/ 469166 h 932950"/>
                            <a:gd name="connsiteX10-175" fmla="*/ 0 w 3723451"/>
                            <a:gd name="connsiteY10-176" fmla="*/ 228246 h 932950"/>
                            <a:gd name="connsiteX0-177" fmla="*/ 0 w 3723451"/>
                            <a:gd name="connsiteY0-178" fmla="*/ 228246 h 932950"/>
                            <a:gd name="connsiteX1-179" fmla="*/ 655168 w 3723451"/>
                            <a:gd name="connsiteY1-180" fmla="*/ 2690 h 932950"/>
                            <a:gd name="connsiteX2-181" fmla="*/ 1855778 w 3723451"/>
                            <a:gd name="connsiteY2-182" fmla="*/ 520562 h 932950"/>
                            <a:gd name="connsiteX3-183" fmla="*/ 3001174 w 3723451"/>
                            <a:gd name="connsiteY3-184" fmla="*/ 0 h 932950"/>
                            <a:gd name="connsiteX4-185" fmla="*/ 3723451 w 3723451"/>
                            <a:gd name="connsiteY4-186" fmla="*/ 207149 h 932950"/>
                            <a:gd name="connsiteX5-187" fmla="*/ 3195282 w 3723451"/>
                            <a:gd name="connsiteY5-188" fmla="*/ 448069 h 932950"/>
                            <a:gd name="connsiteX6-189" fmla="*/ 3013067 w 3723451"/>
                            <a:gd name="connsiteY6-190" fmla="*/ 393200 h 932950"/>
                            <a:gd name="connsiteX7-191" fmla="*/ 1876873 w 3723451"/>
                            <a:gd name="connsiteY7-192" fmla="*/ 932950 h 932950"/>
                            <a:gd name="connsiteX8-193" fmla="*/ 690067 w 3723451"/>
                            <a:gd name="connsiteY8-194" fmla="*/ 398582 h 932950"/>
                            <a:gd name="connsiteX9-195" fmla="*/ 523214 w 3723451"/>
                            <a:gd name="connsiteY9-196" fmla="*/ 469166 h 932950"/>
                            <a:gd name="connsiteX10-197" fmla="*/ 0 w 3723451"/>
                            <a:gd name="connsiteY10-198" fmla="*/ 228246 h 932950"/>
                            <a:gd name="connsiteX0-199" fmla="*/ 0 w 3723451"/>
                            <a:gd name="connsiteY0-200" fmla="*/ 228246 h 932950"/>
                            <a:gd name="connsiteX1-201" fmla="*/ 655168 w 3723451"/>
                            <a:gd name="connsiteY1-202" fmla="*/ 2690 h 932950"/>
                            <a:gd name="connsiteX2-203" fmla="*/ 1855778 w 3723451"/>
                            <a:gd name="connsiteY2-204" fmla="*/ 520562 h 932950"/>
                            <a:gd name="connsiteX3-205" fmla="*/ 3001174 w 3723451"/>
                            <a:gd name="connsiteY3-206" fmla="*/ 0 h 932950"/>
                            <a:gd name="connsiteX4-207" fmla="*/ 3723451 w 3723451"/>
                            <a:gd name="connsiteY4-208" fmla="*/ 207149 h 932950"/>
                            <a:gd name="connsiteX5-209" fmla="*/ 3186079 w 3723451"/>
                            <a:gd name="connsiteY5-210" fmla="*/ 461874 h 932950"/>
                            <a:gd name="connsiteX6-211" fmla="*/ 3013067 w 3723451"/>
                            <a:gd name="connsiteY6-212" fmla="*/ 393200 h 932950"/>
                            <a:gd name="connsiteX7-213" fmla="*/ 1876873 w 3723451"/>
                            <a:gd name="connsiteY7-214" fmla="*/ 932950 h 932950"/>
                            <a:gd name="connsiteX8-215" fmla="*/ 690067 w 3723451"/>
                            <a:gd name="connsiteY8-216" fmla="*/ 398582 h 932950"/>
                            <a:gd name="connsiteX9-217" fmla="*/ 523214 w 3723451"/>
                            <a:gd name="connsiteY9-218" fmla="*/ 469166 h 932950"/>
                            <a:gd name="connsiteX10-219" fmla="*/ 0 w 3723451"/>
                            <a:gd name="connsiteY10-220" fmla="*/ 228246 h 932950"/>
                            <a:gd name="connsiteX0-221" fmla="*/ 0 w 3723451"/>
                            <a:gd name="connsiteY0-222" fmla="*/ 228246 h 932950"/>
                            <a:gd name="connsiteX1-223" fmla="*/ 655168 w 3723451"/>
                            <a:gd name="connsiteY1-224" fmla="*/ 2690 h 932950"/>
                            <a:gd name="connsiteX2-225" fmla="*/ 1855778 w 3723451"/>
                            <a:gd name="connsiteY2-226" fmla="*/ 520562 h 932950"/>
                            <a:gd name="connsiteX3-227" fmla="*/ 3001174 w 3723451"/>
                            <a:gd name="connsiteY3-228" fmla="*/ 0 h 932950"/>
                            <a:gd name="connsiteX4-229" fmla="*/ 3723451 w 3723451"/>
                            <a:gd name="connsiteY4-230" fmla="*/ 207149 h 932950"/>
                            <a:gd name="connsiteX5-231" fmla="*/ 3186079 w 3723451"/>
                            <a:gd name="connsiteY5-232" fmla="*/ 461874 h 932950"/>
                            <a:gd name="connsiteX6-233" fmla="*/ 3013067 w 3723451"/>
                            <a:gd name="connsiteY6-234" fmla="*/ 393200 h 932950"/>
                            <a:gd name="connsiteX7-235" fmla="*/ 1876873 w 3723451"/>
                            <a:gd name="connsiteY7-236" fmla="*/ 932950 h 932950"/>
                            <a:gd name="connsiteX8-237" fmla="*/ 711613 w 3723451"/>
                            <a:gd name="connsiteY8-238" fmla="*/ 413055 h 932950"/>
                            <a:gd name="connsiteX9-239" fmla="*/ 523214 w 3723451"/>
                            <a:gd name="connsiteY9-240" fmla="*/ 469166 h 932950"/>
                            <a:gd name="connsiteX10-241" fmla="*/ 0 w 3723451"/>
                            <a:gd name="connsiteY10-242" fmla="*/ 228246 h 932950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39" name="Freeform 438"/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-1" fmla="*/ 4602 w 1371198"/>
                            <a:gd name="connsiteY0-2" fmla="*/ 0 h 800665"/>
                            <a:gd name="connsiteX1-3" fmla="*/ 1371198 w 1371198"/>
                            <a:gd name="connsiteY1-4" fmla="*/ 625807 h 800665"/>
                            <a:gd name="connsiteX2-5" fmla="*/ 897260 w 1371198"/>
                            <a:gd name="connsiteY2-6" fmla="*/ 800665 h 800665"/>
                            <a:gd name="connsiteX3-7" fmla="*/ 0 w 1371198"/>
                            <a:gd name="connsiteY3-8" fmla="*/ 404934 h 800665"/>
                            <a:gd name="connsiteX4-9" fmla="*/ 4602 w 1371198"/>
                            <a:gd name="connsiteY4-10" fmla="*/ 0 h 800665"/>
                            <a:gd name="connsiteX0-11" fmla="*/ 0 w 1366596"/>
                            <a:gd name="connsiteY0-12" fmla="*/ 0 h 800665"/>
                            <a:gd name="connsiteX1-13" fmla="*/ 1366596 w 1366596"/>
                            <a:gd name="connsiteY1-14" fmla="*/ 625807 h 800665"/>
                            <a:gd name="connsiteX2-15" fmla="*/ 892658 w 1366596"/>
                            <a:gd name="connsiteY2-16" fmla="*/ 800665 h 800665"/>
                            <a:gd name="connsiteX3-17" fmla="*/ 4601 w 1366596"/>
                            <a:gd name="connsiteY3-18" fmla="*/ 427942 h 800665"/>
                            <a:gd name="connsiteX4-19" fmla="*/ 0 w 1366596"/>
                            <a:gd name="connsiteY4-20" fmla="*/ 0 h 800665"/>
                            <a:gd name="connsiteX0-21" fmla="*/ 0 w 1366596"/>
                            <a:gd name="connsiteY0-22" fmla="*/ 0 h 800665"/>
                            <a:gd name="connsiteX1-23" fmla="*/ 1366596 w 1366596"/>
                            <a:gd name="connsiteY1-24" fmla="*/ 625807 h 800665"/>
                            <a:gd name="connsiteX2-25" fmla="*/ 892658 w 1366596"/>
                            <a:gd name="connsiteY2-26" fmla="*/ 800665 h 800665"/>
                            <a:gd name="connsiteX3-27" fmla="*/ 4601 w 1366596"/>
                            <a:gd name="connsiteY3-28" fmla="*/ 427942 h 800665"/>
                            <a:gd name="connsiteX4-29" fmla="*/ 0 w 1366596"/>
                            <a:gd name="connsiteY4-30" fmla="*/ 0 h 800665"/>
                            <a:gd name="connsiteX0-31" fmla="*/ 0 w 1366596"/>
                            <a:gd name="connsiteY0-32" fmla="*/ 0 h 800665"/>
                            <a:gd name="connsiteX1-33" fmla="*/ 1366596 w 1366596"/>
                            <a:gd name="connsiteY1-34" fmla="*/ 625807 h 800665"/>
                            <a:gd name="connsiteX2-35" fmla="*/ 892658 w 1366596"/>
                            <a:gd name="connsiteY2-36" fmla="*/ 800665 h 800665"/>
                            <a:gd name="connsiteX3-37" fmla="*/ 4601 w 1366596"/>
                            <a:gd name="connsiteY3-38" fmla="*/ 427942 h 800665"/>
                            <a:gd name="connsiteX4-39" fmla="*/ 0 w 1366596"/>
                            <a:gd name="connsiteY4-40" fmla="*/ 0 h 800665"/>
                            <a:gd name="connsiteX0-41" fmla="*/ 0 w 1366596"/>
                            <a:gd name="connsiteY0-42" fmla="*/ 0 h 809868"/>
                            <a:gd name="connsiteX1-43" fmla="*/ 1366596 w 1366596"/>
                            <a:gd name="connsiteY1-44" fmla="*/ 625807 h 809868"/>
                            <a:gd name="connsiteX2-45" fmla="*/ 865050 w 1366596"/>
                            <a:gd name="connsiteY2-46" fmla="*/ 809868 h 809868"/>
                            <a:gd name="connsiteX3-47" fmla="*/ 4601 w 1366596"/>
                            <a:gd name="connsiteY3-48" fmla="*/ 427942 h 809868"/>
                            <a:gd name="connsiteX4-49" fmla="*/ 0 w 1366596"/>
                            <a:gd name="connsiteY4-50" fmla="*/ 0 h 809868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40" name="Freeform 439"/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-1" fmla="*/ 1329786 w 1348191"/>
                            <a:gd name="connsiteY0-2" fmla="*/ 0 h 791462"/>
                            <a:gd name="connsiteX1-3" fmla="*/ 1348191 w 1348191"/>
                            <a:gd name="connsiteY1-4" fmla="*/ 381926 h 791462"/>
                            <a:gd name="connsiteX2-5" fmla="*/ 487742 w 1348191"/>
                            <a:gd name="connsiteY2-6" fmla="*/ 791462 h 791462"/>
                            <a:gd name="connsiteX3-7" fmla="*/ 0 w 1348191"/>
                            <a:gd name="connsiteY3-8" fmla="*/ 612002 h 791462"/>
                            <a:gd name="connsiteX4-9" fmla="*/ 1329786 w 1348191"/>
                            <a:gd name="connsiteY4-10" fmla="*/ 0 h 791462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441" name="Straight Connector 440"/>
                        <p:cNvCxnSpPr>
                          <a:endCxn id="436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442" name="Straight Connector 441"/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431" name="Group 430"/>
                      <p:cNvGrpSpPr/>
                      <p:nvPr/>
                    </p:nvGrpSpPr>
                    <p:grpSpPr>
                      <a:xfrm>
                        <a:off x="1770362" y="2873352"/>
                        <a:ext cx="441422" cy="369332"/>
                        <a:chOff x="667045" y="1708643"/>
                        <a:chExt cx="441422" cy="369332"/>
                      </a:xfrm>
                    </p:grpSpPr>
                    <p:sp>
                      <p:nvSpPr>
                        <p:cNvPr id="432" name="Oval 431"/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33" name="TextBox 432"/>
                        <p:cNvSpPr txBox="1"/>
                        <p:nvPr/>
                      </p:nvSpPr>
                      <p:spPr>
                        <a:xfrm>
                          <a:off x="667045" y="1708643"/>
                          <a:ext cx="441422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rPr>
                            <a:t>3d</a:t>
                          </a: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Arial" panose="020B0604020202020204" pitchFamily="34" charset="0"/>
                            <a:ea typeface="MS PGothic" panose="020B0600070205080204" pitchFamily="34" charset="-128"/>
                          </a:endParaRPr>
                        </a:p>
                      </p:txBody>
                    </p:sp>
                  </p:grpSp>
                </p:grpSp>
                <p:grpSp>
                  <p:nvGrpSpPr>
                    <p:cNvPr id="397" name="Group 396"/>
                    <p:cNvGrpSpPr/>
                    <p:nvPr/>
                  </p:nvGrpSpPr>
                  <p:grpSpPr>
                    <a:xfrm>
                      <a:off x="2601806" y="3485072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417" name="Group 327"/>
                      <p:cNvGrpSpPr/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421" name="Oval 420"/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22" name="Rectangle 421"/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23" name="Oval 422"/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24" name="Freeform 423"/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-1" fmla="*/ 1486231 w 2944854"/>
                            <a:gd name="connsiteY0-2" fmla="*/ 727041 h 1316375"/>
                            <a:gd name="connsiteX1-3" fmla="*/ 257675 w 2944854"/>
                            <a:gd name="connsiteY1-4" fmla="*/ 1302232 h 1316375"/>
                            <a:gd name="connsiteX2-5" fmla="*/ 0 w 2944854"/>
                            <a:gd name="connsiteY2-6" fmla="*/ 1228607 h 1316375"/>
                            <a:gd name="connsiteX3-7" fmla="*/ 911064 w 2944854"/>
                            <a:gd name="connsiteY3-8" fmla="*/ 837478 h 1316375"/>
                            <a:gd name="connsiteX4-9" fmla="*/ 883456 w 2944854"/>
                            <a:gd name="connsiteY4-10" fmla="*/ 450949 h 1316375"/>
                            <a:gd name="connsiteX5-11" fmla="*/ 161047 w 2944854"/>
                            <a:gd name="connsiteY5-12" fmla="*/ 119640 h 1316375"/>
                            <a:gd name="connsiteX6-13" fmla="*/ 404917 w 2944854"/>
                            <a:gd name="connsiteY6-14" fmla="*/ 50617 h 1316375"/>
                            <a:gd name="connsiteX7-15" fmla="*/ 1477028 w 2944854"/>
                            <a:gd name="connsiteY7-16" fmla="*/ 501566 h 1316375"/>
                            <a:gd name="connsiteX8-17" fmla="*/ 2572146 w 2944854"/>
                            <a:gd name="connsiteY8-18" fmla="*/ 0 h 1316375"/>
                            <a:gd name="connsiteX9-19" fmla="*/ 2875834 w 2944854"/>
                            <a:gd name="connsiteY9-20" fmla="*/ 96632 h 1316375"/>
                            <a:gd name="connsiteX10-21" fmla="*/ 2079803 w 2944854"/>
                            <a:gd name="connsiteY10-22" fmla="*/ 432543 h 1316375"/>
                            <a:gd name="connsiteX11-23" fmla="*/ 2240850 w 2944854"/>
                            <a:gd name="connsiteY11-24" fmla="*/ 920305 h 1316375"/>
                            <a:gd name="connsiteX12-25" fmla="*/ 2944854 w 2944854"/>
                            <a:gd name="connsiteY12-26" fmla="*/ 1228607 h 1316375"/>
                            <a:gd name="connsiteX13-27" fmla="*/ 2756623 w 2944854"/>
                            <a:gd name="connsiteY13-28" fmla="*/ 1316375 h 1316375"/>
                            <a:gd name="connsiteX14-29" fmla="*/ 1486231 w 2944854"/>
                            <a:gd name="connsiteY14-30" fmla="*/ 727041 h 1316375"/>
                            <a:gd name="connsiteX0-31" fmla="*/ 1486231 w 3024520"/>
                            <a:gd name="connsiteY0-32" fmla="*/ 727041 h 1316375"/>
                            <a:gd name="connsiteX1-33" fmla="*/ 257675 w 3024520"/>
                            <a:gd name="connsiteY1-34" fmla="*/ 1302232 h 1316375"/>
                            <a:gd name="connsiteX2-35" fmla="*/ 0 w 3024520"/>
                            <a:gd name="connsiteY2-36" fmla="*/ 1228607 h 1316375"/>
                            <a:gd name="connsiteX3-37" fmla="*/ 911064 w 3024520"/>
                            <a:gd name="connsiteY3-38" fmla="*/ 837478 h 1316375"/>
                            <a:gd name="connsiteX4-39" fmla="*/ 883456 w 3024520"/>
                            <a:gd name="connsiteY4-40" fmla="*/ 450949 h 1316375"/>
                            <a:gd name="connsiteX5-41" fmla="*/ 161047 w 3024520"/>
                            <a:gd name="connsiteY5-42" fmla="*/ 119640 h 1316375"/>
                            <a:gd name="connsiteX6-43" fmla="*/ 404917 w 3024520"/>
                            <a:gd name="connsiteY6-44" fmla="*/ 50617 h 1316375"/>
                            <a:gd name="connsiteX7-45" fmla="*/ 1477028 w 3024520"/>
                            <a:gd name="connsiteY7-46" fmla="*/ 501566 h 1316375"/>
                            <a:gd name="connsiteX8-47" fmla="*/ 2572146 w 3024520"/>
                            <a:gd name="connsiteY8-48" fmla="*/ 0 h 1316375"/>
                            <a:gd name="connsiteX9-49" fmla="*/ 2875834 w 3024520"/>
                            <a:gd name="connsiteY9-50" fmla="*/ 96632 h 1316375"/>
                            <a:gd name="connsiteX10-51" fmla="*/ 2079803 w 3024520"/>
                            <a:gd name="connsiteY10-52" fmla="*/ 432543 h 1316375"/>
                            <a:gd name="connsiteX11-53" fmla="*/ 2240850 w 3024520"/>
                            <a:gd name="connsiteY11-54" fmla="*/ 920305 h 1316375"/>
                            <a:gd name="connsiteX12-55" fmla="*/ 3024520 w 3024520"/>
                            <a:gd name="connsiteY12-56" fmla="*/ 1228607 h 1316375"/>
                            <a:gd name="connsiteX13-57" fmla="*/ 2756623 w 3024520"/>
                            <a:gd name="connsiteY13-58" fmla="*/ 1316375 h 1316375"/>
                            <a:gd name="connsiteX14-59" fmla="*/ 1486231 w 3024520"/>
                            <a:gd name="connsiteY14-60" fmla="*/ 727041 h 1316375"/>
                            <a:gd name="connsiteX0-61" fmla="*/ 1537780 w 3076069"/>
                            <a:gd name="connsiteY0-62" fmla="*/ 727041 h 1316375"/>
                            <a:gd name="connsiteX1-63" fmla="*/ 309224 w 3076069"/>
                            <a:gd name="connsiteY1-64" fmla="*/ 1302232 h 1316375"/>
                            <a:gd name="connsiteX2-65" fmla="*/ 0 w 3076069"/>
                            <a:gd name="connsiteY2-66" fmla="*/ 1228607 h 1316375"/>
                            <a:gd name="connsiteX3-67" fmla="*/ 962613 w 3076069"/>
                            <a:gd name="connsiteY3-68" fmla="*/ 837478 h 1316375"/>
                            <a:gd name="connsiteX4-69" fmla="*/ 935005 w 3076069"/>
                            <a:gd name="connsiteY4-70" fmla="*/ 450949 h 1316375"/>
                            <a:gd name="connsiteX5-71" fmla="*/ 212596 w 3076069"/>
                            <a:gd name="connsiteY5-72" fmla="*/ 119640 h 1316375"/>
                            <a:gd name="connsiteX6-73" fmla="*/ 456466 w 3076069"/>
                            <a:gd name="connsiteY6-74" fmla="*/ 50617 h 1316375"/>
                            <a:gd name="connsiteX7-75" fmla="*/ 1528577 w 3076069"/>
                            <a:gd name="connsiteY7-76" fmla="*/ 501566 h 1316375"/>
                            <a:gd name="connsiteX8-77" fmla="*/ 2623695 w 3076069"/>
                            <a:gd name="connsiteY8-78" fmla="*/ 0 h 1316375"/>
                            <a:gd name="connsiteX9-79" fmla="*/ 2927383 w 3076069"/>
                            <a:gd name="connsiteY9-80" fmla="*/ 96632 h 1316375"/>
                            <a:gd name="connsiteX10-81" fmla="*/ 2131352 w 3076069"/>
                            <a:gd name="connsiteY10-82" fmla="*/ 432543 h 1316375"/>
                            <a:gd name="connsiteX11-83" fmla="*/ 2292399 w 3076069"/>
                            <a:gd name="connsiteY11-84" fmla="*/ 920305 h 1316375"/>
                            <a:gd name="connsiteX12-85" fmla="*/ 3076069 w 3076069"/>
                            <a:gd name="connsiteY12-86" fmla="*/ 1228607 h 1316375"/>
                            <a:gd name="connsiteX13-87" fmla="*/ 2808172 w 3076069"/>
                            <a:gd name="connsiteY13-88" fmla="*/ 1316375 h 1316375"/>
                            <a:gd name="connsiteX14-89" fmla="*/ 1537780 w 3076069"/>
                            <a:gd name="connsiteY14-90" fmla="*/ 727041 h 1316375"/>
                            <a:gd name="connsiteX0-91" fmla="*/ 1537780 w 3076069"/>
                            <a:gd name="connsiteY0-92" fmla="*/ 727041 h 1321259"/>
                            <a:gd name="connsiteX1-93" fmla="*/ 313981 w 3076069"/>
                            <a:gd name="connsiteY1-94" fmla="*/ 1321259 h 1321259"/>
                            <a:gd name="connsiteX2-95" fmla="*/ 0 w 3076069"/>
                            <a:gd name="connsiteY2-96" fmla="*/ 1228607 h 1321259"/>
                            <a:gd name="connsiteX3-97" fmla="*/ 962613 w 3076069"/>
                            <a:gd name="connsiteY3-98" fmla="*/ 837478 h 1321259"/>
                            <a:gd name="connsiteX4-99" fmla="*/ 935005 w 3076069"/>
                            <a:gd name="connsiteY4-100" fmla="*/ 450949 h 1321259"/>
                            <a:gd name="connsiteX5-101" fmla="*/ 212596 w 3076069"/>
                            <a:gd name="connsiteY5-102" fmla="*/ 119640 h 1321259"/>
                            <a:gd name="connsiteX6-103" fmla="*/ 456466 w 3076069"/>
                            <a:gd name="connsiteY6-104" fmla="*/ 50617 h 1321259"/>
                            <a:gd name="connsiteX7-105" fmla="*/ 1528577 w 3076069"/>
                            <a:gd name="connsiteY7-106" fmla="*/ 501566 h 1321259"/>
                            <a:gd name="connsiteX8-107" fmla="*/ 2623695 w 3076069"/>
                            <a:gd name="connsiteY8-108" fmla="*/ 0 h 1321259"/>
                            <a:gd name="connsiteX9-109" fmla="*/ 2927383 w 3076069"/>
                            <a:gd name="connsiteY9-110" fmla="*/ 96632 h 1321259"/>
                            <a:gd name="connsiteX10-111" fmla="*/ 2131352 w 3076069"/>
                            <a:gd name="connsiteY10-112" fmla="*/ 432543 h 1321259"/>
                            <a:gd name="connsiteX11-113" fmla="*/ 2292399 w 3076069"/>
                            <a:gd name="connsiteY11-114" fmla="*/ 920305 h 1321259"/>
                            <a:gd name="connsiteX12-115" fmla="*/ 3076069 w 3076069"/>
                            <a:gd name="connsiteY12-116" fmla="*/ 1228607 h 1321259"/>
                            <a:gd name="connsiteX13-117" fmla="*/ 2808172 w 3076069"/>
                            <a:gd name="connsiteY13-118" fmla="*/ 1316375 h 1321259"/>
                            <a:gd name="connsiteX14-119" fmla="*/ 1537780 w 3076069"/>
                            <a:gd name="connsiteY14-120" fmla="*/ 727041 h 1321259"/>
                            <a:gd name="connsiteX0-121" fmla="*/ 1537780 w 3076069"/>
                            <a:gd name="connsiteY0-122" fmla="*/ 750825 h 1321259"/>
                            <a:gd name="connsiteX1-123" fmla="*/ 313981 w 3076069"/>
                            <a:gd name="connsiteY1-124" fmla="*/ 1321259 h 1321259"/>
                            <a:gd name="connsiteX2-125" fmla="*/ 0 w 3076069"/>
                            <a:gd name="connsiteY2-126" fmla="*/ 1228607 h 1321259"/>
                            <a:gd name="connsiteX3-127" fmla="*/ 962613 w 3076069"/>
                            <a:gd name="connsiteY3-128" fmla="*/ 837478 h 1321259"/>
                            <a:gd name="connsiteX4-129" fmla="*/ 935005 w 3076069"/>
                            <a:gd name="connsiteY4-130" fmla="*/ 450949 h 1321259"/>
                            <a:gd name="connsiteX5-131" fmla="*/ 212596 w 3076069"/>
                            <a:gd name="connsiteY5-132" fmla="*/ 119640 h 1321259"/>
                            <a:gd name="connsiteX6-133" fmla="*/ 456466 w 3076069"/>
                            <a:gd name="connsiteY6-134" fmla="*/ 50617 h 1321259"/>
                            <a:gd name="connsiteX7-135" fmla="*/ 1528577 w 3076069"/>
                            <a:gd name="connsiteY7-136" fmla="*/ 501566 h 1321259"/>
                            <a:gd name="connsiteX8-137" fmla="*/ 2623695 w 3076069"/>
                            <a:gd name="connsiteY8-138" fmla="*/ 0 h 1321259"/>
                            <a:gd name="connsiteX9-139" fmla="*/ 2927383 w 3076069"/>
                            <a:gd name="connsiteY9-140" fmla="*/ 96632 h 1321259"/>
                            <a:gd name="connsiteX10-141" fmla="*/ 2131352 w 3076069"/>
                            <a:gd name="connsiteY10-142" fmla="*/ 432543 h 1321259"/>
                            <a:gd name="connsiteX11-143" fmla="*/ 2292399 w 3076069"/>
                            <a:gd name="connsiteY11-144" fmla="*/ 920305 h 1321259"/>
                            <a:gd name="connsiteX12-145" fmla="*/ 3076069 w 3076069"/>
                            <a:gd name="connsiteY12-146" fmla="*/ 1228607 h 1321259"/>
                            <a:gd name="connsiteX13-147" fmla="*/ 2808172 w 3076069"/>
                            <a:gd name="connsiteY13-148" fmla="*/ 1316375 h 1321259"/>
                            <a:gd name="connsiteX14-149" fmla="*/ 1537780 w 3076069"/>
                            <a:gd name="connsiteY14-150" fmla="*/ 750825 h 1321259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  <a:cxn ang="0">
                              <a:pos x="connsiteX11-23" y="connsiteY11-24"/>
                            </a:cxn>
                            <a:cxn ang="0">
                              <a:pos x="connsiteX12-25" y="connsiteY12-26"/>
                            </a:cxn>
                            <a:cxn ang="0">
                              <a:pos x="connsiteX13-27" y="connsiteY13-28"/>
                            </a:cxn>
                            <a:cxn ang="0">
                              <a:pos x="connsiteX14-29" y="connsiteY14-30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25" name="Freeform 424"/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-1" fmla="*/ 0 w 3640627"/>
                            <a:gd name="connsiteY0-2" fmla="*/ 242051 h 923747"/>
                            <a:gd name="connsiteX1-3" fmla="*/ 655168 w 3640627"/>
                            <a:gd name="connsiteY1-4" fmla="*/ 16495 h 923747"/>
                            <a:gd name="connsiteX2-5" fmla="*/ 1809765 w 3640627"/>
                            <a:gd name="connsiteY2-6" fmla="*/ 511360 h 923747"/>
                            <a:gd name="connsiteX3-7" fmla="*/ 2964363 w 3640627"/>
                            <a:gd name="connsiteY3-8" fmla="*/ 0 h 923747"/>
                            <a:gd name="connsiteX4-9" fmla="*/ 3640627 w 3640627"/>
                            <a:gd name="connsiteY4-10" fmla="*/ 197946 h 923747"/>
                            <a:gd name="connsiteX5-11" fmla="*/ 3195282 w 3640627"/>
                            <a:gd name="connsiteY5-12" fmla="*/ 461874 h 923747"/>
                            <a:gd name="connsiteX6-13" fmla="*/ 2980857 w 3640627"/>
                            <a:gd name="connsiteY6-14" fmla="*/ 379396 h 923747"/>
                            <a:gd name="connsiteX7-15" fmla="*/ 1826259 w 3640627"/>
                            <a:gd name="connsiteY7-16" fmla="*/ 923747 h 923747"/>
                            <a:gd name="connsiteX8-17" fmla="*/ 671662 w 3640627"/>
                            <a:gd name="connsiteY8-18" fmla="*/ 412387 h 923747"/>
                            <a:gd name="connsiteX9-19" fmla="*/ 523214 w 3640627"/>
                            <a:gd name="connsiteY9-20" fmla="*/ 478369 h 923747"/>
                            <a:gd name="connsiteX10-21" fmla="*/ 0 w 3640627"/>
                            <a:gd name="connsiteY10-22" fmla="*/ 242051 h 923747"/>
                            <a:gd name="connsiteX0-23" fmla="*/ 0 w 3640627"/>
                            <a:gd name="connsiteY0-24" fmla="*/ 242051 h 923747"/>
                            <a:gd name="connsiteX1-25" fmla="*/ 655168 w 3640627"/>
                            <a:gd name="connsiteY1-26" fmla="*/ 16495 h 923747"/>
                            <a:gd name="connsiteX2-27" fmla="*/ 1809765 w 3640627"/>
                            <a:gd name="connsiteY2-28" fmla="*/ 511360 h 923747"/>
                            <a:gd name="connsiteX3-29" fmla="*/ 2964363 w 3640627"/>
                            <a:gd name="connsiteY3-30" fmla="*/ 0 h 923747"/>
                            <a:gd name="connsiteX4-31" fmla="*/ 3640627 w 3640627"/>
                            <a:gd name="connsiteY4-32" fmla="*/ 197946 h 923747"/>
                            <a:gd name="connsiteX5-33" fmla="*/ 3195282 w 3640627"/>
                            <a:gd name="connsiteY5-34" fmla="*/ 461874 h 923747"/>
                            <a:gd name="connsiteX6-35" fmla="*/ 2980857 w 3640627"/>
                            <a:gd name="connsiteY6-36" fmla="*/ 379396 h 923747"/>
                            <a:gd name="connsiteX7-37" fmla="*/ 1826259 w 3640627"/>
                            <a:gd name="connsiteY7-38" fmla="*/ 923747 h 923747"/>
                            <a:gd name="connsiteX8-39" fmla="*/ 671662 w 3640627"/>
                            <a:gd name="connsiteY8-40" fmla="*/ 412387 h 923747"/>
                            <a:gd name="connsiteX9-41" fmla="*/ 523214 w 3640627"/>
                            <a:gd name="connsiteY9-42" fmla="*/ 482971 h 923747"/>
                            <a:gd name="connsiteX10-43" fmla="*/ 0 w 3640627"/>
                            <a:gd name="connsiteY10-44" fmla="*/ 242051 h 923747"/>
                            <a:gd name="connsiteX0-45" fmla="*/ 0 w 3640627"/>
                            <a:gd name="connsiteY0-46" fmla="*/ 242051 h 923747"/>
                            <a:gd name="connsiteX1-47" fmla="*/ 655168 w 3640627"/>
                            <a:gd name="connsiteY1-48" fmla="*/ 16495 h 923747"/>
                            <a:gd name="connsiteX2-49" fmla="*/ 1809765 w 3640627"/>
                            <a:gd name="connsiteY2-50" fmla="*/ 511360 h 923747"/>
                            <a:gd name="connsiteX3-51" fmla="*/ 2964363 w 3640627"/>
                            <a:gd name="connsiteY3-52" fmla="*/ 0 h 923747"/>
                            <a:gd name="connsiteX4-53" fmla="*/ 3640627 w 3640627"/>
                            <a:gd name="connsiteY4-54" fmla="*/ 197946 h 923747"/>
                            <a:gd name="connsiteX5-55" fmla="*/ 3195282 w 3640627"/>
                            <a:gd name="connsiteY5-56" fmla="*/ 461874 h 923747"/>
                            <a:gd name="connsiteX6-57" fmla="*/ 2980857 w 3640627"/>
                            <a:gd name="connsiteY6-58" fmla="*/ 379396 h 923747"/>
                            <a:gd name="connsiteX7-59" fmla="*/ 1826259 w 3640627"/>
                            <a:gd name="connsiteY7-60" fmla="*/ 923747 h 923747"/>
                            <a:gd name="connsiteX8-61" fmla="*/ 690067 w 3640627"/>
                            <a:gd name="connsiteY8-62" fmla="*/ 412387 h 923747"/>
                            <a:gd name="connsiteX9-63" fmla="*/ 523214 w 3640627"/>
                            <a:gd name="connsiteY9-64" fmla="*/ 482971 h 923747"/>
                            <a:gd name="connsiteX10-65" fmla="*/ 0 w 3640627"/>
                            <a:gd name="connsiteY10-66" fmla="*/ 242051 h 923747"/>
                            <a:gd name="connsiteX0-67" fmla="*/ 0 w 3640627"/>
                            <a:gd name="connsiteY0-68" fmla="*/ 242051 h 946755"/>
                            <a:gd name="connsiteX1-69" fmla="*/ 655168 w 3640627"/>
                            <a:gd name="connsiteY1-70" fmla="*/ 16495 h 946755"/>
                            <a:gd name="connsiteX2-71" fmla="*/ 1809765 w 3640627"/>
                            <a:gd name="connsiteY2-72" fmla="*/ 511360 h 946755"/>
                            <a:gd name="connsiteX3-73" fmla="*/ 2964363 w 3640627"/>
                            <a:gd name="connsiteY3-74" fmla="*/ 0 h 946755"/>
                            <a:gd name="connsiteX4-75" fmla="*/ 3640627 w 3640627"/>
                            <a:gd name="connsiteY4-76" fmla="*/ 197946 h 946755"/>
                            <a:gd name="connsiteX5-77" fmla="*/ 3195282 w 3640627"/>
                            <a:gd name="connsiteY5-78" fmla="*/ 461874 h 946755"/>
                            <a:gd name="connsiteX6-79" fmla="*/ 2980857 w 3640627"/>
                            <a:gd name="connsiteY6-80" fmla="*/ 379396 h 946755"/>
                            <a:gd name="connsiteX7-81" fmla="*/ 1876873 w 3640627"/>
                            <a:gd name="connsiteY7-82" fmla="*/ 946755 h 946755"/>
                            <a:gd name="connsiteX8-83" fmla="*/ 690067 w 3640627"/>
                            <a:gd name="connsiteY8-84" fmla="*/ 412387 h 946755"/>
                            <a:gd name="connsiteX9-85" fmla="*/ 523214 w 3640627"/>
                            <a:gd name="connsiteY9-86" fmla="*/ 482971 h 946755"/>
                            <a:gd name="connsiteX10-87" fmla="*/ 0 w 3640627"/>
                            <a:gd name="connsiteY10-88" fmla="*/ 242051 h 946755"/>
                            <a:gd name="connsiteX0-89" fmla="*/ 0 w 3640627"/>
                            <a:gd name="connsiteY0-90" fmla="*/ 242051 h 946755"/>
                            <a:gd name="connsiteX1-91" fmla="*/ 655168 w 3640627"/>
                            <a:gd name="connsiteY1-92" fmla="*/ 16495 h 946755"/>
                            <a:gd name="connsiteX2-93" fmla="*/ 1855778 w 3640627"/>
                            <a:gd name="connsiteY2-94" fmla="*/ 534367 h 946755"/>
                            <a:gd name="connsiteX3-95" fmla="*/ 2964363 w 3640627"/>
                            <a:gd name="connsiteY3-96" fmla="*/ 0 h 946755"/>
                            <a:gd name="connsiteX4-97" fmla="*/ 3640627 w 3640627"/>
                            <a:gd name="connsiteY4-98" fmla="*/ 197946 h 946755"/>
                            <a:gd name="connsiteX5-99" fmla="*/ 3195282 w 3640627"/>
                            <a:gd name="connsiteY5-100" fmla="*/ 461874 h 946755"/>
                            <a:gd name="connsiteX6-101" fmla="*/ 2980857 w 3640627"/>
                            <a:gd name="connsiteY6-102" fmla="*/ 379396 h 946755"/>
                            <a:gd name="connsiteX7-103" fmla="*/ 1876873 w 3640627"/>
                            <a:gd name="connsiteY7-104" fmla="*/ 946755 h 946755"/>
                            <a:gd name="connsiteX8-105" fmla="*/ 690067 w 3640627"/>
                            <a:gd name="connsiteY8-106" fmla="*/ 412387 h 946755"/>
                            <a:gd name="connsiteX9-107" fmla="*/ 523214 w 3640627"/>
                            <a:gd name="connsiteY9-108" fmla="*/ 482971 h 946755"/>
                            <a:gd name="connsiteX10-109" fmla="*/ 0 w 3640627"/>
                            <a:gd name="connsiteY10-110" fmla="*/ 242051 h 946755"/>
                            <a:gd name="connsiteX0-111" fmla="*/ 0 w 3640627"/>
                            <a:gd name="connsiteY0-112" fmla="*/ 242051 h 946755"/>
                            <a:gd name="connsiteX1-113" fmla="*/ 655168 w 3640627"/>
                            <a:gd name="connsiteY1-114" fmla="*/ 16495 h 946755"/>
                            <a:gd name="connsiteX2-115" fmla="*/ 1855778 w 3640627"/>
                            <a:gd name="connsiteY2-116" fmla="*/ 534367 h 946755"/>
                            <a:gd name="connsiteX3-117" fmla="*/ 2964363 w 3640627"/>
                            <a:gd name="connsiteY3-118" fmla="*/ 0 h 946755"/>
                            <a:gd name="connsiteX4-119" fmla="*/ 3640627 w 3640627"/>
                            <a:gd name="connsiteY4-120" fmla="*/ 197946 h 946755"/>
                            <a:gd name="connsiteX5-121" fmla="*/ 3195282 w 3640627"/>
                            <a:gd name="connsiteY5-122" fmla="*/ 461874 h 946755"/>
                            <a:gd name="connsiteX6-123" fmla="*/ 3008465 w 3640627"/>
                            <a:gd name="connsiteY6-124" fmla="*/ 402404 h 946755"/>
                            <a:gd name="connsiteX7-125" fmla="*/ 1876873 w 3640627"/>
                            <a:gd name="connsiteY7-126" fmla="*/ 946755 h 946755"/>
                            <a:gd name="connsiteX8-127" fmla="*/ 690067 w 3640627"/>
                            <a:gd name="connsiteY8-128" fmla="*/ 412387 h 946755"/>
                            <a:gd name="connsiteX9-129" fmla="*/ 523214 w 3640627"/>
                            <a:gd name="connsiteY9-130" fmla="*/ 482971 h 946755"/>
                            <a:gd name="connsiteX10-131" fmla="*/ 0 w 3640627"/>
                            <a:gd name="connsiteY10-132" fmla="*/ 242051 h 946755"/>
                            <a:gd name="connsiteX0-133" fmla="*/ 0 w 3723451"/>
                            <a:gd name="connsiteY0-134" fmla="*/ 242051 h 946755"/>
                            <a:gd name="connsiteX1-135" fmla="*/ 655168 w 3723451"/>
                            <a:gd name="connsiteY1-136" fmla="*/ 16495 h 946755"/>
                            <a:gd name="connsiteX2-137" fmla="*/ 1855778 w 3723451"/>
                            <a:gd name="connsiteY2-138" fmla="*/ 534367 h 946755"/>
                            <a:gd name="connsiteX3-139" fmla="*/ 2964363 w 3723451"/>
                            <a:gd name="connsiteY3-140" fmla="*/ 0 h 946755"/>
                            <a:gd name="connsiteX4-141" fmla="*/ 3723451 w 3723451"/>
                            <a:gd name="connsiteY4-142" fmla="*/ 220954 h 946755"/>
                            <a:gd name="connsiteX5-143" fmla="*/ 3195282 w 3723451"/>
                            <a:gd name="connsiteY5-144" fmla="*/ 461874 h 946755"/>
                            <a:gd name="connsiteX6-145" fmla="*/ 3008465 w 3723451"/>
                            <a:gd name="connsiteY6-146" fmla="*/ 402404 h 946755"/>
                            <a:gd name="connsiteX7-147" fmla="*/ 1876873 w 3723451"/>
                            <a:gd name="connsiteY7-148" fmla="*/ 946755 h 946755"/>
                            <a:gd name="connsiteX8-149" fmla="*/ 690067 w 3723451"/>
                            <a:gd name="connsiteY8-150" fmla="*/ 412387 h 946755"/>
                            <a:gd name="connsiteX9-151" fmla="*/ 523214 w 3723451"/>
                            <a:gd name="connsiteY9-152" fmla="*/ 482971 h 946755"/>
                            <a:gd name="connsiteX10-153" fmla="*/ 0 w 3723451"/>
                            <a:gd name="connsiteY10-154" fmla="*/ 242051 h 946755"/>
                            <a:gd name="connsiteX0-155" fmla="*/ 0 w 3723451"/>
                            <a:gd name="connsiteY0-156" fmla="*/ 228246 h 932950"/>
                            <a:gd name="connsiteX1-157" fmla="*/ 655168 w 3723451"/>
                            <a:gd name="connsiteY1-158" fmla="*/ 2690 h 932950"/>
                            <a:gd name="connsiteX2-159" fmla="*/ 1855778 w 3723451"/>
                            <a:gd name="connsiteY2-160" fmla="*/ 520562 h 932950"/>
                            <a:gd name="connsiteX3-161" fmla="*/ 3001174 w 3723451"/>
                            <a:gd name="connsiteY3-162" fmla="*/ 0 h 932950"/>
                            <a:gd name="connsiteX4-163" fmla="*/ 3723451 w 3723451"/>
                            <a:gd name="connsiteY4-164" fmla="*/ 207149 h 932950"/>
                            <a:gd name="connsiteX5-165" fmla="*/ 3195282 w 3723451"/>
                            <a:gd name="connsiteY5-166" fmla="*/ 448069 h 932950"/>
                            <a:gd name="connsiteX6-167" fmla="*/ 3008465 w 3723451"/>
                            <a:gd name="connsiteY6-168" fmla="*/ 388599 h 932950"/>
                            <a:gd name="connsiteX7-169" fmla="*/ 1876873 w 3723451"/>
                            <a:gd name="connsiteY7-170" fmla="*/ 932950 h 932950"/>
                            <a:gd name="connsiteX8-171" fmla="*/ 690067 w 3723451"/>
                            <a:gd name="connsiteY8-172" fmla="*/ 398582 h 932950"/>
                            <a:gd name="connsiteX9-173" fmla="*/ 523214 w 3723451"/>
                            <a:gd name="connsiteY9-174" fmla="*/ 469166 h 932950"/>
                            <a:gd name="connsiteX10-175" fmla="*/ 0 w 3723451"/>
                            <a:gd name="connsiteY10-176" fmla="*/ 228246 h 932950"/>
                            <a:gd name="connsiteX0-177" fmla="*/ 0 w 3723451"/>
                            <a:gd name="connsiteY0-178" fmla="*/ 228246 h 932950"/>
                            <a:gd name="connsiteX1-179" fmla="*/ 655168 w 3723451"/>
                            <a:gd name="connsiteY1-180" fmla="*/ 2690 h 932950"/>
                            <a:gd name="connsiteX2-181" fmla="*/ 1855778 w 3723451"/>
                            <a:gd name="connsiteY2-182" fmla="*/ 520562 h 932950"/>
                            <a:gd name="connsiteX3-183" fmla="*/ 3001174 w 3723451"/>
                            <a:gd name="connsiteY3-184" fmla="*/ 0 h 932950"/>
                            <a:gd name="connsiteX4-185" fmla="*/ 3723451 w 3723451"/>
                            <a:gd name="connsiteY4-186" fmla="*/ 207149 h 932950"/>
                            <a:gd name="connsiteX5-187" fmla="*/ 3195282 w 3723451"/>
                            <a:gd name="connsiteY5-188" fmla="*/ 448069 h 932950"/>
                            <a:gd name="connsiteX6-189" fmla="*/ 3013067 w 3723451"/>
                            <a:gd name="connsiteY6-190" fmla="*/ 393200 h 932950"/>
                            <a:gd name="connsiteX7-191" fmla="*/ 1876873 w 3723451"/>
                            <a:gd name="connsiteY7-192" fmla="*/ 932950 h 932950"/>
                            <a:gd name="connsiteX8-193" fmla="*/ 690067 w 3723451"/>
                            <a:gd name="connsiteY8-194" fmla="*/ 398582 h 932950"/>
                            <a:gd name="connsiteX9-195" fmla="*/ 523214 w 3723451"/>
                            <a:gd name="connsiteY9-196" fmla="*/ 469166 h 932950"/>
                            <a:gd name="connsiteX10-197" fmla="*/ 0 w 3723451"/>
                            <a:gd name="connsiteY10-198" fmla="*/ 228246 h 932950"/>
                            <a:gd name="connsiteX0-199" fmla="*/ 0 w 3723451"/>
                            <a:gd name="connsiteY0-200" fmla="*/ 228246 h 932950"/>
                            <a:gd name="connsiteX1-201" fmla="*/ 655168 w 3723451"/>
                            <a:gd name="connsiteY1-202" fmla="*/ 2690 h 932950"/>
                            <a:gd name="connsiteX2-203" fmla="*/ 1855778 w 3723451"/>
                            <a:gd name="connsiteY2-204" fmla="*/ 520562 h 932950"/>
                            <a:gd name="connsiteX3-205" fmla="*/ 3001174 w 3723451"/>
                            <a:gd name="connsiteY3-206" fmla="*/ 0 h 932950"/>
                            <a:gd name="connsiteX4-207" fmla="*/ 3723451 w 3723451"/>
                            <a:gd name="connsiteY4-208" fmla="*/ 207149 h 932950"/>
                            <a:gd name="connsiteX5-209" fmla="*/ 3186079 w 3723451"/>
                            <a:gd name="connsiteY5-210" fmla="*/ 461874 h 932950"/>
                            <a:gd name="connsiteX6-211" fmla="*/ 3013067 w 3723451"/>
                            <a:gd name="connsiteY6-212" fmla="*/ 393200 h 932950"/>
                            <a:gd name="connsiteX7-213" fmla="*/ 1876873 w 3723451"/>
                            <a:gd name="connsiteY7-214" fmla="*/ 932950 h 932950"/>
                            <a:gd name="connsiteX8-215" fmla="*/ 690067 w 3723451"/>
                            <a:gd name="connsiteY8-216" fmla="*/ 398582 h 932950"/>
                            <a:gd name="connsiteX9-217" fmla="*/ 523214 w 3723451"/>
                            <a:gd name="connsiteY9-218" fmla="*/ 469166 h 932950"/>
                            <a:gd name="connsiteX10-219" fmla="*/ 0 w 3723451"/>
                            <a:gd name="connsiteY10-220" fmla="*/ 228246 h 932950"/>
                            <a:gd name="connsiteX0-221" fmla="*/ 0 w 3723451"/>
                            <a:gd name="connsiteY0-222" fmla="*/ 228246 h 932950"/>
                            <a:gd name="connsiteX1-223" fmla="*/ 655168 w 3723451"/>
                            <a:gd name="connsiteY1-224" fmla="*/ 2690 h 932950"/>
                            <a:gd name="connsiteX2-225" fmla="*/ 1855778 w 3723451"/>
                            <a:gd name="connsiteY2-226" fmla="*/ 520562 h 932950"/>
                            <a:gd name="connsiteX3-227" fmla="*/ 3001174 w 3723451"/>
                            <a:gd name="connsiteY3-228" fmla="*/ 0 h 932950"/>
                            <a:gd name="connsiteX4-229" fmla="*/ 3723451 w 3723451"/>
                            <a:gd name="connsiteY4-230" fmla="*/ 207149 h 932950"/>
                            <a:gd name="connsiteX5-231" fmla="*/ 3186079 w 3723451"/>
                            <a:gd name="connsiteY5-232" fmla="*/ 461874 h 932950"/>
                            <a:gd name="connsiteX6-233" fmla="*/ 3013067 w 3723451"/>
                            <a:gd name="connsiteY6-234" fmla="*/ 393200 h 932950"/>
                            <a:gd name="connsiteX7-235" fmla="*/ 1876873 w 3723451"/>
                            <a:gd name="connsiteY7-236" fmla="*/ 932950 h 932950"/>
                            <a:gd name="connsiteX8-237" fmla="*/ 711613 w 3723451"/>
                            <a:gd name="connsiteY8-238" fmla="*/ 413055 h 932950"/>
                            <a:gd name="connsiteX9-239" fmla="*/ 523214 w 3723451"/>
                            <a:gd name="connsiteY9-240" fmla="*/ 469166 h 932950"/>
                            <a:gd name="connsiteX10-241" fmla="*/ 0 w 3723451"/>
                            <a:gd name="connsiteY10-242" fmla="*/ 228246 h 932950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26" name="Freeform 425"/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-1" fmla="*/ 4602 w 1371198"/>
                            <a:gd name="connsiteY0-2" fmla="*/ 0 h 800665"/>
                            <a:gd name="connsiteX1-3" fmla="*/ 1371198 w 1371198"/>
                            <a:gd name="connsiteY1-4" fmla="*/ 625807 h 800665"/>
                            <a:gd name="connsiteX2-5" fmla="*/ 897260 w 1371198"/>
                            <a:gd name="connsiteY2-6" fmla="*/ 800665 h 800665"/>
                            <a:gd name="connsiteX3-7" fmla="*/ 0 w 1371198"/>
                            <a:gd name="connsiteY3-8" fmla="*/ 404934 h 800665"/>
                            <a:gd name="connsiteX4-9" fmla="*/ 4602 w 1371198"/>
                            <a:gd name="connsiteY4-10" fmla="*/ 0 h 800665"/>
                            <a:gd name="connsiteX0-11" fmla="*/ 0 w 1366596"/>
                            <a:gd name="connsiteY0-12" fmla="*/ 0 h 800665"/>
                            <a:gd name="connsiteX1-13" fmla="*/ 1366596 w 1366596"/>
                            <a:gd name="connsiteY1-14" fmla="*/ 625807 h 800665"/>
                            <a:gd name="connsiteX2-15" fmla="*/ 892658 w 1366596"/>
                            <a:gd name="connsiteY2-16" fmla="*/ 800665 h 800665"/>
                            <a:gd name="connsiteX3-17" fmla="*/ 4601 w 1366596"/>
                            <a:gd name="connsiteY3-18" fmla="*/ 427942 h 800665"/>
                            <a:gd name="connsiteX4-19" fmla="*/ 0 w 1366596"/>
                            <a:gd name="connsiteY4-20" fmla="*/ 0 h 800665"/>
                            <a:gd name="connsiteX0-21" fmla="*/ 0 w 1366596"/>
                            <a:gd name="connsiteY0-22" fmla="*/ 0 h 800665"/>
                            <a:gd name="connsiteX1-23" fmla="*/ 1366596 w 1366596"/>
                            <a:gd name="connsiteY1-24" fmla="*/ 625807 h 800665"/>
                            <a:gd name="connsiteX2-25" fmla="*/ 892658 w 1366596"/>
                            <a:gd name="connsiteY2-26" fmla="*/ 800665 h 800665"/>
                            <a:gd name="connsiteX3-27" fmla="*/ 4601 w 1366596"/>
                            <a:gd name="connsiteY3-28" fmla="*/ 427942 h 800665"/>
                            <a:gd name="connsiteX4-29" fmla="*/ 0 w 1366596"/>
                            <a:gd name="connsiteY4-30" fmla="*/ 0 h 800665"/>
                            <a:gd name="connsiteX0-31" fmla="*/ 0 w 1366596"/>
                            <a:gd name="connsiteY0-32" fmla="*/ 0 h 800665"/>
                            <a:gd name="connsiteX1-33" fmla="*/ 1366596 w 1366596"/>
                            <a:gd name="connsiteY1-34" fmla="*/ 625807 h 800665"/>
                            <a:gd name="connsiteX2-35" fmla="*/ 892658 w 1366596"/>
                            <a:gd name="connsiteY2-36" fmla="*/ 800665 h 800665"/>
                            <a:gd name="connsiteX3-37" fmla="*/ 4601 w 1366596"/>
                            <a:gd name="connsiteY3-38" fmla="*/ 427942 h 800665"/>
                            <a:gd name="connsiteX4-39" fmla="*/ 0 w 1366596"/>
                            <a:gd name="connsiteY4-40" fmla="*/ 0 h 800665"/>
                            <a:gd name="connsiteX0-41" fmla="*/ 0 w 1366596"/>
                            <a:gd name="connsiteY0-42" fmla="*/ 0 h 809868"/>
                            <a:gd name="connsiteX1-43" fmla="*/ 1366596 w 1366596"/>
                            <a:gd name="connsiteY1-44" fmla="*/ 625807 h 809868"/>
                            <a:gd name="connsiteX2-45" fmla="*/ 865050 w 1366596"/>
                            <a:gd name="connsiteY2-46" fmla="*/ 809868 h 809868"/>
                            <a:gd name="connsiteX3-47" fmla="*/ 4601 w 1366596"/>
                            <a:gd name="connsiteY3-48" fmla="*/ 427942 h 809868"/>
                            <a:gd name="connsiteX4-49" fmla="*/ 0 w 1366596"/>
                            <a:gd name="connsiteY4-50" fmla="*/ 0 h 809868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27" name="Freeform 426"/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-1" fmla="*/ 1329786 w 1348191"/>
                            <a:gd name="connsiteY0-2" fmla="*/ 0 h 791462"/>
                            <a:gd name="connsiteX1-3" fmla="*/ 1348191 w 1348191"/>
                            <a:gd name="connsiteY1-4" fmla="*/ 381926 h 791462"/>
                            <a:gd name="connsiteX2-5" fmla="*/ 487742 w 1348191"/>
                            <a:gd name="connsiteY2-6" fmla="*/ 791462 h 791462"/>
                            <a:gd name="connsiteX3-7" fmla="*/ 0 w 1348191"/>
                            <a:gd name="connsiteY3-8" fmla="*/ 612002 h 791462"/>
                            <a:gd name="connsiteX4-9" fmla="*/ 1329786 w 1348191"/>
                            <a:gd name="connsiteY4-10" fmla="*/ 0 h 791462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428" name="Straight Connector 427"/>
                        <p:cNvCxnSpPr>
                          <a:endCxn id="423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429" name="Straight Connector 428"/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418" name="Group 417"/>
                      <p:cNvGrpSpPr/>
                      <p:nvPr/>
                    </p:nvGrpSpPr>
                    <p:grpSpPr>
                      <a:xfrm>
                        <a:off x="1770362" y="2873352"/>
                        <a:ext cx="428460" cy="369332"/>
                        <a:chOff x="667045" y="1708643"/>
                        <a:chExt cx="428460" cy="369332"/>
                      </a:xfrm>
                    </p:grpSpPr>
                    <p:sp>
                      <p:nvSpPr>
                        <p:cNvPr id="419" name="Oval 418"/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20" name="TextBox 419"/>
                        <p:cNvSpPr txBox="1"/>
                        <p:nvPr/>
                      </p:nvSpPr>
                      <p:spPr>
                        <a:xfrm>
                          <a:off x="667045" y="1708643"/>
                          <a:ext cx="428460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rPr>
                            <a:t>3c</a:t>
                          </a: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Arial" panose="020B0604020202020204" pitchFamily="34" charset="0"/>
                            <a:ea typeface="MS PGothic" panose="020B0600070205080204" pitchFamily="34" charset="-128"/>
                          </a:endParaRPr>
                        </a:p>
                      </p:txBody>
                    </p:sp>
                  </p:grpSp>
                </p:grpSp>
                <p:grpSp>
                  <p:nvGrpSpPr>
                    <p:cNvPr id="398" name="Group 397"/>
                    <p:cNvGrpSpPr/>
                    <p:nvPr/>
                  </p:nvGrpSpPr>
                  <p:grpSpPr>
                    <a:xfrm>
                      <a:off x="833331" y="3478719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404" name="Group 327"/>
                      <p:cNvGrpSpPr/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408" name="Oval 407"/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09" name="Rectangle 408"/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10" name="Oval 409"/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11" name="Freeform 410"/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-1" fmla="*/ 1486231 w 2944854"/>
                            <a:gd name="connsiteY0-2" fmla="*/ 727041 h 1316375"/>
                            <a:gd name="connsiteX1-3" fmla="*/ 257675 w 2944854"/>
                            <a:gd name="connsiteY1-4" fmla="*/ 1302232 h 1316375"/>
                            <a:gd name="connsiteX2-5" fmla="*/ 0 w 2944854"/>
                            <a:gd name="connsiteY2-6" fmla="*/ 1228607 h 1316375"/>
                            <a:gd name="connsiteX3-7" fmla="*/ 911064 w 2944854"/>
                            <a:gd name="connsiteY3-8" fmla="*/ 837478 h 1316375"/>
                            <a:gd name="connsiteX4-9" fmla="*/ 883456 w 2944854"/>
                            <a:gd name="connsiteY4-10" fmla="*/ 450949 h 1316375"/>
                            <a:gd name="connsiteX5-11" fmla="*/ 161047 w 2944854"/>
                            <a:gd name="connsiteY5-12" fmla="*/ 119640 h 1316375"/>
                            <a:gd name="connsiteX6-13" fmla="*/ 404917 w 2944854"/>
                            <a:gd name="connsiteY6-14" fmla="*/ 50617 h 1316375"/>
                            <a:gd name="connsiteX7-15" fmla="*/ 1477028 w 2944854"/>
                            <a:gd name="connsiteY7-16" fmla="*/ 501566 h 1316375"/>
                            <a:gd name="connsiteX8-17" fmla="*/ 2572146 w 2944854"/>
                            <a:gd name="connsiteY8-18" fmla="*/ 0 h 1316375"/>
                            <a:gd name="connsiteX9-19" fmla="*/ 2875834 w 2944854"/>
                            <a:gd name="connsiteY9-20" fmla="*/ 96632 h 1316375"/>
                            <a:gd name="connsiteX10-21" fmla="*/ 2079803 w 2944854"/>
                            <a:gd name="connsiteY10-22" fmla="*/ 432543 h 1316375"/>
                            <a:gd name="connsiteX11-23" fmla="*/ 2240850 w 2944854"/>
                            <a:gd name="connsiteY11-24" fmla="*/ 920305 h 1316375"/>
                            <a:gd name="connsiteX12-25" fmla="*/ 2944854 w 2944854"/>
                            <a:gd name="connsiteY12-26" fmla="*/ 1228607 h 1316375"/>
                            <a:gd name="connsiteX13-27" fmla="*/ 2756623 w 2944854"/>
                            <a:gd name="connsiteY13-28" fmla="*/ 1316375 h 1316375"/>
                            <a:gd name="connsiteX14-29" fmla="*/ 1486231 w 2944854"/>
                            <a:gd name="connsiteY14-30" fmla="*/ 727041 h 1316375"/>
                            <a:gd name="connsiteX0-31" fmla="*/ 1486231 w 3024520"/>
                            <a:gd name="connsiteY0-32" fmla="*/ 727041 h 1316375"/>
                            <a:gd name="connsiteX1-33" fmla="*/ 257675 w 3024520"/>
                            <a:gd name="connsiteY1-34" fmla="*/ 1302232 h 1316375"/>
                            <a:gd name="connsiteX2-35" fmla="*/ 0 w 3024520"/>
                            <a:gd name="connsiteY2-36" fmla="*/ 1228607 h 1316375"/>
                            <a:gd name="connsiteX3-37" fmla="*/ 911064 w 3024520"/>
                            <a:gd name="connsiteY3-38" fmla="*/ 837478 h 1316375"/>
                            <a:gd name="connsiteX4-39" fmla="*/ 883456 w 3024520"/>
                            <a:gd name="connsiteY4-40" fmla="*/ 450949 h 1316375"/>
                            <a:gd name="connsiteX5-41" fmla="*/ 161047 w 3024520"/>
                            <a:gd name="connsiteY5-42" fmla="*/ 119640 h 1316375"/>
                            <a:gd name="connsiteX6-43" fmla="*/ 404917 w 3024520"/>
                            <a:gd name="connsiteY6-44" fmla="*/ 50617 h 1316375"/>
                            <a:gd name="connsiteX7-45" fmla="*/ 1477028 w 3024520"/>
                            <a:gd name="connsiteY7-46" fmla="*/ 501566 h 1316375"/>
                            <a:gd name="connsiteX8-47" fmla="*/ 2572146 w 3024520"/>
                            <a:gd name="connsiteY8-48" fmla="*/ 0 h 1316375"/>
                            <a:gd name="connsiteX9-49" fmla="*/ 2875834 w 3024520"/>
                            <a:gd name="connsiteY9-50" fmla="*/ 96632 h 1316375"/>
                            <a:gd name="connsiteX10-51" fmla="*/ 2079803 w 3024520"/>
                            <a:gd name="connsiteY10-52" fmla="*/ 432543 h 1316375"/>
                            <a:gd name="connsiteX11-53" fmla="*/ 2240850 w 3024520"/>
                            <a:gd name="connsiteY11-54" fmla="*/ 920305 h 1316375"/>
                            <a:gd name="connsiteX12-55" fmla="*/ 3024520 w 3024520"/>
                            <a:gd name="connsiteY12-56" fmla="*/ 1228607 h 1316375"/>
                            <a:gd name="connsiteX13-57" fmla="*/ 2756623 w 3024520"/>
                            <a:gd name="connsiteY13-58" fmla="*/ 1316375 h 1316375"/>
                            <a:gd name="connsiteX14-59" fmla="*/ 1486231 w 3024520"/>
                            <a:gd name="connsiteY14-60" fmla="*/ 727041 h 1316375"/>
                            <a:gd name="connsiteX0-61" fmla="*/ 1537780 w 3076069"/>
                            <a:gd name="connsiteY0-62" fmla="*/ 727041 h 1316375"/>
                            <a:gd name="connsiteX1-63" fmla="*/ 309224 w 3076069"/>
                            <a:gd name="connsiteY1-64" fmla="*/ 1302232 h 1316375"/>
                            <a:gd name="connsiteX2-65" fmla="*/ 0 w 3076069"/>
                            <a:gd name="connsiteY2-66" fmla="*/ 1228607 h 1316375"/>
                            <a:gd name="connsiteX3-67" fmla="*/ 962613 w 3076069"/>
                            <a:gd name="connsiteY3-68" fmla="*/ 837478 h 1316375"/>
                            <a:gd name="connsiteX4-69" fmla="*/ 935005 w 3076069"/>
                            <a:gd name="connsiteY4-70" fmla="*/ 450949 h 1316375"/>
                            <a:gd name="connsiteX5-71" fmla="*/ 212596 w 3076069"/>
                            <a:gd name="connsiteY5-72" fmla="*/ 119640 h 1316375"/>
                            <a:gd name="connsiteX6-73" fmla="*/ 456466 w 3076069"/>
                            <a:gd name="connsiteY6-74" fmla="*/ 50617 h 1316375"/>
                            <a:gd name="connsiteX7-75" fmla="*/ 1528577 w 3076069"/>
                            <a:gd name="connsiteY7-76" fmla="*/ 501566 h 1316375"/>
                            <a:gd name="connsiteX8-77" fmla="*/ 2623695 w 3076069"/>
                            <a:gd name="connsiteY8-78" fmla="*/ 0 h 1316375"/>
                            <a:gd name="connsiteX9-79" fmla="*/ 2927383 w 3076069"/>
                            <a:gd name="connsiteY9-80" fmla="*/ 96632 h 1316375"/>
                            <a:gd name="connsiteX10-81" fmla="*/ 2131352 w 3076069"/>
                            <a:gd name="connsiteY10-82" fmla="*/ 432543 h 1316375"/>
                            <a:gd name="connsiteX11-83" fmla="*/ 2292399 w 3076069"/>
                            <a:gd name="connsiteY11-84" fmla="*/ 920305 h 1316375"/>
                            <a:gd name="connsiteX12-85" fmla="*/ 3076069 w 3076069"/>
                            <a:gd name="connsiteY12-86" fmla="*/ 1228607 h 1316375"/>
                            <a:gd name="connsiteX13-87" fmla="*/ 2808172 w 3076069"/>
                            <a:gd name="connsiteY13-88" fmla="*/ 1316375 h 1316375"/>
                            <a:gd name="connsiteX14-89" fmla="*/ 1537780 w 3076069"/>
                            <a:gd name="connsiteY14-90" fmla="*/ 727041 h 1316375"/>
                            <a:gd name="connsiteX0-91" fmla="*/ 1537780 w 3076069"/>
                            <a:gd name="connsiteY0-92" fmla="*/ 727041 h 1321259"/>
                            <a:gd name="connsiteX1-93" fmla="*/ 313981 w 3076069"/>
                            <a:gd name="connsiteY1-94" fmla="*/ 1321259 h 1321259"/>
                            <a:gd name="connsiteX2-95" fmla="*/ 0 w 3076069"/>
                            <a:gd name="connsiteY2-96" fmla="*/ 1228607 h 1321259"/>
                            <a:gd name="connsiteX3-97" fmla="*/ 962613 w 3076069"/>
                            <a:gd name="connsiteY3-98" fmla="*/ 837478 h 1321259"/>
                            <a:gd name="connsiteX4-99" fmla="*/ 935005 w 3076069"/>
                            <a:gd name="connsiteY4-100" fmla="*/ 450949 h 1321259"/>
                            <a:gd name="connsiteX5-101" fmla="*/ 212596 w 3076069"/>
                            <a:gd name="connsiteY5-102" fmla="*/ 119640 h 1321259"/>
                            <a:gd name="connsiteX6-103" fmla="*/ 456466 w 3076069"/>
                            <a:gd name="connsiteY6-104" fmla="*/ 50617 h 1321259"/>
                            <a:gd name="connsiteX7-105" fmla="*/ 1528577 w 3076069"/>
                            <a:gd name="connsiteY7-106" fmla="*/ 501566 h 1321259"/>
                            <a:gd name="connsiteX8-107" fmla="*/ 2623695 w 3076069"/>
                            <a:gd name="connsiteY8-108" fmla="*/ 0 h 1321259"/>
                            <a:gd name="connsiteX9-109" fmla="*/ 2927383 w 3076069"/>
                            <a:gd name="connsiteY9-110" fmla="*/ 96632 h 1321259"/>
                            <a:gd name="connsiteX10-111" fmla="*/ 2131352 w 3076069"/>
                            <a:gd name="connsiteY10-112" fmla="*/ 432543 h 1321259"/>
                            <a:gd name="connsiteX11-113" fmla="*/ 2292399 w 3076069"/>
                            <a:gd name="connsiteY11-114" fmla="*/ 920305 h 1321259"/>
                            <a:gd name="connsiteX12-115" fmla="*/ 3076069 w 3076069"/>
                            <a:gd name="connsiteY12-116" fmla="*/ 1228607 h 1321259"/>
                            <a:gd name="connsiteX13-117" fmla="*/ 2808172 w 3076069"/>
                            <a:gd name="connsiteY13-118" fmla="*/ 1316375 h 1321259"/>
                            <a:gd name="connsiteX14-119" fmla="*/ 1537780 w 3076069"/>
                            <a:gd name="connsiteY14-120" fmla="*/ 727041 h 1321259"/>
                            <a:gd name="connsiteX0-121" fmla="*/ 1537780 w 3076069"/>
                            <a:gd name="connsiteY0-122" fmla="*/ 750825 h 1321259"/>
                            <a:gd name="connsiteX1-123" fmla="*/ 313981 w 3076069"/>
                            <a:gd name="connsiteY1-124" fmla="*/ 1321259 h 1321259"/>
                            <a:gd name="connsiteX2-125" fmla="*/ 0 w 3076069"/>
                            <a:gd name="connsiteY2-126" fmla="*/ 1228607 h 1321259"/>
                            <a:gd name="connsiteX3-127" fmla="*/ 962613 w 3076069"/>
                            <a:gd name="connsiteY3-128" fmla="*/ 837478 h 1321259"/>
                            <a:gd name="connsiteX4-129" fmla="*/ 935005 w 3076069"/>
                            <a:gd name="connsiteY4-130" fmla="*/ 450949 h 1321259"/>
                            <a:gd name="connsiteX5-131" fmla="*/ 212596 w 3076069"/>
                            <a:gd name="connsiteY5-132" fmla="*/ 119640 h 1321259"/>
                            <a:gd name="connsiteX6-133" fmla="*/ 456466 w 3076069"/>
                            <a:gd name="connsiteY6-134" fmla="*/ 50617 h 1321259"/>
                            <a:gd name="connsiteX7-135" fmla="*/ 1528577 w 3076069"/>
                            <a:gd name="connsiteY7-136" fmla="*/ 501566 h 1321259"/>
                            <a:gd name="connsiteX8-137" fmla="*/ 2623695 w 3076069"/>
                            <a:gd name="connsiteY8-138" fmla="*/ 0 h 1321259"/>
                            <a:gd name="connsiteX9-139" fmla="*/ 2927383 w 3076069"/>
                            <a:gd name="connsiteY9-140" fmla="*/ 96632 h 1321259"/>
                            <a:gd name="connsiteX10-141" fmla="*/ 2131352 w 3076069"/>
                            <a:gd name="connsiteY10-142" fmla="*/ 432543 h 1321259"/>
                            <a:gd name="connsiteX11-143" fmla="*/ 2292399 w 3076069"/>
                            <a:gd name="connsiteY11-144" fmla="*/ 920305 h 1321259"/>
                            <a:gd name="connsiteX12-145" fmla="*/ 3076069 w 3076069"/>
                            <a:gd name="connsiteY12-146" fmla="*/ 1228607 h 1321259"/>
                            <a:gd name="connsiteX13-147" fmla="*/ 2808172 w 3076069"/>
                            <a:gd name="connsiteY13-148" fmla="*/ 1316375 h 1321259"/>
                            <a:gd name="connsiteX14-149" fmla="*/ 1537780 w 3076069"/>
                            <a:gd name="connsiteY14-150" fmla="*/ 750825 h 1321259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  <a:cxn ang="0">
                              <a:pos x="connsiteX11-23" y="connsiteY11-24"/>
                            </a:cxn>
                            <a:cxn ang="0">
                              <a:pos x="connsiteX12-25" y="connsiteY12-26"/>
                            </a:cxn>
                            <a:cxn ang="0">
                              <a:pos x="connsiteX13-27" y="connsiteY13-28"/>
                            </a:cxn>
                            <a:cxn ang="0">
                              <a:pos x="connsiteX14-29" y="connsiteY14-30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12" name="Freeform 411"/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-1" fmla="*/ 0 w 3640627"/>
                            <a:gd name="connsiteY0-2" fmla="*/ 242051 h 923747"/>
                            <a:gd name="connsiteX1-3" fmla="*/ 655168 w 3640627"/>
                            <a:gd name="connsiteY1-4" fmla="*/ 16495 h 923747"/>
                            <a:gd name="connsiteX2-5" fmla="*/ 1809765 w 3640627"/>
                            <a:gd name="connsiteY2-6" fmla="*/ 511360 h 923747"/>
                            <a:gd name="connsiteX3-7" fmla="*/ 2964363 w 3640627"/>
                            <a:gd name="connsiteY3-8" fmla="*/ 0 h 923747"/>
                            <a:gd name="connsiteX4-9" fmla="*/ 3640627 w 3640627"/>
                            <a:gd name="connsiteY4-10" fmla="*/ 197946 h 923747"/>
                            <a:gd name="connsiteX5-11" fmla="*/ 3195282 w 3640627"/>
                            <a:gd name="connsiteY5-12" fmla="*/ 461874 h 923747"/>
                            <a:gd name="connsiteX6-13" fmla="*/ 2980857 w 3640627"/>
                            <a:gd name="connsiteY6-14" fmla="*/ 379396 h 923747"/>
                            <a:gd name="connsiteX7-15" fmla="*/ 1826259 w 3640627"/>
                            <a:gd name="connsiteY7-16" fmla="*/ 923747 h 923747"/>
                            <a:gd name="connsiteX8-17" fmla="*/ 671662 w 3640627"/>
                            <a:gd name="connsiteY8-18" fmla="*/ 412387 h 923747"/>
                            <a:gd name="connsiteX9-19" fmla="*/ 523214 w 3640627"/>
                            <a:gd name="connsiteY9-20" fmla="*/ 478369 h 923747"/>
                            <a:gd name="connsiteX10-21" fmla="*/ 0 w 3640627"/>
                            <a:gd name="connsiteY10-22" fmla="*/ 242051 h 923747"/>
                            <a:gd name="connsiteX0-23" fmla="*/ 0 w 3640627"/>
                            <a:gd name="connsiteY0-24" fmla="*/ 242051 h 923747"/>
                            <a:gd name="connsiteX1-25" fmla="*/ 655168 w 3640627"/>
                            <a:gd name="connsiteY1-26" fmla="*/ 16495 h 923747"/>
                            <a:gd name="connsiteX2-27" fmla="*/ 1809765 w 3640627"/>
                            <a:gd name="connsiteY2-28" fmla="*/ 511360 h 923747"/>
                            <a:gd name="connsiteX3-29" fmla="*/ 2964363 w 3640627"/>
                            <a:gd name="connsiteY3-30" fmla="*/ 0 h 923747"/>
                            <a:gd name="connsiteX4-31" fmla="*/ 3640627 w 3640627"/>
                            <a:gd name="connsiteY4-32" fmla="*/ 197946 h 923747"/>
                            <a:gd name="connsiteX5-33" fmla="*/ 3195282 w 3640627"/>
                            <a:gd name="connsiteY5-34" fmla="*/ 461874 h 923747"/>
                            <a:gd name="connsiteX6-35" fmla="*/ 2980857 w 3640627"/>
                            <a:gd name="connsiteY6-36" fmla="*/ 379396 h 923747"/>
                            <a:gd name="connsiteX7-37" fmla="*/ 1826259 w 3640627"/>
                            <a:gd name="connsiteY7-38" fmla="*/ 923747 h 923747"/>
                            <a:gd name="connsiteX8-39" fmla="*/ 671662 w 3640627"/>
                            <a:gd name="connsiteY8-40" fmla="*/ 412387 h 923747"/>
                            <a:gd name="connsiteX9-41" fmla="*/ 523214 w 3640627"/>
                            <a:gd name="connsiteY9-42" fmla="*/ 482971 h 923747"/>
                            <a:gd name="connsiteX10-43" fmla="*/ 0 w 3640627"/>
                            <a:gd name="connsiteY10-44" fmla="*/ 242051 h 923747"/>
                            <a:gd name="connsiteX0-45" fmla="*/ 0 w 3640627"/>
                            <a:gd name="connsiteY0-46" fmla="*/ 242051 h 923747"/>
                            <a:gd name="connsiteX1-47" fmla="*/ 655168 w 3640627"/>
                            <a:gd name="connsiteY1-48" fmla="*/ 16495 h 923747"/>
                            <a:gd name="connsiteX2-49" fmla="*/ 1809765 w 3640627"/>
                            <a:gd name="connsiteY2-50" fmla="*/ 511360 h 923747"/>
                            <a:gd name="connsiteX3-51" fmla="*/ 2964363 w 3640627"/>
                            <a:gd name="connsiteY3-52" fmla="*/ 0 h 923747"/>
                            <a:gd name="connsiteX4-53" fmla="*/ 3640627 w 3640627"/>
                            <a:gd name="connsiteY4-54" fmla="*/ 197946 h 923747"/>
                            <a:gd name="connsiteX5-55" fmla="*/ 3195282 w 3640627"/>
                            <a:gd name="connsiteY5-56" fmla="*/ 461874 h 923747"/>
                            <a:gd name="connsiteX6-57" fmla="*/ 2980857 w 3640627"/>
                            <a:gd name="connsiteY6-58" fmla="*/ 379396 h 923747"/>
                            <a:gd name="connsiteX7-59" fmla="*/ 1826259 w 3640627"/>
                            <a:gd name="connsiteY7-60" fmla="*/ 923747 h 923747"/>
                            <a:gd name="connsiteX8-61" fmla="*/ 690067 w 3640627"/>
                            <a:gd name="connsiteY8-62" fmla="*/ 412387 h 923747"/>
                            <a:gd name="connsiteX9-63" fmla="*/ 523214 w 3640627"/>
                            <a:gd name="connsiteY9-64" fmla="*/ 482971 h 923747"/>
                            <a:gd name="connsiteX10-65" fmla="*/ 0 w 3640627"/>
                            <a:gd name="connsiteY10-66" fmla="*/ 242051 h 923747"/>
                            <a:gd name="connsiteX0-67" fmla="*/ 0 w 3640627"/>
                            <a:gd name="connsiteY0-68" fmla="*/ 242051 h 946755"/>
                            <a:gd name="connsiteX1-69" fmla="*/ 655168 w 3640627"/>
                            <a:gd name="connsiteY1-70" fmla="*/ 16495 h 946755"/>
                            <a:gd name="connsiteX2-71" fmla="*/ 1809765 w 3640627"/>
                            <a:gd name="connsiteY2-72" fmla="*/ 511360 h 946755"/>
                            <a:gd name="connsiteX3-73" fmla="*/ 2964363 w 3640627"/>
                            <a:gd name="connsiteY3-74" fmla="*/ 0 h 946755"/>
                            <a:gd name="connsiteX4-75" fmla="*/ 3640627 w 3640627"/>
                            <a:gd name="connsiteY4-76" fmla="*/ 197946 h 946755"/>
                            <a:gd name="connsiteX5-77" fmla="*/ 3195282 w 3640627"/>
                            <a:gd name="connsiteY5-78" fmla="*/ 461874 h 946755"/>
                            <a:gd name="connsiteX6-79" fmla="*/ 2980857 w 3640627"/>
                            <a:gd name="connsiteY6-80" fmla="*/ 379396 h 946755"/>
                            <a:gd name="connsiteX7-81" fmla="*/ 1876873 w 3640627"/>
                            <a:gd name="connsiteY7-82" fmla="*/ 946755 h 946755"/>
                            <a:gd name="connsiteX8-83" fmla="*/ 690067 w 3640627"/>
                            <a:gd name="connsiteY8-84" fmla="*/ 412387 h 946755"/>
                            <a:gd name="connsiteX9-85" fmla="*/ 523214 w 3640627"/>
                            <a:gd name="connsiteY9-86" fmla="*/ 482971 h 946755"/>
                            <a:gd name="connsiteX10-87" fmla="*/ 0 w 3640627"/>
                            <a:gd name="connsiteY10-88" fmla="*/ 242051 h 946755"/>
                            <a:gd name="connsiteX0-89" fmla="*/ 0 w 3640627"/>
                            <a:gd name="connsiteY0-90" fmla="*/ 242051 h 946755"/>
                            <a:gd name="connsiteX1-91" fmla="*/ 655168 w 3640627"/>
                            <a:gd name="connsiteY1-92" fmla="*/ 16495 h 946755"/>
                            <a:gd name="connsiteX2-93" fmla="*/ 1855778 w 3640627"/>
                            <a:gd name="connsiteY2-94" fmla="*/ 534367 h 946755"/>
                            <a:gd name="connsiteX3-95" fmla="*/ 2964363 w 3640627"/>
                            <a:gd name="connsiteY3-96" fmla="*/ 0 h 946755"/>
                            <a:gd name="connsiteX4-97" fmla="*/ 3640627 w 3640627"/>
                            <a:gd name="connsiteY4-98" fmla="*/ 197946 h 946755"/>
                            <a:gd name="connsiteX5-99" fmla="*/ 3195282 w 3640627"/>
                            <a:gd name="connsiteY5-100" fmla="*/ 461874 h 946755"/>
                            <a:gd name="connsiteX6-101" fmla="*/ 2980857 w 3640627"/>
                            <a:gd name="connsiteY6-102" fmla="*/ 379396 h 946755"/>
                            <a:gd name="connsiteX7-103" fmla="*/ 1876873 w 3640627"/>
                            <a:gd name="connsiteY7-104" fmla="*/ 946755 h 946755"/>
                            <a:gd name="connsiteX8-105" fmla="*/ 690067 w 3640627"/>
                            <a:gd name="connsiteY8-106" fmla="*/ 412387 h 946755"/>
                            <a:gd name="connsiteX9-107" fmla="*/ 523214 w 3640627"/>
                            <a:gd name="connsiteY9-108" fmla="*/ 482971 h 946755"/>
                            <a:gd name="connsiteX10-109" fmla="*/ 0 w 3640627"/>
                            <a:gd name="connsiteY10-110" fmla="*/ 242051 h 946755"/>
                            <a:gd name="connsiteX0-111" fmla="*/ 0 w 3640627"/>
                            <a:gd name="connsiteY0-112" fmla="*/ 242051 h 946755"/>
                            <a:gd name="connsiteX1-113" fmla="*/ 655168 w 3640627"/>
                            <a:gd name="connsiteY1-114" fmla="*/ 16495 h 946755"/>
                            <a:gd name="connsiteX2-115" fmla="*/ 1855778 w 3640627"/>
                            <a:gd name="connsiteY2-116" fmla="*/ 534367 h 946755"/>
                            <a:gd name="connsiteX3-117" fmla="*/ 2964363 w 3640627"/>
                            <a:gd name="connsiteY3-118" fmla="*/ 0 h 946755"/>
                            <a:gd name="connsiteX4-119" fmla="*/ 3640627 w 3640627"/>
                            <a:gd name="connsiteY4-120" fmla="*/ 197946 h 946755"/>
                            <a:gd name="connsiteX5-121" fmla="*/ 3195282 w 3640627"/>
                            <a:gd name="connsiteY5-122" fmla="*/ 461874 h 946755"/>
                            <a:gd name="connsiteX6-123" fmla="*/ 3008465 w 3640627"/>
                            <a:gd name="connsiteY6-124" fmla="*/ 402404 h 946755"/>
                            <a:gd name="connsiteX7-125" fmla="*/ 1876873 w 3640627"/>
                            <a:gd name="connsiteY7-126" fmla="*/ 946755 h 946755"/>
                            <a:gd name="connsiteX8-127" fmla="*/ 690067 w 3640627"/>
                            <a:gd name="connsiteY8-128" fmla="*/ 412387 h 946755"/>
                            <a:gd name="connsiteX9-129" fmla="*/ 523214 w 3640627"/>
                            <a:gd name="connsiteY9-130" fmla="*/ 482971 h 946755"/>
                            <a:gd name="connsiteX10-131" fmla="*/ 0 w 3640627"/>
                            <a:gd name="connsiteY10-132" fmla="*/ 242051 h 946755"/>
                            <a:gd name="connsiteX0-133" fmla="*/ 0 w 3723451"/>
                            <a:gd name="connsiteY0-134" fmla="*/ 242051 h 946755"/>
                            <a:gd name="connsiteX1-135" fmla="*/ 655168 w 3723451"/>
                            <a:gd name="connsiteY1-136" fmla="*/ 16495 h 946755"/>
                            <a:gd name="connsiteX2-137" fmla="*/ 1855778 w 3723451"/>
                            <a:gd name="connsiteY2-138" fmla="*/ 534367 h 946755"/>
                            <a:gd name="connsiteX3-139" fmla="*/ 2964363 w 3723451"/>
                            <a:gd name="connsiteY3-140" fmla="*/ 0 h 946755"/>
                            <a:gd name="connsiteX4-141" fmla="*/ 3723451 w 3723451"/>
                            <a:gd name="connsiteY4-142" fmla="*/ 220954 h 946755"/>
                            <a:gd name="connsiteX5-143" fmla="*/ 3195282 w 3723451"/>
                            <a:gd name="connsiteY5-144" fmla="*/ 461874 h 946755"/>
                            <a:gd name="connsiteX6-145" fmla="*/ 3008465 w 3723451"/>
                            <a:gd name="connsiteY6-146" fmla="*/ 402404 h 946755"/>
                            <a:gd name="connsiteX7-147" fmla="*/ 1876873 w 3723451"/>
                            <a:gd name="connsiteY7-148" fmla="*/ 946755 h 946755"/>
                            <a:gd name="connsiteX8-149" fmla="*/ 690067 w 3723451"/>
                            <a:gd name="connsiteY8-150" fmla="*/ 412387 h 946755"/>
                            <a:gd name="connsiteX9-151" fmla="*/ 523214 w 3723451"/>
                            <a:gd name="connsiteY9-152" fmla="*/ 482971 h 946755"/>
                            <a:gd name="connsiteX10-153" fmla="*/ 0 w 3723451"/>
                            <a:gd name="connsiteY10-154" fmla="*/ 242051 h 946755"/>
                            <a:gd name="connsiteX0-155" fmla="*/ 0 w 3723451"/>
                            <a:gd name="connsiteY0-156" fmla="*/ 228246 h 932950"/>
                            <a:gd name="connsiteX1-157" fmla="*/ 655168 w 3723451"/>
                            <a:gd name="connsiteY1-158" fmla="*/ 2690 h 932950"/>
                            <a:gd name="connsiteX2-159" fmla="*/ 1855778 w 3723451"/>
                            <a:gd name="connsiteY2-160" fmla="*/ 520562 h 932950"/>
                            <a:gd name="connsiteX3-161" fmla="*/ 3001174 w 3723451"/>
                            <a:gd name="connsiteY3-162" fmla="*/ 0 h 932950"/>
                            <a:gd name="connsiteX4-163" fmla="*/ 3723451 w 3723451"/>
                            <a:gd name="connsiteY4-164" fmla="*/ 207149 h 932950"/>
                            <a:gd name="connsiteX5-165" fmla="*/ 3195282 w 3723451"/>
                            <a:gd name="connsiteY5-166" fmla="*/ 448069 h 932950"/>
                            <a:gd name="connsiteX6-167" fmla="*/ 3008465 w 3723451"/>
                            <a:gd name="connsiteY6-168" fmla="*/ 388599 h 932950"/>
                            <a:gd name="connsiteX7-169" fmla="*/ 1876873 w 3723451"/>
                            <a:gd name="connsiteY7-170" fmla="*/ 932950 h 932950"/>
                            <a:gd name="connsiteX8-171" fmla="*/ 690067 w 3723451"/>
                            <a:gd name="connsiteY8-172" fmla="*/ 398582 h 932950"/>
                            <a:gd name="connsiteX9-173" fmla="*/ 523214 w 3723451"/>
                            <a:gd name="connsiteY9-174" fmla="*/ 469166 h 932950"/>
                            <a:gd name="connsiteX10-175" fmla="*/ 0 w 3723451"/>
                            <a:gd name="connsiteY10-176" fmla="*/ 228246 h 932950"/>
                            <a:gd name="connsiteX0-177" fmla="*/ 0 w 3723451"/>
                            <a:gd name="connsiteY0-178" fmla="*/ 228246 h 932950"/>
                            <a:gd name="connsiteX1-179" fmla="*/ 655168 w 3723451"/>
                            <a:gd name="connsiteY1-180" fmla="*/ 2690 h 932950"/>
                            <a:gd name="connsiteX2-181" fmla="*/ 1855778 w 3723451"/>
                            <a:gd name="connsiteY2-182" fmla="*/ 520562 h 932950"/>
                            <a:gd name="connsiteX3-183" fmla="*/ 3001174 w 3723451"/>
                            <a:gd name="connsiteY3-184" fmla="*/ 0 h 932950"/>
                            <a:gd name="connsiteX4-185" fmla="*/ 3723451 w 3723451"/>
                            <a:gd name="connsiteY4-186" fmla="*/ 207149 h 932950"/>
                            <a:gd name="connsiteX5-187" fmla="*/ 3195282 w 3723451"/>
                            <a:gd name="connsiteY5-188" fmla="*/ 448069 h 932950"/>
                            <a:gd name="connsiteX6-189" fmla="*/ 3013067 w 3723451"/>
                            <a:gd name="connsiteY6-190" fmla="*/ 393200 h 932950"/>
                            <a:gd name="connsiteX7-191" fmla="*/ 1876873 w 3723451"/>
                            <a:gd name="connsiteY7-192" fmla="*/ 932950 h 932950"/>
                            <a:gd name="connsiteX8-193" fmla="*/ 690067 w 3723451"/>
                            <a:gd name="connsiteY8-194" fmla="*/ 398582 h 932950"/>
                            <a:gd name="connsiteX9-195" fmla="*/ 523214 w 3723451"/>
                            <a:gd name="connsiteY9-196" fmla="*/ 469166 h 932950"/>
                            <a:gd name="connsiteX10-197" fmla="*/ 0 w 3723451"/>
                            <a:gd name="connsiteY10-198" fmla="*/ 228246 h 932950"/>
                            <a:gd name="connsiteX0-199" fmla="*/ 0 w 3723451"/>
                            <a:gd name="connsiteY0-200" fmla="*/ 228246 h 932950"/>
                            <a:gd name="connsiteX1-201" fmla="*/ 655168 w 3723451"/>
                            <a:gd name="connsiteY1-202" fmla="*/ 2690 h 932950"/>
                            <a:gd name="connsiteX2-203" fmla="*/ 1855778 w 3723451"/>
                            <a:gd name="connsiteY2-204" fmla="*/ 520562 h 932950"/>
                            <a:gd name="connsiteX3-205" fmla="*/ 3001174 w 3723451"/>
                            <a:gd name="connsiteY3-206" fmla="*/ 0 h 932950"/>
                            <a:gd name="connsiteX4-207" fmla="*/ 3723451 w 3723451"/>
                            <a:gd name="connsiteY4-208" fmla="*/ 207149 h 932950"/>
                            <a:gd name="connsiteX5-209" fmla="*/ 3186079 w 3723451"/>
                            <a:gd name="connsiteY5-210" fmla="*/ 461874 h 932950"/>
                            <a:gd name="connsiteX6-211" fmla="*/ 3013067 w 3723451"/>
                            <a:gd name="connsiteY6-212" fmla="*/ 393200 h 932950"/>
                            <a:gd name="connsiteX7-213" fmla="*/ 1876873 w 3723451"/>
                            <a:gd name="connsiteY7-214" fmla="*/ 932950 h 932950"/>
                            <a:gd name="connsiteX8-215" fmla="*/ 690067 w 3723451"/>
                            <a:gd name="connsiteY8-216" fmla="*/ 398582 h 932950"/>
                            <a:gd name="connsiteX9-217" fmla="*/ 523214 w 3723451"/>
                            <a:gd name="connsiteY9-218" fmla="*/ 469166 h 932950"/>
                            <a:gd name="connsiteX10-219" fmla="*/ 0 w 3723451"/>
                            <a:gd name="connsiteY10-220" fmla="*/ 228246 h 932950"/>
                            <a:gd name="connsiteX0-221" fmla="*/ 0 w 3723451"/>
                            <a:gd name="connsiteY0-222" fmla="*/ 228246 h 932950"/>
                            <a:gd name="connsiteX1-223" fmla="*/ 655168 w 3723451"/>
                            <a:gd name="connsiteY1-224" fmla="*/ 2690 h 932950"/>
                            <a:gd name="connsiteX2-225" fmla="*/ 1855778 w 3723451"/>
                            <a:gd name="connsiteY2-226" fmla="*/ 520562 h 932950"/>
                            <a:gd name="connsiteX3-227" fmla="*/ 3001174 w 3723451"/>
                            <a:gd name="connsiteY3-228" fmla="*/ 0 h 932950"/>
                            <a:gd name="connsiteX4-229" fmla="*/ 3723451 w 3723451"/>
                            <a:gd name="connsiteY4-230" fmla="*/ 207149 h 932950"/>
                            <a:gd name="connsiteX5-231" fmla="*/ 3186079 w 3723451"/>
                            <a:gd name="connsiteY5-232" fmla="*/ 461874 h 932950"/>
                            <a:gd name="connsiteX6-233" fmla="*/ 3013067 w 3723451"/>
                            <a:gd name="connsiteY6-234" fmla="*/ 393200 h 932950"/>
                            <a:gd name="connsiteX7-235" fmla="*/ 1876873 w 3723451"/>
                            <a:gd name="connsiteY7-236" fmla="*/ 932950 h 932950"/>
                            <a:gd name="connsiteX8-237" fmla="*/ 711613 w 3723451"/>
                            <a:gd name="connsiteY8-238" fmla="*/ 413055 h 932950"/>
                            <a:gd name="connsiteX9-239" fmla="*/ 523214 w 3723451"/>
                            <a:gd name="connsiteY9-240" fmla="*/ 469166 h 932950"/>
                            <a:gd name="connsiteX10-241" fmla="*/ 0 w 3723451"/>
                            <a:gd name="connsiteY10-242" fmla="*/ 228246 h 932950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13" name="Freeform 412"/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-1" fmla="*/ 4602 w 1371198"/>
                            <a:gd name="connsiteY0-2" fmla="*/ 0 h 800665"/>
                            <a:gd name="connsiteX1-3" fmla="*/ 1371198 w 1371198"/>
                            <a:gd name="connsiteY1-4" fmla="*/ 625807 h 800665"/>
                            <a:gd name="connsiteX2-5" fmla="*/ 897260 w 1371198"/>
                            <a:gd name="connsiteY2-6" fmla="*/ 800665 h 800665"/>
                            <a:gd name="connsiteX3-7" fmla="*/ 0 w 1371198"/>
                            <a:gd name="connsiteY3-8" fmla="*/ 404934 h 800665"/>
                            <a:gd name="connsiteX4-9" fmla="*/ 4602 w 1371198"/>
                            <a:gd name="connsiteY4-10" fmla="*/ 0 h 800665"/>
                            <a:gd name="connsiteX0-11" fmla="*/ 0 w 1366596"/>
                            <a:gd name="connsiteY0-12" fmla="*/ 0 h 800665"/>
                            <a:gd name="connsiteX1-13" fmla="*/ 1366596 w 1366596"/>
                            <a:gd name="connsiteY1-14" fmla="*/ 625807 h 800665"/>
                            <a:gd name="connsiteX2-15" fmla="*/ 892658 w 1366596"/>
                            <a:gd name="connsiteY2-16" fmla="*/ 800665 h 800665"/>
                            <a:gd name="connsiteX3-17" fmla="*/ 4601 w 1366596"/>
                            <a:gd name="connsiteY3-18" fmla="*/ 427942 h 800665"/>
                            <a:gd name="connsiteX4-19" fmla="*/ 0 w 1366596"/>
                            <a:gd name="connsiteY4-20" fmla="*/ 0 h 800665"/>
                            <a:gd name="connsiteX0-21" fmla="*/ 0 w 1366596"/>
                            <a:gd name="connsiteY0-22" fmla="*/ 0 h 800665"/>
                            <a:gd name="connsiteX1-23" fmla="*/ 1366596 w 1366596"/>
                            <a:gd name="connsiteY1-24" fmla="*/ 625807 h 800665"/>
                            <a:gd name="connsiteX2-25" fmla="*/ 892658 w 1366596"/>
                            <a:gd name="connsiteY2-26" fmla="*/ 800665 h 800665"/>
                            <a:gd name="connsiteX3-27" fmla="*/ 4601 w 1366596"/>
                            <a:gd name="connsiteY3-28" fmla="*/ 427942 h 800665"/>
                            <a:gd name="connsiteX4-29" fmla="*/ 0 w 1366596"/>
                            <a:gd name="connsiteY4-30" fmla="*/ 0 h 800665"/>
                            <a:gd name="connsiteX0-31" fmla="*/ 0 w 1366596"/>
                            <a:gd name="connsiteY0-32" fmla="*/ 0 h 800665"/>
                            <a:gd name="connsiteX1-33" fmla="*/ 1366596 w 1366596"/>
                            <a:gd name="connsiteY1-34" fmla="*/ 625807 h 800665"/>
                            <a:gd name="connsiteX2-35" fmla="*/ 892658 w 1366596"/>
                            <a:gd name="connsiteY2-36" fmla="*/ 800665 h 800665"/>
                            <a:gd name="connsiteX3-37" fmla="*/ 4601 w 1366596"/>
                            <a:gd name="connsiteY3-38" fmla="*/ 427942 h 800665"/>
                            <a:gd name="connsiteX4-39" fmla="*/ 0 w 1366596"/>
                            <a:gd name="connsiteY4-40" fmla="*/ 0 h 800665"/>
                            <a:gd name="connsiteX0-41" fmla="*/ 0 w 1366596"/>
                            <a:gd name="connsiteY0-42" fmla="*/ 0 h 809868"/>
                            <a:gd name="connsiteX1-43" fmla="*/ 1366596 w 1366596"/>
                            <a:gd name="connsiteY1-44" fmla="*/ 625807 h 809868"/>
                            <a:gd name="connsiteX2-45" fmla="*/ 865050 w 1366596"/>
                            <a:gd name="connsiteY2-46" fmla="*/ 809868 h 809868"/>
                            <a:gd name="connsiteX3-47" fmla="*/ 4601 w 1366596"/>
                            <a:gd name="connsiteY3-48" fmla="*/ 427942 h 809868"/>
                            <a:gd name="connsiteX4-49" fmla="*/ 0 w 1366596"/>
                            <a:gd name="connsiteY4-50" fmla="*/ 0 h 809868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14" name="Freeform 413"/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-1" fmla="*/ 1329786 w 1348191"/>
                            <a:gd name="connsiteY0-2" fmla="*/ 0 h 791462"/>
                            <a:gd name="connsiteX1-3" fmla="*/ 1348191 w 1348191"/>
                            <a:gd name="connsiteY1-4" fmla="*/ 381926 h 791462"/>
                            <a:gd name="connsiteX2-5" fmla="*/ 487742 w 1348191"/>
                            <a:gd name="connsiteY2-6" fmla="*/ 791462 h 791462"/>
                            <a:gd name="connsiteX3-7" fmla="*/ 0 w 1348191"/>
                            <a:gd name="connsiteY3-8" fmla="*/ 612002 h 791462"/>
                            <a:gd name="connsiteX4-9" fmla="*/ 1329786 w 1348191"/>
                            <a:gd name="connsiteY4-10" fmla="*/ 0 h 791462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415" name="Straight Connector 414"/>
                        <p:cNvCxnSpPr>
                          <a:endCxn id="410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416" name="Straight Connector 415"/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405" name="Group 404"/>
                      <p:cNvGrpSpPr/>
                      <p:nvPr/>
                    </p:nvGrpSpPr>
                    <p:grpSpPr>
                      <a:xfrm>
                        <a:off x="1770362" y="2873352"/>
                        <a:ext cx="441422" cy="369332"/>
                        <a:chOff x="667045" y="1708643"/>
                        <a:chExt cx="441422" cy="369332"/>
                      </a:xfrm>
                    </p:grpSpPr>
                    <p:sp>
                      <p:nvSpPr>
                        <p:cNvPr id="406" name="Oval 405"/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07" name="TextBox 406"/>
                        <p:cNvSpPr txBox="1"/>
                        <p:nvPr/>
                      </p:nvSpPr>
                      <p:spPr>
                        <a:xfrm>
                          <a:off x="667045" y="1708643"/>
                          <a:ext cx="441422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rPr>
                            <a:t>3a</a:t>
                          </a: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Arial" panose="020B0604020202020204" pitchFamily="34" charset="0"/>
                            <a:ea typeface="MS PGothic" panose="020B0600070205080204" pitchFamily="34" charset="-128"/>
                          </a:endParaRPr>
                        </a:p>
                      </p:txBody>
                    </p:sp>
                  </p:grpSp>
                </p:grpSp>
                <p:cxnSp>
                  <p:nvCxnSpPr>
                    <p:cNvPr id="399" name="Straight Connector 398"/>
                    <p:cNvCxnSpPr>
                      <a:stCxn id="446" idx="2"/>
                      <a:endCxn id="433" idx="0"/>
                    </p:cNvCxnSpPr>
                    <p:nvPr/>
                  </p:nvCxnSpPr>
                  <p:spPr bwMode="auto">
                    <a:xfrm>
                      <a:off x="1991073" y="3242684"/>
                      <a:ext cx="4230" cy="851985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rgbClr val="000090"/>
                      </a:solidFill>
                      <a:prstDash val="dash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400" name="Straight Connector 399"/>
                    <p:cNvCxnSpPr/>
                    <p:nvPr/>
                  </p:nvCxnSpPr>
                  <p:spPr bwMode="auto">
                    <a:xfrm>
                      <a:off x="1407477" y="3648621"/>
                      <a:ext cx="1204913" cy="6353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401" name="Straight Connector 400"/>
                    <p:cNvCxnSpPr>
                      <a:stCxn id="447" idx="7"/>
                    </p:cNvCxnSpPr>
                    <p:nvPr/>
                  </p:nvCxnSpPr>
                  <p:spPr bwMode="auto">
                    <a:xfrm>
                      <a:off x="2218708" y="3154477"/>
                      <a:ext cx="480042" cy="369773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402" name="Straight Connector 401"/>
                    <p:cNvCxnSpPr/>
                    <p:nvPr/>
                  </p:nvCxnSpPr>
                  <p:spPr bwMode="auto">
                    <a:xfrm>
                      <a:off x="1300073" y="3786304"/>
                      <a:ext cx="477927" cy="357071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403" name="Straight Connector 402"/>
                    <p:cNvCxnSpPr/>
                    <p:nvPr/>
                  </p:nvCxnSpPr>
                  <p:spPr bwMode="auto">
                    <a:xfrm flipH="1">
                      <a:off x="1287553" y="3166946"/>
                      <a:ext cx="508002" cy="349250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sp>
                <p:nvSpPr>
                  <p:cNvPr id="394" name="TextBox 393"/>
                  <p:cNvSpPr txBox="1"/>
                  <p:nvPr/>
                </p:nvSpPr>
                <p:spPr>
                  <a:xfrm>
                    <a:off x="8136838" y="3735782"/>
                    <a:ext cx="753532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2000" dirty="0">
                        <a:solidFill>
                          <a:srgbClr val="000090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AS 3</a:t>
                    </a:r>
                    <a:endParaRPr lang="en-US" sz="2000" dirty="0">
                      <a:solidFill>
                        <a:srgbClr val="000090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  <p:grpSp>
            <p:nvGrpSpPr>
              <p:cNvPr id="456" name="Group 455"/>
              <p:cNvGrpSpPr/>
              <p:nvPr/>
            </p:nvGrpSpPr>
            <p:grpSpPr>
              <a:xfrm>
                <a:off x="1426553" y="4136253"/>
                <a:ext cx="3452487" cy="1719017"/>
                <a:chOff x="1426553" y="4136253"/>
                <a:chExt cx="3452487" cy="1719017"/>
              </a:xfrm>
            </p:grpSpPr>
            <p:grpSp>
              <p:nvGrpSpPr>
                <p:cNvPr id="457" name="Group 456"/>
                <p:cNvGrpSpPr/>
                <p:nvPr/>
              </p:nvGrpSpPr>
              <p:grpSpPr>
                <a:xfrm>
                  <a:off x="1426553" y="4136253"/>
                  <a:ext cx="2557336" cy="1719017"/>
                  <a:chOff x="-2170772" y="2784954"/>
                  <a:chExt cx="2712783" cy="1853712"/>
                </a:xfrm>
              </p:grpSpPr>
              <p:sp>
                <p:nvSpPr>
                  <p:cNvPr id="460" name="Freeform 2"/>
                  <p:cNvSpPr/>
                  <p:nvPr/>
                </p:nvSpPr>
                <p:spPr bwMode="auto">
                  <a:xfrm>
                    <a:off x="-2170772" y="2784954"/>
                    <a:ext cx="2712783" cy="1853712"/>
                  </a:xfrm>
                  <a:custGeom>
                    <a:avLst/>
                    <a:gdLst>
                      <a:gd name="T0" fmla="*/ 648763 w 10001"/>
                      <a:gd name="T1" fmla="*/ 34777612 h 10125"/>
                      <a:gd name="T2" fmla="*/ 115976403 w 10001"/>
                      <a:gd name="T3" fmla="*/ 13733703 h 10125"/>
                      <a:gd name="T4" fmla="*/ 507700960 w 10001"/>
                      <a:gd name="T5" fmla="*/ 8662125 h 10125"/>
                      <a:gd name="T6" fmla="*/ 810212713 w 10001"/>
                      <a:gd name="T7" fmla="*/ 0 h 10125"/>
                      <a:gd name="T8" fmla="*/ 1090015738 w 10001"/>
                      <a:gd name="T9" fmla="*/ 8687929 h 10125"/>
                      <a:gd name="T10" fmla="*/ 1310938763 w 10001"/>
                      <a:gd name="T11" fmla="*/ 4279362 h 10125"/>
                      <a:gd name="T12" fmla="*/ 1620263134 w 10001"/>
                      <a:gd name="T13" fmla="*/ 25736690 h 10125"/>
                      <a:gd name="T14" fmla="*/ 1394798364 w 10001"/>
                      <a:gd name="T15" fmla="*/ 58525268 h 10125"/>
                      <a:gd name="T16" fmla="*/ 1134622140 w 10001"/>
                      <a:gd name="T17" fmla="*/ 80266624 h 10125"/>
                      <a:gd name="T18" fmla="*/ 860820276 w 10001"/>
                      <a:gd name="T19" fmla="*/ 76142271 h 10125"/>
                      <a:gd name="T20" fmla="*/ 708996782 w 10001"/>
                      <a:gd name="T21" fmla="*/ 85346835 h 10125"/>
                      <a:gd name="T22" fmla="*/ 509322667 w 10001"/>
                      <a:gd name="T23" fmla="*/ 86268164 h 10125"/>
                      <a:gd name="T24" fmla="*/ 353443899 w 10001"/>
                      <a:gd name="T25" fmla="*/ 67979516 h 10125"/>
                      <a:gd name="T26" fmla="*/ 192536914 w 10001"/>
                      <a:gd name="T27" fmla="*/ 64535347 h 10125"/>
                      <a:gd name="T28" fmla="*/ 648763 w 10001"/>
                      <a:gd name="T29" fmla="*/ 34777612 h 1012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connsiteX0" fmla="*/ 4 w 10040"/>
                      <a:gd name="connsiteY0" fmla="*/ 4039 h 10125"/>
                      <a:gd name="connsiteX1" fmla="*/ 715 w 10040"/>
                      <a:gd name="connsiteY1" fmla="*/ 1595 h 10125"/>
                      <a:gd name="connsiteX2" fmla="*/ 3130 w 10040"/>
                      <a:gd name="connsiteY2" fmla="*/ 1006 h 10125"/>
                      <a:gd name="connsiteX3" fmla="*/ 4995 w 10040"/>
                      <a:gd name="connsiteY3" fmla="*/ 0 h 10125"/>
                      <a:gd name="connsiteX4" fmla="*/ 6720 w 10040"/>
                      <a:gd name="connsiteY4" fmla="*/ 1009 h 10125"/>
                      <a:gd name="connsiteX5" fmla="*/ 9989 w 10040"/>
                      <a:gd name="connsiteY5" fmla="*/ 2989 h 10125"/>
                      <a:gd name="connsiteX6" fmla="*/ 8599 w 10040"/>
                      <a:gd name="connsiteY6" fmla="*/ 6797 h 10125"/>
                      <a:gd name="connsiteX7" fmla="*/ 6995 w 10040"/>
                      <a:gd name="connsiteY7" fmla="*/ 9322 h 10125"/>
                      <a:gd name="connsiteX8" fmla="*/ 5307 w 10040"/>
                      <a:gd name="connsiteY8" fmla="*/ 8843 h 10125"/>
                      <a:gd name="connsiteX9" fmla="*/ 4371 w 10040"/>
                      <a:gd name="connsiteY9" fmla="*/ 9912 h 10125"/>
                      <a:gd name="connsiteX10" fmla="*/ 3140 w 10040"/>
                      <a:gd name="connsiteY10" fmla="*/ 10019 h 10125"/>
                      <a:gd name="connsiteX11" fmla="*/ 2179 w 10040"/>
                      <a:gd name="connsiteY11" fmla="*/ 7895 h 10125"/>
                      <a:gd name="connsiteX12" fmla="*/ 1187 w 10040"/>
                      <a:gd name="connsiteY12" fmla="*/ 7495 h 10125"/>
                      <a:gd name="connsiteX13" fmla="*/ 4 w 10040"/>
                      <a:gd name="connsiteY13" fmla="*/ 4039 h 10125"/>
                      <a:gd name="connsiteX0-1" fmla="*/ 4 w 8600"/>
                      <a:gd name="connsiteY0-2" fmla="*/ 4042 h 10128"/>
                      <a:gd name="connsiteX1-3" fmla="*/ 715 w 8600"/>
                      <a:gd name="connsiteY1-4" fmla="*/ 1598 h 10128"/>
                      <a:gd name="connsiteX2-5" fmla="*/ 3130 w 8600"/>
                      <a:gd name="connsiteY2-6" fmla="*/ 1009 h 10128"/>
                      <a:gd name="connsiteX3-7" fmla="*/ 4995 w 8600"/>
                      <a:gd name="connsiteY3-8" fmla="*/ 3 h 10128"/>
                      <a:gd name="connsiteX4-9" fmla="*/ 6720 w 8600"/>
                      <a:gd name="connsiteY4-10" fmla="*/ 1012 h 10128"/>
                      <a:gd name="connsiteX5-11" fmla="*/ 8599 w 8600"/>
                      <a:gd name="connsiteY5-12" fmla="*/ 6800 h 10128"/>
                      <a:gd name="connsiteX6-13" fmla="*/ 6995 w 8600"/>
                      <a:gd name="connsiteY6-14" fmla="*/ 9325 h 10128"/>
                      <a:gd name="connsiteX7-15" fmla="*/ 5307 w 8600"/>
                      <a:gd name="connsiteY7-16" fmla="*/ 8846 h 10128"/>
                      <a:gd name="connsiteX8-17" fmla="*/ 4371 w 8600"/>
                      <a:gd name="connsiteY8-18" fmla="*/ 9915 h 10128"/>
                      <a:gd name="connsiteX9-19" fmla="*/ 3140 w 8600"/>
                      <a:gd name="connsiteY9-20" fmla="*/ 10022 h 10128"/>
                      <a:gd name="connsiteX10-21" fmla="*/ 2179 w 8600"/>
                      <a:gd name="connsiteY10-22" fmla="*/ 7898 h 10128"/>
                      <a:gd name="connsiteX11-23" fmla="*/ 1187 w 8600"/>
                      <a:gd name="connsiteY11-24" fmla="*/ 7498 h 10128"/>
                      <a:gd name="connsiteX12-25" fmla="*/ 4 w 8600"/>
                      <a:gd name="connsiteY12-26" fmla="*/ 4042 h 10128"/>
                      <a:gd name="connsiteX0-27" fmla="*/ 4 w 9326"/>
                      <a:gd name="connsiteY0-28" fmla="*/ 3988 h 9997"/>
                      <a:gd name="connsiteX1-29" fmla="*/ 830 w 9326"/>
                      <a:gd name="connsiteY1-30" fmla="*/ 1575 h 9997"/>
                      <a:gd name="connsiteX2-31" fmla="*/ 3639 w 9326"/>
                      <a:gd name="connsiteY2-32" fmla="*/ 993 h 9997"/>
                      <a:gd name="connsiteX3-33" fmla="*/ 5807 w 9326"/>
                      <a:gd name="connsiteY3-34" fmla="*/ 0 h 9997"/>
                      <a:gd name="connsiteX4-35" fmla="*/ 7813 w 9326"/>
                      <a:gd name="connsiteY4-36" fmla="*/ 996 h 9997"/>
                      <a:gd name="connsiteX5-37" fmla="*/ 9324 w 9326"/>
                      <a:gd name="connsiteY5-38" fmla="*/ 5746 h 9997"/>
                      <a:gd name="connsiteX6-39" fmla="*/ 8133 w 9326"/>
                      <a:gd name="connsiteY6-40" fmla="*/ 9204 h 9997"/>
                      <a:gd name="connsiteX7-41" fmla="*/ 6170 w 9326"/>
                      <a:gd name="connsiteY7-42" fmla="*/ 8731 h 9997"/>
                      <a:gd name="connsiteX8-43" fmla="*/ 5082 w 9326"/>
                      <a:gd name="connsiteY8-44" fmla="*/ 9787 h 9997"/>
                      <a:gd name="connsiteX9-45" fmla="*/ 3650 w 9326"/>
                      <a:gd name="connsiteY9-46" fmla="*/ 9892 h 9997"/>
                      <a:gd name="connsiteX10-47" fmla="*/ 2533 w 9326"/>
                      <a:gd name="connsiteY10-48" fmla="*/ 7795 h 9997"/>
                      <a:gd name="connsiteX11-49" fmla="*/ 1379 w 9326"/>
                      <a:gd name="connsiteY11-50" fmla="*/ 7400 h 9997"/>
                      <a:gd name="connsiteX12-51" fmla="*/ 4 w 9326"/>
                      <a:gd name="connsiteY12-52" fmla="*/ 3988 h 9997"/>
                      <a:gd name="connsiteX0-53" fmla="*/ 4 w 10001"/>
                      <a:gd name="connsiteY0-54" fmla="*/ 3989 h 10041"/>
                      <a:gd name="connsiteX1-55" fmla="*/ 890 w 10001"/>
                      <a:gd name="connsiteY1-56" fmla="*/ 1575 h 10041"/>
                      <a:gd name="connsiteX2-57" fmla="*/ 3902 w 10001"/>
                      <a:gd name="connsiteY2-58" fmla="*/ 993 h 10041"/>
                      <a:gd name="connsiteX3-59" fmla="*/ 6227 w 10001"/>
                      <a:gd name="connsiteY3-60" fmla="*/ 0 h 10041"/>
                      <a:gd name="connsiteX4-61" fmla="*/ 8378 w 10001"/>
                      <a:gd name="connsiteY4-62" fmla="*/ 996 h 10041"/>
                      <a:gd name="connsiteX5-63" fmla="*/ 9998 w 10001"/>
                      <a:gd name="connsiteY5-64" fmla="*/ 5748 h 10041"/>
                      <a:gd name="connsiteX6-65" fmla="*/ 8721 w 10001"/>
                      <a:gd name="connsiteY6-66" fmla="*/ 9207 h 10041"/>
                      <a:gd name="connsiteX7-67" fmla="*/ 5449 w 10001"/>
                      <a:gd name="connsiteY7-68" fmla="*/ 9790 h 10041"/>
                      <a:gd name="connsiteX8-69" fmla="*/ 3914 w 10001"/>
                      <a:gd name="connsiteY8-70" fmla="*/ 9895 h 10041"/>
                      <a:gd name="connsiteX9-71" fmla="*/ 2716 w 10001"/>
                      <a:gd name="connsiteY9-72" fmla="*/ 7797 h 10041"/>
                      <a:gd name="connsiteX10-73" fmla="*/ 1479 w 10001"/>
                      <a:gd name="connsiteY10-74" fmla="*/ 7402 h 10041"/>
                      <a:gd name="connsiteX11-75" fmla="*/ 4 w 10001"/>
                      <a:gd name="connsiteY11-76" fmla="*/ 3989 h 10041"/>
                      <a:gd name="connsiteX0-77" fmla="*/ 4 w 10001"/>
                      <a:gd name="connsiteY0-78" fmla="*/ 3989 h 14825"/>
                      <a:gd name="connsiteX1-79" fmla="*/ 890 w 10001"/>
                      <a:gd name="connsiteY1-80" fmla="*/ 1575 h 14825"/>
                      <a:gd name="connsiteX2-81" fmla="*/ 3902 w 10001"/>
                      <a:gd name="connsiteY2-82" fmla="*/ 993 h 14825"/>
                      <a:gd name="connsiteX3-83" fmla="*/ 6227 w 10001"/>
                      <a:gd name="connsiteY3-84" fmla="*/ 0 h 14825"/>
                      <a:gd name="connsiteX4-85" fmla="*/ 8378 w 10001"/>
                      <a:gd name="connsiteY4-86" fmla="*/ 996 h 14825"/>
                      <a:gd name="connsiteX5-87" fmla="*/ 9998 w 10001"/>
                      <a:gd name="connsiteY5-88" fmla="*/ 5748 h 14825"/>
                      <a:gd name="connsiteX6-89" fmla="*/ 8721 w 10001"/>
                      <a:gd name="connsiteY6-90" fmla="*/ 9207 h 14825"/>
                      <a:gd name="connsiteX7-91" fmla="*/ 6011 w 10001"/>
                      <a:gd name="connsiteY7-92" fmla="*/ 14823 h 14825"/>
                      <a:gd name="connsiteX8-93" fmla="*/ 3914 w 10001"/>
                      <a:gd name="connsiteY8-94" fmla="*/ 9895 h 14825"/>
                      <a:gd name="connsiteX9-95" fmla="*/ 2716 w 10001"/>
                      <a:gd name="connsiteY9-96" fmla="*/ 7797 h 14825"/>
                      <a:gd name="connsiteX10-97" fmla="*/ 1479 w 10001"/>
                      <a:gd name="connsiteY10-98" fmla="*/ 7402 h 14825"/>
                      <a:gd name="connsiteX11-99" fmla="*/ 4 w 10001"/>
                      <a:gd name="connsiteY11-100" fmla="*/ 3989 h 14825"/>
                      <a:gd name="connsiteX0-101" fmla="*/ 4 w 10001"/>
                      <a:gd name="connsiteY0-102" fmla="*/ 7436 h 18272"/>
                      <a:gd name="connsiteX1-103" fmla="*/ 890 w 10001"/>
                      <a:gd name="connsiteY1-104" fmla="*/ 5022 h 18272"/>
                      <a:gd name="connsiteX2-105" fmla="*/ 3902 w 10001"/>
                      <a:gd name="connsiteY2-106" fmla="*/ 4440 h 18272"/>
                      <a:gd name="connsiteX3-107" fmla="*/ 6026 w 10001"/>
                      <a:gd name="connsiteY3-108" fmla="*/ 0 h 18272"/>
                      <a:gd name="connsiteX4-109" fmla="*/ 8378 w 10001"/>
                      <a:gd name="connsiteY4-110" fmla="*/ 4443 h 18272"/>
                      <a:gd name="connsiteX5-111" fmla="*/ 9998 w 10001"/>
                      <a:gd name="connsiteY5-112" fmla="*/ 9195 h 18272"/>
                      <a:gd name="connsiteX6-113" fmla="*/ 8721 w 10001"/>
                      <a:gd name="connsiteY6-114" fmla="*/ 12654 h 18272"/>
                      <a:gd name="connsiteX7-115" fmla="*/ 6011 w 10001"/>
                      <a:gd name="connsiteY7-116" fmla="*/ 18270 h 18272"/>
                      <a:gd name="connsiteX8-117" fmla="*/ 3914 w 10001"/>
                      <a:gd name="connsiteY8-118" fmla="*/ 13342 h 18272"/>
                      <a:gd name="connsiteX9-119" fmla="*/ 2716 w 10001"/>
                      <a:gd name="connsiteY9-120" fmla="*/ 11244 h 18272"/>
                      <a:gd name="connsiteX10-121" fmla="*/ 1479 w 10001"/>
                      <a:gd name="connsiteY10-122" fmla="*/ 10849 h 18272"/>
                      <a:gd name="connsiteX11-123" fmla="*/ 4 w 10001"/>
                      <a:gd name="connsiteY11-124" fmla="*/ 7436 h 18272"/>
                      <a:gd name="connsiteX0-125" fmla="*/ 1 w 9998"/>
                      <a:gd name="connsiteY0-126" fmla="*/ 7436 h 18272"/>
                      <a:gd name="connsiteX1-127" fmla="*/ 3899 w 9998"/>
                      <a:gd name="connsiteY1-128" fmla="*/ 4440 h 18272"/>
                      <a:gd name="connsiteX2-129" fmla="*/ 6023 w 9998"/>
                      <a:gd name="connsiteY2-130" fmla="*/ 0 h 18272"/>
                      <a:gd name="connsiteX3-131" fmla="*/ 8375 w 9998"/>
                      <a:gd name="connsiteY3-132" fmla="*/ 4443 h 18272"/>
                      <a:gd name="connsiteX4-133" fmla="*/ 9995 w 9998"/>
                      <a:gd name="connsiteY4-134" fmla="*/ 9195 h 18272"/>
                      <a:gd name="connsiteX5-135" fmla="*/ 8718 w 9998"/>
                      <a:gd name="connsiteY5-136" fmla="*/ 12654 h 18272"/>
                      <a:gd name="connsiteX6-137" fmla="*/ 6008 w 9998"/>
                      <a:gd name="connsiteY6-138" fmla="*/ 18270 h 18272"/>
                      <a:gd name="connsiteX7-139" fmla="*/ 3911 w 9998"/>
                      <a:gd name="connsiteY7-140" fmla="*/ 13342 h 18272"/>
                      <a:gd name="connsiteX8-141" fmla="*/ 2713 w 9998"/>
                      <a:gd name="connsiteY8-142" fmla="*/ 11244 h 18272"/>
                      <a:gd name="connsiteX9-143" fmla="*/ 1476 w 9998"/>
                      <a:gd name="connsiteY9-144" fmla="*/ 10849 h 18272"/>
                      <a:gd name="connsiteX10-145" fmla="*/ 1 w 9998"/>
                      <a:gd name="connsiteY10-146" fmla="*/ 7436 h 18272"/>
                      <a:gd name="connsiteX0-147" fmla="*/ 35 w 8559"/>
                      <a:gd name="connsiteY0-148" fmla="*/ 5938 h 10000"/>
                      <a:gd name="connsiteX1-149" fmla="*/ 2459 w 8559"/>
                      <a:gd name="connsiteY1-150" fmla="*/ 2430 h 10000"/>
                      <a:gd name="connsiteX2-151" fmla="*/ 4583 w 8559"/>
                      <a:gd name="connsiteY2-152" fmla="*/ 0 h 10000"/>
                      <a:gd name="connsiteX3-153" fmla="*/ 6936 w 8559"/>
                      <a:gd name="connsiteY3-154" fmla="*/ 2432 h 10000"/>
                      <a:gd name="connsiteX4-155" fmla="*/ 8556 w 8559"/>
                      <a:gd name="connsiteY4-156" fmla="*/ 5032 h 10000"/>
                      <a:gd name="connsiteX5-157" fmla="*/ 7279 w 8559"/>
                      <a:gd name="connsiteY5-158" fmla="*/ 6925 h 10000"/>
                      <a:gd name="connsiteX6-159" fmla="*/ 4568 w 8559"/>
                      <a:gd name="connsiteY6-160" fmla="*/ 9999 h 10000"/>
                      <a:gd name="connsiteX7-161" fmla="*/ 2471 w 8559"/>
                      <a:gd name="connsiteY7-162" fmla="*/ 7302 h 10000"/>
                      <a:gd name="connsiteX8-163" fmla="*/ 1273 w 8559"/>
                      <a:gd name="connsiteY8-164" fmla="*/ 6154 h 10000"/>
                      <a:gd name="connsiteX9-165" fmla="*/ 35 w 8559"/>
                      <a:gd name="connsiteY9-166" fmla="*/ 5938 h 10000"/>
                      <a:gd name="connsiteX0-167" fmla="*/ 49 w 9820"/>
                      <a:gd name="connsiteY0-168" fmla="*/ 4655 h 10000"/>
                      <a:gd name="connsiteX1-169" fmla="*/ 2693 w 9820"/>
                      <a:gd name="connsiteY1-170" fmla="*/ 2430 h 10000"/>
                      <a:gd name="connsiteX2-171" fmla="*/ 5175 w 9820"/>
                      <a:gd name="connsiteY2-172" fmla="*/ 0 h 10000"/>
                      <a:gd name="connsiteX3-173" fmla="*/ 7924 w 9820"/>
                      <a:gd name="connsiteY3-174" fmla="*/ 2432 h 10000"/>
                      <a:gd name="connsiteX4-175" fmla="*/ 9816 w 9820"/>
                      <a:gd name="connsiteY4-176" fmla="*/ 5032 h 10000"/>
                      <a:gd name="connsiteX5-177" fmla="*/ 8324 w 9820"/>
                      <a:gd name="connsiteY5-178" fmla="*/ 6925 h 10000"/>
                      <a:gd name="connsiteX6-179" fmla="*/ 5157 w 9820"/>
                      <a:gd name="connsiteY6-180" fmla="*/ 9999 h 10000"/>
                      <a:gd name="connsiteX7-181" fmla="*/ 2707 w 9820"/>
                      <a:gd name="connsiteY7-182" fmla="*/ 7302 h 10000"/>
                      <a:gd name="connsiteX8-183" fmla="*/ 1307 w 9820"/>
                      <a:gd name="connsiteY8-184" fmla="*/ 6154 h 10000"/>
                      <a:gd name="connsiteX9-185" fmla="*/ 49 w 9820"/>
                      <a:gd name="connsiteY9-186" fmla="*/ 4655 h 10000"/>
                      <a:gd name="connsiteX0-187" fmla="*/ 45 w 9995"/>
                      <a:gd name="connsiteY0-188" fmla="*/ 4655 h 10000"/>
                      <a:gd name="connsiteX1-189" fmla="*/ 2737 w 9995"/>
                      <a:gd name="connsiteY1-190" fmla="*/ 2430 h 10000"/>
                      <a:gd name="connsiteX2-191" fmla="*/ 5265 w 9995"/>
                      <a:gd name="connsiteY2-192" fmla="*/ 0 h 10000"/>
                      <a:gd name="connsiteX3-193" fmla="*/ 8064 w 9995"/>
                      <a:gd name="connsiteY3-194" fmla="*/ 2432 h 10000"/>
                      <a:gd name="connsiteX4-195" fmla="*/ 9991 w 9995"/>
                      <a:gd name="connsiteY4-196" fmla="*/ 5032 h 10000"/>
                      <a:gd name="connsiteX5-197" fmla="*/ 8472 w 9995"/>
                      <a:gd name="connsiteY5-198" fmla="*/ 6925 h 10000"/>
                      <a:gd name="connsiteX6-199" fmla="*/ 5247 w 9995"/>
                      <a:gd name="connsiteY6-200" fmla="*/ 9999 h 10000"/>
                      <a:gd name="connsiteX7-201" fmla="*/ 2752 w 9995"/>
                      <a:gd name="connsiteY7-202" fmla="*/ 7302 h 10000"/>
                      <a:gd name="connsiteX8-203" fmla="*/ 1374 w 9995"/>
                      <a:gd name="connsiteY8-204" fmla="*/ 6984 h 10000"/>
                      <a:gd name="connsiteX9-205" fmla="*/ 45 w 9995"/>
                      <a:gd name="connsiteY9-206" fmla="*/ 4655 h 10000"/>
                      <a:gd name="connsiteX0-207" fmla="*/ 45 w 10000"/>
                      <a:gd name="connsiteY0-208" fmla="*/ 5032 h 10377"/>
                      <a:gd name="connsiteX1-209" fmla="*/ 2738 w 10000"/>
                      <a:gd name="connsiteY1-210" fmla="*/ 2807 h 10377"/>
                      <a:gd name="connsiteX2-211" fmla="*/ 4886 w 10000"/>
                      <a:gd name="connsiteY2-212" fmla="*/ 0 h 10377"/>
                      <a:gd name="connsiteX3-213" fmla="*/ 8068 w 10000"/>
                      <a:gd name="connsiteY3-214" fmla="*/ 2809 h 10377"/>
                      <a:gd name="connsiteX4-215" fmla="*/ 9996 w 10000"/>
                      <a:gd name="connsiteY4-216" fmla="*/ 5409 h 10377"/>
                      <a:gd name="connsiteX5-217" fmla="*/ 8476 w 10000"/>
                      <a:gd name="connsiteY5-218" fmla="*/ 7302 h 10377"/>
                      <a:gd name="connsiteX6-219" fmla="*/ 5250 w 10000"/>
                      <a:gd name="connsiteY6-220" fmla="*/ 10376 h 10377"/>
                      <a:gd name="connsiteX7-221" fmla="*/ 2753 w 10000"/>
                      <a:gd name="connsiteY7-222" fmla="*/ 7679 h 10377"/>
                      <a:gd name="connsiteX8-223" fmla="*/ 1375 w 10000"/>
                      <a:gd name="connsiteY8-224" fmla="*/ 7361 h 10377"/>
                      <a:gd name="connsiteX9-225" fmla="*/ 45 w 10000"/>
                      <a:gd name="connsiteY9-226" fmla="*/ 5032 h 10377"/>
                      <a:gd name="connsiteX0-227" fmla="*/ 45 w 10000"/>
                      <a:gd name="connsiteY0-228" fmla="*/ 5036 h 10381"/>
                      <a:gd name="connsiteX1-229" fmla="*/ 2738 w 10000"/>
                      <a:gd name="connsiteY1-230" fmla="*/ 2811 h 10381"/>
                      <a:gd name="connsiteX2-231" fmla="*/ 4886 w 10000"/>
                      <a:gd name="connsiteY2-232" fmla="*/ 4 h 10381"/>
                      <a:gd name="connsiteX3-233" fmla="*/ 8068 w 10000"/>
                      <a:gd name="connsiteY3-234" fmla="*/ 2813 h 10381"/>
                      <a:gd name="connsiteX4-235" fmla="*/ 9996 w 10000"/>
                      <a:gd name="connsiteY4-236" fmla="*/ 5413 h 10381"/>
                      <a:gd name="connsiteX5-237" fmla="*/ 8476 w 10000"/>
                      <a:gd name="connsiteY5-238" fmla="*/ 7306 h 10381"/>
                      <a:gd name="connsiteX6-239" fmla="*/ 5250 w 10000"/>
                      <a:gd name="connsiteY6-240" fmla="*/ 10380 h 10381"/>
                      <a:gd name="connsiteX7-241" fmla="*/ 2753 w 10000"/>
                      <a:gd name="connsiteY7-242" fmla="*/ 7683 h 10381"/>
                      <a:gd name="connsiteX8-243" fmla="*/ 1375 w 10000"/>
                      <a:gd name="connsiteY8-244" fmla="*/ 7365 h 10381"/>
                      <a:gd name="connsiteX9-245" fmla="*/ 45 w 10000"/>
                      <a:gd name="connsiteY9-246" fmla="*/ 5036 h 10381"/>
                      <a:gd name="connsiteX0-247" fmla="*/ 45 w 10000"/>
                      <a:gd name="connsiteY0-248" fmla="*/ 5036 h 10796"/>
                      <a:gd name="connsiteX1-249" fmla="*/ 2738 w 10000"/>
                      <a:gd name="connsiteY1-250" fmla="*/ 2811 h 10796"/>
                      <a:gd name="connsiteX2-251" fmla="*/ 4886 w 10000"/>
                      <a:gd name="connsiteY2-252" fmla="*/ 4 h 10796"/>
                      <a:gd name="connsiteX3-253" fmla="*/ 8068 w 10000"/>
                      <a:gd name="connsiteY3-254" fmla="*/ 2813 h 10796"/>
                      <a:gd name="connsiteX4-255" fmla="*/ 9996 w 10000"/>
                      <a:gd name="connsiteY4-256" fmla="*/ 5413 h 10796"/>
                      <a:gd name="connsiteX5-257" fmla="*/ 8476 w 10000"/>
                      <a:gd name="connsiteY5-258" fmla="*/ 7306 h 10796"/>
                      <a:gd name="connsiteX6-259" fmla="*/ 5202 w 10000"/>
                      <a:gd name="connsiteY6-260" fmla="*/ 10795 h 10796"/>
                      <a:gd name="connsiteX7-261" fmla="*/ 2753 w 10000"/>
                      <a:gd name="connsiteY7-262" fmla="*/ 7683 h 10796"/>
                      <a:gd name="connsiteX8-263" fmla="*/ 1375 w 10000"/>
                      <a:gd name="connsiteY8-264" fmla="*/ 7365 h 10796"/>
                      <a:gd name="connsiteX9-265" fmla="*/ 45 w 10000"/>
                      <a:gd name="connsiteY9-266" fmla="*/ 5036 h 10796"/>
                      <a:gd name="connsiteX0-267" fmla="*/ 45 w 10000"/>
                      <a:gd name="connsiteY0-268" fmla="*/ 5036 h 10795"/>
                      <a:gd name="connsiteX1-269" fmla="*/ 2738 w 10000"/>
                      <a:gd name="connsiteY1-270" fmla="*/ 2811 h 10795"/>
                      <a:gd name="connsiteX2-271" fmla="*/ 4886 w 10000"/>
                      <a:gd name="connsiteY2-272" fmla="*/ 4 h 10795"/>
                      <a:gd name="connsiteX3-273" fmla="*/ 8068 w 10000"/>
                      <a:gd name="connsiteY3-274" fmla="*/ 2813 h 10795"/>
                      <a:gd name="connsiteX4-275" fmla="*/ 9996 w 10000"/>
                      <a:gd name="connsiteY4-276" fmla="*/ 5413 h 10795"/>
                      <a:gd name="connsiteX5-277" fmla="*/ 8476 w 10000"/>
                      <a:gd name="connsiteY5-278" fmla="*/ 7306 h 10795"/>
                      <a:gd name="connsiteX6-279" fmla="*/ 5202 w 10000"/>
                      <a:gd name="connsiteY6-280" fmla="*/ 10795 h 10795"/>
                      <a:gd name="connsiteX7-281" fmla="*/ 2753 w 10000"/>
                      <a:gd name="connsiteY7-282" fmla="*/ 7683 h 10795"/>
                      <a:gd name="connsiteX8-283" fmla="*/ 1375 w 10000"/>
                      <a:gd name="connsiteY8-284" fmla="*/ 7365 h 10795"/>
                      <a:gd name="connsiteX9-285" fmla="*/ 45 w 10000"/>
                      <a:gd name="connsiteY9-286" fmla="*/ 5036 h 10795"/>
                      <a:gd name="connsiteX0-287" fmla="*/ 45 w 10000"/>
                      <a:gd name="connsiteY0-288" fmla="*/ 5036 h 10795"/>
                      <a:gd name="connsiteX1-289" fmla="*/ 2738 w 10000"/>
                      <a:gd name="connsiteY1-290" fmla="*/ 2811 h 10795"/>
                      <a:gd name="connsiteX2-291" fmla="*/ 4886 w 10000"/>
                      <a:gd name="connsiteY2-292" fmla="*/ 4 h 10795"/>
                      <a:gd name="connsiteX3-293" fmla="*/ 8068 w 10000"/>
                      <a:gd name="connsiteY3-294" fmla="*/ 2813 h 10795"/>
                      <a:gd name="connsiteX4-295" fmla="*/ 9996 w 10000"/>
                      <a:gd name="connsiteY4-296" fmla="*/ 5413 h 10795"/>
                      <a:gd name="connsiteX5-297" fmla="*/ 8476 w 10000"/>
                      <a:gd name="connsiteY5-298" fmla="*/ 7306 h 10795"/>
                      <a:gd name="connsiteX6-299" fmla="*/ 5202 w 10000"/>
                      <a:gd name="connsiteY6-300" fmla="*/ 10795 h 10795"/>
                      <a:gd name="connsiteX7-301" fmla="*/ 2753 w 10000"/>
                      <a:gd name="connsiteY7-302" fmla="*/ 7683 h 10795"/>
                      <a:gd name="connsiteX8-303" fmla="*/ 1375 w 10000"/>
                      <a:gd name="connsiteY8-304" fmla="*/ 7365 h 10795"/>
                      <a:gd name="connsiteX9-305" fmla="*/ 45 w 10000"/>
                      <a:gd name="connsiteY9-306" fmla="*/ 5036 h 10795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</a:cxnLst>
                    <a:rect l="l" t="t" r="r" b="b"/>
                    <a:pathLst>
                      <a:path w="10000" h="10795">
                        <a:moveTo>
                          <a:pt x="45" y="5036"/>
                        </a:moveTo>
                        <a:cubicBezTo>
                          <a:pt x="272" y="4277"/>
                          <a:pt x="1931" y="3650"/>
                          <a:pt x="2738" y="2811"/>
                        </a:cubicBezTo>
                        <a:cubicBezTo>
                          <a:pt x="3545" y="1972"/>
                          <a:pt x="3352" y="117"/>
                          <a:pt x="4886" y="4"/>
                        </a:cubicBezTo>
                        <a:cubicBezTo>
                          <a:pt x="6420" y="-109"/>
                          <a:pt x="7216" y="1912"/>
                          <a:pt x="8068" y="2813"/>
                        </a:cubicBezTo>
                        <a:cubicBezTo>
                          <a:pt x="8920" y="3715"/>
                          <a:pt x="9928" y="3420"/>
                          <a:pt x="9996" y="5413"/>
                        </a:cubicBezTo>
                        <a:cubicBezTo>
                          <a:pt x="10064" y="7406"/>
                          <a:pt x="9275" y="6409"/>
                          <a:pt x="8476" y="7306"/>
                        </a:cubicBezTo>
                        <a:cubicBezTo>
                          <a:pt x="7677" y="8203"/>
                          <a:pt x="7086" y="10770"/>
                          <a:pt x="5202" y="10795"/>
                        </a:cubicBezTo>
                        <a:cubicBezTo>
                          <a:pt x="3318" y="10820"/>
                          <a:pt x="3391" y="8255"/>
                          <a:pt x="2753" y="7683"/>
                        </a:cubicBezTo>
                        <a:cubicBezTo>
                          <a:pt x="2115" y="7111"/>
                          <a:pt x="2326" y="7496"/>
                          <a:pt x="1375" y="7365"/>
                        </a:cubicBezTo>
                        <a:cubicBezTo>
                          <a:pt x="493" y="6773"/>
                          <a:pt x="-182" y="5795"/>
                          <a:pt x="45" y="5036"/>
                        </a:cubicBezTo>
                        <a:close/>
                      </a:path>
                    </a:pathLst>
                  </a:custGeom>
                  <a:solidFill>
                    <a:srgbClr val="9CE0FA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grpSp>
                <p:nvGrpSpPr>
                  <p:cNvPr id="461" name="Group 460"/>
                  <p:cNvGrpSpPr/>
                  <p:nvPr/>
                </p:nvGrpSpPr>
                <p:grpSpPr>
                  <a:xfrm>
                    <a:off x="-1935370" y="2935816"/>
                    <a:ext cx="2333625" cy="1590649"/>
                    <a:chOff x="833331" y="2873352"/>
                    <a:chExt cx="2333625" cy="1590649"/>
                  </a:xfrm>
                </p:grpSpPr>
                <p:grpSp>
                  <p:nvGrpSpPr>
                    <p:cNvPr id="462" name="Group 461"/>
                    <p:cNvGrpSpPr/>
                    <p:nvPr/>
                  </p:nvGrpSpPr>
                  <p:grpSpPr>
                    <a:xfrm>
                      <a:off x="1736090" y="2873352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509" name="Group 327"/>
                      <p:cNvGrpSpPr/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513" name="Oval 512"/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14" name="Rectangle 513"/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15" name="Oval 514"/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16" name="Freeform 515"/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-1" fmla="*/ 1486231 w 2944854"/>
                            <a:gd name="connsiteY0-2" fmla="*/ 727041 h 1316375"/>
                            <a:gd name="connsiteX1-3" fmla="*/ 257675 w 2944854"/>
                            <a:gd name="connsiteY1-4" fmla="*/ 1302232 h 1316375"/>
                            <a:gd name="connsiteX2-5" fmla="*/ 0 w 2944854"/>
                            <a:gd name="connsiteY2-6" fmla="*/ 1228607 h 1316375"/>
                            <a:gd name="connsiteX3-7" fmla="*/ 911064 w 2944854"/>
                            <a:gd name="connsiteY3-8" fmla="*/ 837478 h 1316375"/>
                            <a:gd name="connsiteX4-9" fmla="*/ 883456 w 2944854"/>
                            <a:gd name="connsiteY4-10" fmla="*/ 450949 h 1316375"/>
                            <a:gd name="connsiteX5-11" fmla="*/ 161047 w 2944854"/>
                            <a:gd name="connsiteY5-12" fmla="*/ 119640 h 1316375"/>
                            <a:gd name="connsiteX6-13" fmla="*/ 404917 w 2944854"/>
                            <a:gd name="connsiteY6-14" fmla="*/ 50617 h 1316375"/>
                            <a:gd name="connsiteX7-15" fmla="*/ 1477028 w 2944854"/>
                            <a:gd name="connsiteY7-16" fmla="*/ 501566 h 1316375"/>
                            <a:gd name="connsiteX8-17" fmla="*/ 2572146 w 2944854"/>
                            <a:gd name="connsiteY8-18" fmla="*/ 0 h 1316375"/>
                            <a:gd name="connsiteX9-19" fmla="*/ 2875834 w 2944854"/>
                            <a:gd name="connsiteY9-20" fmla="*/ 96632 h 1316375"/>
                            <a:gd name="connsiteX10-21" fmla="*/ 2079803 w 2944854"/>
                            <a:gd name="connsiteY10-22" fmla="*/ 432543 h 1316375"/>
                            <a:gd name="connsiteX11-23" fmla="*/ 2240850 w 2944854"/>
                            <a:gd name="connsiteY11-24" fmla="*/ 920305 h 1316375"/>
                            <a:gd name="connsiteX12-25" fmla="*/ 2944854 w 2944854"/>
                            <a:gd name="connsiteY12-26" fmla="*/ 1228607 h 1316375"/>
                            <a:gd name="connsiteX13-27" fmla="*/ 2756623 w 2944854"/>
                            <a:gd name="connsiteY13-28" fmla="*/ 1316375 h 1316375"/>
                            <a:gd name="connsiteX14-29" fmla="*/ 1486231 w 2944854"/>
                            <a:gd name="connsiteY14-30" fmla="*/ 727041 h 1316375"/>
                            <a:gd name="connsiteX0-31" fmla="*/ 1486231 w 3024520"/>
                            <a:gd name="connsiteY0-32" fmla="*/ 727041 h 1316375"/>
                            <a:gd name="connsiteX1-33" fmla="*/ 257675 w 3024520"/>
                            <a:gd name="connsiteY1-34" fmla="*/ 1302232 h 1316375"/>
                            <a:gd name="connsiteX2-35" fmla="*/ 0 w 3024520"/>
                            <a:gd name="connsiteY2-36" fmla="*/ 1228607 h 1316375"/>
                            <a:gd name="connsiteX3-37" fmla="*/ 911064 w 3024520"/>
                            <a:gd name="connsiteY3-38" fmla="*/ 837478 h 1316375"/>
                            <a:gd name="connsiteX4-39" fmla="*/ 883456 w 3024520"/>
                            <a:gd name="connsiteY4-40" fmla="*/ 450949 h 1316375"/>
                            <a:gd name="connsiteX5-41" fmla="*/ 161047 w 3024520"/>
                            <a:gd name="connsiteY5-42" fmla="*/ 119640 h 1316375"/>
                            <a:gd name="connsiteX6-43" fmla="*/ 404917 w 3024520"/>
                            <a:gd name="connsiteY6-44" fmla="*/ 50617 h 1316375"/>
                            <a:gd name="connsiteX7-45" fmla="*/ 1477028 w 3024520"/>
                            <a:gd name="connsiteY7-46" fmla="*/ 501566 h 1316375"/>
                            <a:gd name="connsiteX8-47" fmla="*/ 2572146 w 3024520"/>
                            <a:gd name="connsiteY8-48" fmla="*/ 0 h 1316375"/>
                            <a:gd name="connsiteX9-49" fmla="*/ 2875834 w 3024520"/>
                            <a:gd name="connsiteY9-50" fmla="*/ 96632 h 1316375"/>
                            <a:gd name="connsiteX10-51" fmla="*/ 2079803 w 3024520"/>
                            <a:gd name="connsiteY10-52" fmla="*/ 432543 h 1316375"/>
                            <a:gd name="connsiteX11-53" fmla="*/ 2240850 w 3024520"/>
                            <a:gd name="connsiteY11-54" fmla="*/ 920305 h 1316375"/>
                            <a:gd name="connsiteX12-55" fmla="*/ 3024520 w 3024520"/>
                            <a:gd name="connsiteY12-56" fmla="*/ 1228607 h 1316375"/>
                            <a:gd name="connsiteX13-57" fmla="*/ 2756623 w 3024520"/>
                            <a:gd name="connsiteY13-58" fmla="*/ 1316375 h 1316375"/>
                            <a:gd name="connsiteX14-59" fmla="*/ 1486231 w 3024520"/>
                            <a:gd name="connsiteY14-60" fmla="*/ 727041 h 1316375"/>
                            <a:gd name="connsiteX0-61" fmla="*/ 1537780 w 3076069"/>
                            <a:gd name="connsiteY0-62" fmla="*/ 727041 h 1316375"/>
                            <a:gd name="connsiteX1-63" fmla="*/ 309224 w 3076069"/>
                            <a:gd name="connsiteY1-64" fmla="*/ 1302232 h 1316375"/>
                            <a:gd name="connsiteX2-65" fmla="*/ 0 w 3076069"/>
                            <a:gd name="connsiteY2-66" fmla="*/ 1228607 h 1316375"/>
                            <a:gd name="connsiteX3-67" fmla="*/ 962613 w 3076069"/>
                            <a:gd name="connsiteY3-68" fmla="*/ 837478 h 1316375"/>
                            <a:gd name="connsiteX4-69" fmla="*/ 935005 w 3076069"/>
                            <a:gd name="connsiteY4-70" fmla="*/ 450949 h 1316375"/>
                            <a:gd name="connsiteX5-71" fmla="*/ 212596 w 3076069"/>
                            <a:gd name="connsiteY5-72" fmla="*/ 119640 h 1316375"/>
                            <a:gd name="connsiteX6-73" fmla="*/ 456466 w 3076069"/>
                            <a:gd name="connsiteY6-74" fmla="*/ 50617 h 1316375"/>
                            <a:gd name="connsiteX7-75" fmla="*/ 1528577 w 3076069"/>
                            <a:gd name="connsiteY7-76" fmla="*/ 501566 h 1316375"/>
                            <a:gd name="connsiteX8-77" fmla="*/ 2623695 w 3076069"/>
                            <a:gd name="connsiteY8-78" fmla="*/ 0 h 1316375"/>
                            <a:gd name="connsiteX9-79" fmla="*/ 2927383 w 3076069"/>
                            <a:gd name="connsiteY9-80" fmla="*/ 96632 h 1316375"/>
                            <a:gd name="connsiteX10-81" fmla="*/ 2131352 w 3076069"/>
                            <a:gd name="connsiteY10-82" fmla="*/ 432543 h 1316375"/>
                            <a:gd name="connsiteX11-83" fmla="*/ 2292399 w 3076069"/>
                            <a:gd name="connsiteY11-84" fmla="*/ 920305 h 1316375"/>
                            <a:gd name="connsiteX12-85" fmla="*/ 3076069 w 3076069"/>
                            <a:gd name="connsiteY12-86" fmla="*/ 1228607 h 1316375"/>
                            <a:gd name="connsiteX13-87" fmla="*/ 2808172 w 3076069"/>
                            <a:gd name="connsiteY13-88" fmla="*/ 1316375 h 1316375"/>
                            <a:gd name="connsiteX14-89" fmla="*/ 1537780 w 3076069"/>
                            <a:gd name="connsiteY14-90" fmla="*/ 727041 h 1316375"/>
                            <a:gd name="connsiteX0-91" fmla="*/ 1537780 w 3076069"/>
                            <a:gd name="connsiteY0-92" fmla="*/ 727041 h 1321259"/>
                            <a:gd name="connsiteX1-93" fmla="*/ 313981 w 3076069"/>
                            <a:gd name="connsiteY1-94" fmla="*/ 1321259 h 1321259"/>
                            <a:gd name="connsiteX2-95" fmla="*/ 0 w 3076069"/>
                            <a:gd name="connsiteY2-96" fmla="*/ 1228607 h 1321259"/>
                            <a:gd name="connsiteX3-97" fmla="*/ 962613 w 3076069"/>
                            <a:gd name="connsiteY3-98" fmla="*/ 837478 h 1321259"/>
                            <a:gd name="connsiteX4-99" fmla="*/ 935005 w 3076069"/>
                            <a:gd name="connsiteY4-100" fmla="*/ 450949 h 1321259"/>
                            <a:gd name="connsiteX5-101" fmla="*/ 212596 w 3076069"/>
                            <a:gd name="connsiteY5-102" fmla="*/ 119640 h 1321259"/>
                            <a:gd name="connsiteX6-103" fmla="*/ 456466 w 3076069"/>
                            <a:gd name="connsiteY6-104" fmla="*/ 50617 h 1321259"/>
                            <a:gd name="connsiteX7-105" fmla="*/ 1528577 w 3076069"/>
                            <a:gd name="connsiteY7-106" fmla="*/ 501566 h 1321259"/>
                            <a:gd name="connsiteX8-107" fmla="*/ 2623695 w 3076069"/>
                            <a:gd name="connsiteY8-108" fmla="*/ 0 h 1321259"/>
                            <a:gd name="connsiteX9-109" fmla="*/ 2927383 w 3076069"/>
                            <a:gd name="connsiteY9-110" fmla="*/ 96632 h 1321259"/>
                            <a:gd name="connsiteX10-111" fmla="*/ 2131352 w 3076069"/>
                            <a:gd name="connsiteY10-112" fmla="*/ 432543 h 1321259"/>
                            <a:gd name="connsiteX11-113" fmla="*/ 2292399 w 3076069"/>
                            <a:gd name="connsiteY11-114" fmla="*/ 920305 h 1321259"/>
                            <a:gd name="connsiteX12-115" fmla="*/ 3076069 w 3076069"/>
                            <a:gd name="connsiteY12-116" fmla="*/ 1228607 h 1321259"/>
                            <a:gd name="connsiteX13-117" fmla="*/ 2808172 w 3076069"/>
                            <a:gd name="connsiteY13-118" fmla="*/ 1316375 h 1321259"/>
                            <a:gd name="connsiteX14-119" fmla="*/ 1537780 w 3076069"/>
                            <a:gd name="connsiteY14-120" fmla="*/ 727041 h 1321259"/>
                            <a:gd name="connsiteX0-121" fmla="*/ 1537780 w 3076069"/>
                            <a:gd name="connsiteY0-122" fmla="*/ 750825 h 1321259"/>
                            <a:gd name="connsiteX1-123" fmla="*/ 313981 w 3076069"/>
                            <a:gd name="connsiteY1-124" fmla="*/ 1321259 h 1321259"/>
                            <a:gd name="connsiteX2-125" fmla="*/ 0 w 3076069"/>
                            <a:gd name="connsiteY2-126" fmla="*/ 1228607 h 1321259"/>
                            <a:gd name="connsiteX3-127" fmla="*/ 962613 w 3076069"/>
                            <a:gd name="connsiteY3-128" fmla="*/ 837478 h 1321259"/>
                            <a:gd name="connsiteX4-129" fmla="*/ 935005 w 3076069"/>
                            <a:gd name="connsiteY4-130" fmla="*/ 450949 h 1321259"/>
                            <a:gd name="connsiteX5-131" fmla="*/ 212596 w 3076069"/>
                            <a:gd name="connsiteY5-132" fmla="*/ 119640 h 1321259"/>
                            <a:gd name="connsiteX6-133" fmla="*/ 456466 w 3076069"/>
                            <a:gd name="connsiteY6-134" fmla="*/ 50617 h 1321259"/>
                            <a:gd name="connsiteX7-135" fmla="*/ 1528577 w 3076069"/>
                            <a:gd name="connsiteY7-136" fmla="*/ 501566 h 1321259"/>
                            <a:gd name="connsiteX8-137" fmla="*/ 2623695 w 3076069"/>
                            <a:gd name="connsiteY8-138" fmla="*/ 0 h 1321259"/>
                            <a:gd name="connsiteX9-139" fmla="*/ 2927383 w 3076069"/>
                            <a:gd name="connsiteY9-140" fmla="*/ 96632 h 1321259"/>
                            <a:gd name="connsiteX10-141" fmla="*/ 2131352 w 3076069"/>
                            <a:gd name="connsiteY10-142" fmla="*/ 432543 h 1321259"/>
                            <a:gd name="connsiteX11-143" fmla="*/ 2292399 w 3076069"/>
                            <a:gd name="connsiteY11-144" fmla="*/ 920305 h 1321259"/>
                            <a:gd name="connsiteX12-145" fmla="*/ 3076069 w 3076069"/>
                            <a:gd name="connsiteY12-146" fmla="*/ 1228607 h 1321259"/>
                            <a:gd name="connsiteX13-147" fmla="*/ 2808172 w 3076069"/>
                            <a:gd name="connsiteY13-148" fmla="*/ 1316375 h 1321259"/>
                            <a:gd name="connsiteX14-149" fmla="*/ 1537780 w 3076069"/>
                            <a:gd name="connsiteY14-150" fmla="*/ 750825 h 1321259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  <a:cxn ang="0">
                              <a:pos x="connsiteX11-23" y="connsiteY11-24"/>
                            </a:cxn>
                            <a:cxn ang="0">
                              <a:pos x="connsiteX12-25" y="connsiteY12-26"/>
                            </a:cxn>
                            <a:cxn ang="0">
                              <a:pos x="connsiteX13-27" y="connsiteY13-28"/>
                            </a:cxn>
                            <a:cxn ang="0">
                              <a:pos x="connsiteX14-29" y="connsiteY14-30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17" name="Freeform 516"/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-1" fmla="*/ 0 w 3640627"/>
                            <a:gd name="connsiteY0-2" fmla="*/ 242051 h 923747"/>
                            <a:gd name="connsiteX1-3" fmla="*/ 655168 w 3640627"/>
                            <a:gd name="connsiteY1-4" fmla="*/ 16495 h 923747"/>
                            <a:gd name="connsiteX2-5" fmla="*/ 1809765 w 3640627"/>
                            <a:gd name="connsiteY2-6" fmla="*/ 511360 h 923747"/>
                            <a:gd name="connsiteX3-7" fmla="*/ 2964363 w 3640627"/>
                            <a:gd name="connsiteY3-8" fmla="*/ 0 h 923747"/>
                            <a:gd name="connsiteX4-9" fmla="*/ 3640627 w 3640627"/>
                            <a:gd name="connsiteY4-10" fmla="*/ 197946 h 923747"/>
                            <a:gd name="connsiteX5-11" fmla="*/ 3195282 w 3640627"/>
                            <a:gd name="connsiteY5-12" fmla="*/ 461874 h 923747"/>
                            <a:gd name="connsiteX6-13" fmla="*/ 2980857 w 3640627"/>
                            <a:gd name="connsiteY6-14" fmla="*/ 379396 h 923747"/>
                            <a:gd name="connsiteX7-15" fmla="*/ 1826259 w 3640627"/>
                            <a:gd name="connsiteY7-16" fmla="*/ 923747 h 923747"/>
                            <a:gd name="connsiteX8-17" fmla="*/ 671662 w 3640627"/>
                            <a:gd name="connsiteY8-18" fmla="*/ 412387 h 923747"/>
                            <a:gd name="connsiteX9-19" fmla="*/ 523214 w 3640627"/>
                            <a:gd name="connsiteY9-20" fmla="*/ 478369 h 923747"/>
                            <a:gd name="connsiteX10-21" fmla="*/ 0 w 3640627"/>
                            <a:gd name="connsiteY10-22" fmla="*/ 242051 h 923747"/>
                            <a:gd name="connsiteX0-23" fmla="*/ 0 w 3640627"/>
                            <a:gd name="connsiteY0-24" fmla="*/ 242051 h 923747"/>
                            <a:gd name="connsiteX1-25" fmla="*/ 655168 w 3640627"/>
                            <a:gd name="connsiteY1-26" fmla="*/ 16495 h 923747"/>
                            <a:gd name="connsiteX2-27" fmla="*/ 1809765 w 3640627"/>
                            <a:gd name="connsiteY2-28" fmla="*/ 511360 h 923747"/>
                            <a:gd name="connsiteX3-29" fmla="*/ 2964363 w 3640627"/>
                            <a:gd name="connsiteY3-30" fmla="*/ 0 h 923747"/>
                            <a:gd name="connsiteX4-31" fmla="*/ 3640627 w 3640627"/>
                            <a:gd name="connsiteY4-32" fmla="*/ 197946 h 923747"/>
                            <a:gd name="connsiteX5-33" fmla="*/ 3195282 w 3640627"/>
                            <a:gd name="connsiteY5-34" fmla="*/ 461874 h 923747"/>
                            <a:gd name="connsiteX6-35" fmla="*/ 2980857 w 3640627"/>
                            <a:gd name="connsiteY6-36" fmla="*/ 379396 h 923747"/>
                            <a:gd name="connsiteX7-37" fmla="*/ 1826259 w 3640627"/>
                            <a:gd name="connsiteY7-38" fmla="*/ 923747 h 923747"/>
                            <a:gd name="connsiteX8-39" fmla="*/ 671662 w 3640627"/>
                            <a:gd name="connsiteY8-40" fmla="*/ 412387 h 923747"/>
                            <a:gd name="connsiteX9-41" fmla="*/ 523214 w 3640627"/>
                            <a:gd name="connsiteY9-42" fmla="*/ 482971 h 923747"/>
                            <a:gd name="connsiteX10-43" fmla="*/ 0 w 3640627"/>
                            <a:gd name="connsiteY10-44" fmla="*/ 242051 h 923747"/>
                            <a:gd name="connsiteX0-45" fmla="*/ 0 w 3640627"/>
                            <a:gd name="connsiteY0-46" fmla="*/ 242051 h 923747"/>
                            <a:gd name="connsiteX1-47" fmla="*/ 655168 w 3640627"/>
                            <a:gd name="connsiteY1-48" fmla="*/ 16495 h 923747"/>
                            <a:gd name="connsiteX2-49" fmla="*/ 1809765 w 3640627"/>
                            <a:gd name="connsiteY2-50" fmla="*/ 511360 h 923747"/>
                            <a:gd name="connsiteX3-51" fmla="*/ 2964363 w 3640627"/>
                            <a:gd name="connsiteY3-52" fmla="*/ 0 h 923747"/>
                            <a:gd name="connsiteX4-53" fmla="*/ 3640627 w 3640627"/>
                            <a:gd name="connsiteY4-54" fmla="*/ 197946 h 923747"/>
                            <a:gd name="connsiteX5-55" fmla="*/ 3195282 w 3640627"/>
                            <a:gd name="connsiteY5-56" fmla="*/ 461874 h 923747"/>
                            <a:gd name="connsiteX6-57" fmla="*/ 2980857 w 3640627"/>
                            <a:gd name="connsiteY6-58" fmla="*/ 379396 h 923747"/>
                            <a:gd name="connsiteX7-59" fmla="*/ 1826259 w 3640627"/>
                            <a:gd name="connsiteY7-60" fmla="*/ 923747 h 923747"/>
                            <a:gd name="connsiteX8-61" fmla="*/ 690067 w 3640627"/>
                            <a:gd name="connsiteY8-62" fmla="*/ 412387 h 923747"/>
                            <a:gd name="connsiteX9-63" fmla="*/ 523214 w 3640627"/>
                            <a:gd name="connsiteY9-64" fmla="*/ 482971 h 923747"/>
                            <a:gd name="connsiteX10-65" fmla="*/ 0 w 3640627"/>
                            <a:gd name="connsiteY10-66" fmla="*/ 242051 h 923747"/>
                            <a:gd name="connsiteX0-67" fmla="*/ 0 w 3640627"/>
                            <a:gd name="connsiteY0-68" fmla="*/ 242051 h 946755"/>
                            <a:gd name="connsiteX1-69" fmla="*/ 655168 w 3640627"/>
                            <a:gd name="connsiteY1-70" fmla="*/ 16495 h 946755"/>
                            <a:gd name="connsiteX2-71" fmla="*/ 1809765 w 3640627"/>
                            <a:gd name="connsiteY2-72" fmla="*/ 511360 h 946755"/>
                            <a:gd name="connsiteX3-73" fmla="*/ 2964363 w 3640627"/>
                            <a:gd name="connsiteY3-74" fmla="*/ 0 h 946755"/>
                            <a:gd name="connsiteX4-75" fmla="*/ 3640627 w 3640627"/>
                            <a:gd name="connsiteY4-76" fmla="*/ 197946 h 946755"/>
                            <a:gd name="connsiteX5-77" fmla="*/ 3195282 w 3640627"/>
                            <a:gd name="connsiteY5-78" fmla="*/ 461874 h 946755"/>
                            <a:gd name="connsiteX6-79" fmla="*/ 2980857 w 3640627"/>
                            <a:gd name="connsiteY6-80" fmla="*/ 379396 h 946755"/>
                            <a:gd name="connsiteX7-81" fmla="*/ 1876873 w 3640627"/>
                            <a:gd name="connsiteY7-82" fmla="*/ 946755 h 946755"/>
                            <a:gd name="connsiteX8-83" fmla="*/ 690067 w 3640627"/>
                            <a:gd name="connsiteY8-84" fmla="*/ 412387 h 946755"/>
                            <a:gd name="connsiteX9-85" fmla="*/ 523214 w 3640627"/>
                            <a:gd name="connsiteY9-86" fmla="*/ 482971 h 946755"/>
                            <a:gd name="connsiteX10-87" fmla="*/ 0 w 3640627"/>
                            <a:gd name="connsiteY10-88" fmla="*/ 242051 h 946755"/>
                            <a:gd name="connsiteX0-89" fmla="*/ 0 w 3640627"/>
                            <a:gd name="connsiteY0-90" fmla="*/ 242051 h 946755"/>
                            <a:gd name="connsiteX1-91" fmla="*/ 655168 w 3640627"/>
                            <a:gd name="connsiteY1-92" fmla="*/ 16495 h 946755"/>
                            <a:gd name="connsiteX2-93" fmla="*/ 1855778 w 3640627"/>
                            <a:gd name="connsiteY2-94" fmla="*/ 534367 h 946755"/>
                            <a:gd name="connsiteX3-95" fmla="*/ 2964363 w 3640627"/>
                            <a:gd name="connsiteY3-96" fmla="*/ 0 h 946755"/>
                            <a:gd name="connsiteX4-97" fmla="*/ 3640627 w 3640627"/>
                            <a:gd name="connsiteY4-98" fmla="*/ 197946 h 946755"/>
                            <a:gd name="connsiteX5-99" fmla="*/ 3195282 w 3640627"/>
                            <a:gd name="connsiteY5-100" fmla="*/ 461874 h 946755"/>
                            <a:gd name="connsiteX6-101" fmla="*/ 2980857 w 3640627"/>
                            <a:gd name="connsiteY6-102" fmla="*/ 379396 h 946755"/>
                            <a:gd name="connsiteX7-103" fmla="*/ 1876873 w 3640627"/>
                            <a:gd name="connsiteY7-104" fmla="*/ 946755 h 946755"/>
                            <a:gd name="connsiteX8-105" fmla="*/ 690067 w 3640627"/>
                            <a:gd name="connsiteY8-106" fmla="*/ 412387 h 946755"/>
                            <a:gd name="connsiteX9-107" fmla="*/ 523214 w 3640627"/>
                            <a:gd name="connsiteY9-108" fmla="*/ 482971 h 946755"/>
                            <a:gd name="connsiteX10-109" fmla="*/ 0 w 3640627"/>
                            <a:gd name="connsiteY10-110" fmla="*/ 242051 h 946755"/>
                            <a:gd name="connsiteX0-111" fmla="*/ 0 w 3640627"/>
                            <a:gd name="connsiteY0-112" fmla="*/ 242051 h 946755"/>
                            <a:gd name="connsiteX1-113" fmla="*/ 655168 w 3640627"/>
                            <a:gd name="connsiteY1-114" fmla="*/ 16495 h 946755"/>
                            <a:gd name="connsiteX2-115" fmla="*/ 1855778 w 3640627"/>
                            <a:gd name="connsiteY2-116" fmla="*/ 534367 h 946755"/>
                            <a:gd name="connsiteX3-117" fmla="*/ 2964363 w 3640627"/>
                            <a:gd name="connsiteY3-118" fmla="*/ 0 h 946755"/>
                            <a:gd name="connsiteX4-119" fmla="*/ 3640627 w 3640627"/>
                            <a:gd name="connsiteY4-120" fmla="*/ 197946 h 946755"/>
                            <a:gd name="connsiteX5-121" fmla="*/ 3195282 w 3640627"/>
                            <a:gd name="connsiteY5-122" fmla="*/ 461874 h 946755"/>
                            <a:gd name="connsiteX6-123" fmla="*/ 3008465 w 3640627"/>
                            <a:gd name="connsiteY6-124" fmla="*/ 402404 h 946755"/>
                            <a:gd name="connsiteX7-125" fmla="*/ 1876873 w 3640627"/>
                            <a:gd name="connsiteY7-126" fmla="*/ 946755 h 946755"/>
                            <a:gd name="connsiteX8-127" fmla="*/ 690067 w 3640627"/>
                            <a:gd name="connsiteY8-128" fmla="*/ 412387 h 946755"/>
                            <a:gd name="connsiteX9-129" fmla="*/ 523214 w 3640627"/>
                            <a:gd name="connsiteY9-130" fmla="*/ 482971 h 946755"/>
                            <a:gd name="connsiteX10-131" fmla="*/ 0 w 3640627"/>
                            <a:gd name="connsiteY10-132" fmla="*/ 242051 h 946755"/>
                            <a:gd name="connsiteX0-133" fmla="*/ 0 w 3723451"/>
                            <a:gd name="connsiteY0-134" fmla="*/ 242051 h 946755"/>
                            <a:gd name="connsiteX1-135" fmla="*/ 655168 w 3723451"/>
                            <a:gd name="connsiteY1-136" fmla="*/ 16495 h 946755"/>
                            <a:gd name="connsiteX2-137" fmla="*/ 1855778 w 3723451"/>
                            <a:gd name="connsiteY2-138" fmla="*/ 534367 h 946755"/>
                            <a:gd name="connsiteX3-139" fmla="*/ 2964363 w 3723451"/>
                            <a:gd name="connsiteY3-140" fmla="*/ 0 h 946755"/>
                            <a:gd name="connsiteX4-141" fmla="*/ 3723451 w 3723451"/>
                            <a:gd name="connsiteY4-142" fmla="*/ 220954 h 946755"/>
                            <a:gd name="connsiteX5-143" fmla="*/ 3195282 w 3723451"/>
                            <a:gd name="connsiteY5-144" fmla="*/ 461874 h 946755"/>
                            <a:gd name="connsiteX6-145" fmla="*/ 3008465 w 3723451"/>
                            <a:gd name="connsiteY6-146" fmla="*/ 402404 h 946755"/>
                            <a:gd name="connsiteX7-147" fmla="*/ 1876873 w 3723451"/>
                            <a:gd name="connsiteY7-148" fmla="*/ 946755 h 946755"/>
                            <a:gd name="connsiteX8-149" fmla="*/ 690067 w 3723451"/>
                            <a:gd name="connsiteY8-150" fmla="*/ 412387 h 946755"/>
                            <a:gd name="connsiteX9-151" fmla="*/ 523214 w 3723451"/>
                            <a:gd name="connsiteY9-152" fmla="*/ 482971 h 946755"/>
                            <a:gd name="connsiteX10-153" fmla="*/ 0 w 3723451"/>
                            <a:gd name="connsiteY10-154" fmla="*/ 242051 h 946755"/>
                            <a:gd name="connsiteX0-155" fmla="*/ 0 w 3723451"/>
                            <a:gd name="connsiteY0-156" fmla="*/ 228246 h 932950"/>
                            <a:gd name="connsiteX1-157" fmla="*/ 655168 w 3723451"/>
                            <a:gd name="connsiteY1-158" fmla="*/ 2690 h 932950"/>
                            <a:gd name="connsiteX2-159" fmla="*/ 1855778 w 3723451"/>
                            <a:gd name="connsiteY2-160" fmla="*/ 520562 h 932950"/>
                            <a:gd name="connsiteX3-161" fmla="*/ 3001174 w 3723451"/>
                            <a:gd name="connsiteY3-162" fmla="*/ 0 h 932950"/>
                            <a:gd name="connsiteX4-163" fmla="*/ 3723451 w 3723451"/>
                            <a:gd name="connsiteY4-164" fmla="*/ 207149 h 932950"/>
                            <a:gd name="connsiteX5-165" fmla="*/ 3195282 w 3723451"/>
                            <a:gd name="connsiteY5-166" fmla="*/ 448069 h 932950"/>
                            <a:gd name="connsiteX6-167" fmla="*/ 3008465 w 3723451"/>
                            <a:gd name="connsiteY6-168" fmla="*/ 388599 h 932950"/>
                            <a:gd name="connsiteX7-169" fmla="*/ 1876873 w 3723451"/>
                            <a:gd name="connsiteY7-170" fmla="*/ 932950 h 932950"/>
                            <a:gd name="connsiteX8-171" fmla="*/ 690067 w 3723451"/>
                            <a:gd name="connsiteY8-172" fmla="*/ 398582 h 932950"/>
                            <a:gd name="connsiteX9-173" fmla="*/ 523214 w 3723451"/>
                            <a:gd name="connsiteY9-174" fmla="*/ 469166 h 932950"/>
                            <a:gd name="connsiteX10-175" fmla="*/ 0 w 3723451"/>
                            <a:gd name="connsiteY10-176" fmla="*/ 228246 h 932950"/>
                            <a:gd name="connsiteX0-177" fmla="*/ 0 w 3723451"/>
                            <a:gd name="connsiteY0-178" fmla="*/ 228246 h 932950"/>
                            <a:gd name="connsiteX1-179" fmla="*/ 655168 w 3723451"/>
                            <a:gd name="connsiteY1-180" fmla="*/ 2690 h 932950"/>
                            <a:gd name="connsiteX2-181" fmla="*/ 1855778 w 3723451"/>
                            <a:gd name="connsiteY2-182" fmla="*/ 520562 h 932950"/>
                            <a:gd name="connsiteX3-183" fmla="*/ 3001174 w 3723451"/>
                            <a:gd name="connsiteY3-184" fmla="*/ 0 h 932950"/>
                            <a:gd name="connsiteX4-185" fmla="*/ 3723451 w 3723451"/>
                            <a:gd name="connsiteY4-186" fmla="*/ 207149 h 932950"/>
                            <a:gd name="connsiteX5-187" fmla="*/ 3195282 w 3723451"/>
                            <a:gd name="connsiteY5-188" fmla="*/ 448069 h 932950"/>
                            <a:gd name="connsiteX6-189" fmla="*/ 3013067 w 3723451"/>
                            <a:gd name="connsiteY6-190" fmla="*/ 393200 h 932950"/>
                            <a:gd name="connsiteX7-191" fmla="*/ 1876873 w 3723451"/>
                            <a:gd name="connsiteY7-192" fmla="*/ 932950 h 932950"/>
                            <a:gd name="connsiteX8-193" fmla="*/ 690067 w 3723451"/>
                            <a:gd name="connsiteY8-194" fmla="*/ 398582 h 932950"/>
                            <a:gd name="connsiteX9-195" fmla="*/ 523214 w 3723451"/>
                            <a:gd name="connsiteY9-196" fmla="*/ 469166 h 932950"/>
                            <a:gd name="connsiteX10-197" fmla="*/ 0 w 3723451"/>
                            <a:gd name="connsiteY10-198" fmla="*/ 228246 h 932950"/>
                            <a:gd name="connsiteX0-199" fmla="*/ 0 w 3723451"/>
                            <a:gd name="connsiteY0-200" fmla="*/ 228246 h 932950"/>
                            <a:gd name="connsiteX1-201" fmla="*/ 655168 w 3723451"/>
                            <a:gd name="connsiteY1-202" fmla="*/ 2690 h 932950"/>
                            <a:gd name="connsiteX2-203" fmla="*/ 1855778 w 3723451"/>
                            <a:gd name="connsiteY2-204" fmla="*/ 520562 h 932950"/>
                            <a:gd name="connsiteX3-205" fmla="*/ 3001174 w 3723451"/>
                            <a:gd name="connsiteY3-206" fmla="*/ 0 h 932950"/>
                            <a:gd name="connsiteX4-207" fmla="*/ 3723451 w 3723451"/>
                            <a:gd name="connsiteY4-208" fmla="*/ 207149 h 932950"/>
                            <a:gd name="connsiteX5-209" fmla="*/ 3186079 w 3723451"/>
                            <a:gd name="connsiteY5-210" fmla="*/ 461874 h 932950"/>
                            <a:gd name="connsiteX6-211" fmla="*/ 3013067 w 3723451"/>
                            <a:gd name="connsiteY6-212" fmla="*/ 393200 h 932950"/>
                            <a:gd name="connsiteX7-213" fmla="*/ 1876873 w 3723451"/>
                            <a:gd name="connsiteY7-214" fmla="*/ 932950 h 932950"/>
                            <a:gd name="connsiteX8-215" fmla="*/ 690067 w 3723451"/>
                            <a:gd name="connsiteY8-216" fmla="*/ 398582 h 932950"/>
                            <a:gd name="connsiteX9-217" fmla="*/ 523214 w 3723451"/>
                            <a:gd name="connsiteY9-218" fmla="*/ 469166 h 932950"/>
                            <a:gd name="connsiteX10-219" fmla="*/ 0 w 3723451"/>
                            <a:gd name="connsiteY10-220" fmla="*/ 228246 h 932950"/>
                            <a:gd name="connsiteX0-221" fmla="*/ 0 w 3723451"/>
                            <a:gd name="connsiteY0-222" fmla="*/ 228246 h 932950"/>
                            <a:gd name="connsiteX1-223" fmla="*/ 655168 w 3723451"/>
                            <a:gd name="connsiteY1-224" fmla="*/ 2690 h 932950"/>
                            <a:gd name="connsiteX2-225" fmla="*/ 1855778 w 3723451"/>
                            <a:gd name="connsiteY2-226" fmla="*/ 520562 h 932950"/>
                            <a:gd name="connsiteX3-227" fmla="*/ 3001174 w 3723451"/>
                            <a:gd name="connsiteY3-228" fmla="*/ 0 h 932950"/>
                            <a:gd name="connsiteX4-229" fmla="*/ 3723451 w 3723451"/>
                            <a:gd name="connsiteY4-230" fmla="*/ 207149 h 932950"/>
                            <a:gd name="connsiteX5-231" fmla="*/ 3186079 w 3723451"/>
                            <a:gd name="connsiteY5-232" fmla="*/ 461874 h 932950"/>
                            <a:gd name="connsiteX6-233" fmla="*/ 3013067 w 3723451"/>
                            <a:gd name="connsiteY6-234" fmla="*/ 393200 h 932950"/>
                            <a:gd name="connsiteX7-235" fmla="*/ 1876873 w 3723451"/>
                            <a:gd name="connsiteY7-236" fmla="*/ 932950 h 932950"/>
                            <a:gd name="connsiteX8-237" fmla="*/ 711613 w 3723451"/>
                            <a:gd name="connsiteY8-238" fmla="*/ 413055 h 932950"/>
                            <a:gd name="connsiteX9-239" fmla="*/ 523214 w 3723451"/>
                            <a:gd name="connsiteY9-240" fmla="*/ 469166 h 932950"/>
                            <a:gd name="connsiteX10-241" fmla="*/ 0 w 3723451"/>
                            <a:gd name="connsiteY10-242" fmla="*/ 228246 h 932950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18" name="Freeform 517"/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-1" fmla="*/ 4602 w 1371198"/>
                            <a:gd name="connsiteY0-2" fmla="*/ 0 h 800665"/>
                            <a:gd name="connsiteX1-3" fmla="*/ 1371198 w 1371198"/>
                            <a:gd name="connsiteY1-4" fmla="*/ 625807 h 800665"/>
                            <a:gd name="connsiteX2-5" fmla="*/ 897260 w 1371198"/>
                            <a:gd name="connsiteY2-6" fmla="*/ 800665 h 800665"/>
                            <a:gd name="connsiteX3-7" fmla="*/ 0 w 1371198"/>
                            <a:gd name="connsiteY3-8" fmla="*/ 404934 h 800665"/>
                            <a:gd name="connsiteX4-9" fmla="*/ 4602 w 1371198"/>
                            <a:gd name="connsiteY4-10" fmla="*/ 0 h 800665"/>
                            <a:gd name="connsiteX0-11" fmla="*/ 0 w 1366596"/>
                            <a:gd name="connsiteY0-12" fmla="*/ 0 h 800665"/>
                            <a:gd name="connsiteX1-13" fmla="*/ 1366596 w 1366596"/>
                            <a:gd name="connsiteY1-14" fmla="*/ 625807 h 800665"/>
                            <a:gd name="connsiteX2-15" fmla="*/ 892658 w 1366596"/>
                            <a:gd name="connsiteY2-16" fmla="*/ 800665 h 800665"/>
                            <a:gd name="connsiteX3-17" fmla="*/ 4601 w 1366596"/>
                            <a:gd name="connsiteY3-18" fmla="*/ 427942 h 800665"/>
                            <a:gd name="connsiteX4-19" fmla="*/ 0 w 1366596"/>
                            <a:gd name="connsiteY4-20" fmla="*/ 0 h 800665"/>
                            <a:gd name="connsiteX0-21" fmla="*/ 0 w 1366596"/>
                            <a:gd name="connsiteY0-22" fmla="*/ 0 h 800665"/>
                            <a:gd name="connsiteX1-23" fmla="*/ 1366596 w 1366596"/>
                            <a:gd name="connsiteY1-24" fmla="*/ 625807 h 800665"/>
                            <a:gd name="connsiteX2-25" fmla="*/ 892658 w 1366596"/>
                            <a:gd name="connsiteY2-26" fmla="*/ 800665 h 800665"/>
                            <a:gd name="connsiteX3-27" fmla="*/ 4601 w 1366596"/>
                            <a:gd name="connsiteY3-28" fmla="*/ 427942 h 800665"/>
                            <a:gd name="connsiteX4-29" fmla="*/ 0 w 1366596"/>
                            <a:gd name="connsiteY4-30" fmla="*/ 0 h 800665"/>
                            <a:gd name="connsiteX0-31" fmla="*/ 0 w 1366596"/>
                            <a:gd name="connsiteY0-32" fmla="*/ 0 h 800665"/>
                            <a:gd name="connsiteX1-33" fmla="*/ 1366596 w 1366596"/>
                            <a:gd name="connsiteY1-34" fmla="*/ 625807 h 800665"/>
                            <a:gd name="connsiteX2-35" fmla="*/ 892658 w 1366596"/>
                            <a:gd name="connsiteY2-36" fmla="*/ 800665 h 800665"/>
                            <a:gd name="connsiteX3-37" fmla="*/ 4601 w 1366596"/>
                            <a:gd name="connsiteY3-38" fmla="*/ 427942 h 800665"/>
                            <a:gd name="connsiteX4-39" fmla="*/ 0 w 1366596"/>
                            <a:gd name="connsiteY4-40" fmla="*/ 0 h 800665"/>
                            <a:gd name="connsiteX0-41" fmla="*/ 0 w 1366596"/>
                            <a:gd name="connsiteY0-42" fmla="*/ 0 h 809868"/>
                            <a:gd name="connsiteX1-43" fmla="*/ 1366596 w 1366596"/>
                            <a:gd name="connsiteY1-44" fmla="*/ 625807 h 809868"/>
                            <a:gd name="connsiteX2-45" fmla="*/ 865050 w 1366596"/>
                            <a:gd name="connsiteY2-46" fmla="*/ 809868 h 809868"/>
                            <a:gd name="connsiteX3-47" fmla="*/ 4601 w 1366596"/>
                            <a:gd name="connsiteY3-48" fmla="*/ 427942 h 809868"/>
                            <a:gd name="connsiteX4-49" fmla="*/ 0 w 1366596"/>
                            <a:gd name="connsiteY4-50" fmla="*/ 0 h 809868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19" name="Freeform 518"/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-1" fmla="*/ 1329786 w 1348191"/>
                            <a:gd name="connsiteY0-2" fmla="*/ 0 h 791462"/>
                            <a:gd name="connsiteX1-3" fmla="*/ 1348191 w 1348191"/>
                            <a:gd name="connsiteY1-4" fmla="*/ 381926 h 791462"/>
                            <a:gd name="connsiteX2-5" fmla="*/ 487742 w 1348191"/>
                            <a:gd name="connsiteY2-6" fmla="*/ 791462 h 791462"/>
                            <a:gd name="connsiteX3-7" fmla="*/ 0 w 1348191"/>
                            <a:gd name="connsiteY3-8" fmla="*/ 612002 h 791462"/>
                            <a:gd name="connsiteX4-9" fmla="*/ 1329786 w 1348191"/>
                            <a:gd name="connsiteY4-10" fmla="*/ 0 h 791462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520" name="Straight Connector 519"/>
                        <p:cNvCxnSpPr>
                          <a:endCxn id="515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521" name="Straight Connector 520"/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510" name="Group 509"/>
                      <p:cNvGrpSpPr/>
                      <p:nvPr/>
                    </p:nvGrpSpPr>
                    <p:grpSpPr>
                      <a:xfrm>
                        <a:off x="1770362" y="2873352"/>
                        <a:ext cx="441422" cy="369332"/>
                        <a:chOff x="667045" y="1708643"/>
                        <a:chExt cx="441422" cy="369332"/>
                      </a:xfrm>
                    </p:grpSpPr>
                    <p:sp>
                      <p:nvSpPr>
                        <p:cNvPr id="511" name="Oval 510"/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12" name="TextBox 511"/>
                        <p:cNvSpPr txBox="1"/>
                        <p:nvPr/>
                      </p:nvSpPr>
                      <p:spPr>
                        <a:xfrm>
                          <a:off x="667045" y="1708643"/>
                          <a:ext cx="441422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rPr>
                            <a:t>1b</a:t>
                          </a: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Arial" panose="020B0604020202020204" pitchFamily="34" charset="0"/>
                            <a:ea typeface="MS PGothic" panose="020B0600070205080204" pitchFamily="34" charset="-128"/>
                          </a:endParaRPr>
                        </a:p>
                      </p:txBody>
                    </p:sp>
                  </p:grpSp>
                </p:grpSp>
                <p:grpSp>
                  <p:nvGrpSpPr>
                    <p:cNvPr id="463" name="Group 462"/>
                    <p:cNvGrpSpPr/>
                    <p:nvPr/>
                  </p:nvGrpSpPr>
                  <p:grpSpPr>
                    <a:xfrm>
                      <a:off x="1740320" y="4094669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496" name="Group 327"/>
                      <p:cNvGrpSpPr/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500" name="Oval 499"/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01" name="Rectangle 500"/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02" name="Oval 501"/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03" name="Freeform 502"/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-1" fmla="*/ 1486231 w 2944854"/>
                            <a:gd name="connsiteY0-2" fmla="*/ 727041 h 1316375"/>
                            <a:gd name="connsiteX1-3" fmla="*/ 257675 w 2944854"/>
                            <a:gd name="connsiteY1-4" fmla="*/ 1302232 h 1316375"/>
                            <a:gd name="connsiteX2-5" fmla="*/ 0 w 2944854"/>
                            <a:gd name="connsiteY2-6" fmla="*/ 1228607 h 1316375"/>
                            <a:gd name="connsiteX3-7" fmla="*/ 911064 w 2944854"/>
                            <a:gd name="connsiteY3-8" fmla="*/ 837478 h 1316375"/>
                            <a:gd name="connsiteX4-9" fmla="*/ 883456 w 2944854"/>
                            <a:gd name="connsiteY4-10" fmla="*/ 450949 h 1316375"/>
                            <a:gd name="connsiteX5-11" fmla="*/ 161047 w 2944854"/>
                            <a:gd name="connsiteY5-12" fmla="*/ 119640 h 1316375"/>
                            <a:gd name="connsiteX6-13" fmla="*/ 404917 w 2944854"/>
                            <a:gd name="connsiteY6-14" fmla="*/ 50617 h 1316375"/>
                            <a:gd name="connsiteX7-15" fmla="*/ 1477028 w 2944854"/>
                            <a:gd name="connsiteY7-16" fmla="*/ 501566 h 1316375"/>
                            <a:gd name="connsiteX8-17" fmla="*/ 2572146 w 2944854"/>
                            <a:gd name="connsiteY8-18" fmla="*/ 0 h 1316375"/>
                            <a:gd name="connsiteX9-19" fmla="*/ 2875834 w 2944854"/>
                            <a:gd name="connsiteY9-20" fmla="*/ 96632 h 1316375"/>
                            <a:gd name="connsiteX10-21" fmla="*/ 2079803 w 2944854"/>
                            <a:gd name="connsiteY10-22" fmla="*/ 432543 h 1316375"/>
                            <a:gd name="connsiteX11-23" fmla="*/ 2240850 w 2944854"/>
                            <a:gd name="connsiteY11-24" fmla="*/ 920305 h 1316375"/>
                            <a:gd name="connsiteX12-25" fmla="*/ 2944854 w 2944854"/>
                            <a:gd name="connsiteY12-26" fmla="*/ 1228607 h 1316375"/>
                            <a:gd name="connsiteX13-27" fmla="*/ 2756623 w 2944854"/>
                            <a:gd name="connsiteY13-28" fmla="*/ 1316375 h 1316375"/>
                            <a:gd name="connsiteX14-29" fmla="*/ 1486231 w 2944854"/>
                            <a:gd name="connsiteY14-30" fmla="*/ 727041 h 1316375"/>
                            <a:gd name="connsiteX0-31" fmla="*/ 1486231 w 3024520"/>
                            <a:gd name="connsiteY0-32" fmla="*/ 727041 h 1316375"/>
                            <a:gd name="connsiteX1-33" fmla="*/ 257675 w 3024520"/>
                            <a:gd name="connsiteY1-34" fmla="*/ 1302232 h 1316375"/>
                            <a:gd name="connsiteX2-35" fmla="*/ 0 w 3024520"/>
                            <a:gd name="connsiteY2-36" fmla="*/ 1228607 h 1316375"/>
                            <a:gd name="connsiteX3-37" fmla="*/ 911064 w 3024520"/>
                            <a:gd name="connsiteY3-38" fmla="*/ 837478 h 1316375"/>
                            <a:gd name="connsiteX4-39" fmla="*/ 883456 w 3024520"/>
                            <a:gd name="connsiteY4-40" fmla="*/ 450949 h 1316375"/>
                            <a:gd name="connsiteX5-41" fmla="*/ 161047 w 3024520"/>
                            <a:gd name="connsiteY5-42" fmla="*/ 119640 h 1316375"/>
                            <a:gd name="connsiteX6-43" fmla="*/ 404917 w 3024520"/>
                            <a:gd name="connsiteY6-44" fmla="*/ 50617 h 1316375"/>
                            <a:gd name="connsiteX7-45" fmla="*/ 1477028 w 3024520"/>
                            <a:gd name="connsiteY7-46" fmla="*/ 501566 h 1316375"/>
                            <a:gd name="connsiteX8-47" fmla="*/ 2572146 w 3024520"/>
                            <a:gd name="connsiteY8-48" fmla="*/ 0 h 1316375"/>
                            <a:gd name="connsiteX9-49" fmla="*/ 2875834 w 3024520"/>
                            <a:gd name="connsiteY9-50" fmla="*/ 96632 h 1316375"/>
                            <a:gd name="connsiteX10-51" fmla="*/ 2079803 w 3024520"/>
                            <a:gd name="connsiteY10-52" fmla="*/ 432543 h 1316375"/>
                            <a:gd name="connsiteX11-53" fmla="*/ 2240850 w 3024520"/>
                            <a:gd name="connsiteY11-54" fmla="*/ 920305 h 1316375"/>
                            <a:gd name="connsiteX12-55" fmla="*/ 3024520 w 3024520"/>
                            <a:gd name="connsiteY12-56" fmla="*/ 1228607 h 1316375"/>
                            <a:gd name="connsiteX13-57" fmla="*/ 2756623 w 3024520"/>
                            <a:gd name="connsiteY13-58" fmla="*/ 1316375 h 1316375"/>
                            <a:gd name="connsiteX14-59" fmla="*/ 1486231 w 3024520"/>
                            <a:gd name="connsiteY14-60" fmla="*/ 727041 h 1316375"/>
                            <a:gd name="connsiteX0-61" fmla="*/ 1537780 w 3076069"/>
                            <a:gd name="connsiteY0-62" fmla="*/ 727041 h 1316375"/>
                            <a:gd name="connsiteX1-63" fmla="*/ 309224 w 3076069"/>
                            <a:gd name="connsiteY1-64" fmla="*/ 1302232 h 1316375"/>
                            <a:gd name="connsiteX2-65" fmla="*/ 0 w 3076069"/>
                            <a:gd name="connsiteY2-66" fmla="*/ 1228607 h 1316375"/>
                            <a:gd name="connsiteX3-67" fmla="*/ 962613 w 3076069"/>
                            <a:gd name="connsiteY3-68" fmla="*/ 837478 h 1316375"/>
                            <a:gd name="connsiteX4-69" fmla="*/ 935005 w 3076069"/>
                            <a:gd name="connsiteY4-70" fmla="*/ 450949 h 1316375"/>
                            <a:gd name="connsiteX5-71" fmla="*/ 212596 w 3076069"/>
                            <a:gd name="connsiteY5-72" fmla="*/ 119640 h 1316375"/>
                            <a:gd name="connsiteX6-73" fmla="*/ 456466 w 3076069"/>
                            <a:gd name="connsiteY6-74" fmla="*/ 50617 h 1316375"/>
                            <a:gd name="connsiteX7-75" fmla="*/ 1528577 w 3076069"/>
                            <a:gd name="connsiteY7-76" fmla="*/ 501566 h 1316375"/>
                            <a:gd name="connsiteX8-77" fmla="*/ 2623695 w 3076069"/>
                            <a:gd name="connsiteY8-78" fmla="*/ 0 h 1316375"/>
                            <a:gd name="connsiteX9-79" fmla="*/ 2927383 w 3076069"/>
                            <a:gd name="connsiteY9-80" fmla="*/ 96632 h 1316375"/>
                            <a:gd name="connsiteX10-81" fmla="*/ 2131352 w 3076069"/>
                            <a:gd name="connsiteY10-82" fmla="*/ 432543 h 1316375"/>
                            <a:gd name="connsiteX11-83" fmla="*/ 2292399 w 3076069"/>
                            <a:gd name="connsiteY11-84" fmla="*/ 920305 h 1316375"/>
                            <a:gd name="connsiteX12-85" fmla="*/ 3076069 w 3076069"/>
                            <a:gd name="connsiteY12-86" fmla="*/ 1228607 h 1316375"/>
                            <a:gd name="connsiteX13-87" fmla="*/ 2808172 w 3076069"/>
                            <a:gd name="connsiteY13-88" fmla="*/ 1316375 h 1316375"/>
                            <a:gd name="connsiteX14-89" fmla="*/ 1537780 w 3076069"/>
                            <a:gd name="connsiteY14-90" fmla="*/ 727041 h 1316375"/>
                            <a:gd name="connsiteX0-91" fmla="*/ 1537780 w 3076069"/>
                            <a:gd name="connsiteY0-92" fmla="*/ 727041 h 1321259"/>
                            <a:gd name="connsiteX1-93" fmla="*/ 313981 w 3076069"/>
                            <a:gd name="connsiteY1-94" fmla="*/ 1321259 h 1321259"/>
                            <a:gd name="connsiteX2-95" fmla="*/ 0 w 3076069"/>
                            <a:gd name="connsiteY2-96" fmla="*/ 1228607 h 1321259"/>
                            <a:gd name="connsiteX3-97" fmla="*/ 962613 w 3076069"/>
                            <a:gd name="connsiteY3-98" fmla="*/ 837478 h 1321259"/>
                            <a:gd name="connsiteX4-99" fmla="*/ 935005 w 3076069"/>
                            <a:gd name="connsiteY4-100" fmla="*/ 450949 h 1321259"/>
                            <a:gd name="connsiteX5-101" fmla="*/ 212596 w 3076069"/>
                            <a:gd name="connsiteY5-102" fmla="*/ 119640 h 1321259"/>
                            <a:gd name="connsiteX6-103" fmla="*/ 456466 w 3076069"/>
                            <a:gd name="connsiteY6-104" fmla="*/ 50617 h 1321259"/>
                            <a:gd name="connsiteX7-105" fmla="*/ 1528577 w 3076069"/>
                            <a:gd name="connsiteY7-106" fmla="*/ 501566 h 1321259"/>
                            <a:gd name="connsiteX8-107" fmla="*/ 2623695 w 3076069"/>
                            <a:gd name="connsiteY8-108" fmla="*/ 0 h 1321259"/>
                            <a:gd name="connsiteX9-109" fmla="*/ 2927383 w 3076069"/>
                            <a:gd name="connsiteY9-110" fmla="*/ 96632 h 1321259"/>
                            <a:gd name="connsiteX10-111" fmla="*/ 2131352 w 3076069"/>
                            <a:gd name="connsiteY10-112" fmla="*/ 432543 h 1321259"/>
                            <a:gd name="connsiteX11-113" fmla="*/ 2292399 w 3076069"/>
                            <a:gd name="connsiteY11-114" fmla="*/ 920305 h 1321259"/>
                            <a:gd name="connsiteX12-115" fmla="*/ 3076069 w 3076069"/>
                            <a:gd name="connsiteY12-116" fmla="*/ 1228607 h 1321259"/>
                            <a:gd name="connsiteX13-117" fmla="*/ 2808172 w 3076069"/>
                            <a:gd name="connsiteY13-118" fmla="*/ 1316375 h 1321259"/>
                            <a:gd name="connsiteX14-119" fmla="*/ 1537780 w 3076069"/>
                            <a:gd name="connsiteY14-120" fmla="*/ 727041 h 1321259"/>
                            <a:gd name="connsiteX0-121" fmla="*/ 1537780 w 3076069"/>
                            <a:gd name="connsiteY0-122" fmla="*/ 750825 h 1321259"/>
                            <a:gd name="connsiteX1-123" fmla="*/ 313981 w 3076069"/>
                            <a:gd name="connsiteY1-124" fmla="*/ 1321259 h 1321259"/>
                            <a:gd name="connsiteX2-125" fmla="*/ 0 w 3076069"/>
                            <a:gd name="connsiteY2-126" fmla="*/ 1228607 h 1321259"/>
                            <a:gd name="connsiteX3-127" fmla="*/ 962613 w 3076069"/>
                            <a:gd name="connsiteY3-128" fmla="*/ 837478 h 1321259"/>
                            <a:gd name="connsiteX4-129" fmla="*/ 935005 w 3076069"/>
                            <a:gd name="connsiteY4-130" fmla="*/ 450949 h 1321259"/>
                            <a:gd name="connsiteX5-131" fmla="*/ 212596 w 3076069"/>
                            <a:gd name="connsiteY5-132" fmla="*/ 119640 h 1321259"/>
                            <a:gd name="connsiteX6-133" fmla="*/ 456466 w 3076069"/>
                            <a:gd name="connsiteY6-134" fmla="*/ 50617 h 1321259"/>
                            <a:gd name="connsiteX7-135" fmla="*/ 1528577 w 3076069"/>
                            <a:gd name="connsiteY7-136" fmla="*/ 501566 h 1321259"/>
                            <a:gd name="connsiteX8-137" fmla="*/ 2623695 w 3076069"/>
                            <a:gd name="connsiteY8-138" fmla="*/ 0 h 1321259"/>
                            <a:gd name="connsiteX9-139" fmla="*/ 2927383 w 3076069"/>
                            <a:gd name="connsiteY9-140" fmla="*/ 96632 h 1321259"/>
                            <a:gd name="connsiteX10-141" fmla="*/ 2131352 w 3076069"/>
                            <a:gd name="connsiteY10-142" fmla="*/ 432543 h 1321259"/>
                            <a:gd name="connsiteX11-143" fmla="*/ 2292399 w 3076069"/>
                            <a:gd name="connsiteY11-144" fmla="*/ 920305 h 1321259"/>
                            <a:gd name="connsiteX12-145" fmla="*/ 3076069 w 3076069"/>
                            <a:gd name="connsiteY12-146" fmla="*/ 1228607 h 1321259"/>
                            <a:gd name="connsiteX13-147" fmla="*/ 2808172 w 3076069"/>
                            <a:gd name="connsiteY13-148" fmla="*/ 1316375 h 1321259"/>
                            <a:gd name="connsiteX14-149" fmla="*/ 1537780 w 3076069"/>
                            <a:gd name="connsiteY14-150" fmla="*/ 750825 h 1321259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  <a:cxn ang="0">
                              <a:pos x="connsiteX11-23" y="connsiteY11-24"/>
                            </a:cxn>
                            <a:cxn ang="0">
                              <a:pos x="connsiteX12-25" y="connsiteY12-26"/>
                            </a:cxn>
                            <a:cxn ang="0">
                              <a:pos x="connsiteX13-27" y="connsiteY13-28"/>
                            </a:cxn>
                            <a:cxn ang="0">
                              <a:pos x="connsiteX14-29" y="connsiteY14-30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04" name="Freeform 503"/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-1" fmla="*/ 0 w 3640627"/>
                            <a:gd name="connsiteY0-2" fmla="*/ 242051 h 923747"/>
                            <a:gd name="connsiteX1-3" fmla="*/ 655168 w 3640627"/>
                            <a:gd name="connsiteY1-4" fmla="*/ 16495 h 923747"/>
                            <a:gd name="connsiteX2-5" fmla="*/ 1809765 w 3640627"/>
                            <a:gd name="connsiteY2-6" fmla="*/ 511360 h 923747"/>
                            <a:gd name="connsiteX3-7" fmla="*/ 2964363 w 3640627"/>
                            <a:gd name="connsiteY3-8" fmla="*/ 0 h 923747"/>
                            <a:gd name="connsiteX4-9" fmla="*/ 3640627 w 3640627"/>
                            <a:gd name="connsiteY4-10" fmla="*/ 197946 h 923747"/>
                            <a:gd name="connsiteX5-11" fmla="*/ 3195282 w 3640627"/>
                            <a:gd name="connsiteY5-12" fmla="*/ 461874 h 923747"/>
                            <a:gd name="connsiteX6-13" fmla="*/ 2980857 w 3640627"/>
                            <a:gd name="connsiteY6-14" fmla="*/ 379396 h 923747"/>
                            <a:gd name="connsiteX7-15" fmla="*/ 1826259 w 3640627"/>
                            <a:gd name="connsiteY7-16" fmla="*/ 923747 h 923747"/>
                            <a:gd name="connsiteX8-17" fmla="*/ 671662 w 3640627"/>
                            <a:gd name="connsiteY8-18" fmla="*/ 412387 h 923747"/>
                            <a:gd name="connsiteX9-19" fmla="*/ 523214 w 3640627"/>
                            <a:gd name="connsiteY9-20" fmla="*/ 478369 h 923747"/>
                            <a:gd name="connsiteX10-21" fmla="*/ 0 w 3640627"/>
                            <a:gd name="connsiteY10-22" fmla="*/ 242051 h 923747"/>
                            <a:gd name="connsiteX0-23" fmla="*/ 0 w 3640627"/>
                            <a:gd name="connsiteY0-24" fmla="*/ 242051 h 923747"/>
                            <a:gd name="connsiteX1-25" fmla="*/ 655168 w 3640627"/>
                            <a:gd name="connsiteY1-26" fmla="*/ 16495 h 923747"/>
                            <a:gd name="connsiteX2-27" fmla="*/ 1809765 w 3640627"/>
                            <a:gd name="connsiteY2-28" fmla="*/ 511360 h 923747"/>
                            <a:gd name="connsiteX3-29" fmla="*/ 2964363 w 3640627"/>
                            <a:gd name="connsiteY3-30" fmla="*/ 0 h 923747"/>
                            <a:gd name="connsiteX4-31" fmla="*/ 3640627 w 3640627"/>
                            <a:gd name="connsiteY4-32" fmla="*/ 197946 h 923747"/>
                            <a:gd name="connsiteX5-33" fmla="*/ 3195282 w 3640627"/>
                            <a:gd name="connsiteY5-34" fmla="*/ 461874 h 923747"/>
                            <a:gd name="connsiteX6-35" fmla="*/ 2980857 w 3640627"/>
                            <a:gd name="connsiteY6-36" fmla="*/ 379396 h 923747"/>
                            <a:gd name="connsiteX7-37" fmla="*/ 1826259 w 3640627"/>
                            <a:gd name="connsiteY7-38" fmla="*/ 923747 h 923747"/>
                            <a:gd name="connsiteX8-39" fmla="*/ 671662 w 3640627"/>
                            <a:gd name="connsiteY8-40" fmla="*/ 412387 h 923747"/>
                            <a:gd name="connsiteX9-41" fmla="*/ 523214 w 3640627"/>
                            <a:gd name="connsiteY9-42" fmla="*/ 482971 h 923747"/>
                            <a:gd name="connsiteX10-43" fmla="*/ 0 w 3640627"/>
                            <a:gd name="connsiteY10-44" fmla="*/ 242051 h 923747"/>
                            <a:gd name="connsiteX0-45" fmla="*/ 0 w 3640627"/>
                            <a:gd name="connsiteY0-46" fmla="*/ 242051 h 923747"/>
                            <a:gd name="connsiteX1-47" fmla="*/ 655168 w 3640627"/>
                            <a:gd name="connsiteY1-48" fmla="*/ 16495 h 923747"/>
                            <a:gd name="connsiteX2-49" fmla="*/ 1809765 w 3640627"/>
                            <a:gd name="connsiteY2-50" fmla="*/ 511360 h 923747"/>
                            <a:gd name="connsiteX3-51" fmla="*/ 2964363 w 3640627"/>
                            <a:gd name="connsiteY3-52" fmla="*/ 0 h 923747"/>
                            <a:gd name="connsiteX4-53" fmla="*/ 3640627 w 3640627"/>
                            <a:gd name="connsiteY4-54" fmla="*/ 197946 h 923747"/>
                            <a:gd name="connsiteX5-55" fmla="*/ 3195282 w 3640627"/>
                            <a:gd name="connsiteY5-56" fmla="*/ 461874 h 923747"/>
                            <a:gd name="connsiteX6-57" fmla="*/ 2980857 w 3640627"/>
                            <a:gd name="connsiteY6-58" fmla="*/ 379396 h 923747"/>
                            <a:gd name="connsiteX7-59" fmla="*/ 1826259 w 3640627"/>
                            <a:gd name="connsiteY7-60" fmla="*/ 923747 h 923747"/>
                            <a:gd name="connsiteX8-61" fmla="*/ 690067 w 3640627"/>
                            <a:gd name="connsiteY8-62" fmla="*/ 412387 h 923747"/>
                            <a:gd name="connsiteX9-63" fmla="*/ 523214 w 3640627"/>
                            <a:gd name="connsiteY9-64" fmla="*/ 482971 h 923747"/>
                            <a:gd name="connsiteX10-65" fmla="*/ 0 w 3640627"/>
                            <a:gd name="connsiteY10-66" fmla="*/ 242051 h 923747"/>
                            <a:gd name="connsiteX0-67" fmla="*/ 0 w 3640627"/>
                            <a:gd name="connsiteY0-68" fmla="*/ 242051 h 946755"/>
                            <a:gd name="connsiteX1-69" fmla="*/ 655168 w 3640627"/>
                            <a:gd name="connsiteY1-70" fmla="*/ 16495 h 946755"/>
                            <a:gd name="connsiteX2-71" fmla="*/ 1809765 w 3640627"/>
                            <a:gd name="connsiteY2-72" fmla="*/ 511360 h 946755"/>
                            <a:gd name="connsiteX3-73" fmla="*/ 2964363 w 3640627"/>
                            <a:gd name="connsiteY3-74" fmla="*/ 0 h 946755"/>
                            <a:gd name="connsiteX4-75" fmla="*/ 3640627 w 3640627"/>
                            <a:gd name="connsiteY4-76" fmla="*/ 197946 h 946755"/>
                            <a:gd name="connsiteX5-77" fmla="*/ 3195282 w 3640627"/>
                            <a:gd name="connsiteY5-78" fmla="*/ 461874 h 946755"/>
                            <a:gd name="connsiteX6-79" fmla="*/ 2980857 w 3640627"/>
                            <a:gd name="connsiteY6-80" fmla="*/ 379396 h 946755"/>
                            <a:gd name="connsiteX7-81" fmla="*/ 1876873 w 3640627"/>
                            <a:gd name="connsiteY7-82" fmla="*/ 946755 h 946755"/>
                            <a:gd name="connsiteX8-83" fmla="*/ 690067 w 3640627"/>
                            <a:gd name="connsiteY8-84" fmla="*/ 412387 h 946755"/>
                            <a:gd name="connsiteX9-85" fmla="*/ 523214 w 3640627"/>
                            <a:gd name="connsiteY9-86" fmla="*/ 482971 h 946755"/>
                            <a:gd name="connsiteX10-87" fmla="*/ 0 w 3640627"/>
                            <a:gd name="connsiteY10-88" fmla="*/ 242051 h 946755"/>
                            <a:gd name="connsiteX0-89" fmla="*/ 0 w 3640627"/>
                            <a:gd name="connsiteY0-90" fmla="*/ 242051 h 946755"/>
                            <a:gd name="connsiteX1-91" fmla="*/ 655168 w 3640627"/>
                            <a:gd name="connsiteY1-92" fmla="*/ 16495 h 946755"/>
                            <a:gd name="connsiteX2-93" fmla="*/ 1855778 w 3640627"/>
                            <a:gd name="connsiteY2-94" fmla="*/ 534367 h 946755"/>
                            <a:gd name="connsiteX3-95" fmla="*/ 2964363 w 3640627"/>
                            <a:gd name="connsiteY3-96" fmla="*/ 0 h 946755"/>
                            <a:gd name="connsiteX4-97" fmla="*/ 3640627 w 3640627"/>
                            <a:gd name="connsiteY4-98" fmla="*/ 197946 h 946755"/>
                            <a:gd name="connsiteX5-99" fmla="*/ 3195282 w 3640627"/>
                            <a:gd name="connsiteY5-100" fmla="*/ 461874 h 946755"/>
                            <a:gd name="connsiteX6-101" fmla="*/ 2980857 w 3640627"/>
                            <a:gd name="connsiteY6-102" fmla="*/ 379396 h 946755"/>
                            <a:gd name="connsiteX7-103" fmla="*/ 1876873 w 3640627"/>
                            <a:gd name="connsiteY7-104" fmla="*/ 946755 h 946755"/>
                            <a:gd name="connsiteX8-105" fmla="*/ 690067 w 3640627"/>
                            <a:gd name="connsiteY8-106" fmla="*/ 412387 h 946755"/>
                            <a:gd name="connsiteX9-107" fmla="*/ 523214 w 3640627"/>
                            <a:gd name="connsiteY9-108" fmla="*/ 482971 h 946755"/>
                            <a:gd name="connsiteX10-109" fmla="*/ 0 w 3640627"/>
                            <a:gd name="connsiteY10-110" fmla="*/ 242051 h 946755"/>
                            <a:gd name="connsiteX0-111" fmla="*/ 0 w 3640627"/>
                            <a:gd name="connsiteY0-112" fmla="*/ 242051 h 946755"/>
                            <a:gd name="connsiteX1-113" fmla="*/ 655168 w 3640627"/>
                            <a:gd name="connsiteY1-114" fmla="*/ 16495 h 946755"/>
                            <a:gd name="connsiteX2-115" fmla="*/ 1855778 w 3640627"/>
                            <a:gd name="connsiteY2-116" fmla="*/ 534367 h 946755"/>
                            <a:gd name="connsiteX3-117" fmla="*/ 2964363 w 3640627"/>
                            <a:gd name="connsiteY3-118" fmla="*/ 0 h 946755"/>
                            <a:gd name="connsiteX4-119" fmla="*/ 3640627 w 3640627"/>
                            <a:gd name="connsiteY4-120" fmla="*/ 197946 h 946755"/>
                            <a:gd name="connsiteX5-121" fmla="*/ 3195282 w 3640627"/>
                            <a:gd name="connsiteY5-122" fmla="*/ 461874 h 946755"/>
                            <a:gd name="connsiteX6-123" fmla="*/ 3008465 w 3640627"/>
                            <a:gd name="connsiteY6-124" fmla="*/ 402404 h 946755"/>
                            <a:gd name="connsiteX7-125" fmla="*/ 1876873 w 3640627"/>
                            <a:gd name="connsiteY7-126" fmla="*/ 946755 h 946755"/>
                            <a:gd name="connsiteX8-127" fmla="*/ 690067 w 3640627"/>
                            <a:gd name="connsiteY8-128" fmla="*/ 412387 h 946755"/>
                            <a:gd name="connsiteX9-129" fmla="*/ 523214 w 3640627"/>
                            <a:gd name="connsiteY9-130" fmla="*/ 482971 h 946755"/>
                            <a:gd name="connsiteX10-131" fmla="*/ 0 w 3640627"/>
                            <a:gd name="connsiteY10-132" fmla="*/ 242051 h 946755"/>
                            <a:gd name="connsiteX0-133" fmla="*/ 0 w 3723451"/>
                            <a:gd name="connsiteY0-134" fmla="*/ 242051 h 946755"/>
                            <a:gd name="connsiteX1-135" fmla="*/ 655168 w 3723451"/>
                            <a:gd name="connsiteY1-136" fmla="*/ 16495 h 946755"/>
                            <a:gd name="connsiteX2-137" fmla="*/ 1855778 w 3723451"/>
                            <a:gd name="connsiteY2-138" fmla="*/ 534367 h 946755"/>
                            <a:gd name="connsiteX3-139" fmla="*/ 2964363 w 3723451"/>
                            <a:gd name="connsiteY3-140" fmla="*/ 0 h 946755"/>
                            <a:gd name="connsiteX4-141" fmla="*/ 3723451 w 3723451"/>
                            <a:gd name="connsiteY4-142" fmla="*/ 220954 h 946755"/>
                            <a:gd name="connsiteX5-143" fmla="*/ 3195282 w 3723451"/>
                            <a:gd name="connsiteY5-144" fmla="*/ 461874 h 946755"/>
                            <a:gd name="connsiteX6-145" fmla="*/ 3008465 w 3723451"/>
                            <a:gd name="connsiteY6-146" fmla="*/ 402404 h 946755"/>
                            <a:gd name="connsiteX7-147" fmla="*/ 1876873 w 3723451"/>
                            <a:gd name="connsiteY7-148" fmla="*/ 946755 h 946755"/>
                            <a:gd name="connsiteX8-149" fmla="*/ 690067 w 3723451"/>
                            <a:gd name="connsiteY8-150" fmla="*/ 412387 h 946755"/>
                            <a:gd name="connsiteX9-151" fmla="*/ 523214 w 3723451"/>
                            <a:gd name="connsiteY9-152" fmla="*/ 482971 h 946755"/>
                            <a:gd name="connsiteX10-153" fmla="*/ 0 w 3723451"/>
                            <a:gd name="connsiteY10-154" fmla="*/ 242051 h 946755"/>
                            <a:gd name="connsiteX0-155" fmla="*/ 0 w 3723451"/>
                            <a:gd name="connsiteY0-156" fmla="*/ 228246 h 932950"/>
                            <a:gd name="connsiteX1-157" fmla="*/ 655168 w 3723451"/>
                            <a:gd name="connsiteY1-158" fmla="*/ 2690 h 932950"/>
                            <a:gd name="connsiteX2-159" fmla="*/ 1855778 w 3723451"/>
                            <a:gd name="connsiteY2-160" fmla="*/ 520562 h 932950"/>
                            <a:gd name="connsiteX3-161" fmla="*/ 3001174 w 3723451"/>
                            <a:gd name="connsiteY3-162" fmla="*/ 0 h 932950"/>
                            <a:gd name="connsiteX4-163" fmla="*/ 3723451 w 3723451"/>
                            <a:gd name="connsiteY4-164" fmla="*/ 207149 h 932950"/>
                            <a:gd name="connsiteX5-165" fmla="*/ 3195282 w 3723451"/>
                            <a:gd name="connsiteY5-166" fmla="*/ 448069 h 932950"/>
                            <a:gd name="connsiteX6-167" fmla="*/ 3008465 w 3723451"/>
                            <a:gd name="connsiteY6-168" fmla="*/ 388599 h 932950"/>
                            <a:gd name="connsiteX7-169" fmla="*/ 1876873 w 3723451"/>
                            <a:gd name="connsiteY7-170" fmla="*/ 932950 h 932950"/>
                            <a:gd name="connsiteX8-171" fmla="*/ 690067 w 3723451"/>
                            <a:gd name="connsiteY8-172" fmla="*/ 398582 h 932950"/>
                            <a:gd name="connsiteX9-173" fmla="*/ 523214 w 3723451"/>
                            <a:gd name="connsiteY9-174" fmla="*/ 469166 h 932950"/>
                            <a:gd name="connsiteX10-175" fmla="*/ 0 w 3723451"/>
                            <a:gd name="connsiteY10-176" fmla="*/ 228246 h 932950"/>
                            <a:gd name="connsiteX0-177" fmla="*/ 0 w 3723451"/>
                            <a:gd name="connsiteY0-178" fmla="*/ 228246 h 932950"/>
                            <a:gd name="connsiteX1-179" fmla="*/ 655168 w 3723451"/>
                            <a:gd name="connsiteY1-180" fmla="*/ 2690 h 932950"/>
                            <a:gd name="connsiteX2-181" fmla="*/ 1855778 w 3723451"/>
                            <a:gd name="connsiteY2-182" fmla="*/ 520562 h 932950"/>
                            <a:gd name="connsiteX3-183" fmla="*/ 3001174 w 3723451"/>
                            <a:gd name="connsiteY3-184" fmla="*/ 0 h 932950"/>
                            <a:gd name="connsiteX4-185" fmla="*/ 3723451 w 3723451"/>
                            <a:gd name="connsiteY4-186" fmla="*/ 207149 h 932950"/>
                            <a:gd name="connsiteX5-187" fmla="*/ 3195282 w 3723451"/>
                            <a:gd name="connsiteY5-188" fmla="*/ 448069 h 932950"/>
                            <a:gd name="connsiteX6-189" fmla="*/ 3013067 w 3723451"/>
                            <a:gd name="connsiteY6-190" fmla="*/ 393200 h 932950"/>
                            <a:gd name="connsiteX7-191" fmla="*/ 1876873 w 3723451"/>
                            <a:gd name="connsiteY7-192" fmla="*/ 932950 h 932950"/>
                            <a:gd name="connsiteX8-193" fmla="*/ 690067 w 3723451"/>
                            <a:gd name="connsiteY8-194" fmla="*/ 398582 h 932950"/>
                            <a:gd name="connsiteX9-195" fmla="*/ 523214 w 3723451"/>
                            <a:gd name="connsiteY9-196" fmla="*/ 469166 h 932950"/>
                            <a:gd name="connsiteX10-197" fmla="*/ 0 w 3723451"/>
                            <a:gd name="connsiteY10-198" fmla="*/ 228246 h 932950"/>
                            <a:gd name="connsiteX0-199" fmla="*/ 0 w 3723451"/>
                            <a:gd name="connsiteY0-200" fmla="*/ 228246 h 932950"/>
                            <a:gd name="connsiteX1-201" fmla="*/ 655168 w 3723451"/>
                            <a:gd name="connsiteY1-202" fmla="*/ 2690 h 932950"/>
                            <a:gd name="connsiteX2-203" fmla="*/ 1855778 w 3723451"/>
                            <a:gd name="connsiteY2-204" fmla="*/ 520562 h 932950"/>
                            <a:gd name="connsiteX3-205" fmla="*/ 3001174 w 3723451"/>
                            <a:gd name="connsiteY3-206" fmla="*/ 0 h 932950"/>
                            <a:gd name="connsiteX4-207" fmla="*/ 3723451 w 3723451"/>
                            <a:gd name="connsiteY4-208" fmla="*/ 207149 h 932950"/>
                            <a:gd name="connsiteX5-209" fmla="*/ 3186079 w 3723451"/>
                            <a:gd name="connsiteY5-210" fmla="*/ 461874 h 932950"/>
                            <a:gd name="connsiteX6-211" fmla="*/ 3013067 w 3723451"/>
                            <a:gd name="connsiteY6-212" fmla="*/ 393200 h 932950"/>
                            <a:gd name="connsiteX7-213" fmla="*/ 1876873 w 3723451"/>
                            <a:gd name="connsiteY7-214" fmla="*/ 932950 h 932950"/>
                            <a:gd name="connsiteX8-215" fmla="*/ 690067 w 3723451"/>
                            <a:gd name="connsiteY8-216" fmla="*/ 398582 h 932950"/>
                            <a:gd name="connsiteX9-217" fmla="*/ 523214 w 3723451"/>
                            <a:gd name="connsiteY9-218" fmla="*/ 469166 h 932950"/>
                            <a:gd name="connsiteX10-219" fmla="*/ 0 w 3723451"/>
                            <a:gd name="connsiteY10-220" fmla="*/ 228246 h 932950"/>
                            <a:gd name="connsiteX0-221" fmla="*/ 0 w 3723451"/>
                            <a:gd name="connsiteY0-222" fmla="*/ 228246 h 932950"/>
                            <a:gd name="connsiteX1-223" fmla="*/ 655168 w 3723451"/>
                            <a:gd name="connsiteY1-224" fmla="*/ 2690 h 932950"/>
                            <a:gd name="connsiteX2-225" fmla="*/ 1855778 w 3723451"/>
                            <a:gd name="connsiteY2-226" fmla="*/ 520562 h 932950"/>
                            <a:gd name="connsiteX3-227" fmla="*/ 3001174 w 3723451"/>
                            <a:gd name="connsiteY3-228" fmla="*/ 0 h 932950"/>
                            <a:gd name="connsiteX4-229" fmla="*/ 3723451 w 3723451"/>
                            <a:gd name="connsiteY4-230" fmla="*/ 207149 h 932950"/>
                            <a:gd name="connsiteX5-231" fmla="*/ 3186079 w 3723451"/>
                            <a:gd name="connsiteY5-232" fmla="*/ 461874 h 932950"/>
                            <a:gd name="connsiteX6-233" fmla="*/ 3013067 w 3723451"/>
                            <a:gd name="connsiteY6-234" fmla="*/ 393200 h 932950"/>
                            <a:gd name="connsiteX7-235" fmla="*/ 1876873 w 3723451"/>
                            <a:gd name="connsiteY7-236" fmla="*/ 932950 h 932950"/>
                            <a:gd name="connsiteX8-237" fmla="*/ 711613 w 3723451"/>
                            <a:gd name="connsiteY8-238" fmla="*/ 413055 h 932950"/>
                            <a:gd name="connsiteX9-239" fmla="*/ 523214 w 3723451"/>
                            <a:gd name="connsiteY9-240" fmla="*/ 469166 h 932950"/>
                            <a:gd name="connsiteX10-241" fmla="*/ 0 w 3723451"/>
                            <a:gd name="connsiteY10-242" fmla="*/ 228246 h 932950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05" name="Freeform 504"/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-1" fmla="*/ 4602 w 1371198"/>
                            <a:gd name="connsiteY0-2" fmla="*/ 0 h 800665"/>
                            <a:gd name="connsiteX1-3" fmla="*/ 1371198 w 1371198"/>
                            <a:gd name="connsiteY1-4" fmla="*/ 625807 h 800665"/>
                            <a:gd name="connsiteX2-5" fmla="*/ 897260 w 1371198"/>
                            <a:gd name="connsiteY2-6" fmla="*/ 800665 h 800665"/>
                            <a:gd name="connsiteX3-7" fmla="*/ 0 w 1371198"/>
                            <a:gd name="connsiteY3-8" fmla="*/ 404934 h 800665"/>
                            <a:gd name="connsiteX4-9" fmla="*/ 4602 w 1371198"/>
                            <a:gd name="connsiteY4-10" fmla="*/ 0 h 800665"/>
                            <a:gd name="connsiteX0-11" fmla="*/ 0 w 1366596"/>
                            <a:gd name="connsiteY0-12" fmla="*/ 0 h 800665"/>
                            <a:gd name="connsiteX1-13" fmla="*/ 1366596 w 1366596"/>
                            <a:gd name="connsiteY1-14" fmla="*/ 625807 h 800665"/>
                            <a:gd name="connsiteX2-15" fmla="*/ 892658 w 1366596"/>
                            <a:gd name="connsiteY2-16" fmla="*/ 800665 h 800665"/>
                            <a:gd name="connsiteX3-17" fmla="*/ 4601 w 1366596"/>
                            <a:gd name="connsiteY3-18" fmla="*/ 427942 h 800665"/>
                            <a:gd name="connsiteX4-19" fmla="*/ 0 w 1366596"/>
                            <a:gd name="connsiteY4-20" fmla="*/ 0 h 800665"/>
                            <a:gd name="connsiteX0-21" fmla="*/ 0 w 1366596"/>
                            <a:gd name="connsiteY0-22" fmla="*/ 0 h 800665"/>
                            <a:gd name="connsiteX1-23" fmla="*/ 1366596 w 1366596"/>
                            <a:gd name="connsiteY1-24" fmla="*/ 625807 h 800665"/>
                            <a:gd name="connsiteX2-25" fmla="*/ 892658 w 1366596"/>
                            <a:gd name="connsiteY2-26" fmla="*/ 800665 h 800665"/>
                            <a:gd name="connsiteX3-27" fmla="*/ 4601 w 1366596"/>
                            <a:gd name="connsiteY3-28" fmla="*/ 427942 h 800665"/>
                            <a:gd name="connsiteX4-29" fmla="*/ 0 w 1366596"/>
                            <a:gd name="connsiteY4-30" fmla="*/ 0 h 800665"/>
                            <a:gd name="connsiteX0-31" fmla="*/ 0 w 1366596"/>
                            <a:gd name="connsiteY0-32" fmla="*/ 0 h 800665"/>
                            <a:gd name="connsiteX1-33" fmla="*/ 1366596 w 1366596"/>
                            <a:gd name="connsiteY1-34" fmla="*/ 625807 h 800665"/>
                            <a:gd name="connsiteX2-35" fmla="*/ 892658 w 1366596"/>
                            <a:gd name="connsiteY2-36" fmla="*/ 800665 h 800665"/>
                            <a:gd name="connsiteX3-37" fmla="*/ 4601 w 1366596"/>
                            <a:gd name="connsiteY3-38" fmla="*/ 427942 h 800665"/>
                            <a:gd name="connsiteX4-39" fmla="*/ 0 w 1366596"/>
                            <a:gd name="connsiteY4-40" fmla="*/ 0 h 800665"/>
                            <a:gd name="connsiteX0-41" fmla="*/ 0 w 1366596"/>
                            <a:gd name="connsiteY0-42" fmla="*/ 0 h 809868"/>
                            <a:gd name="connsiteX1-43" fmla="*/ 1366596 w 1366596"/>
                            <a:gd name="connsiteY1-44" fmla="*/ 625807 h 809868"/>
                            <a:gd name="connsiteX2-45" fmla="*/ 865050 w 1366596"/>
                            <a:gd name="connsiteY2-46" fmla="*/ 809868 h 809868"/>
                            <a:gd name="connsiteX3-47" fmla="*/ 4601 w 1366596"/>
                            <a:gd name="connsiteY3-48" fmla="*/ 427942 h 809868"/>
                            <a:gd name="connsiteX4-49" fmla="*/ 0 w 1366596"/>
                            <a:gd name="connsiteY4-50" fmla="*/ 0 h 809868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06" name="Freeform 505"/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-1" fmla="*/ 1329786 w 1348191"/>
                            <a:gd name="connsiteY0-2" fmla="*/ 0 h 791462"/>
                            <a:gd name="connsiteX1-3" fmla="*/ 1348191 w 1348191"/>
                            <a:gd name="connsiteY1-4" fmla="*/ 381926 h 791462"/>
                            <a:gd name="connsiteX2-5" fmla="*/ 487742 w 1348191"/>
                            <a:gd name="connsiteY2-6" fmla="*/ 791462 h 791462"/>
                            <a:gd name="connsiteX3-7" fmla="*/ 0 w 1348191"/>
                            <a:gd name="connsiteY3-8" fmla="*/ 612002 h 791462"/>
                            <a:gd name="connsiteX4-9" fmla="*/ 1329786 w 1348191"/>
                            <a:gd name="connsiteY4-10" fmla="*/ 0 h 791462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507" name="Straight Connector 506"/>
                        <p:cNvCxnSpPr>
                          <a:endCxn id="502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508" name="Straight Connector 507"/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497" name="Group 496"/>
                      <p:cNvGrpSpPr/>
                      <p:nvPr/>
                    </p:nvGrpSpPr>
                    <p:grpSpPr>
                      <a:xfrm>
                        <a:off x="1770362" y="2873352"/>
                        <a:ext cx="441422" cy="369332"/>
                        <a:chOff x="667045" y="1708643"/>
                        <a:chExt cx="441422" cy="369332"/>
                      </a:xfrm>
                    </p:grpSpPr>
                    <p:sp>
                      <p:nvSpPr>
                        <p:cNvPr id="498" name="Oval 497"/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99" name="TextBox 498"/>
                        <p:cNvSpPr txBox="1"/>
                        <p:nvPr/>
                      </p:nvSpPr>
                      <p:spPr>
                        <a:xfrm>
                          <a:off x="667045" y="1708643"/>
                          <a:ext cx="441422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rPr>
                            <a:t>1d</a:t>
                          </a: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Arial" panose="020B0604020202020204" pitchFamily="34" charset="0"/>
                            <a:ea typeface="MS PGothic" panose="020B0600070205080204" pitchFamily="34" charset="-128"/>
                          </a:endParaRPr>
                        </a:p>
                      </p:txBody>
                    </p:sp>
                  </p:grpSp>
                </p:grpSp>
                <p:grpSp>
                  <p:nvGrpSpPr>
                    <p:cNvPr id="464" name="Group 463"/>
                    <p:cNvGrpSpPr/>
                    <p:nvPr/>
                  </p:nvGrpSpPr>
                  <p:grpSpPr>
                    <a:xfrm>
                      <a:off x="2601806" y="3485072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483" name="Group 327"/>
                      <p:cNvGrpSpPr/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487" name="Oval 486"/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88" name="Rectangle 487"/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89" name="Oval 488"/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90" name="Freeform 489"/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-1" fmla="*/ 1486231 w 2944854"/>
                            <a:gd name="connsiteY0-2" fmla="*/ 727041 h 1316375"/>
                            <a:gd name="connsiteX1-3" fmla="*/ 257675 w 2944854"/>
                            <a:gd name="connsiteY1-4" fmla="*/ 1302232 h 1316375"/>
                            <a:gd name="connsiteX2-5" fmla="*/ 0 w 2944854"/>
                            <a:gd name="connsiteY2-6" fmla="*/ 1228607 h 1316375"/>
                            <a:gd name="connsiteX3-7" fmla="*/ 911064 w 2944854"/>
                            <a:gd name="connsiteY3-8" fmla="*/ 837478 h 1316375"/>
                            <a:gd name="connsiteX4-9" fmla="*/ 883456 w 2944854"/>
                            <a:gd name="connsiteY4-10" fmla="*/ 450949 h 1316375"/>
                            <a:gd name="connsiteX5-11" fmla="*/ 161047 w 2944854"/>
                            <a:gd name="connsiteY5-12" fmla="*/ 119640 h 1316375"/>
                            <a:gd name="connsiteX6-13" fmla="*/ 404917 w 2944854"/>
                            <a:gd name="connsiteY6-14" fmla="*/ 50617 h 1316375"/>
                            <a:gd name="connsiteX7-15" fmla="*/ 1477028 w 2944854"/>
                            <a:gd name="connsiteY7-16" fmla="*/ 501566 h 1316375"/>
                            <a:gd name="connsiteX8-17" fmla="*/ 2572146 w 2944854"/>
                            <a:gd name="connsiteY8-18" fmla="*/ 0 h 1316375"/>
                            <a:gd name="connsiteX9-19" fmla="*/ 2875834 w 2944854"/>
                            <a:gd name="connsiteY9-20" fmla="*/ 96632 h 1316375"/>
                            <a:gd name="connsiteX10-21" fmla="*/ 2079803 w 2944854"/>
                            <a:gd name="connsiteY10-22" fmla="*/ 432543 h 1316375"/>
                            <a:gd name="connsiteX11-23" fmla="*/ 2240850 w 2944854"/>
                            <a:gd name="connsiteY11-24" fmla="*/ 920305 h 1316375"/>
                            <a:gd name="connsiteX12-25" fmla="*/ 2944854 w 2944854"/>
                            <a:gd name="connsiteY12-26" fmla="*/ 1228607 h 1316375"/>
                            <a:gd name="connsiteX13-27" fmla="*/ 2756623 w 2944854"/>
                            <a:gd name="connsiteY13-28" fmla="*/ 1316375 h 1316375"/>
                            <a:gd name="connsiteX14-29" fmla="*/ 1486231 w 2944854"/>
                            <a:gd name="connsiteY14-30" fmla="*/ 727041 h 1316375"/>
                            <a:gd name="connsiteX0-31" fmla="*/ 1486231 w 3024520"/>
                            <a:gd name="connsiteY0-32" fmla="*/ 727041 h 1316375"/>
                            <a:gd name="connsiteX1-33" fmla="*/ 257675 w 3024520"/>
                            <a:gd name="connsiteY1-34" fmla="*/ 1302232 h 1316375"/>
                            <a:gd name="connsiteX2-35" fmla="*/ 0 w 3024520"/>
                            <a:gd name="connsiteY2-36" fmla="*/ 1228607 h 1316375"/>
                            <a:gd name="connsiteX3-37" fmla="*/ 911064 w 3024520"/>
                            <a:gd name="connsiteY3-38" fmla="*/ 837478 h 1316375"/>
                            <a:gd name="connsiteX4-39" fmla="*/ 883456 w 3024520"/>
                            <a:gd name="connsiteY4-40" fmla="*/ 450949 h 1316375"/>
                            <a:gd name="connsiteX5-41" fmla="*/ 161047 w 3024520"/>
                            <a:gd name="connsiteY5-42" fmla="*/ 119640 h 1316375"/>
                            <a:gd name="connsiteX6-43" fmla="*/ 404917 w 3024520"/>
                            <a:gd name="connsiteY6-44" fmla="*/ 50617 h 1316375"/>
                            <a:gd name="connsiteX7-45" fmla="*/ 1477028 w 3024520"/>
                            <a:gd name="connsiteY7-46" fmla="*/ 501566 h 1316375"/>
                            <a:gd name="connsiteX8-47" fmla="*/ 2572146 w 3024520"/>
                            <a:gd name="connsiteY8-48" fmla="*/ 0 h 1316375"/>
                            <a:gd name="connsiteX9-49" fmla="*/ 2875834 w 3024520"/>
                            <a:gd name="connsiteY9-50" fmla="*/ 96632 h 1316375"/>
                            <a:gd name="connsiteX10-51" fmla="*/ 2079803 w 3024520"/>
                            <a:gd name="connsiteY10-52" fmla="*/ 432543 h 1316375"/>
                            <a:gd name="connsiteX11-53" fmla="*/ 2240850 w 3024520"/>
                            <a:gd name="connsiteY11-54" fmla="*/ 920305 h 1316375"/>
                            <a:gd name="connsiteX12-55" fmla="*/ 3024520 w 3024520"/>
                            <a:gd name="connsiteY12-56" fmla="*/ 1228607 h 1316375"/>
                            <a:gd name="connsiteX13-57" fmla="*/ 2756623 w 3024520"/>
                            <a:gd name="connsiteY13-58" fmla="*/ 1316375 h 1316375"/>
                            <a:gd name="connsiteX14-59" fmla="*/ 1486231 w 3024520"/>
                            <a:gd name="connsiteY14-60" fmla="*/ 727041 h 1316375"/>
                            <a:gd name="connsiteX0-61" fmla="*/ 1537780 w 3076069"/>
                            <a:gd name="connsiteY0-62" fmla="*/ 727041 h 1316375"/>
                            <a:gd name="connsiteX1-63" fmla="*/ 309224 w 3076069"/>
                            <a:gd name="connsiteY1-64" fmla="*/ 1302232 h 1316375"/>
                            <a:gd name="connsiteX2-65" fmla="*/ 0 w 3076069"/>
                            <a:gd name="connsiteY2-66" fmla="*/ 1228607 h 1316375"/>
                            <a:gd name="connsiteX3-67" fmla="*/ 962613 w 3076069"/>
                            <a:gd name="connsiteY3-68" fmla="*/ 837478 h 1316375"/>
                            <a:gd name="connsiteX4-69" fmla="*/ 935005 w 3076069"/>
                            <a:gd name="connsiteY4-70" fmla="*/ 450949 h 1316375"/>
                            <a:gd name="connsiteX5-71" fmla="*/ 212596 w 3076069"/>
                            <a:gd name="connsiteY5-72" fmla="*/ 119640 h 1316375"/>
                            <a:gd name="connsiteX6-73" fmla="*/ 456466 w 3076069"/>
                            <a:gd name="connsiteY6-74" fmla="*/ 50617 h 1316375"/>
                            <a:gd name="connsiteX7-75" fmla="*/ 1528577 w 3076069"/>
                            <a:gd name="connsiteY7-76" fmla="*/ 501566 h 1316375"/>
                            <a:gd name="connsiteX8-77" fmla="*/ 2623695 w 3076069"/>
                            <a:gd name="connsiteY8-78" fmla="*/ 0 h 1316375"/>
                            <a:gd name="connsiteX9-79" fmla="*/ 2927383 w 3076069"/>
                            <a:gd name="connsiteY9-80" fmla="*/ 96632 h 1316375"/>
                            <a:gd name="connsiteX10-81" fmla="*/ 2131352 w 3076069"/>
                            <a:gd name="connsiteY10-82" fmla="*/ 432543 h 1316375"/>
                            <a:gd name="connsiteX11-83" fmla="*/ 2292399 w 3076069"/>
                            <a:gd name="connsiteY11-84" fmla="*/ 920305 h 1316375"/>
                            <a:gd name="connsiteX12-85" fmla="*/ 3076069 w 3076069"/>
                            <a:gd name="connsiteY12-86" fmla="*/ 1228607 h 1316375"/>
                            <a:gd name="connsiteX13-87" fmla="*/ 2808172 w 3076069"/>
                            <a:gd name="connsiteY13-88" fmla="*/ 1316375 h 1316375"/>
                            <a:gd name="connsiteX14-89" fmla="*/ 1537780 w 3076069"/>
                            <a:gd name="connsiteY14-90" fmla="*/ 727041 h 1316375"/>
                            <a:gd name="connsiteX0-91" fmla="*/ 1537780 w 3076069"/>
                            <a:gd name="connsiteY0-92" fmla="*/ 727041 h 1321259"/>
                            <a:gd name="connsiteX1-93" fmla="*/ 313981 w 3076069"/>
                            <a:gd name="connsiteY1-94" fmla="*/ 1321259 h 1321259"/>
                            <a:gd name="connsiteX2-95" fmla="*/ 0 w 3076069"/>
                            <a:gd name="connsiteY2-96" fmla="*/ 1228607 h 1321259"/>
                            <a:gd name="connsiteX3-97" fmla="*/ 962613 w 3076069"/>
                            <a:gd name="connsiteY3-98" fmla="*/ 837478 h 1321259"/>
                            <a:gd name="connsiteX4-99" fmla="*/ 935005 w 3076069"/>
                            <a:gd name="connsiteY4-100" fmla="*/ 450949 h 1321259"/>
                            <a:gd name="connsiteX5-101" fmla="*/ 212596 w 3076069"/>
                            <a:gd name="connsiteY5-102" fmla="*/ 119640 h 1321259"/>
                            <a:gd name="connsiteX6-103" fmla="*/ 456466 w 3076069"/>
                            <a:gd name="connsiteY6-104" fmla="*/ 50617 h 1321259"/>
                            <a:gd name="connsiteX7-105" fmla="*/ 1528577 w 3076069"/>
                            <a:gd name="connsiteY7-106" fmla="*/ 501566 h 1321259"/>
                            <a:gd name="connsiteX8-107" fmla="*/ 2623695 w 3076069"/>
                            <a:gd name="connsiteY8-108" fmla="*/ 0 h 1321259"/>
                            <a:gd name="connsiteX9-109" fmla="*/ 2927383 w 3076069"/>
                            <a:gd name="connsiteY9-110" fmla="*/ 96632 h 1321259"/>
                            <a:gd name="connsiteX10-111" fmla="*/ 2131352 w 3076069"/>
                            <a:gd name="connsiteY10-112" fmla="*/ 432543 h 1321259"/>
                            <a:gd name="connsiteX11-113" fmla="*/ 2292399 w 3076069"/>
                            <a:gd name="connsiteY11-114" fmla="*/ 920305 h 1321259"/>
                            <a:gd name="connsiteX12-115" fmla="*/ 3076069 w 3076069"/>
                            <a:gd name="connsiteY12-116" fmla="*/ 1228607 h 1321259"/>
                            <a:gd name="connsiteX13-117" fmla="*/ 2808172 w 3076069"/>
                            <a:gd name="connsiteY13-118" fmla="*/ 1316375 h 1321259"/>
                            <a:gd name="connsiteX14-119" fmla="*/ 1537780 w 3076069"/>
                            <a:gd name="connsiteY14-120" fmla="*/ 727041 h 1321259"/>
                            <a:gd name="connsiteX0-121" fmla="*/ 1537780 w 3076069"/>
                            <a:gd name="connsiteY0-122" fmla="*/ 750825 h 1321259"/>
                            <a:gd name="connsiteX1-123" fmla="*/ 313981 w 3076069"/>
                            <a:gd name="connsiteY1-124" fmla="*/ 1321259 h 1321259"/>
                            <a:gd name="connsiteX2-125" fmla="*/ 0 w 3076069"/>
                            <a:gd name="connsiteY2-126" fmla="*/ 1228607 h 1321259"/>
                            <a:gd name="connsiteX3-127" fmla="*/ 962613 w 3076069"/>
                            <a:gd name="connsiteY3-128" fmla="*/ 837478 h 1321259"/>
                            <a:gd name="connsiteX4-129" fmla="*/ 935005 w 3076069"/>
                            <a:gd name="connsiteY4-130" fmla="*/ 450949 h 1321259"/>
                            <a:gd name="connsiteX5-131" fmla="*/ 212596 w 3076069"/>
                            <a:gd name="connsiteY5-132" fmla="*/ 119640 h 1321259"/>
                            <a:gd name="connsiteX6-133" fmla="*/ 456466 w 3076069"/>
                            <a:gd name="connsiteY6-134" fmla="*/ 50617 h 1321259"/>
                            <a:gd name="connsiteX7-135" fmla="*/ 1528577 w 3076069"/>
                            <a:gd name="connsiteY7-136" fmla="*/ 501566 h 1321259"/>
                            <a:gd name="connsiteX8-137" fmla="*/ 2623695 w 3076069"/>
                            <a:gd name="connsiteY8-138" fmla="*/ 0 h 1321259"/>
                            <a:gd name="connsiteX9-139" fmla="*/ 2927383 w 3076069"/>
                            <a:gd name="connsiteY9-140" fmla="*/ 96632 h 1321259"/>
                            <a:gd name="connsiteX10-141" fmla="*/ 2131352 w 3076069"/>
                            <a:gd name="connsiteY10-142" fmla="*/ 432543 h 1321259"/>
                            <a:gd name="connsiteX11-143" fmla="*/ 2292399 w 3076069"/>
                            <a:gd name="connsiteY11-144" fmla="*/ 920305 h 1321259"/>
                            <a:gd name="connsiteX12-145" fmla="*/ 3076069 w 3076069"/>
                            <a:gd name="connsiteY12-146" fmla="*/ 1228607 h 1321259"/>
                            <a:gd name="connsiteX13-147" fmla="*/ 2808172 w 3076069"/>
                            <a:gd name="connsiteY13-148" fmla="*/ 1316375 h 1321259"/>
                            <a:gd name="connsiteX14-149" fmla="*/ 1537780 w 3076069"/>
                            <a:gd name="connsiteY14-150" fmla="*/ 750825 h 1321259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  <a:cxn ang="0">
                              <a:pos x="connsiteX11-23" y="connsiteY11-24"/>
                            </a:cxn>
                            <a:cxn ang="0">
                              <a:pos x="connsiteX12-25" y="connsiteY12-26"/>
                            </a:cxn>
                            <a:cxn ang="0">
                              <a:pos x="connsiteX13-27" y="connsiteY13-28"/>
                            </a:cxn>
                            <a:cxn ang="0">
                              <a:pos x="connsiteX14-29" y="connsiteY14-30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91" name="Freeform 490"/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-1" fmla="*/ 0 w 3640627"/>
                            <a:gd name="connsiteY0-2" fmla="*/ 242051 h 923747"/>
                            <a:gd name="connsiteX1-3" fmla="*/ 655168 w 3640627"/>
                            <a:gd name="connsiteY1-4" fmla="*/ 16495 h 923747"/>
                            <a:gd name="connsiteX2-5" fmla="*/ 1809765 w 3640627"/>
                            <a:gd name="connsiteY2-6" fmla="*/ 511360 h 923747"/>
                            <a:gd name="connsiteX3-7" fmla="*/ 2964363 w 3640627"/>
                            <a:gd name="connsiteY3-8" fmla="*/ 0 h 923747"/>
                            <a:gd name="connsiteX4-9" fmla="*/ 3640627 w 3640627"/>
                            <a:gd name="connsiteY4-10" fmla="*/ 197946 h 923747"/>
                            <a:gd name="connsiteX5-11" fmla="*/ 3195282 w 3640627"/>
                            <a:gd name="connsiteY5-12" fmla="*/ 461874 h 923747"/>
                            <a:gd name="connsiteX6-13" fmla="*/ 2980857 w 3640627"/>
                            <a:gd name="connsiteY6-14" fmla="*/ 379396 h 923747"/>
                            <a:gd name="connsiteX7-15" fmla="*/ 1826259 w 3640627"/>
                            <a:gd name="connsiteY7-16" fmla="*/ 923747 h 923747"/>
                            <a:gd name="connsiteX8-17" fmla="*/ 671662 w 3640627"/>
                            <a:gd name="connsiteY8-18" fmla="*/ 412387 h 923747"/>
                            <a:gd name="connsiteX9-19" fmla="*/ 523214 w 3640627"/>
                            <a:gd name="connsiteY9-20" fmla="*/ 478369 h 923747"/>
                            <a:gd name="connsiteX10-21" fmla="*/ 0 w 3640627"/>
                            <a:gd name="connsiteY10-22" fmla="*/ 242051 h 923747"/>
                            <a:gd name="connsiteX0-23" fmla="*/ 0 w 3640627"/>
                            <a:gd name="connsiteY0-24" fmla="*/ 242051 h 923747"/>
                            <a:gd name="connsiteX1-25" fmla="*/ 655168 w 3640627"/>
                            <a:gd name="connsiteY1-26" fmla="*/ 16495 h 923747"/>
                            <a:gd name="connsiteX2-27" fmla="*/ 1809765 w 3640627"/>
                            <a:gd name="connsiteY2-28" fmla="*/ 511360 h 923747"/>
                            <a:gd name="connsiteX3-29" fmla="*/ 2964363 w 3640627"/>
                            <a:gd name="connsiteY3-30" fmla="*/ 0 h 923747"/>
                            <a:gd name="connsiteX4-31" fmla="*/ 3640627 w 3640627"/>
                            <a:gd name="connsiteY4-32" fmla="*/ 197946 h 923747"/>
                            <a:gd name="connsiteX5-33" fmla="*/ 3195282 w 3640627"/>
                            <a:gd name="connsiteY5-34" fmla="*/ 461874 h 923747"/>
                            <a:gd name="connsiteX6-35" fmla="*/ 2980857 w 3640627"/>
                            <a:gd name="connsiteY6-36" fmla="*/ 379396 h 923747"/>
                            <a:gd name="connsiteX7-37" fmla="*/ 1826259 w 3640627"/>
                            <a:gd name="connsiteY7-38" fmla="*/ 923747 h 923747"/>
                            <a:gd name="connsiteX8-39" fmla="*/ 671662 w 3640627"/>
                            <a:gd name="connsiteY8-40" fmla="*/ 412387 h 923747"/>
                            <a:gd name="connsiteX9-41" fmla="*/ 523214 w 3640627"/>
                            <a:gd name="connsiteY9-42" fmla="*/ 482971 h 923747"/>
                            <a:gd name="connsiteX10-43" fmla="*/ 0 w 3640627"/>
                            <a:gd name="connsiteY10-44" fmla="*/ 242051 h 923747"/>
                            <a:gd name="connsiteX0-45" fmla="*/ 0 w 3640627"/>
                            <a:gd name="connsiteY0-46" fmla="*/ 242051 h 923747"/>
                            <a:gd name="connsiteX1-47" fmla="*/ 655168 w 3640627"/>
                            <a:gd name="connsiteY1-48" fmla="*/ 16495 h 923747"/>
                            <a:gd name="connsiteX2-49" fmla="*/ 1809765 w 3640627"/>
                            <a:gd name="connsiteY2-50" fmla="*/ 511360 h 923747"/>
                            <a:gd name="connsiteX3-51" fmla="*/ 2964363 w 3640627"/>
                            <a:gd name="connsiteY3-52" fmla="*/ 0 h 923747"/>
                            <a:gd name="connsiteX4-53" fmla="*/ 3640627 w 3640627"/>
                            <a:gd name="connsiteY4-54" fmla="*/ 197946 h 923747"/>
                            <a:gd name="connsiteX5-55" fmla="*/ 3195282 w 3640627"/>
                            <a:gd name="connsiteY5-56" fmla="*/ 461874 h 923747"/>
                            <a:gd name="connsiteX6-57" fmla="*/ 2980857 w 3640627"/>
                            <a:gd name="connsiteY6-58" fmla="*/ 379396 h 923747"/>
                            <a:gd name="connsiteX7-59" fmla="*/ 1826259 w 3640627"/>
                            <a:gd name="connsiteY7-60" fmla="*/ 923747 h 923747"/>
                            <a:gd name="connsiteX8-61" fmla="*/ 690067 w 3640627"/>
                            <a:gd name="connsiteY8-62" fmla="*/ 412387 h 923747"/>
                            <a:gd name="connsiteX9-63" fmla="*/ 523214 w 3640627"/>
                            <a:gd name="connsiteY9-64" fmla="*/ 482971 h 923747"/>
                            <a:gd name="connsiteX10-65" fmla="*/ 0 w 3640627"/>
                            <a:gd name="connsiteY10-66" fmla="*/ 242051 h 923747"/>
                            <a:gd name="connsiteX0-67" fmla="*/ 0 w 3640627"/>
                            <a:gd name="connsiteY0-68" fmla="*/ 242051 h 946755"/>
                            <a:gd name="connsiteX1-69" fmla="*/ 655168 w 3640627"/>
                            <a:gd name="connsiteY1-70" fmla="*/ 16495 h 946755"/>
                            <a:gd name="connsiteX2-71" fmla="*/ 1809765 w 3640627"/>
                            <a:gd name="connsiteY2-72" fmla="*/ 511360 h 946755"/>
                            <a:gd name="connsiteX3-73" fmla="*/ 2964363 w 3640627"/>
                            <a:gd name="connsiteY3-74" fmla="*/ 0 h 946755"/>
                            <a:gd name="connsiteX4-75" fmla="*/ 3640627 w 3640627"/>
                            <a:gd name="connsiteY4-76" fmla="*/ 197946 h 946755"/>
                            <a:gd name="connsiteX5-77" fmla="*/ 3195282 w 3640627"/>
                            <a:gd name="connsiteY5-78" fmla="*/ 461874 h 946755"/>
                            <a:gd name="connsiteX6-79" fmla="*/ 2980857 w 3640627"/>
                            <a:gd name="connsiteY6-80" fmla="*/ 379396 h 946755"/>
                            <a:gd name="connsiteX7-81" fmla="*/ 1876873 w 3640627"/>
                            <a:gd name="connsiteY7-82" fmla="*/ 946755 h 946755"/>
                            <a:gd name="connsiteX8-83" fmla="*/ 690067 w 3640627"/>
                            <a:gd name="connsiteY8-84" fmla="*/ 412387 h 946755"/>
                            <a:gd name="connsiteX9-85" fmla="*/ 523214 w 3640627"/>
                            <a:gd name="connsiteY9-86" fmla="*/ 482971 h 946755"/>
                            <a:gd name="connsiteX10-87" fmla="*/ 0 w 3640627"/>
                            <a:gd name="connsiteY10-88" fmla="*/ 242051 h 946755"/>
                            <a:gd name="connsiteX0-89" fmla="*/ 0 w 3640627"/>
                            <a:gd name="connsiteY0-90" fmla="*/ 242051 h 946755"/>
                            <a:gd name="connsiteX1-91" fmla="*/ 655168 w 3640627"/>
                            <a:gd name="connsiteY1-92" fmla="*/ 16495 h 946755"/>
                            <a:gd name="connsiteX2-93" fmla="*/ 1855778 w 3640627"/>
                            <a:gd name="connsiteY2-94" fmla="*/ 534367 h 946755"/>
                            <a:gd name="connsiteX3-95" fmla="*/ 2964363 w 3640627"/>
                            <a:gd name="connsiteY3-96" fmla="*/ 0 h 946755"/>
                            <a:gd name="connsiteX4-97" fmla="*/ 3640627 w 3640627"/>
                            <a:gd name="connsiteY4-98" fmla="*/ 197946 h 946755"/>
                            <a:gd name="connsiteX5-99" fmla="*/ 3195282 w 3640627"/>
                            <a:gd name="connsiteY5-100" fmla="*/ 461874 h 946755"/>
                            <a:gd name="connsiteX6-101" fmla="*/ 2980857 w 3640627"/>
                            <a:gd name="connsiteY6-102" fmla="*/ 379396 h 946755"/>
                            <a:gd name="connsiteX7-103" fmla="*/ 1876873 w 3640627"/>
                            <a:gd name="connsiteY7-104" fmla="*/ 946755 h 946755"/>
                            <a:gd name="connsiteX8-105" fmla="*/ 690067 w 3640627"/>
                            <a:gd name="connsiteY8-106" fmla="*/ 412387 h 946755"/>
                            <a:gd name="connsiteX9-107" fmla="*/ 523214 w 3640627"/>
                            <a:gd name="connsiteY9-108" fmla="*/ 482971 h 946755"/>
                            <a:gd name="connsiteX10-109" fmla="*/ 0 w 3640627"/>
                            <a:gd name="connsiteY10-110" fmla="*/ 242051 h 946755"/>
                            <a:gd name="connsiteX0-111" fmla="*/ 0 w 3640627"/>
                            <a:gd name="connsiteY0-112" fmla="*/ 242051 h 946755"/>
                            <a:gd name="connsiteX1-113" fmla="*/ 655168 w 3640627"/>
                            <a:gd name="connsiteY1-114" fmla="*/ 16495 h 946755"/>
                            <a:gd name="connsiteX2-115" fmla="*/ 1855778 w 3640627"/>
                            <a:gd name="connsiteY2-116" fmla="*/ 534367 h 946755"/>
                            <a:gd name="connsiteX3-117" fmla="*/ 2964363 w 3640627"/>
                            <a:gd name="connsiteY3-118" fmla="*/ 0 h 946755"/>
                            <a:gd name="connsiteX4-119" fmla="*/ 3640627 w 3640627"/>
                            <a:gd name="connsiteY4-120" fmla="*/ 197946 h 946755"/>
                            <a:gd name="connsiteX5-121" fmla="*/ 3195282 w 3640627"/>
                            <a:gd name="connsiteY5-122" fmla="*/ 461874 h 946755"/>
                            <a:gd name="connsiteX6-123" fmla="*/ 3008465 w 3640627"/>
                            <a:gd name="connsiteY6-124" fmla="*/ 402404 h 946755"/>
                            <a:gd name="connsiteX7-125" fmla="*/ 1876873 w 3640627"/>
                            <a:gd name="connsiteY7-126" fmla="*/ 946755 h 946755"/>
                            <a:gd name="connsiteX8-127" fmla="*/ 690067 w 3640627"/>
                            <a:gd name="connsiteY8-128" fmla="*/ 412387 h 946755"/>
                            <a:gd name="connsiteX9-129" fmla="*/ 523214 w 3640627"/>
                            <a:gd name="connsiteY9-130" fmla="*/ 482971 h 946755"/>
                            <a:gd name="connsiteX10-131" fmla="*/ 0 w 3640627"/>
                            <a:gd name="connsiteY10-132" fmla="*/ 242051 h 946755"/>
                            <a:gd name="connsiteX0-133" fmla="*/ 0 w 3723451"/>
                            <a:gd name="connsiteY0-134" fmla="*/ 242051 h 946755"/>
                            <a:gd name="connsiteX1-135" fmla="*/ 655168 w 3723451"/>
                            <a:gd name="connsiteY1-136" fmla="*/ 16495 h 946755"/>
                            <a:gd name="connsiteX2-137" fmla="*/ 1855778 w 3723451"/>
                            <a:gd name="connsiteY2-138" fmla="*/ 534367 h 946755"/>
                            <a:gd name="connsiteX3-139" fmla="*/ 2964363 w 3723451"/>
                            <a:gd name="connsiteY3-140" fmla="*/ 0 h 946755"/>
                            <a:gd name="connsiteX4-141" fmla="*/ 3723451 w 3723451"/>
                            <a:gd name="connsiteY4-142" fmla="*/ 220954 h 946755"/>
                            <a:gd name="connsiteX5-143" fmla="*/ 3195282 w 3723451"/>
                            <a:gd name="connsiteY5-144" fmla="*/ 461874 h 946755"/>
                            <a:gd name="connsiteX6-145" fmla="*/ 3008465 w 3723451"/>
                            <a:gd name="connsiteY6-146" fmla="*/ 402404 h 946755"/>
                            <a:gd name="connsiteX7-147" fmla="*/ 1876873 w 3723451"/>
                            <a:gd name="connsiteY7-148" fmla="*/ 946755 h 946755"/>
                            <a:gd name="connsiteX8-149" fmla="*/ 690067 w 3723451"/>
                            <a:gd name="connsiteY8-150" fmla="*/ 412387 h 946755"/>
                            <a:gd name="connsiteX9-151" fmla="*/ 523214 w 3723451"/>
                            <a:gd name="connsiteY9-152" fmla="*/ 482971 h 946755"/>
                            <a:gd name="connsiteX10-153" fmla="*/ 0 w 3723451"/>
                            <a:gd name="connsiteY10-154" fmla="*/ 242051 h 946755"/>
                            <a:gd name="connsiteX0-155" fmla="*/ 0 w 3723451"/>
                            <a:gd name="connsiteY0-156" fmla="*/ 228246 h 932950"/>
                            <a:gd name="connsiteX1-157" fmla="*/ 655168 w 3723451"/>
                            <a:gd name="connsiteY1-158" fmla="*/ 2690 h 932950"/>
                            <a:gd name="connsiteX2-159" fmla="*/ 1855778 w 3723451"/>
                            <a:gd name="connsiteY2-160" fmla="*/ 520562 h 932950"/>
                            <a:gd name="connsiteX3-161" fmla="*/ 3001174 w 3723451"/>
                            <a:gd name="connsiteY3-162" fmla="*/ 0 h 932950"/>
                            <a:gd name="connsiteX4-163" fmla="*/ 3723451 w 3723451"/>
                            <a:gd name="connsiteY4-164" fmla="*/ 207149 h 932950"/>
                            <a:gd name="connsiteX5-165" fmla="*/ 3195282 w 3723451"/>
                            <a:gd name="connsiteY5-166" fmla="*/ 448069 h 932950"/>
                            <a:gd name="connsiteX6-167" fmla="*/ 3008465 w 3723451"/>
                            <a:gd name="connsiteY6-168" fmla="*/ 388599 h 932950"/>
                            <a:gd name="connsiteX7-169" fmla="*/ 1876873 w 3723451"/>
                            <a:gd name="connsiteY7-170" fmla="*/ 932950 h 932950"/>
                            <a:gd name="connsiteX8-171" fmla="*/ 690067 w 3723451"/>
                            <a:gd name="connsiteY8-172" fmla="*/ 398582 h 932950"/>
                            <a:gd name="connsiteX9-173" fmla="*/ 523214 w 3723451"/>
                            <a:gd name="connsiteY9-174" fmla="*/ 469166 h 932950"/>
                            <a:gd name="connsiteX10-175" fmla="*/ 0 w 3723451"/>
                            <a:gd name="connsiteY10-176" fmla="*/ 228246 h 932950"/>
                            <a:gd name="connsiteX0-177" fmla="*/ 0 w 3723451"/>
                            <a:gd name="connsiteY0-178" fmla="*/ 228246 h 932950"/>
                            <a:gd name="connsiteX1-179" fmla="*/ 655168 w 3723451"/>
                            <a:gd name="connsiteY1-180" fmla="*/ 2690 h 932950"/>
                            <a:gd name="connsiteX2-181" fmla="*/ 1855778 w 3723451"/>
                            <a:gd name="connsiteY2-182" fmla="*/ 520562 h 932950"/>
                            <a:gd name="connsiteX3-183" fmla="*/ 3001174 w 3723451"/>
                            <a:gd name="connsiteY3-184" fmla="*/ 0 h 932950"/>
                            <a:gd name="connsiteX4-185" fmla="*/ 3723451 w 3723451"/>
                            <a:gd name="connsiteY4-186" fmla="*/ 207149 h 932950"/>
                            <a:gd name="connsiteX5-187" fmla="*/ 3195282 w 3723451"/>
                            <a:gd name="connsiteY5-188" fmla="*/ 448069 h 932950"/>
                            <a:gd name="connsiteX6-189" fmla="*/ 3013067 w 3723451"/>
                            <a:gd name="connsiteY6-190" fmla="*/ 393200 h 932950"/>
                            <a:gd name="connsiteX7-191" fmla="*/ 1876873 w 3723451"/>
                            <a:gd name="connsiteY7-192" fmla="*/ 932950 h 932950"/>
                            <a:gd name="connsiteX8-193" fmla="*/ 690067 w 3723451"/>
                            <a:gd name="connsiteY8-194" fmla="*/ 398582 h 932950"/>
                            <a:gd name="connsiteX9-195" fmla="*/ 523214 w 3723451"/>
                            <a:gd name="connsiteY9-196" fmla="*/ 469166 h 932950"/>
                            <a:gd name="connsiteX10-197" fmla="*/ 0 w 3723451"/>
                            <a:gd name="connsiteY10-198" fmla="*/ 228246 h 932950"/>
                            <a:gd name="connsiteX0-199" fmla="*/ 0 w 3723451"/>
                            <a:gd name="connsiteY0-200" fmla="*/ 228246 h 932950"/>
                            <a:gd name="connsiteX1-201" fmla="*/ 655168 w 3723451"/>
                            <a:gd name="connsiteY1-202" fmla="*/ 2690 h 932950"/>
                            <a:gd name="connsiteX2-203" fmla="*/ 1855778 w 3723451"/>
                            <a:gd name="connsiteY2-204" fmla="*/ 520562 h 932950"/>
                            <a:gd name="connsiteX3-205" fmla="*/ 3001174 w 3723451"/>
                            <a:gd name="connsiteY3-206" fmla="*/ 0 h 932950"/>
                            <a:gd name="connsiteX4-207" fmla="*/ 3723451 w 3723451"/>
                            <a:gd name="connsiteY4-208" fmla="*/ 207149 h 932950"/>
                            <a:gd name="connsiteX5-209" fmla="*/ 3186079 w 3723451"/>
                            <a:gd name="connsiteY5-210" fmla="*/ 461874 h 932950"/>
                            <a:gd name="connsiteX6-211" fmla="*/ 3013067 w 3723451"/>
                            <a:gd name="connsiteY6-212" fmla="*/ 393200 h 932950"/>
                            <a:gd name="connsiteX7-213" fmla="*/ 1876873 w 3723451"/>
                            <a:gd name="connsiteY7-214" fmla="*/ 932950 h 932950"/>
                            <a:gd name="connsiteX8-215" fmla="*/ 690067 w 3723451"/>
                            <a:gd name="connsiteY8-216" fmla="*/ 398582 h 932950"/>
                            <a:gd name="connsiteX9-217" fmla="*/ 523214 w 3723451"/>
                            <a:gd name="connsiteY9-218" fmla="*/ 469166 h 932950"/>
                            <a:gd name="connsiteX10-219" fmla="*/ 0 w 3723451"/>
                            <a:gd name="connsiteY10-220" fmla="*/ 228246 h 932950"/>
                            <a:gd name="connsiteX0-221" fmla="*/ 0 w 3723451"/>
                            <a:gd name="connsiteY0-222" fmla="*/ 228246 h 932950"/>
                            <a:gd name="connsiteX1-223" fmla="*/ 655168 w 3723451"/>
                            <a:gd name="connsiteY1-224" fmla="*/ 2690 h 932950"/>
                            <a:gd name="connsiteX2-225" fmla="*/ 1855778 w 3723451"/>
                            <a:gd name="connsiteY2-226" fmla="*/ 520562 h 932950"/>
                            <a:gd name="connsiteX3-227" fmla="*/ 3001174 w 3723451"/>
                            <a:gd name="connsiteY3-228" fmla="*/ 0 h 932950"/>
                            <a:gd name="connsiteX4-229" fmla="*/ 3723451 w 3723451"/>
                            <a:gd name="connsiteY4-230" fmla="*/ 207149 h 932950"/>
                            <a:gd name="connsiteX5-231" fmla="*/ 3186079 w 3723451"/>
                            <a:gd name="connsiteY5-232" fmla="*/ 461874 h 932950"/>
                            <a:gd name="connsiteX6-233" fmla="*/ 3013067 w 3723451"/>
                            <a:gd name="connsiteY6-234" fmla="*/ 393200 h 932950"/>
                            <a:gd name="connsiteX7-235" fmla="*/ 1876873 w 3723451"/>
                            <a:gd name="connsiteY7-236" fmla="*/ 932950 h 932950"/>
                            <a:gd name="connsiteX8-237" fmla="*/ 711613 w 3723451"/>
                            <a:gd name="connsiteY8-238" fmla="*/ 413055 h 932950"/>
                            <a:gd name="connsiteX9-239" fmla="*/ 523214 w 3723451"/>
                            <a:gd name="connsiteY9-240" fmla="*/ 469166 h 932950"/>
                            <a:gd name="connsiteX10-241" fmla="*/ 0 w 3723451"/>
                            <a:gd name="connsiteY10-242" fmla="*/ 228246 h 932950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92" name="Freeform 491"/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-1" fmla="*/ 4602 w 1371198"/>
                            <a:gd name="connsiteY0-2" fmla="*/ 0 h 800665"/>
                            <a:gd name="connsiteX1-3" fmla="*/ 1371198 w 1371198"/>
                            <a:gd name="connsiteY1-4" fmla="*/ 625807 h 800665"/>
                            <a:gd name="connsiteX2-5" fmla="*/ 897260 w 1371198"/>
                            <a:gd name="connsiteY2-6" fmla="*/ 800665 h 800665"/>
                            <a:gd name="connsiteX3-7" fmla="*/ 0 w 1371198"/>
                            <a:gd name="connsiteY3-8" fmla="*/ 404934 h 800665"/>
                            <a:gd name="connsiteX4-9" fmla="*/ 4602 w 1371198"/>
                            <a:gd name="connsiteY4-10" fmla="*/ 0 h 800665"/>
                            <a:gd name="connsiteX0-11" fmla="*/ 0 w 1366596"/>
                            <a:gd name="connsiteY0-12" fmla="*/ 0 h 800665"/>
                            <a:gd name="connsiteX1-13" fmla="*/ 1366596 w 1366596"/>
                            <a:gd name="connsiteY1-14" fmla="*/ 625807 h 800665"/>
                            <a:gd name="connsiteX2-15" fmla="*/ 892658 w 1366596"/>
                            <a:gd name="connsiteY2-16" fmla="*/ 800665 h 800665"/>
                            <a:gd name="connsiteX3-17" fmla="*/ 4601 w 1366596"/>
                            <a:gd name="connsiteY3-18" fmla="*/ 427942 h 800665"/>
                            <a:gd name="connsiteX4-19" fmla="*/ 0 w 1366596"/>
                            <a:gd name="connsiteY4-20" fmla="*/ 0 h 800665"/>
                            <a:gd name="connsiteX0-21" fmla="*/ 0 w 1366596"/>
                            <a:gd name="connsiteY0-22" fmla="*/ 0 h 800665"/>
                            <a:gd name="connsiteX1-23" fmla="*/ 1366596 w 1366596"/>
                            <a:gd name="connsiteY1-24" fmla="*/ 625807 h 800665"/>
                            <a:gd name="connsiteX2-25" fmla="*/ 892658 w 1366596"/>
                            <a:gd name="connsiteY2-26" fmla="*/ 800665 h 800665"/>
                            <a:gd name="connsiteX3-27" fmla="*/ 4601 w 1366596"/>
                            <a:gd name="connsiteY3-28" fmla="*/ 427942 h 800665"/>
                            <a:gd name="connsiteX4-29" fmla="*/ 0 w 1366596"/>
                            <a:gd name="connsiteY4-30" fmla="*/ 0 h 800665"/>
                            <a:gd name="connsiteX0-31" fmla="*/ 0 w 1366596"/>
                            <a:gd name="connsiteY0-32" fmla="*/ 0 h 800665"/>
                            <a:gd name="connsiteX1-33" fmla="*/ 1366596 w 1366596"/>
                            <a:gd name="connsiteY1-34" fmla="*/ 625807 h 800665"/>
                            <a:gd name="connsiteX2-35" fmla="*/ 892658 w 1366596"/>
                            <a:gd name="connsiteY2-36" fmla="*/ 800665 h 800665"/>
                            <a:gd name="connsiteX3-37" fmla="*/ 4601 w 1366596"/>
                            <a:gd name="connsiteY3-38" fmla="*/ 427942 h 800665"/>
                            <a:gd name="connsiteX4-39" fmla="*/ 0 w 1366596"/>
                            <a:gd name="connsiteY4-40" fmla="*/ 0 h 800665"/>
                            <a:gd name="connsiteX0-41" fmla="*/ 0 w 1366596"/>
                            <a:gd name="connsiteY0-42" fmla="*/ 0 h 809868"/>
                            <a:gd name="connsiteX1-43" fmla="*/ 1366596 w 1366596"/>
                            <a:gd name="connsiteY1-44" fmla="*/ 625807 h 809868"/>
                            <a:gd name="connsiteX2-45" fmla="*/ 865050 w 1366596"/>
                            <a:gd name="connsiteY2-46" fmla="*/ 809868 h 809868"/>
                            <a:gd name="connsiteX3-47" fmla="*/ 4601 w 1366596"/>
                            <a:gd name="connsiteY3-48" fmla="*/ 427942 h 809868"/>
                            <a:gd name="connsiteX4-49" fmla="*/ 0 w 1366596"/>
                            <a:gd name="connsiteY4-50" fmla="*/ 0 h 809868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93" name="Freeform 492"/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-1" fmla="*/ 1329786 w 1348191"/>
                            <a:gd name="connsiteY0-2" fmla="*/ 0 h 791462"/>
                            <a:gd name="connsiteX1-3" fmla="*/ 1348191 w 1348191"/>
                            <a:gd name="connsiteY1-4" fmla="*/ 381926 h 791462"/>
                            <a:gd name="connsiteX2-5" fmla="*/ 487742 w 1348191"/>
                            <a:gd name="connsiteY2-6" fmla="*/ 791462 h 791462"/>
                            <a:gd name="connsiteX3-7" fmla="*/ 0 w 1348191"/>
                            <a:gd name="connsiteY3-8" fmla="*/ 612002 h 791462"/>
                            <a:gd name="connsiteX4-9" fmla="*/ 1329786 w 1348191"/>
                            <a:gd name="connsiteY4-10" fmla="*/ 0 h 791462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494" name="Straight Connector 493"/>
                        <p:cNvCxnSpPr>
                          <a:endCxn id="489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495" name="Straight Connector 494"/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484" name="Group 483"/>
                      <p:cNvGrpSpPr/>
                      <p:nvPr/>
                    </p:nvGrpSpPr>
                    <p:grpSpPr>
                      <a:xfrm>
                        <a:off x="1770362" y="2873352"/>
                        <a:ext cx="428460" cy="369332"/>
                        <a:chOff x="667045" y="1708643"/>
                        <a:chExt cx="428460" cy="369332"/>
                      </a:xfrm>
                    </p:grpSpPr>
                    <p:sp>
                      <p:nvSpPr>
                        <p:cNvPr id="485" name="Oval 484"/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86" name="TextBox 485"/>
                        <p:cNvSpPr txBox="1"/>
                        <p:nvPr/>
                      </p:nvSpPr>
                      <p:spPr>
                        <a:xfrm>
                          <a:off x="667045" y="1708643"/>
                          <a:ext cx="428460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rPr>
                            <a:t>1c</a:t>
                          </a: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Arial" panose="020B0604020202020204" pitchFamily="34" charset="0"/>
                            <a:ea typeface="MS PGothic" panose="020B0600070205080204" pitchFamily="34" charset="-128"/>
                          </a:endParaRPr>
                        </a:p>
                      </p:txBody>
                    </p:sp>
                  </p:grpSp>
                </p:grpSp>
                <p:grpSp>
                  <p:nvGrpSpPr>
                    <p:cNvPr id="465" name="Group 464"/>
                    <p:cNvGrpSpPr/>
                    <p:nvPr/>
                  </p:nvGrpSpPr>
                  <p:grpSpPr>
                    <a:xfrm>
                      <a:off x="833331" y="3478719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470" name="Group 327"/>
                      <p:cNvGrpSpPr/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474" name="Oval 473"/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75" name="Rectangle 474"/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76" name="Oval 475"/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77" name="Freeform 476"/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-1" fmla="*/ 1486231 w 2944854"/>
                            <a:gd name="connsiteY0-2" fmla="*/ 727041 h 1316375"/>
                            <a:gd name="connsiteX1-3" fmla="*/ 257675 w 2944854"/>
                            <a:gd name="connsiteY1-4" fmla="*/ 1302232 h 1316375"/>
                            <a:gd name="connsiteX2-5" fmla="*/ 0 w 2944854"/>
                            <a:gd name="connsiteY2-6" fmla="*/ 1228607 h 1316375"/>
                            <a:gd name="connsiteX3-7" fmla="*/ 911064 w 2944854"/>
                            <a:gd name="connsiteY3-8" fmla="*/ 837478 h 1316375"/>
                            <a:gd name="connsiteX4-9" fmla="*/ 883456 w 2944854"/>
                            <a:gd name="connsiteY4-10" fmla="*/ 450949 h 1316375"/>
                            <a:gd name="connsiteX5-11" fmla="*/ 161047 w 2944854"/>
                            <a:gd name="connsiteY5-12" fmla="*/ 119640 h 1316375"/>
                            <a:gd name="connsiteX6-13" fmla="*/ 404917 w 2944854"/>
                            <a:gd name="connsiteY6-14" fmla="*/ 50617 h 1316375"/>
                            <a:gd name="connsiteX7-15" fmla="*/ 1477028 w 2944854"/>
                            <a:gd name="connsiteY7-16" fmla="*/ 501566 h 1316375"/>
                            <a:gd name="connsiteX8-17" fmla="*/ 2572146 w 2944854"/>
                            <a:gd name="connsiteY8-18" fmla="*/ 0 h 1316375"/>
                            <a:gd name="connsiteX9-19" fmla="*/ 2875834 w 2944854"/>
                            <a:gd name="connsiteY9-20" fmla="*/ 96632 h 1316375"/>
                            <a:gd name="connsiteX10-21" fmla="*/ 2079803 w 2944854"/>
                            <a:gd name="connsiteY10-22" fmla="*/ 432543 h 1316375"/>
                            <a:gd name="connsiteX11-23" fmla="*/ 2240850 w 2944854"/>
                            <a:gd name="connsiteY11-24" fmla="*/ 920305 h 1316375"/>
                            <a:gd name="connsiteX12-25" fmla="*/ 2944854 w 2944854"/>
                            <a:gd name="connsiteY12-26" fmla="*/ 1228607 h 1316375"/>
                            <a:gd name="connsiteX13-27" fmla="*/ 2756623 w 2944854"/>
                            <a:gd name="connsiteY13-28" fmla="*/ 1316375 h 1316375"/>
                            <a:gd name="connsiteX14-29" fmla="*/ 1486231 w 2944854"/>
                            <a:gd name="connsiteY14-30" fmla="*/ 727041 h 1316375"/>
                            <a:gd name="connsiteX0-31" fmla="*/ 1486231 w 3024520"/>
                            <a:gd name="connsiteY0-32" fmla="*/ 727041 h 1316375"/>
                            <a:gd name="connsiteX1-33" fmla="*/ 257675 w 3024520"/>
                            <a:gd name="connsiteY1-34" fmla="*/ 1302232 h 1316375"/>
                            <a:gd name="connsiteX2-35" fmla="*/ 0 w 3024520"/>
                            <a:gd name="connsiteY2-36" fmla="*/ 1228607 h 1316375"/>
                            <a:gd name="connsiteX3-37" fmla="*/ 911064 w 3024520"/>
                            <a:gd name="connsiteY3-38" fmla="*/ 837478 h 1316375"/>
                            <a:gd name="connsiteX4-39" fmla="*/ 883456 w 3024520"/>
                            <a:gd name="connsiteY4-40" fmla="*/ 450949 h 1316375"/>
                            <a:gd name="connsiteX5-41" fmla="*/ 161047 w 3024520"/>
                            <a:gd name="connsiteY5-42" fmla="*/ 119640 h 1316375"/>
                            <a:gd name="connsiteX6-43" fmla="*/ 404917 w 3024520"/>
                            <a:gd name="connsiteY6-44" fmla="*/ 50617 h 1316375"/>
                            <a:gd name="connsiteX7-45" fmla="*/ 1477028 w 3024520"/>
                            <a:gd name="connsiteY7-46" fmla="*/ 501566 h 1316375"/>
                            <a:gd name="connsiteX8-47" fmla="*/ 2572146 w 3024520"/>
                            <a:gd name="connsiteY8-48" fmla="*/ 0 h 1316375"/>
                            <a:gd name="connsiteX9-49" fmla="*/ 2875834 w 3024520"/>
                            <a:gd name="connsiteY9-50" fmla="*/ 96632 h 1316375"/>
                            <a:gd name="connsiteX10-51" fmla="*/ 2079803 w 3024520"/>
                            <a:gd name="connsiteY10-52" fmla="*/ 432543 h 1316375"/>
                            <a:gd name="connsiteX11-53" fmla="*/ 2240850 w 3024520"/>
                            <a:gd name="connsiteY11-54" fmla="*/ 920305 h 1316375"/>
                            <a:gd name="connsiteX12-55" fmla="*/ 3024520 w 3024520"/>
                            <a:gd name="connsiteY12-56" fmla="*/ 1228607 h 1316375"/>
                            <a:gd name="connsiteX13-57" fmla="*/ 2756623 w 3024520"/>
                            <a:gd name="connsiteY13-58" fmla="*/ 1316375 h 1316375"/>
                            <a:gd name="connsiteX14-59" fmla="*/ 1486231 w 3024520"/>
                            <a:gd name="connsiteY14-60" fmla="*/ 727041 h 1316375"/>
                            <a:gd name="connsiteX0-61" fmla="*/ 1537780 w 3076069"/>
                            <a:gd name="connsiteY0-62" fmla="*/ 727041 h 1316375"/>
                            <a:gd name="connsiteX1-63" fmla="*/ 309224 w 3076069"/>
                            <a:gd name="connsiteY1-64" fmla="*/ 1302232 h 1316375"/>
                            <a:gd name="connsiteX2-65" fmla="*/ 0 w 3076069"/>
                            <a:gd name="connsiteY2-66" fmla="*/ 1228607 h 1316375"/>
                            <a:gd name="connsiteX3-67" fmla="*/ 962613 w 3076069"/>
                            <a:gd name="connsiteY3-68" fmla="*/ 837478 h 1316375"/>
                            <a:gd name="connsiteX4-69" fmla="*/ 935005 w 3076069"/>
                            <a:gd name="connsiteY4-70" fmla="*/ 450949 h 1316375"/>
                            <a:gd name="connsiteX5-71" fmla="*/ 212596 w 3076069"/>
                            <a:gd name="connsiteY5-72" fmla="*/ 119640 h 1316375"/>
                            <a:gd name="connsiteX6-73" fmla="*/ 456466 w 3076069"/>
                            <a:gd name="connsiteY6-74" fmla="*/ 50617 h 1316375"/>
                            <a:gd name="connsiteX7-75" fmla="*/ 1528577 w 3076069"/>
                            <a:gd name="connsiteY7-76" fmla="*/ 501566 h 1316375"/>
                            <a:gd name="connsiteX8-77" fmla="*/ 2623695 w 3076069"/>
                            <a:gd name="connsiteY8-78" fmla="*/ 0 h 1316375"/>
                            <a:gd name="connsiteX9-79" fmla="*/ 2927383 w 3076069"/>
                            <a:gd name="connsiteY9-80" fmla="*/ 96632 h 1316375"/>
                            <a:gd name="connsiteX10-81" fmla="*/ 2131352 w 3076069"/>
                            <a:gd name="connsiteY10-82" fmla="*/ 432543 h 1316375"/>
                            <a:gd name="connsiteX11-83" fmla="*/ 2292399 w 3076069"/>
                            <a:gd name="connsiteY11-84" fmla="*/ 920305 h 1316375"/>
                            <a:gd name="connsiteX12-85" fmla="*/ 3076069 w 3076069"/>
                            <a:gd name="connsiteY12-86" fmla="*/ 1228607 h 1316375"/>
                            <a:gd name="connsiteX13-87" fmla="*/ 2808172 w 3076069"/>
                            <a:gd name="connsiteY13-88" fmla="*/ 1316375 h 1316375"/>
                            <a:gd name="connsiteX14-89" fmla="*/ 1537780 w 3076069"/>
                            <a:gd name="connsiteY14-90" fmla="*/ 727041 h 1316375"/>
                            <a:gd name="connsiteX0-91" fmla="*/ 1537780 w 3076069"/>
                            <a:gd name="connsiteY0-92" fmla="*/ 727041 h 1321259"/>
                            <a:gd name="connsiteX1-93" fmla="*/ 313981 w 3076069"/>
                            <a:gd name="connsiteY1-94" fmla="*/ 1321259 h 1321259"/>
                            <a:gd name="connsiteX2-95" fmla="*/ 0 w 3076069"/>
                            <a:gd name="connsiteY2-96" fmla="*/ 1228607 h 1321259"/>
                            <a:gd name="connsiteX3-97" fmla="*/ 962613 w 3076069"/>
                            <a:gd name="connsiteY3-98" fmla="*/ 837478 h 1321259"/>
                            <a:gd name="connsiteX4-99" fmla="*/ 935005 w 3076069"/>
                            <a:gd name="connsiteY4-100" fmla="*/ 450949 h 1321259"/>
                            <a:gd name="connsiteX5-101" fmla="*/ 212596 w 3076069"/>
                            <a:gd name="connsiteY5-102" fmla="*/ 119640 h 1321259"/>
                            <a:gd name="connsiteX6-103" fmla="*/ 456466 w 3076069"/>
                            <a:gd name="connsiteY6-104" fmla="*/ 50617 h 1321259"/>
                            <a:gd name="connsiteX7-105" fmla="*/ 1528577 w 3076069"/>
                            <a:gd name="connsiteY7-106" fmla="*/ 501566 h 1321259"/>
                            <a:gd name="connsiteX8-107" fmla="*/ 2623695 w 3076069"/>
                            <a:gd name="connsiteY8-108" fmla="*/ 0 h 1321259"/>
                            <a:gd name="connsiteX9-109" fmla="*/ 2927383 w 3076069"/>
                            <a:gd name="connsiteY9-110" fmla="*/ 96632 h 1321259"/>
                            <a:gd name="connsiteX10-111" fmla="*/ 2131352 w 3076069"/>
                            <a:gd name="connsiteY10-112" fmla="*/ 432543 h 1321259"/>
                            <a:gd name="connsiteX11-113" fmla="*/ 2292399 w 3076069"/>
                            <a:gd name="connsiteY11-114" fmla="*/ 920305 h 1321259"/>
                            <a:gd name="connsiteX12-115" fmla="*/ 3076069 w 3076069"/>
                            <a:gd name="connsiteY12-116" fmla="*/ 1228607 h 1321259"/>
                            <a:gd name="connsiteX13-117" fmla="*/ 2808172 w 3076069"/>
                            <a:gd name="connsiteY13-118" fmla="*/ 1316375 h 1321259"/>
                            <a:gd name="connsiteX14-119" fmla="*/ 1537780 w 3076069"/>
                            <a:gd name="connsiteY14-120" fmla="*/ 727041 h 1321259"/>
                            <a:gd name="connsiteX0-121" fmla="*/ 1537780 w 3076069"/>
                            <a:gd name="connsiteY0-122" fmla="*/ 750825 h 1321259"/>
                            <a:gd name="connsiteX1-123" fmla="*/ 313981 w 3076069"/>
                            <a:gd name="connsiteY1-124" fmla="*/ 1321259 h 1321259"/>
                            <a:gd name="connsiteX2-125" fmla="*/ 0 w 3076069"/>
                            <a:gd name="connsiteY2-126" fmla="*/ 1228607 h 1321259"/>
                            <a:gd name="connsiteX3-127" fmla="*/ 962613 w 3076069"/>
                            <a:gd name="connsiteY3-128" fmla="*/ 837478 h 1321259"/>
                            <a:gd name="connsiteX4-129" fmla="*/ 935005 w 3076069"/>
                            <a:gd name="connsiteY4-130" fmla="*/ 450949 h 1321259"/>
                            <a:gd name="connsiteX5-131" fmla="*/ 212596 w 3076069"/>
                            <a:gd name="connsiteY5-132" fmla="*/ 119640 h 1321259"/>
                            <a:gd name="connsiteX6-133" fmla="*/ 456466 w 3076069"/>
                            <a:gd name="connsiteY6-134" fmla="*/ 50617 h 1321259"/>
                            <a:gd name="connsiteX7-135" fmla="*/ 1528577 w 3076069"/>
                            <a:gd name="connsiteY7-136" fmla="*/ 501566 h 1321259"/>
                            <a:gd name="connsiteX8-137" fmla="*/ 2623695 w 3076069"/>
                            <a:gd name="connsiteY8-138" fmla="*/ 0 h 1321259"/>
                            <a:gd name="connsiteX9-139" fmla="*/ 2927383 w 3076069"/>
                            <a:gd name="connsiteY9-140" fmla="*/ 96632 h 1321259"/>
                            <a:gd name="connsiteX10-141" fmla="*/ 2131352 w 3076069"/>
                            <a:gd name="connsiteY10-142" fmla="*/ 432543 h 1321259"/>
                            <a:gd name="connsiteX11-143" fmla="*/ 2292399 w 3076069"/>
                            <a:gd name="connsiteY11-144" fmla="*/ 920305 h 1321259"/>
                            <a:gd name="connsiteX12-145" fmla="*/ 3076069 w 3076069"/>
                            <a:gd name="connsiteY12-146" fmla="*/ 1228607 h 1321259"/>
                            <a:gd name="connsiteX13-147" fmla="*/ 2808172 w 3076069"/>
                            <a:gd name="connsiteY13-148" fmla="*/ 1316375 h 1321259"/>
                            <a:gd name="connsiteX14-149" fmla="*/ 1537780 w 3076069"/>
                            <a:gd name="connsiteY14-150" fmla="*/ 750825 h 1321259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  <a:cxn ang="0">
                              <a:pos x="connsiteX11-23" y="connsiteY11-24"/>
                            </a:cxn>
                            <a:cxn ang="0">
                              <a:pos x="connsiteX12-25" y="connsiteY12-26"/>
                            </a:cxn>
                            <a:cxn ang="0">
                              <a:pos x="connsiteX13-27" y="connsiteY13-28"/>
                            </a:cxn>
                            <a:cxn ang="0">
                              <a:pos x="connsiteX14-29" y="connsiteY14-30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78" name="Freeform 477"/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-1" fmla="*/ 0 w 3640627"/>
                            <a:gd name="connsiteY0-2" fmla="*/ 242051 h 923747"/>
                            <a:gd name="connsiteX1-3" fmla="*/ 655168 w 3640627"/>
                            <a:gd name="connsiteY1-4" fmla="*/ 16495 h 923747"/>
                            <a:gd name="connsiteX2-5" fmla="*/ 1809765 w 3640627"/>
                            <a:gd name="connsiteY2-6" fmla="*/ 511360 h 923747"/>
                            <a:gd name="connsiteX3-7" fmla="*/ 2964363 w 3640627"/>
                            <a:gd name="connsiteY3-8" fmla="*/ 0 h 923747"/>
                            <a:gd name="connsiteX4-9" fmla="*/ 3640627 w 3640627"/>
                            <a:gd name="connsiteY4-10" fmla="*/ 197946 h 923747"/>
                            <a:gd name="connsiteX5-11" fmla="*/ 3195282 w 3640627"/>
                            <a:gd name="connsiteY5-12" fmla="*/ 461874 h 923747"/>
                            <a:gd name="connsiteX6-13" fmla="*/ 2980857 w 3640627"/>
                            <a:gd name="connsiteY6-14" fmla="*/ 379396 h 923747"/>
                            <a:gd name="connsiteX7-15" fmla="*/ 1826259 w 3640627"/>
                            <a:gd name="connsiteY7-16" fmla="*/ 923747 h 923747"/>
                            <a:gd name="connsiteX8-17" fmla="*/ 671662 w 3640627"/>
                            <a:gd name="connsiteY8-18" fmla="*/ 412387 h 923747"/>
                            <a:gd name="connsiteX9-19" fmla="*/ 523214 w 3640627"/>
                            <a:gd name="connsiteY9-20" fmla="*/ 478369 h 923747"/>
                            <a:gd name="connsiteX10-21" fmla="*/ 0 w 3640627"/>
                            <a:gd name="connsiteY10-22" fmla="*/ 242051 h 923747"/>
                            <a:gd name="connsiteX0-23" fmla="*/ 0 w 3640627"/>
                            <a:gd name="connsiteY0-24" fmla="*/ 242051 h 923747"/>
                            <a:gd name="connsiteX1-25" fmla="*/ 655168 w 3640627"/>
                            <a:gd name="connsiteY1-26" fmla="*/ 16495 h 923747"/>
                            <a:gd name="connsiteX2-27" fmla="*/ 1809765 w 3640627"/>
                            <a:gd name="connsiteY2-28" fmla="*/ 511360 h 923747"/>
                            <a:gd name="connsiteX3-29" fmla="*/ 2964363 w 3640627"/>
                            <a:gd name="connsiteY3-30" fmla="*/ 0 h 923747"/>
                            <a:gd name="connsiteX4-31" fmla="*/ 3640627 w 3640627"/>
                            <a:gd name="connsiteY4-32" fmla="*/ 197946 h 923747"/>
                            <a:gd name="connsiteX5-33" fmla="*/ 3195282 w 3640627"/>
                            <a:gd name="connsiteY5-34" fmla="*/ 461874 h 923747"/>
                            <a:gd name="connsiteX6-35" fmla="*/ 2980857 w 3640627"/>
                            <a:gd name="connsiteY6-36" fmla="*/ 379396 h 923747"/>
                            <a:gd name="connsiteX7-37" fmla="*/ 1826259 w 3640627"/>
                            <a:gd name="connsiteY7-38" fmla="*/ 923747 h 923747"/>
                            <a:gd name="connsiteX8-39" fmla="*/ 671662 w 3640627"/>
                            <a:gd name="connsiteY8-40" fmla="*/ 412387 h 923747"/>
                            <a:gd name="connsiteX9-41" fmla="*/ 523214 w 3640627"/>
                            <a:gd name="connsiteY9-42" fmla="*/ 482971 h 923747"/>
                            <a:gd name="connsiteX10-43" fmla="*/ 0 w 3640627"/>
                            <a:gd name="connsiteY10-44" fmla="*/ 242051 h 923747"/>
                            <a:gd name="connsiteX0-45" fmla="*/ 0 w 3640627"/>
                            <a:gd name="connsiteY0-46" fmla="*/ 242051 h 923747"/>
                            <a:gd name="connsiteX1-47" fmla="*/ 655168 w 3640627"/>
                            <a:gd name="connsiteY1-48" fmla="*/ 16495 h 923747"/>
                            <a:gd name="connsiteX2-49" fmla="*/ 1809765 w 3640627"/>
                            <a:gd name="connsiteY2-50" fmla="*/ 511360 h 923747"/>
                            <a:gd name="connsiteX3-51" fmla="*/ 2964363 w 3640627"/>
                            <a:gd name="connsiteY3-52" fmla="*/ 0 h 923747"/>
                            <a:gd name="connsiteX4-53" fmla="*/ 3640627 w 3640627"/>
                            <a:gd name="connsiteY4-54" fmla="*/ 197946 h 923747"/>
                            <a:gd name="connsiteX5-55" fmla="*/ 3195282 w 3640627"/>
                            <a:gd name="connsiteY5-56" fmla="*/ 461874 h 923747"/>
                            <a:gd name="connsiteX6-57" fmla="*/ 2980857 w 3640627"/>
                            <a:gd name="connsiteY6-58" fmla="*/ 379396 h 923747"/>
                            <a:gd name="connsiteX7-59" fmla="*/ 1826259 w 3640627"/>
                            <a:gd name="connsiteY7-60" fmla="*/ 923747 h 923747"/>
                            <a:gd name="connsiteX8-61" fmla="*/ 690067 w 3640627"/>
                            <a:gd name="connsiteY8-62" fmla="*/ 412387 h 923747"/>
                            <a:gd name="connsiteX9-63" fmla="*/ 523214 w 3640627"/>
                            <a:gd name="connsiteY9-64" fmla="*/ 482971 h 923747"/>
                            <a:gd name="connsiteX10-65" fmla="*/ 0 w 3640627"/>
                            <a:gd name="connsiteY10-66" fmla="*/ 242051 h 923747"/>
                            <a:gd name="connsiteX0-67" fmla="*/ 0 w 3640627"/>
                            <a:gd name="connsiteY0-68" fmla="*/ 242051 h 946755"/>
                            <a:gd name="connsiteX1-69" fmla="*/ 655168 w 3640627"/>
                            <a:gd name="connsiteY1-70" fmla="*/ 16495 h 946755"/>
                            <a:gd name="connsiteX2-71" fmla="*/ 1809765 w 3640627"/>
                            <a:gd name="connsiteY2-72" fmla="*/ 511360 h 946755"/>
                            <a:gd name="connsiteX3-73" fmla="*/ 2964363 w 3640627"/>
                            <a:gd name="connsiteY3-74" fmla="*/ 0 h 946755"/>
                            <a:gd name="connsiteX4-75" fmla="*/ 3640627 w 3640627"/>
                            <a:gd name="connsiteY4-76" fmla="*/ 197946 h 946755"/>
                            <a:gd name="connsiteX5-77" fmla="*/ 3195282 w 3640627"/>
                            <a:gd name="connsiteY5-78" fmla="*/ 461874 h 946755"/>
                            <a:gd name="connsiteX6-79" fmla="*/ 2980857 w 3640627"/>
                            <a:gd name="connsiteY6-80" fmla="*/ 379396 h 946755"/>
                            <a:gd name="connsiteX7-81" fmla="*/ 1876873 w 3640627"/>
                            <a:gd name="connsiteY7-82" fmla="*/ 946755 h 946755"/>
                            <a:gd name="connsiteX8-83" fmla="*/ 690067 w 3640627"/>
                            <a:gd name="connsiteY8-84" fmla="*/ 412387 h 946755"/>
                            <a:gd name="connsiteX9-85" fmla="*/ 523214 w 3640627"/>
                            <a:gd name="connsiteY9-86" fmla="*/ 482971 h 946755"/>
                            <a:gd name="connsiteX10-87" fmla="*/ 0 w 3640627"/>
                            <a:gd name="connsiteY10-88" fmla="*/ 242051 h 946755"/>
                            <a:gd name="connsiteX0-89" fmla="*/ 0 w 3640627"/>
                            <a:gd name="connsiteY0-90" fmla="*/ 242051 h 946755"/>
                            <a:gd name="connsiteX1-91" fmla="*/ 655168 w 3640627"/>
                            <a:gd name="connsiteY1-92" fmla="*/ 16495 h 946755"/>
                            <a:gd name="connsiteX2-93" fmla="*/ 1855778 w 3640627"/>
                            <a:gd name="connsiteY2-94" fmla="*/ 534367 h 946755"/>
                            <a:gd name="connsiteX3-95" fmla="*/ 2964363 w 3640627"/>
                            <a:gd name="connsiteY3-96" fmla="*/ 0 h 946755"/>
                            <a:gd name="connsiteX4-97" fmla="*/ 3640627 w 3640627"/>
                            <a:gd name="connsiteY4-98" fmla="*/ 197946 h 946755"/>
                            <a:gd name="connsiteX5-99" fmla="*/ 3195282 w 3640627"/>
                            <a:gd name="connsiteY5-100" fmla="*/ 461874 h 946755"/>
                            <a:gd name="connsiteX6-101" fmla="*/ 2980857 w 3640627"/>
                            <a:gd name="connsiteY6-102" fmla="*/ 379396 h 946755"/>
                            <a:gd name="connsiteX7-103" fmla="*/ 1876873 w 3640627"/>
                            <a:gd name="connsiteY7-104" fmla="*/ 946755 h 946755"/>
                            <a:gd name="connsiteX8-105" fmla="*/ 690067 w 3640627"/>
                            <a:gd name="connsiteY8-106" fmla="*/ 412387 h 946755"/>
                            <a:gd name="connsiteX9-107" fmla="*/ 523214 w 3640627"/>
                            <a:gd name="connsiteY9-108" fmla="*/ 482971 h 946755"/>
                            <a:gd name="connsiteX10-109" fmla="*/ 0 w 3640627"/>
                            <a:gd name="connsiteY10-110" fmla="*/ 242051 h 946755"/>
                            <a:gd name="connsiteX0-111" fmla="*/ 0 w 3640627"/>
                            <a:gd name="connsiteY0-112" fmla="*/ 242051 h 946755"/>
                            <a:gd name="connsiteX1-113" fmla="*/ 655168 w 3640627"/>
                            <a:gd name="connsiteY1-114" fmla="*/ 16495 h 946755"/>
                            <a:gd name="connsiteX2-115" fmla="*/ 1855778 w 3640627"/>
                            <a:gd name="connsiteY2-116" fmla="*/ 534367 h 946755"/>
                            <a:gd name="connsiteX3-117" fmla="*/ 2964363 w 3640627"/>
                            <a:gd name="connsiteY3-118" fmla="*/ 0 h 946755"/>
                            <a:gd name="connsiteX4-119" fmla="*/ 3640627 w 3640627"/>
                            <a:gd name="connsiteY4-120" fmla="*/ 197946 h 946755"/>
                            <a:gd name="connsiteX5-121" fmla="*/ 3195282 w 3640627"/>
                            <a:gd name="connsiteY5-122" fmla="*/ 461874 h 946755"/>
                            <a:gd name="connsiteX6-123" fmla="*/ 3008465 w 3640627"/>
                            <a:gd name="connsiteY6-124" fmla="*/ 402404 h 946755"/>
                            <a:gd name="connsiteX7-125" fmla="*/ 1876873 w 3640627"/>
                            <a:gd name="connsiteY7-126" fmla="*/ 946755 h 946755"/>
                            <a:gd name="connsiteX8-127" fmla="*/ 690067 w 3640627"/>
                            <a:gd name="connsiteY8-128" fmla="*/ 412387 h 946755"/>
                            <a:gd name="connsiteX9-129" fmla="*/ 523214 w 3640627"/>
                            <a:gd name="connsiteY9-130" fmla="*/ 482971 h 946755"/>
                            <a:gd name="connsiteX10-131" fmla="*/ 0 w 3640627"/>
                            <a:gd name="connsiteY10-132" fmla="*/ 242051 h 946755"/>
                            <a:gd name="connsiteX0-133" fmla="*/ 0 w 3723451"/>
                            <a:gd name="connsiteY0-134" fmla="*/ 242051 h 946755"/>
                            <a:gd name="connsiteX1-135" fmla="*/ 655168 w 3723451"/>
                            <a:gd name="connsiteY1-136" fmla="*/ 16495 h 946755"/>
                            <a:gd name="connsiteX2-137" fmla="*/ 1855778 w 3723451"/>
                            <a:gd name="connsiteY2-138" fmla="*/ 534367 h 946755"/>
                            <a:gd name="connsiteX3-139" fmla="*/ 2964363 w 3723451"/>
                            <a:gd name="connsiteY3-140" fmla="*/ 0 h 946755"/>
                            <a:gd name="connsiteX4-141" fmla="*/ 3723451 w 3723451"/>
                            <a:gd name="connsiteY4-142" fmla="*/ 220954 h 946755"/>
                            <a:gd name="connsiteX5-143" fmla="*/ 3195282 w 3723451"/>
                            <a:gd name="connsiteY5-144" fmla="*/ 461874 h 946755"/>
                            <a:gd name="connsiteX6-145" fmla="*/ 3008465 w 3723451"/>
                            <a:gd name="connsiteY6-146" fmla="*/ 402404 h 946755"/>
                            <a:gd name="connsiteX7-147" fmla="*/ 1876873 w 3723451"/>
                            <a:gd name="connsiteY7-148" fmla="*/ 946755 h 946755"/>
                            <a:gd name="connsiteX8-149" fmla="*/ 690067 w 3723451"/>
                            <a:gd name="connsiteY8-150" fmla="*/ 412387 h 946755"/>
                            <a:gd name="connsiteX9-151" fmla="*/ 523214 w 3723451"/>
                            <a:gd name="connsiteY9-152" fmla="*/ 482971 h 946755"/>
                            <a:gd name="connsiteX10-153" fmla="*/ 0 w 3723451"/>
                            <a:gd name="connsiteY10-154" fmla="*/ 242051 h 946755"/>
                            <a:gd name="connsiteX0-155" fmla="*/ 0 w 3723451"/>
                            <a:gd name="connsiteY0-156" fmla="*/ 228246 h 932950"/>
                            <a:gd name="connsiteX1-157" fmla="*/ 655168 w 3723451"/>
                            <a:gd name="connsiteY1-158" fmla="*/ 2690 h 932950"/>
                            <a:gd name="connsiteX2-159" fmla="*/ 1855778 w 3723451"/>
                            <a:gd name="connsiteY2-160" fmla="*/ 520562 h 932950"/>
                            <a:gd name="connsiteX3-161" fmla="*/ 3001174 w 3723451"/>
                            <a:gd name="connsiteY3-162" fmla="*/ 0 h 932950"/>
                            <a:gd name="connsiteX4-163" fmla="*/ 3723451 w 3723451"/>
                            <a:gd name="connsiteY4-164" fmla="*/ 207149 h 932950"/>
                            <a:gd name="connsiteX5-165" fmla="*/ 3195282 w 3723451"/>
                            <a:gd name="connsiteY5-166" fmla="*/ 448069 h 932950"/>
                            <a:gd name="connsiteX6-167" fmla="*/ 3008465 w 3723451"/>
                            <a:gd name="connsiteY6-168" fmla="*/ 388599 h 932950"/>
                            <a:gd name="connsiteX7-169" fmla="*/ 1876873 w 3723451"/>
                            <a:gd name="connsiteY7-170" fmla="*/ 932950 h 932950"/>
                            <a:gd name="connsiteX8-171" fmla="*/ 690067 w 3723451"/>
                            <a:gd name="connsiteY8-172" fmla="*/ 398582 h 932950"/>
                            <a:gd name="connsiteX9-173" fmla="*/ 523214 w 3723451"/>
                            <a:gd name="connsiteY9-174" fmla="*/ 469166 h 932950"/>
                            <a:gd name="connsiteX10-175" fmla="*/ 0 w 3723451"/>
                            <a:gd name="connsiteY10-176" fmla="*/ 228246 h 932950"/>
                            <a:gd name="connsiteX0-177" fmla="*/ 0 w 3723451"/>
                            <a:gd name="connsiteY0-178" fmla="*/ 228246 h 932950"/>
                            <a:gd name="connsiteX1-179" fmla="*/ 655168 w 3723451"/>
                            <a:gd name="connsiteY1-180" fmla="*/ 2690 h 932950"/>
                            <a:gd name="connsiteX2-181" fmla="*/ 1855778 w 3723451"/>
                            <a:gd name="connsiteY2-182" fmla="*/ 520562 h 932950"/>
                            <a:gd name="connsiteX3-183" fmla="*/ 3001174 w 3723451"/>
                            <a:gd name="connsiteY3-184" fmla="*/ 0 h 932950"/>
                            <a:gd name="connsiteX4-185" fmla="*/ 3723451 w 3723451"/>
                            <a:gd name="connsiteY4-186" fmla="*/ 207149 h 932950"/>
                            <a:gd name="connsiteX5-187" fmla="*/ 3195282 w 3723451"/>
                            <a:gd name="connsiteY5-188" fmla="*/ 448069 h 932950"/>
                            <a:gd name="connsiteX6-189" fmla="*/ 3013067 w 3723451"/>
                            <a:gd name="connsiteY6-190" fmla="*/ 393200 h 932950"/>
                            <a:gd name="connsiteX7-191" fmla="*/ 1876873 w 3723451"/>
                            <a:gd name="connsiteY7-192" fmla="*/ 932950 h 932950"/>
                            <a:gd name="connsiteX8-193" fmla="*/ 690067 w 3723451"/>
                            <a:gd name="connsiteY8-194" fmla="*/ 398582 h 932950"/>
                            <a:gd name="connsiteX9-195" fmla="*/ 523214 w 3723451"/>
                            <a:gd name="connsiteY9-196" fmla="*/ 469166 h 932950"/>
                            <a:gd name="connsiteX10-197" fmla="*/ 0 w 3723451"/>
                            <a:gd name="connsiteY10-198" fmla="*/ 228246 h 932950"/>
                            <a:gd name="connsiteX0-199" fmla="*/ 0 w 3723451"/>
                            <a:gd name="connsiteY0-200" fmla="*/ 228246 h 932950"/>
                            <a:gd name="connsiteX1-201" fmla="*/ 655168 w 3723451"/>
                            <a:gd name="connsiteY1-202" fmla="*/ 2690 h 932950"/>
                            <a:gd name="connsiteX2-203" fmla="*/ 1855778 w 3723451"/>
                            <a:gd name="connsiteY2-204" fmla="*/ 520562 h 932950"/>
                            <a:gd name="connsiteX3-205" fmla="*/ 3001174 w 3723451"/>
                            <a:gd name="connsiteY3-206" fmla="*/ 0 h 932950"/>
                            <a:gd name="connsiteX4-207" fmla="*/ 3723451 w 3723451"/>
                            <a:gd name="connsiteY4-208" fmla="*/ 207149 h 932950"/>
                            <a:gd name="connsiteX5-209" fmla="*/ 3186079 w 3723451"/>
                            <a:gd name="connsiteY5-210" fmla="*/ 461874 h 932950"/>
                            <a:gd name="connsiteX6-211" fmla="*/ 3013067 w 3723451"/>
                            <a:gd name="connsiteY6-212" fmla="*/ 393200 h 932950"/>
                            <a:gd name="connsiteX7-213" fmla="*/ 1876873 w 3723451"/>
                            <a:gd name="connsiteY7-214" fmla="*/ 932950 h 932950"/>
                            <a:gd name="connsiteX8-215" fmla="*/ 690067 w 3723451"/>
                            <a:gd name="connsiteY8-216" fmla="*/ 398582 h 932950"/>
                            <a:gd name="connsiteX9-217" fmla="*/ 523214 w 3723451"/>
                            <a:gd name="connsiteY9-218" fmla="*/ 469166 h 932950"/>
                            <a:gd name="connsiteX10-219" fmla="*/ 0 w 3723451"/>
                            <a:gd name="connsiteY10-220" fmla="*/ 228246 h 932950"/>
                            <a:gd name="connsiteX0-221" fmla="*/ 0 w 3723451"/>
                            <a:gd name="connsiteY0-222" fmla="*/ 228246 h 932950"/>
                            <a:gd name="connsiteX1-223" fmla="*/ 655168 w 3723451"/>
                            <a:gd name="connsiteY1-224" fmla="*/ 2690 h 932950"/>
                            <a:gd name="connsiteX2-225" fmla="*/ 1855778 w 3723451"/>
                            <a:gd name="connsiteY2-226" fmla="*/ 520562 h 932950"/>
                            <a:gd name="connsiteX3-227" fmla="*/ 3001174 w 3723451"/>
                            <a:gd name="connsiteY3-228" fmla="*/ 0 h 932950"/>
                            <a:gd name="connsiteX4-229" fmla="*/ 3723451 w 3723451"/>
                            <a:gd name="connsiteY4-230" fmla="*/ 207149 h 932950"/>
                            <a:gd name="connsiteX5-231" fmla="*/ 3186079 w 3723451"/>
                            <a:gd name="connsiteY5-232" fmla="*/ 461874 h 932950"/>
                            <a:gd name="connsiteX6-233" fmla="*/ 3013067 w 3723451"/>
                            <a:gd name="connsiteY6-234" fmla="*/ 393200 h 932950"/>
                            <a:gd name="connsiteX7-235" fmla="*/ 1876873 w 3723451"/>
                            <a:gd name="connsiteY7-236" fmla="*/ 932950 h 932950"/>
                            <a:gd name="connsiteX8-237" fmla="*/ 711613 w 3723451"/>
                            <a:gd name="connsiteY8-238" fmla="*/ 413055 h 932950"/>
                            <a:gd name="connsiteX9-239" fmla="*/ 523214 w 3723451"/>
                            <a:gd name="connsiteY9-240" fmla="*/ 469166 h 932950"/>
                            <a:gd name="connsiteX10-241" fmla="*/ 0 w 3723451"/>
                            <a:gd name="connsiteY10-242" fmla="*/ 228246 h 932950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  <a:cxn ang="0">
                              <a:pos x="connsiteX5-11" y="connsiteY5-12"/>
                            </a:cxn>
                            <a:cxn ang="0">
                              <a:pos x="connsiteX6-13" y="connsiteY6-14"/>
                            </a:cxn>
                            <a:cxn ang="0">
                              <a:pos x="connsiteX7-15" y="connsiteY7-16"/>
                            </a:cxn>
                            <a:cxn ang="0">
                              <a:pos x="connsiteX8-17" y="connsiteY8-18"/>
                            </a:cxn>
                            <a:cxn ang="0">
                              <a:pos x="connsiteX9-19" y="connsiteY9-20"/>
                            </a:cxn>
                            <a:cxn ang="0">
                              <a:pos x="connsiteX10-21" y="connsiteY10-22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79" name="Freeform 478"/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-1" fmla="*/ 4602 w 1371198"/>
                            <a:gd name="connsiteY0-2" fmla="*/ 0 h 800665"/>
                            <a:gd name="connsiteX1-3" fmla="*/ 1371198 w 1371198"/>
                            <a:gd name="connsiteY1-4" fmla="*/ 625807 h 800665"/>
                            <a:gd name="connsiteX2-5" fmla="*/ 897260 w 1371198"/>
                            <a:gd name="connsiteY2-6" fmla="*/ 800665 h 800665"/>
                            <a:gd name="connsiteX3-7" fmla="*/ 0 w 1371198"/>
                            <a:gd name="connsiteY3-8" fmla="*/ 404934 h 800665"/>
                            <a:gd name="connsiteX4-9" fmla="*/ 4602 w 1371198"/>
                            <a:gd name="connsiteY4-10" fmla="*/ 0 h 800665"/>
                            <a:gd name="connsiteX0-11" fmla="*/ 0 w 1366596"/>
                            <a:gd name="connsiteY0-12" fmla="*/ 0 h 800665"/>
                            <a:gd name="connsiteX1-13" fmla="*/ 1366596 w 1366596"/>
                            <a:gd name="connsiteY1-14" fmla="*/ 625807 h 800665"/>
                            <a:gd name="connsiteX2-15" fmla="*/ 892658 w 1366596"/>
                            <a:gd name="connsiteY2-16" fmla="*/ 800665 h 800665"/>
                            <a:gd name="connsiteX3-17" fmla="*/ 4601 w 1366596"/>
                            <a:gd name="connsiteY3-18" fmla="*/ 427942 h 800665"/>
                            <a:gd name="connsiteX4-19" fmla="*/ 0 w 1366596"/>
                            <a:gd name="connsiteY4-20" fmla="*/ 0 h 800665"/>
                            <a:gd name="connsiteX0-21" fmla="*/ 0 w 1366596"/>
                            <a:gd name="connsiteY0-22" fmla="*/ 0 h 800665"/>
                            <a:gd name="connsiteX1-23" fmla="*/ 1366596 w 1366596"/>
                            <a:gd name="connsiteY1-24" fmla="*/ 625807 h 800665"/>
                            <a:gd name="connsiteX2-25" fmla="*/ 892658 w 1366596"/>
                            <a:gd name="connsiteY2-26" fmla="*/ 800665 h 800665"/>
                            <a:gd name="connsiteX3-27" fmla="*/ 4601 w 1366596"/>
                            <a:gd name="connsiteY3-28" fmla="*/ 427942 h 800665"/>
                            <a:gd name="connsiteX4-29" fmla="*/ 0 w 1366596"/>
                            <a:gd name="connsiteY4-30" fmla="*/ 0 h 800665"/>
                            <a:gd name="connsiteX0-31" fmla="*/ 0 w 1366596"/>
                            <a:gd name="connsiteY0-32" fmla="*/ 0 h 800665"/>
                            <a:gd name="connsiteX1-33" fmla="*/ 1366596 w 1366596"/>
                            <a:gd name="connsiteY1-34" fmla="*/ 625807 h 800665"/>
                            <a:gd name="connsiteX2-35" fmla="*/ 892658 w 1366596"/>
                            <a:gd name="connsiteY2-36" fmla="*/ 800665 h 800665"/>
                            <a:gd name="connsiteX3-37" fmla="*/ 4601 w 1366596"/>
                            <a:gd name="connsiteY3-38" fmla="*/ 427942 h 800665"/>
                            <a:gd name="connsiteX4-39" fmla="*/ 0 w 1366596"/>
                            <a:gd name="connsiteY4-40" fmla="*/ 0 h 800665"/>
                            <a:gd name="connsiteX0-41" fmla="*/ 0 w 1366596"/>
                            <a:gd name="connsiteY0-42" fmla="*/ 0 h 809868"/>
                            <a:gd name="connsiteX1-43" fmla="*/ 1366596 w 1366596"/>
                            <a:gd name="connsiteY1-44" fmla="*/ 625807 h 809868"/>
                            <a:gd name="connsiteX2-45" fmla="*/ 865050 w 1366596"/>
                            <a:gd name="connsiteY2-46" fmla="*/ 809868 h 809868"/>
                            <a:gd name="connsiteX3-47" fmla="*/ 4601 w 1366596"/>
                            <a:gd name="connsiteY3-48" fmla="*/ 427942 h 809868"/>
                            <a:gd name="connsiteX4-49" fmla="*/ 0 w 1366596"/>
                            <a:gd name="connsiteY4-50" fmla="*/ 0 h 809868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80" name="Freeform 479"/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-1" fmla="*/ 1329786 w 1348191"/>
                            <a:gd name="connsiteY0-2" fmla="*/ 0 h 791462"/>
                            <a:gd name="connsiteX1-3" fmla="*/ 1348191 w 1348191"/>
                            <a:gd name="connsiteY1-4" fmla="*/ 381926 h 791462"/>
                            <a:gd name="connsiteX2-5" fmla="*/ 487742 w 1348191"/>
                            <a:gd name="connsiteY2-6" fmla="*/ 791462 h 791462"/>
                            <a:gd name="connsiteX3-7" fmla="*/ 0 w 1348191"/>
                            <a:gd name="connsiteY3-8" fmla="*/ 612002 h 791462"/>
                            <a:gd name="connsiteX4-9" fmla="*/ 1329786 w 1348191"/>
                            <a:gd name="connsiteY4-10" fmla="*/ 0 h 791462"/>
                          </a:gdLst>
                          <a:ahLst/>
                          <a:cxnLst>
                            <a:cxn ang="0">
                              <a:pos x="connsiteX0-1" y="connsiteY0-2"/>
                            </a:cxn>
                            <a:cxn ang="0">
                              <a:pos x="connsiteX1-3" y="connsiteY1-4"/>
                            </a:cxn>
                            <a:cxn ang="0">
                              <a:pos x="connsiteX2-5" y="connsiteY2-6"/>
                            </a:cxn>
                            <a:cxn ang="0">
                              <a:pos x="connsiteX3-7" y="connsiteY3-8"/>
                            </a:cxn>
                            <a:cxn ang="0">
                              <a:pos x="connsiteX4-9" y="connsiteY4-10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481" name="Straight Connector 480"/>
                        <p:cNvCxnSpPr>
                          <a:endCxn id="476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482" name="Straight Connector 481"/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471" name="Group 470"/>
                      <p:cNvGrpSpPr/>
                      <p:nvPr/>
                    </p:nvGrpSpPr>
                    <p:grpSpPr>
                      <a:xfrm>
                        <a:off x="1770362" y="2873352"/>
                        <a:ext cx="441422" cy="369332"/>
                        <a:chOff x="667045" y="1708643"/>
                        <a:chExt cx="441422" cy="369332"/>
                      </a:xfrm>
                    </p:grpSpPr>
                    <p:sp>
                      <p:nvSpPr>
                        <p:cNvPr id="472" name="Oval 471"/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73" name="TextBox 472"/>
                        <p:cNvSpPr txBox="1"/>
                        <p:nvPr/>
                      </p:nvSpPr>
                      <p:spPr>
                        <a:xfrm>
                          <a:off x="667045" y="1708643"/>
                          <a:ext cx="441422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defTabSz="91440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rPr>
                            <a:t>1a</a:t>
                          </a: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Arial" panose="020B0604020202020204" pitchFamily="34" charset="0"/>
                            <a:ea typeface="MS PGothic" panose="020B0600070205080204" pitchFamily="34" charset="-128"/>
                          </a:endParaRPr>
                        </a:p>
                      </p:txBody>
                    </p:sp>
                  </p:grpSp>
                </p:grpSp>
                <p:cxnSp>
                  <p:nvCxnSpPr>
                    <p:cNvPr id="466" name="Straight Connector 465"/>
                    <p:cNvCxnSpPr>
                      <a:stCxn id="513" idx="7"/>
                    </p:cNvCxnSpPr>
                    <p:nvPr/>
                  </p:nvCxnSpPr>
                  <p:spPr bwMode="auto">
                    <a:xfrm>
                      <a:off x="2218708" y="3154477"/>
                      <a:ext cx="480042" cy="369773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467" name="Straight Connector 466"/>
                    <p:cNvCxnSpPr/>
                    <p:nvPr/>
                  </p:nvCxnSpPr>
                  <p:spPr bwMode="auto">
                    <a:xfrm>
                      <a:off x="1300073" y="3786304"/>
                      <a:ext cx="477927" cy="357071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468" name="Straight Connector 467"/>
                    <p:cNvCxnSpPr/>
                    <p:nvPr/>
                  </p:nvCxnSpPr>
                  <p:spPr bwMode="auto">
                    <a:xfrm flipH="1">
                      <a:off x="2196042" y="3783542"/>
                      <a:ext cx="508002" cy="349250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469" name="Straight Connector 468"/>
                    <p:cNvCxnSpPr/>
                    <p:nvPr/>
                  </p:nvCxnSpPr>
                  <p:spPr bwMode="auto">
                    <a:xfrm flipH="1">
                      <a:off x="1287553" y="3166946"/>
                      <a:ext cx="508002" cy="349250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458" name="TextBox 457"/>
                <p:cNvSpPr txBox="1"/>
                <p:nvPr/>
              </p:nvSpPr>
              <p:spPr>
                <a:xfrm>
                  <a:off x="1430686" y="4247082"/>
                  <a:ext cx="753532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2000" dirty="0">
                      <a:solidFill>
                        <a:srgbClr val="000090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rPr>
                    <a:t>AS 1</a:t>
                  </a:r>
                  <a:endParaRPr lang="en-US" sz="2000" dirty="0">
                    <a:solidFill>
                      <a:srgbClr val="000090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cxnSp>
              <p:nvCxnSpPr>
                <p:cNvPr id="459" name="Straight Connector 458"/>
                <p:cNvCxnSpPr>
                  <a:stCxn id="341" idx="1"/>
                </p:cNvCxnSpPr>
                <p:nvPr/>
              </p:nvCxnSpPr>
              <p:spPr bwMode="auto">
                <a:xfrm flipH="1" flipV="1">
                  <a:off x="3848374" y="5024787"/>
                  <a:ext cx="1030666" cy="698992"/>
                </a:xfrm>
                <a:prstGeom prst="line">
                  <a:avLst/>
                </a:prstGeom>
                <a:solidFill>
                  <a:srgbClr val="00CC99"/>
                </a:solidFill>
                <a:ln w="381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522" name="Straight Connector 521"/>
              <p:cNvCxnSpPr>
                <a:stCxn id="357" idx="5"/>
                <a:endCxn id="407" idx="1"/>
              </p:cNvCxnSpPr>
              <p:nvPr/>
            </p:nvCxnSpPr>
            <p:spPr bwMode="auto">
              <a:xfrm flipV="1">
                <a:off x="6957825" y="4543468"/>
                <a:ext cx="1398778" cy="1062884"/>
              </a:xfrm>
              <a:prstGeom prst="line">
                <a:avLst/>
              </a:prstGeom>
              <a:solidFill>
                <a:srgbClr val="00CC99"/>
              </a:solidFill>
              <a:ln w="381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523" name="Group 522"/>
            <p:cNvGrpSpPr/>
            <p:nvPr/>
          </p:nvGrpSpPr>
          <p:grpSpPr>
            <a:xfrm>
              <a:off x="9525929" y="4809915"/>
              <a:ext cx="1701734" cy="616172"/>
              <a:chOff x="6935906" y="5482318"/>
              <a:chExt cx="1701734" cy="616172"/>
            </a:xfrm>
          </p:grpSpPr>
          <p:grpSp>
            <p:nvGrpSpPr>
              <p:cNvPr id="524" name="Group 523"/>
              <p:cNvGrpSpPr/>
              <p:nvPr/>
            </p:nvGrpSpPr>
            <p:grpSpPr>
              <a:xfrm>
                <a:off x="6935906" y="5482318"/>
                <a:ext cx="1701734" cy="616172"/>
                <a:chOff x="6808463" y="5108795"/>
                <a:chExt cx="1701734" cy="616172"/>
              </a:xfrm>
            </p:grpSpPr>
            <p:sp>
              <p:nvSpPr>
                <p:cNvPr id="526" name="Freeform 2"/>
                <p:cNvSpPr/>
                <p:nvPr/>
              </p:nvSpPr>
              <p:spPr bwMode="auto">
                <a:xfrm>
                  <a:off x="6808463" y="5108795"/>
                  <a:ext cx="1701734" cy="616172"/>
                </a:xfrm>
                <a:custGeom>
                  <a:avLst/>
                  <a:gdLst>
                    <a:gd name="T0" fmla="*/ 648763 w 10001"/>
                    <a:gd name="T1" fmla="*/ 34777612 h 10125"/>
                    <a:gd name="T2" fmla="*/ 115976403 w 10001"/>
                    <a:gd name="T3" fmla="*/ 13733703 h 10125"/>
                    <a:gd name="T4" fmla="*/ 507700960 w 10001"/>
                    <a:gd name="T5" fmla="*/ 8662125 h 10125"/>
                    <a:gd name="T6" fmla="*/ 810212713 w 10001"/>
                    <a:gd name="T7" fmla="*/ 0 h 10125"/>
                    <a:gd name="T8" fmla="*/ 1090015738 w 10001"/>
                    <a:gd name="T9" fmla="*/ 8687929 h 10125"/>
                    <a:gd name="T10" fmla="*/ 1310938763 w 10001"/>
                    <a:gd name="T11" fmla="*/ 4279362 h 10125"/>
                    <a:gd name="T12" fmla="*/ 1620263134 w 10001"/>
                    <a:gd name="T13" fmla="*/ 25736690 h 10125"/>
                    <a:gd name="T14" fmla="*/ 1394798364 w 10001"/>
                    <a:gd name="T15" fmla="*/ 58525268 h 10125"/>
                    <a:gd name="T16" fmla="*/ 1134622140 w 10001"/>
                    <a:gd name="T17" fmla="*/ 80266624 h 10125"/>
                    <a:gd name="T18" fmla="*/ 860820276 w 10001"/>
                    <a:gd name="T19" fmla="*/ 76142271 h 10125"/>
                    <a:gd name="T20" fmla="*/ 708996782 w 10001"/>
                    <a:gd name="T21" fmla="*/ 85346835 h 10125"/>
                    <a:gd name="T22" fmla="*/ 509322667 w 10001"/>
                    <a:gd name="T23" fmla="*/ 86268164 h 10125"/>
                    <a:gd name="T24" fmla="*/ 353443899 w 10001"/>
                    <a:gd name="T25" fmla="*/ 67979516 h 10125"/>
                    <a:gd name="T26" fmla="*/ 192536914 w 10001"/>
                    <a:gd name="T27" fmla="*/ 64535347 h 10125"/>
                    <a:gd name="T28" fmla="*/ 648763 w 10001"/>
                    <a:gd name="T29" fmla="*/ 34777612 h 10125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connsiteX0" fmla="*/ 4 w 10040"/>
                    <a:gd name="connsiteY0" fmla="*/ 4039 h 10125"/>
                    <a:gd name="connsiteX1" fmla="*/ 715 w 10040"/>
                    <a:gd name="connsiteY1" fmla="*/ 1595 h 10125"/>
                    <a:gd name="connsiteX2" fmla="*/ 3130 w 10040"/>
                    <a:gd name="connsiteY2" fmla="*/ 1006 h 10125"/>
                    <a:gd name="connsiteX3" fmla="*/ 4995 w 10040"/>
                    <a:gd name="connsiteY3" fmla="*/ 0 h 10125"/>
                    <a:gd name="connsiteX4" fmla="*/ 6720 w 10040"/>
                    <a:gd name="connsiteY4" fmla="*/ 1009 h 10125"/>
                    <a:gd name="connsiteX5" fmla="*/ 9989 w 10040"/>
                    <a:gd name="connsiteY5" fmla="*/ 2989 h 10125"/>
                    <a:gd name="connsiteX6" fmla="*/ 8599 w 10040"/>
                    <a:gd name="connsiteY6" fmla="*/ 6797 h 10125"/>
                    <a:gd name="connsiteX7" fmla="*/ 6995 w 10040"/>
                    <a:gd name="connsiteY7" fmla="*/ 9322 h 10125"/>
                    <a:gd name="connsiteX8" fmla="*/ 5307 w 10040"/>
                    <a:gd name="connsiteY8" fmla="*/ 8843 h 10125"/>
                    <a:gd name="connsiteX9" fmla="*/ 4371 w 10040"/>
                    <a:gd name="connsiteY9" fmla="*/ 9912 h 10125"/>
                    <a:gd name="connsiteX10" fmla="*/ 3140 w 10040"/>
                    <a:gd name="connsiteY10" fmla="*/ 10019 h 10125"/>
                    <a:gd name="connsiteX11" fmla="*/ 2179 w 10040"/>
                    <a:gd name="connsiteY11" fmla="*/ 7895 h 10125"/>
                    <a:gd name="connsiteX12" fmla="*/ 1187 w 10040"/>
                    <a:gd name="connsiteY12" fmla="*/ 7495 h 10125"/>
                    <a:gd name="connsiteX13" fmla="*/ 4 w 10040"/>
                    <a:gd name="connsiteY13" fmla="*/ 4039 h 10125"/>
                    <a:gd name="connsiteX0-1" fmla="*/ 4 w 8600"/>
                    <a:gd name="connsiteY0-2" fmla="*/ 4042 h 10128"/>
                    <a:gd name="connsiteX1-3" fmla="*/ 715 w 8600"/>
                    <a:gd name="connsiteY1-4" fmla="*/ 1598 h 10128"/>
                    <a:gd name="connsiteX2-5" fmla="*/ 3130 w 8600"/>
                    <a:gd name="connsiteY2-6" fmla="*/ 1009 h 10128"/>
                    <a:gd name="connsiteX3-7" fmla="*/ 4995 w 8600"/>
                    <a:gd name="connsiteY3-8" fmla="*/ 3 h 10128"/>
                    <a:gd name="connsiteX4-9" fmla="*/ 6720 w 8600"/>
                    <a:gd name="connsiteY4-10" fmla="*/ 1012 h 10128"/>
                    <a:gd name="connsiteX5-11" fmla="*/ 8599 w 8600"/>
                    <a:gd name="connsiteY5-12" fmla="*/ 6800 h 10128"/>
                    <a:gd name="connsiteX6-13" fmla="*/ 6995 w 8600"/>
                    <a:gd name="connsiteY6-14" fmla="*/ 9325 h 10128"/>
                    <a:gd name="connsiteX7-15" fmla="*/ 5307 w 8600"/>
                    <a:gd name="connsiteY7-16" fmla="*/ 8846 h 10128"/>
                    <a:gd name="connsiteX8-17" fmla="*/ 4371 w 8600"/>
                    <a:gd name="connsiteY8-18" fmla="*/ 9915 h 10128"/>
                    <a:gd name="connsiteX9-19" fmla="*/ 3140 w 8600"/>
                    <a:gd name="connsiteY9-20" fmla="*/ 10022 h 10128"/>
                    <a:gd name="connsiteX10-21" fmla="*/ 2179 w 8600"/>
                    <a:gd name="connsiteY10-22" fmla="*/ 7898 h 10128"/>
                    <a:gd name="connsiteX11-23" fmla="*/ 1187 w 8600"/>
                    <a:gd name="connsiteY11-24" fmla="*/ 7498 h 10128"/>
                    <a:gd name="connsiteX12-25" fmla="*/ 4 w 8600"/>
                    <a:gd name="connsiteY12-26" fmla="*/ 4042 h 10128"/>
                    <a:gd name="connsiteX0-27" fmla="*/ 4 w 9326"/>
                    <a:gd name="connsiteY0-28" fmla="*/ 3988 h 9997"/>
                    <a:gd name="connsiteX1-29" fmla="*/ 830 w 9326"/>
                    <a:gd name="connsiteY1-30" fmla="*/ 1575 h 9997"/>
                    <a:gd name="connsiteX2-31" fmla="*/ 3639 w 9326"/>
                    <a:gd name="connsiteY2-32" fmla="*/ 993 h 9997"/>
                    <a:gd name="connsiteX3-33" fmla="*/ 5807 w 9326"/>
                    <a:gd name="connsiteY3-34" fmla="*/ 0 h 9997"/>
                    <a:gd name="connsiteX4-35" fmla="*/ 7813 w 9326"/>
                    <a:gd name="connsiteY4-36" fmla="*/ 996 h 9997"/>
                    <a:gd name="connsiteX5-37" fmla="*/ 9324 w 9326"/>
                    <a:gd name="connsiteY5-38" fmla="*/ 5746 h 9997"/>
                    <a:gd name="connsiteX6-39" fmla="*/ 8133 w 9326"/>
                    <a:gd name="connsiteY6-40" fmla="*/ 9204 h 9997"/>
                    <a:gd name="connsiteX7-41" fmla="*/ 6170 w 9326"/>
                    <a:gd name="connsiteY7-42" fmla="*/ 8731 h 9997"/>
                    <a:gd name="connsiteX8-43" fmla="*/ 5082 w 9326"/>
                    <a:gd name="connsiteY8-44" fmla="*/ 9787 h 9997"/>
                    <a:gd name="connsiteX9-45" fmla="*/ 3650 w 9326"/>
                    <a:gd name="connsiteY9-46" fmla="*/ 9892 h 9997"/>
                    <a:gd name="connsiteX10-47" fmla="*/ 2533 w 9326"/>
                    <a:gd name="connsiteY10-48" fmla="*/ 7795 h 9997"/>
                    <a:gd name="connsiteX11-49" fmla="*/ 1379 w 9326"/>
                    <a:gd name="connsiteY11-50" fmla="*/ 7400 h 9997"/>
                    <a:gd name="connsiteX12-51" fmla="*/ 4 w 9326"/>
                    <a:gd name="connsiteY12-52" fmla="*/ 3988 h 9997"/>
                    <a:gd name="connsiteX0-53" fmla="*/ 4 w 10001"/>
                    <a:gd name="connsiteY0-54" fmla="*/ 3989 h 10041"/>
                    <a:gd name="connsiteX1-55" fmla="*/ 890 w 10001"/>
                    <a:gd name="connsiteY1-56" fmla="*/ 1575 h 10041"/>
                    <a:gd name="connsiteX2-57" fmla="*/ 3902 w 10001"/>
                    <a:gd name="connsiteY2-58" fmla="*/ 993 h 10041"/>
                    <a:gd name="connsiteX3-59" fmla="*/ 6227 w 10001"/>
                    <a:gd name="connsiteY3-60" fmla="*/ 0 h 10041"/>
                    <a:gd name="connsiteX4-61" fmla="*/ 8378 w 10001"/>
                    <a:gd name="connsiteY4-62" fmla="*/ 996 h 10041"/>
                    <a:gd name="connsiteX5-63" fmla="*/ 9998 w 10001"/>
                    <a:gd name="connsiteY5-64" fmla="*/ 5748 h 10041"/>
                    <a:gd name="connsiteX6-65" fmla="*/ 8721 w 10001"/>
                    <a:gd name="connsiteY6-66" fmla="*/ 9207 h 10041"/>
                    <a:gd name="connsiteX7-67" fmla="*/ 5449 w 10001"/>
                    <a:gd name="connsiteY7-68" fmla="*/ 9790 h 10041"/>
                    <a:gd name="connsiteX8-69" fmla="*/ 3914 w 10001"/>
                    <a:gd name="connsiteY8-70" fmla="*/ 9895 h 10041"/>
                    <a:gd name="connsiteX9-71" fmla="*/ 2716 w 10001"/>
                    <a:gd name="connsiteY9-72" fmla="*/ 7797 h 10041"/>
                    <a:gd name="connsiteX10-73" fmla="*/ 1479 w 10001"/>
                    <a:gd name="connsiteY10-74" fmla="*/ 7402 h 10041"/>
                    <a:gd name="connsiteX11-75" fmla="*/ 4 w 10001"/>
                    <a:gd name="connsiteY11-76" fmla="*/ 3989 h 10041"/>
                    <a:gd name="connsiteX0-77" fmla="*/ 4 w 10001"/>
                    <a:gd name="connsiteY0-78" fmla="*/ 3989 h 14825"/>
                    <a:gd name="connsiteX1-79" fmla="*/ 890 w 10001"/>
                    <a:gd name="connsiteY1-80" fmla="*/ 1575 h 14825"/>
                    <a:gd name="connsiteX2-81" fmla="*/ 3902 w 10001"/>
                    <a:gd name="connsiteY2-82" fmla="*/ 993 h 14825"/>
                    <a:gd name="connsiteX3-83" fmla="*/ 6227 w 10001"/>
                    <a:gd name="connsiteY3-84" fmla="*/ 0 h 14825"/>
                    <a:gd name="connsiteX4-85" fmla="*/ 8378 w 10001"/>
                    <a:gd name="connsiteY4-86" fmla="*/ 996 h 14825"/>
                    <a:gd name="connsiteX5-87" fmla="*/ 9998 w 10001"/>
                    <a:gd name="connsiteY5-88" fmla="*/ 5748 h 14825"/>
                    <a:gd name="connsiteX6-89" fmla="*/ 8721 w 10001"/>
                    <a:gd name="connsiteY6-90" fmla="*/ 9207 h 14825"/>
                    <a:gd name="connsiteX7-91" fmla="*/ 6011 w 10001"/>
                    <a:gd name="connsiteY7-92" fmla="*/ 14823 h 14825"/>
                    <a:gd name="connsiteX8-93" fmla="*/ 3914 w 10001"/>
                    <a:gd name="connsiteY8-94" fmla="*/ 9895 h 14825"/>
                    <a:gd name="connsiteX9-95" fmla="*/ 2716 w 10001"/>
                    <a:gd name="connsiteY9-96" fmla="*/ 7797 h 14825"/>
                    <a:gd name="connsiteX10-97" fmla="*/ 1479 w 10001"/>
                    <a:gd name="connsiteY10-98" fmla="*/ 7402 h 14825"/>
                    <a:gd name="connsiteX11-99" fmla="*/ 4 w 10001"/>
                    <a:gd name="connsiteY11-100" fmla="*/ 3989 h 14825"/>
                    <a:gd name="connsiteX0-101" fmla="*/ 4 w 10001"/>
                    <a:gd name="connsiteY0-102" fmla="*/ 7436 h 18272"/>
                    <a:gd name="connsiteX1-103" fmla="*/ 890 w 10001"/>
                    <a:gd name="connsiteY1-104" fmla="*/ 5022 h 18272"/>
                    <a:gd name="connsiteX2-105" fmla="*/ 3902 w 10001"/>
                    <a:gd name="connsiteY2-106" fmla="*/ 4440 h 18272"/>
                    <a:gd name="connsiteX3-107" fmla="*/ 6026 w 10001"/>
                    <a:gd name="connsiteY3-108" fmla="*/ 0 h 18272"/>
                    <a:gd name="connsiteX4-109" fmla="*/ 8378 w 10001"/>
                    <a:gd name="connsiteY4-110" fmla="*/ 4443 h 18272"/>
                    <a:gd name="connsiteX5-111" fmla="*/ 9998 w 10001"/>
                    <a:gd name="connsiteY5-112" fmla="*/ 9195 h 18272"/>
                    <a:gd name="connsiteX6-113" fmla="*/ 8721 w 10001"/>
                    <a:gd name="connsiteY6-114" fmla="*/ 12654 h 18272"/>
                    <a:gd name="connsiteX7-115" fmla="*/ 6011 w 10001"/>
                    <a:gd name="connsiteY7-116" fmla="*/ 18270 h 18272"/>
                    <a:gd name="connsiteX8-117" fmla="*/ 3914 w 10001"/>
                    <a:gd name="connsiteY8-118" fmla="*/ 13342 h 18272"/>
                    <a:gd name="connsiteX9-119" fmla="*/ 2716 w 10001"/>
                    <a:gd name="connsiteY9-120" fmla="*/ 11244 h 18272"/>
                    <a:gd name="connsiteX10-121" fmla="*/ 1479 w 10001"/>
                    <a:gd name="connsiteY10-122" fmla="*/ 10849 h 18272"/>
                    <a:gd name="connsiteX11-123" fmla="*/ 4 w 10001"/>
                    <a:gd name="connsiteY11-124" fmla="*/ 7436 h 18272"/>
                    <a:gd name="connsiteX0-125" fmla="*/ 1 w 9998"/>
                    <a:gd name="connsiteY0-126" fmla="*/ 7436 h 18272"/>
                    <a:gd name="connsiteX1-127" fmla="*/ 3899 w 9998"/>
                    <a:gd name="connsiteY1-128" fmla="*/ 4440 h 18272"/>
                    <a:gd name="connsiteX2-129" fmla="*/ 6023 w 9998"/>
                    <a:gd name="connsiteY2-130" fmla="*/ 0 h 18272"/>
                    <a:gd name="connsiteX3-131" fmla="*/ 8375 w 9998"/>
                    <a:gd name="connsiteY3-132" fmla="*/ 4443 h 18272"/>
                    <a:gd name="connsiteX4-133" fmla="*/ 9995 w 9998"/>
                    <a:gd name="connsiteY4-134" fmla="*/ 9195 h 18272"/>
                    <a:gd name="connsiteX5-135" fmla="*/ 8718 w 9998"/>
                    <a:gd name="connsiteY5-136" fmla="*/ 12654 h 18272"/>
                    <a:gd name="connsiteX6-137" fmla="*/ 6008 w 9998"/>
                    <a:gd name="connsiteY6-138" fmla="*/ 18270 h 18272"/>
                    <a:gd name="connsiteX7-139" fmla="*/ 3911 w 9998"/>
                    <a:gd name="connsiteY7-140" fmla="*/ 13342 h 18272"/>
                    <a:gd name="connsiteX8-141" fmla="*/ 2713 w 9998"/>
                    <a:gd name="connsiteY8-142" fmla="*/ 11244 h 18272"/>
                    <a:gd name="connsiteX9-143" fmla="*/ 1476 w 9998"/>
                    <a:gd name="connsiteY9-144" fmla="*/ 10849 h 18272"/>
                    <a:gd name="connsiteX10-145" fmla="*/ 1 w 9998"/>
                    <a:gd name="connsiteY10-146" fmla="*/ 7436 h 18272"/>
                    <a:gd name="connsiteX0-147" fmla="*/ 35 w 8559"/>
                    <a:gd name="connsiteY0-148" fmla="*/ 5938 h 10000"/>
                    <a:gd name="connsiteX1-149" fmla="*/ 2459 w 8559"/>
                    <a:gd name="connsiteY1-150" fmla="*/ 2430 h 10000"/>
                    <a:gd name="connsiteX2-151" fmla="*/ 4583 w 8559"/>
                    <a:gd name="connsiteY2-152" fmla="*/ 0 h 10000"/>
                    <a:gd name="connsiteX3-153" fmla="*/ 6936 w 8559"/>
                    <a:gd name="connsiteY3-154" fmla="*/ 2432 h 10000"/>
                    <a:gd name="connsiteX4-155" fmla="*/ 8556 w 8559"/>
                    <a:gd name="connsiteY4-156" fmla="*/ 5032 h 10000"/>
                    <a:gd name="connsiteX5-157" fmla="*/ 7279 w 8559"/>
                    <a:gd name="connsiteY5-158" fmla="*/ 6925 h 10000"/>
                    <a:gd name="connsiteX6-159" fmla="*/ 4568 w 8559"/>
                    <a:gd name="connsiteY6-160" fmla="*/ 9999 h 10000"/>
                    <a:gd name="connsiteX7-161" fmla="*/ 2471 w 8559"/>
                    <a:gd name="connsiteY7-162" fmla="*/ 7302 h 10000"/>
                    <a:gd name="connsiteX8-163" fmla="*/ 1273 w 8559"/>
                    <a:gd name="connsiteY8-164" fmla="*/ 6154 h 10000"/>
                    <a:gd name="connsiteX9-165" fmla="*/ 35 w 8559"/>
                    <a:gd name="connsiteY9-166" fmla="*/ 5938 h 10000"/>
                    <a:gd name="connsiteX0-167" fmla="*/ 49 w 9820"/>
                    <a:gd name="connsiteY0-168" fmla="*/ 4655 h 10000"/>
                    <a:gd name="connsiteX1-169" fmla="*/ 2693 w 9820"/>
                    <a:gd name="connsiteY1-170" fmla="*/ 2430 h 10000"/>
                    <a:gd name="connsiteX2-171" fmla="*/ 5175 w 9820"/>
                    <a:gd name="connsiteY2-172" fmla="*/ 0 h 10000"/>
                    <a:gd name="connsiteX3-173" fmla="*/ 7924 w 9820"/>
                    <a:gd name="connsiteY3-174" fmla="*/ 2432 h 10000"/>
                    <a:gd name="connsiteX4-175" fmla="*/ 9816 w 9820"/>
                    <a:gd name="connsiteY4-176" fmla="*/ 5032 h 10000"/>
                    <a:gd name="connsiteX5-177" fmla="*/ 8324 w 9820"/>
                    <a:gd name="connsiteY5-178" fmla="*/ 6925 h 10000"/>
                    <a:gd name="connsiteX6-179" fmla="*/ 5157 w 9820"/>
                    <a:gd name="connsiteY6-180" fmla="*/ 9999 h 10000"/>
                    <a:gd name="connsiteX7-181" fmla="*/ 2707 w 9820"/>
                    <a:gd name="connsiteY7-182" fmla="*/ 7302 h 10000"/>
                    <a:gd name="connsiteX8-183" fmla="*/ 1307 w 9820"/>
                    <a:gd name="connsiteY8-184" fmla="*/ 6154 h 10000"/>
                    <a:gd name="connsiteX9-185" fmla="*/ 49 w 9820"/>
                    <a:gd name="connsiteY9-186" fmla="*/ 4655 h 10000"/>
                    <a:gd name="connsiteX0-187" fmla="*/ 45 w 9995"/>
                    <a:gd name="connsiteY0-188" fmla="*/ 4655 h 10000"/>
                    <a:gd name="connsiteX1-189" fmla="*/ 2737 w 9995"/>
                    <a:gd name="connsiteY1-190" fmla="*/ 2430 h 10000"/>
                    <a:gd name="connsiteX2-191" fmla="*/ 5265 w 9995"/>
                    <a:gd name="connsiteY2-192" fmla="*/ 0 h 10000"/>
                    <a:gd name="connsiteX3-193" fmla="*/ 8064 w 9995"/>
                    <a:gd name="connsiteY3-194" fmla="*/ 2432 h 10000"/>
                    <a:gd name="connsiteX4-195" fmla="*/ 9991 w 9995"/>
                    <a:gd name="connsiteY4-196" fmla="*/ 5032 h 10000"/>
                    <a:gd name="connsiteX5-197" fmla="*/ 8472 w 9995"/>
                    <a:gd name="connsiteY5-198" fmla="*/ 6925 h 10000"/>
                    <a:gd name="connsiteX6-199" fmla="*/ 5247 w 9995"/>
                    <a:gd name="connsiteY6-200" fmla="*/ 9999 h 10000"/>
                    <a:gd name="connsiteX7-201" fmla="*/ 2752 w 9995"/>
                    <a:gd name="connsiteY7-202" fmla="*/ 7302 h 10000"/>
                    <a:gd name="connsiteX8-203" fmla="*/ 1374 w 9995"/>
                    <a:gd name="connsiteY8-204" fmla="*/ 6984 h 10000"/>
                    <a:gd name="connsiteX9-205" fmla="*/ 45 w 9995"/>
                    <a:gd name="connsiteY9-206" fmla="*/ 4655 h 10000"/>
                    <a:gd name="connsiteX0-207" fmla="*/ 45 w 10000"/>
                    <a:gd name="connsiteY0-208" fmla="*/ 5032 h 10377"/>
                    <a:gd name="connsiteX1-209" fmla="*/ 2738 w 10000"/>
                    <a:gd name="connsiteY1-210" fmla="*/ 2807 h 10377"/>
                    <a:gd name="connsiteX2-211" fmla="*/ 4886 w 10000"/>
                    <a:gd name="connsiteY2-212" fmla="*/ 0 h 10377"/>
                    <a:gd name="connsiteX3-213" fmla="*/ 8068 w 10000"/>
                    <a:gd name="connsiteY3-214" fmla="*/ 2809 h 10377"/>
                    <a:gd name="connsiteX4-215" fmla="*/ 9996 w 10000"/>
                    <a:gd name="connsiteY4-216" fmla="*/ 5409 h 10377"/>
                    <a:gd name="connsiteX5-217" fmla="*/ 8476 w 10000"/>
                    <a:gd name="connsiteY5-218" fmla="*/ 7302 h 10377"/>
                    <a:gd name="connsiteX6-219" fmla="*/ 5250 w 10000"/>
                    <a:gd name="connsiteY6-220" fmla="*/ 10376 h 10377"/>
                    <a:gd name="connsiteX7-221" fmla="*/ 2753 w 10000"/>
                    <a:gd name="connsiteY7-222" fmla="*/ 7679 h 10377"/>
                    <a:gd name="connsiteX8-223" fmla="*/ 1375 w 10000"/>
                    <a:gd name="connsiteY8-224" fmla="*/ 7361 h 10377"/>
                    <a:gd name="connsiteX9-225" fmla="*/ 45 w 10000"/>
                    <a:gd name="connsiteY9-226" fmla="*/ 5032 h 10377"/>
                    <a:gd name="connsiteX0-227" fmla="*/ 45 w 10000"/>
                    <a:gd name="connsiteY0-228" fmla="*/ 5036 h 10381"/>
                    <a:gd name="connsiteX1-229" fmla="*/ 2738 w 10000"/>
                    <a:gd name="connsiteY1-230" fmla="*/ 2811 h 10381"/>
                    <a:gd name="connsiteX2-231" fmla="*/ 4886 w 10000"/>
                    <a:gd name="connsiteY2-232" fmla="*/ 4 h 10381"/>
                    <a:gd name="connsiteX3-233" fmla="*/ 8068 w 10000"/>
                    <a:gd name="connsiteY3-234" fmla="*/ 2813 h 10381"/>
                    <a:gd name="connsiteX4-235" fmla="*/ 9996 w 10000"/>
                    <a:gd name="connsiteY4-236" fmla="*/ 5413 h 10381"/>
                    <a:gd name="connsiteX5-237" fmla="*/ 8476 w 10000"/>
                    <a:gd name="connsiteY5-238" fmla="*/ 7306 h 10381"/>
                    <a:gd name="connsiteX6-239" fmla="*/ 5250 w 10000"/>
                    <a:gd name="connsiteY6-240" fmla="*/ 10380 h 10381"/>
                    <a:gd name="connsiteX7-241" fmla="*/ 2753 w 10000"/>
                    <a:gd name="connsiteY7-242" fmla="*/ 7683 h 10381"/>
                    <a:gd name="connsiteX8-243" fmla="*/ 1375 w 10000"/>
                    <a:gd name="connsiteY8-244" fmla="*/ 7365 h 10381"/>
                    <a:gd name="connsiteX9-245" fmla="*/ 45 w 10000"/>
                    <a:gd name="connsiteY9-246" fmla="*/ 5036 h 10381"/>
                    <a:gd name="connsiteX0-247" fmla="*/ 45 w 10000"/>
                    <a:gd name="connsiteY0-248" fmla="*/ 5036 h 10796"/>
                    <a:gd name="connsiteX1-249" fmla="*/ 2738 w 10000"/>
                    <a:gd name="connsiteY1-250" fmla="*/ 2811 h 10796"/>
                    <a:gd name="connsiteX2-251" fmla="*/ 4886 w 10000"/>
                    <a:gd name="connsiteY2-252" fmla="*/ 4 h 10796"/>
                    <a:gd name="connsiteX3-253" fmla="*/ 8068 w 10000"/>
                    <a:gd name="connsiteY3-254" fmla="*/ 2813 h 10796"/>
                    <a:gd name="connsiteX4-255" fmla="*/ 9996 w 10000"/>
                    <a:gd name="connsiteY4-256" fmla="*/ 5413 h 10796"/>
                    <a:gd name="connsiteX5-257" fmla="*/ 8476 w 10000"/>
                    <a:gd name="connsiteY5-258" fmla="*/ 7306 h 10796"/>
                    <a:gd name="connsiteX6-259" fmla="*/ 5202 w 10000"/>
                    <a:gd name="connsiteY6-260" fmla="*/ 10795 h 10796"/>
                    <a:gd name="connsiteX7-261" fmla="*/ 2753 w 10000"/>
                    <a:gd name="connsiteY7-262" fmla="*/ 7683 h 10796"/>
                    <a:gd name="connsiteX8-263" fmla="*/ 1375 w 10000"/>
                    <a:gd name="connsiteY8-264" fmla="*/ 7365 h 10796"/>
                    <a:gd name="connsiteX9-265" fmla="*/ 45 w 10000"/>
                    <a:gd name="connsiteY9-266" fmla="*/ 5036 h 10796"/>
                    <a:gd name="connsiteX0-267" fmla="*/ 45 w 10000"/>
                    <a:gd name="connsiteY0-268" fmla="*/ 5036 h 10795"/>
                    <a:gd name="connsiteX1-269" fmla="*/ 2738 w 10000"/>
                    <a:gd name="connsiteY1-270" fmla="*/ 2811 h 10795"/>
                    <a:gd name="connsiteX2-271" fmla="*/ 4886 w 10000"/>
                    <a:gd name="connsiteY2-272" fmla="*/ 4 h 10795"/>
                    <a:gd name="connsiteX3-273" fmla="*/ 8068 w 10000"/>
                    <a:gd name="connsiteY3-274" fmla="*/ 2813 h 10795"/>
                    <a:gd name="connsiteX4-275" fmla="*/ 9996 w 10000"/>
                    <a:gd name="connsiteY4-276" fmla="*/ 5413 h 10795"/>
                    <a:gd name="connsiteX5-277" fmla="*/ 8476 w 10000"/>
                    <a:gd name="connsiteY5-278" fmla="*/ 7306 h 10795"/>
                    <a:gd name="connsiteX6-279" fmla="*/ 5202 w 10000"/>
                    <a:gd name="connsiteY6-280" fmla="*/ 10795 h 10795"/>
                    <a:gd name="connsiteX7-281" fmla="*/ 2753 w 10000"/>
                    <a:gd name="connsiteY7-282" fmla="*/ 7683 h 10795"/>
                    <a:gd name="connsiteX8-283" fmla="*/ 1375 w 10000"/>
                    <a:gd name="connsiteY8-284" fmla="*/ 7365 h 10795"/>
                    <a:gd name="connsiteX9-285" fmla="*/ 45 w 10000"/>
                    <a:gd name="connsiteY9-286" fmla="*/ 5036 h 10795"/>
                    <a:gd name="connsiteX0-287" fmla="*/ 45 w 10000"/>
                    <a:gd name="connsiteY0-288" fmla="*/ 5036 h 10795"/>
                    <a:gd name="connsiteX1-289" fmla="*/ 2738 w 10000"/>
                    <a:gd name="connsiteY1-290" fmla="*/ 2811 h 10795"/>
                    <a:gd name="connsiteX2-291" fmla="*/ 4886 w 10000"/>
                    <a:gd name="connsiteY2-292" fmla="*/ 4 h 10795"/>
                    <a:gd name="connsiteX3-293" fmla="*/ 8068 w 10000"/>
                    <a:gd name="connsiteY3-294" fmla="*/ 2813 h 10795"/>
                    <a:gd name="connsiteX4-295" fmla="*/ 9996 w 10000"/>
                    <a:gd name="connsiteY4-296" fmla="*/ 5413 h 10795"/>
                    <a:gd name="connsiteX5-297" fmla="*/ 8476 w 10000"/>
                    <a:gd name="connsiteY5-298" fmla="*/ 7306 h 10795"/>
                    <a:gd name="connsiteX6-299" fmla="*/ 5202 w 10000"/>
                    <a:gd name="connsiteY6-300" fmla="*/ 10795 h 10795"/>
                    <a:gd name="connsiteX7-301" fmla="*/ 2753 w 10000"/>
                    <a:gd name="connsiteY7-302" fmla="*/ 7683 h 10795"/>
                    <a:gd name="connsiteX8-303" fmla="*/ 1375 w 10000"/>
                    <a:gd name="connsiteY8-304" fmla="*/ 7365 h 10795"/>
                    <a:gd name="connsiteX9-305" fmla="*/ 45 w 10000"/>
                    <a:gd name="connsiteY9-306" fmla="*/ 5036 h 10795"/>
                    <a:gd name="connsiteX0-307" fmla="*/ 4 w 9959"/>
                    <a:gd name="connsiteY0-308" fmla="*/ 5593 h 11352"/>
                    <a:gd name="connsiteX1-309" fmla="*/ 1089 w 9959"/>
                    <a:gd name="connsiteY1-310" fmla="*/ 469 h 11352"/>
                    <a:gd name="connsiteX2-311" fmla="*/ 4845 w 9959"/>
                    <a:gd name="connsiteY2-312" fmla="*/ 561 h 11352"/>
                    <a:gd name="connsiteX3-313" fmla="*/ 8027 w 9959"/>
                    <a:gd name="connsiteY3-314" fmla="*/ 3370 h 11352"/>
                    <a:gd name="connsiteX4-315" fmla="*/ 9955 w 9959"/>
                    <a:gd name="connsiteY4-316" fmla="*/ 5970 h 11352"/>
                    <a:gd name="connsiteX5-317" fmla="*/ 8435 w 9959"/>
                    <a:gd name="connsiteY5-318" fmla="*/ 7863 h 11352"/>
                    <a:gd name="connsiteX6-319" fmla="*/ 5161 w 9959"/>
                    <a:gd name="connsiteY6-320" fmla="*/ 11352 h 11352"/>
                    <a:gd name="connsiteX7-321" fmla="*/ 2712 w 9959"/>
                    <a:gd name="connsiteY7-322" fmla="*/ 8240 h 11352"/>
                    <a:gd name="connsiteX8-323" fmla="*/ 1334 w 9959"/>
                    <a:gd name="connsiteY8-324" fmla="*/ 7922 h 11352"/>
                    <a:gd name="connsiteX9-325" fmla="*/ 4 w 9959"/>
                    <a:gd name="connsiteY9-326" fmla="*/ 5593 h 11352"/>
                    <a:gd name="connsiteX0-327" fmla="*/ 0 w 11223"/>
                    <a:gd name="connsiteY0-328" fmla="*/ 3835 h 9929"/>
                    <a:gd name="connsiteX1-329" fmla="*/ 2316 w 11223"/>
                    <a:gd name="connsiteY1-330" fmla="*/ 342 h 9929"/>
                    <a:gd name="connsiteX2-331" fmla="*/ 6088 w 11223"/>
                    <a:gd name="connsiteY2-332" fmla="*/ 423 h 9929"/>
                    <a:gd name="connsiteX3-333" fmla="*/ 9283 w 11223"/>
                    <a:gd name="connsiteY3-334" fmla="*/ 2898 h 9929"/>
                    <a:gd name="connsiteX4-335" fmla="*/ 11219 w 11223"/>
                    <a:gd name="connsiteY4-336" fmla="*/ 5188 h 9929"/>
                    <a:gd name="connsiteX5-337" fmla="*/ 9693 w 11223"/>
                    <a:gd name="connsiteY5-338" fmla="*/ 6856 h 9929"/>
                    <a:gd name="connsiteX6-339" fmla="*/ 6405 w 11223"/>
                    <a:gd name="connsiteY6-340" fmla="*/ 9929 h 9929"/>
                    <a:gd name="connsiteX7-341" fmla="*/ 3946 w 11223"/>
                    <a:gd name="connsiteY7-342" fmla="*/ 7188 h 9929"/>
                    <a:gd name="connsiteX8-343" fmla="*/ 2562 w 11223"/>
                    <a:gd name="connsiteY8-344" fmla="*/ 6908 h 9929"/>
                    <a:gd name="connsiteX9-345" fmla="*/ 0 w 11223"/>
                    <a:gd name="connsiteY9-346" fmla="*/ 3835 h 9929"/>
                    <a:gd name="connsiteX0-347" fmla="*/ 0 w 9999"/>
                    <a:gd name="connsiteY0-348" fmla="*/ 3862 h 10000"/>
                    <a:gd name="connsiteX1-349" fmla="*/ 2064 w 9999"/>
                    <a:gd name="connsiteY1-350" fmla="*/ 344 h 10000"/>
                    <a:gd name="connsiteX2-351" fmla="*/ 5425 w 9999"/>
                    <a:gd name="connsiteY2-352" fmla="*/ 426 h 10000"/>
                    <a:gd name="connsiteX3-353" fmla="*/ 8271 w 9999"/>
                    <a:gd name="connsiteY3-354" fmla="*/ 2919 h 10000"/>
                    <a:gd name="connsiteX4-355" fmla="*/ 9996 w 9999"/>
                    <a:gd name="connsiteY4-356" fmla="*/ 5225 h 10000"/>
                    <a:gd name="connsiteX5-357" fmla="*/ 8637 w 9999"/>
                    <a:gd name="connsiteY5-358" fmla="*/ 6905 h 10000"/>
                    <a:gd name="connsiteX6-359" fmla="*/ 5707 w 9999"/>
                    <a:gd name="connsiteY6-360" fmla="*/ 10000 h 10000"/>
                    <a:gd name="connsiteX7-361" fmla="*/ 2283 w 9999"/>
                    <a:gd name="connsiteY7-362" fmla="*/ 6957 h 10000"/>
                    <a:gd name="connsiteX8-363" fmla="*/ 0 w 9999"/>
                    <a:gd name="connsiteY8-364" fmla="*/ 3862 h 10000"/>
                    <a:gd name="connsiteX0-365" fmla="*/ 124 w 10124"/>
                    <a:gd name="connsiteY0-366" fmla="*/ 3862 h 10000"/>
                    <a:gd name="connsiteX1-367" fmla="*/ 2188 w 10124"/>
                    <a:gd name="connsiteY1-368" fmla="*/ 344 h 10000"/>
                    <a:gd name="connsiteX2-369" fmla="*/ 5550 w 10124"/>
                    <a:gd name="connsiteY2-370" fmla="*/ 426 h 10000"/>
                    <a:gd name="connsiteX3-371" fmla="*/ 8396 w 10124"/>
                    <a:gd name="connsiteY3-372" fmla="*/ 2919 h 10000"/>
                    <a:gd name="connsiteX4-373" fmla="*/ 10121 w 10124"/>
                    <a:gd name="connsiteY4-374" fmla="*/ 5225 h 10000"/>
                    <a:gd name="connsiteX5-375" fmla="*/ 8762 w 10124"/>
                    <a:gd name="connsiteY5-376" fmla="*/ 6905 h 10000"/>
                    <a:gd name="connsiteX6-377" fmla="*/ 5832 w 10124"/>
                    <a:gd name="connsiteY6-378" fmla="*/ 10000 h 10000"/>
                    <a:gd name="connsiteX7-379" fmla="*/ 124 w 10124"/>
                    <a:gd name="connsiteY7-380" fmla="*/ 3862 h 10000"/>
                    <a:gd name="connsiteX0-381" fmla="*/ 43 w 10045"/>
                    <a:gd name="connsiteY0-382" fmla="*/ 3862 h 6912"/>
                    <a:gd name="connsiteX1-383" fmla="*/ 2107 w 10045"/>
                    <a:gd name="connsiteY1-384" fmla="*/ 344 h 6912"/>
                    <a:gd name="connsiteX2-385" fmla="*/ 5469 w 10045"/>
                    <a:gd name="connsiteY2-386" fmla="*/ 426 h 6912"/>
                    <a:gd name="connsiteX3-387" fmla="*/ 8315 w 10045"/>
                    <a:gd name="connsiteY3-388" fmla="*/ 2919 h 6912"/>
                    <a:gd name="connsiteX4-389" fmla="*/ 10040 w 10045"/>
                    <a:gd name="connsiteY4-390" fmla="*/ 5225 h 6912"/>
                    <a:gd name="connsiteX5-391" fmla="*/ 8681 w 10045"/>
                    <a:gd name="connsiteY5-392" fmla="*/ 6905 h 6912"/>
                    <a:gd name="connsiteX6-393" fmla="*/ 3967 w 10045"/>
                    <a:gd name="connsiteY6-394" fmla="*/ 5885 h 6912"/>
                    <a:gd name="connsiteX7-395" fmla="*/ 43 w 10045"/>
                    <a:gd name="connsiteY7-396" fmla="*/ 3862 h 6912"/>
                    <a:gd name="connsiteX0-397" fmla="*/ 47 w 10004"/>
                    <a:gd name="connsiteY0-398" fmla="*/ 5106 h 9519"/>
                    <a:gd name="connsiteX1-399" fmla="*/ 2102 w 10004"/>
                    <a:gd name="connsiteY1-400" fmla="*/ 17 h 9519"/>
                    <a:gd name="connsiteX2-401" fmla="*/ 6651 w 10004"/>
                    <a:gd name="connsiteY2-402" fmla="*/ 3484 h 9519"/>
                    <a:gd name="connsiteX3-403" fmla="*/ 8282 w 10004"/>
                    <a:gd name="connsiteY3-404" fmla="*/ 3742 h 9519"/>
                    <a:gd name="connsiteX4-405" fmla="*/ 9999 w 10004"/>
                    <a:gd name="connsiteY4-406" fmla="*/ 7078 h 9519"/>
                    <a:gd name="connsiteX5-407" fmla="*/ 8646 w 10004"/>
                    <a:gd name="connsiteY5-408" fmla="*/ 9509 h 9519"/>
                    <a:gd name="connsiteX6-409" fmla="*/ 3953 w 10004"/>
                    <a:gd name="connsiteY6-410" fmla="*/ 8033 h 9519"/>
                    <a:gd name="connsiteX7-411" fmla="*/ 47 w 10004"/>
                    <a:gd name="connsiteY7-412" fmla="*/ 5106 h 9519"/>
                    <a:gd name="connsiteX0-413" fmla="*/ 43 w 9996"/>
                    <a:gd name="connsiteY0-414" fmla="*/ 6232 h 10868"/>
                    <a:gd name="connsiteX1-415" fmla="*/ 2097 w 9996"/>
                    <a:gd name="connsiteY1-416" fmla="*/ 886 h 10868"/>
                    <a:gd name="connsiteX2-417" fmla="*/ 5642 w 9996"/>
                    <a:gd name="connsiteY2-418" fmla="*/ 385 h 10868"/>
                    <a:gd name="connsiteX3-419" fmla="*/ 8275 w 9996"/>
                    <a:gd name="connsiteY3-420" fmla="*/ 4799 h 10868"/>
                    <a:gd name="connsiteX4-421" fmla="*/ 9991 w 9996"/>
                    <a:gd name="connsiteY4-422" fmla="*/ 8304 h 10868"/>
                    <a:gd name="connsiteX5-423" fmla="*/ 8639 w 9996"/>
                    <a:gd name="connsiteY5-424" fmla="*/ 10857 h 10868"/>
                    <a:gd name="connsiteX6-425" fmla="*/ 3947 w 9996"/>
                    <a:gd name="connsiteY6-426" fmla="*/ 9307 h 10868"/>
                    <a:gd name="connsiteX7-427" fmla="*/ 43 w 9996"/>
                    <a:gd name="connsiteY7-428" fmla="*/ 6232 h 10868"/>
                    <a:gd name="connsiteX0-429" fmla="*/ 43 w 10004"/>
                    <a:gd name="connsiteY0-430" fmla="*/ 5543 h 9809"/>
                    <a:gd name="connsiteX1-431" fmla="*/ 2098 w 10004"/>
                    <a:gd name="connsiteY1-432" fmla="*/ 624 h 9809"/>
                    <a:gd name="connsiteX2-433" fmla="*/ 5644 w 10004"/>
                    <a:gd name="connsiteY2-434" fmla="*/ 163 h 9809"/>
                    <a:gd name="connsiteX3-435" fmla="*/ 8163 w 10004"/>
                    <a:gd name="connsiteY3-436" fmla="*/ 1492 h 9809"/>
                    <a:gd name="connsiteX4-437" fmla="*/ 9995 w 10004"/>
                    <a:gd name="connsiteY4-438" fmla="*/ 7450 h 9809"/>
                    <a:gd name="connsiteX5-439" fmla="*/ 8642 w 10004"/>
                    <a:gd name="connsiteY5-440" fmla="*/ 9799 h 9809"/>
                    <a:gd name="connsiteX6-441" fmla="*/ 3949 w 10004"/>
                    <a:gd name="connsiteY6-442" fmla="*/ 8373 h 9809"/>
                    <a:gd name="connsiteX7-443" fmla="*/ 43 w 10004"/>
                    <a:gd name="connsiteY7-444" fmla="*/ 5543 h 9809"/>
                    <a:gd name="connsiteX0-445" fmla="*/ 43 w 8950"/>
                    <a:gd name="connsiteY0-446" fmla="*/ 5651 h 10081"/>
                    <a:gd name="connsiteX1-447" fmla="*/ 2097 w 8950"/>
                    <a:gd name="connsiteY1-448" fmla="*/ 636 h 10081"/>
                    <a:gd name="connsiteX2-449" fmla="*/ 5642 w 8950"/>
                    <a:gd name="connsiteY2-450" fmla="*/ 166 h 10081"/>
                    <a:gd name="connsiteX3-451" fmla="*/ 8160 w 8950"/>
                    <a:gd name="connsiteY3-452" fmla="*/ 1521 h 10081"/>
                    <a:gd name="connsiteX4-453" fmla="*/ 8473 w 8950"/>
                    <a:gd name="connsiteY4-454" fmla="*/ 5322 h 10081"/>
                    <a:gd name="connsiteX5-455" fmla="*/ 8639 w 8950"/>
                    <a:gd name="connsiteY5-456" fmla="*/ 9990 h 10081"/>
                    <a:gd name="connsiteX6-457" fmla="*/ 3947 w 8950"/>
                    <a:gd name="connsiteY6-458" fmla="*/ 8536 h 10081"/>
                    <a:gd name="connsiteX7-459" fmla="*/ 43 w 8950"/>
                    <a:gd name="connsiteY7-460" fmla="*/ 5651 h 10081"/>
                    <a:gd name="connsiteX0-461" fmla="*/ 48 w 9651"/>
                    <a:gd name="connsiteY0-462" fmla="*/ 5606 h 8648"/>
                    <a:gd name="connsiteX1-463" fmla="*/ 2343 w 9651"/>
                    <a:gd name="connsiteY1-464" fmla="*/ 631 h 8648"/>
                    <a:gd name="connsiteX2-465" fmla="*/ 6304 w 9651"/>
                    <a:gd name="connsiteY2-466" fmla="*/ 165 h 8648"/>
                    <a:gd name="connsiteX3-467" fmla="*/ 9117 w 9651"/>
                    <a:gd name="connsiteY3-468" fmla="*/ 1509 h 8648"/>
                    <a:gd name="connsiteX4-469" fmla="*/ 9467 w 9651"/>
                    <a:gd name="connsiteY4-470" fmla="*/ 5279 h 8648"/>
                    <a:gd name="connsiteX5-471" fmla="*/ 6997 w 9651"/>
                    <a:gd name="connsiteY5-472" fmla="*/ 8019 h 8648"/>
                    <a:gd name="connsiteX6-473" fmla="*/ 4410 w 9651"/>
                    <a:gd name="connsiteY6-474" fmla="*/ 8467 h 8648"/>
                    <a:gd name="connsiteX7-475" fmla="*/ 48 w 9651"/>
                    <a:gd name="connsiteY7-476" fmla="*/ 5606 h 8648"/>
                    <a:gd name="connsiteX0-477" fmla="*/ 41 w 9991"/>
                    <a:gd name="connsiteY0-478" fmla="*/ 6482 h 9316"/>
                    <a:gd name="connsiteX1-479" fmla="*/ 2419 w 9991"/>
                    <a:gd name="connsiteY1-480" fmla="*/ 730 h 9316"/>
                    <a:gd name="connsiteX2-481" fmla="*/ 6523 w 9991"/>
                    <a:gd name="connsiteY2-482" fmla="*/ 191 h 9316"/>
                    <a:gd name="connsiteX3-483" fmla="*/ 9438 w 9991"/>
                    <a:gd name="connsiteY3-484" fmla="*/ 1745 h 9316"/>
                    <a:gd name="connsiteX4-485" fmla="*/ 9800 w 9991"/>
                    <a:gd name="connsiteY4-486" fmla="*/ 6104 h 9316"/>
                    <a:gd name="connsiteX5-487" fmla="*/ 7241 w 9991"/>
                    <a:gd name="connsiteY5-488" fmla="*/ 9273 h 9316"/>
                    <a:gd name="connsiteX6-489" fmla="*/ 1411 w 9991"/>
                    <a:gd name="connsiteY6-490" fmla="*/ 7856 h 9316"/>
                    <a:gd name="connsiteX7-491" fmla="*/ 41 w 9991"/>
                    <a:gd name="connsiteY7-492" fmla="*/ 6482 h 9316"/>
                    <a:gd name="connsiteX0-493" fmla="*/ 19 w 10708"/>
                    <a:gd name="connsiteY0-494" fmla="*/ 7721 h 10038"/>
                    <a:gd name="connsiteX1-495" fmla="*/ 3129 w 10708"/>
                    <a:gd name="connsiteY1-496" fmla="*/ 825 h 10038"/>
                    <a:gd name="connsiteX2-497" fmla="*/ 7237 w 10708"/>
                    <a:gd name="connsiteY2-498" fmla="*/ 246 h 10038"/>
                    <a:gd name="connsiteX3-499" fmla="*/ 10155 w 10708"/>
                    <a:gd name="connsiteY3-500" fmla="*/ 1914 h 10038"/>
                    <a:gd name="connsiteX4-501" fmla="*/ 10517 w 10708"/>
                    <a:gd name="connsiteY4-502" fmla="*/ 6593 h 10038"/>
                    <a:gd name="connsiteX5-503" fmla="*/ 7956 w 10708"/>
                    <a:gd name="connsiteY5-504" fmla="*/ 9995 h 10038"/>
                    <a:gd name="connsiteX6-505" fmla="*/ 2120 w 10708"/>
                    <a:gd name="connsiteY6-506" fmla="*/ 8474 h 10038"/>
                    <a:gd name="connsiteX7-507" fmla="*/ 19 w 10708"/>
                    <a:gd name="connsiteY7-508" fmla="*/ 7721 h 10038"/>
                    <a:gd name="connsiteX0-509" fmla="*/ 359 w 11048"/>
                    <a:gd name="connsiteY0-510" fmla="*/ 7721 h 10038"/>
                    <a:gd name="connsiteX1-511" fmla="*/ 3469 w 11048"/>
                    <a:gd name="connsiteY1-512" fmla="*/ 825 h 10038"/>
                    <a:gd name="connsiteX2-513" fmla="*/ 7577 w 11048"/>
                    <a:gd name="connsiteY2-514" fmla="*/ 246 h 10038"/>
                    <a:gd name="connsiteX3-515" fmla="*/ 10495 w 11048"/>
                    <a:gd name="connsiteY3-516" fmla="*/ 1914 h 10038"/>
                    <a:gd name="connsiteX4-517" fmla="*/ 10857 w 11048"/>
                    <a:gd name="connsiteY4-518" fmla="*/ 6593 h 10038"/>
                    <a:gd name="connsiteX5-519" fmla="*/ 8296 w 11048"/>
                    <a:gd name="connsiteY5-520" fmla="*/ 9995 h 10038"/>
                    <a:gd name="connsiteX6-521" fmla="*/ 2460 w 11048"/>
                    <a:gd name="connsiteY6-522" fmla="*/ 8474 h 10038"/>
                    <a:gd name="connsiteX7-523" fmla="*/ 359 w 11048"/>
                    <a:gd name="connsiteY7-524" fmla="*/ 7721 h 10038"/>
                    <a:gd name="connsiteX0-525" fmla="*/ 359 w 11048"/>
                    <a:gd name="connsiteY0-526" fmla="*/ 8392 h 10075"/>
                    <a:gd name="connsiteX1-527" fmla="*/ 3469 w 11048"/>
                    <a:gd name="connsiteY1-528" fmla="*/ 864 h 10075"/>
                    <a:gd name="connsiteX2-529" fmla="*/ 7577 w 11048"/>
                    <a:gd name="connsiteY2-530" fmla="*/ 285 h 10075"/>
                    <a:gd name="connsiteX3-531" fmla="*/ 10495 w 11048"/>
                    <a:gd name="connsiteY3-532" fmla="*/ 1953 h 10075"/>
                    <a:gd name="connsiteX4-533" fmla="*/ 10857 w 11048"/>
                    <a:gd name="connsiteY4-534" fmla="*/ 6632 h 10075"/>
                    <a:gd name="connsiteX5-535" fmla="*/ 8296 w 11048"/>
                    <a:gd name="connsiteY5-536" fmla="*/ 10034 h 10075"/>
                    <a:gd name="connsiteX6-537" fmla="*/ 2460 w 11048"/>
                    <a:gd name="connsiteY6-538" fmla="*/ 8513 h 10075"/>
                    <a:gd name="connsiteX7-539" fmla="*/ 359 w 11048"/>
                    <a:gd name="connsiteY7-540" fmla="*/ 8392 h 10075"/>
                    <a:gd name="connsiteX0-541" fmla="*/ 371 w 11060"/>
                    <a:gd name="connsiteY0-542" fmla="*/ 8392 h 10075"/>
                    <a:gd name="connsiteX1-543" fmla="*/ 3481 w 11060"/>
                    <a:gd name="connsiteY1-544" fmla="*/ 864 h 10075"/>
                    <a:gd name="connsiteX2-545" fmla="*/ 7589 w 11060"/>
                    <a:gd name="connsiteY2-546" fmla="*/ 285 h 10075"/>
                    <a:gd name="connsiteX3-547" fmla="*/ 10507 w 11060"/>
                    <a:gd name="connsiteY3-548" fmla="*/ 1953 h 10075"/>
                    <a:gd name="connsiteX4-549" fmla="*/ 10869 w 11060"/>
                    <a:gd name="connsiteY4-550" fmla="*/ 6632 h 10075"/>
                    <a:gd name="connsiteX5-551" fmla="*/ 8308 w 11060"/>
                    <a:gd name="connsiteY5-552" fmla="*/ 10034 h 10075"/>
                    <a:gd name="connsiteX6-553" fmla="*/ 2472 w 11060"/>
                    <a:gd name="connsiteY6-554" fmla="*/ 8513 h 10075"/>
                    <a:gd name="connsiteX7-555" fmla="*/ 371 w 11060"/>
                    <a:gd name="connsiteY7-556" fmla="*/ 8392 h 10075"/>
                    <a:gd name="connsiteX0-557" fmla="*/ 54 w 10743"/>
                    <a:gd name="connsiteY0-558" fmla="*/ 9468 h 11151"/>
                    <a:gd name="connsiteX1-559" fmla="*/ 4027 w 10743"/>
                    <a:gd name="connsiteY1-560" fmla="*/ 495 h 11151"/>
                    <a:gd name="connsiteX2-561" fmla="*/ 7272 w 10743"/>
                    <a:gd name="connsiteY2-562" fmla="*/ 1361 h 11151"/>
                    <a:gd name="connsiteX3-563" fmla="*/ 10190 w 10743"/>
                    <a:gd name="connsiteY3-564" fmla="*/ 3029 h 11151"/>
                    <a:gd name="connsiteX4-565" fmla="*/ 10552 w 10743"/>
                    <a:gd name="connsiteY4-566" fmla="*/ 7708 h 11151"/>
                    <a:gd name="connsiteX5-567" fmla="*/ 7991 w 10743"/>
                    <a:gd name="connsiteY5-568" fmla="*/ 11110 h 11151"/>
                    <a:gd name="connsiteX6-569" fmla="*/ 2155 w 10743"/>
                    <a:gd name="connsiteY6-570" fmla="*/ 9589 h 11151"/>
                    <a:gd name="connsiteX7-571" fmla="*/ 54 w 10743"/>
                    <a:gd name="connsiteY7-572" fmla="*/ 9468 h 11151"/>
                    <a:gd name="connsiteX0-573" fmla="*/ 54 w 10743"/>
                    <a:gd name="connsiteY0-574" fmla="*/ 9506 h 11189"/>
                    <a:gd name="connsiteX1-575" fmla="*/ 4027 w 10743"/>
                    <a:gd name="connsiteY1-576" fmla="*/ 533 h 11189"/>
                    <a:gd name="connsiteX2-577" fmla="*/ 7272 w 10743"/>
                    <a:gd name="connsiteY2-578" fmla="*/ 1399 h 11189"/>
                    <a:gd name="connsiteX3-579" fmla="*/ 10190 w 10743"/>
                    <a:gd name="connsiteY3-580" fmla="*/ 3067 h 11189"/>
                    <a:gd name="connsiteX4-581" fmla="*/ 10552 w 10743"/>
                    <a:gd name="connsiteY4-582" fmla="*/ 7746 h 11189"/>
                    <a:gd name="connsiteX5-583" fmla="*/ 7991 w 10743"/>
                    <a:gd name="connsiteY5-584" fmla="*/ 11148 h 11189"/>
                    <a:gd name="connsiteX6-585" fmla="*/ 2155 w 10743"/>
                    <a:gd name="connsiteY6-586" fmla="*/ 9627 h 11189"/>
                    <a:gd name="connsiteX7-587" fmla="*/ 54 w 10743"/>
                    <a:gd name="connsiteY7-588" fmla="*/ 9506 h 11189"/>
                    <a:gd name="connsiteX0-589" fmla="*/ 40 w 11293"/>
                    <a:gd name="connsiteY0-590" fmla="*/ 9082 h 11127"/>
                    <a:gd name="connsiteX1-591" fmla="*/ 4577 w 11293"/>
                    <a:gd name="connsiteY1-592" fmla="*/ 470 h 11127"/>
                    <a:gd name="connsiteX2-593" fmla="*/ 7822 w 11293"/>
                    <a:gd name="connsiteY2-594" fmla="*/ 1336 h 11127"/>
                    <a:gd name="connsiteX3-595" fmla="*/ 10740 w 11293"/>
                    <a:gd name="connsiteY3-596" fmla="*/ 3004 h 11127"/>
                    <a:gd name="connsiteX4-597" fmla="*/ 11102 w 11293"/>
                    <a:gd name="connsiteY4-598" fmla="*/ 7683 h 11127"/>
                    <a:gd name="connsiteX5-599" fmla="*/ 8541 w 11293"/>
                    <a:gd name="connsiteY5-600" fmla="*/ 11085 h 11127"/>
                    <a:gd name="connsiteX6-601" fmla="*/ 2705 w 11293"/>
                    <a:gd name="connsiteY6-602" fmla="*/ 9564 h 11127"/>
                    <a:gd name="connsiteX7-603" fmla="*/ 40 w 11293"/>
                    <a:gd name="connsiteY7-604" fmla="*/ 9082 h 11127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</a:cxnLst>
                  <a:rect l="l" t="t" r="r" b="b"/>
                  <a:pathLst>
                    <a:path w="11293" h="11127">
                      <a:moveTo>
                        <a:pt x="40" y="9082"/>
                      </a:moveTo>
                      <a:cubicBezTo>
                        <a:pt x="352" y="7566"/>
                        <a:pt x="3280" y="1761"/>
                        <a:pt x="4577" y="470"/>
                      </a:cubicBezTo>
                      <a:cubicBezTo>
                        <a:pt x="5874" y="-821"/>
                        <a:pt x="6795" y="914"/>
                        <a:pt x="7822" y="1336"/>
                      </a:cubicBezTo>
                      <a:cubicBezTo>
                        <a:pt x="8849" y="1758"/>
                        <a:pt x="10193" y="1947"/>
                        <a:pt x="10740" y="3004"/>
                      </a:cubicBezTo>
                      <a:cubicBezTo>
                        <a:pt x="11287" y="4061"/>
                        <a:pt x="11468" y="6337"/>
                        <a:pt x="11102" y="7683"/>
                      </a:cubicBezTo>
                      <a:cubicBezTo>
                        <a:pt x="10736" y="9030"/>
                        <a:pt x="9940" y="10771"/>
                        <a:pt x="8541" y="11085"/>
                      </a:cubicBezTo>
                      <a:cubicBezTo>
                        <a:pt x="7141" y="11398"/>
                        <a:pt x="4122" y="9898"/>
                        <a:pt x="2705" y="9564"/>
                      </a:cubicBezTo>
                      <a:cubicBezTo>
                        <a:pt x="1288" y="9230"/>
                        <a:pt x="-272" y="10598"/>
                        <a:pt x="40" y="9082"/>
                      </a:cubicBezTo>
                      <a:close/>
                    </a:path>
                  </a:pathLst>
                </a:custGeom>
                <a:solidFill>
                  <a:srgbClr val="9CE0FA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527" name="Group 327"/>
                <p:cNvGrpSpPr/>
                <p:nvPr/>
              </p:nvGrpSpPr>
              <p:grpSpPr bwMode="auto">
                <a:xfrm>
                  <a:off x="7908175" y="5241780"/>
                  <a:ext cx="536554" cy="263548"/>
                  <a:chOff x="1871277" y="1576300"/>
                  <a:chExt cx="1128371" cy="437861"/>
                </a:xfrm>
              </p:grpSpPr>
              <p:sp>
                <p:nvSpPr>
                  <p:cNvPr id="531" name="Oval 530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53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0" scaled="1"/>
                    <a:tileRect/>
                  </a:gra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2" name="Rectangle 531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53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10800000" scaled="0"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3" name="Oval 532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rgbClr val="FFFFFF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4" name="Freeform 533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60000"/>
                      <a:lumOff val="40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5" name="Freeform 534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6" name="Freeform 535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7" name="Freeform 536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38" name="Straight Connector 537"/>
                  <p:cNvCxnSpPr>
                    <a:endCxn id="533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  <p:cxnSp>
                <p:nvCxnSpPr>
                  <p:cNvPr id="539" name="Straight Connector 538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</p:grpSp>
            <p:grpSp>
              <p:nvGrpSpPr>
                <p:cNvPr id="528" name="Group 527"/>
                <p:cNvGrpSpPr/>
                <p:nvPr/>
              </p:nvGrpSpPr>
              <p:grpSpPr>
                <a:xfrm>
                  <a:off x="7876581" y="5223365"/>
                  <a:ext cx="466894" cy="369332"/>
                  <a:chOff x="599495" y="1708643"/>
                  <a:chExt cx="491778" cy="409344"/>
                </a:xfrm>
              </p:grpSpPr>
              <p:sp>
                <p:nvSpPr>
                  <p:cNvPr id="529" name="Oval 528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rgbClr val="FFFFFF">
                      <a:alpha val="76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0" name="TextBox 529"/>
                  <p:cNvSpPr txBox="1"/>
                  <p:nvPr/>
                </p:nvSpPr>
                <p:spPr>
                  <a:xfrm>
                    <a:off x="599495" y="1708643"/>
                    <a:ext cx="491778" cy="40934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  X</a:t>
                    </a: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</p:grpSp>
          <p:cxnSp>
            <p:nvCxnSpPr>
              <p:cNvPr id="525" name="Straight Connector 524"/>
              <p:cNvCxnSpPr/>
              <p:nvPr/>
            </p:nvCxnSpPr>
            <p:spPr bwMode="auto">
              <a:xfrm flipH="1">
                <a:off x="7158742" y="5764030"/>
                <a:ext cx="870024" cy="9999"/>
              </a:xfrm>
              <a:prstGeom prst="line">
                <a:avLst/>
              </a:prstGeom>
              <a:solidFill>
                <a:srgbClr val="00CC99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89191"/>
            <a:ext cx="10515600" cy="894622"/>
          </a:xfrm>
        </p:spPr>
        <p:txBody>
          <a:bodyPr/>
          <a:lstStyle/>
          <a:p>
            <a:r>
              <a:rPr lang="en-US" dirty="0"/>
              <a:t>BGP path advertisement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227" name="Rectangle 4"/>
          <p:cNvSpPr txBox="1">
            <a:spLocks noChangeArrowheads="1"/>
          </p:cNvSpPr>
          <p:nvPr/>
        </p:nvSpPr>
        <p:spPr>
          <a:xfrm>
            <a:off x="825754" y="4751961"/>
            <a:ext cx="10673139" cy="845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94005" indent="-294005">
              <a:lnSpc>
                <a:spcPct val="100000"/>
              </a:lnSpc>
              <a:spcBef>
                <a:spcPts val="600"/>
              </a:spcBef>
            </a:pPr>
            <a:r>
              <a:rPr lang="en-US" sz="2400" dirty="0"/>
              <a:t>based on AS2 policy, AS2 router 2c accepts path AS3,X, propagates (via iBGP) to all AS2 routers</a:t>
            </a:r>
            <a:endParaRPr lang="en-US" sz="2400" dirty="0"/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sz="2400" dirty="0"/>
          </a:p>
        </p:txBody>
      </p:sp>
      <p:grpSp>
        <p:nvGrpSpPr>
          <p:cNvPr id="231" name="Group 230"/>
          <p:cNvGrpSpPr/>
          <p:nvPr/>
        </p:nvGrpSpPr>
        <p:grpSpPr>
          <a:xfrm>
            <a:off x="2993331" y="2659614"/>
            <a:ext cx="1261444" cy="642543"/>
            <a:chOff x="2241770" y="2684666"/>
            <a:chExt cx="1261444" cy="642543"/>
          </a:xfrm>
        </p:grpSpPr>
        <p:sp>
          <p:nvSpPr>
            <p:cNvPr id="232" name="Text Box 119"/>
            <p:cNvSpPr txBox="1">
              <a:spLocks noChangeArrowheads="1"/>
            </p:cNvSpPr>
            <p:nvPr/>
          </p:nvSpPr>
          <p:spPr bwMode="auto">
            <a:xfrm>
              <a:off x="2241770" y="3019432"/>
              <a:ext cx="1260153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lnSpc>
                  <a:spcPct val="85000"/>
                </a:lnSpc>
              </a:pPr>
              <a:r>
                <a:rPr lang="en-US" sz="1600" i="1" dirty="0">
                  <a:solidFill>
                    <a:srgbClr val="CC0000"/>
                  </a:solidFill>
                </a:rPr>
                <a:t>AS2,AS3,X </a:t>
              </a:r>
              <a:endParaRPr lang="en-US" sz="1600" i="1" dirty="0">
                <a:solidFill>
                  <a:srgbClr val="CC0000"/>
                </a:solidFill>
              </a:endParaRPr>
            </a:p>
          </p:txBody>
        </p:sp>
        <p:sp>
          <p:nvSpPr>
            <p:cNvPr id="233" name="AutoShape 118"/>
            <p:cNvSpPr>
              <a:spLocks noChangeArrowheads="1"/>
            </p:cNvSpPr>
            <p:nvPr/>
          </p:nvSpPr>
          <p:spPr bwMode="auto">
            <a:xfrm rot="1968210">
              <a:off x="2734864" y="2684666"/>
              <a:ext cx="768350" cy="276225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endParaRPr lang="en-US" dirty="0"/>
            </a:p>
          </p:txBody>
        </p:sp>
      </p:grpSp>
      <p:sp>
        <p:nvSpPr>
          <p:cNvPr id="234" name="Rectangle 4"/>
          <p:cNvSpPr txBox="1">
            <a:spLocks noChangeArrowheads="1"/>
          </p:cNvSpPr>
          <p:nvPr/>
        </p:nvSpPr>
        <p:spPr bwMode="auto">
          <a:xfrm>
            <a:off x="853911" y="4164411"/>
            <a:ext cx="11146023" cy="84894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marL="294005" indent="-29400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400" dirty="0"/>
              <a:t>AS2 router 2c receives path advertisement </a:t>
            </a:r>
            <a:r>
              <a:rPr lang="en-US" sz="2400" dirty="0">
                <a:solidFill>
                  <a:srgbClr val="CC0000"/>
                </a:solidFill>
              </a:rPr>
              <a:t>AS3,X </a:t>
            </a:r>
            <a:r>
              <a:rPr lang="en-US" sz="2400" dirty="0"/>
              <a:t>(via eBGP) from AS3 router 3a</a:t>
            </a:r>
            <a:endParaRPr lang="en-US" sz="2400" dirty="0"/>
          </a:p>
        </p:txBody>
      </p:sp>
      <p:sp>
        <p:nvSpPr>
          <p:cNvPr id="235" name="Rectangle 4"/>
          <p:cNvSpPr txBox="1">
            <a:spLocks noChangeArrowheads="1"/>
          </p:cNvSpPr>
          <p:nvPr/>
        </p:nvSpPr>
        <p:spPr bwMode="auto">
          <a:xfrm>
            <a:off x="837479" y="5525933"/>
            <a:ext cx="10511102" cy="5104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marL="294005" indent="-29400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400" dirty="0"/>
              <a:t>based on AS2 policy,  AS2 router 2a advertises (via eBGP)  path </a:t>
            </a:r>
            <a:r>
              <a:rPr lang="en-US" sz="2400" dirty="0">
                <a:solidFill>
                  <a:srgbClr val="CC0000"/>
                </a:solidFill>
              </a:rPr>
              <a:t>AS2, AS3, X  </a:t>
            </a:r>
            <a:r>
              <a:rPr lang="en-US" sz="2400" dirty="0"/>
              <a:t> to AS</a:t>
            </a:r>
            <a:r>
              <a:rPr lang="en-US" sz="2400" dirty="0">
                <a:cs typeface="Arial" panose="020B0604020202020204"/>
              </a:rPr>
              <a:t>1</a:t>
            </a:r>
            <a:r>
              <a:rPr lang="en-US" sz="2400" dirty="0"/>
              <a:t> router </a:t>
            </a:r>
            <a:r>
              <a:rPr lang="en-US" sz="2400" dirty="0">
                <a:cs typeface="Arial" panose="020B0604020202020204"/>
              </a:rPr>
              <a:t>1</a:t>
            </a:r>
            <a:r>
              <a:rPr lang="en-US" sz="2400" dirty="0"/>
              <a:t>c</a:t>
            </a:r>
            <a:endParaRPr lang="en-US" sz="2400" dirty="0"/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endParaRPr lang="en-US" sz="2400" dirty="0"/>
          </a:p>
        </p:txBody>
      </p:sp>
      <p:grpSp>
        <p:nvGrpSpPr>
          <p:cNvPr id="236" name="Group 235"/>
          <p:cNvGrpSpPr/>
          <p:nvPr/>
        </p:nvGrpSpPr>
        <p:grpSpPr>
          <a:xfrm>
            <a:off x="5079134" y="2657901"/>
            <a:ext cx="1118837" cy="826267"/>
            <a:chOff x="4052000" y="2820739"/>
            <a:chExt cx="1118837" cy="826267"/>
          </a:xfrm>
        </p:grpSpPr>
        <p:cxnSp>
          <p:nvCxnSpPr>
            <p:cNvPr id="237" name="Straight Arrow Connector 236"/>
            <p:cNvCxnSpPr/>
            <p:nvPr/>
          </p:nvCxnSpPr>
          <p:spPr bwMode="auto">
            <a:xfrm flipH="1" flipV="1">
              <a:off x="4769093" y="2820739"/>
              <a:ext cx="401744" cy="302376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38" name="Straight Arrow Connector 237"/>
            <p:cNvCxnSpPr/>
            <p:nvPr/>
          </p:nvCxnSpPr>
          <p:spPr bwMode="auto">
            <a:xfrm flipH="1" flipV="1">
              <a:off x="4052000" y="3192229"/>
              <a:ext cx="1059565" cy="14171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39" name="Straight Arrow Connector 238"/>
            <p:cNvCxnSpPr/>
            <p:nvPr/>
          </p:nvCxnSpPr>
          <p:spPr bwMode="auto">
            <a:xfrm flipH="1">
              <a:off x="4748700" y="3344630"/>
              <a:ext cx="401744" cy="302376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323" name="Group 117"/>
          <p:cNvGrpSpPr/>
          <p:nvPr/>
        </p:nvGrpSpPr>
        <p:grpSpPr bwMode="auto">
          <a:xfrm>
            <a:off x="7038891" y="2604083"/>
            <a:ext cx="1290638" cy="481013"/>
            <a:chOff x="2282" y="2446"/>
            <a:chExt cx="813" cy="303"/>
          </a:xfrm>
        </p:grpSpPr>
        <p:sp>
          <p:nvSpPr>
            <p:cNvPr id="324" name="AutoShape 118"/>
            <p:cNvSpPr>
              <a:spLocks noChangeArrowheads="1"/>
            </p:cNvSpPr>
            <p:nvPr/>
          </p:nvSpPr>
          <p:spPr bwMode="auto">
            <a:xfrm rot="19396893">
              <a:off x="2282" y="2446"/>
              <a:ext cx="484" cy="163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25" name="Text Box 119"/>
            <p:cNvSpPr txBox="1">
              <a:spLocks noChangeArrowheads="1"/>
            </p:cNvSpPr>
            <p:nvPr/>
          </p:nvSpPr>
          <p:spPr bwMode="auto">
            <a:xfrm>
              <a:off x="2496" y="2559"/>
              <a:ext cx="599" cy="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i="1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AS3, X</a:t>
              </a:r>
              <a:endPara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0" build="p"/>
      <p:bldP spid="234" grpId="0"/>
      <p:bldP spid="235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grpSp>
        <p:nvGrpSpPr>
          <p:cNvPr id="231" name="Group 230"/>
          <p:cNvGrpSpPr/>
          <p:nvPr/>
        </p:nvGrpSpPr>
        <p:grpSpPr>
          <a:xfrm>
            <a:off x="2993331" y="2659614"/>
            <a:ext cx="1261444" cy="642543"/>
            <a:chOff x="2241770" y="2684666"/>
            <a:chExt cx="1261444" cy="642543"/>
          </a:xfrm>
        </p:grpSpPr>
        <p:sp>
          <p:nvSpPr>
            <p:cNvPr id="232" name="Text Box 119"/>
            <p:cNvSpPr txBox="1">
              <a:spLocks noChangeArrowheads="1"/>
            </p:cNvSpPr>
            <p:nvPr/>
          </p:nvSpPr>
          <p:spPr bwMode="auto">
            <a:xfrm>
              <a:off x="2241770" y="3019432"/>
              <a:ext cx="1260153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lnSpc>
                  <a:spcPct val="85000"/>
                </a:lnSpc>
              </a:pPr>
              <a:r>
                <a:rPr lang="en-US" sz="1600" i="1" dirty="0">
                  <a:solidFill>
                    <a:srgbClr val="C00000"/>
                  </a:solidFill>
                </a:rPr>
                <a:t>AS2,AS3,X </a:t>
              </a:r>
              <a:endParaRPr lang="en-US" sz="1600" i="1" dirty="0">
                <a:solidFill>
                  <a:srgbClr val="C00000"/>
                </a:solidFill>
              </a:endParaRPr>
            </a:p>
          </p:txBody>
        </p:sp>
        <p:sp>
          <p:nvSpPr>
            <p:cNvPr id="233" name="AutoShape 118"/>
            <p:cNvSpPr>
              <a:spLocks noChangeArrowheads="1"/>
            </p:cNvSpPr>
            <p:nvPr/>
          </p:nvSpPr>
          <p:spPr bwMode="auto">
            <a:xfrm rot="1968210">
              <a:off x="2734864" y="2684666"/>
              <a:ext cx="768350" cy="276225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endParaRPr lang="en-US" dirty="0"/>
            </a:p>
          </p:txBody>
        </p:sp>
      </p:grpSp>
      <p:sp>
        <p:nvSpPr>
          <p:cNvPr id="240" name="Rectangle 4"/>
          <p:cNvSpPr txBox="1">
            <a:spLocks noChangeArrowheads="1"/>
          </p:cNvSpPr>
          <p:nvPr/>
        </p:nvSpPr>
        <p:spPr>
          <a:xfrm>
            <a:off x="1364685" y="4805597"/>
            <a:ext cx="8505825" cy="5519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94005" indent="-294005">
              <a:lnSpc>
                <a:spcPts val="2140"/>
              </a:lnSpc>
            </a:pPr>
            <a:r>
              <a:rPr lang="en-US" sz="2400" dirty="0"/>
              <a:t>AS</a:t>
            </a:r>
            <a:r>
              <a:rPr lang="en-US" sz="2400" dirty="0">
                <a:cs typeface="Arial" panose="020B0604020202020204"/>
              </a:rPr>
              <a:t>1</a:t>
            </a:r>
            <a:r>
              <a:rPr lang="en-US" sz="2400" dirty="0"/>
              <a:t> gateway router</a:t>
            </a:r>
            <a:r>
              <a:rPr lang="en-US" sz="2400" dirty="0">
                <a:cs typeface="Arial" panose="020B0604020202020204"/>
              </a:rPr>
              <a:t> 1c </a:t>
            </a:r>
            <a:r>
              <a:rPr lang="en-US" sz="2400" dirty="0"/>
              <a:t>learns path </a:t>
            </a:r>
            <a:r>
              <a:rPr lang="en-US" sz="2400" i="1" dirty="0">
                <a:solidFill>
                  <a:srgbClr val="CC0000"/>
                </a:solidFill>
              </a:rPr>
              <a:t>AS2,AS3,X </a:t>
            </a:r>
            <a:r>
              <a:rPr lang="en-US" sz="2400" dirty="0"/>
              <a:t>from 2a</a:t>
            </a:r>
            <a:endParaRPr lang="en-US" sz="2400" dirty="0"/>
          </a:p>
          <a:p>
            <a:endParaRPr lang="en-US" sz="2000" dirty="0"/>
          </a:p>
        </p:txBody>
      </p:sp>
      <p:sp>
        <p:nvSpPr>
          <p:cNvPr id="241" name="Rectangle 4"/>
          <p:cNvSpPr txBox="1">
            <a:spLocks noChangeArrowheads="1"/>
          </p:cNvSpPr>
          <p:nvPr/>
        </p:nvSpPr>
        <p:spPr bwMode="auto">
          <a:xfrm>
            <a:off x="1142010" y="4352301"/>
            <a:ext cx="9918472" cy="57540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marL="0" indent="0">
              <a:lnSpc>
                <a:spcPts val="2140"/>
              </a:lnSpc>
              <a:buNone/>
            </a:pPr>
            <a:r>
              <a:rPr lang="en-US" dirty="0"/>
              <a:t>gateway router may learn about </a:t>
            </a:r>
            <a:r>
              <a:rPr lang="en-US" dirty="0">
                <a:solidFill>
                  <a:srgbClr val="000090"/>
                </a:solidFill>
              </a:rPr>
              <a:t>multiple</a:t>
            </a:r>
            <a:r>
              <a:rPr lang="en-US" dirty="0"/>
              <a:t> paths to destination:</a:t>
            </a:r>
            <a:endParaRPr lang="en-US" dirty="0"/>
          </a:p>
        </p:txBody>
      </p:sp>
      <p:grpSp>
        <p:nvGrpSpPr>
          <p:cNvPr id="242" name="Group 241"/>
          <p:cNvGrpSpPr/>
          <p:nvPr/>
        </p:nvGrpSpPr>
        <p:grpSpPr>
          <a:xfrm>
            <a:off x="1970966" y="1952535"/>
            <a:ext cx="1118837" cy="826267"/>
            <a:chOff x="4052000" y="2820739"/>
            <a:chExt cx="1118837" cy="826267"/>
          </a:xfrm>
        </p:grpSpPr>
        <p:cxnSp>
          <p:nvCxnSpPr>
            <p:cNvPr id="243" name="Straight Arrow Connector 242"/>
            <p:cNvCxnSpPr/>
            <p:nvPr/>
          </p:nvCxnSpPr>
          <p:spPr bwMode="auto">
            <a:xfrm flipH="1" flipV="1">
              <a:off x="4769093" y="2820739"/>
              <a:ext cx="401744" cy="302376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44" name="Straight Arrow Connector 243"/>
            <p:cNvCxnSpPr/>
            <p:nvPr/>
          </p:nvCxnSpPr>
          <p:spPr bwMode="auto">
            <a:xfrm flipH="1" flipV="1">
              <a:off x="4052000" y="3192229"/>
              <a:ext cx="1059565" cy="14171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45" name="Straight Arrow Connector 244"/>
            <p:cNvCxnSpPr/>
            <p:nvPr/>
          </p:nvCxnSpPr>
          <p:spPr bwMode="auto">
            <a:xfrm flipH="1">
              <a:off x="4748700" y="3344630"/>
              <a:ext cx="401744" cy="302376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246" name="Group 245"/>
          <p:cNvGrpSpPr/>
          <p:nvPr/>
        </p:nvGrpSpPr>
        <p:grpSpPr>
          <a:xfrm>
            <a:off x="3743662" y="1671430"/>
            <a:ext cx="928664" cy="573008"/>
            <a:chOff x="4482698" y="1658905"/>
            <a:chExt cx="928664" cy="573008"/>
          </a:xfrm>
        </p:grpSpPr>
        <p:sp>
          <p:nvSpPr>
            <p:cNvPr id="247" name="AutoShape 118"/>
            <p:cNvSpPr>
              <a:spLocks noChangeArrowheads="1"/>
            </p:cNvSpPr>
            <p:nvPr/>
          </p:nvSpPr>
          <p:spPr bwMode="auto">
            <a:xfrm rot="21210880">
              <a:off x="4643012" y="1955688"/>
              <a:ext cx="768350" cy="276225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48" name="TextBox 247"/>
            <p:cNvSpPr txBox="1"/>
            <p:nvPr/>
          </p:nvSpPr>
          <p:spPr>
            <a:xfrm>
              <a:off x="4482698" y="1658905"/>
              <a:ext cx="76495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i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AS3,X</a:t>
              </a:r>
              <a:endParaRPr lang="en-US" sz="1600" i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49" name="Rectangle 4"/>
          <p:cNvSpPr txBox="1">
            <a:spLocks noChangeArrowheads="1"/>
          </p:cNvSpPr>
          <p:nvPr/>
        </p:nvSpPr>
        <p:spPr bwMode="auto">
          <a:xfrm>
            <a:off x="1399857" y="5223019"/>
            <a:ext cx="8505825" cy="5519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marL="294005" indent="-294005">
              <a:lnSpc>
                <a:spcPts val="2140"/>
              </a:lnSpc>
            </a:pPr>
            <a:r>
              <a:rPr lang="en-US" sz="2400" dirty="0"/>
              <a:t>AS</a:t>
            </a:r>
            <a:r>
              <a:rPr lang="en-US" sz="2400" dirty="0">
                <a:cs typeface="Arial" panose="020B0604020202020204"/>
              </a:rPr>
              <a:t>1</a:t>
            </a:r>
            <a:r>
              <a:rPr lang="en-US" sz="2400" dirty="0"/>
              <a:t> gateway router</a:t>
            </a:r>
            <a:r>
              <a:rPr lang="en-US" sz="2400" dirty="0">
                <a:cs typeface="Arial" panose="020B0604020202020204"/>
              </a:rPr>
              <a:t> 1c </a:t>
            </a:r>
            <a:r>
              <a:rPr lang="en-US" sz="2400" dirty="0"/>
              <a:t>learns path </a:t>
            </a:r>
            <a:r>
              <a:rPr lang="en-US" sz="2400" i="1" dirty="0">
                <a:solidFill>
                  <a:srgbClr val="CC0000"/>
                </a:solidFill>
              </a:rPr>
              <a:t>AS3,X </a:t>
            </a:r>
            <a:r>
              <a:rPr lang="en-US" sz="2400" dirty="0"/>
              <a:t>from 3a</a:t>
            </a:r>
            <a:endParaRPr lang="en-US" sz="2400" dirty="0"/>
          </a:p>
          <a:p>
            <a:endParaRPr lang="en-US" sz="2000" dirty="0"/>
          </a:p>
        </p:txBody>
      </p:sp>
      <p:sp>
        <p:nvSpPr>
          <p:cNvPr id="250" name="Rectangle 4"/>
          <p:cNvSpPr txBox="1">
            <a:spLocks noChangeArrowheads="1"/>
          </p:cNvSpPr>
          <p:nvPr/>
        </p:nvSpPr>
        <p:spPr bwMode="auto">
          <a:xfrm>
            <a:off x="1415491" y="5540232"/>
            <a:ext cx="10521813" cy="10287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marL="294005" indent="-294005">
              <a:lnSpc>
                <a:spcPct val="100000"/>
              </a:lnSpc>
            </a:pPr>
            <a:r>
              <a:rPr lang="en-US" sz="2400" dirty="0"/>
              <a:t>based on </a:t>
            </a:r>
            <a:r>
              <a:rPr lang="en-US" sz="2400" i="1" dirty="0">
                <a:solidFill>
                  <a:srgbClr val="0000A8"/>
                </a:solidFill>
              </a:rPr>
              <a:t>policy, </a:t>
            </a:r>
            <a:r>
              <a:rPr lang="en-US" sz="2400" dirty="0"/>
              <a:t>AS</a:t>
            </a:r>
            <a:r>
              <a:rPr lang="en-US" sz="2400" dirty="0">
                <a:cs typeface="Arial" panose="020B0604020202020204"/>
              </a:rPr>
              <a:t>1</a:t>
            </a:r>
            <a:r>
              <a:rPr lang="en-US" sz="2400" dirty="0"/>
              <a:t> gateway router</a:t>
            </a:r>
            <a:r>
              <a:rPr lang="en-US" sz="2400" dirty="0">
                <a:cs typeface="Arial" panose="020B0604020202020204"/>
              </a:rPr>
              <a:t> 1c </a:t>
            </a:r>
            <a:r>
              <a:rPr lang="en-US" sz="2400" dirty="0"/>
              <a:t>chooses path </a:t>
            </a:r>
            <a:r>
              <a:rPr lang="en-US" sz="2400" i="1" dirty="0">
                <a:solidFill>
                  <a:srgbClr val="CC0000"/>
                </a:solidFill>
              </a:rPr>
              <a:t>AS3,X </a:t>
            </a:r>
            <a:r>
              <a:rPr lang="en-US" sz="2400" dirty="0"/>
              <a:t>and advertises path within AS</a:t>
            </a:r>
            <a:r>
              <a:rPr lang="en-US" sz="2400" dirty="0">
                <a:cs typeface="Arial" panose="020B0604020202020204"/>
              </a:rPr>
              <a:t>1</a:t>
            </a:r>
            <a:r>
              <a:rPr lang="en-US" sz="2400" dirty="0"/>
              <a:t> via iBGP</a:t>
            </a:r>
            <a:endParaRPr lang="en-US" sz="2400" dirty="0"/>
          </a:p>
          <a:p>
            <a:pPr>
              <a:lnSpc>
                <a:spcPct val="100000"/>
              </a:lnSpc>
            </a:pPr>
            <a:endParaRPr lang="en-US" sz="2000" dirty="0"/>
          </a:p>
        </p:txBody>
      </p:sp>
      <p:grpSp>
        <p:nvGrpSpPr>
          <p:cNvPr id="335" name="Group 117"/>
          <p:cNvGrpSpPr/>
          <p:nvPr/>
        </p:nvGrpSpPr>
        <p:grpSpPr bwMode="auto">
          <a:xfrm>
            <a:off x="7038891" y="2604083"/>
            <a:ext cx="1290638" cy="481013"/>
            <a:chOff x="2282" y="2446"/>
            <a:chExt cx="813" cy="303"/>
          </a:xfrm>
        </p:grpSpPr>
        <p:sp>
          <p:nvSpPr>
            <p:cNvPr id="336" name="AutoShape 118"/>
            <p:cNvSpPr>
              <a:spLocks noChangeArrowheads="1"/>
            </p:cNvSpPr>
            <p:nvPr/>
          </p:nvSpPr>
          <p:spPr bwMode="auto">
            <a:xfrm rot="19396893">
              <a:off x="2282" y="2446"/>
              <a:ext cx="484" cy="163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37" name="Text Box 119"/>
            <p:cNvSpPr txBox="1">
              <a:spLocks noChangeArrowheads="1"/>
            </p:cNvSpPr>
            <p:nvPr/>
          </p:nvSpPr>
          <p:spPr bwMode="auto">
            <a:xfrm>
              <a:off x="2496" y="2559"/>
              <a:ext cx="599" cy="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i="1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AS3, X</a:t>
              </a:r>
              <a:endPara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224" name="Group 223"/>
          <p:cNvGrpSpPr/>
          <p:nvPr/>
        </p:nvGrpSpPr>
        <p:grpSpPr>
          <a:xfrm>
            <a:off x="1113403" y="1064076"/>
            <a:ext cx="9801110" cy="2876474"/>
            <a:chOff x="1113403" y="1064076"/>
            <a:chExt cx="9801110" cy="2876474"/>
          </a:xfrm>
        </p:grpSpPr>
        <p:grpSp>
          <p:nvGrpSpPr>
            <p:cNvPr id="356" name="Group 355"/>
            <p:cNvGrpSpPr/>
            <p:nvPr/>
          </p:nvGrpSpPr>
          <p:grpSpPr>
            <a:xfrm>
              <a:off x="1113403" y="1064076"/>
              <a:ext cx="9801110" cy="2876474"/>
              <a:chOff x="1426553" y="3694542"/>
              <a:chExt cx="9801110" cy="2876474"/>
            </a:xfrm>
          </p:grpSpPr>
          <p:grpSp>
            <p:nvGrpSpPr>
              <p:cNvPr id="357" name="Group 356"/>
              <p:cNvGrpSpPr/>
              <p:nvPr/>
            </p:nvGrpSpPr>
            <p:grpSpPr>
              <a:xfrm>
                <a:off x="1426553" y="3694542"/>
                <a:ext cx="9249542" cy="2876474"/>
                <a:chOff x="1426553" y="3694542"/>
                <a:chExt cx="9249542" cy="2876474"/>
              </a:xfrm>
            </p:grpSpPr>
            <p:grpSp>
              <p:nvGrpSpPr>
                <p:cNvPr id="375" name="Group 374"/>
                <p:cNvGrpSpPr/>
                <p:nvPr/>
              </p:nvGrpSpPr>
              <p:grpSpPr>
                <a:xfrm>
                  <a:off x="4625977" y="4850481"/>
                  <a:ext cx="2545688" cy="1720535"/>
                  <a:chOff x="4625977" y="4850481"/>
                  <a:chExt cx="2545688" cy="1720535"/>
                </a:xfrm>
              </p:grpSpPr>
              <p:grpSp>
                <p:nvGrpSpPr>
                  <p:cNvPr id="509" name="Group 508"/>
                  <p:cNvGrpSpPr/>
                  <p:nvPr/>
                </p:nvGrpSpPr>
                <p:grpSpPr>
                  <a:xfrm>
                    <a:off x="4625977" y="4850481"/>
                    <a:ext cx="2545688" cy="1720535"/>
                    <a:chOff x="-2170772" y="2784954"/>
                    <a:chExt cx="2712783" cy="1853712"/>
                  </a:xfrm>
                </p:grpSpPr>
                <p:sp>
                  <p:nvSpPr>
                    <p:cNvPr id="511" name="Freeform 2"/>
                    <p:cNvSpPr/>
                    <p:nvPr/>
                  </p:nvSpPr>
                  <p:spPr bwMode="auto">
                    <a:xfrm>
                      <a:off x="-2170772" y="2784954"/>
                      <a:ext cx="2712783" cy="1853712"/>
                    </a:xfrm>
                    <a:custGeom>
                      <a:avLst/>
                      <a:gdLst>
                        <a:gd name="T0" fmla="*/ 648763 w 10001"/>
                        <a:gd name="T1" fmla="*/ 34777612 h 10125"/>
                        <a:gd name="T2" fmla="*/ 115976403 w 10001"/>
                        <a:gd name="T3" fmla="*/ 13733703 h 10125"/>
                        <a:gd name="T4" fmla="*/ 507700960 w 10001"/>
                        <a:gd name="T5" fmla="*/ 8662125 h 10125"/>
                        <a:gd name="T6" fmla="*/ 810212713 w 10001"/>
                        <a:gd name="T7" fmla="*/ 0 h 10125"/>
                        <a:gd name="T8" fmla="*/ 1090015738 w 10001"/>
                        <a:gd name="T9" fmla="*/ 8687929 h 10125"/>
                        <a:gd name="T10" fmla="*/ 1310938763 w 10001"/>
                        <a:gd name="T11" fmla="*/ 4279362 h 10125"/>
                        <a:gd name="T12" fmla="*/ 1620263134 w 10001"/>
                        <a:gd name="T13" fmla="*/ 25736690 h 10125"/>
                        <a:gd name="T14" fmla="*/ 1394798364 w 10001"/>
                        <a:gd name="T15" fmla="*/ 58525268 h 10125"/>
                        <a:gd name="T16" fmla="*/ 1134622140 w 10001"/>
                        <a:gd name="T17" fmla="*/ 80266624 h 10125"/>
                        <a:gd name="T18" fmla="*/ 860820276 w 10001"/>
                        <a:gd name="T19" fmla="*/ 76142271 h 10125"/>
                        <a:gd name="T20" fmla="*/ 708996782 w 10001"/>
                        <a:gd name="T21" fmla="*/ 85346835 h 10125"/>
                        <a:gd name="T22" fmla="*/ 509322667 w 10001"/>
                        <a:gd name="T23" fmla="*/ 86268164 h 10125"/>
                        <a:gd name="T24" fmla="*/ 353443899 w 10001"/>
                        <a:gd name="T25" fmla="*/ 67979516 h 10125"/>
                        <a:gd name="T26" fmla="*/ 192536914 w 10001"/>
                        <a:gd name="T27" fmla="*/ 64535347 h 10125"/>
                        <a:gd name="T28" fmla="*/ 648763 w 10001"/>
                        <a:gd name="T29" fmla="*/ 34777612 h 10125"/>
                        <a:gd name="T30" fmla="*/ 0 60000 65536"/>
                        <a:gd name="T31" fmla="*/ 0 60000 65536"/>
                        <a:gd name="T32" fmla="*/ 0 60000 65536"/>
                        <a:gd name="T33" fmla="*/ 0 60000 65536"/>
                        <a:gd name="T34" fmla="*/ 0 60000 65536"/>
                        <a:gd name="T35" fmla="*/ 0 60000 65536"/>
                        <a:gd name="T36" fmla="*/ 0 60000 65536"/>
                        <a:gd name="T37" fmla="*/ 0 60000 65536"/>
                        <a:gd name="T38" fmla="*/ 0 60000 65536"/>
                        <a:gd name="T39" fmla="*/ 0 60000 65536"/>
                        <a:gd name="T40" fmla="*/ 0 60000 65536"/>
                        <a:gd name="T41" fmla="*/ 0 60000 65536"/>
                        <a:gd name="T42" fmla="*/ 0 60000 65536"/>
                        <a:gd name="T43" fmla="*/ 0 60000 65536"/>
                        <a:gd name="T44" fmla="*/ 0 60000 65536"/>
                        <a:gd name="connsiteX0" fmla="*/ 4 w 10040"/>
                        <a:gd name="connsiteY0" fmla="*/ 4039 h 10125"/>
                        <a:gd name="connsiteX1" fmla="*/ 715 w 10040"/>
                        <a:gd name="connsiteY1" fmla="*/ 1595 h 10125"/>
                        <a:gd name="connsiteX2" fmla="*/ 3130 w 10040"/>
                        <a:gd name="connsiteY2" fmla="*/ 1006 h 10125"/>
                        <a:gd name="connsiteX3" fmla="*/ 4995 w 10040"/>
                        <a:gd name="connsiteY3" fmla="*/ 0 h 10125"/>
                        <a:gd name="connsiteX4" fmla="*/ 6720 w 10040"/>
                        <a:gd name="connsiteY4" fmla="*/ 1009 h 10125"/>
                        <a:gd name="connsiteX5" fmla="*/ 9989 w 10040"/>
                        <a:gd name="connsiteY5" fmla="*/ 2989 h 10125"/>
                        <a:gd name="connsiteX6" fmla="*/ 8599 w 10040"/>
                        <a:gd name="connsiteY6" fmla="*/ 6797 h 10125"/>
                        <a:gd name="connsiteX7" fmla="*/ 6995 w 10040"/>
                        <a:gd name="connsiteY7" fmla="*/ 9322 h 10125"/>
                        <a:gd name="connsiteX8" fmla="*/ 5307 w 10040"/>
                        <a:gd name="connsiteY8" fmla="*/ 8843 h 10125"/>
                        <a:gd name="connsiteX9" fmla="*/ 4371 w 10040"/>
                        <a:gd name="connsiteY9" fmla="*/ 9912 h 10125"/>
                        <a:gd name="connsiteX10" fmla="*/ 3140 w 10040"/>
                        <a:gd name="connsiteY10" fmla="*/ 10019 h 10125"/>
                        <a:gd name="connsiteX11" fmla="*/ 2179 w 10040"/>
                        <a:gd name="connsiteY11" fmla="*/ 7895 h 10125"/>
                        <a:gd name="connsiteX12" fmla="*/ 1187 w 10040"/>
                        <a:gd name="connsiteY12" fmla="*/ 7495 h 10125"/>
                        <a:gd name="connsiteX13" fmla="*/ 4 w 10040"/>
                        <a:gd name="connsiteY13" fmla="*/ 4039 h 10125"/>
                        <a:gd name="connsiteX0-1" fmla="*/ 4 w 8600"/>
                        <a:gd name="connsiteY0-2" fmla="*/ 4042 h 10128"/>
                        <a:gd name="connsiteX1-3" fmla="*/ 715 w 8600"/>
                        <a:gd name="connsiteY1-4" fmla="*/ 1598 h 10128"/>
                        <a:gd name="connsiteX2-5" fmla="*/ 3130 w 8600"/>
                        <a:gd name="connsiteY2-6" fmla="*/ 1009 h 10128"/>
                        <a:gd name="connsiteX3-7" fmla="*/ 4995 w 8600"/>
                        <a:gd name="connsiteY3-8" fmla="*/ 3 h 10128"/>
                        <a:gd name="connsiteX4-9" fmla="*/ 6720 w 8600"/>
                        <a:gd name="connsiteY4-10" fmla="*/ 1012 h 10128"/>
                        <a:gd name="connsiteX5-11" fmla="*/ 8599 w 8600"/>
                        <a:gd name="connsiteY5-12" fmla="*/ 6800 h 10128"/>
                        <a:gd name="connsiteX6-13" fmla="*/ 6995 w 8600"/>
                        <a:gd name="connsiteY6-14" fmla="*/ 9325 h 10128"/>
                        <a:gd name="connsiteX7-15" fmla="*/ 5307 w 8600"/>
                        <a:gd name="connsiteY7-16" fmla="*/ 8846 h 10128"/>
                        <a:gd name="connsiteX8-17" fmla="*/ 4371 w 8600"/>
                        <a:gd name="connsiteY8-18" fmla="*/ 9915 h 10128"/>
                        <a:gd name="connsiteX9-19" fmla="*/ 3140 w 8600"/>
                        <a:gd name="connsiteY9-20" fmla="*/ 10022 h 10128"/>
                        <a:gd name="connsiteX10-21" fmla="*/ 2179 w 8600"/>
                        <a:gd name="connsiteY10-22" fmla="*/ 7898 h 10128"/>
                        <a:gd name="connsiteX11-23" fmla="*/ 1187 w 8600"/>
                        <a:gd name="connsiteY11-24" fmla="*/ 7498 h 10128"/>
                        <a:gd name="connsiteX12-25" fmla="*/ 4 w 8600"/>
                        <a:gd name="connsiteY12-26" fmla="*/ 4042 h 10128"/>
                        <a:gd name="connsiteX0-27" fmla="*/ 4 w 9326"/>
                        <a:gd name="connsiteY0-28" fmla="*/ 3988 h 9997"/>
                        <a:gd name="connsiteX1-29" fmla="*/ 830 w 9326"/>
                        <a:gd name="connsiteY1-30" fmla="*/ 1575 h 9997"/>
                        <a:gd name="connsiteX2-31" fmla="*/ 3639 w 9326"/>
                        <a:gd name="connsiteY2-32" fmla="*/ 993 h 9997"/>
                        <a:gd name="connsiteX3-33" fmla="*/ 5807 w 9326"/>
                        <a:gd name="connsiteY3-34" fmla="*/ 0 h 9997"/>
                        <a:gd name="connsiteX4-35" fmla="*/ 7813 w 9326"/>
                        <a:gd name="connsiteY4-36" fmla="*/ 996 h 9997"/>
                        <a:gd name="connsiteX5-37" fmla="*/ 9324 w 9326"/>
                        <a:gd name="connsiteY5-38" fmla="*/ 5746 h 9997"/>
                        <a:gd name="connsiteX6-39" fmla="*/ 8133 w 9326"/>
                        <a:gd name="connsiteY6-40" fmla="*/ 9204 h 9997"/>
                        <a:gd name="connsiteX7-41" fmla="*/ 6170 w 9326"/>
                        <a:gd name="connsiteY7-42" fmla="*/ 8731 h 9997"/>
                        <a:gd name="connsiteX8-43" fmla="*/ 5082 w 9326"/>
                        <a:gd name="connsiteY8-44" fmla="*/ 9787 h 9997"/>
                        <a:gd name="connsiteX9-45" fmla="*/ 3650 w 9326"/>
                        <a:gd name="connsiteY9-46" fmla="*/ 9892 h 9997"/>
                        <a:gd name="connsiteX10-47" fmla="*/ 2533 w 9326"/>
                        <a:gd name="connsiteY10-48" fmla="*/ 7795 h 9997"/>
                        <a:gd name="connsiteX11-49" fmla="*/ 1379 w 9326"/>
                        <a:gd name="connsiteY11-50" fmla="*/ 7400 h 9997"/>
                        <a:gd name="connsiteX12-51" fmla="*/ 4 w 9326"/>
                        <a:gd name="connsiteY12-52" fmla="*/ 3988 h 9997"/>
                        <a:gd name="connsiteX0-53" fmla="*/ 4 w 10001"/>
                        <a:gd name="connsiteY0-54" fmla="*/ 3989 h 10041"/>
                        <a:gd name="connsiteX1-55" fmla="*/ 890 w 10001"/>
                        <a:gd name="connsiteY1-56" fmla="*/ 1575 h 10041"/>
                        <a:gd name="connsiteX2-57" fmla="*/ 3902 w 10001"/>
                        <a:gd name="connsiteY2-58" fmla="*/ 993 h 10041"/>
                        <a:gd name="connsiteX3-59" fmla="*/ 6227 w 10001"/>
                        <a:gd name="connsiteY3-60" fmla="*/ 0 h 10041"/>
                        <a:gd name="connsiteX4-61" fmla="*/ 8378 w 10001"/>
                        <a:gd name="connsiteY4-62" fmla="*/ 996 h 10041"/>
                        <a:gd name="connsiteX5-63" fmla="*/ 9998 w 10001"/>
                        <a:gd name="connsiteY5-64" fmla="*/ 5748 h 10041"/>
                        <a:gd name="connsiteX6-65" fmla="*/ 8721 w 10001"/>
                        <a:gd name="connsiteY6-66" fmla="*/ 9207 h 10041"/>
                        <a:gd name="connsiteX7-67" fmla="*/ 5449 w 10001"/>
                        <a:gd name="connsiteY7-68" fmla="*/ 9790 h 10041"/>
                        <a:gd name="connsiteX8-69" fmla="*/ 3914 w 10001"/>
                        <a:gd name="connsiteY8-70" fmla="*/ 9895 h 10041"/>
                        <a:gd name="connsiteX9-71" fmla="*/ 2716 w 10001"/>
                        <a:gd name="connsiteY9-72" fmla="*/ 7797 h 10041"/>
                        <a:gd name="connsiteX10-73" fmla="*/ 1479 w 10001"/>
                        <a:gd name="connsiteY10-74" fmla="*/ 7402 h 10041"/>
                        <a:gd name="connsiteX11-75" fmla="*/ 4 w 10001"/>
                        <a:gd name="connsiteY11-76" fmla="*/ 3989 h 10041"/>
                        <a:gd name="connsiteX0-77" fmla="*/ 4 w 10001"/>
                        <a:gd name="connsiteY0-78" fmla="*/ 3989 h 14825"/>
                        <a:gd name="connsiteX1-79" fmla="*/ 890 w 10001"/>
                        <a:gd name="connsiteY1-80" fmla="*/ 1575 h 14825"/>
                        <a:gd name="connsiteX2-81" fmla="*/ 3902 w 10001"/>
                        <a:gd name="connsiteY2-82" fmla="*/ 993 h 14825"/>
                        <a:gd name="connsiteX3-83" fmla="*/ 6227 w 10001"/>
                        <a:gd name="connsiteY3-84" fmla="*/ 0 h 14825"/>
                        <a:gd name="connsiteX4-85" fmla="*/ 8378 w 10001"/>
                        <a:gd name="connsiteY4-86" fmla="*/ 996 h 14825"/>
                        <a:gd name="connsiteX5-87" fmla="*/ 9998 w 10001"/>
                        <a:gd name="connsiteY5-88" fmla="*/ 5748 h 14825"/>
                        <a:gd name="connsiteX6-89" fmla="*/ 8721 w 10001"/>
                        <a:gd name="connsiteY6-90" fmla="*/ 9207 h 14825"/>
                        <a:gd name="connsiteX7-91" fmla="*/ 6011 w 10001"/>
                        <a:gd name="connsiteY7-92" fmla="*/ 14823 h 14825"/>
                        <a:gd name="connsiteX8-93" fmla="*/ 3914 w 10001"/>
                        <a:gd name="connsiteY8-94" fmla="*/ 9895 h 14825"/>
                        <a:gd name="connsiteX9-95" fmla="*/ 2716 w 10001"/>
                        <a:gd name="connsiteY9-96" fmla="*/ 7797 h 14825"/>
                        <a:gd name="connsiteX10-97" fmla="*/ 1479 w 10001"/>
                        <a:gd name="connsiteY10-98" fmla="*/ 7402 h 14825"/>
                        <a:gd name="connsiteX11-99" fmla="*/ 4 w 10001"/>
                        <a:gd name="connsiteY11-100" fmla="*/ 3989 h 14825"/>
                        <a:gd name="connsiteX0-101" fmla="*/ 4 w 10001"/>
                        <a:gd name="connsiteY0-102" fmla="*/ 7436 h 18272"/>
                        <a:gd name="connsiteX1-103" fmla="*/ 890 w 10001"/>
                        <a:gd name="connsiteY1-104" fmla="*/ 5022 h 18272"/>
                        <a:gd name="connsiteX2-105" fmla="*/ 3902 w 10001"/>
                        <a:gd name="connsiteY2-106" fmla="*/ 4440 h 18272"/>
                        <a:gd name="connsiteX3-107" fmla="*/ 6026 w 10001"/>
                        <a:gd name="connsiteY3-108" fmla="*/ 0 h 18272"/>
                        <a:gd name="connsiteX4-109" fmla="*/ 8378 w 10001"/>
                        <a:gd name="connsiteY4-110" fmla="*/ 4443 h 18272"/>
                        <a:gd name="connsiteX5-111" fmla="*/ 9998 w 10001"/>
                        <a:gd name="connsiteY5-112" fmla="*/ 9195 h 18272"/>
                        <a:gd name="connsiteX6-113" fmla="*/ 8721 w 10001"/>
                        <a:gd name="connsiteY6-114" fmla="*/ 12654 h 18272"/>
                        <a:gd name="connsiteX7-115" fmla="*/ 6011 w 10001"/>
                        <a:gd name="connsiteY7-116" fmla="*/ 18270 h 18272"/>
                        <a:gd name="connsiteX8-117" fmla="*/ 3914 w 10001"/>
                        <a:gd name="connsiteY8-118" fmla="*/ 13342 h 18272"/>
                        <a:gd name="connsiteX9-119" fmla="*/ 2716 w 10001"/>
                        <a:gd name="connsiteY9-120" fmla="*/ 11244 h 18272"/>
                        <a:gd name="connsiteX10-121" fmla="*/ 1479 w 10001"/>
                        <a:gd name="connsiteY10-122" fmla="*/ 10849 h 18272"/>
                        <a:gd name="connsiteX11-123" fmla="*/ 4 w 10001"/>
                        <a:gd name="connsiteY11-124" fmla="*/ 7436 h 18272"/>
                        <a:gd name="connsiteX0-125" fmla="*/ 1 w 9998"/>
                        <a:gd name="connsiteY0-126" fmla="*/ 7436 h 18272"/>
                        <a:gd name="connsiteX1-127" fmla="*/ 3899 w 9998"/>
                        <a:gd name="connsiteY1-128" fmla="*/ 4440 h 18272"/>
                        <a:gd name="connsiteX2-129" fmla="*/ 6023 w 9998"/>
                        <a:gd name="connsiteY2-130" fmla="*/ 0 h 18272"/>
                        <a:gd name="connsiteX3-131" fmla="*/ 8375 w 9998"/>
                        <a:gd name="connsiteY3-132" fmla="*/ 4443 h 18272"/>
                        <a:gd name="connsiteX4-133" fmla="*/ 9995 w 9998"/>
                        <a:gd name="connsiteY4-134" fmla="*/ 9195 h 18272"/>
                        <a:gd name="connsiteX5-135" fmla="*/ 8718 w 9998"/>
                        <a:gd name="connsiteY5-136" fmla="*/ 12654 h 18272"/>
                        <a:gd name="connsiteX6-137" fmla="*/ 6008 w 9998"/>
                        <a:gd name="connsiteY6-138" fmla="*/ 18270 h 18272"/>
                        <a:gd name="connsiteX7-139" fmla="*/ 3911 w 9998"/>
                        <a:gd name="connsiteY7-140" fmla="*/ 13342 h 18272"/>
                        <a:gd name="connsiteX8-141" fmla="*/ 2713 w 9998"/>
                        <a:gd name="connsiteY8-142" fmla="*/ 11244 h 18272"/>
                        <a:gd name="connsiteX9-143" fmla="*/ 1476 w 9998"/>
                        <a:gd name="connsiteY9-144" fmla="*/ 10849 h 18272"/>
                        <a:gd name="connsiteX10-145" fmla="*/ 1 w 9998"/>
                        <a:gd name="connsiteY10-146" fmla="*/ 7436 h 18272"/>
                        <a:gd name="connsiteX0-147" fmla="*/ 35 w 8559"/>
                        <a:gd name="connsiteY0-148" fmla="*/ 5938 h 10000"/>
                        <a:gd name="connsiteX1-149" fmla="*/ 2459 w 8559"/>
                        <a:gd name="connsiteY1-150" fmla="*/ 2430 h 10000"/>
                        <a:gd name="connsiteX2-151" fmla="*/ 4583 w 8559"/>
                        <a:gd name="connsiteY2-152" fmla="*/ 0 h 10000"/>
                        <a:gd name="connsiteX3-153" fmla="*/ 6936 w 8559"/>
                        <a:gd name="connsiteY3-154" fmla="*/ 2432 h 10000"/>
                        <a:gd name="connsiteX4-155" fmla="*/ 8556 w 8559"/>
                        <a:gd name="connsiteY4-156" fmla="*/ 5032 h 10000"/>
                        <a:gd name="connsiteX5-157" fmla="*/ 7279 w 8559"/>
                        <a:gd name="connsiteY5-158" fmla="*/ 6925 h 10000"/>
                        <a:gd name="connsiteX6-159" fmla="*/ 4568 w 8559"/>
                        <a:gd name="connsiteY6-160" fmla="*/ 9999 h 10000"/>
                        <a:gd name="connsiteX7-161" fmla="*/ 2471 w 8559"/>
                        <a:gd name="connsiteY7-162" fmla="*/ 7302 h 10000"/>
                        <a:gd name="connsiteX8-163" fmla="*/ 1273 w 8559"/>
                        <a:gd name="connsiteY8-164" fmla="*/ 6154 h 10000"/>
                        <a:gd name="connsiteX9-165" fmla="*/ 35 w 8559"/>
                        <a:gd name="connsiteY9-166" fmla="*/ 5938 h 10000"/>
                        <a:gd name="connsiteX0-167" fmla="*/ 49 w 9820"/>
                        <a:gd name="connsiteY0-168" fmla="*/ 4655 h 10000"/>
                        <a:gd name="connsiteX1-169" fmla="*/ 2693 w 9820"/>
                        <a:gd name="connsiteY1-170" fmla="*/ 2430 h 10000"/>
                        <a:gd name="connsiteX2-171" fmla="*/ 5175 w 9820"/>
                        <a:gd name="connsiteY2-172" fmla="*/ 0 h 10000"/>
                        <a:gd name="connsiteX3-173" fmla="*/ 7924 w 9820"/>
                        <a:gd name="connsiteY3-174" fmla="*/ 2432 h 10000"/>
                        <a:gd name="connsiteX4-175" fmla="*/ 9816 w 9820"/>
                        <a:gd name="connsiteY4-176" fmla="*/ 5032 h 10000"/>
                        <a:gd name="connsiteX5-177" fmla="*/ 8324 w 9820"/>
                        <a:gd name="connsiteY5-178" fmla="*/ 6925 h 10000"/>
                        <a:gd name="connsiteX6-179" fmla="*/ 5157 w 9820"/>
                        <a:gd name="connsiteY6-180" fmla="*/ 9999 h 10000"/>
                        <a:gd name="connsiteX7-181" fmla="*/ 2707 w 9820"/>
                        <a:gd name="connsiteY7-182" fmla="*/ 7302 h 10000"/>
                        <a:gd name="connsiteX8-183" fmla="*/ 1307 w 9820"/>
                        <a:gd name="connsiteY8-184" fmla="*/ 6154 h 10000"/>
                        <a:gd name="connsiteX9-185" fmla="*/ 49 w 9820"/>
                        <a:gd name="connsiteY9-186" fmla="*/ 4655 h 10000"/>
                        <a:gd name="connsiteX0-187" fmla="*/ 45 w 9995"/>
                        <a:gd name="connsiteY0-188" fmla="*/ 4655 h 10000"/>
                        <a:gd name="connsiteX1-189" fmla="*/ 2737 w 9995"/>
                        <a:gd name="connsiteY1-190" fmla="*/ 2430 h 10000"/>
                        <a:gd name="connsiteX2-191" fmla="*/ 5265 w 9995"/>
                        <a:gd name="connsiteY2-192" fmla="*/ 0 h 10000"/>
                        <a:gd name="connsiteX3-193" fmla="*/ 8064 w 9995"/>
                        <a:gd name="connsiteY3-194" fmla="*/ 2432 h 10000"/>
                        <a:gd name="connsiteX4-195" fmla="*/ 9991 w 9995"/>
                        <a:gd name="connsiteY4-196" fmla="*/ 5032 h 10000"/>
                        <a:gd name="connsiteX5-197" fmla="*/ 8472 w 9995"/>
                        <a:gd name="connsiteY5-198" fmla="*/ 6925 h 10000"/>
                        <a:gd name="connsiteX6-199" fmla="*/ 5247 w 9995"/>
                        <a:gd name="connsiteY6-200" fmla="*/ 9999 h 10000"/>
                        <a:gd name="connsiteX7-201" fmla="*/ 2752 w 9995"/>
                        <a:gd name="connsiteY7-202" fmla="*/ 7302 h 10000"/>
                        <a:gd name="connsiteX8-203" fmla="*/ 1374 w 9995"/>
                        <a:gd name="connsiteY8-204" fmla="*/ 6984 h 10000"/>
                        <a:gd name="connsiteX9-205" fmla="*/ 45 w 9995"/>
                        <a:gd name="connsiteY9-206" fmla="*/ 4655 h 10000"/>
                        <a:gd name="connsiteX0-207" fmla="*/ 45 w 10000"/>
                        <a:gd name="connsiteY0-208" fmla="*/ 5032 h 10377"/>
                        <a:gd name="connsiteX1-209" fmla="*/ 2738 w 10000"/>
                        <a:gd name="connsiteY1-210" fmla="*/ 2807 h 10377"/>
                        <a:gd name="connsiteX2-211" fmla="*/ 4886 w 10000"/>
                        <a:gd name="connsiteY2-212" fmla="*/ 0 h 10377"/>
                        <a:gd name="connsiteX3-213" fmla="*/ 8068 w 10000"/>
                        <a:gd name="connsiteY3-214" fmla="*/ 2809 h 10377"/>
                        <a:gd name="connsiteX4-215" fmla="*/ 9996 w 10000"/>
                        <a:gd name="connsiteY4-216" fmla="*/ 5409 h 10377"/>
                        <a:gd name="connsiteX5-217" fmla="*/ 8476 w 10000"/>
                        <a:gd name="connsiteY5-218" fmla="*/ 7302 h 10377"/>
                        <a:gd name="connsiteX6-219" fmla="*/ 5250 w 10000"/>
                        <a:gd name="connsiteY6-220" fmla="*/ 10376 h 10377"/>
                        <a:gd name="connsiteX7-221" fmla="*/ 2753 w 10000"/>
                        <a:gd name="connsiteY7-222" fmla="*/ 7679 h 10377"/>
                        <a:gd name="connsiteX8-223" fmla="*/ 1375 w 10000"/>
                        <a:gd name="connsiteY8-224" fmla="*/ 7361 h 10377"/>
                        <a:gd name="connsiteX9-225" fmla="*/ 45 w 10000"/>
                        <a:gd name="connsiteY9-226" fmla="*/ 5032 h 10377"/>
                        <a:gd name="connsiteX0-227" fmla="*/ 45 w 10000"/>
                        <a:gd name="connsiteY0-228" fmla="*/ 5036 h 10381"/>
                        <a:gd name="connsiteX1-229" fmla="*/ 2738 w 10000"/>
                        <a:gd name="connsiteY1-230" fmla="*/ 2811 h 10381"/>
                        <a:gd name="connsiteX2-231" fmla="*/ 4886 w 10000"/>
                        <a:gd name="connsiteY2-232" fmla="*/ 4 h 10381"/>
                        <a:gd name="connsiteX3-233" fmla="*/ 8068 w 10000"/>
                        <a:gd name="connsiteY3-234" fmla="*/ 2813 h 10381"/>
                        <a:gd name="connsiteX4-235" fmla="*/ 9996 w 10000"/>
                        <a:gd name="connsiteY4-236" fmla="*/ 5413 h 10381"/>
                        <a:gd name="connsiteX5-237" fmla="*/ 8476 w 10000"/>
                        <a:gd name="connsiteY5-238" fmla="*/ 7306 h 10381"/>
                        <a:gd name="connsiteX6-239" fmla="*/ 5250 w 10000"/>
                        <a:gd name="connsiteY6-240" fmla="*/ 10380 h 10381"/>
                        <a:gd name="connsiteX7-241" fmla="*/ 2753 w 10000"/>
                        <a:gd name="connsiteY7-242" fmla="*/ 7683 h 10381"/>
                        <a:gd name="connsiteX8-243" fmla="*/ 1375 w 10000"/>
                        <a:gd name="connsiteY8-244" fmla="*/ 7365 h 10381"/>
                        <a:gd name="connsiteX9-245" fmla="*/ 45 w 10000"/>
                        <a:gd name="connsiteY9-246" fmla="*/ 5036 h 10381"/>
                        <a:gd name="connsiteX0-247" fmla="*/ 45 w 10000"/>
                        <a:gd name="connsiteY0-248" fmla="*/ 5036 h 10796"/>
                        <a:gd name="connsiteX1-249" fmla="*/ 2738 w 10000"/>
                        <a:gd name="connsiteY1-250" fmla="*/ 2811 h 10796"/>
                        <a:gd name="connsiteX2-251" fmla="*/ 4886 w 10000"/>
                        <a:gd name="connsiteY2-252" fmla="*/ 4 h 10796"/>
                        <a:gd name="connsiteX3-253" fmla="*/ 8068 w 10000"/>
                        <a:gd name="connsiteY3-254" fmla="*/ 2813 h 10796"/>
                        <a:gd name="connsiteX4-255" fmla="*/ 9996 w 10000"/>
                        <a:gd name="connsiteY4-256" fmla="*/ 5413 h 10796"/>
                        <a:gd name="connsiteX5-257" fmla="*/ 8476 w 10000"/>
                        <a:gd name="connsiteY5-258" fmla="*/ 7306 h 10796"/>
                        <a:gd name="connsiteX6-259" fmla="*/ 5202 w 10000"/>
                        <a:gd name="connsiteY6-260" fmla="*/ 10795 h 10796"/>
                        <a:gd name="connsiteX7-261" fmla="*/ 2753 w 10000"/>
                        <a:gd name="connsiteY7-262" fmla="*/ 7683 h 10796"/>
                        <a:gd name="connsiteX8-263" fmla="*/ 1375 w 10000"/>
                        <a:gd name="connsiteY8-264" fmla="*/ 7365 h 10796"/>
                        <a:gd name="connsiteX9-265" fmla="*/ 45 w 10000"/>
                        <a:gd name="connsiteY9-266" fmla="*/ 5036 h 10796"/>
                        <a:gd name="connsiteX0-267" fmla="*/ 45 w 10000"/>
                        <a:gd name="connsiteY0-268" fmla="*/ 5036 h 10795"/>
                        <a:gd name="connsiteX1-269" fmla="*/ 2738 w 10000"/>
                        <a:gd name="connsiteY1-270" fmla="*/ 2811 h 10795"/>
                        <a:gd name="connsiteX2-271" fmla="*/ 4886 w 10000"/>
                        <a:gd name="connsiteY2-272" fmla="*/ 4 h 10795"/>
                        <a:gd name="connsiteX3-273" fmla="*/ 8068 w 10000"/>
                        <a:gd name="connsiteY3-274" fmla="*/ 2813 h 10795"/>
                        <a:gd name="connsiteX4-275" fmla="*/ 9996 w 10000"/>
                        <a:gd name="connsiteY4-276" fmla="*/ 5413 h 10795"/>
                        <a:gd name="connsiteX5-277" fmla="*/ 8476 w 10000"/>
                        <a:gd name="connsiteY5-278" fmla="*/ 7306 h 10795"/>
                        <a:gd name="connsiteX6-279" fmla="*/ 5202 w 10000"/>
                        <a:gd name="connsiteY6-280" fmla="*/ 10795 h 10795"/>
                        <a:gd name="connsiteX7-281" fmla="*/ 2753 w 10000"/>
                        <a:gd name="connsiteY7-282" fmla="*/ 7683 h 10795"/>
                        <a:gd name="connsiteX8-283" fmla="*/ 1375 w 10000"/>
                        <a:gd name="connsiteY8-284" fmla="*/ 7365 h 10795"/>
                        <a:gd name="connsiteX9-285" fmla="*/ 45 w 10000"/>
                        <a:gd name="connsiteY9-286" fmla="*/ 5036 h 10795"/>
                        <a:gd name="connsiteX0-287" fmla="*/ 45 w 10000"/>
                        <a:gd name="connsiteY0-288" fmla="*/ 5036 h 10795"/>
                        <a:gd name="connsiteX1-289" fmla="*/ 2738 w 10000"/>
                        <a:gd name="connsiteY1-290" fmla="*/ 2811 h 10795"/>
                        <a:gd name="connsiteX2-291" fmla="*/ 4886 w 10000"/>
                        <a:gd name="connsiteY2-292" fmla="*/ 4 h 10795"/>
                        <a:gd name="connsiteX3-293" fmla="*/ 8068 w 10000"/>
                        <a:gd name="connsiteY3-294" fmla="*/ 2813 h 10795"/>
                        <a:gd name="connsiteX4-295" fmla="*/ 9996 w 10000"/>
                        <a:gd name="connsiteY4-296" fmla="*/ 5413 h 10795"/>
                        <a:gd name="connsiteX5-297" fmla="*/ 8476 w 10000"/>
                        <a:gd name="connsiteY5-298" fmla="*/ 7306 h 10795"/>
                        <a:gd name="connsiteX6-299" fmla="*/ 5202 w 10000"/>
                        <a:gd name="connsiteY6-300" fmla="*/ 10795 h 10795"/>
                        <a:gd name="connsiteX7-301" fmla="*/ 2753 w 10000"/>
                        <a:gd name="connsiteY7-302" fmla="*/ 7683 h 10795"/>
                        <a:gd name="connsiteX8-303" fmla="*/ 1375 w 10000"/>
                        <a:gd name="connsiteY8-304" fmla="*/ 7365 h 10795"/>
                        <a:gd name="connsiteX9-305" fmla="*/ 45 w 10000"/>
                        <a:gd name="connsiteY9-306" fmla="*/ 5036 h 10795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</a:cxnLst>
                      <a:rect l="l" t="t" r="r" b="b"/>
                      <a:pathLst>
                        <a:path w="10000" h="10795">
                          <a:moveTo>
                            <a:pt x="45" y="5036"/>
                          </a:moveTo>
                          <a:cubicBezTo>
                            <a:pt x="272" y="4277"/>
                            <a:pt x="1931" y="3650"/>
                            <a:pt x="2738" y="2811"/>
                          </a:cubicBezTo>
                          <a:cubicBezTo>
                            <a:pt x="3545" y="1972"/>
                            <a:pt x="3352" y="117"/>
                            <a:pt x="4886" y="4"/>
                          </a:cubicBezTo>
                          <a:cubicBezTo>
                            <a:pt x="6420" y="-109"/>
                            <a:pt x="7216" y="1912"/>
                            <a:pt x="8068" y="2813"/>
                          </a:cubicBezTo>
                          <a:cubicBezTo>
                            <a:pt x="8920" y="3715"/>
                            <a:pt x="9928" y="3420"/>
                            <a:pt x="9996" y="5413"/>
                          </a:cubicBezTo>
                          <a:cubicBezTo>
                            <a:pt x="10064" y="7406"/>
                            <a:pt x="9275" y="6409"/>
                            <a:pt x="8476" y="7306"/>
                          </a:cubicBezTo>
                          <a:cubicBezTo>
                            <a:pt x="7677" y="8203"/>
                            <a:pt x="7086" y="10770"/>
                            <a:pt x="5202" y="10795"/>
                          </a:cubicBezTo>
                          <a:cubicBezTo>
                            <a:pt x="3318" y="10820"/>
                            <a:pt x="3391" y="8255"/>
                            <a:pt x="2753" y="7683"/>
                          </a:cubicBezTo>
                          <a:cubicBezTo>
                            <a:pt x="2115" y="7111"/>
                            <a:pt x="2326" y="7496"/>
                            <a:pt x="1375" y="7365"/>
                          </a:cubicBezTo>
                          <a:cubicBezTo>
                            <a:pt x="493" y="6773"/>
                            <a:pt x="-182" y="5795"/>
                            <a:pt x="45" y="5036"/>
                          </a:cubicBezTo>
                          <a:close/>
                        </a:path>
                      </a:pathLst>
                    </a:custGeom>
                    <a:solidFill>
                      <a:srgbClr val="9CE0FA"/>
                    </a:solidFill>
                    <a:ln>
                      <a:noFill/>
                    </a:ln>
                  </p:spPr>
                  <p:txBody>
                    <a:bodyPr wrap="none" anchor="ctr"/>
                    <a:lstStyle/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endParaRPr>
                    </a:p>
                  </p:txBody>
                </p:sp>
                <p:grpSp>
                  <p:nvGrpSpPr>
                    <p:cNvPr id="512" name="Group 511"/>
                    <p:cNvGrpSpPr/>
                    <p:nvPr/>
                  </p:nvGrpSpPr>
                  <p:grpSpPr>
                    <a:xfrm>
                      <a:off x="-1935370" y="2935816"/>
                      <a:ext cx="2333625" cy="1590649"/>
                      <a:chOff x="833331" y="2873352"/>
                      <a:chExt cx="2333625" cy="1590649"/>
                    </a:xfrm>
                  </p:grpSpPr>
                  <p:grpSp>
                    <p:nvGrpSpPr>
                      <p:cNvPr id="513" name="Group 512"/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559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563" name="Oval 562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64" name="Rectangle 563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65" name="Oval 564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66" name="Freeform 565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67" name="Freeform 566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68" name="Freeform 567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69" name="Freeform 568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570" name="Straight Connector 569"/>
                          <p:cNvCxnSpPr>
                            <a:endCxn id="565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571" name="Straight Connector 570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560" name="Group 559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561" name="Oval 560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62" name="TextBox 561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2b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514" name="Group 513"/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546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550" name="Oval 549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51" name="Rectangle 550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52" name="Oval 551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53" name="Freeform 552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54" name="Freeform 553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55" name="Freeform 554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56" name="Freeform 555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557" name="Straight Connector 556"/>
                          <p:cNvCxnSpPr>
                            <a:endCxn id="552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558" name="Straight Connector 557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547" name="Group 546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548" name="Oval 547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9" name="TextBox 548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2d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515" name="Group 514"/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533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537" name="Oval 536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38" name="Rectangle 537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39" name="Oval 538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0" name="Freeform 539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1" name="Freeform 540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2" name="Freeform 541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3" name="Freeform 542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544" name="Straight Connector 543"/>
                          <p:cNvCxnSpPr>
                            <a:endCxn id="539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545" name="Straight Connector 544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534" name="Group 533"/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535" name="Oval 534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36" name="TextBox 535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2c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516" name="Group 515"/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520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524" name="Oval 523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25" name="Rectangle 524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26" name="Oval 525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27" name="Freeform 526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28" name="Freeform 527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29" name="Freeform 528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30" name="Freeform 529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531" name="Straight Connector 530"/>
                          <p:cNvCxnSpPr>
                            <a:endCxn id="526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532" name="Straight Connector 531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521" name="Group 520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522" name="Oval 521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23" name="TextBox 522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2a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cxnSp>
                    <p:nvCxnSpPr>
                      <p:cNvPr id="517" name="Straight Connector 516"/>
                      <p:cNvCxnSpPr>
                        <a:stCxn id="563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518" name="Straight Connector 517"/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519" name="Straight Connector 518"/>
                      <p:cNvCxnSpPr/>
                      <p:nvPr/>
                    </p:nvCxnSpPr>
                    <p:spPr bwMode="auto">
                      <a:xfrm flipH="1">
                        <a:off x="2196042" y="3783542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</p:grpSp>
              <p:sp>
                <p:nvSpPr>
                  <p:cNvPr id="510" name="TextBox 509"/>
                  <p:cNvSpPr txBox="1"/>
                  <p:nvPr/>
                </p:nvSpPr>
                <p:spPr>
                  <a:xfrm>
                    <a:off x="4833576" y="4910165"/>
                    <a:ext cx="753532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2000" dirty="0">
                        <a:solidFill>
                          <a:srgbClr val="000090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AS 2</a:t>
                    </a:r>
                    <a:endParaRPr lang="en-US" sz="2000" dirty="0">
                      <a:solidFill>
                        <a:srgbClr val="000090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grpSp>
              <p:nvGrpSpPr>
                <p:cNvPr id="376" name="Group 375"/>
                <p:cNvGrpSpPr/>
                <p:nvPr/>
              </p:nvGrpSpPr>
              <p:grpSpPr>
                <a:xfrm>
                  <a:off x="8100574" y="3694542"/>
                  <a:ext cx="2575521" cy="1672516"/>
                  <a:chOff x="8100574" y="3694542"/>
                  <a:chExt cx="2575521" cy="1672516"/>
                </a:xfrm>
              </p:grpSpPr>
              <p:sp>
                <p:nvSpPr>
                  <p:cNvPr id="444" name="Freeform 2"/>
                  <p:cNvSpPr/>
                  <p:nvPr/>
                </p:nvSpPr>
                <p:spPr bwMode="auto">
                  <a:xfrm>
                    <a:off x="8100574" y="3694542"/>
                    <a:ext cx="2575521" cy="1672516"/>
                  </a:xfrm>
                  <a:custGeom>
                    <a:avLst/>
                    <a:gdLst>
                      <a:gd name="T0" fmla="*/ 648763 w 10001"/>
                      <a:gd name="T1" fmla="*/ 34777612 h 10125"/>
                      <a:gd name="T2" fmla="*/ 115976403 w 10001"/>
                      <a:gd name="T3" fmla="*/ 13733703 h 10125"/>
                      <a:gd name="T4" fmla="*/ 507700960 w 10001"/>
                      <a:gd name="T5" fmla="*/ 8662125 h 10125"/>
                      <a:gd name="T6" fmla="*/ 810212713 w 10001"/>
                      <a:gd name="T7" fmla="*/ 0 h 10125"/>
                      <a:gd name="T8" fmla="*/ 1090015738 w 10001"/>
                      <a:gd name="T9" fmla="*/ 8687929 h 10125"/>
                      <a:gd name="T10" fmla="*/ 1310938763 w 10001"/>
                      <a:gd name="T11" fmla="*/ 4279362 h 10125"/>
                      <a:gd name="T12" fmla="*/ 1620263134 w 10001"/>
                      <a:gd name="T13" fmla="*/ 25736690 h 10125"/>
                      <a:gd name="T14" fmla="*/ 1394798364 w 10001"/>
                      <a:gd name="T15" fmla="*/ 58525268 h 10125"/>
                      <a:gd name="T16" fmla="*/ 1134622140 w 10001"/>
                      <a:gd name="T17" fmla="*/ 80266624 h 10125"/>
                      <a:gd name="T18" fmla="*/ 860820276 w 10001"/>
                      <a:gd name="T19" fmla="*/ 76142271 h 10125"/>
                      <a:gd name="T20" fmla="*/ 708996782 w 10001"/>
                      <a:gd name="T21" fmla="*/ 85346835 h 10125"/>
                      <a:gd name="T22" fmla="*/ 509322667 w 10001"/>
                      <a:gd name="T23" fmla="*/ 86268164 h 10125"/>
                      <a:gd name="T24" fmla="*/ 353443899 w 10001"/>
                      <a:gd name="T25" fmla="*/ 67979516 h 10125"/>
                      <a:gd name="T26" fmla="*/ 192536914 w 10001"/>
                      <a:gd name="T27" fmla="*/ 64535347 h 10125"/>
                      <a:gd name="T28" fmla="*/ 648763 w 10001"/>
                      <a:gd name="T29" fmla="*/ 34777612 h 1012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connsiteX0" fmla="*/ 4 w 10040"/>
                      <a:gd name="connsiteY0" fmla="*/ 4039 h 10125"/>
                      <a:gd name="connsiteX1" fmla="*/ 715 w 10040"/>
                      <a:gd name="connsiteY1" fmla="*/ 1595 h 10125"/>
                      <a:gd name="connsiteX2" fmla="*/ 3130 w 10040"/>
                      <a:gd name="connsiteY2" fmla="*/ 1006 h 10125"/>
                      <a:gd name="connsiteX3" fmla="*/ 4995 w 10040"/>
                      <a:gd name="connsiteY3" fmla="*/ 0 h 10125"/>
                      <a:gd name="connsiteX4" fmla="*/ 6720 w 10040"/>
                      <a:gd name="connsiteY4" fmla="*/ 1009 h 10125"/>
                      <a:gd name="connsiteX5" fmla="*/ 9989 w 10040"/>
                      <a:gd name="connsiteY5" fmla="*/ 2989 h 10125"/>
                      <a:gd name="connsiteX6" fmla="*/ 8599 w 10040"/>
                      <a:gd name="connsiteY6" fmla="*/ 6797 h 10125"/>
                      <a:gd name="connsiteX7" fmla="*/ 6995 w 10040"/>
                      <a:gd name="connsiteY7" fmla="*/ 9322 h 10125"/>
                      <a:gd name="connsiteX8" fmla="*/ 5307 w 10040"/>
                      <a:gd name="connsiteY8" fmla="*/ 8843 h 10125"/>
                      <a:gd name="connsiteX9" fmla="*/ 4371 w 10040"/>
                      <a:gd name="connsiteY9" fmla="*/ 9912 h 10125"/>
                      <a:gd name="connsiteX10" fmla="*/ 3140 w 10040"/>
                      <a:gd name="connsiteY10" fmla="*/ 10019 h 10125"/>
                      <a:gd name="connsiteX11" fmla="*/ 2179 w 10040"/>
                      <a:gd name="connsiteY11" fmla="*/ 7895 h 10125"/>
                      <a:gd name="connsiteX12" fmla="*/ 1187 w 10040"/>
                      <a:gd name="connsiteY12" fmla="*/ 7495 h 10125"/>
                      <a:gd name="connsiteX13" fmla="*/ 4 w 10040"/>
                      <a:gd name="connsiteY13" fmla="*/ 4039 h 10125"/>
                      <a:gd name="connsiteX0-1" fmla="*/ 4 w 8600"/>
                      <a:gd name="connsiteY0-2" fmla="*/ 4042 h 10128"/>
                      <a:gd name="connsiteX1-3" fmla="*/ 715 w 8600"/>
                      <a:gd name="connsiteY1-4" fmla="*/ 1598 h 10128"/>
                      <a:gd name="connsiteX2-5" fmla="*/ 3130 w 8600"/>
                      <a:gd name="connsiteY2-6" fmla="*/ 1009 h 10128"/>
                      <a:gd name="connsiteX3-7" fmla="*/ 4995 w 8600"/>
                      <a:gd name="connsiteY3-8" fmla="*/ 3 h 10128"/>
                      <a:gd name="connsiteX4-9" fmla="*/ 6720 w 8600"/>
                      <a:gd name="connsiteY4-10" fmla="*/ 1012 h 10128"/>
                      <a:gd name="connsiteX5-11" fmla="*/ 8599 w 8600"/>
                      <a:gd name="connsiteY5-12" fmla="*/ 6800 h 10128"/>
                      <a:gd name="connsiteX6-13" fmla="*/ 6995 w 8600"/>
                      <a:gd name="connsiteY6-14" fmla="*/ 9325 h 10128"/>
                      <a:gd name="connsiteX7-15" fmla="*/ 5307 w 8600"/>
                      <a:gd name="connsiteY7-16" fmla="*/ 8846 h 10128"/>
                      <a:gd name="connsiteX8-17" fmla="*/ 4371 w 8600"/>
                      <a:gd name="connsiteY8-18" fmla="*/ 9915 h 10128"/>
                      <a:gd name="connsiteX9-19" fmla="*/ 3140 w 8600"/>
                      <a:gd name="connsiteY9-20" fmla="*/ 10022 h 10128"/>
                      <a:gd name="connsiteX10-21" fmla="*/ 2179 w 8600"/>
                      <a:gd name="connsiteY10-22" fmla="*/ 7898 h 10128"/>
                      <a:gd name="connsiteX11-23" fmla="*/ 1187 w 8600"/>
                      <a:gd name="connsiteY11-24" fmla="*/ 7498 h 10128"/>
                      <a:gd name="connsiteX12-25" fmla="*/ 4 w 8600"/>
                      <a:gd name="connsiteY12-26" fmla="*/ 4042 h 10128"/>
                      <a:gd name="connsiteX0-27" fmla="*/ 4 w 9326"/>
                      <a:gd name="connsiteY0-28" fmla="*/ 3988 h 9997"/>
                      <a:gd name="connsiteX1-29" fmla="*/ 830 w 9326"/>
                      <a:gd name="connsiteY1-30" fmla="*/ 1575 h 9997"/>
                      <a:gd name="connsiteX2-31" fmla="*/ 3639 w 9326"/>
                      <a:gd name="connsiteY2-32" fmla="*/ 993 h 9997"/>
                      <a:gd name="connsiteX3-33" fmla="*/ 5807 w 9326"/>
                      <a:gd name="connsiteY3-34" fmla="*/ 0 h 9997"/>
                      <a:gd name="connsiteX4-35" fmla="*/ 7813 w 9326"/>
                      <a:gd name="connsiteY4-36" fmla="*/ 996 h 9997"/>
                      <a:gd name="connsiteX5-37" fmla="*/ 9324 w 9326"/>
                      <a:gd name="connsiteY5-38" fmla="*/ 5746 h 9997"/>
                      <a:gd name="connsiteX6-39" fmla="*/ 8133 w 9326"/>
                      <a:gd name="connsiteY6-40" fmla="*/ 9204 h 9997"/>
                      <a:gd name="connsiteX7-41" fmla="*/ 6170 w 9326"/>
                      <a:gd name="connsiteY7-42" fmla="*/ 8731 h 9997"/>
                      <a:gd name="connsiteX8-43" fmla="*/ 5082 w 9326"/>
                      <a:gd name="connsiteY8-44" fmla="*/ 9787 h 9997"/>
                      <a:gd name="connsiteX9-45" fmla="*/ 3650 w 9326"/>
                      <a:gd name="connsiteY9-46" fmla="*/ 9892 h 9997"/>
                      <a:gd name="connsiteX10-47" fmla="*/ 2533 w 9326"/>
                      <a:gd name="connsiteY10-48" fmla="*/ 7795 h 9997"/>
                      <a:gd name="connsiteX11-49" fmla="*/ 1379 w 9326"/>
                      <a:gd name="connsiteY11-50" fmla="*/ 7400 h 9997"/>
                      <a:gd name="connsiteX12-51" fmla="*/ 4 w 9326"/>
                      <a:gd name="connsiteY12-52" fmla="*/ 3988 h 9997"/>
                      <a:gd name="connsiteX0-53" fmla="*/ 4 w 10001"/>
                      <a:gd name="connsiteY0-54" fmla="*/ 3989 h 10041"/>
                      <a:gd name="connsiteX1-55" fmla="*/ 890 w 10001"/>
                      <a:gd name="connsiteY1-56" fmla="*/ 1575 h 10041"/>
                      <a:gd name="connsiteX2-57" fmla="*/ 3902 w 10001"/>
                      <a:gd name="connsiteY2-58" fmla="*/ 993 h 10041"/>
                      <a:gd name="connsiteX3-59" fmla="*/ 6227 w 10001"/>
                      <a:gd name="connsiteY3-60" fmla="*/ 0 h 10041"/>
                      <a:gd name="connsiteX4-61" fmla="*/ 8378 w 10001"/>
                      <a:gd name="connsiteY4-62" fmla="*/ 996 h 10041"/>
                      <a:gd name="connsiteX5-63" fmla="*/ 9998 w 10001"/>
                      <a:gd name="connsiteY5-64" fmla="*/ 5748 h 10041"/>
                      <a:gd name="connsiteX6-65" fmla="*/ 8721 w 10001"/>
                      <a:gd name="connsiteY6-66" fmla="*/ 9207 h 10041"/>
                      <a:gd name="connsiteX7-67" fmla="*/ 5449 w 10001"/>
                      <a:gd name="connsiteY7-68" fmla="*/ 9790 h 10041"/>
                      <a:gd name="connsiteX8-69" fmla="*/ 3914 w 10001"/>
                      <a:gd name="connsiteY8-70" fmla="*/ 9895 h 10041"/>
                      <a:gd name="connsiteX9-71" fmla="*/ 2716 w 10001"/>
                      <a:gd name="connsiteY9-72" fmla="*/ 7797 h 10041"/>
                      <a:gd name="connsiteX10-73" fmla="*/ 1479 w 10001"/>
                      <a:gd name="connsiteY10-74" fmla="*/ 7402 h 10041"/>
                      <a:gd name="connsiteX11-75" fmla="*/ 4 w 10001"/>
                      <a:gd name="connsiteY11-76" fmla="*/ 3989 h 10041"/>
                      <a:gd name="connsiteX0-77" fmla="*/ 4 w 10001"/>
                      <a:gd name="connsiteY0-78" fmla="*/ 3989 h 14825"/>
                      <a:gd name="connsiteX1-79" fmla="*/ 890 w 10001"/>
                      <a:gd name="connsiteY1-80" fmla="*/ 1575 h 14825"/>
                      <a:gd name="connsiteX2-81" fmla="*/ 3902 w 10001"/>
                      <a:gd name="connsiteY2-82" fmla="*/ 993 h 14825"/>
                      <a:gd name="connsiteX3-83" fmla="*/ 6227 w 10001"/>
                      <a:gd name="connsiteY3-84" fmla="*/ 0 h 14825"/>
                      <a:gd name="connsiteX4-85" fmla="*/ 8378 w 10001"/>
                      <a:gd name="connsiteY4-86" fmla="*/ 996 h 14825"/>
                      <a:gd name="connsiteX5-87" fmla="*/ 9998 w 10001"/>
                      <a:gd name="connsiteY5-88" fmla="*/ 5748 h 14825"/>
                      <a:gd name="connsiteX6-89" fmla="*/ 8721 w 10001"/>
                      <a:gd name="connsiteY6-90" fmla="*/ 9207 h 14825"/>
                      <a:gd name="connsiteX7-91" fmla="*/ 6011 w 10001"/>
                      <a:gd name="connsiteY7-92" fmla="*/ 14823 h 14825"/>
                      <a:gd name="connsiteX8-93" fmla="*/ 3914 w 10001"/>
                      <a:gd name="connsiteY8-94" fmla="*/ 9895 h 14825"/>
                      <a:gd name="connsiteX9-95" fmla="*/ 2716 w 10001"/>
                      <a:gd name="connsiteY9-96" fmla="*/ 7797 h 14825"/>
                      <a:gd name="connsiteX10-97" fmla="*/ 1479 w 10001"/>
                      <a:gd name="connsiteY10-98" fmla="*/ 7402 h 14825"/>
                      <a:gd name="connsiteX11-99" fmla="*/ 4 w 10001"/>
                      <a:gd name="connsiteY11-100" fmla="*/ 3989 h 14825"/>
                      <a:gd name="connsiteX0-101" fmla="*/ 4 w 10001"/>
                      <a:gd name="connsiteY0-102" fmla="*/ 7436 h 18272"/>
                      <a:gd name="connsiteX1-103" fmla="*/ 890 w 10001"/>
                      <a:gd name="connsiteY1-104" fmla="*/ 5022 h 18272"/>
                      <a:gd name="connsiteX2-105" fmla="*/ 3902 w 10001"/>
                      <a:gd name="connsiteY2-106" fmla="*/ 4440 h 18272"/>
                      <a:gd name="connsiteX3-107" fmla="*/ 6026 w 10001"/>
                      <a:gd name="connsiteY3-108" fmla="*/ 0 h 18272"/>
                      <a:gd name="connsiteX4-109" fmla="*/ 8378 w 10001"/>
                      <a:gd name="connsiteY4-110" fmla="*/ 4443 h 18272"/>
                      <a:gd name="connsiteX5-111" fmla="*/ 9998 w 10001"/>
                      <a:gd name="connsiteY5-112" fmla="*/ 9195 h 18272"/>
                      <a:gd name="connsiteX6-113" fmla="*/ 8721 w 10001"/>
                      <a:gd name="connsiteY6-114" fmla="*/ 12654 h 18272"/>
                      <a:gd name="connsiteX7-115" fmla="*/ 6011 w 10001"/>
                      <a:gd name="connsiteY7-116" fmla="*/ 18270 h 18272"/>
                      <a:gd name="connsiteX8-117" fmla="*/ 3914 w 10001"/>
                      <a:gd name="connsiteY8-118" fmla="*/ 13342 h 18272"/>
                      <a:gd name="connsiteX9-119" fmla="*/ 2716 w 10001"/>
                      <a:gd name="connsiteY9-120" fmla="*/ 11244 h 18272"/>
                      <a:gd name="connsiteX10-121" fmla="*/ 1479 w 10001"/>
                      <a:gd name="connsiteY10-122" fmla="*/ 10849 h 18272"/>
                      <a:gd name="connsiteX11-123" fmla="*/ 4 w 10001"/>
                      <a:gd name="connsiteY11-124" fmla="*/ 7436 h 18272"/>
                      <a:gd name="connsiteX0-125" fmla="*/ 1 w 9998"/>
                      <a:gd name="connsiteY0-126" fmla="*/ 7436 h 18272"/>
                      <a:gd name="connsiteX1-127" fmla="*/ 3899 w 9998"/>
                      <a:gd name="connsiteY1-128" fmla="*/ 4440 h 18272"/>
                      <a:gd name="connsiteX2-129" fmla="*/ 6023 w 9998"/>
                      <a:gd name="connsiteY2-130" fmla="*/ 0 h 18272"/>
                      <a:gd name="connsiteX3-131" fmla="*/ 8375 w 9998"/>
                      <a:gd name="connsiteY3-132" fmla="*/ 4443 h 18272"/>
                      <a:gd name="connsiteX4-133" fmla="*/ 9995 w 9998"/>
                      <a:gd name="connsiteY4-134" fmla="*/ 9195 h 18272"/>
                      <a:gd name="connsiteX5-135" fmla="*/ 8718 w 9998"/>
                      <a:gd name="connsiteY5-136" fmla="*/ 12654 h 18272"/>
                      <a:gd name="connsiteX6-137" fmla="*/ 6008 w 9998"/>
                      <a:gd name="connsiteY6-138" fmla="*/ 18270 h 18272"/>
                      <a:gd name="connsiteX7-139" fmla="*/ 3911 w 9998"/>
                      <a:gd name="connsiteY7-140" fmla="*/ 13342 h 18272"/>
                      <a:gd name="connsiteX8-141" fmla="*/ 2713 w 9998"/>
                      <a:gd name="connsiteY8-142" fmla="*/ 11244 h 18272"/>
                      <a:gd name="connsiteX9-143" fmla="*/ 1476 w 9998"/>
                      <a:gd name="connsiteY9-144" fmla="*/ 10849 h 18272"/>
                      <a:gd name="connsiteX10-145" fmla="*/ 1 w 9998"/>
                      <a:gd name="connsiteY10-146" fmla="*/ 7436 h 18272"/>
                      <a:gd name="connsiteX0-147" fmla="*/ 35 w 8559"/>
                      <a:gd name="connsiteY0-148" fmla="*/ 5938 h 10000"/>
                      <a:gd name="connsiteX1-149" fmla="*/ 2459 w 8559"/>
                      <a:gd name="connsiteY1-150" fmla="*/ 2430 h 10000"/>
                      <a:gd name="connsiteX2-151" fmla="*/ 4583 w 8559"/>
                      <a:gd name="connsiteY2-152" fmla="*/ 0 h 10000"/>
                      <a:gd name="connsiteX3-153" fmla="*/ 6936 w 8559"/>
                      <a:gd name="connsiteY3-154" fmla="*/ 2432 h 10000"/>
                      <a:gd name="connsiteX4-155" fmla="*/ 8556 w 8559"/>
                      <a:gd name="connsiteY4-156" fmla="*/ 5032 h 10000"/>
                      <a:gd name="connsiteX5-157" fmla="*/ 7279 w 8559"/>
                      <a:gd name="connsiteY5-158" fmla="*/ 6925 h 10000"/>
                      <a:gd name="connsiteX6-159" fmla="*/ 4568 w 8559"/>
                      <a:gd name="connsiteY6-160" fmla="*/ 9999 h 10000"/>
                      <a:gd name="connsiteX7-161" fmla="*/ 2471 w 8559"/>
                      <a:gd name="connsiteY7-162" fmla="*/ 7302 h 10000"/>
                      <a:gd name="connsiteX8-163" fmla="*/ 1273 w 8559"/>
                      <a:gd name="connsiteY8-164" fmla="*/ 6154 h 10000"/>
                      <a:gd name="connsiteX9-165" fmla="*/ 35 w 8559"/>
                      <a:gd name="connsiteY9-166" fmla="*/ 5938 h 10000"/>
                      <a:gd name="connsiteX0-167" fmla="*/ 49 w 9820"/>
                      <a:gd name="connsiteY0-168" fmla="*/ 4655 h 10000"/>
                      <a:gd name="connsiteX1-169" fmla="*/ 2693 w 9820"/>
                      <a:gd name="connsiteY1-170" fmla="*/ 2430 h 10000"/>
                      <a:gd name="connsiteX2-171" fmla="*/ 5175 w 9820"/>
                      <a:gd name="connsiteY2-172" fmla="*/ 0 h 10000"/>
                      <a:gd name="connsiteX3-173" fmla="*/ 7924 w 9820"/>
                      <a:gd name="connsiteY3-174" fmla="*/ 2432 h 10000"/>
                      <a:gd name="connsiteX4-175" fmla="*/ 9816 w 9820"/>
                      <a:gd name="connsiteY4-176" fmla="*/ 5032 h 10000"/>
                      <a:gd name="connsiteX5-177" fmla="*/ 8324 w 9820"/>
                      <a:gd name="connsiteY5-178" fmla="*/ 6925 h 10000"/>
                      <a:gd name="connsiteX6-179" fmla="*/ 5157 w 9820"/>
                      <a:gd name="connsiteY6-180" fmla="*/ 9999 h 10000"/>
                      <a:gd name="connsiteX7-181" fmla="*/ 2707 w 9820"/>
                      <a:gd name="connsiteY7-182" fmla="*/ 7302 h 10000"/>
                      <a:gd name="connsiteX8-183" fmla="*/ 1307 w 9820"/>
                      <a:gd name="connsiteY8-184" fmla="*/ 6154 h 10000"/>
                      <a:gd name="connsiteX9-185" fmla="*/ 49 w 9820"/>
                      <a:gd name="connsiteY9-186" fmla="*/ 4655 h 10000"/>
                      <a:gd name="connsiteX0-187" fmla="*/ 45 w 9995"/>
                      <a:gd name="connsiteY0-188" fmla="*/ 4655 h 10000"/>
                      <a:gd name="connsiteX1-189" fmla="*/ 2737 w 9995"/>
                      <a:gd name="connsiteY1-190" fmla="*/ 2430 h 10000"/>
                      <a:gd name="connsiteX2-191" fmla="*/ 5265 w 9995"/>
                      <a:gd name="connsiteY2-192" fmla="*/ 0 h 10000"/>
                      <a:gd name="connsiteX3-193" fmla="*/ 8064 w 9995"/>
                      <a:gd name="connsiteY3-194" fmla="*/ 2432 h 10000"/>
                      <a:gd name="connsiteX4-195" fmla="*/ 9991 w 9995"/>
                      <a:gd name="connsiteY4-196" fmla="*/ 5032 h 10000"/>
                      <a:gd name="connsiteX5-197" fmla="*/ 8472 w 9995"/>
                      <a:gd name="connsiteY5-198" fmla="*/ 6925 h 10000"/>
                      <a:gd name="connsiteX6-199" fmla="*/ 5247 w 9995"/>
                      <a:gd name="connsiteY6-200" fmla="*/ 9999 h 10000"/>
                      <a:gd name="connsiteX7-201" fmla="*/ 2752 w 9995"/>
                      <a:gd name="connsiteY7-202" fmla="*/ 7302 h 10000"/>
                      <a:gd name="connsiteX8-203" fmla="*/ 1374 w 9995"/>
                      <a:gd name="connsiteY8-204" fmla="*/ 6984 h 10000"/>
                      <a:gd name="connsiteX9-205" fmla="*/ 45 w 9995"/>
                      <a:gd name="connsiteY9-206" fmla="*/ 4655 h 10000"/>
                      <a:gd name="connsiteX0-207" fmla="*/ 45 w 10000"/>
                      <a:gd name="connsiteY0-208" fmla="*/ 5032 h 10377"/>
                      <a:gd name="connsiteX1-209" fmla="*/ 2738 w 10000"/>
                      <a:gd name="connsiteY1-210" fmla="*/ 2807 h 10377"/>
                      <a:gd name="connsiteX2-211" fmla="*/ 4886 w 10000"/>
                      <a:gd name="connsiteY2-212" fmla="*/ 0 h 10377"/>
                      <a:gd name="connsiteX3-213" fmla="*/ 8068 w 10000"/>
                      <a:gd name="connsiteY3-214" fmla="*/ 2809 h 10377"/>
                      <a:gd name="connsiteX4-215" fmla="*/ 9996 w 10000"/>
                      <a:gd name="connsiteY4-216" fmla="*/ 5409 h 10377"/>
                      <a:gd name="connsiteX5-217" fmla="*/ 8476 w 10000"/>
                      <a:gd name="connsiteY5-218" fmla="*/ 7302 h 10377"/>
                      <a:gd name="connsiteX6-219" fmla="*/ 5250 w 10000"/>
                      <a:gd name="connsiteY6-220" fmla="*/ 10376 h 10377"/>
                      <a:gd name="connsiteX7-221" fmla="*/ 2753 w 10000"/>
                      <a:gd name="connsiteY7-222" fmla="*/ 7679 h 10377"/>
                      <a:gd name="connsiteX8-223" fmla="*/ 1375 w 10000"/>
                      <a:gd name="connsiteY8-224" fmla="*/ 7361 h 10377"/>
                      <a:gd name="connsiteX9-225" fmla="*/ 45 w 10000"/>
                      <a:gd name="connsiteY9-226" fmla="*/ 5032 h 10377"/>
                      <a:gd name="connsiteX0-227" fmla="*/ 45 w 10000"/>
                      <a:gd name="connsiteY0-228" fmla="*/ 5036 h 10381"/>
                      <a:gd name="connsiteX1-229" fmla="*/ 2738 w 10000"/>
                      <a:gd name="connsiteY1-230" fmla="*/ 2811 h 10381"/>
                      <a:gd name="connsiteX2-231" fmla="*/ 4886 w 10000"/>
                      <a:gd name="connsiteY2-232" fmla="*/ 4 h 10381"/>
                      <a:gd name="connsiteX3-233" fmla="*/ 8068 w 10000"/>
                      <a:gd name="connsiteY3-234" fmla="*/ 2813 h 10381"/>
                      <a:gd name="connsiteX4-235" fmla="*/ 9996 w 10000"/>
                      <a:gd name="connsiteY4-236" fmla="*/ 5413 h 10381"/>
                      <a:gd name="connsiteX5-237" fmla="*/ 8476 w 10000"/>
                      <a:gd name="connsiteY5-238" fmla="*/ 7306 h 10381"/>
                      <a:gd name="connsiteX6-239" fmla="*/ 5250 w 10000"/>
                      <a:gd name="connsiteY6-240" fmla="*/ 10380 h 10381"/>
                      <a:gd name="connsiteX7-241" fmla="*/ 2753 w 10000"/>
                      <a:gd name="connsiteY7-242" fmla="*/ 7683 h 10381"/>
                      <a:gd name="connsiteX8-243" fmla="*/ 1375 w 10000"/>
                      <a:gd name="connsiteY8-244" fmla="*/ 7365 h 10381"/>
                      <a:gd name="connsiteX9-245" fmla="*/ 45 w 10000"/>
                      <a:gd name="connsiteY9-246" fmla="*/ 5036 h 10381"/>
                      <a:gd name="connsiteX0-247" fmla="*/ 45 w 10000"/>
                      <a:gd name="connsiteY0-248" fmla="*/ 5036 h 10796"/>
                      <a:gd name="connsiteX1-249" fmla="*/ 2738 w 10000"/>
                      <a:gd name="connsiteY1-250" fmla="*/ 2811 h 10796"/>
                      <a:gd name="connsiteX2-251" fmla="*/ 4886 w 10000"/>
                      <a:gd name="connsiteY2-252" fmla="*/ 4 h 10796"/>
                      <a:gd name="connsiteX3-253" fmla="*/ 8068 w 10000"/>
                      <a:gd name="connsiteY3-254" fmla="*/ 2813 h 10796"/>
                      <a:gd name="connsiteX4-255" fmla="*/ 9996 w 10000"/>
                      <a:gd name="connsiteY4-256" fmla="*/ 5413 h 10796"/>
                      <a:gd name="connsiteX5-257" fmla="*/ 8476 w 10000"/>
                      <a:gd name="connsiteY5-258" fmla="*/ 7306 h 10796"/>
                      <a:gd name="connsiteX6-259" fmla="*/ 5202 w 10000"/>
                      <a:gd name="connsiteY6-260" fmla="*/ 10795 h 10796"/>
                      <a:gd name="connsiteX7-261" fmla="*/ 2753 w 10000"/>
                      <a:gd name="connsiteY7-262" fmla="*/ 7683 h 10796"/>
                      <a:gd name="connsiteX8-263" fmla="*/ 1375 w 10000"/>
                      <a:gd name="connsiteY8-264" fmla="*/ 7365 h 10796"/>
                      <a:gd name="connsiteX9-265" fmla="*/ 45 w 10000"/>
                      <a:gd name="connsiteY9-266" fmla="*/ 5036 h 10796"/>
                      <a:gd name="connsiteX0-267" fmla="*/ 45 w 10000"/>
                      <a:gd name="connsiteY0-268" fmla="*/ 5036 h 10795"/>
                      <a:gd name="connsiteX1-269" fmla="*/ 2738 w 10000"/>
                      <a:gd name="connsiteY1-270" fmla="*/ 2811 h 10795"/>
                      <a:gd name="connsiteX2-271" fmla="*/ 4886 w 10000"/>
                      <a:gd name="connsiteY2-272" fmla="*/ 4 h 10795"/>
                      <a:gd name="connsiteX3-273" fmla="*/ 8068 w 10000"/>
                      <a:gd name="connsiteY3-274" fmla="*/ 2813 h 10795"/>
                      <a:gd name="connsiteX4-275" fmla="*/ 9996 w 10000"/>
                      <a:gd name="connsiteY4-276" fmla="*/ 5413 h 10795"/>
                      <a:gd name="connsiteX5-277" fmla="*/ 8476 w 10000"/>
                      <a:gd name="connsiteY5-278" fmla="*/ 7306 h 10795"/>
                      <a:gd name="connsiteX6-279" fmla="*/ 5202 w 10000"/>
                      <a:gd name="connsiteY6-280" fmla="*/ 10795 h 10795"/>
                      <a:gd name="connsiteX7-281" fmla="*/ 2753 w 10000"/>
                      <a:gd name="connsiteY7-282" fmla="*/ 7683 h 10795"/>
                      <a:gd name="connsiteX8-283" fmla="*/ 1375 w 10000"/>
                      <a:gd name="connsiteY8-284" fmla="*/ 7365 h 10795"/>
                      <a:gd name="connsiteX9-285" fmla="*/ 45 w 10000"/>
                      <a:gd name="connsiteY9-286" fmla="*/ 5036 h 10795"/>
                      <a:gd name="connsiteX0-287" fmla="*/ 45 w 10000"/>
                      <a:gd name="connsiteY0-288" fmla="*/ 5036 h 10795"/>
                      <a:gd name="connsiteX1-289" fmla="*/ 2738 w 10000"/>
                      <a:gd name="connsiteY1-290" fmla="*/ 2811 h 10795"/>
                      <a:gd name="connsiteX2-291" fmla="*/ 4886 w 10000"/>
                      <a:gd name="connsiteY2-292" fmla="*/ 4 h 10795"/>
                      <a:gd name="connsiteX3-293" fmla="*/ 8068 w 10000"/>
                      <a:gd name="connsiteY3-294" fmla="*/ 2813 h 10795"/>
                      <a:gd name="connsiteX4-295" fmla="*/ 9996 w 10000"/>
                      <a:gd name="connsiteY4-296" fmla="*/ 5413 h 10795"/>
                      <a:gd name="connsiteX5-297" fmla="*/ 8476 w 10000"/>
                      <a:gd name="connsiteY5-298" fmla="*/ 7306 h 10795"/>
                      <a:gd name="connsiteX6-299" fmla="*/ 5202 w 10000"/>
                      <a:gd name="connsiteY6-300" fmla="*/ 10795 h 10795"/>
                      <a:gd name="connsiteX7-301" fmla="*/ 2753 w 10000"/>
                      <a:gd name="connsiteY7-302" fmla="*/ 7683 h 10795"/>
                      <a:gd name="connsiteX8-303" fmla="*/ 1375 w 10000"/>
                      <a:gd name="connsiteY8-304" fmla="*/ 7365 h 10795"/>
                      <a:gd name="connsiteX9-305" fmla="*/ 45 w 10000"/>
                      <a:gd name="connsiteY9-306" fmla="*/ 5036 h 10795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</a:cxnLst>
                    <a:rect l="l" t="t" r="r" b="b"/>
                    <a:pathLst>
                      <a:path w="10000" h="10795">
                        <a:moveTo>
                          <a:pt x="45" y="5036"/>
                        </a:moveTo>
                        <a:cubicBezTo>
                          <a:pt x="272" y="4277"/>
                          <a:pt x="1931" y="3650"/>
                          <a:pt x="2738" y="2811"/>
                        </a:cubicBezTo>
                        <a:cubicBezTo>
                          <a:pt x="3545" y="1972"/>
                          <a:pt x="3352" y="117"/>
                          <a:pt x="4886" y="4"/>
                        </a:cubicBezTo>
                        <a:cubicBezTo>
                          <a:pt x="6420" y="-109"/>
                          <a:pt x="7216" y="1912"/>
                          <a:pt x="8068" y="2813"/>
                        </a:cubicBezTo>
                        <a:cubicBezTo>
                          <a:pt x="8920" y="3715"/>
                          <a:pt x="9928" y="3420"/>
                          <a:pt x="9996" y="5413"/>
                        </a:cubicBezTo>
                        <a:cubicBezTo>
                          <a:pt x="10064" y="7406"/>
                          <a:pt x="9275" y="6409"/>
                          <a:pt x="8476" y="7306"/>
                        </a:cubicBezTo>
                        <a:cubicBezTo>
                          <a:pt x="7677" y="8203"/>
                          <a:pt x="7086" y="10770"/>
                          <a:pt x="5202" y="10795"/>
                        </a:cubicBezTo>
                        <a:cubicBezTo>
                          <a:pt x="3318" y="10820"/>
                          <a:pt x="3391" y="8255"/>
                          <a:pt x="2753" y="7683"/>
                        </a:cubicBezTo>
                        <a:cubicBezTo>
                          <a:pt x="2115" y="7111"/>
                          <a:pt x="2326" y="7496"/>
                          <a:pt x="1375" y="7365"/>
                        </a:cubicBezTo>
                        <a:cubicBezTo>
                          <a:pt x="493" y="6773"/>
                          <a:pt x="-182" y="5795"/>
                          <a:pt x="45" y="5036"/>
                        </a:cubicBezTo>
                        <a:close/>
                      </a:path>
                    </a:pathLst>
                  </a:custGeom>
                  <a:solidFill>
                    <a:srgbClr val="9CE0FA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grpSp>
                <p:nvGrpSpPr>
                  <p:cNvPr id="445" name="Group 444"/>
                  <p:cNvGrpSpPr/>
                  <p:nvPr/>
                </p:nvGrpSpPr>
                <p:grpSpPr>
                  <a:xfrm>
                    <a:off x="8136838" y="3735782"/>
                    <a:ext cx="2402775" cy="1530043"/>
                    <a:chOff x="8136838" y="3735782"/>
                    <a:chExt cx="2402775" cy="1530043"/>
                  </a:xfrm>
                </p:grpSpPr>
                <p:grpSp>
                  <p:nvGrpSpPr>
                    <p:cNvPr id="446" name="Group 445"/>
                    <p:cNvGrpSpPr/>
                    <p:nvPr/>
                  </p:nvGrpSpPr>
                  <p:grpSpPr>
                    <a:xfrm>
                      <a:off x="8324065" y="3830658"/>
                      <a:ext cx="2215548" cy="1435167"/>
                      <a:chOff x="833331" y="2873352"/>
                      <a:chExt cx="2333625" cy="1590649"/>
                    </a:xfrm>
                  </p:grpSpPr>
                  <p:grpSp>
                    <p:nvGrpSpPr>
                      <p:cNvPr id="448" name="Group 447"/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496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500" name="Oval 499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1" name="Rectangle 500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2" name="Oval 501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3" name="Freeform 502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4" name="Freeform 503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5" name="Freeform 504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6" name="Freeform 505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507" name="Straight Connector 506"/>
                          <p:cNvCxnSpPr>
                            <a:endCxn id="502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508" name="Straight Connector 507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497" name="Group 496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498" name="Oval 497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99" name="TextBox 498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3b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449" name="Group 448"/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483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487" name="Oval 486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88" name="Rectangle 487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89" name="Oval 488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90" name="Freeform 489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91" name="Freeform 490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92" name="Freeform 491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93" name="Freeform 492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494" name="Straight Connector 493"/>
                          <p:cNvCxnSpPr>
                            <a:endCxn id="489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495" name="Straight Connector 494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484" name="Group 483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485" name="Oval 484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86" name="TextBox 485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3d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450" name="Group 449"/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470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474" name="Oval 473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75" name="Rectangle 474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76" name="Oval 475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77" name="Freeform 476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78" name="Freeform 477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79" name="Freeform 478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80" name="Freeform 479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481" name="Straight Connector 480"/>
                          <p:cNvCxnSpPr>
                            <a:endCxn id="476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482" name="Straight Connector 481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471" name="Group 470"/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472" name="Oval 471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73" name="TextBox 472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3c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451" name="Group 450"/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457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461" name="Oval 460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62" name="Rectangle 461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63" name="Oval 462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64" name="Freeform 463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65" name="Freeform 464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66" name="Freeform 465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67" name="Freeform 466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468" name="Straight Connector 467"/>
                          <p:cNvCxnSpPr>
                            <a:endCxn id="463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469" name="Straight Connector 468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458" name="Group 457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459" name="Oval 458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60" name="TextBox 459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3a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cxnSp>
                    <p:nvCxnSpPr>
                      <p:cNvPr id="452" name="Straight Connector 451"/>
                      <p:cNvCxnSpPr>
                        <a:stCxn id="499" idx="2"/>
                        <a:endCxn id="486" idx="0"/>
                      </p:cNvCxnSpPr>
                      <p:nvPr/>
                    </p:nvCxnSpPr>
                    <p:spPr bwMode="auto">
                      <a:xfrm>
                        <a:off x="1991073" y="3242684"/>
                        <a:ext cx="4230" cy="851985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rgbClr val="000090"/>
                        </a:solidFill>
                        <a:prstDash val="dash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453" name="Straight Connector 452"/>
                      <p:cNvCxnSpPr/>
                      <p:nvPr/>
                    </p:nvCxnSpPr>
                    <p:spPr bwMode="auto">
                      <a:xfrm>
                        <a:off x="1407477" y="3648621"/>
                        <a:ext cx="1204913" cy="635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454" name="Straight Connector 453"/>
                      <p:cNvCxnSpPr>
                        <a:stCxn id="500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455" name="Straight Connector 454"/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456" name="Straight Connector 455"/>
                      <p:cNvCxnSpPr/>
                      <p:nvPr/>
                    </p:nvCxnSpPr>
                    <p:spPr bwMode="auto">
                      <a:xfrm flipH="1">
                        <a:off x="1287553" y="3166946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sp>
                  <p:nvSpPr>
                    <p:cNvPr id="447" name="TextBox 446"/>
                    <p:cNvSpPr txBox="1"/>
                    <p:nvPr/>
                  </p:nvSpPr>
                  <p:spPr>
                    <a:xfrm>
                      <a:off x="8136838" y="3735782"/>
                      <a:ext cx="753532" cy="40011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2000" dirty="0">
                          <a:solidFill>
                            <a:srgbClr val="000090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rPr>
                        <a:t>AS 3</a:t>
                      </a:r>
                      <a:endParaRPr lang="en-US" sz="2000" dirty="0">
                        <a:solidFill>
                          <a:srgbClr val="000090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endParaRPr>
                    </a:p>
                  </p:txBody>
                </p:sp>
              </p:grpSp>
            </p:grpSp>
            <p:grpSp>
              <p:nvGrpSpPr>
                <p:cNvPr id="377" name="Group 376"/>
                <p:cNvGrpSpPr/>
                <p:nvPr/>
              </p:nvGrpSpPr>
              <p:grpSpPr>
                <a:xfrm>
                  <a:off x="1426553" y="4136253"/>
                  <a:ext cx="3452487" cy="1719017"/>
                  <a:chOff x="1426553" y="4136253"/>
                  <a:chExt cx="3452487" cy="1719017"/>
                </a:xfrm>
              </p:grpSpPr>
              <p:grpSp>
                <p:nvGrpSpPr>
                  <p:cNvPr id="379" name="Group 378"/>
                  <p:cNvGrpSpPr/>
                  <p:nvPr/>
                </p:nvGrpSpPr>
                <p:grpSpPr>
                  <a:xfrm>
                    <a:off x="1426553" y="4136253"/>
                    <a:ext cx="2557336" cy="1719017"/>
                    <a:chOff x="-2170772" y="2784954"/>
                    <a:chExt cx="2712783" cy="1853712"/>
                  </a:xfrm>
                </p:grpSpPr>
                <p:sp>
                  <p:nvSpPr>
                    <p:cNvPr id="382" name="Freeform 2"/>
                    <p:cNvSpPr/>
                    <p:nvPr/>
                  </p:nvSpPr>
                  <p:spPr bwMode="auto">
                    <a:xfrm>
                      <a:off x="-2170772" y="2784954"/>
                      <a:ext cx="2712783" cy="1853712"/>
                    </a:xfrm>
                    <a:custGeom>
                      <a:avLst/>
                      <a:gdLst>
                        <a:gd name="T0" fmla="*/ 648763 w 10001"/>
                        <a:gd name="T1" fmla="*/ 34777612 h 10125"/>
                        <a:gd name="T2" fmla="*/ 115976403 w 10001"/>
                        <a:gd name="T3" fmla="*/ 13733703 h 10125"/>
                        <a:gd name="T4" fmla="*/ 507700960 w 10001"/>
                        <a:gd name="T5" fmla="*/ 8662125 h 10125"/>
                        <a:gd name="T6" fmla="*/ 810212713 w 10001"/>
                        <a:gd name="T7" fmla="*/ 0 h 10125"/>
                        <a:gd name="T8" fmla="*/ 1090015738 w 10001"/>
                        <a:gd name="T9" fmla="*/ 8687929 h 10125"/>
                        <a:gd name="T10" fmla="*/ 1310938763 w 10001"/>
                        <a:gd name="T11" fmla="*/ 4279362 h 10125"/>
                        <a:gd name="T12" fmla="*/ 1620263134 w 10001"/>
                        <a:gd name="T13" fmla="*/ 25736690 h 10125"/>
                        <a:gd name="T14" fmla="*/ 1394798364 w 10001"/>
                        <a:gd name="T15" fmla="*/ 58525268 h 10125"/>
                        <a:gd name="T16" fmla="*/ 1134622140 w 10001"/>
                        <a:gd name="T17" fmla="*/ 80266624 h 10125"/>
                        <a:gd name="T18" fmla="*/ 860820276 w 10001"/>
                        <a:gd name="T19" fmla="*/ 76142271 h 10125"/>
                        <a:gd name="T20" fmla="*/ 708996782 w 10001"/>
                        <a:gd name="T21" fmla="*/ 85346835 h 10125"/>
                        <a:gd name="T22" fmla="*/ 509322667 w 10001"/>
                        <a:gd name="T23" fmla="*/ 86268164 h 10125"/>
                        <a:gd name="T24" fmla="*/ 353443899 w 10001"/>
                        <a:gd name="T25" fmla="*/ 67979516 h 10125"/>
                        <a:gd name="T26" fmla="*/ 192536914 w 10001"/>
                        <a:gd name="T27" fmla="*/ 64535347 h 10125"/>
                        <a:gd name="T28" fmla="*/ 648763 w 10001"/>
                        <a:gd name="T29" fmla="*/ 34777612 h 10125"/>
                        <a:gd name="T30" fmla="*/ 0 60000 65536"/>
                        <a:gd name="T31" fmla="*/ 0 60000 65536"/>
                        <a:gd name="T32" fmla="*/ 0 60000 65536"/>
                        <a:gd name="T33" fmla="*/ 0 60000 65536"/>
                        <a:gd name="T34" fmla="*/ 0 60000 65536"/>
                        <a:gd name="T35" fmla="*/ 0 60000 65536"/>
                        <a:gd name="T36" fmla="*/ 0 60000 65536"/>
                        <a:gd name="T37" fmla="*/ 0 60000 65536"/>
                        <a:gd name="T38" fmla="*/ 0 60000 65536"/>
                        <a:gd name="T39" fmla="*/ 0 60000 65536"/>
                        <a:gd name="T40" fmla="*/ 0 60000 65536"/>
                        <a:gd name="T41" fmla="*/ 0 60000 65536"/>
                        <a:gd name="T42" fmla="*/ 0 60000 65536"/>
                        <a:gd name="T43" fmla="*/ 0 60000 65536"/>
                        <a:gd name="T44" fmla="*/ 0 60000 65536"/>
                        <a:gd name="connsiteX0" fmla="*/ 4 w 10040"/>
                        <a:gd name="connsiteY0" fmla="*/ 4039 h 10125"/>
                        <a:gd name="connsiteX1" fmla="*/ 715 w 10040"/>
                        <a:gd name="connsiteY1" fmla="*/ 1595 h 10125"/>
                        <a:gd name="connsiteX2" fmla="*/ 3130 w 10040"/>
                        <a:gd name="connsiteY2" fmla="*/ 1006 h 10125"/>
                        <a:gd name="connsiteX3" fmla="*/ 4995 w 10040"/>
                        <a:gd name="connsiteY3" fmla="*/ 0 h 10125"/>
                        <a:gd name="connsiteX4" fmla="*/ 6720 w 10040"/>
                        <a:gd name="connsiteY4" fmla="*/ 1009 h 10125"/>
                        <a:gd name="connsiteX5" fmla="*/ 9989 w 10040"/>
                        <a:gd name="connsiteY5" fmla="*/ 2989 h 10125"/>
                        <a:gd name="connsiteX6" fmla="*/ 8599 w 10040"/>
                        <a:gd name="connsiteY6" fmla="*/ 6797 h 10125"/>
                        <a:gd name="connsiteX7" fmla="*/ 6995 w 10040"/>
                        <a:gd name="connsiteY7" fmla="*/ 9322 h 10125"/>
                        <a:gd name="connsiteX8" fmla="*/ 5307 w 10040"/>
                        <a:gd name="connsiteY8" fmla="*/ 8843 h 10125"/>
                        <a:gd name="connsiteX9" fmla="*/ 4371 w 10040"/>
                        <a:gd name="connsiteY9" fmla="*/ 9912 h 10125"/>
                        <a:gd name="connsiteX10" fmla="*/ 3140 w 10040"/>
                        <a:gd name="connsiteY10" fmla="*/ 10019 h 10125"/>
                        <a:gd name="connsiteX11" fmla="*/ 2179 w 10040"/>
                        <a:gd name="connsiteY11" fmla="*/ 7895 h 10125"/>
                        <a:gd name="connsiteX12" fmla="*/ 1187 w 10040"/>
                        <a:gd name="connsiteY12" fmla="*/ 7495 h 10125"/>
                        <a:gd name="connsiteX13" fmla="*/ 4 w 10040"/>
                        <a:gd name="connsiteY13" fmla="*/ 4039 h 10125"/>
                        <a:gd name="connsiteX0-1" fmla="*/ 4 w 8600"/>
                        <a:gd name="connsiteY0-2" fmla="*/ 4042 h 10128"/>
                        <a:gd name="connsiteX1-3" fmla="*/ 715 w 8600"/>
                        <a:gd name="connsiteY1-4" fmla="*/ 1598 h 10128"/>
                        <a:gd name="connsiteX2-5" fmla="*/ 3130 w 8600"/>
                        <a:gd name="connsiteY2-6" fmla="*/ 1009 h 10128"/>
                        <a:gd name="connsiteX3-7" fmla="*/ 4995 w 8600"/>
                        <a:gd name="connsiteY3-8" fmla="*/ 3 h 10128"/>
                        <a:gd name="connsiteX4-9" fmla="*/ 6720 w 8600"/>
                        <a:gd name="connsiteY4-10" fmla="*/ 1012 h 10128"/>
                        <a:gd name="connsiteX5-11" fmla="*/ 8599 w 8600"/>
                        <a:gd name="connsiteY5-12" fmla="*/ 6800 h 10128"/>
                        <a:gd name="connsiteX6-13" fmla="*/ 6995 w 8600"/>
                        <a:gd name="connsiteY6-14" fmla="*/ 9325 h 10128"/>
                        <a:gd name="connsiteX7-15" fmla="*/ 5307 w 8600"/>
                        <a:gd name="connsiteY7-16" fmla="*/ 8846 h 10128"/>
                        <a:gd name="connsiteX8-17" fmla="*/ 4371 w 8600"/>
                        <a:gd name="connsiteY8-18" fmla="*/ 9915 h 10128"/>
                        <a:gd name="connsiteX9-19" fmla="*/ 3140 w 8600"/>
                        <a:gd name="connsiteY9-20" fmla="*/ 10022 h 10128"/>
                        <a:gd name="connsiteX10-21" fmla="*/ 2179 w 8600"/>
                        <a:gd name="connsiteY10-22" fmla="*/ 7898 h 10128"/>
                        <a:gd name="connsiteX11-23" fmla="*/ 1187 w 8600"/>
                        <a:gd name="connsiteY11-24" fmla="*/ 7498 h 10128"/>
                        <a:gd name="connsiteX12-25" fmla="*/ 4 w 8600"/>
                        <a:gd name="connsiteY12-26" fmla="*/ 4042 h 10128"/>
                        <a:gd name="connsiteX0-27" fmla="*/ 4 w 9326"/>
                        <a:gd name="connsiteY0-28" fmla="*/ 3988 h 9997"/>
                        <a:gd name="connsiteX1-29" fmla="*/ 830 w 9326"/>
                        <a:gd name="connsiteY1-30" fmla="*/ 1575 h 9997"/>
                        <a:gd name="connsiteX2-31" fmla="*/ 3639 w 9326"/>
                        <a:gd name="connsiteY2-32" fmla="*/ 993 h 9997"/>
                        <a:gd name="connsiteX3-33" fmla="*/ 5807 w 9326"/>
                        <a:gd name="connsiteY3-34" fmla="*/ 0 h 9997"/>
                        <a:gd name="connsiteX4-35" fmla="*/ 7813 w 9326"/>
                        <a:gd name="connsiteY4-36" fmla="*/ 996 h 9997"/>
                        <a:gd name="connsiteX5-37" fmla="*/ 9324 w 9326"/>
                        <a:gd name="connsiteY5-38" fmla="*/ 5746 h 9997"/>
                        <a:gd name="connsiteX6-39" fmla="*/ 8133 w 9326"/>
                        <a:gd name="connsiteY6-40" fmla="*/ 9204 h 9997"/>
                        <a:gd name="connsiteX7-41" fmla="*/ 6170 w 9326"/>
                        <a:gd name="connsiteY7-42" fmla="*/ 8731 h 9997"/>
                        <a:gd name="connsiteX8-43" fmla="*/ 5082 w 9326"/>
                        <a:gd name="connsiteY8-44" fmla="*/ 9787 h 9997"/>
                        <a:gd name="connsiteX9-45" fmla="*/ 3650 w 9326"/>
                        <a:gd name="connsiteY9-46" fmla="*/ 9892 h 9997"/>
                        <a:gd name="connsiteX10-47" fmla="*/ 2533 w 9326"/>
                        <a:gd name="connsiteY10-48" fmla="*/ 7795 h 9997"/>
                        <a:gd name="connsiteX11-49" fmla="*/ 1379 w 9326"/>
                        <a:gd name="connsiteY11-50" fmla="*/ 7400 h 9997"/>
                        <a:gd name="connsiteX12-51" fmla="*/ 4 w 9326"/>
                        <a:gd name="connsiteY12-52" fmla="*/ 3988 h 9997"/>
                        <a:gd name="connsiteX0-53" fmla="*/ 4 w 10001"/>
                        <a:gd name="connsiteY0-54" fmla="*/ 3989 h 10041"/>
                        <a:gd name="connsiteX1-55" fmla="*/ 890 w 10001"/>
                        <a:gd name="connsiteY1-56" fmla="*/ 1575 h 10041"/>
                        <a:gd name="connsiteX2-57" fmla="*/ 3902 w 10001"/>
                        <a:gd name="connsiteY2-58" fmla="*/ 993 h 10041"/>
                        <a:gd name="connsiteX3-59" fmla="*/ 6227 w 10001"/>
                        <a:gd name="connsiteY3-60" fmla="*/ 0 h 10041"/>
                        <a:gd name="connsiteX4-61" fmla="*/ 8378 w 10001"/>
                        <a:gd name="connsiteY4-62" fmla="*/ 996 h 10041"/>
                        <a:gd name="connsiteX5-63" fmla="*/ 9998 w 10001"/>
                        <a:gd name="connsiteY5-64" fmla="*/ 5748 h 10041"/>
                        <a:gd name="connsiteX6-65" fmla="*/ 8721 w 10001"/>
                        <a:gd name="connsiteY6-66" fmla="*/ 9207 h 10041"/>
                        <a:gd name="connsiteX7-67" fmla="*/ 5449 w 10001"/>
                        <a:gd name="connsiteY7-68" fmla="*/ 9790 h 10041"/>
                        <a:gd name="connsiteX8-69" fmla="*/ 3914 w 10001"/>
                        <a:gd name="connsiteY8-70" fmla="*/ 9895 h 10041"/>
                        <a:gd name="connsiteX9-71" fmla="*/ 2716 w 10001"/>
                        <a:gd name="connsiteY9-72" fmla="*/ 7797 h 10041"/>
                        <a:gd name="connsiteX10-73" fmla="*/ 1479 w 10001"/>
                        <a:gd name="connsiteY10-74" fmla="*/ 7402 h 10041"/>
                        <a:gd name="connsiteX11-75" fmla="*/ 4 w 10001"/>
                        <a:gd name="connsiteY11-76" fmla="*/ 3989 h 10041"/>
                        <a:gd name="connsiteX0-77" fmla="*/ 4 w 10001"/>
                        <a:gd name="connsiteY0-78" fmla="*/ 3989 h 14825"/>
                        <a:gd name="connsiteX1-79" fmla="*/ 890 w 10001"/>
                        <a:gd name="connsiteY1-80" fmla="*/ 1575 h 14825"/>
                        <a:gd name="connsiteX2-81" fmla="*/ 3902 w 10001"/>
                        <a:gd name="connsiteY2-82" fmla="*/ 993 h 14825"/>
                        <a:gd name="connsiteX3-83" fmla="*/ 6227 w 10001"/>
                        <a:gd name="connsiteY3-84" fmla="*/ 0 h 14825"/>
                        <a:gd name="connsiteX4-85" fmla="*/ 8378 w 10001"/>
                        <a:gd name="connsiteY4-86" fmla="*/ 996 h 14825"/>
                        <a:gd name="connsiteX5-87" fmla="*/ 9998 w 10001"/>
                        <a:gd name="connsiteY5-88" fmla="*/ 5748 h 14825"/>
                        <a:gd name="connsiteX6-89" fmla="*/ 8721 w 10001"/>
                        <a:gd name="connsiteY6-90" fmla="*/ 9207 h 14825"/>
                        <a:gd name="connsiteX7-91" fmla="*/ 6011 w 10001"/>
                        <a:gd name="connsiteY7-92" fmla="*/ 14823 h 14825"/>
                        <a:gd name="connsiteX8-93" fmla="*/ 3914 w 10001"/>
                        <a:gd name="connsiteY8-94" fmla="*/ 9895 h 14825"/>
                        <a:gd name="connsiteX9-95" fmla="*/ 2716 w 10001"/>
                        <a:gd name="connsiteY9-96" fmla="*/ 7797 h 14825"/>
                        <a:gd name="connsiteX10-97" fmla="*/ 1479 w 10001"/>
                        <a:gd name="connsiteY10-98" fmla="*/ 7402 h 14825"/>
                        <a:gd name="connsiteX11-99" fmla="*/ 4 w 10001"/>
                        <a:gd name="connsiteY11-100" fmla="*/ 3989 h 14825"/>
                        <a:gd name="connsiteX0-101" fmla="*/ 4 w 10001"/>
                        <a:gd name="connsiteY0-102" fmla="*/ 7436 h 18272"/>
                        <a:gd name="connsiteX1-103" fmla="*/ 890 w 10001"/>
                        <a:gd name="connsiteY1-104" fmla="*/ 5022 h 18272"/>
                        <a:gd name="connsiteX2-105" fmla="*/ 3902 w 10001"/>
                        <a:gd name="connsiteY2-106" fmla="*/ 4440 h 18272"/>
                        <a:gd name="connsiteX3-107" fmla="*/ 6026 w 10001"/>
                        <a:gd name="connsiteY3-108" fmla="*/ 0 h 18272"/>
                        <a:gd name="connsiteX4-109" fmla="*/ 8378 w 10001"/>
                        <a:gd name="connsiteY4-110" fmla="*/ 4443 h 18272"/>
                        <a:gd name="connsiteX5-111" fmla="*/ 9998 w 10001"/>
                        <a:gd name="connsiteY5-112" fmla="*/ 9195 h 18272"/>
                        <a:gd name="connsiteX6-113" fmla="*/ 8721 w 10001"/>
                        <a:gd name="connsiteY6-114" fmla="*/ 12654 h 18272"/>
                        <a:gd name="connsiteX7-115" fmla="*/ 6011 w 10001"/>
                        <a:gd name="connsiteY7-116" fmla="*/ 18270 h 18272"/>
                        <a:gd name="connsiteX8-117" fmla="*/ 3914 w 10001"/>
                        <a:gd name="connsiteY8-118" fmla="*/ 13342 h 18272"/>
                        <a:gd name="connsiteX9-119" fmla="*/ 2716 w 10001"/>
                        <a:gd name="connsiteY9-120" fmla="*/ 11244 h 18272"/>
                        <a:gd name="connsiteX10-121" fmla="*/ 1479 w 10001"/>
                        <a:gd name="connsiteY10-122" fmla="*/ 10849 h 18272"/>
                        <a:gd name="connsiteX11-123" fmla="*/ 4 w 10001"/>
                        <a:gd name="connsiteY11-124" fmla="*/ 7436 h 18272"/>
                        <a:gd name="connsiteX0-125" fmla="*/ 1 w 9998"/>
                        <a:gd name="connsiteY0-126" fmla="*/ 7436 h 18272"/>
                        <a:gd name="connsiteX1-127" fmla="*/ 3899 w 9998"/>
                        <a:gd name="connsiteY1-128" fmla="*/ 4440 h 18272"/>
                        <a:gd name="connsiteX2-129" fmla="*/ 6023 w 9998"/>
                        <a:gd name="connsiteY2-130" fmla="*/ 0 h 18272"/>
                        <a:gd name="connsiteX3-131" fmla="*/ 8375 w 9998"/>
                        <a:gd name="connsiteY3-132" fmla="*/ 4443 h 18272"/>
                        <a:gd name="connsiteX4-133" fmla="*/ 9995 w 9998"/>
                        <a:gd name="connsiteY4-134" fmla="*/ 9195 h 18272"/>
                        <a:gd name="connsiteX5-135" fmla="*/ 8718 w 9998"/>
                        <a:gd name="connsiteY5-136" fmla="*/ 12654 h 18272"/>
                        <a:gd name="connsiteX6-137" fmla="*/ 6008 w 9998"/>
                        <a:gd name="connsiteY6-138" fmla="*/ 18270 h 18272"/>
                        <a:gd name="connsiteX7-139" fmla="*/ 3911 w 9998"/>
                        <a:gd name="connsiteY7-140" fmla="*/ 13342 h 18272"/>
                        <a:gd name="connsiteX8-141" fmla="*/ 2713 w 9998"/>
                        <a:gd name="connsiteY8-142" fmla="*/ 11244 h 18272"/>
                        <a:gd name="connsiteX9-143" fmla="*/ 1476 w 9998"/>
                        <a:gd name="connsiteY9-144" fmla="*/ 10849 h 18272"/>
                        <a:gd name="connsiteX10-145" fmla="*/ 1 w 9998"/>
                        <a:gd name="connsiteY10-146" fmla="*/ 7436 h 18272"/>
                        <a:gd name="connsiteX0-147" fmla="*/ 35 w 8559"/>
                        <a:gd name="connsiteY0-148" fmla="*/ 5938 h 10000"/>
                        <a:gd name="connsiteX1-149" fmla="*/ 2459 w 8559"/>
                        <a:gd name="connsiteY1-150" fmla="*/ 2430 h 10000"/>
                        <a:gd name="connsiteX2-151" fmla="*/ 4583 w 8559"/>
                        <a:gd name="connsiteY2-152" fmla="*/ 0 h 10000"/>
                        <a:gd name="connsiteX3-153" fmla="*/ 6936 w 8559"/>
                        <a:gd name="connsiteY3-154" fmla="*/ 2432 h 10000"/>
                        <a:gd name="connsiteX4-155" fmla="*/ 8556 w 8559"/>
                        <a:gd name="connsiteY4-156" fmla="*/ 5032 h 10000"/>
                        <a:gd name="connsiteX5-157" fmla="*/ 7279 w 8559"/>
                        <a:gd name="connsiteY5-158" fmla="*/ 6925 h 10000"/>
                        <a:gd name="connsiteX6-159" fmla="*/ 4568 w 8559"/>
                        <a:gd name="connsiteY6-160" fmla="*/ 9999 h 10000"/>
                        <a:gd name="connsiteX7-161" fmla="*/ 2471 w 8559"/>
                        <a:gd name="connsiteY7-162" fmla="*/ 7302 h 10000"/>
                        <a:gd name="connsiteX8-163" fmla="*/ 1273 w 8559"/>
                        <a:gd name="connsiteY8-164" fmla="*/ 6154 h 10000"/>
                        <a:gd name="connsiteX9-165" fmla="*/ 35 w 8559"/>
                        <a:gd name="connsiteY9-166" fmla="*/ 5938 h 10000"/>
                        <a:gd name="connsiteX0-167" fmla="*/ 49 w 9820"/>
                        <a:gd name="connsiteY0-168" fmla="*/ 4655 h 10000"/>
                        <a:gd name="connsiteX1-169" fmla="*/ 2693 w 9820"/>
                        <a:gd name="connsiteY1-170" fmla="*/ 2430 h 10000"/>
                        <a:gd name="connsiteX2-171" fmla="*/ 5175 w 9820"/>
                        <a:gd name="connsiteY2-172" fmla="*/ 0 h 10000"/>
                        <a:gd name="connsiteX3-173" fmla="*/ 7924 w 9820"/>
                        <a:gd name="connsiteY3-174" fmla="*/ 2432 h 10000"/>
                        <a:gd name="connsiteX4-175" fmla="*/ 9816 w 9820"/>
                        <a:gd name="connsiteY4-176" fmla="*/ 5032 h 10000"/>
                        <a:gd name="connsiteX5-177" fmla="*/ 8324 w 9820"/>
                        <a:gd name="connsiteY5-178" fmla="*/ 6925 h 10000"/>
                        <a:gd name="connsiteX6-179" fmla="*/ 5157 w 9820"/>
                        <a:gd name="connsiteY6-180" fmla="*/ 9999 h 10000"/>
                        <a:gd name="connsiteX7-181" fmla="*/ 2707 w 9820"/>
                        <a:gd name="connsiteY7-182" fmla="*/ 7302 h 10000"/>
                        <a:gd name="connsiteX8-183" fmla="*/ 1307 w 9820"/>
                        <a:gd name="connsiteY8-184" fmla="*/ 6154 h 10000"/>
                        <a:gd name="connsiteX9-185" fmla="*/ 49 w 9820"/>
                        <a:gd name="connsiteY9-186" fmla="*/ 4655 h 10000"/>
                        <a:gd name="connsiteX0-187" fmla="*/ 45 w 9995"/>
                        <a:gd name="connsiteY0-188" fmla="*/ 4655 h 10000"/>
                        <a:gd name="connsiteX1-189" fmla="*/ 2737 w 9995"/>
                        <a:gd name="connsiteY1-190" fmla="*/ 2430 h 10000"/>
                        <a:gd name="connsiteX2-191" fmla="*/ 5265 w 9995"/>
                        <a:gd name="connsiteY2-192" fmla="*/ 0 h 10000"/>
                        <a:gd name="connsiteX3-193" fmla="*/ 8064 w 9995"/>
                        <a:gd name="connsiteY3-194" fmla="*/ 2432 h 10000"/>
                        <a:gd name="connsiteX4-195" fmla="*/ 9991 w 9995"/>
                        <a:gd name="connsiteY4-196" fmla="*/ 5032 h 10000"/>
                        <a:gd name="connsiteX5-197" fmla="*/ 8472 w 9995"/>
                        <a:gd name="connsiteY5-198" fmla="*/ 6925 h 10000"/>
                        <a:gd name="connsiteX6-199" fmla="*/ 5247 w 9995"/>
                        <a:gd name="connsiteY6-200" fmla="*/ 9999 h 10000"/>
                        <a:gd name="connsiteX7-201" fmla="*/ 2752 w 9995"/>
                        <a:gd name="connsiteY7-202" fmla="*/ 7302 h 10000"/>
                        <a:gd name="connsiteX8-203" fmla="*/ 1374 w 9995"/>
                        <a:gd name="connsiteY8-204" fmla="*/ 6984 h 10000"/>
                        <a:gd name="connsiteX9-205" fmla="*/ 45 w 9995"/>
                        <a:gd name="connsiteY9-206" fmla="*/ 4655 h 10000"/>
                        <a:gd name="connsiteX0-207" fmla="*/ 45 w 10000"/>
                        <a:gd name="connsiteY0-208" fmla="*/ 5032 h 10377"/>
                        <a:gd name="connsiteX1-209" fmla="*/ 2738 w 10000"/>
                        <a:gd name="connsiteY1-210" fmla="*/ 2807 h 10377"/>
                        <a:gd name="connsiteX2-211" fmla="*/ 4886 w 10000"/>
                        <a:gd name="connsiteY2-212" fmla="*/ 0 h 10377"/>
                        <a:gd name="connsiteX3-213" fmla="*/ 8068 w 10000"/>
                        <a:gd name="connsiteY3-214" fmla="*/ 2809 h 10377"/>
                        <a:gd name="connsiteX4-215" fmla="*/ 9996 w 10000"/>
                        <a:gd name="connsiteY4-216" fmla="*/ 5409 h 10377"/>
                        <a:gd name="connsiteX5-217" fmla="*/ 8476 w 10000"/>
                        <a:gd name="connsiteY5-218" fmla="*/ 7302 h 10377"/>
                        <a:gd name="connsiteX6-219" fmla="*/ 5250 w 10000"/>
                        <a:gd name="connsiteY6-220" fmla="*/ 10376 h 10377"/>
                        <a:gd name="connsiteX7-221" fmla="*/ 2753 w 10000"/>
                        <a:gd name="connsiteY7-222" fmla="*/ 7679 h 10377"/>
                        <a:gd name="connsiteX8-223" fmla="*/ 1375 w 10000"/>
                        <a:gd name="connsiteY8-224" fmla="*/ 7361 h 10377"/>
                        <a:gd name="connsiteX9-225" fmla="*/ 45 w 10000"/>
                        <a:gd name="connsiteY9-226" fmla="*/ 5032 h 10377"/>
                        <a:gd name="connsiteX0-227" fmla="*/ 45 w 10000"/>
                        <a:gd name="connsiteY0-228" fmla="*/ 5036 h 10381"/>
                        <a:gd name="connsiteX1-229" fmla="*/ 2738 w 10000"/>
                        <a:gd name="connsiteY1-230" fmla="*/ 2811 h 10381"/>
                        <a:gd name="connsiteX2-231" fmla="*/ 4886 w 10000"/>
                        <a:gd name="connsiteY2-232" fmla="*/ 4 h 10381"/>
                        <a:gd name="connsiteX3-233" fmla="*/ 8068 w 10000"/>
                        <a:gd name="connsiteY3-234" fmla="*/ 2813 h 10381"/>
                        <a:gd name="connsiteX4-235" fmla="*/ 9996 w 10000"/>
                        <a:gd name="connsiteY4-236" fmla="*/ 5413 h 10381"/>
                        <a:gd name="connsiteX5-237" fmla="*/ 8476 w 10000"/>
                        <a:gd name="connsiteY5-238" fmla="*/ 7306 h 10381"/>
                        <a:gd name="connsiteX6-239" fmla="*/ 5250 w 10000"/>
                        <a:gd name="connsiteY6-240" fmla="*/ 10380 h 10381"/>
                        <a:gd name="connsiteX7-241" fmla="*/ 2753 w 10000"/>
                        <a:gd name="connsiteY7-242" fmla="*/ 7683 h 10381"/>
                        <a:gd name="connsiteX8-243" fmla="*/ 1375 w 10000"/>
                        <a:gd name="connsiteY8-244" fmla="*/ 7365 h 10381"/>
                        <a:gd name="connsiteX9-245" fmla="*/ 45 w 10000"/>
                        <a:gd name="connsiteY9-246" fmla="*/ 5036 h 10381"/>
                        <a:gd name="connsiteX0-247" fmla="*/ 45 w 10000"/>
                        <a:gd name="connsiteY0-248" fmla="*/ 5036 h 10796"/>
                        <a:gd name="connsiteX1-249" fmla="*/ 2738 w 10000"/>
                        <a:gd name="connsiteY1-250" fmla="*/ 2811 h 10796"/>
                        <a:gd name="connsiteX2-251" fmla="*/ 4886 w 10000"/>
                        <a:gd name="connsiteY2-252" fmla="*/ 4 h 10796"/>
                        <a:gd name="connsiteX3-253" fmla="*/ 8068 w 10000"/>
                        <a:gd name="connsiteY3-254" fmla="*/ 2813 h 10796"/>
                        <a:gd name="connsiteX4-255" fmla="*/ 9996 w 10000"/>
                        <a:gd name="connsiteY4-256" fmla="*/ 5413 h 10796"/>
                        <a:gd name="connsiteX5-257" fmla="*/ 8476 w 10000"/>
                        <a:gd name="connsiteY5-258" fmla="*/ 7306 h 10796"/>
                        <a:gd name="connsiteX6-259" fmla="*/ 5202 w 10000"/>
                        <a:gd name="connsiteY6-260" fmla="*/ 10795 h 10796"/>
                        <a:gd name="connsiteX7-261" fmla="*/ 2753 w 10000"/>
                        <a:gd name="connsiteY7-262" fmla="*/ 7683 h 10796"/>
                        <a:gd name="connsiteX8-263" fmla="*/ 1375 w 10000"/>
                        <a:gd name="connsiteY8-264" fmla="*/ 7365 h 10796"/>
                        <a:gd name="connsiteX9-265" fmla="*/ 45 w 10000"/>
                        <a:gd name="connsiteY9-266" fmla="*/ 5036 h 10796"/>
                        <a:gd name="connsiteX0-267" fmla="*/ 45 w 10000"/>
                        <a:gd name="connsiteY0-268" fmla="*/ 5036 h 10795"/>
                        <a:gd name="connsiteX1-269" fmla="*/ 2738 w 10000"/>
                        <a:gd name="connsiteY1-270" fmla="*/ 2811 h 10795"/>
                        <a:gd name="connsiteX2-271" fmla="*/ 4886 w 10000"/>
                        <a:gd name="connsiteY2-272" fmla="*/ 4 h 10795"/>
                        <a:gd name="connsiteX3-273" fmla="*/ 8068 w 10000"/>
                        <a:gd name="connsiteY3-274" fmla="*/ 2813 h 10795"/>
                        <a:gd name="connsiteX4-275" fmla="*/ 9996 w 10000"/>
                        <a:gd name="connsiteY4-276" fmla="*/ 5413 h 10795"/>
                        <a:gd name="connsiteX5-277" fmla="*/ 8476 w 10000"/>
                        <a:gd name="connsiteY5-278" fmla="*/ 7306 h 10795"/>
                        <a:gd name="connsiteX6-279" fmla="*/ 5202 w 10000"/>
                        <a:gd name="connsiteY6-280" fmla="*/ 10795 h 10795"/>
                        <a:gd name="connsiteX7-281" fmla="*/ 2753 w 10000"/>
                        <a:gd name="connsiteY7-282" fmla="*/ 7683 h 10795"/>
                        <a:gd name="connsiteX8-283" fmla="*/ 1375 w 10000"/>
                        <a:gd name="connsiteY8-284" fmla="*/ 7365 h 10795"/>
                        <a:gd name="connsiteX9-285" fmla="*/ 45 w 10000"/>
                        <a:gd name="connsiteY9-286" fmla="*/ 5036 h 10795"/>
                        <a:gd name="connsiteX0-287" fmla="*/ 45 w 10000"/>
                        <a:gd name="connsiteY0-288" fmla="*/ 5036 h 10795"/>
                        <a:gd name="connsiteX1-289" fmla="*/ 2738 w 10000"/>
                        <a:gd name="connsiteY1-290" fmla="*/ 2811 h 10795"/>
                        <a:gd name="connsiteX2-291" fmla="*/ 4886 w 10000"/>
                        <a:gd name="connsiteY2-292" fmla="*/ 4 h 10795"/>
                        <a:gd name="connsiteX3-293" fmla="*/ 8068 w 10000"/>
                        <a:gd name="connsiteY3-294" fmla="*/ 2813 h 10795"/>
                        <a:gd name="connsiteX4-295" fmla="*/ 9996 w 10000"/>
                        <a:gd name="connsiteY4-296" fmla="*/ 5413 h 10795"/>
                        <a:gd name="connsiteX5-297" fmla="*/ 8476 w 10000"/>
                        <a:gd name="connsiteY5-298" fmla="*/ 7306 h 10795"/>
                        <a:gd name="connsiteX6-299" fmla="*/ 5202 w 10000"/>
                        <a:gd name="connsiteY6-300" fmla="*/ 10795 h 10795"/>
                        <a:gd name="connsiteX7-301" fmla="*/ 2753 w 10000"/>
                        <a:gd name="connsiteY7-302" fmla="*/ 7683 h 10795"/>
                        <a:gd name="connsiteX8-303" fmla="*/ 1375 w 10000"/>
                        <a:gd name="connsiteY8-304" fmla="*/ 7365 h 10795"/>
                        <a:gd name="connsiteX9-305" fmla="*/ 45 w 10000"/>
                        <a:gd name="connsiteY9-306" fmla="*/ 5036 h 10795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</a:cxnLst>
                      <a:rect l="l" t="t" r="r" b="b"/>
                      <a:pathLst>
                        <a:path w="10000" h="10795">
                          <a:moveTo>
                            <a:pt x="45" y="5036"/>
                          </a:moveTo>
                          <a:cubicBezTo>
                            <a:pt x="272" y="4277"/>
                            <a:pt x="1931" y="3650"/>
                            <a:pt x="2738" y="2811"/>
                          </a:cubicBezTo>
                          <a:cubicBezTo>
                            <a:pt x="3545" y="1972"/>
                            <a:pt x="3352" y="117"/>
                            <a:pt x="4886" y="4"/>
                          </a:cubicBezTo>
                          <a:cubicBezTo>
                            <a:pt x="6420" y="-109"/>
                            <a:pt x="7216" y="1912"/>
                            <a:pt x="8068" y="2813"/>
                          </a:cubicBezTo>
                          <a:cubicBezTo>
                            <a:pt x="8920" y="3715"/>
                            <a:pt x="9928" y="3420"/>
                            <a:pt x="9996" y="5413"/>
                          </a:cubicBezTo>
                          <a:cubicBezTo>
                            <a:pt x="10064" y="7406"/>
                            <a:pt x="9275" y="6409"/>
                            <a:pt x="8476" y="7306"/>
                          </a:cubicBezTo>
                          <a:cubicBezTo>
                            <a:pt x="7677" y="8203"/>
                            <a:pt x="7086" y="10770"/>
                            <a:pt x="5202" y="10795"/>
                          </a:cubicBezTo>
                          <a:cubicBezTo>
                            <a:pt x="3318" y="10820"/>
                            <a:pt x="3391" y="8255"/>
                            <a:pt x="2753" y="7683"/>
                          </a:cubicBezTo>
                          <a:cubicBezTo>
                            <a:pt x="2115" y="7111"/>
                            <a:pt x="2326" y="7496"/>
                            <a:pt x="1375" y="7365"/>
                          </a:cubicBezTo>
                          <a:cubicBezTo>
                            <a:pt x="493" y="6773"/>
                            <a:pt x="-182" y="5795"/>
                            <a:pt x="45" y="5036"/>
                          </a:cubicBezTo>
                          <a:close/>
                        </a:path>
                      </a:pathLst>
                    </a:custGeom>
                    <a:solidFill>
                      <a:srgbClr val="9CE0FA"/>
                    </a:solidFill>
                    <a:ln>
                      <a:noFill/>
                    </a:ln>
                  </p:spPr>
                  <p:txBody>
                    <a:bodyPr wrap="none" anchor="ctr"/>
                    <a:lstStyle/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endParaRPr>
                    </a:p>
                  </p:txBody>
                </p:sp>
                <p:grpSp>
                  <p:nvGrpSpPr>
                    <p:cNvPr id="383" name="Group 382"/>
                    <p:cNvGrpSpPr/>
                    <p:nvPr/>
                  </p:nvGrpSpPr>
                  <p:grpSpPr>
                    <a:xfrm>
                      <a:off x="-1935370" y="2935816"/>
                      <a:ext cx="2333625" cy="1590649"/>
                      <a:chOff x="833331" y="2873352"/>
                      <a:chExt cx="2333625" cy="1590649"/>
                    </a:xfrm>
                  </p:grpSpPr>
                  <p:grpSp>
                    <p:nvGrpSpPr>
                      <p:cNvPr id="384" name="Group 383"/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431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435" name="Oval 434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36" name="Rectangle 435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37" name="Oval 436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38" name="Freeform 437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39" name="Freeform 438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40" name="Freeform 439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41" name="Freeform 440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442" name="Straight Connector 441"/>
                          <p:cNvCxnSpPr>
                            <a:endCxn id="437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443" name="Straight Connector 442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432" name="Group 431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433" name="Oval 432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34" name="TextBox 433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1b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385" name="Group 384"/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418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422" name="Oval 421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23" name="Rectangle 422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24" name="Oval 423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25" name="Freeform 424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26" name="Freeform 425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27" name="Freeform 426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28" name="Freeform 427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429" name="Straight Connector 428"/>
                          <p:cNvCxnSpPr>
                            <a:endCxn id="424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430" name="Straight Connector 429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419" name="Group 418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420" name="Oval 419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21" name="TextBox 420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1d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386" name="Group 385"/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405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409" name="Oval 408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10" name="Rectangle 409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11" name="Oval 410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12" name="Freeform 411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13" name="Freeform 412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14" name="Freeform 413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15" name="Freeform 414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416" name="Straight Connector 415"/>
                          <p:cNvCxnSpPr>
                            <a:endCxn id="411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417" name="Straight Connector 416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406" name="Group 405"/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407" name="Oval 406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08" name="TextBox 407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1c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387" name="Group 386"/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392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396" name="Oval 395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397" name="Rectangle 396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398" name="Oval 397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399" name="Freeform 398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00" name="Freeform 399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01" name="Freeform 400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02" name="Freeform 401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403" name="Straight Connector 402"/>
                          <p:cNvCxnSpPr>
                            <a:endCxn id="398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404" name="Straight Connector 403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393" name="Group 392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394" name="Oval 393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395" name="TextBox 394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1a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cxnSp>
                    <p:nvCxnSpPr>
                      <p:cNvPr id="388" name="Straight Connector 387"/>
                      <p:cNvCxnSpPr>
                        <a:stCxn id="435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89" name="Straight Connector 388"/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90" name="Straight Connector 389"/>
                      <p:cNvCxnSpPr/>
                      <p:nvPr/>
                    </p:nvCxnSpPr>
                    <p:spPr bwMode="auto">
                      <a:xfrm flipH="1">
                        <a:off x="2196042" y="3783542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91" name="Straight Connector 390"/>
                      <p:cNvCxnSpPr/>
                      <p:nvPr/>
                    </p:nvCxnSpPr>
                    <p:spPr bwMode="auto">
                      <a:xfrm flipH="1">
                        <a:off x="1287553" y="3166946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</p:grpSp>
              <p:sp>
                <p:nvSpPr>
                  <p:cNvPr id="380" name="TextBox 379"/>
                  <p:cNvSpPr txBox="1"/>
                  <p:nvPr/>
                </p:nvSpPr>
                <p:spPr>
                  <a:xfrm>
                    <a:off x="1430686" y="4247082"/>
                    <a:ext cx="753532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2000" dirty="0">
                        <a:solidFill>
                          <a:srgbClr val="000090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AS 1</a:t>
                    </a:r>
                    <a:endParaRPr lang="en-US" sz="2000" dirty="0">
                      <a:solidFill>
                        <a:srgbClr val="000090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cxnSp>
                <p:nvCxnSpPr>
                  <p:cNvPr id="381" name="Straight Connector 380"/>
                  <p:cNvCxnSpPr>
                    <a:stCxn id="523" idx="1"/>
                  </p:cNvCxnSpPr>
                  <p:nvPr/>
                </p:nvCxnSpPr>
                <p:spPr bwMode="auto">
                  <a:xfrm flipH="1" flipV="1">
                    <a:off x="3848374" y="5024787"/>
                    <a:ext cx="1030666" cy="698992"/>
                  </a:xfrm>
                  <a:prstGeom prst="line">
                    <a:avLst/>
                  </a:prstGeom>
                  <a:solidFill>
                    <a:srgbClr val="00CC99"/>
                  </a:solidFill>
                  <a:ln w="381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78" name="Straight Connector 377"/>
                <p:cNvCxnSpPr>
                  <a:stCxn id="539" idx="5"/>
                  <a:endCxn id="460" idx="1"/>
                </p:cNvCxnSpPr>
                <p:nvPr/>
              </p:nvCxnSpPr>
              <p:spPr bwMode="auto">
                <a:xfrm flipV="1">
                  <a:off x="6957825" y="4543468"/>
                  <a:ext cx="1398778" cy="1062884"/>
                </a:xfrm>
                <a:prstGeom prst="line">
                  <a:avLst/>
                </a:prstGeom>
                <a:solidFill>
                  <a:srgbClr val="00CC99"/>
                </a:solidFill>
                <a:ln w="381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grpSp>
            <p:nvGrpSpPr>
              <p:cNvPr id="358" name="Group 357"/>
              <p:cNvGrpSpPr/>
              <p:nvPr/>
            </p:nvGrpSpPr>
            <p:grpSpPr>
              <a:xfrm>
                <a:off x="9525929" y="4809915"/>
                <a:ext cx="1701734" cy="616172"/>
                <a:chOff x="6935906" y="5482318"/>
                <a:chExt cx="1701734" cy="616172"/>
              </a:xfrm>
            </p:grpSpPr>
            <p:grpSp>
              <p:nvGrpSpPr>
                <p:cNvPr id="359" name="Group 358"/>
                <p:cNvGrpSpPr/>
                <p:nvPr/>
              </p:nvGrpSpPr>
              <p:grpSpPr>
                <a:xfrm>
                  <a:off x="6935906" y="5482318"/>
                  <a:ext cx="1701734" cy="616172"/>
                  <a:chOff x="6808463" y="5108795"/>
                  <a:chExt cx="1701734" cy="616172"/>
                </a:xfrm>
              </p:grpSpPr>
              <p:sp>
                <p:nvSpPr>
                  <p:cNvPr id="361" name="Freeform 2"/>
                  <p:cNvSpPr/>
                  <p:nvPr/>
                </p:nvSpPr>
                <p:spPr bwMode="auto">
                  <a:xfrm>
                    <a:off x="6808463" y="5108795"/>
                    <a:ext cx="1701734" cy="616172"/>
                  </a:xfrm>
                  <a:custGeom>
                    <a:avLst/>
                    <a:gdLst>
                      <a:gd name="T0" fmla="*/ 648763 w 10001"/>
                      <a:gd name="T1" fmla="*/ 34777612 h 10125"/>
                      <a:gd name="T2" fmla="*/ 115976403 w 10001"/>
                      <a:gd name="T3" fmla="*/ 13733703 h 10125"/>
                      <a:gd name="T4" fmla="*/ 507700960 w 10001"/>
                      <a:gd name="T5" fmla="*/ 8662125 h 10125"/>
                      <a:gd name="T6" fmla="*/ 810212713 w 10001"/>
                      <a:gd name="T7" fmla="*/ 0 h 10125"/>
                      <a:gd name="T8" fmla="*/ 1090015738 w 10001"/>
                      <a:gd name="T9" fmla="*/ 8687929 h 10125"/>
                      <a:gd name="T10" fmla="*/ 1310938763 w 10001"/>
                      <a:gd name="T11" fmla="*/ 4279362 h 10125"/>
                      <a:gd name="T12" fmla="*/ 1620263134 w 10001"/>
                      <a:gd name="T13" fmla="*/ 25736690 h 10125"/>
                      <a:gd name="T14" fmla="*/ 1394798364 w 10001"/>
                      <a:gd name="T15" fmla="*/ 58525268 h 10125"/>
                      <a:gd name="T16" fmla="*/ 1134622140 w 10001"/>
                      <a:gd name="T17" fmla="*/ 80266624 h 10125"/>
                      <a:gd name="T18" fmla="*/ 860820276 w 10001"/>
                      <a:gd name="T19" fmla="*/ 76142271 h 10125"/>
                      <a:gd name="T20" fmla="*/ 708996782 w 10001"/>
                      <a:gd name="T21" fmla="*/ 85346835 h 10125"/>
                      <a:gd name="T22" fmla="*/ 509322667 w 10001"/>
                      <a:gd name="T23" fmla="*/ 86268164 h 10125"/>
                      <a:gd name="T24" fmla="*/ 353443899 w 10001"/>
                      <a:gd name="T25" fmla="*/ 67979516 h 10125"/>
                      <a:gd name="T26" fmla="*/ 192536914 w 10001"/>
                      <a:gd name="T27" fmla="*/ 64535347 h 10125"/>
                      <a:gd name="T28" fmla="*/ 648763 w 10001"/>
                      <a:gd name="T29" fmla="*/ 34777612 h 1012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connsiteX0" fmla="*/ 4 w 10040"/>
                      <a:gd name="connsiteY0" fmla="*/ 4039 h 10125"/>
                      <a:gd name="connsiteX1" fmla="*/ 715 w 10040"/>
                      <a:gd name="connsiteY1" fmla="*/ 1595 h 10125"/>
                      <a:gd name="connsiteX2" fmla="*/ 3130 w 10040"/>
                      <a:gd name="connsiteY2" fmla="*/ 1006 h 10125"/>
                      <a:gd name="connsiteX3" fmla="*/ 4995 w 10040"/>
                      <a:gd name="connsiteY3" fmla="*/ 0 h 10125"/>
                      <a:gd name="connsiteX4" fmla="*/ 6720 w 10040"/>
                      <a:gd name="connsiteY4" fmla="*/ 1009 h 10125"/>
                      <a:gd name="connsiteX5" fmla="*/ 9989 w 10040"/>
                      <a:gd name="connsiteY5" fmla="*/ 2989 h 10125"/>
                      <a:gd name="connsiteX6" fmla="*/ 8599 w 10040"/>
                      <a:gd name="connsiteY6" fmla="*/ 6797 h 10125"/>
                      <a:gd name="connsiteX7" fmla="*/ 6995 w 10040"/>
                      <a:gd name="connsiteY7" fmla="*/ 9322 h 10125"/>
                      <a:gd name="connsiteX8" fmla="*/ 5307 w 10040"/>
                      <a:gd name="connsiteY8" fmla="*/ 8843 h 10125"/>
                      <a:gd name="connsiteX9" fmla="*/ 4371 w 10040"/>
                      <a:gd name="connsiteY9" fmla="*/ 9912 h 10125"/>
                      <a:gd name="connsiteX10" fmla="*/ 3140 w 10040"/>
                      <a:gd name="connsiteY10" fmla="*/ 10019 h 10125"/>
                      <a:gd name="connsiteX11" fmla="*/ 2179 w 10040"/>
                      <a:gd name="connsiteY11" fmla="*/ 7895 h 10125"/>
                      <a:gd name="connsiteX12" fmla="*/ 1187 w 10040"/>
                      <a:gd name="connsiteY12" fmla="*/ 7495 h 10125"/>
                      <a:gd name="connsiteX13" fmla="*/ 4 w 10040"/>
                      <a:gd name="connsiteY13" fmla="*/ 4039 h 10125"/>
                      <a:gd name="connsiteX0-1" fmla="*/ 4 w 8600"/>
                      <a:gd name="connsiteY0-2" fmla="*/ 4042 h 10128"/>
                      <a:gd name="connsiteX1-3" fmla="*/ 715 w 8600"/>
                      <a:gd name="connsiteY1-4" fmla="*/ 1598 h 10128"/>
                      <a:gd name="connsiteX2-5" fmla="*/ 3130 w 8600"/>
                      <a:gd name="connsiteY2-6" fmla="*/ 1009 h 10128"/>
                      <a:gd name="connsiteX3-7" fmla="*/ 4995 w 8600"/>
                      <a:gd name="connsiteY3-8" fmla="*/ 3 h 10128"/>
                      <a:gd name="connsiteX4-9" fmla="*/ 6720 w 8600"/>
                      <a:gd name="connsiteY4-10" fmla="*/ 1012 h 10128"/>
                      <a:gd name="connsiteX5-11" fmla="*/ 8599 w 8600"/>
                      <a:gd name="connsiteY5-12" fmla="*/ 6800 h 10128"/>
                      <a:gd name="connsiteX6-13" fmla="*/ 6995 w 8600"/>
                      <a:gd name="connsiteY6-14" fmla="*/ 9325 h 10128"/>
                      <a:gd name="connsiteX7-15" fmla="*/ 5307 w 8600"/>
                      <a:gd name="connsiteY7-16" fmla="*/ 8846 h 10128"/>
                      <a:gd name="connsiteX8-17" fmla="*/ 4371 w 8600"/>
                      <a:gd name="connsiteY8-18" fmla="*/ 9915 h 10128"/>
                      <a:gd name="connsiteX9-19" fmla="*/ 3140 w 8600"/>
                      <a:gd name="connsiteY9-20" fmla="*/ 10022 h 10128"/>
                      <a:gd name="connsiteX10-21" fmla="*/ 2179 w 8600"/>
                      <a:gd name="connsiteY10-22" fmla="*/ 7898 h 10128"/>
                      <a:gd name="connsiteX11-23" fmla="*/ 1187 w 8600"/>
                      <a:gd name="connsiteY11-24" fmla="*/ 7498 h 10128"/>
                      <a:gd name="connsiteX12-25" fmla="*/ 4 w 8600"/>
                      <a:gd name="connsiteY12-26" fmla="*/ 4042 h 10128"/>
                      <a:gd name="connsiteX0-27" fmla="*/ 4 w 9326"/>
                      <a:gd name="connsiteY0-28" fmla="*/ 3988 h 9997"/>
                      <a:gd name="connsiteX1-29" fmla="*/ 830 w 9326"/>
                      <a:gd name="connsiteY1-30" fmla="*/ 1575 h 9997"/>
                      <a:gd name="connsiteX2-31" fmla="*/ 3639 w 9326"/>
                      <a:gd name="connsiteY2-32" fmla="*/ 993 h 9997"/>
                      <a:gd name="connsiteX3-33" fmla="*/ 5807 w 9326"/>
                      <a:gd name="connsiteY3-34" fmla="*/ 0 h 9997"/>
                      <a:gd name="connsiteX4-35" fmla="*/ 7813 w 9326"/>
                      <a:gd name="connsiteY4-36" fmla="*/ 996 h 9997"/>
                      <a:gd name="connsiteX5-37" fmla="*/ 9324 w 9326"/>
                      <a:gd name="connsiteY5-38" fmla="*/ 5746 h 9997"/>
                      <a:gd name="connsiteX6-39" fmla="*/ 8133 w 9326"/>
                      <a:gd name="connsiteY6-40" fmla="*/ 9204 h 9997"/>
                      <a:gd name="connsiteX7-41" fmla="*/ 6170 w 9326"/>
                      <a:gd name="connsiteY7-42" fmla="*/ 8731 h 9997"/>
                      <a:gd name="connsiteX8-43" fmla="*/ 5082 w 9326"/>
                      <a:gd name="connsiteY8-44" fmla="*/ 9787 h 9997"/>
                      <a:gd name="connsiteX9-45" fmla="*/ 3650 w 9326"/>
                      <a:gd name="connsiteY9-46" fmla="*/ 9892 h 9997"/>
                      <a:gd name="connsiteX10-47" fmla="*/ 2533 w 9326"/>
                      <a:gd name="connsiteY10-48" fmla="*/ 7795 h 9997"/>
                      <a:gd name="connsiteX11-49" fmla="*/ 1379 w 9326"/>
                      <a:gd name="connsiteY11-50" fmla="*/ 7400 h 9997"/>
                      <a:gd name="connsiteX12-51" fmla="*/ 4 w 9326"/>
                      <a:gd name="connsiteY12-52" fmla="*/ 3988 h 9997"/>
                      <a:gd name="connsiteX0-53" fmla="*/ 4 w 10001"/>
                      <a:gd name="connsiteY0-54" fmla="*/ 3989 h 10041"/>
                      <a:gd name="connsiteX1-55" fmla="*/ 890 w 10001"/>
                      <a:gd name="connsiteY1-56" fmla="*/ 1575 h 10041"/>
                      <a:gd name="connsiteX2-57" fmla="*/ 3902 w 10001"/>
                      <a:gd name="connsiteY2-58" fmla="*/ 993 h 10041"/>
                      <a:gd name="connsiteX3-59" fmla="*/ 6227 w 10001"/>
                      <a:gd name="connsiteY3-60" fmla="*/ 0 h 10041"/>
                      <a:gd name="connsiteX4-61" fmla="*/ 8378 w 10001"/>
                      <a:gd name="connsiteY4-62" fmla="*/ 996 h 10041"/>
                      <a:gd name="connsiteX5-63" fmla="*/ 9998 w 10001"/>
                      <a:gd name="connsiteY5-64" fmla="*/ 5748 h 10041"/>
                      <a:gd name="connsiteX6-65" fmla="*/ 8721 w 10001"/>
                      <a:gd name="connsiteY6-66" fmla="*/ 9207 h 10041"/>
                      <a:gd name="connsiteX7-67" fmla="*/ 5449 w 10001"/>
                      <a:gd name="connsiteY7-68" fmla="*/ 9790 h 10041"/>
                      <a:gd name="connsiteX8-69" fmla="*/ 3914 w 10001"/>
                      <a:gd name="connsiteY8-70" fmla="*/ 9895 h 10041"/>
                      <a:gd name="connsiteX9-71" fmla="*/ 2716 w 10001"/>
                      <a:gd name="connsiteY9-72" fmla="*/ 7797 h 10041"/>
                      <a:gd name="connsiteX10-73" fmla="*/ 1479 w 10001"/>
                      <a:gd name="connsiteY10-74" fmla="*/ 7402 h 10041"/>
                      <a:gd name="connsiteX11-75" fmla="*/ 4 w 10001"/>
                      <a:gd name="connsiteY11-76" fmla="*/ 3989 h 10041"/>
                      <a:gd name="connsiteX0-77" fmla="*/ 4 w 10001"/>
                      <a:gd name="connsiteY0-78" fmla="*/ 3989 h 14825"/>
                      <a:gd name="connsiteX1-79" fmla="*/ 890 w 10001"/>
                      <a:gd name="connsiteY1-80" fmla="*/ 1575 h 14825"/>
                      <a:gd name="connsiteX2-81" fmla="*/ 3902 w 10001"/>
                      <a:gd name="connsiteY2-82" fmla="*/ 993 h 14825"/>
                      <a:gd name="connsiteX3-83" fmla="*/ 6227 w 10001"/>
                      <a:gd name="connsiteY3-84" fmla="*/ 0 h 14825"/>
                      <a:gd name="connsiteX4-85" fmla="*/ 8378 w 10001"/>
                      <a:gd name="connsiteY4-86" fmla="*/ 996 h 14825"/>
                      <a:gd name="connsiteX5-87" fmla="*/ 9998 w 10001"/>
                      <a:gd name="connsiteY5-88" fmla="*/ 5748 h 14825"/>
                      <a:gd name="connsiteX6-89" fmla="*/ 8721 w 10001"/>
                      <a:gd name="connsiteY6-90" fmla="*/ 9207 h 14825"/>
                      <a:gd name="connsiteX7-91" fmla="*/ 6011 w 10001"/>
                      <a:gd name="connsiteY7-92" fmla="*/ 14823 h 14825"/>
                      <a:gd name="connsiteX8-93" fmla="*/ 3914 w 10001"/>
                      <a:gd name="connsiteY8-94" fmla="*/ 9895 h 14825"/>
                      <a:gd name="connsiteX9-95" fmla="*/ 2716 w 10001"/>
                      <a:gd name="connsiteY9-96" fmla="*/ 7797 h 14825"/>
                      <a:gd name="connsiteX10-97" fmla="*/ 1479 w 10001"/>
                      <a:gd name="connsiteY10-98" fmla="*/ 7402 h 14825"/>
                      <a:gd name="connsiteX11-99" fmla="*/ 4 w 10001"/>
                      <a:gd name="connsiteY11-100" fmla="*/ 3989 h 14825"/>
                      <a:gd name="connsiteX0-101" fmla="*/ 4 w 10001"/>
                      <a:gd name="connsiteY0-102" fmla="*/ 7436 h 18272"/>
                      <a:gd name="connsiteX1-103" fmla="*/ 890 w 10001"/>
                      <a:gd name="connsiteY1-104" fmla="*/ 5022 h 18272"/>
                      <a:gd name="connsiteX2-105" fmla="*/ 3902 w 10001"/>
                      <a:gd name="connsiteY2-106" fmla="*/ 4440 h 18272"/>
                      <a:gd name="connsiteX3-107" fmla="*/ 6026 w 10001"/>
                      <a:gd name="connsiteY3-108" fmla="*/ 0 h 18272"/>
                      <a:gd name="connsiteX4-109" fmla="*/ 8378 w 10001"/>
                      <a:gd name="connsiteY4-110" fmla="*/ 4443 h 18272"/>
                      <a:gd name="connsiteX5-111" fmla="*/ 9998 w 10001"/>
                      <a:gd name="connsiteY5-112" fmla="*/ 9195 h 18272"/>
                      <a:gd name="connsiteX6-113" fmla="*/ 8721 w 10001"/>
                      <a:gd name="connsiteY6-114" fmla="*/ 12654 h 18272"/>
                      <a:gd name="connsiteX7-115" fmla="*/ 6011 w 10001"/>
                      <a:gd name="connsiteY7-116" fmla="*/ 18270 h 18272"/>
                      <a:gd name="connsiteX8-117" fmla="*/ 3914 w 10001"/>
                      <a:gd name="connsiteY8-118" fmla="*/ 13342 h 18272"/>
                      <a:gd name="connsiteX9-119" fmla="*/ 2716 w 10001"/>
                      <a:gd name="connsiteY9-120" fmla="*/ 11244 h 18272"/>
                      <a:gd name="connsiteX10-121" fmla="*/ 1479 w 10001"/>
                      <a:gd name="connsiteY10-122" fmla="*/ 10849 h 18272"/>
                      <a:gd name="connsiteX11-123" fmla="*/ 4 w 10001"/>
                      <a:gd name="connsiteY11-124" fmla="*/ 7436 h 18272"/>
                      <a:gd name="connsiteX0-125" fmla="*/ 1 w 9998"/>
                      <a:gd name="connsiteY0-126" fmla="*/ 7436 h 18272"/>
                      <a:gd name="connsiteX1-127" fmla="*/ 3899 w 9998"/>
                      <a:gd name="connsiteY1-128" fmla="*/ 4440 h 18272"/>
                      <a:gd name="connsiteX2-129" fmla="*/ 6023 w 9998"/>
                      <a:gd name="connsiteY2-130" fmla="*/ 0 h 18272"/>
                      <a:gd name="connsiteX3-131" fmla="*/ 8375 w 9998"/>
                      <a:gd name="connsiteY3-132" fmla="*/ 4443 h 18272"/>
                      <a:gd name="connsiteX4-133" fmla="*/ 9995 w 9998"/>
                      <a:gd name="connsiteY4-134" fmla="*/ 9195 h 18272"/>
                      <a:gd name="connsiteX5-135" fmla="*/ 8718 w 9998"/>
                      <a:gd name="connsiteY5-136" fmla="*/ 12654 h 18272"/>
                      <a:gd name="connsiteX6-137" fmla="*/ 6008 w 9998"/>
                      <a:gd name="connsiteY6-138" fmla="*/ 18270 h 18272"/>
                      <a:gd name="connsiteX7-139" fmla="*/ 3911 w 9998"/>
                      <a:gd name="connsiteY7-140" fmla="*/ 13342 h 18272"/>
                      <a:gd name="connsiteX8-141" fmla="*/ 2713 w 9998"/>
                      <a:gd name="connsiteY8-142" fmla="*/ 11244 h 18272"/>
                      <a:gd name="connsiteX9-143" fmla="*/ 1476 w 9998"/>
                      <a:gd name="connsiteY9-144" fmla="*/ 10849 h 18272"/>
                      <a:gd name="connsiteX10-145" fmla="*/ 1 w 9998"/>
                      <a:gd name="connsiteY10-146" fmla="*/ 7436 h 18272"/>
                      <a:gd name="connsiteX0-147" fmla="*/ 35 w 8559"/>
                      <a:gd name="connsiteY0-148" fmla="*/ 5938 h 10000"/>
                      <a:gd name="connsiteX1-149" fmla="*/ 2459 w 8559"/>
                      <a:gd name="connsiteY1-150" fmla="*/ 2430 h 10000"/>
                      <a:gd name="connsiteX2-151" fmla="*/ 4583 w 8559"/>
                      <a:gd name="connsiteY2-152" fmla="*/ 0 h 10000"/>
                      <a:gd name="connsiteX3-153" fmla="*/ 6936 w 8559"/>
                      <a:gd name="connsiteY3-154" fmla="*/ 2432 h 10000"/>
                      <a:gd name="connsiteX4-155" fmla="*/ 8556 w 8559"/>
                      <a:gd name="connsiteY4-156" fmla="*/ 5032 h 10000"/>
                      <a:gd name="connsiteX5-157" fmla="*/ 7279 w 8559"/>
                      <a:gd name="connsiteY5-158" fmla="*/ 6925 h 10000"/>
                      <a:gd name="connsiteX6-159" fmla="*/ 4568 w 8559"/>
                      <a:gd name="connsiteY6-160" fmla="*/ 9999 h 10000"/>
                      <a:gd name="connsiteX7-161" fmla="*/ 2471 w 8559"/>
                      <a:gd name="connsiteY7-162" fmla="*/ 7302 h 10000"/>
                      <a:gd name="connsiteX8-163" fmla="*/ 1273 w 8559"/>
                      <a:gd name="connsiteY8-164" fmla="*/ 6154 h 10000"/>
                      <a:gd name="connsiteX9-165" fmla="*/ 35 w 8559"/>
                      <a:gd name="connsiteY9-166" fmla="*/ 5938 h 10000"/>
                      <a:gd name="connsiteX0-167" fmla="*/ 49 w 9820"/>
                      <a:gd name="connsiteY0-168" fmla="*/ 4655 h 10000"/>
                      <a:gd name="connsiteX1-169" fmla="*/ 2693 w 9820"/>
                      <a:gd name="connsiteY1-170" fmla="*/ 2430 h 10000"/>
                      <a:gd name="connsiteX2-171" fmla="*/ 5175 w 9820"/>
                      <a:gd name="connsiteY2-172" fmla="*/ 0 h 10000"/>
                      <a:gd name="connsiteX3-173" fmla="*/ 7924 w 9820"/>
                      <a:gd name="connsiteY3-174" fmla="*/ 2432 h 10000"/>
                      <a:gd name="connsiteX4-175" fmla="*/ 9816 w 9820"/>
                      <a:gd name="connsiteY4-176" fmla="*/ 5032 h 10000"/>
                      <a:gd name="connsiteX5-177" fmla="*/ 8324 w 9820"/>
                      <a:gd name="connsiteY5-178" fmla="*/ 6925 h 10000"/>
                      <a:gd name="connsiteX6-179" fmla="*/ 5157 w 9820"/>
                      <a:gd name="connsiteY6-180" fmla="*/ 9999 h 10000"/>
                      <a:gd name="connsiteX7-181" fmla="*/ 2707 w 9820"/>
                      <a:gd name="connsiteY7-182" fmla="*/ 7302 h 10000"/>
                      <a:gd name="connsiteX8-183" fmla="*/ 1307 w 9820"/>
                      <a:gd name="connsiteY8-184" fmla="*/ 6154 h 10000"/>
                      <a:gd name="connsiteX9-185" fmla="*/ 49 w 9820"/>
                      <a:gd name="connsiteY9-186" fmla="*/ 4655 h 10000"/>
                      <a:gd name="connsiteX0-187" fmla="*/ 45 w 9995"/>
                      <a:gd name="connsiteY0-188" fmla="*/ 4655 h 10000"/>
                      <a:gd name="connsiteX1-189" fmla="*/ 2737 w 9995"/>
                      <a:gd name="connsiteY1-190" fmla="*/ 2430 h 10000"/>
                      <a:gd name="connsiteX2-191" fmla="*/ 5265 w 9995"/>
                      <a:gd name="connsiteY2-192" fmla="*/ 0 h 10000"/>
                      <a:gd name="connsiteX3-193" fmla="*/ 8064 w 9995"/>
                      <a:gd name="connsiteY3-194" fmla="*/ 2432 h 10000"/>
                      <a:gd name="connsiteX4-195" fmla="*/ 9991 w 9995"/>
                      <a:gd name="connsiteY4-196" fmla="*/ 5032 h 10000"/>
                      <a:gd name="connsiteX5-197" fmla="*/ 8472 w 9995"/>
                      <a:gd name="connsiteY5-198" fmla="*/ 6925 h 10000"/>
                      <a:gd name="connsiteX6-199" fmla="*/ 5247 w 9995"/>
                      <a:gd name="connsiteY6-200" fmla="*/ 9999 h 10000"/>
                      <a:gd name="connsiteX7-201" fmla="*/ 2752 w 9995"/>
                      <a:gd name="connsiteY7-202" fmla="*/ 7302 h 10000"/>
                      <a:gd name="connsiteX8-203" fmla="*/ 1374 w 9995"/>
                      <a:gd name="connsiteY8-204" fmla="*/ 6984 h 10000"/>
                      <a:gd name="connsiteX9-205" fmla="*/ 45 w 9995"/>
                      <a:gd name="connsiteY9-206" fmla="*/ 4655 h 10000"/>
                      <a:gd name="connsiteX0-207" fmla="*/ 45 w 10000"/>
                      <a:gd name="connsiteY0-208" fmla="*/ 5032 h 10377"/>
                      <a:gd name="connsiteX1-209" fmla="*/ 2738 w 10000"/>
                      <a:gd name="connsiteY1-210" fmla="*/ 2807 h 10377"/>
                      <a:gd name="connsiteX2-211" fmla="*/ 4886 w 10000"/>
                      <a:gd name="connsiteY2-212" fmla="*/ 0 h 10377"/>
                      <a:gd name="connsiteX3-213" fmla="*/ 8068 w 10000"/>
                      <a:gd name="connsiteY3-214" fmla="*/ 2809 h 10377"/>
                      <a:gd name="connsiteX4-215" fmla="*/ 9996 w 10000"/>
                      <a:gd name="connsiteY4-216" fmla="*/ 5409 h 10377"/>
                      <a:gd name="connsiteX5-217" fmla="*/ 8476 w 10000"/>
                      <a:gd name="connsiteY5-218" fmla="*/ 7302 h 10377"/>
                      <a:gd name="connsiteX6-219" fmla="*/ 5250 w 10000"/>
                      <a:gd name="connsiteY6-220" fmla="*/ 10376 h 10377"/>
                      <a:gd name="connsiteX7-221" fmla="*/ 2753 w 10000"/>
                      <a:gd name="connsiteY7-222" fmla="*/ 7679 h 10377"/>
                      <a:gd name="connsiteX8-223" fmla="*/ 1375 w 10000"/>
                      <a:gd name="connsiteY8-224" fmla="*/ 7361 h 10377"/>
                      <a:gd name="connsiteX9-225" fmla="*/ 45 w 10000"/>
                      <a:gd name="connsiteY9-226" fmla="*/ 5032 h 10377"/>
                      <a:gd name="connsiteX0-227" fmla="*/ 45 w 10000"/>
                      <a:gd name="connsiteY0-228" fmla="*/ 5036 h 10381"/>
                      <a:gd name="connsiteX1-229" fmla="*/ 2738 w 10000"/>
                      <a:gd name="connsiteY1-230" fmla="*/ 2811 h 10381"/>
                      <a:gd name="connsiteX2-231" fmla="*/ 4886 w 10000"/>
                      <a:gd name="connsiteY2-232" fmla="*/ 4 h 10381"/>
                      <a:gd name="connsiteX3-233" fmla="*/ 8068 w 10000"/>
                      <a:gd name="connsiteY3-234" fmla="*/ 2813 h 10381"/>
                      <a:gd name="connsiteX4-235" fmla="*/ 9996 w 10000"/>
                      <a:gd name="connsiteY4-236" fmla="*/ 5413 h 10381"/>
                      <a:gd name="connsiteX5-237" fmla="*/ 8476 w 10000"/>
                      <a:gd name="connsiteY5-238" fmla="*/ 7306 h 10381"/>
                      <a:gd name="connsiteX6-239" fmla="*/ 5250 w 10000"/>
                      <a:gd name="connsiteY6-240" fmla="*/ 10380 h 10381"/>
                      <a:gd name="connsiteX7-241" fmla="*/ 2753 w 10000"/>
                      <a:gd name="connsiteY7-242" fmla="*/ 7683 h 10381"/>
                      <a:gd name="connsiteX8-243" fmla="*/ 1375 w 10000"/>
                      <a:gd name="connsiteY8-244" fmla="*/ 7365 h 10381"/>
                      <a:gd name="connsiteX9-245" fmla="*/ 45 w 10000"/>
                      <a:gd name="connsiteY9-246" fmla="*/ 5036 h 10381"/>
                      <a:gd name="connsiteX0-247" fmla="*/ 45 w 10000"/>
                      <a:gd name="connsiteY0-248" fmla="*/ 5036 h 10796"/>
                      <a:gd name="connsiteX1-249" fmla="*/ 2738 w 10000"/>
                      <a:gd name="connsiteY1-250" fmla="*/ 2811 h 10796"/>
                      <a:gd name="connsiteX2-251" fmla="*/ 4886 w 10000"/>
                      <a:gd name="connsiteY2-252" fmla="*/ 4 h 10796"/>
                      <a:gd name="connsiteX3-253" fmla="*/ 8068 w 10000"/>
                      <a:gd name="connsiteY3-254" fmla="*/ 2813 h 10796"/>
                      <a:gd name="connsiteX4-255" fmla="*/ 9996 w 10000"/>
                      <a:gd name="connsiteY4-256" fmla="*/ 5413 h 10796"/>
                      <a:gd name="connsiteX5-257" fmla="*/ 8476 w 10000"/>
                      <a:gd name="connsiteY5-258" fmla="*/ 7306 h 10796"/>
                      <a:gd name="connsiteX6-259" fmla="*/ 5202 w 10000"/>
                      <a:gd name="connsiteY6-260" fmla="*/ 10795 h 10796"/>
                      <a:gd name="connsiteX7-261" fmla="*/ 2753 w 10000"/>
                      <a:gd name="connsiteY7-262" fmla="*/ 7683 h 10796"/>
                      <a:gd name="connsiteX8-263" fmla="*/ 1375 w 10000"/>
                      <a:gd name="connsiteY8-264" fmla="*/ 7365 h 10796"/>
                      <a:gd name="connsiteX9-265" fmla="*/ 45 w 10000"/>
                      <a:gd name="connsiteY9-266" fmla="*/ 5036 h 10796"/>
                      <a:gd name="connsiteX0-267" fmla="*/ 45 w 10000"/>
                      <a:gd name="connsiteY0-268" fmla="*/ 5036 h 10795"/>
                      <a:gd name="connsiteX1-269" fmla="*/ 2738 w 10000"/>
                      <a:gd name="connsiteY1-270" fmla="*/ 2811 h 10795"/>
                      <a:gd name="connsiteX2-271" fmla="*/ 4886 w 10000"/>
                      <a:gd name="connsiteY2-272" fmla="*/ 4 h 10795"/>
                      <a:gd name="connsiteX3-273" fmla="*/ 8068 w 10000"/>
                      <a:gd name="connsiteY3-274" fmla="*/ 2813 h 10795"/>
                      <a:gd name="connsiteX4-275" fmla="*/ 9996 w 10000"/>
                      <a:gd name="connsiteY4-276" fmla="*/ 5413 h 10795"/>
                      <a:gd name="connsiteX5-277" fmla="*/ 8476 w 10000"/>
                      <a:gd name="connsiteY5-278" fmla="*/ 7306 h 10795"/>
                      <a:gd name="connsiteX6-279" fmla="*/ 5202 w 10000"/>
                      <a:gd name="connsiteY6-280" fmla="*/ 10795 h 10795"/>
                      <a:gd name="connsiteX7-281" fmla="*/ 2753 w 10000"/>
                      <a:gd name="connsiteY7-282" fmla="*/ 7683 h 10795"/>
                      <a:gd name="connsiteX8-283" fmla="*/ 1375 w 10000"/>
                      <a:gd name="connsiteY8-284" fmla="*/ 7365 h 10795"/>
                      <a:gd name="connsiteX9-285" fmla="*/ 45 w 10000"/>
                      <a:gd name="connsiteY9-286" fmla="*/ 5036 h 10795"/>
                      <a:gd name="connsiteX0-287" fmla="*/ 45 w 10000"/>
                      <a:gd name="connsiteY0-288" fmla="*/ 5036 h 10795"/>
                      <a:gd name="connsiteX1-289" fmla="*/ 2738 w 10000"/>
                      <a:gd name="connsiteY1-290" fmla="*/ 2811 h 10795"/>
                      <a:gd name="connsiteX2-291" fmla="*/ 4886 w 10000"/>
                      <a:gd name="connsiteY2-292" fmla="*/ 4 h 10795"/>
                      <a:gd name="connsiteX3-293" fmla="*/ 8068 w 10000"/>
                      <a:gd name="connsiteY3-294" fmla="*/ 2813 h 10795"/>
                      <a:gd name="connsiteX4-295" fmla="*/ 9996 w 10000"/>
                      <a:gd name="connsiteY4-296" fmla="*/ 5413 h 10795"/>
                      <a:gd name="connsiteX5-297" fmla="*/ 8476 w 10000"/>
                      <a:gd name="connsiteY5-298" fmla="*/ 7306 h 10795"/>
                      <a:gd name="connsiteX6-299" fmla="*/ 5202 w 10000"/>
                      <a:gd name="connsiteY6-300" fmla="*/ 10795 h 10795"/>
                      <a:gd name="connsiteX7-301" fmla="*/ 2753 w 10000"/>
                      <a:gd name="connsiteY7-302" fmla="*/ 7683 h 10795"/>
                      <a:gd name="connsiteX8-303" fmla="*/ 1375 w 10000"/>
                      <a:gd name="connsiteY8-304" fmla="*/ 7365 h 10795"/>
                      <a:gd name="connsiteX9-305" fmla="*/ 45 w 10000"/>
                      <a:gd name="connsiteY9-306" fmla="*/ 5036 h 10795"/>
                      <a:gd name="connsiteX0-307" fmla="*/ 4 w 9959"/>
                      <a:gd name="connsiteY0-308" fmla="*/ 5593 h 11352"/>
                      <a:gd name="connsiteX1-309" fmla="*/ 1089 w 9959"/>
                      <a:gd name="connsiteY1-310" fmla="*/ 469 h 11352"/>
                      <a:gd name="connsiteX2-311" fmla="*/ 4845 w 9959"/>
                      <a:gd name="connsiteY2-312" fmla="*/ 561 h 11352"/>
                      <a:gd name="connsiteX3-313" fmla="*/ 8027 w 9959"/>
                      <a:gd name="connsiteY3-314" fmla="*/ 3370 h 11352"/>
                      <a:gd name="connsiteX4-315" fmla="*/ 9955 w 9959"/>
                      <a:gd name="connsiteY4-316" fmla="*/ 5970 h 11352"/>
                      <a:gd name="connsiteX5-317" fmla="*/ 8435 w 9959"/>
                      <a:gd name="connsiteY5-318" fmla="*/ 7863 h 11352"/>
                      <a:gd name="connsiteX6-319" fmla="*/ 5161 w 9959"/>
                      <a:gd name="connsiteY6-320" fmla="*/ 11352 h 11352"/>
                      <a:gd name="connsiteX7-321" fmla="*/ 2712 w 9959"/>
                      <a:gd name="connsiteY7-322" fmla="*/ 8240 h 11352"/>
                      <a:gd name="connsiteX8-323" fmla="*/ 1334 w 9959"/>
                      <a:gd name="connsiteY8-324" fmla="*/ 7922 h 11352"/>
                      <a:gd name="connsiteX9-325" fmla="*/ 4 w 9959"/>
                      <a:gd name="connsiteY9-326" fmla="*/ 5593 h 11352"/>
                      <a:gd name="connsiteX0-327" fmla="*/ 0 w 11223"/>
                      <a:gd name="connsiteY0-328" fmla="*/ 3835 h 9929"/>
                      <a:gd name="connsiteX1-329" fmla="*/ 2316 w 11223"/>
                      <a:gd name="connsiteY1-330" fmla="*/ 342 h 9929"/>
                      <a:gd name="connsiteX2-331" fmla="*/ 6088 w 11223"/>
                      <a:gd name="connsiteY2-332" fmla="*/ 423 h 9929"/>
                      <a:gd name="connsiteX3-333" fmla="*/ 9283 w 11223"/>
                      <a:gd name="connsiteY3-334" fmla="*/ 2898 h 9929"/>
                      <a:gd name="connsiteX4-335" fmla="*/ 11219 w 11223"/>
                      <a:gd name="connsiteY4-336" fmla="*/ 5188 h 9929"/>
                      <a:gd name="connsiteX5-337" fmla="*/ 9693 w 11223"/>
                      <a:gd name="connsiteY5-338" fmla="*/ 6856 h 9929"/>
                      <a:gd name="connsiteX6-339" fmla="*/ 6405 w 11223"/>
                      <a:gd name="connsiteY6-340" fmla="*/ 9929 h 9929"/>
                      <a:gd name="connsiteX7-341" fmla="*/ 3946 w 11223"/>
                      <a:gd name="connsiteY7-342" fmla="*/ 7188 h 9929"/>
                      <a:gd name="connsiteX8-343" fmla="*/ 2562 w 11223"/>
                      <a:gd name="connsiteY8-344" fmla="*/ 6908 h 9929"/>
                      <a:gd name="connsiteX9-345" fmla="*/ 0 w 11223"/>
                      <a:gd name="connsiteY9-346" fmla="*/ 3835 h 9929"/>
                      <a:gd name="connsiteX0-347" fmla="*/ 0 w 9999"/>
                      <a:gd name="connsiteY0-348" fmla="*/ 3862 h 10000"/>
                      <a:gd name="connsiteX1-349" fmla="*/ 2064 w 9999"/>
                      <a:gd name="connsiteY1-350" fmla="*/ 344 h 10000"/>
                      <a:gd name="connsiteX2-351" fmla="*/ 5425 w 9999"/>
                      <a:gd name="connsiteY2-352" fmla="*/ 426 h 10000"/>
                      <a:gd name="connsiteX3-353" fmla="*/ 8271 w 9999"/>
                      <a:gd name="connsiteY3-354" fmla="*/ 2919 h 10000"/>
                      <a:gd name="connsiteX4-355" fmla="*/ 9996 w 9999"/>
                      <a:gd name="connsiteY4-356" fmla="*/ 5225 h 10000"/>
                      <a:gd name="connsiteX5-357" fmla="*/ 8637 w 9999"/>
                      <a:gd name="connsiteY5-358" fmla="*/ 6905 h 10000"/>
                      <a:gd name="connsiteX6-359" fmla="*/ 5707 w 9999"/>
                      <a:gd name="connsiteY6-360" fmla="*/ 10000 h 10000"/>
                      <a:gd name="connsiteX7-361" fmla="*/ 2283 w 9999"/>
                      <a:gd name="connsiteY7-362" fmla="*/ 6957 h 10000"/>
                      <a:gd name="connsiteX8-363" fmla="*/ 0 w 9999"/>
                      <a:gd name="connsiteY8-364" fmla="*/ 3862 h 10000"/>
                      <a:gd name="connsiteX0-365" fmla="*/ 124 w 10124"/>
                      <a:gd name="connsiteY0-366" fmla="*/ 3862 h 10000"/>
                      <a:gd name="connsiteX1-367" fmla="*/ 2188 w 10124"/>
                      <a:gd name="connsiteY1-368" fmla="*/ 344 h 10000"/>
                      <a:gd name="connsiteX2-369" fmla="*/ 5550 w 10124"/>
                      <a:gd name="connsiteY2-370" fmla="*/ 426 h 10000"/>
                      <a:gd name="connsiteX3-371" fmla="*/ 8396 w 10124"/>
                      <a:gd name="connsiteY3-372" fmla="*/ 2919 h 10000"/>
                      <a:gd name="connsiteX4-373" fmla="*/ 10121 w 10124"/>
                      <a:gd name="connsiteY4-374" fmla="*/ 5225 h 10000"/>
                      <a:gd name="connsiteX5-375" fmla="*/ 8762 w 10124"/>
                      <a:gd name="connsiteY5-376" fmla="*/ 6905 h 10000"/>
                      <a:gd name="connsiteX6-377" fmla="*/ 5832 w 10124"/>
                      <a:gd name="connsiteY6-378" fmla="*/ 10000 h 10000"/>
                      <a:gd name="connsiteX7-379" fmla="*/ 124 w 10124"/>
                      <a:gd name="connsiteY7-380" fmla="*/ 3862 h 10000"/>
                      <a:gd name="connsiteX0-381" fmla="*/ 43 w 10045"/>
                      <a:gd name="connsiteY0-382" fmla="*/ 3862 h 6912"/>
                      <a:gd name="connsiteX1-383" fmla="*/ 2107 w 10045"/>
                      <a:gd name="connsiteY1-384" fmla="*/ 344 h 6912"/>
                      <a:gd name="connsiteX2-385" fmla="*/ 5469 w 10045"/>
                      <a:gd name="connsiteY2-386" fmla="*/ 426 h 6912"/>
                      <a:gd name="connsiteX3-387" fmla="*/ 8315 w 10045"/>
                      <a:gd name="connsiteY3-388" fmla="*/ 2919 h 6912"/>
                      <a:gd name="connsiteX4-389" fmla="*/ 10040 w 10045"/>
                      <a:gd name="connsiteY4-390" fmla="*/ 5225 h 6912"/>
                      <a:gd name="connsiteX5-391" fmla="*/ 8681 w 10045"/>
                      <a:gd name="connsiteY5-392" fmla="*/ 6905 h 6912"/>
                      <a:gd name="connsiteX6-393" fmla="*/ 3967 w 10045"/>
                      <a:gd name="connsiteY6-394" fmla="*/ 5885 h 6912"/>
                      <a:gd name="connsiteX7-395" fmla="*/ 43 w 10045"/>
                      <a:gd name="connsiteY7-396" fmla="*/ 3862 h 6912"/>
                      <a:gd name="connsiteX0-397" fmla="*/ 47 w 10004"/>
                      <a:gd name="connsiteY0-398" fmla="*/ 5106 h 9519"/>
                      <a:gd name="connsiteX1-399" fmla="*/ 2102 w 10004"/>
                      <a:gd name="connsiteY1-400" fmla="*/ 17 h 9519"/>
                      <a:gd name="connsiteX2-401" fmla="*/ 6651 w 10004"/>
                      <a:gd name="connsiteY2-402" fmla="*/ 3484 h 9519"/>
                      <a:gd name="connsiteX3-403" fmla="*/ 8282 w 10004"/>
                      <a:gd name="connsiteY3-404" fmla="*/ 3742 h 9519"/>
                      <a:gd name="connsiteX4-405" fmla="*/ 9999 w 10004"/>
                      <a:gd name="connsiteY4-406" fmla="*/ 7078 h 9519"/>
                      <a:gd name="connsiteX5-407" fmla="*/ 8646 w 10004"/>
                      <a:gd name="connsiteY5-408" fmla="*/ 9509 h 9519"/>
                      <a:gd name="connsiteX6-409" fmla="*/ 3953 w 10004"/>
                      <a:gd name="connsiteY6-410" fmla="*/ 8033 h 9519"/>
                      <a:gd name="connsiteX7-411" fmla="*/ 47 w 10004"/>
                      <a:gd name="connsiteY7-412" fmla="*/ 5106 h 9519"/>
                      <a:gd name="connsiteX0-413" fmla="*/ 43 w 9996"/>
                      <a:gd name="connsiteY0-414" fmla="*/ 6232 h 10868"/>
                      <a:gd name="connsiteX1-415" fmla="*/ 2097 w 9996"/>
                      <a:gd name="connsiteY1-416" fmla="*/ 886 h 10868"/>
                      <a:gd name="connsiteX2-417" fmla="*/ 5642 w 9996"/>
                      <a:gd name="connsiteY2-418" fmla="*/ 385 h 10868"/>
                      <a:gd name="connsiteX3-419" fmla="*/ 8275 w 9996"/>
                      <a:gd name="connsiteY3-420" fmla="*/ 4799 h 10868"/>
                      <a:gd name="connsiteX4-421" fmla="*/ 9991 w 9996"/>
                      <a:gd name="connsiteY4-422" fmla="*/ 8304 h 10868"/>
                      <a:gd name="connsiteX5-423" fmla="*/ 8639 w 9996"/>
                      <a:gd name="connsiteY5-424" fmla="*/ 10857 h 10868"/>
                      <a:gd name="connsiteX6-425" fmla="*/ 3947 w 9996"/>
                      <a:gd name="connsiteY6-426" fmla="*/ 9307 h 10868"/>
                      <a:gd name="connsiteX7-427" fmla="*/ 43 w 9996"/>
                      <a:gd name="connsiteY7-428" fmla="*/ 6232 h 10868"/>
                      <a:gd name="connsiteX0-429" fmla="*/ 43 w 10004"/>
                      <a:gd name="connsiteY0-430" fmla="*/ 5543 h 9809"/>
                      <a:gd name="connsiteX1-431" fmla="*/ 2098 w 10004"/>
                      <a:gd name="connsiteY1-432" fmla="*/ 624 h 9809"/>
                      <a:gd name="connsiteX2-433" fmla="*/ 5644 w 10004"/>
                      <a:gd name="connsiteY2-434" fmla="*/ 163 h 9809"/>
                      <a:gd name="connsiteX3-435" fmla="*/ 8163 w 10004"/>
                      <a:gd name="connsiteY3-436" fmla="*/ 1492 h 9809"/>
                      <a:gd name="connsiteX4-437" fmla="*/ 9995 w 10004"/>
                      <a:gd name="connsiteY4-438" fmla="*/ 7450 h 9809"/>
                      <a:gd name="connsiteX5-439" fmla="*/ 8642 w 10004"/>
                      <a:gd name="connsiteY5-440" fmla="*/ 9799 h 9809"/>
                      <a:gd name="connsiteX6-441" fmla="*/ 3949 w 10004"/>
                      <a:gd name="connsiteY6-442" fmla="*/ 8373 h 9809"/>
                      <a:gd name="connsiteX7-443" fmla="*/ 43 w 10004"/>
                      <a:gd name="connsiteY7-444" fmla="*/ 5543 h 9809"/>
                      <a:gd name="connsiteX0-445" fmla="*/ 43 w 8950"/>
                      <a:gd name="connsiteY0-446" fmla="*/ 5651 h 10081"/>
                      <a:gd name="connsiteX1-447" fmla="*/ 2097 w 8950"/>
                      <a:gd name="connsiteY1-448" fmla="*/ 636 h 10081"/>
                      <a:gd name="connsiteX2-449" fmla="*/ 5642 w 8950"/>
                      <a:gd name="connsiteY2-450" fmla="*/ 166 h 10081"/>
                      <a:gd name="connsiteX3-451" fmla="*/ 8160 w 8950"/>
                      <a:gd name="connsiteY3-452" fmla="*/ 1521 h 10081"/>
                      <a:gd name="connsiteX4-453" fmla="*/ 8473 w 8950"/>
                      <a:gd name="connsiteY4-454" fmla="*/ 5322 h 10081"/>
                      <a:gd name="connsiteX5-455" fmla="*/ 8639 w 8950"/>
                      <a:gd name="connsiteY5-456" fmla="*/ 9990 h 10081"/>
                      <a:gd name="connsiteX6-457" fmla="*/ 3947 w 8950"/>
                      <a:gd name="connsiteY6-458" fmla="*/ 8536 h 10081"/>
                      <a:gd name="connsiteX7-459" fmla="*/ 43 w 8950"/>
                      <a:gd name="connsiteY7-460" fmla="*/ 5651 h 10081"/>
                      <a:gd name="connsiteX0-461" fmla="*/ 48 w 9651"/>
                      <a:gd name="connsiteY0-462" fmla="*/ 5606 h 8648"/>
                      <a:gd name="connsiteX1-463" fmla="*/ 2343 w 9651"/>
                      <a:gd name="connsiteY1-464" fmla="*/ 631 h 8648"/>
                      <a:gd name="connsiteX2-465" fmla="*/ 6304 w 9651"/>
                      <a:gd name="connsiteY2-466" fmla="*/ 165 h 8648"/>
                      <a:gd name="connsiteX3-467" fmla="*/ 9117 w 9651"/>
                      <a:gd name="connsiteY3-468" fmla="*/ 1509 h 8648"/>
                      <a:gd name="connsiteX4-469" fmla="*/ 9467 w 9651"/>
                      <a:gd name="connsiteY4-470" fmla="*/ 5279 h 8648"/>
                      <a:gd name="connsiteX5-471" fmla="*/ 6997 w 9651"/>
                      <a:gd name="connsiteY5-472" fmla="*/ 8019 h 8648"/>
                      <a:gd name="connsiteX6-473" fmla="*/ 4410 w 9651"/>
                      <a:gd name="connsiteY6-474" fmla="*/ 8467 h 8648"/>
                      <a:gd name="connsiteX7-475" fmla="*/ 48 w 9651"/>
                      <a:gd name="connsiteY7-476" fmla="*/ 5606 h 8648"/>
                      <a:gd name="connsiteX0-477" fmla="*/ 41 w 9991"/>
                      <a:gd name="connsiteY0-478" fmla="*/ 6482 h 9316"/>
                      <a:gd name="connsiteX1-479" fmla="*/ 2419 w 9991"/>
                      <a:gd name="connsiteY1-480" fmla="*/ 730 h 9316"/>
                      <a:gd name="connsiteX2-481" fmla="*/ 6523 w 9991"/>
                      <a:gd name="connsiteY2-482" fmla="*/ 191 h 9316"/>
                      <a:gd name="connsiteX3-483" fmla="*/ 9438 w 9991"/>
                      <a:gd name="connsiteY3-484" fmla="*/ 1745 h 9316"/>
                      <a:gd name="connsiteX4-485" fmla="*/ 9800 w 9991"/>
                      <a:gd name="connsiteY4-486" fmla="*/ 6104 h 9316"/>
                      <a:gd name="connsiteX5-487" fmla="*/ 7241 w 9991"/>
                      <a:gd name="connsiteY5-488" fmla="*/ 9273 h 9316"/>
                      <a:gd name="connsiteX6-489" fmla="*/ 1411 w 9991"/>
                      <a:gd name="connsiteY6-490" fmla="*/ 7856 h 9316"/>
                      <a:gd name="connsiteX7-491" fmla="*/ 41 w 9991"/>
                      <a:gd name="connsiteY7-492" fmla="*/ 6482 h 9316"/>
                      <a:gd name="connsiteX0-493" fmla="*/ 19 w 10708"/>
                      <a:gd name="connsiteY0-494" fmla="*/ 7721 h 10038"/>
                      <a:gd name="connsiteX1-495" fmla="*/ 3129 w 10708"/>
                      <a:gd name="connsiteY1-496" fmla="*/ 825 h 10038"/>
                      <a:gd name="connsiteX2-497" fmla="*/ 7237 w 10708"/>
                      <a:gd name="connsiteY2-498" fmla="*/ 246 h 10038"/>
                      <a:gd name="connsiteX3-499" fmla="*/ 10155 w 10708"/>
                      <a:gd name="connsiteY3-500" fmla="*/ 1914 h 10038"/>
                      <a:gd name="connsiteX4-501" fmla="*/ 10517 w 10708"/>
                      <a:gd name="connsiteY4-502" fmla="*/ 6593 h 10038"/>
                      <a:gd name="connsiteX5-503" fmla="*/ 7956 w 10708"/>
                      <a:gd name="connsiteY5-504" fmla="*/ 9995 h 10038"/>
                      <a:gd name="connsiteX6-505" fmla="*/ 2120 w 10708"/>
                      <a:gd name="connsiteY6-506" fmla="*/ 8474 h 10038"/>
                      <a:gd name="connsiteX7-507" fmla="*/ 19 w 10708"/>
                      <a:gd name="connsiteY7-508" fmla="*/ 7721 h 10038"/>
                      <a:gd name="connsiteX0-509" fmla="*/ 359 w 11048"/>
                      <a:gd name="connsiteY0-510" fmla="*/ 7721 h 10038"/>
                      <a:gd name="connsiteX1-511" fmla="*/ 3469 w 11048"/>
                      <a:gd name="connsiteY1-512" fmla="*/ 825 h 10038"/>
                      <a:gd name="connsiteX2-513" fmla="*/ 7577 w 11048"/>
                      <a:gd name="connsiteY2-514" fmla="*/ 246 h 10038"/>
                      <a:gd name="connsiteX3-515" fmla="*/ 10495 w 11048"/>
                      <a:gd name="connsiteY3-516" fmla="*/ 1914 h 10038"/>
                      <a:gd name="connsiteX4-517" fmla="*/ 10857 w 11048"/>
                      <a:gd name="connsiteY4-518" fmla="*/ 6593 h 10038"/>
                      <a:gd name="connsiteX5-519" fmla="*/ 8296 w 11048"/>
                      <a:gd name="connsiteY5-520" fmla="*/ 9995 h 10038"/>
                      <a:gd name="connsiteX6-521" fmla="*/ 2460 w 11048"/>
                      <a:gd name="connsiteY6-522" fmla="*/ 8474 h 10038"/>
                      <a:gd name="connsiteX7-523" fmla="*/ 359 w 11048"/>
                      <a:gd name="connsiteY7-524" fmla="*/ 7721 h 10038"/>
                      <a:gd name="connsiteX0-525" fmla="*/ 359 w 11048"/>
                      <a:gd name="connsiteY0-526" fmla="*/ 8392 h 10075"/>
                      <a:gd name="connsiteX1-527" fmla="*/ 3469 w 11048"/>
                      <a:gd name="connsiteY1-528" fmla="*/ 864 h 10075"/>
                      <a:gd name="connsiteX2-529" fmla="*/ 7577 w 11048"/>
                      <a:gd name="connsiteY2-530" fmla="*/ 285 h 10075"/>
                      <a:gd name="connsiteX3-531" fmla="*/ 10495 w 11048"/>
                      <a:gd name="connsiteY3-532" fmla="*/ 1953 h 10075"/>
                      <a:gd name="connsiteX4-533" fmla="*/ 10857 w 11048"/>
                      <a:gd name="connsiteY4-534" fmla="*/ 6632 h 10075"/>
                      <a:gd name="connsiteX5-535" fmla="*/ 8296 w 11048"/>
                      <a:gd name="connsiteY5-536" fmla="*/ 10034 h 10075"/>
                      <a:gd name="connsiteX6-537" fmla="*/ 2460 w 11048"/>
                      <a:gd name="connsiteY6-538" fmla="*/ 8513 h 10075"/>
                      <a:gd name="connsiteX7-539" fmla="*/ 359 w 11048"/>
                      <a:gd name="connsiteY7-540" fmla="*/ 8392 h 10075"/>
                      <a:gd name="connsiteX0-541" fmla="*/ 371 w 11060"/>
                      <a:gd name="connsiteY0-542" fmla="*/ 8392 h 10075"/>
                      <a:gd name="connsiteX1-543" fmla="*/ 3481 w 11060"/>
                      <a:gd name="connsiteY1-544" fmla="*/ 864 h 10075"/>
                      <a:gd name="connsiteX2-545" fmla="*/ 7589 w 11060"/>
                      <a:gd name="connsiteY2-546" fmla="*/ 285 h 10075"/>
                      <a:gd name="connsiteX3-547" fmla="*/ 10507 w 11060"/>
                      <a:gd name="connsiteY3-548" fmla="*/ 1953 h 10075"/>
                      <a:gd name="connsiteX4-549" fmla="*/ 10869 w 11060"/>
                      <a:gd name="connsiteY4-550" fmla="*/ 6632 h 10075"/>
                      <a:gd name="connsiteX5-551" fmla="*/ 8308 w 11060"/>
                      <a:gd name="connsiteY5-552" fmla="*/ 10034 h 10075"/>
                      <a:gd name="connsiteX6-553" fmla="*/ 2472 w 11060"/>
                      <a:gd name="connsiteY6-554" fmla="*/ 8513 h 10075"/>
                      <a:gd name="connsiteX7-555" fmla="*/ 371 w 11060"/>
                      <a:gd name="connsiteY7-556" fmla="*/ 8392 h 10075"/>
                      <a:gd name="connsiteX0-557" fmla="*/ 54 w 10743"/>
                      <a:gd name="connsiteY0-558" fmla="*/ 9468 h 11151"/>
                      <a:gd name="connsiteX1-559" fmla="*/ 4027 w 10743"/>
                      <a:gd name="connsiteY1-560" fmla="*/ 495 h 11151"/>
                      <a:gd name="connsiteX2-561" fmla="*/ 7272 w 10743"/>
                      <a:gd name="connsiteY2-562" fmla="*/ 1361 h 11151"/>
                      <a:gd name="connsiteX3-563" fmla="*/ 10190 w 10743"/>
                      <a:gd name="connsiteY3-564" fmla="*/ 3029 h 11151"/>
                      <a:gd name="connsiteX4-565" fmla="*/ 10552 w 10743"/>
                      <a:gd name="connsiteY4-566" fmla="*/ 7708 h 11151"/>
                      <a:gd name="connsiteX5-567" fmla="*/ 7991 w 10743"/>
                      <a:gd name="connsiteY5-568" fmla="*/ 11110 h 11151"/>
                      <a:gd name="connsiteX6-569" fmla="*/ 2155 w 10743"/>
                      <a:gd name="connsiteY6-570" fmla="*/ 9589 h 11151"/>
                      <a:gd name="connsiteX7-571" fmla="*/ 54 w 10743"/>
                      <a:gd name="connsiteY7-572" fmla="*/ 9468 h 11151"/>
                      <a:gd name="connsiteX0-573" fmla="*/ 54 w 10743"/>
                      <a:gd name="connsiteY0-574" fmla="*/ 9506 h 11189"/>
                      <a:gd name="connsiteX1-575" fmla="*/ 4027 w 10743"/>
                      <a:gd name="connsiteY1-576" fmla="*/ 533 h 11189"/>
                      <a:gd name="connsiteX2-577" fmla="*/ 7272 w 10743"/>
                      <a:gd name="connsiteY2-578" fmla="*/ 1399 h 11189"/>
                      <a:gd name="connsiteX3-579" fmla="*/ 10190 w 10743"/>
                      <a:gd name="connsiteY3-580" fmla="*/ 3067 h 11189"/>
                      <a:gd name="connsiteX4-581" fmla="*/ 10552 w 10743"/>
                      <a:gd name="connsiteY4-582" fmla="*/ 7746 h 11189"/>
                      <a:gd name="connsiteX5-583" fmla="*/ 7991 w 10743"/>
                      <a:gd name="connsiteY5-584" fmla="*/ 11148 h 11189"/>
                      <a:gd name="connsiteX6-585" fmla="*/ 2155 w 10743"/>
                      <a:gd name="connsiteY6-586" fmla="*/ 9627 h 11189"/>
                      <a:gd name="connsiteX7-587" fmla="*/ 54 w 10743"/>
                      <a:gd name="connsiteY7-588" fmla="*/ 9506 h 11189"/>
                      <a:gd name="connsiteX0-589" fmla="*/ 40 w 11293"/>
                      <a:gd name="connsiteY0-590" fmla="*/ 9082 h 11127"/>
                      <a:gd name="connsiteX1-591" fmla="*/ 4577 w 11293"/>
                      <a:gd name="connsiteY1-592" fmla="*/ 470 h 11127"/>
                      <a:gd name="connsiteX2-593" fmla="*/ 7822 w 11293"/>
                      <a:gd name="connsiteY2-594" fmla="*/ 1336 h 11127"/>
                      <a:gd name="connsiteX3-595" fmla="*/ 10740 w 11293"/>
                      <a:gd name="connsiteY3-596" fmla="*/ 3004 h 11127"/>
                      <a:gd name="connsiteX4-597" fmla="*/ 11102 w 11293"/>
                      <a:gd name="connsiteY4-598" fmla="*/ 7683 h 11127"/>
                      <a:gd name="connsiteX5-599" fmla="*/ 8541 w 11293"/>
                      <a:gd name="connsiteY5-600" fmla="*/ 11085 h 11127"/>
                      <a:gd name="connsiteX6-601" fmla="*/ 2705 w 11293"/>
                      <a:gd name="connsiteY6-602" fmla="*/ 9564 h 11127"/>
                      <a:gd name="connsiteX7-603" fmla="*/ 40 w 11293"/>
                      <a:gd name="connsiteY7-604" fmla="*/ 9082 h 11127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</a:cxnLst>
                    <a:rect l="l" t="t" r="r" b="b"/>
                    <a:pathLst>
                      <a:path w="11293" h="11127">
                        <a:moveTo>
                          <a:pt x="40" y="9082"/>
                        </a:moveTo>
                        <a:cubicBezTo>
                          <a:pt x="352" y="7566"/>
                          <a:pt x="3280" y="1761"/>
                          <a:pt x="4577" y="470"/>
                        </a:cubicBezTo>
                        <a:cubicBezTo>
                          <a:pt x="5874" y="-821"/>
                          <a:pt x="6795" y="914"/>
                          <a:pt x="7822" y="1336"/>
                        </a:cubicBezTo>
                        <a:cubicBezTo>
                          <a:pt x="8849" y="1758"/>
                          <a:pt x="10193" y="1947"/>
                          <a:pt x="10740" y="3004"/>
                        </a:cubicBezTo>
                        <a:cubicBezTo>
                          <a:pt x="11287" y="4061"/>
                          <a:pt x="11468" y="6337"/>
                          <a:pt x="11102" y="7683"/>
                        </a:cubicBezTo>
                        <a:cubicBezTo>
                          <a:pt x="10736" y="9030"/>
                          <a:pt x="9940" y="10771"/>
                          <a:pt x="8541" y="11085"/>
                        </a:cubicBezTo>
                        <a:cubicBezTo>
                          <a:pt x="7141" y="11398"/>
                          <a:pt x="4122" y="9898"/>
                          <a:pt x="2705" y="9564"/>
                        </a:cubicBezTo>
                        <a:cubicBezTo>
                          <a:pt x="1288" y="9230"/>
                          <a:pt x="-272" y="10598"/>
                          <a:pt x="40" y="9082"/>
                        </a:cubicBezTo>
                        <a:close/>
                      </a:path>
                    </a:pathLst>
                  </a:custGeom>
                  <a:solidFill>
                    <a:srgbClr val="9CE0FA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grpSp>
                <p:nvGrpSpPr>
                  <p:cNvPr id="362" name="Group 327"/>
                  <p:cNvGrpSpPr/>
                  <p:nvPr/>
                </p:nvGrpSpPr>
                <p:grpSpPr bwMode="auto">
                  <a:xfrm>
                    <a:off x="7908175" y="5241780"/>
                    <a:ext cx="536554" cy="263548"/>
                    <a:chOff x="1871277" y="1576300"/>
                    <a:chExt cx="1128371" cy="437861"/>
                  </a:xfrm>
                </p:grpSpPr>
                <p:sp>
                  <p:nvSpPr>
                    <p:cNvPr id="366" name="Oval 365"/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67" name="Rectangle 366"/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68" name="Oval 367"/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69" name="Freeform 368"/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-1" fmla="*/ 1486231 w 2944854"/>
                        <a:gd name="connsiteY0-2" fmla="*/ 727041 h 1316375"/>
                        <a:gd name="connsiteX1-3" fmla="*/ 257675 w 2944854"/>
                        <a:gd name="connsiteY1-4" fmla="*/ 1302232 h 1316375"/>
                        <a:gd name="connsiteX2-5" fmla="*/ 0 w 2944854"/>
                        <a:gd name="connsiteY2-6" fmla="*/ 1228607 h 1316375"/>
                        <a:gd name="connsiteX3-7" fmla="*/ 911064 w 2944854"/>
                        <a:gd name="connsiteY3-8" fmla="*/ 837478 h 1316375"/>
                        <a:gd name="connsiteX4-9" fmla="*/ 883456 w 2944854"/>
                        <a:gd name="connsiteY4-10" fmla="*/ 450949 h 1316375"/>
                        <a:gd name="connsiteX5-11" fmla="*/ 161047 w 2944854"/>
                        <a:gd name="connsiteY5-12" fmla="*/ 119640 h 1316375"/>
                        <a:gd name="connsiteX6-13" fmla="*/ 404917 w 2944854"/>
                        <a:gd name="connsiteY6-14" fmla="*/ 50617 h 1316375"/>
                        <a:gd name="connsiteX7-15" fmla="*/ 1477028 w 2944854"/>
                        <a:gd name="connsiteY7-16" fmla="*/ 501566 h 1316375"/>
                        <a:gd name="connsiteX8-17" fmla="*/ 2572146 w 2944854"/>
                        <a:gd name="connsiteY8-18" fmla="*/ 0 h 1316375"/>
                        <a:gd name="connsiteX9-19" fmla="*/ 2875834 w 2944854"/>
                        <a:gd name="connsiteY9-20" fmla="*/ 96632 h 1316375"/>
                        <a:gd name="connsiteX10-21" fmla="*/ 2079803 w 2944854"/>
                        <a:gd name="connsiteY10-22" fmla="*/ 432543 h 1316375"/>
                        <a:gd name="connsiteX11-23" fmla="*/ 2240850 w 2944854"/>
                        <a:gd name="connsiteY11-24" fmla="*/ 920305 h 1316375"/>
                        <a:gd name="connsiteX12-25" fmla="*/ 2944854 w 2944854"/>
                        <a:gd name="connsiteY12-26" fmla="*/ 1228607 h 1316375"/>
                        <a:gd name="connsiteX13-27" fmla="*/ 2756623 w 2944854"/>
                        <a:gd name="connsiteY13-28" fmla="*/ 1316375 h 1316375"/>
                        <a:gd name="connsiteX14-29" fmla="*/ 1486231 w 2944854"/>
                        <a:gd name="connsiteY14-30" fmla="*/ 727041 h 1316375"/>
                        <a:gd name="connsiteX0-31" fmla="*/ 1486231 w 3024520"/>
                        <a:gd name="connsiteY0-32" fmla="*/ 727041 h 1316375"/>
                        <a:gd name="connsiteX1-33" fmla="*/ 257675 w 3024520"/>
                        <a:gd name="connsiteY1-34" fmla="*/ 1302232 h 1316375"/>
                        <a:gd name="connsiteX2-35" fmla="*/ 0 w 3024520"/>
                        <a:gd name="connsiteY2-36" fmla="*/ 1228607 h 1316375"/>
                        <a:gd name="connsiteX3-37" fmla="*/ 911064 w 3024520"/>
                        <a:gd name="connsiteY3-38" fmla="*/ 837478 h 1316375"/>
                        <a:gd name="connsiteX4-39" fmla="*/ 883456 w 3024520"/>
                        <a:gd name="connsiteY4-40" fmla="*/ 450949 h 1316375"/>
                        <a:gd name="connsiteX5-41" fmla="*/ 161047 w 3024520"/>
                        <a:gd name="connsiteY5-42" fmla="*/ 119640 h 1316375"/>
                        <a:gd name="connsiteX6-43" fmla="*/ 404917 w 3024520"/>
                        <a:gd name="connsiteY6-44" fmla="*/ 50617 h 1316375"/>
                        <a:gd name="connsiteX7-45" fmla="*/ 1477028 w 3024520"/>
                        <a:gd name="connsiteY7-46" fmla="*/ 501566 h 1316375"/>
                        <a:gd name="connsiteX8-47" fmla="*/ 2572146 w 3024520"/>
                        <a:gd name="connsiteY8-48" fmla="*/ 0 h 1316375"/>
                        <a:gd name="connsiteX9-49" fmla="*/ 2875834 w 3024520"/>
                        <a:gd name="connsiteY9-50" fmla="*/ 96632 h 1316375"/>
                        <a:gd name="connsiteX10-51" fmla="*/ 2079803 w 3024520"/>
                        <a:gd name="connsiteY10-52" fmla="*/ 432543 h 1316375"/>
                        <a:gd name="connsiteX11-53" fmla="*/ 2240850 w 3024520"/>
                        <a:gd name="connsiteY11-54" fmla="*/ 920305 h 1316375"/>
                        <a:gd name="connsiteX12-55" fmla="*/ 3024520 w 3024520"/>
                        <a:gd name="connsiteY12-56" fmla="*/ 1228607 h 1316375"/>
                        <a:gd name="connsiteX13-57" fmla="*/ 2756623 w 3024520"/>
                        <a:gd name="connsiteY13-58" fmla="*/ 1316375 h 1316375"/>
                        <a:gd name="connsiteX14-59" fmla="*/ 1486231 w 3024520"/>
                        <a:gd name="connsiteY14-60" fmla="*/ 727041 h 1316375"/>
                        <a:gd name="connsiteX0-61" fmla="*/ 1537780 w 3076069"/>
                        <a:gd name="connsiteY0-62" fmla="*/ 727041 h 1316375"/>
                        <a:gd name="connsiteX1-63" fmla="*/ 309224 w 3076069"/>
                        <a:gd name="connsiteY1-64" fmla="*/ 1302232 h 1316375"/>
                        <a:gd name="connsiteX2-65" fmla="*/ 0 w 3076069"/>
                        <a:gd name="connsiteY2-66" fmla="*/ 1228607 h 1316375"/>
                        <a:gd name="connsiteX3-67" fmla="*/ 962613 w 3076069"/>
                        <a:gd name="connsiteY3-68" fmla="*/ 837478 h 1316375"/>
                        <a:gd name="connsiteX4-69" fmla="*/ 935005 w 3076069"/>
                        <a:gd name="connsiteY4-70" fmla="*/ 450949 h 1316375"/>
                        <a:gd name="connsiteX5-71" fmla="*/ 212596 w 3076069"/>
                        <a:gd name="connsiteY5-72" fmla="*/ 119640 h 1316375"/>
                        <a:gd name="connsiteX6-73" fmla="*/ 456466 w 3076069"/>
                        <a:gd name="connsiteY6-74" fmla="*/ 50617 h 1316375"/>
                        <a:gd name="connsiteX7-75" fmla="*/ 1528577 w 3076069"/>
                        <a:gd name="connsiteY7-76" fmla="*/ 501566 h 1316375"/>
                        <a:gd name="connsiteX8-77" fmla="*/ 2623695 w 3076069"/>
                        <a:gd name="connsiteY8-78" fmla="*/ 0 h 1316375"/>
                        <a:gd name="connsiteX9-79" fmla="*/ 2927383 w 3076069"/>
                        <a:gd name="connsiteY9-80" fmla="*/ 96632 h 1316375"/>
                        <a:gd name="connsiteX10-81" fmla="*/ 2131352 w 3076069"/>
                        <a:gd name="connsiteY10-82" fmla="*/ 432543 h 1316375"/>
                        <a:gd name="connsiteX11-83" fmla="*/ 2292399 w 3076069"/>
                        <a:gd name="connsiteY11-84" fmla="*/ 920305 h 1316375"/>
                        <a:gd name="connsiteX12-85" fmla="*/ 3076069 w 3076069"/>
                        <a:gd name="connsiteY12-86" fmla="*/ 1228607 h 1316375"/>
                        <a:gd name="connsiteX13-87" fmla="*/ 2808172 w 3076069"/>
                        <a:gd name="connsiteY13-88" fmla="*/ 1316375 h 1316375"/>
                        <a:gd name="connsiteX14-89" fmla="*/ 1537780 w 3076069"/>
                        <a:gd name="connsiteY14-90" fmla="*/ 727041 h 1316375"/>
                        <a:gd name="connsiteX0-91" fmla="*/ 1537780 w 3076069"/>
                        <a:gd name="connsiteY0-92" fmla="*/ 727041 h 1321259"/>
                        <a:gd name="connsiteX1-93" fmla="*/ 313981 w 3076069"/>
                        <a:gd name="connsiteY1-94" fmla="*/ 1321259 h 1321259"/>
                        <a:gd name="connsiteX2-95" fmla="*/ 0 w 3076069"/>
                        <a:gd name="connsiteY2-96" fmla="*/ 1228607 h 1321259"/>
                        <a:gd name="connsiteX3-97" fmla="*/ 962613 w 3076069"/>
                        <a:gd name="connsiteY3-98" fmla="*/ 837478 h 1321259"/>
                        <a:gd name="connsiteX4-99" fmla="*/ 935005 w 3076069"/>
                        <a:gd name="connsiteY4-100" fmla="*/ 450949 h 1321259"/>
                        <a:gd name="connsiteX5-101" fmla="*/ 212596 w 3076069"/>
                        <a:gd name="connsiteY5-102" fmla="*/ 119640 h 1321259"/>
                        <a:gd name="connsiteX6-103" fmla="*/ 456466 w 3076069"/>
                        <a:gd name="connsiteY6-104" fmla="*/ 50617 h 1321259"/>
                        <a:gd name="connsiteX7-105" fmla="*/ 1528577 w 3076069"/>
                        <a:gd name="connsiteY7-106" fmla="*/ 501566 h 1321259"/>
                        <a:gd name="connsiteX8-107" fmla="*/ 2623695 w 3076069"/>
                        <a:gd name="connsiteY8-108" fmla="*/ 0 h 1321259"/>
                        <a:gd name="connsiteX9-109" fmla="*/ 2927383 w 3076069"/>
                        <a:gd name="connsiteY9-110" fmla="*/ 96632 h 1321259"/>
                        <a:gd name="connsiteX10-111" fmla="*/ 2131352 w 3076069"/>
                        <a:gd name="connsiteY10-112" fmla="*/ 432543 h 1321259"/>
                        <a:gd name="connsiteX11-113" fmla="*/ 2292399 w 3076069"/>
                        <a:gd name="connsiteY11-114" fmla="*/ 920305 h 1321259"/>
                        <a:gd name="connsiteX12-115" fmla="*/ 3076069 w 3076069"/>
                        <a:gd name="connsiteY12-116" fmla="*/ 1228607 h 1321259"/>
                        <a:gd name="connsiteX13-117" fmla="*/ 2808172 w 3076069"/>
                        <a:gd name="connsiteY13-118" fmla="*/ 1316375 h 1321259"/>
                        <a:gd name="connsiteX14-119" fmla="*/ 1537780 w 3076069"/>
                        <a:gd name="connsiteY14-120" fmla="*/ 727041 h 1321259"/>
                        <a:gd name="connsiteX0-121" fmla="*/ 1537780 w 3076069"/>
                        <a:gd name="connsiteY0-122" fmla="*/ 750825 h 1321259"/>
                        <a:gd name="connsiteX1-123" fmla="*/ 313981 w 3076069"/>
                        <a:gd name="connsiteY1-124" fmla="*/ 1321259 h 1321259"/>
                        <a:gd name="connsiteX2-125" fmla="*/ 0 w 3076069"/>
                        <a:gd name="connsiteY2-126" fmla="*/ 1228607 h 1321259"/>
                        <a:gd name="connsiteX3-127" fmla="*/ 962613 w 3076069"/>
                        <a:gd name="connsiteY3-128" fmla="*/ 837478 h 1321259"/>
                        <a:gd name="connsiteX4-129" fmla="*/ 935005 w 3076069"/>
                        <a:gd name="connsiteY4-130" fmla="*/ 450949 h 1321259"/>
                        <a:gd name="connsiteX5-131" fmla="*/ 212596 w 3076069"/>
                        <a:gd name="connsiteY5-132" fmla="*/ 119640 h 1321259"/>
                        <a:gd name="connsiteX6-133" fmla="*/ 456466 w 3076069"/>
                        <a:gd name="connsiteY6-134" fmla="*/ 50617 h 1321259"/>
                        <a:gd name="connsiteX7-135" fmla="*/ 1528577 w 3076069"/>
                        <a:gd name="connsiteY7-136" fmla="*/ 501566 h 1321259"/>
                        <a:gd name="connsiteX8-137" fmla="*/ 2623695 w 3076069"/>
                        <a:gd name="connsiteY8-138" fmla="*/ 0 h 1321259"/>
                        <a:gd name="connsiteX9-139" fmla="*/ 2927383 w 3076069"/>
                        <a:gd name="connsiteY9-140" fmla="*/ 96632 h 1321259"/>
                        <a:gd name="connsiteX10-141" fmla="*/ 2131352 w 3076069"/>
                        <a:gd name="connsiteY10-142" fmla="*/ 432543 h 1321259"/>
                        <a:gd name="connsiteX11-143" fmla="*/ 2292399 w 3076069"/>
                        <a:gd name="connsiteY11-144" fmla="*/ 920305 h 1321259"/>
                        <a:gd name="connsiteX12-145" fmla="*/ 3076069 w 3076069"/>
                        <a:gd name="connsiteY12-146" fmla="*/ 1228607 h 1321259"/>
                        <a:gd name="connsiteX13-147" fmla="*/ 2808172 w 3076069"/>
                        <a:gd name="connsiteY13-148" fmla="*/ 1316375 h 1321259"/>
                        <a:gd name="connsiteX14-149" fmla="*/ 1537780 w 3076069"/>
                        <a:gd name="connsiteY14-150" fmla="*/ 750825 h 1321259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  <a:cxn ang="0">
                          <a:pos x="connsiteX11-23" y="connsiteY11-24"/>
                        </a:cxn>
                        <a:cxn ang="0">
                          <a:pos x="connsiteX12-25" y="connsiteY12-26"/>
                        </a:cxn>
                        <a:cxn ang="0">
                          <a:pos x="connsiteX13-27" y="connsiteY13-28"/>
                        </a:cxn>
                        <a:cxn ang="0">
                          <a:pos x="connsiteX14-29" y="connsiteY14-30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70" name="Freeform 369"/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-1" fmla="*/ 0 w 3640627"/>
                        <a:gd name="connsiteY0-2" fmla="*/ 242051 h 923747"/>
                        <a:gd name="connsiteX1-3" fmla="*/ 655168 w 3640627"/>
                        <a:gd name="connsiteY1-4" fmla="*/ 16495 h 923747"/>
                        <a:gd name="connsiteX2-5" fmla="*/ 1809765 w 3640627"/>
                        <a:gd name="connsiteY2-6" fmla="*/ 511360 h 923747"/>
                        <a:gd name="connsiteX3-7" fmla="*/ 2964363 w 3640627"/>
                        <a:gd name="connsiteY3-8" fmla="*/ 0 h 923747"/>
                        <a:gd name="connsiteX4-9" fmla="*/ 3640627 w 3640627"/>
                        <a:gd name="connsiteY4-10" fmla="*/ 197946 h 923747"/>
                        <a:gd name="connsiteX5-11" fmla="*/ 3195282 w 3640627"/>
                        <a:gd name="connsiteY5-12" fmla="*/ 461874 h 923747"/>
                        <a:gd name="connsiteX6-13" fmla="*/ 2980857 w 3640627"/>
                        <a:gd name="connsiteY6-14" fmla="*/ 379396 h 923747"/>
                        <a:gd name="connsiteX7-15" fmla="*/ 1826259 w 3640627"/>
                        <a:gd name="connsiteY7-16" fmla="*/ 923747 h 923747"/>
                        <a:gd name="connsiteX8-17" fmla="*/ 671662 w 3640627"/>
                        <a:gd name="connsiteY8-18" fmla="*/ 412387 h 923747"/>
                        <a:gd name="connsiteX9-19" fmla="*/ 523214 w 3640627"/>
                        <a:gd name="connsiteY9-20" fmla="*/ 478369 h 923747"/>
                        <a:gd name="connsiteX10-21" fmla="*/ 0 w 3640627"/>
                        <a:gd name="connsiteY10-22" fmla="*/ 242051 h 923747"/>
                        <a:gd name="connsiteX0-23" fmla="*/ 0 w 3640627"/>
                        <a:gd name="connsiteY0-24" fmla="*/ 242051 h 923747"/>
                        <a:gd name="connsiteX1-25" fmla="*/ 655168 w 3640627"/>
                        <a:gd name="connsiteY1-26" fmla="*/ 16495 h 923747"/>
                        <a:gd name="connsiteX2-27" fmla="*/ 1809765 w 3640627"/>
                        <a:gd name="connsiteY2-28" fmla="*/ 511360 h 923747"/>
                        <a:gd name="connsiteX3-29" fmla="*/ 2964363 w 3640627"/>
                        <a:gd name="connsiteY3-30" fmla="*/ 0 h 923747"/>
                        <a:gd name="connsiteX4-31" fmla="*/ 3640627 w 3640627"/>
                        <a:gd name="connsiteY4-32" fmla="*/ 197946 h 923747"/>
                        <a:gd name="connsiteX5-33" fmla="*/ 3195282 w 3640627"/>
                        <a:gd name="connsiteY5-34" fmla="*/ 461874 h 923747"/>
                        <a:gd name="connsiteX6-35" fmla="*/ 2980857 w 3640627"/>
                        <a:gd name="connsiteY6-36" fmla="*/ 379396 h 923747"/>
                        <a:gd name="connsiteX7-37" fmla="*/ 1826259 w 3640627"/>
                        <a:gd name="connsiteY7-38" fmla="*/ 923747 h 923747"/>
                        <a:gd name="connsiteX8-39" fmla="*/ 671662 w 3640627"/>
                        <a:gd name="connsiteY8-40" fmla="*/ 412387 h 923747"/>
                        <a:gd name="connsiteX9-41" fmla="*/ 523214 w 3640627"/>
                        <a:gd name="connsiteY9-42" fmla="*/ 482971 h 923747"/>
                        <a:gd name="connsiteX10-43" fmla="*/ 0 w 3640627"/>
                        <a:gd name="connsiteY10-44" fmla="*/ 242051 h 923747"/>
                        <a:gd name="connsiteX0-45" fmla="*/ 0 w 3640627"/>
                        <a:gd name="connsiteY0-46" fmla="*/ 242051 h 923747"/>
                        <a:gd name="connsiteX1-47" fmla="*/ 655168 w 3640627"/>
                        <a:gd name="connsiteY1-48" fmla="*/ 16495 h 923747"/>
                        <a:gd name="connsiteX2-49" fmla="*/ 1809765 w 3640627"/>
                        <a:gd name="connsiteY2-50" fmla="*/ 511360 h 923747"/>
                        <a:gd name="connsiteX3-51" fmla="*/ 2964363 w 3640627"/>
                        <a:gd name="connsiteY3-52" fmla="*/ 0 h 923747"/>
                        <a:gd name="connsiteX4-53" fmla="*/ 3640627 w 3640627"/>
                        <a:gd name="connsiteY4-54" fmla="*/ 197946 h 923747"/>
                        <a:gd name="connsiteX5-55" fmla="*/ 3195282 w 3640627"/>
                        <a:gd name="connsiteY5-56" fmla="*/ 461874 h 923747"/>
                        <a:gd name="connsiteX6-57" fmla="*/ 2980857 w 3640627"/>
                        <a:gd name="connsiteY6-58" fmla="*/ 379396 h 923747"/>
                        <a:gd name="connsiteX7-59" fmla="*/ 1826259 w 3640627"/>
                        <a:gd name="connsiteY7-60" fmla="*/ 923747 h 923747"/>
                        <a:gd name="connsiteX8-61" fmla="*/ 690067 w 3640627"/>
                        <a:gd name="connsiteY8-62" fmla="*/ 412387 h 923747"/>
                        <a:gd name="connsiteX9-63" fmla="*/ 523214 w 3640627"/>
                        <a:gd name="connsiteY9-64" fmla="*/ 482971 h 923747"/>
                        <a:gd name="connsiteX10-65" fmla="*/ 0 w 3640627"/>
                        <a:gd name="connsiteY10-66" fmla="*/ 242051 h 923747"/>
                        <a:gd name="connsiteX0-67" fmla="*/ 0 w 3640627"/>
                        <a:gd name="connsiteY0-68" fmla="*/ 242051 h 946755"/>
                        <a:gd name="connsiteX1-69" fmla="*/ 655168 w 3640627"/>
                        <a:gd name="connsiteY1-70" fmla="*/ 16495 h 946755"/>
                        <a:gd name="connsiteX2-71" fmla="*/ 1809765 w 3640627"/>
                        <a:gd name="connsiteY2-72" fmla="*/ 511360 h 946755"/>
                        <a:gd name="connsiteX3-73" fmla="*/ 2964363 w 3640627"/>
                        <a:gd name="connsiteY3-74" fmla="*/ 0 h 946755"/>
                        <a:gd name="connsiteX4-75" fmla="*/ 3640627 w 3640627"/>
                        <a:gd name="connsiteY4-76" fmla="*/ 197946 h 946755"/>
                        <a:gd name="connsiteX5-77" fmla="*/ 3195282 w 3640627"/>
                        <a:gd name="connsiteY5-78" fmla="*/ 461874 h 946755"/>
                        <a:gd name="connsiteX6-79" fmla="*/ 2980857 w 3640627"/>
                        <a:gd name="connsiteY6-80" fmla="*/ 379396 h 946755"/>
                        <a:gd name="connsiteX7-81" fmla="*/ 1876873 w 3640627"/>
                        <a:gd name="connsiteY7-82" fmla="*/ 946755 h 946755"/>
                        <a:gd name="connsiteX8-83" fmla="*/ 690067 w 3640627"/>
                        <a:gd name="connsiteY8-84" fmla="*/ 412387 h 946755"/>
                        <a:gd name="connsiteX9-85" fmla="*/ 523214 w 3640627"/>
                        <a:gd name="connsiteY9-86" fmla="*/ 482971 h 946755"/>
                        <a:gd name="connsiteX10-87" fmla="*/ 0 w 3640627"/>
                        <a:gd name="connsiteY10-88" fmla="*/ 242051 h 946755"/>
                        <a:gd name="connsiteX0-89" fmla="*/ 0 w 3640627"/>
                        <a:gd name="connsiteY0-90" fmla="*/ 242051 h 946755"/>
                        <a:gd name="connsiteX1-91" fmla="*/ 655168 w 3640627"/>
                        <a:gd name="connsiteY1-92" fmla="*/ 16495 h 946755"/>
                        <a:gd name="connsiteX2-93" fmla="*/ 1855778 w 3640627"/>
                        <a:gd name="connsiteY2-94" fmla="*/ 534367 h 946755"/>
                        <a:gd name="connsiteX3-95" fmla="*/ 2964363 w 3640627"/>
                        <a:gd name="connsiteY3-96" fmla="*/ 0 h 946755"/>
                        <a:gd name="connsiteX4-97" fmla="*/ 3640627 w 3640627"/>
                        <a:gd name="connsiteY4-98" fmla="*/ 197946 h 946755"/>
                        <a:gd name="connsiteX5-99" fmla="*/ 3195282 w 3640627"/>
                        <a:gd name="connsiteY5-100" fmla="*/ 461874 h 946755"/>
                        <a:gd name="connsiteX6-101" fmla="*/ 2980857 w 3640627"/>
                        <a:gd name="connsiteY6-102" fmla="*/ 379396 h 946755"/>
                        <a:gd name="connsiteX7-103" fmla="*/ 1876873 w 3640627"/>
                        <a:gd name="connsiteY7-104" fmla="*/ 946755 h 946755"/>
                        <a:gd name="connsiteX8-105" fmla="*/ 690067 w 3640627"/>
                        <a:gd name="connsiteY8-106" fmla="*/ 412387 h 946755"/>
                        <a:gd name="connsiteX9-107" fmla="*/ 523214 w 3640627"/>
                        <a:gd name="connsiteY9-108" fmla="*/ 482971 h 946755"/>
                        <a:gd name="connsiteX10-109" fmla="*/ 0 w 3640627"/>
                        <a:gd name="connsiteY10-110" fmla="*/ 242051 h 946755"/>
                        <a:gd name="connsiteX0-111" fmla="*/ 0 w 3640627"/>
                        <a:gd name="connsiteY0-112" fmla="*/ 242051 h 946755"/>
                        <a:gd name="connsiteX1-113" fmla="*/ 655168 w 3640627"/>
                        <a:gd name="connsiteY1-114" fmla="*/ 16495 h 946755"/>
                        <a:gd name="connsiteX2-115" fmla="*/ 1855778 w 3640627"/>
                        <a:gd name="connsiteY2-116" fmla="*/ 534367 h 946755"/>
                        <a:gd name="connsiteX3-117" fmla="*/ 2964363 w 3640627"/>
                        <a:gd name="connsiteY3-118" fmla="*/ 0 h 946755"/>
                        <a:gd name="connsiteX4-119" fmla="*/ 3640627 w 3640627"/>
                        <a:gd name="connsiteY4-120" fmla="*/ 197946 h 946755"/>
                        <a:gd name="connsiteX5-121" fmla="*/ 3195282 w 3640627"/>
                        <a:gd name="connsiteY5-122" fmla="*/ 461874 h 946755"/>
                        <a:gd name="connsiteX6-123" fmla="*/ 3008465 w 3640627"/>
                        <a:gd name="connsiteY6-124" fmla="*/ 402404 h 946755"/>
                        <a:gd name="connsiteX7-125" fmla="*/ 1876873 w 3640627"/>
                        <a:gd name="connsiteY7-126" fmla="*/ 946755 h 946755"/>
                        <a:gd name="connsiteX8-127" fmla="*/ 690067 w 3640627"/>
                        <a:gd name="connsiteY8-128" fmla="*/ 412387 h 946755"/>
                        <a:gd name="connsiteX9-129" fmla="*/ 523214 w 3640627"/>
                        <a:gd name="connsiteY9-130" fmla="*/ 482971 h 946755"/>
                        <a:gd name="connsiteX10-131" fmla="*/ 0 w 3640627"/>
                        <a:gd name="connsiteY10-132" fmla="*/ 242051 h 946755"/>
                        <a:gd name="connsiteX0-133" fmla="*/ 0 w 3723451"/>
                        <a:gd name="connsiteY0-134" fmla="*/ 242051 h 946755"/>
                        <a:gd name="connsiteX1-135" fmla="*/ 655168 w 3723451"/>
                        <a:gd name="connsiteY1-136" fmla="*/ 16495 h 946755"/>
                        <a:gd name="connsiteX2-137" fmla="*/ 1855778 w 3723451"/>
                        <a:gd name="connsiteY2-138" fmla="*/ 534367 h 946755"/>
                        <a:gd name="connsiteX3-139" fmla="*/ 2964363 w 3723451"/>
                        <a:gd name="connsiteY3-140" fmla="*/ 0 h 946755"/>
                        <a:gd name="connsiteX4-141" fmla="*/ 3723451 w 3723451"/>
                        <a:gd name="connsiteY4-142" fmla="*/ 220954 h 946755"/>
                        <a:gd name="connsiteX5-143" fmla="*/ 3195282 w 3723451"/>
                        <a:gd name="connsiteY5-144" fmla="*/ 461874 h 946755"/>
                        <a:gd name="connsiteX6-145" fmla="*/ 3008465 w 3723451"/>
                        <a:gd name="connsiteY6-146" fmla="*/ 402404 h 946755"/>
                        <a:gd name="connsiteX7-147" fmla="*/ 1876873 w 3723451"/>
                        <a:gd name="connsiteY7-148" fmla="*/ 946755 h 946755"/>
                        <a:gd name="connsiteX8-149" fmla="*/ 690067 w 3723451"/>
                        <a:gd name="connsiteY8-150" fmla="*/ 412387 h 946755"/>
                        <a:gd name="connsiteX9-151" fmla="*/ 523214 w 3723451"/>
                        <a:gd name="connsiteY9-152" fmla="*/ 482971 h 946755"/>
                        <a:gd name="connsiteX10-153" fmla="*/ 0 w 3723451"/>
                        <a:gd name="connsiteY10-154" fmla="*/ 242051 h 946755"/>
                        <a:gd name="connsiteX0-155" fmla="*/ 0 w 3723451"/>
                        <a:gd name="connsiteY0-156" fmla="*/ 228246 h 932950"/>
                        <a:gd name="connsiteX1-157" fmla="*/ 655168 w 3723451"/>
                        <a:gd name="connsiteY1-158" fmla="*/ 2690 h 932950"/>
                        <a:gd name="connsiteX2-159" fmla="*/ 1855778 w 3723451"/>
                        <a:gd name="connsiteY2-160" fmla="*/ 520562 h 932950"/>
                        <a:gd name="connsiteX3-161" fmla="*/ 3001174 w 3723451"/>
                        <a:gd name="connsiteY3-162" fmla="*/ 0 h 932950"/>
                        <a:gd name="connsiteX4-163" fmla="*/ 3723451 w 3723451"/>
                        <a:gd name="connsiteY4-164" fmla="*/ 207149 h 932950"/>
                        <a:gd name="connsiteX5-165" fmla="*/ 3195282 w 3723451"/>
                        <a:gd name="connsiteY5-166" fmla="*/ 448069 h 932950"/>
                        <a:gd name="connsiteX6-167" fmla="*/ 3008465 w 3723451"/>
                        <a:gd name="connsiteY6-168" fmla="*/ 388599 h 932950"/>
                        <a:gd name="connsiteX7-169" fmla="*/ 1876873 w 3723451"/>
                        <a:gd name="connsiteY7-170" fmla="*/ 932950 h 932950"/>
                        <a:gd name="connsiteX8-171" fmla="*/ 690067 w 3723451"/>
                        <a:gd name="connsiteY8-172" fmla="*/ 398582 h 932950"/>
                        <a:gd name="connsiteX9-173" fmla="*/ 523214 w 3723451"/>
                        <a:gd name="connsiteY9-174" fmla="*/ 469166 h 932950"/>
                        <a:gd name="connsiteX10-175" fmla="*/ 0 w 3723451"/>
                        <a:gd name="connsiteY10-176" fmla="*/ 228246 h 932950"/>
                        <a:gd name="connsiteX0-177" fmla="*/ 0 w 3723451"/>
                        <a:gd name="connsiteY0-178" fmla="*/ 228246 h 932950"/>
                        <a:gd name="connsiteX1-179" fmla="*/ 655168 w 3723451"/>
                        <a:gd name="connsiteY1-180" fmla="*/ 2690 h 932950"/>
                        <a:gd name="connsiteX2-181" fmla="*/ 1855778 w 3723451"/>
                        <a:gd name="connsiteY2-182" fmla="*/ 520562 h 932950"/>
                        <a:gd name="connsiteX3-183" fmla="*/ 3001174 w 3723451"/>
                        <a:gd name="connsiteY3-184" fmla="*/ 0 h 932950"/>
                        <a:gd name="connsiteX4-185" fmla="*/ 3723451 w 3723451"/>
                        <a:gd name="connsiteY4-186" fmla="*/ 207149 h 932950"/>
                        <a:gd name="connsiteX5-187" fmla="*/ 3195282 w 3723451"/>
                        <a:gd name="connsiteY5-188" fmla="*/ 448069 h 932950"/>
                        <a:gd name="connsiteX6-189" fmla="*/ 3013067 w 3723451"/>
                        <a:gd name="connsiteY6-190" fmla="*/ 393200 h 932950"/>
                        <a:gd name="connsiteX7-191" fmla="*/ 1876873 w 3723451"/>
                        <a:gd name="connsiteY7-192" fmla="*/ 932950 h 932950"/>
                        <a:gd name="connsiteX8-193" fmla="*/ 690067 w 3723451"/>
                        <a:gd name="connsiteY8-194" fmla="*/ 398582 h 932950"/>
                        <a:gd name="connsiteX9-195" fmla="*/ 523214 w 3723451"/>
                        <a:gd name="connsiteY9-196" fmla="*/ 469166 h 932950"/>
                        <a:gd name="connsiteX10-197" fmla="*/ 0 w 3723451"/>
                        <a:gd name="connsiteY10-198" fmla="*/ 228246 h 932950"/>
                        <a:gd name="connsiteX0-199" fmla="*/ 0 w 3723451"/>
                        <a:gd name="connsiteY0-200" fmla="*/ 228246 h 932950"/>
                        <a:gd name="connsiteX1-201" fmla="*/ 655168 w 3723451"/>
                        <a:gd name="connsiteY1-202" fmla="*/ 2690 h 932950"/>
                        <a:gd name="connsiteX2-203" fmla="*/ 1855778 w 3723451"/>
                        <a:gd name="connsiteY2-204" fmla="*/ 520562 h 932950"/>
                        <a:gd name="connsiteX3-205" fmla="*/ 3001174 w 3723451"/>
                        <a:gd name="connsiteY3-206" fmla="*/ 0 h 932950"/>
                        <a:gd name="connsiteX4-207" fmla="*/ 3723451 w 3723451"/>
                        <a:gd name="connsiteY4-208" fmla="*/ 207149 h 932950"/>
                        <a:gd name="connsiteX5-209" fmla="*/ 3186079 w 3723451"/>
                        <a:gd name="connsiteY5-210" fmla="*/ 461874 h 932950"/>
                        <a:gd name="connsiteX6-211" fmla="*/ 3013067 w 3723451"/>
                        <a:gd name="connsiteY6-212" fmla="*/ 393200 h 932950"/>
                        <a:gd name="connsiteX7-213" fmla="*/ 1876873 w 3723451"/>
                        <a:gd name="connsiteY7-214" fmla="*/ 932950 h 932950"/>
                        <a:gd name="connsiteX8-215" fmla="*/ 690067 w 3723451"/>
                        <a:gd name="connsiteY8-216" fmla="*/ 398582 h 932950"/>
                        <a:gd name="connsiteX9-217" fmla="*/ 523214 w 3723451"/>
                        <a:gd name="connsiteY9-218" fmla="*/ 469166 h 932950"/>
                        <a:gd name="connsiteX10-219" fmla="*/ 0 w 3723451"/>
                        <a:gd name="connsiteY10-220" fmla="*/ 228246 h 932950"/>
                        <a:gd name="connsiteX0-221" fmla="*/ 0 w 3723451"/>
                        <a:gd name="connsiteY0-222" fmla="*/ 228246 h 932950"/>
                        <a:gd name="connsiteX1-223" fmla="*/ 655168 w 3723451"/>
                        <a:gd name="connsiteY1-224" fmla="*/ 2690 h 932950"/>
                        <a:gd name="connsiteX2-225" fmla="*/ 1855778 w 3723451"/>
                        <a:gd name="connsiteY2-226" fmla="*/ 520562 h 932950"/>
                        <a:gd name="connsiteX3-227" fmla="*/ 3001174 w 3723451"/>
                        <a:gd name="connsiteY3-228" fmla="*/ 0 h 932950"/>
                        <a:gd name="connsiteX4-229" fmla="*/ 3723451 w 3723451"/>
                        <a:gd name="connsiteY4-230" fmla="*/ 207149 h 932950"/>
                        <a:gd name="connsiteX5-231" fmla="*/ 3186079 w 3723451"/>
                        <a:gd name="connsiteY5-232" fmla="*/ 461874 h 932950"/>
                        <a:gd name="connsiteX6-233" fmla="*/ 3013067 w 3723451"/>
                        <a:gd name="connsiteY6-234" fmla="*/ 393200 h 932950"/>
                        <a:gd name="connsiteX7-235" fmla="*/ 1876873 w 3723451"/>
                        <a:gd name="connsiteY7-236" fmla="*/ 932950 h 932950"/>
                        <a:gd name="connsiteX8-237" fmla="*/ 711613 w 3723451"/>
                        <a:gd name="connsiteY8-238" fmla="*/ 413055 h 932950"/>
                        <a:gd name="connsiteX9-239" fmla="*/ 523214 w 3723451"/>
                        <a:gd name="connsiteY9-240" fmla="*/ 469166 h 932950"/>
                        <a:gd name="connsiteX10-241" fmla="*/ 0 w 3723451"/>
                        <a:gd name="connsiteY10-242" fmla="*/ 228246 h 932950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71" name="Freeform 370"/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-1" fmla="*/ 4602 w 1371198"/>
                        <a:gd name="connsiteY0-2" fmla="*/ 0 h 800665"/>
                        <a:gd name="connsiteX1-3" fmla="*/ 1371198 w 1371198"/>
                        <a:gd name="connsiteY1-4" fmla="*/ 625807 h 800665"/>
                        <a:gd name="connsiteX2-5" fmla="*/ 897260 w 1371198"/>
                        <a:gd name="connsiteY2-6" fmla="*/ 800665 h 800665"/>
                        <a:gd name="connsiteX3-7" fmla="*/ 0 w 1371198"/>
                        <a:gd name="connsiteY3-8" fmla="*/ 404934 h 800665"/>
                        <a:gd name="connsiteX4-9" fmla="*/ 4602 w 1371198"/>
                        <a:gd name="connsiteY4-10" fmla="*/ 0 h 800665"/>
                        <a:gd name="connsiteX0-11" fmla="*/ 0 w 1366596"/>
                        <a:gd name="connsiteY0-12" fmla="*/ 0 h 800665"/>
                        <a:gd name="connsiteX1-13" fmla="*/ 1366596 w 1366596"/>
                        <a:gd name="connsiteY1-14" fmla="*/ 625807 h 800665"/>
                        <a:gd name="connsiteX2-15" fmla="*/ 892658 w 1366596"/>
                        <a:gd name="connsiteY2-16" fmla="*/ 800665 h 800665"/>
                        <a:gd name="connsiteX3-17" fmla="*/ 4601 w 1366596"/>
                        <a:gd name="connsiteY3-18" fmla="*/ 427942 h 800665"/>
                        <a:gd name="connsiteX4-19" fmla="*/ 0 w 1366596"/>
                        <a:gd name="connsiteY4-20" fmla="*/ 0 h 800665"/>
                        <a:gd name="connsiteX0-21" fmla="*/ 0 w 1366596"/>
                        <a:gd name="connsiteY0-22" fmla="*/ 0 h 800665"/>
                        <a:gd name="connsiteX1-23" fmla="*/ 1366596 w 1366596"/>
                        <a:gd name="connsiteY1-24" fmla="*/ 625807 h 800665"/>
                        <a:gd name="connsiteX2-25" fmla="*/ 892658 w 1366596"/>
                        <a:gd name="connsiteY2-26" fmla="*/ 800665 h 800665"/>
                        <a:gd name="connsiteX3-27" fmla="*/ 4601 w 1366596"/>
                        <a:gd name="connsiteY3-28" fmla="*/ 427942 h 800665"/>
                        <a:gd name="connsiteX4-29" fmla="*/ 0 w 1366596"/>
                        <a:gd name="connsiteY4-30" fmla="*/ 0 h 800665"/>
                        <a:gd name="connsiteX0-31" fmla="*/ 0 w 1366596"/>
                        <a:gd name="connsiteY0-32" fmla="*/ 0 h 800665"/>
                        <a:gd name="connsiteX1-33" fmla="*/ 1366596 w 1366596"/>
                        <a:gd name="connsiteY1-34" fmla="*/ 625807 h 800665"/>
                        <a:gd name="connsiteX2-35" fmla="*/ 892658 w 1366596"/>
                        <a:gd name="connsiteY2-36" fmla="*/ 800665 h 800665"/>
                        <a:gd name="connsiteX3-37" fmla="*/ 4601 w 1366596"/>
                        <a:gd name="connsiteY3-38" fmla="*/ 427942 h 800665"/>
                        <a:gd name="connsiteX4-39" fmla="*/ 0 w 1366596"/>
                        <a:gd name="connsiteY4-40" fmla="*/ 0 h 800665"/>
                        <a:gd name="connsiteX0-41" fmla="*/ 0 w 1366596"/>
                        <a:gd name="connsiteY0-42" fmla="*/ 0 h 809868"/>
                        <a:gd name="connsiteX1-43" fmla="*/ 1366596 w 1366596"/>
                        <a:gd name="connsiteY1-44" fmla="*/ 625807 h 809868"/>
                        <a:gd name="connsiteX2-45" fmla="*/ 865050 w 1366596"/>
                        <a:gd name="connsiteY2-46" fmla="*/ 809868 h 809868"/>
                        <a:gd name="connsiteX3-47" fmla="*/ 4601 w 1366596"/>
                        <a:gd name="connsiteY3-48" fmla="*/ 427942 h 809868"/>
                        <a:gd name="connsiteX4-49" fmla="*/ 0 w 1366596"/>
                        <a:gd name="connsiteY4-50" fmla="*/ 0 h 809868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72" name="Freeform 371"/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-1" fmla="*/ 1329786 w 1348191"/>
                        <a:gd name="connsiteY0-2" fmla="*/ 0 h 791462"/>
                        <a:gd name="connsiteX1-3" fmla="*/ 1348191 w 1348191"/>
                        <a:gd name="connsiteY1-4" fmla="*/ 381926 h 791462"/>
                        <a:gd name="connsiteX2-5" fmla="*/ 487742 w 1348191"/>
                        <a:gd name="connsiteY2-6" fmla="*/ 791462 h 791462"/>
                        <a:gd name="connsiteX3-7" fmla="*/ 0 w 1348191"/>
                        <a:gd name="connsiteY3-8" fmla="*/ 612002 h 791462"/>
                        <a:gd name="connsiteX4-9" fmla="*/ 1329786 w 1348191"/>
                        <a:gd name="connsiteY4-10" fmla="*/ 0 h 791462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373" name="Straight Connector 372"/>
                    <p:cNvCxnSpPr>
                      <a:endCxn id="368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374" name="Straight Connector 373"/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363" name="Group 362"/>
                  <p:cNvGrpSpPr/>
                  <p:nvPr/>
                </p:nvGrpSpPr>
                <p:grpSpPr>
                  <a:xfrm>
                    <a:off x="7876581" y="5223365"/>
                    <a:ext cx="466894" cy="369332"/>
                    <a:chOff x="599495" y="1708643"/>
                    <a:chExt cx="491778" cy="409344"/>
                  </a:xfrm>
                </p:grpSpPr>
                <p:sp>
                  <p:nvSpPr>
                    <p:cNvPr id="364" name="Oval 363"/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65" name="TextBox 364"/>
                    <p:cNvSpPr txBox="1"/>
                    <p:nvPr/>
                  </p:nvSpPr>
                  <p:spPr>
                    <a:xfrm>
                      <a:off x="599495" y="1708643"/>
                      <a:ext cx="491778" cy="40934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MS PGothic" panose="020B0600070205080204" pitchFamily="34" charset="-128"/>
                        </a:rPr>
                        <a:t>  X</a:t>
                      </a: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endParaRPr>
                    </a:p>
                  </p:txBody>
                </p:sp>
              </p:grpSp>
            </p:grpSp>
            <p:cxnSp>
              <p:nvCxnSpPr>
                <p:cNvPr id="360" name="Straight Connector 359"/>
                <p:cNvCxnSpPr/>
                <p:nvPr/>
              </p:nvCxnSpPr>
              <p:spPr bwMode="auto">
                <a:xfrm flipH="1">
                  <a:off x="7158742" y="5764030"/>
                  <a:ext cx="870024" cy="9999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cxnSp>
          <p:nvCxnSpPr>
            <p:cNvPr id="338" name="Straight Connector 337"/>
            <p:cNvCxnSpPr/>
            <p:nvPr/>
          </p:nvCxnSpPr>
          <p:spPr bwMode="auto">
            <a:xfrm flipV="1">
              <a:off x="3540307" y="1929008"/>
              <a:ext cx="4451299" cy="422665"/>
            </a:xfrm>
            <a:prstGeom prst="line">
              <a:avLst/>
            </a:prstGeom>
            <a:solidFill>
              <a:srgbClr val="00CC99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3" name="Group 2"/>
          <p:cNvGrpSpPr/>
          <p:nvPr/>
        </p:nvGrpSpPr>
        <p:grpSpPr>
          <a:xfrm>
            <a:off x="1833953" y="1828797"/>
            <a:ext cx="1544009" cy="1075913"/>
            <a:chOff x="393081" y="3061853"/>
            <a:chExt cx="1544009" cy="1075913"/>
          </a:xfrm>
        </p:grpSpPr>
        <p:grpSp>
          <p:nvGrpSpPr>
            <p:cNvPr id="239" name="Group 238"/>
            <p:cNvGrpSpPr/>
            <p:nvPr/>
          </p:nvGrpSpPr>
          <p:grpSpPr>
            <a:xfrm>
              <a:off x="393081" y="3198229"/>
              <a:ext cx="1118837" cy="826267"/>
              <a:chOff x="4052000" y="2820739"/>
              <a:chExt cx="1118837" cy="826267"/>
            </a:xfrm>
          </p:grpSpPr>
          <p:cxnSp>
            <p:nvCxnSpPr>
              <p:cNvPr id="251" name="Straight Arrow Connector 250"/>
              <p:cNvCxnSpPr/>
              <p:nvPr/>
            </p:nvCxnSpPr>
            <p:spPr bwMode="auto">
              <a:xfrm flipH="1" flipV="1">
                <a:off x="4769093" y="2820739"/>
                <a:ext cx="401744" cy="302376"/>
              </a:xfrm>
              <a:prstGeom prst="straightConnector1">
                <a:avLst/>
              </a:prstGeom>
              <a:solidFill>
                <a:schemeClr val="accent1"/>
              </a:solidFill>
              <a:ln w="25400" cap="flat" cmpd="sng" algn="ctr">
                <a:solidFill>
                  <a:srgbClr val="CC000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252" name="Straight Arrow Connector 251"/>
              <p:cNvCxnSpPr/>
              <p:nvPr/>
            </p:nvCxnSpPr>
            <p:spPr bwMode="auto">
              <a:xfrm flipH="1" flipV="1">
                <a:off x="4052000" y="3192229"/>
                <a:ext cx="1059565" cy="14171"/>
              </a:xfrm>
              <a:prstGeom prst="straightConnector1">
                <a:avLst/>
              </a:prstGeom>
              <a:solidFill>
                <a:schemeClr val="accent1"/>
              </a:solidFill>
              <a:ln w="25400" cap="flat" cmpd="sng" algn="ctr">
                <a:solidFill>
                  <a:srgbClr val="CC000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253" name="Straight Arrow Connector 252"/>
              <p:cNvCxnSpPr/>
              <p:nvPr/>
            </p:nvCxnSpPr>
            <p:spPr bwMode="auto">
              <a:xfrm flipH="1">
                <a:off x="4748700" y="3344630"/>
                <a:ext cx="401744" cy="302376"/>
              </a:xfrm>
              <a:prstGeom prst="straightConnector1">
                <a:avLst/>
              </a:prstGeom>
              <a:solidFill>
                <a:schemeClr val="accent1"/>
              </a:solidFill>
              <a:ln w="25400" cap="flat" cmpd="sng" algn="ctr">
                <a:solidFill>
                  <a:srgbClr val="CC000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  <p:sp>
          <p:nvSpPr>
            <p:cNvPr id="2" name="TextBox 1"/>
            <p:cNvSpPr txBox="1"/>
            <p:nvPr/>
          </p:nvSpPr>
          <p:spPr>
            <a:xfrm>
              <a:off x="536696" y="3269672"/>
              <a:ext cx="7178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rgbClr val="C00000"/>
                  </a:solidFill>
                </a:rPr>
                <a:t>AS3,X</a:t>
              </a:r>
              <a:endParaRPr lang="en-US" i="1" dirty="0">
                <a:solidFill>
                  <a:srgbClr val="C00000"/>
                </a:solidFill>
              </a:endParaRPr>
            </a:p>
          </p:txBody>
        </p:sp>
        <p:sp>
          <p:nvSpPr>
            <p:cNvPr id="254" name="TextBox 253"/>
            <p:cNvSpPr txBox="1"/>
            <p:nvPr/>
          </p:nvSpPr>
          <p:spPr>
            <a:xfrm>
              <a:off x="1219201" y="3061853"/>
              <a:ext cx="7178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rgbClr val="C00000"/>
                  </a:solidFill>
                </a:rPr>
                <a:t>AS3,X</a:t>
              </a:r>
              <a:endParaRPr lang="en-US" i="1" dirty="0">
                <a:solidFill>
                  <a:srgbClr val="C00000"/>
                </a:solidFill>
              </a:endParaRPr>
            </a:p>
          </p:txBody>
        </p:sp>
        <p:sp>
          <p:nvSpPr>
            <p:cNvPr id="255" name="TextBox 254"/>
            <p:cNvSpPr txBox="1"/>
            <p:nvPr/>
          </p:nvSpPr>
          <p:spPr>
            <a:xfrm>
              <a:off x="1177638" y="3768434"/>
              <a:ext cx="7178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rgbClr val="C00000"/>
                  </a:solidFill>
                </a:rPr>
                <a:t>AS3,X</a:t>
              </a:r>
              <a:endParaRPr lang="en-US" i="1" dirty="0">
                <a:solidFill>
                  <a:srgbClr val="C00000"/>
                </a:solidFill>
              </a:endParaRPr>
            </a:p>
          </p:txBody>
        </p:sp>
      </p:grpSp>
      <p:sp>
        <p:nvSpPr>
          <p:cNvPr id="8" name="Title 5"/>
          <p:cNvSpPr>
            <a:spLocks noGrp="1"/>
          </p:cNvSpPr>
          <p:nvPr>
            <p:ph type="title"/>
          </p:nvPr>
        </p:nvSpPr>
        <p:spPr>
          <a:xfrm>
            <a:off x="838200" y="389191"/>
            <a:ext cx="10515600" cy="894622"/>
          </a:xfrm>
        </p:spPr>
        <p:txBody>
          <a:bodyPr/>
          <a:lstStyle/>
          <a:p>
            <a:r>
              <a:rPr lang="en-US" dirty="0"/>
              <a:t>BGP path advertisement: multiple paths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9" grpId="0"/>
      <p:bldP spid="250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5" name="Group 434"/>
          <p:cNvGrpSpPr/>
          <p:nvPr/>
        </p:nvGrpSpPr>
        <p:grpSpPr>
          <a:xfrm>
            <a:off x="1163507" y="1064076"/>
            <a:ext cx="9801110" cy="2876474"/>
            <a:chOff x="1113403" y="1064076"/>
            <a:chExt cx="9801110" cy="2876474"/>
          </a:xfrm>
        </p:grpSpPr>
        <p:grpSp>
          <p:nvGrpSpPr>
            <p:cNvPr id="436" name="Group 435"/>
            <p:cNvGrpSpPr/>
            <p:nvPr/>
          </p:nvGrpSpPr>
          <p:grpSpPr>
            <a:xfrm>
              <a:off x="1113403" y="1064076"/>
              <a:ext cx="9801110" cy="2876474"/>
              <a:chOff x="1426553" y="3694542"/>
              <a:chExt cx="9801110" cy="2876474"/>
            </a:xfrm>
          </p:grpSpPr>
          <p:grpSp>
            <p:nvGrpSpPr>
              <p:cNvPr id="438" name="Group 437"/>
              <p:cNvGrpSpPr/>
              <p:nvPr/>
            </p:nvGrpSpPr>
            <p:grpSpPr>
              <a:xfrm>
                <a:off x="1426553" y="3694542"/>
                <a:ext cx="9249542" cy="2876474"/>
                <a:chOff x="1426553" y="3694542"/>
                <a:chExt cx="9249542" cy="2876474"/>
              </a:xfrm>
            </p:grpSpPr>
            <p:grpSp>
              <p:nvGrpSpPr>
                <p:cNvPr id="456" name="Group 455"/>
                <p:cNvGrpSpPr/>
                <p:nvPr/>
              </p:nvGrpSpPr>
              <p:grpSpPr>
                <a:xfrm>
                  <a:off x="4625977" y="4850481"/>
                  <a:ext cx="2545688" cy="1720535"/>
                  <a:chOff x="4625977" y="4850481"/>
                  <a:chExt cx="2545688" cy="1720535"/>
                </a:xfrm>
              </p:grpSpPr>
              <p:grpSp>
                <p:nvGrpSpPr>
                  <p:cNvPr id="590" name="Group 589"/>
                  <p:cNvGrpSpPr/>
                  <p:nvPr/>
                </p:nvGrpSpPr>
                <p:grpSpPr>
                  <a:xfrm>
                    <a:off x="4625977" y="4850481"/>
                    <a:ext cx="2545688" cy="1720535"/>
                    <a:chOff x="-2170772" y="2784954"/>
                    <a:chExt cx="2712783" cy="1853712"/>
                  </a:xfrm>
                </p:grpSpPr>
                <p:sp>
                  <p:nvSpPr>
                    <p:cNvPr id="592" name="Freeform 2"/>
                    <p:cNvSpPr/>
                    <p:nvPr/>
                  </p:nvSpPr>
                  <p:spPr bwMode="auto">
                    <a:xfrm>
                      <a:off x="-2170772" y="2784954"/>
                      <a:ext cx="2712783" cy="1853712"/>
                    </a:xfrm>
                    <a:custGeom>
                      <a:avLst/>
                      <a:gdLst>
                        <a:gd name="T0" fmla="*/ 648763 w 10001"/>
                        <a:gd name="T1" fmla="*/ 34777612 h 10125"/>
                        <a:gd name="T2" fmla="*/ 115976403 w 10001"/>
                        <a:gd name="T3" fmla="*/ 13733703 h 10125"/>
                        <a:gd name="T4" fmla="*/ 507700960 w 10001"/>
                        <a:gd name="T5" fmla="*/ 8662125 h 10125"/>
                        <a:gd name="T6" fmla="*/ 810212713 w 10001"/>
                        <a:gd name="T7" fmla="*/ 0 h 10125"/>
                        <a:gd name="T8" fmla="*/ 1090015738 w 10001"/>
                        <a:gd name="T9" fmla="*/ 8687929 h 10125"/>
                        <a:gd name="T10" fmla="*/ 1310938763 w 10001"/>
                        <a:gd name="T11" fmla="*/ 4279362 h 10125"/>
                        <a:gd name="T12" fmla="*/ 1620263134 w 10001"/>
                        <a:gd name="T13" fmla="*/ 25736690 h 10125"/>
                        <a:gd name="T14" fmla="*/ 1394798364 w 10001"/>
                        <a:gd name="T15" fmla="*/ 58525268 h 10125"/>
                        <a:gd name="T16" fmla="*/ 1134622140 w 10001"/>
                        <a:gd name="T17" fmla="*/ 80266624 h 10125"/>
                        <a:gd name="T18" fmla="*/ 860820276 w 10001"/>
                        <a:gd name="T19" fmla="*/ 76142271 h 10125"/>
                        <a:gd name="T20" fmla="*/ 708996782 w 10001"/>
                        <a:gd name="T21" fmla="*/ 85346835 h 10125"/>
                        <a:gd name="T22" fmla="*/ 509322667 w 10001"/>
                        <a:gd name="T23" fmla="*/ 86268164 h 10125"/>
                        <a:gd name="T24" fmla="*/ 353443899 w 10001"/>
                        <a:gd name="T25" fmla="*/ 67979516 h 10125"/>
                        <a:gd name="T26" fmla="*/ 192536914 w 10001"/>
                        <a:gd name="T27" fmla="*/ 64535347 h 10125"/>
                        <a:gd name="T28" fmla="*/ 648763 w 10001"/>
                        <a:gd name="T29" fmla="*/ 34777612 h 10125"/>
                        <a:gd name="T30" fmla="*/ 0 60000 65536"/>
                        <a:gd name="T31" fmla="*/ 0 60000 65536"/>
                        <a:gd name="T32" fmla="*/ 0 60000 65536"/>
                        <a:gd name="T33" fmla="*/ 0 60000 65536"/>
                        <a:gd name="T34" fmla="*/ 0 60000 65536"/>
                        <a:gd name="T35" fmla="*/ 0 60000 65536"/>
                        <a:gd name="T36" fmla="*/ 0 60000 65536"/>
                        <a:gd name="T37" fmla="*/ 0 60000 65536"/>
                        <a:gd name="T38" fmla="*/ 0 60000 65536"/>
                        <a:gd name="T39" fmla="*/ 0 60000 65536"/>
                        <a:gd name="T40" fmla="*/ 0 60000 65536"/>
                        <a:gd name="T41" fmla="*/ 0 60000 65536"/>
                        <a:gd name="T42" fmla="*/ 0 60000 65536"/>
                        <a:gd name="T43" fmla="*/ 0 60000 65536"/>
                        <a:gd name="T44" fmla="*/ 0 60000 65536"/>
                        <a:gd name="connsiteX0" fmla="*/ 4 w 10040"/>
                        <a:gd name="connsiteY0" fmla="*/ 4039 h 10125"/>
                        <a:gd name="connsiteX1" fmla="*/ 715 w 10040"/>
                        <a:gd name="connsiteY1" fmla="*/ 1595 h 10125"/>
                        <a:gd name="connsiteX2" fmla="*/ 3130 w 10040"/>
                        <a:gd name="connsiteY2" fmla="*/ 1006 h 10125"/>
                        <a:gd name="connsiteX3" fmla="*/ 4995 w 10040"/>
                        <a:gd name="connsiteY3" fmla="*/ 0 h 10125"/>
                        <a:gd name="connsiteX4" fmla="*/ 6720 w 10040"/>
                        <a:gd name="connsiteY4" fmla="*/ 1009 h 10125"/>
                        <a:gd name="connsiteX5" fmla="*/ 9989 w 10040"/>
                        <a:gd name="connsiteY5" fmla="*/ 2989 h 10125"/>
                        <a:gd name="connsiteX6" fmla="*/ 8599 w 10040"/>
                        <a:gd name="connsiteY6" fmla="*/ 6797 h 10125"/>
                        <a:gd name="connsiteX7" fmla="*/ 6995 w 10040"/>
                        <a:gd name="connsiteY7" fmla="*/ 9322 h 10125"/>
                        <a:gd name="connsiteX8" fmla="*/ 5307 w 10040"/>
                        <a:gd name="connsiteY8" fmla="*/ 8843 h 10125"/>
                        <a:gd name="connsiteX9" fmla="*/ 4371 w 10040"/>
                        <a:gd name="connsiteY9" fmla="*/ 9912 h 10125"/>
                        <a:gd name="connsiteX10" fmla="*/ 3140 w 10040"/>
                        <a:gd name="connsiteY10" fmla="*/ 10019 h 10125"/>
                        <a:gd name="connsiteX11" fmla="*/ 2179 w 10040"/>
                        <a:gd name="connsiteY11" fmla="*/ 7895 h 10125"/>
                        <a:gd name="connsiteX12" fmla="*/ 1187 w 10040"/>
                        <a:gd name="connsiteY12" fmla="*/ 7495 h 10125"/>
                        <a:gd name="connsiteX13" fmla="*/ 4 w 10040"/>
                        <a:gd name="connsiteY13" fmla="*/ 4039 h 10125"/>
                        <a:gd name="connsiteX0-1" fmla="*/ 4 w 8600"/>
                        <a:gd name="connsiteY0-2" fmla="*/ 4042 h 10128"/>
                        <a:gd name="connsiteX1-3" fmla="*/ 715 w 8600"/>
                        <a:gd name="connsiteY1-4" fmla="*/ 1598 h 10128"/>
                        <a:gd name="connsiteX2-5" fmla="*/ 3130 w 8600"/>
                        <a:gd name="connsiteY2-6" fmla="*/ 1009 h 10128"/>
                        <a:gd name="connsiteX3-7" fmla="*/ 4995 w 8600"/>
                        <a:gd name="connsiteY3-8" fmla="*/ 3 h 10128"/>
                        <a:gd name="connsiteX4-9" fmla="*/ 6720 w 8600"/>
                        <a:gd name="connsiteY4-10" fmla="*/ 1012 h 10128"/>
                        <a:gd name="connsiteX5-11" fmla="*/ 8599 w 8600"/>
                        <a:gd name="connsiteY5-12" fmla="*/ 6800 h 10128"/>
                        <a:gd name="connsiteX6-13" fmla="*/ 6995 w 8600"/>
                        <a:gd name="connsiteY6-14" fmla="*/ 9325 h 10128"/>
                        <a:gd name="connsiteX7-15" fmla="*/ 5307 w 8600"/>
                        <a:gd name="connsiteY7-16" fmla="*/ 8846 h 10128"/>
                        <a:gd name="connsiteX8-17" fmla="*/ 4371 w 8600"/>
                        <a:gd name="connsiteY8-18" fmla="*/ 9915 h 10128"/>
                        <a:gd name="connsiteX9-19" fmla="*/ 3140 w 8600"/>
                        <a:gd name="connsiteY9-20" fmla="*/ 10022 h 10128"/>
                        <a:gd name="connsiteX10-21" fmla="*/ 2179 w 8600"/>
                        <a:gd name="connsiteY10-22" fmla="*/ 7898 h 10128"/>
                        <a:gd name="connsiteX11-23" fmla="*/ 1187 w 8600"/>
                        <a:gd name="connsiteY11-24" fmla="*/ 7498 h 10128"/>
                        <a:gd name="connsiteX12-25" fmla="*/ 4 w 8600"/>
                        <a:gd name="connsiteY12-26" fmla="*/ 4042 h 10128"/>
                        <a:gd name="connsiteX0-27" fmla="*/ 4 w 9326"/>
                        <a:gd name="connsiteY0-28" fmla="*/ 3988 h 9997"/>
                        <a:gd name="connsiteX1-29" fmla="*/ 830 w 9326"/>
                        <a:gd name="connsiteY1-30" fmla="*/ 1575 h 9997"/>
                        <a:gd name="connsiteX2-31" fmla="*/ 3639 w 9326"/>
                        <a:gd name="connsiteY2-32" fmla="*/ 993 h 9997"/>
                        <a:gd name="connsiteX3-33" fmla="*/ 5807 w 9326"/>
                        <a:gd name="connsiteY3-34" fmla="*/ 0 h 9997"/>
                        <a:gd name="connsiteX4-35" fmla="*/ 7813 w 9326"/>
                        <a:gd name="connsiteY4-36" fmla="*/ 996 h 9997"/>
                        <a:gd name="connsiteX5-37" fmla="*/ 9324 w 9326"/>
                        <a:gd name="connsiteY5-38" fmla="*/ 5746 h 9997"/>
                        <a:gd name="connsiteX6-39" fmla="*/ 8133 w 9326"/>
                        <a:gd name="connsiteY6-40" fmla="*/ 9204 h 9997"/>
                        <a:gd name="connsiteX7-41" fmla="*/ 6170 w 9326"/>
                        <a:gd name="connsiteY7-42" fmla="*/ 8731 h 9997"/>
                        <a:gd name="connsiteX8-43" fmla="*/ 5082 w 9326"/>
                        <a:gd name="connsiteY8-44" fmla="*/ 9787 h 9997"/>
                        <a:gd name="connsiteX9-45" fmla="*/ 3650 w 9326"/>
                        <a:gd name="connsiteY9-46" fmla="*/ 9892 h 9997"/>
                        <a:gd name="connsiteX10-47" fmla="*/ 2533 w 9326"/>
                        <a:gd name="connsiteY10-48" fmla="*/ 7795 h 9997"/>
                        <a:gd name="connsiteX11-49" fmla="*/ 1379 w 9326"/>
                        <a:gd name="connsiteY11-50" fmla="*/ 7400 h 9997"/>
                        <a:gd name="connsiteX12-51" fmla="*/ 4 w 9326"/>
                        <a:gd name="connsiteY12-52" fmla="*/ 3988 h 9997"/>
                        <a:gd name="connsiteX0-53" fmla="*/ 4 w 10001"/>
                        <a:gd name="connsiteY0-54" fmla="*/ 3989 h 10041"/>
                        <a:gd name="connsiteX1-55" fmla="*/ 890 w 10001"/>
                        <a:gd name="connsiteY1-56" fmla="*/ 1575 h 10041"/>
                        <a:gd name="connsiteX2-57" fmla="*/ 3902 w 10001"/>
                        <a:gd name="connsiteY2-58" fmla="*/ 993 h 10041"/>
                        <a:gd name="connsiteX3-59" fmla="*/ 6227 w 10001"/>
                        <a:gd name="connsiteY3-60" fmla="*/ 0 h 10041"/>
                        <a:gd name="connsiteX4-61" fmla="*/ 8378 w 10001"/>
                        <a:gd name="connsiteY4-62" fmla="*/ 996 h 10041"/>
                        <a:gd name="connsiteX5-63" fmla="*/ 9998 w 10001"/>
                        <a:gd name="connsiteY5-64" fmla="*/ 5748 h 10041"/>
                        <a:gd name="connsiteX6-65" fmla="*/ 8721 w 10001"/>
                        <a:gd name="connsiteY6-66" fmla="*/ 9207 h 10041"/>
                        <a:gd name="connsiteX7-67" fmla="*/ 5449 w 10001"/>
                        <a:gd name="connsiteY7-68" fmla="*/ 9790 h 10041"/>
                        <a:gd name="connsiteX8-69" fmla="*/ 3914 w 10001"/>
                        <a:gd name="connsiteY8-70" fmla="*/ 9895 h 10041"/>
                        <a:gd name="connsiteX9-71" fmla="*/ 2716 w 10001"/>
                        <a:gd name="connsiteY9-72" fmla="*/ 7797 h 10041"/>
                        <a:gd name="connsiteX10-73" fmla="*/ 1479 w 10001"/>
                        <a:gd name="connsiteY10-74" fmla="*/ 7402 h 10041"/>
                        <a:gd name="connsiteX11-75" fmla="*/ 4 w 10001"/>
                        <a:gd name="connsiteY11-76" fmla="*/ 3989 h 10041"/>
                        <a:gd name="connsiteX0-77" fmla="*/ 4 w 10001"/>
                        <a:gd name="connsiteY0-78" fmla="*/ 3989 h 14825"/>
                        <a:gd name="connsiteX1-79" fmla="*/ 890 w 10001"/>
                        <a:gd name="connsiteY1-80" fmla="*/ 1575 h 14825"/>
                        <a:gd name="connsiteX2-81" fmla="*/ 3902 w 10001"/>
                        <a:gd name="connsiteY2-82" fmla="*/ 993 h 14825"/>
                        <a:gd name="connsiteX3-83" fmla="*/ 6227 w 10001"/>
                        <a:gd name="connsiteY3-84" fmla="*/ 0 h 14825"/>
                        <a:gd name="connsiteX4-85" fmla="*/ 8378 w 10001"/>
                        <a:gd name="connsiteY4-86" fmla="*/ 996 h 14825"/>
                        <a:gd name="connsiteX5-87" fmla="*/ 9998 w 10001"/>
                        <a:gd name="connsiteY5-88" fmla="*/ 5748 h 14825"/>
                        <a:gd name="connsiteX6-89" fmla="*/ 8721 w 10001"/>
                        <a:gd name="connsiteY6-90" fmla="*/ 9207 h 14825"/>
                        <a:gd name="connsiteX7-91" fmla="*/ 6011 w 10001"/>
                        <a:gd name="connsiteY7-92" fmla="*/ 14823 h 14825"/>
                        <a:gd name="connsiteX8-93" fmla="*/ 3914 w 10001"/>
                        <a:gd name="connsiteY8-94" fmla="*/ 9895 h 14825"/>
                        <a:gd name="connsiteX9-95" fmla="*/ 2716 w 10001"/>
                        <a:gd name="connsiteY9-96" fmla="*/ 7797 h 14825"/>
                        <a:gd name="connsiteX10-97" fmla="*/ 1479 w 10001"/>
                        <a:gd name="connsiteY10-98" fmla="*/ 7402 h 14825"/>
                        <a:gd name="connsiteX11-99" fmla="*/ 4 w 10001"/>
                        <a:gd name="connsiteY11-100" fmla="*/ 3989 h 14825"/>
                        <a:gd name="connsiteX0-101" fmla="*/ 4 w 10001"/>
                        <a:gd name="connsiteY0-102" fmla="*/ 7436 h 18272"/>
                        <a:gd name="connsiteX1-103" fmla="*/ 890 w 10001"/>
                        <a:gd name="connsiteY1-104" fmla="*/ 5022 h 18272"/>
                        <a:gd name="connsiteX2-105" fmla="*/ 3902 w 10001"/>
                        <a:gd name="connsiteY2-106" fmla="*/ 4440 h 18272"/>
                        <a:gd name="connsiteX3-107" fmla="*/ 6026 w 10001"/>
                        <a:gd name="connsiteY3-108" fmla="*/ 0 h 18272"/>
                        <a:gd name="connsiteX4-109" fmla="*/ 8378 w 10001"/>
                        <a:gd name="connsiteY4-110" fmla="*/ 4443 h 18272"/>
                        <a:gd name="connsiteX5-111" fmla="*/ 9998 w 10001"/>
                        <a:gd name="connsiteY5-112" fmla="*/ 9195 h 18272"/>
                        <a:gd name="connsiteX6-113" fmla="*/ 8721 w 10001"/>
                        <a:gd name="connsiteY6-114" fmla="*/ 12654 h 18272"/>
                        <a:gd name="connsiteX7-115" fmla="*/ 6011 w 10001"/>
                        <a:gd name="connsiteY7-116" fmla="*/ 18270 h 18272"/>
                        <a:gd name="connsiteX8-117" fmla="*/ 3914 w 10001"/>
                        <a:gd name="connsiteY8-118" fmla="*/ 13342 h 18272"/>
                        <a:gd name="connsiteX9-119" fmla="*/ 2716 w 10001"/>
                        <a:gd name="connsiteY9-120" fmla="*/ 11244 h 18272"/>
                        <a:gd name="connsiteX10-121" fmla="*/ 1479 w 10001"/>
                        <a:gd name="connsiteY10-122" fmla="*/ 10849 h 18272"/>
                        <a:gd name="connsiteX11-123" fmla="*/ 4 w 10001"/>
                        <a:gd name="connsiteY11-124" fmla="*/ 7436 h 18272"/>
                        <a:gd name="connsiteX0-125" fmla="*/ 1 w 9998"/>
                        <a:gd name="connsiteY0-126" fmla="*/ 7436 h 18272"/>
                        <a:gd name="connsiteX1-127" fmla="*/ 3899 w 9998"/>
                        <a:gd name="connsiteY1-128" fmla="*/ 4440 h 18272"/>
                        <a:gd name="connsiteX2-129" fmla="*/ 6023 w 9998"/>
                        <a:gd name="connsiteY2-130" fmla="*/ 0 h 18272"/>
                        <a:gd name="connsiteX3-131" fmla="*/ 8375 w 9998"/>
                        <a:gd name="connsiteY3-132" fmla="*/ 4443 h 18272"/>
                        <a:gd name="connsiteX4-133" fmla="*/ 9995 w 9998"/>
                        <a:gd name="connsiteY4-134" fmla="*/ 9195 h 18272"/>
                        <a:gd name="connsiteX5-135" fmla="*/ 8718 w 9998"/>
                        <a:gd name="connsiteY5-136" fmla="*/ 12654 h 18272"/>
                        <a:gd name="connsiteX6-137" fmla="*/ 6008 w 9998"/>
                        <a:gd name="connsiteY6-138" fmla="*/ 18270 h 18272"/>
                        <a:gd name="connsiteX7-139" fmla="*/ 3911 w 9998"/>
                        <a:gd name="connsiteY7-140" fmla="*/ 13342 h 18272"/>
                        <a:gd name="connsiteX8-141" fmla="*/ 2713 w 9998"/>
                        <a:gd name="connsiteY8-142" fmla="*/ 11244 h 18272"/>
                        <a:gd name="connsiteX9-143" fmla="*/ 1476 w 9998"/>
                        <a:gd name="connsiteY9-144" fmla="*/ 10849 h 18272"/>
                        <a:gd name="connsiteX10-145" fmla="*/ 1 w 9998"/>
                        <a:gd name="connsiteY10-146" fmla="*/ 7436 h 18272"/>
                        <a:gd name="connsiteX0-147" fmla="*/ 35 w 8559"/>
                        <a:gd name="connsiteY0-148" fmla="*/ 5938 h 10000"/>
                        <a:gd name="connsiteX1-149" fmla="*/ 2459 w 8559"/>
                        <a:gd name="connsiteY1-150" fmla="*/ 2430 h 10000"/>
                        <a:gd name="connsiteX2-151" fmla="*/ 4583 w 8559"/>
                        <a:gd name="connsiteY2-152" fmla="*/ 0 h 10000"/>
                        <a:gd name="connsiteX3-153" fmla="*/ 6936 w 8559"/>
                        <a:gd name="connsiteY3-154" fmla="*/ 2432 h 10000"/>
                        <a:gd name="connsiteX4-155" fmla="*/ 8556 w 8559"/>
                        <a:gd name="connsiteY4-156" fmla="*/ 5032 h 10000"/>
                        <a:gd name="connsiteX5-157" fmla="*/ 7279 w 8559"/>
                        <a:gd name="connsiteY5-158" fmla="*/ 6925 h 10000"/>
                        <a:gd name="connsiteX6-159" fmla="*/ 4568 w 8559"/>
                        <a:gd name="connsiteY6-160" fmla="*/ 9999 h 10000"/>
                        <a:gd name="connsiteX7-161" fmla="*/ 2471 w 8559"/>
                        <a:gd name="connsiteY7-162" fmla="*/ 7302 h 10000"/>
                        <a:gd name="connsiteX8-163" fmla="*/ 1273 w 8559"/>
                        <a:gd name="connsiteY8-164" fmla="*/ 6154 h 10000"/>
                        <a:gd name="connsiteX9-165" fmla="*/ 35 w 8559"/>
                        <a:gd name="connsiteY9-166" fmla="*/ 5938 h 10000"/>
                        <a:gd name="connsiteX0-167" fmla="*/ 49 w 9820"/>
                        <a:gd name="connsiteY0-168" fmla="*/ 4655 h 10000"/>
                        <a:gd name="connsiteX1-169" fmla="*/ 2693 w 9820"/>
                        <a:gd name="connsiteY1-170" fmla="*/ 2430 h 10000"/>
                        <a:gd name="connsiteX2-171" fmla="*/ 5175 w 9820"/>
                        <a:gd name="connsiteY2-172" fmla="*/ 0 h 10000"/>
                        <a:gd name="connsiteX3-173" fmla="*/ 7924 w 9820"/>
                        <a:gd name="connsiteY3-174" fmla="*/ 2432 h 10000"/>
                        <a:gd name="connsiteX4-175" fmla="*/ 9816 w 9820"/>
                        <a:gd name="connsiteY4-176" fmla="*/ 5032 h 10000"/>
                        <a:gd name="connsiteX5-177" fmla="*/ 8324 w 9820"/>
                        <a:gd name="connsiteY5-178" fmla="*/ 6925 h 10000"/>
                        <a:gd name="connsiteX6-179" fmla="*/ 5157 w 9820"/>
                        <a:gd name="connsiteY6-180" fmla="*/ 9999 h 10000"/>
                        <a:gd name="connsiteX7-181" fmla="*/ 2707 w 9820"/>
                        <a:gd name="connsiteY7-182" fmla="*/ 7302 h 10000"/>
                        <a:gd name="connsiteX8-183" fmla="*/ 1307 w 9820"/>
                        <a:gd name="connsiteY8-184" fmla="*/ 6154 h 10000"/>
                        <a:gd name="connsiteX9-185" fmla="*/ 49 w 9820"/>
                        <a:gd name="connsiteY9-186" fmla="*/ 4655 h 10000"/>
                        <a:gd name="connsiteX0-187" fmla="*/ 45 w 9995"/>
                        <a:gd name="connsiteY0-188" fmla="*/ 4655 h 10000"/>
                        <a:gd name="connsiteX1-189" fmla="*/ 2737 w 9995"/>
                        <a:gd name="connsiteY1-190" fmla="*/ 2430 h 10000"/>
                        <a:gd name="connsiteX2-191" fmla="*/ 5265 w 9995"/>
                        <a:gd name="connsiteY2-192" fmla="*/ 0 h 10000"/>
                        <a:gd name="connsiteX3-193" fmla="*/ 8064 w 9995"/>
                        <a:gd name="connsiteY3-194" fmla="*/ 2432 h 10000"/>
                        <a:gd name="connsiteX4-195" fmla="*/ 9991 w 9995"/>
                        <a:gd name="connsiteY4-196" fmla="*/ 5032 h 10000"/>
                        <a:gd name="connsiteX5-197" fmla="*/ 8472 w 9995"/>
                        <a:gd name="connsiteY5-198" fmla="*/ 6925 h 10000"/>
                        <a:gd name="connsiteX6-199" fmla="*/ 5247 w 9995"/>
                        <a:gd name="connsiteY6-200" fmla="*/ 9999 h 10000"/>
                        <a:gd name="connsiteX7-201" fmla="*/ 2752 w 9995"/>
                        <a:gd name="connsiteY7-202" fmla="*/ 7302 h 10000"/>
                        <a:gd name="connsiteX8-203" fmla="*/ 1374 w 9995"/>
                        <a:gd name="connsiteY8-204" fmla="*/ 6984 h 10000"/>
                        <a:gd name="connsiteX9-205" fmla="*/ 45 w 9995"/>
                        <a:gd name="connsiteY9-206" fmla="*/ 4655 h 10000"/>
                        <a:gd name="connsiteX0-207" fmla="*/ 45 w 10000"/>
                        <a:gd name="connsiteY0-208" fmla="*/ 5032 h 10377"/>
                        <a:gd name="connsiteX1-209" fmla="*/ 2738 w 10000"/>
                        <a:gd name="connsiteY1-210" fmla="*/ 2807 h 10377"/>
                        <a:gd name="connsiteX2-211" fmla="*/ 4886 w 10000"/>
                        <a:gd name="connsiteY2-212" fmla="*/ 0 h 10377"/>
                        <a:gd name="connsiteX3-213" fmla="*/ 8068 w 10000"/>
                        <a:gd name="connsiteY3-214" fmla="*/ 2809 h 10377"/>
                        <a:gd name="connsiteX4-215" fmla="*/ 9996 w 10000"/>
                        <a:gd name="connsiteY4-216" fmla="*/ 5409 h 10377"/>
                        <a:gd name="connsiteX5-217" fmla="*/ 8476 w 10000"/>
                        <a:gd name="connsiteY5-218" fmla="*/ 7302 h 10377"/>
                        <a:gd name="connsiteX6-219" fmla="*/ 5250 w 10000"/>
                        <a:gd name="connsiteY6-220" fmla="*/ 10376 h 10377"/>
                        <a:gd name="connsiteX7-221" fmla="*/ 2753 w 10000"/>
                        <a:gd name="connsiteY7-222" fmla="*/ 7679 h 10377"/>
                        <a:gd name="connsiteX8-223" fmla="*/ 1375 w 10000"/>
                        <a:gd name="connsiteY8-224" fmla="*/ 7361 h 10377"/>
                        <a:gd name="connsiteX9-225" fmla="*/ 45 w 10000"/>
                        <a:gd name="connsiteY9-226" fmla="*/ 5032 h 10377"/>
                        <a:gd name="connsiteX0-227" fmla="*/ 45 w 10000"/>
                        <a:gd name="connsiteY0-228" fmla="*/ 5036 h 10381"/>
                        <a:gd name="connsiteX1-229" fmla="*/ 2738 w 10000"/>
                        <a:gd name="connsiteY1-230" fmla="*/ 2811 h 10381"/>
                        <a:gd name="connsiteX2-231" fmla="*/ 4886 w 10000"/>
                        <a:gd name="connsiteY2-232" fmla="*/ 4 h 10381"/>
                        <a:gd name="connsiteX3-233" fmla="*/ 8068 w 10000"/>
                        <a:gd name="connsiteY3-234" fmla="*/ 2813 h 10381"/>
                        <a:gd name="connsiteX4-235" fmla="*/ 9996 w 10000"/>
                        <a:gd name="connsiteY4-236" fmla="*/ 5413 h 10381"/>
                        <a:gd name="connsiteX5-237" fmla="*/ 8476 w 10000"/>
                        <a:gd name="connsiteY5-238" fmla="*/ 7306 h 10381"/>
                        <a:gd name="connsiteX6-239" fmla="*/ 5250 w 10000"/>
                        <a:gd name="connsiteY6-240" fmla="*/ 10380 h 10381"/>
                        <a:gd name="connsiteX7-241" fmla="*/ 2753 w 10000"/>
                        <a:gd name="connsiteY7-242" fmla="*/ 7683 h 10381"/>
                        <a:gd name="connsiteX8-243" fmla="*/ 1375 w 10000"/>
                        <a:gd name="connsiteY8-244" fmla="*/ 7365 h 10381"/>
                        <a:gd name="connsiteX9-245" fmla="*/ 45 w 10000"/>
                        <a:gd name="connsiteY9-246" fmla="*/ 5036 h 10381"/>
                        <a:gd name="connsiteX0-247" fmla="*/ 45 w 10000"/>
                        <a:gd name="connsiteY0-248" fmla="*/ 5036 h 10796"/>
                        <a:gd name="connsiteX1-249" fmla="*/ 2738 w 10000"/>
                        <a:gd name="connsiteY1-250" fmla="*/ 2811 h 10796"/>
                        <a:gd name="connsiteX2-251" fmla="*/ 4886 w 10000"/>
                        <a:gd name="connsiteY2-252" fmla="*/ 4 h 10796"/>
                        <a:gd name="connsiteX3-253" fmla="*/ 8068 w 10000"/>
                        <a:gd name="connsiteY3-254" fmla="*/ 2813 h 10796"/>
                        <a:gd name="connsiteX4-255" fmla="*/ 9996 w 10000"/>
                        <a:gd name="connsiteY4-256" fmla="*/ 5413 h 10796"/>
                        <a:gd name="connsiteX5-257" fmla="*/ 8476 w 10000"/>
                        <a:gd name="connsiteY5-258" fmla="*/ 7306 h 10796"/>
                        <a:gd name="connsiteX6-259" fmla="*/ 5202 w 10000"/>
                        <a:gd name="connsiteY6-260" fmla="*/ 10795 h 10796"/>
                        <a:gd name="connsiteX7-261" fmla="*/ 2753 w 10000"/>
                        <a:gd name="connsiteY7-262" fmla="*/ 7683 h 10796"/>
                        <a:gd name="connsiteX8-263" fmla="*/ 1375 w 10000"/>
                        <a:gd name="connsiteY8-264" fmla="*/ 7365 h 10796"/>
                        <a:gd name="connsiteX9-265" fmla="*/ 45 w 10000"/>
                        <a:gd name="connsiteY9-266" fmla="*/ 5036 h 10796"/>
                        <a:gd name="connsiteX0-267" fmla="*/ 45 w 10000"/>
                        <a:gd name="connsiteY0-268" fmla="*/ 5036 h 10795"/>
                        <a:gd name="connsiteX1-269" fmla="*/ 2738 w 10000"/>
                        <a:gd name="connsiteY1-270" fmla="*/ 2811 h 10795"/>
                        <a:gd name="connsiteX2-271" fmla="*/ 4886 w 10000"/>
                        <a:gd name="connsiteY2-272" fmla="*/ 4 h 10795"/>
                        <a:gd name="connsiteX3-273" fmla="*/ 8068 w 10000"/>
                        <a:gd name="connsiteY3-274" fmla="*/ 2813 h 10795"/>
                        <a:gd name="connsiteX4-275" fmla="*/ 9996 w 10000"/>
                        <a:gd name="connsiteY4-276" fmla="*/ 5413 h 10795"/>
                        <a:gd name="connsiteX5-277" fmla="*/ 8476 w 10000"/>
                        <a:gd name="connsiteY5-278" fmla="*/ 7306 h 10795"/>
                        <a:gd name="connsiteX6-279" fmla="*/ 5202 w 10000"/>
                        <a:gd name="connsiteY6-280" fmla="*/ 10795 h 10795"/>
                        <a:gd name="connsiteX7-281" fmla="*/ 2753 w 10000"/>
                        <a:gd name="connsiteY7-282" fmla="*/ 7683 h 10795"/>
                        <a:gd name="connsiteX8-283" fmla="*/ 1375 w 10000"/>
                        <a:gd name="connsiteY8-284" fmla="*/ 7365 h 10795"/>
                        <a:gd name="connsiteX9-285" fmla="*/ 45 w 10000"/>
                        <a:gd name="connsiteY9-286" fmla="*/ 5036 h 10795"/>
                        <a:gd name="connsiteX0-287" fmla="*/ 45 w 10000"/>
                        <a:gd name="connsiteY0-288" fmla="*/ 5036 h 10795"/>
                        <a:gd name="connsiteX1-289" fmla="*/ 2738 w 10000"/>
                        <a:gd name="connsiteY1-290" fmla="*/ 2811 h 10795"/>
                        <a:gd name="connsiteX2-291" fmla="*/ 4886 w 10000"/>
                        <a:gd name="connsiteY2-292" fmla="*/ 4 h 10795"/>
                        <a:gd name="connsiteX3-293" fmla="*/ 8068 w 10000"/>
                        <a:gd name="connsiteY3-294" fmla="*/ 2813 h 10795"/>
                        <a:gd name="connsiteX4-295" fmla="*/ 9996 w 10000"/>
                        <a:gd name="connsiteY4-296" fmla="*/ 5413 h 10795"/>
                        <a:gd name="connsiteX5-297" fmla="*/ 8476 w 10000"/>
                        <a:gd name="connsiteY5-298" fmla="*/ 7306 h 10795"/>
                        <a:gd name="connsiteX6-299" fmla="*/ 5202 w 10000"/>
                        <a:gd name="connsiteY6-300" fmla="*/ 10795 h 10795"/>
                        <a:gd name="connsiteX7-301" fmla="*/ 2753 w 10000"/>
                        <a:gd name="connsiteY7-302" fmla="*/ 7683 h 10795"/>
                        <a:gd name="connsiteX8-303" fmla="*/ 1375 w 10000"/>
                        <a:gd name="connsiteY8-304" fmla="*/ 7365 h 10795"/>
                        <a:gd name="connsiteX9-305" fmla="*/ 45 w 10000"/>
                        <a:gd name="connsiteY9-306" fmla="*/ 5036 h 10795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</a:cxnLst>
                      <a:rect l="l" t="t" r="r" b="b"/>
                      <a:pathLst>
                        <a:path w="10000" h="10795">
                          <a:moveTo>
                            <a:pt x="45" y="5036"/>
                          </a:moveTo>
                          <a:cubicBezTo>
                            <a:pt x="272" y="4277"/>
                            <a:pt x="1931" y="3650"/>
                            <a:pt x="2738" y="2811"/>
                          </a:cubicBezTo>
                          <a:cubicBezTo>
                            <a:pt x="3545" y="1972"/>
                            <a:pt x="3352" y="117"/>
                            <a:pt x="4886" y="4"/>
                          </a:cubicBezTo>
                          <a:cubicBezTo>
                            <a:pt x="6420" y="-109"/>
                            <a:pt x="7216" y="1912"/>
                            <a:pt x="8068" y="2813"/>
                          </a:cubicBezTo>
                          <a:cubicBezTo>
                            <a:pt x="8920" y="3715"/>
                            <a:pt x="9928" y="3420"/>
                            <a:pt x="9996" y="5413"/>
                          </a:cubicBezTo>
                          <a:cubicBezTo>
                            <a:pt x="10064" y="7406"/>
                            <a:pt x="9275" y="6409"/>
                            <a:pt x="8476" y="7306"/>
                          </a:cubicBezTo>
                          <a:cubicBezTo>
                            <a:pt x="7677" y="8203"/>
                            <a:pt x="7086" y="10770"/>
                            <a:pt x="5202" y="10795"/>
                          </a:cubicBezTo>
                          <a:cubicBezTo>
                            <a:pt x="3318" y="10820"/>
                            <a:pt x="3391" y="8255"/>
                            <a:pt x="2753" y="7683"/>
                          </a:cubicBezTo>
                          <a:cubicBezTo>
                            <a:pt x="2115" y="7111"/>
                            <a:pt x="2326" y="7496"/>
                            <a:pt x="1375" y="7365"/>
                          </a:cubicBezTo>
                          <a:cubicBezTo>
                            <a:pt x="493" y="6773"/>
                            <a:pt x="-182" y="5795"/>
                            <a:pt x="45" y="5036"/>
                          </a:cubicBezTo>
                          <a:close/>
                        </a:path>
                      </a:pathLst>
                    </a:custGeom>
                    <a:solidFill>
                      <a:srgbClr val="9CE0FA"/>
                    </a:solidFill>
                    <a:ln>
                      <a:noFill/>
                    </a:ln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grpSp>
                  <p:nvGrpSpPr>
                    <p:cNvPr id="593" name="Group 592"/>
                    <p:cNvGrpSpPr/>
                    <p:nvPr/>
                  </p:nvGrpSpPr>
                  <p:grpSpPr>
                    <a:xfrm>
                      <a:off x="-1935370" y="2935816"/>
                      <a:ext cx="2333625" cy="1590649"/>
                      <a:chOff x="833331" y="2873352"/>
                      <a:chExt cx="2333625" cy="1590649"/>
                    </a:xfrm>
                  </p:grpSpPr>
                  <p:grpSp>
                    <p:nvGrpSpPr>
                      <p:cNvPr id="594" name="Group 593"/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640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644" name="Oval 643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45" name="Rectangle 644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46" name="Oval 645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47" name="Freeform 646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48" name="Freeform 647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49" name="Freeform 648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50" name="Freeform 649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651" name="Straight Connector 650"/>
                          <p:cNvCxnSpPr>
                            <a:endCxn id="646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652" name="Straight Connector 651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641" name="Group 640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642" name="Oval 641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43" name="TextBox 642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2b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595" name="Group 594"/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627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631" name="Oval 630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32" name="Rectangle 631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33" name="Oval 632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34" name="Freeform 633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35" name="Freeform 634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36" name="Freeform 635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37" name="Freeform 636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638" name="Straight Connector 637"/>
                          <p:cNvCxnSpPr>
                            <a:endCxn id="633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639" name="Straight Connector 638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628" name="Group 627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629" name="Oval 628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30" name="TextBox 629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2d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596" name="Group 595"/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614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618" name="Oval 617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19" name="Rectangle 618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20" name="Oval 619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21" name="Freeform 620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22" name="Freeform 621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23" name="Freeform 622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24" name="Freeform 623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625" name="Straight Connector 624"/>
                          <p:cNvCxnSpPr>
                            <a:endCxn id="620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626" name="Straight Connector 625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615" name="Group 614"/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616" name="Oval 615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17" name="TextBox 616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2c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597" name="Group 596"/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601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605" name="Oval 604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06" name="Rectangle 605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07" name="Oval 606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08" name="Freeform 607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09" name="Freeform 608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10" name="Freeform 609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11" name="Freeform 610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612" name="Straight Connector 611"/>
                          <p:cNvCxnSpPr>
                            <a:endCxn id="607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613" name="Straight Connector 612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602" name="Group 601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603" name="Oval 602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04" name="TextBox 603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2a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cxnSp>
                    <p:nvCxnSpPr>
                      <p:cNvPr id="598" name="Straight Connector 597"/>
                      <p:cNvCxnSpPr>
                        <a:stCxn id="644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599" name="Straight Connector 598"/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600" name="Straight Connector 599"/>
                      <p:cNvCxnSpPr/>
                      <p:nvPr/>
                    </p:nvCxnSpPr>
                    <p:spPr bwMode="auto">
                      <a:xfrm flipH="1">
                        <a:off x="2196042" y="3783542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</p:grpSp>
              <p:sp>
                <p:nvSpPr>
                  <p:cNvPr id="591" name="TextBox 590"/>
                  <p:cNvSpPr txBox="1"/>
                  <p:nvPr/>
                </p:nvSpPr>
                <p:spPr>
                  <a:xfrm>
                    <a:off x="4833576" y="4910165"/>
                    <a:ext cx="753532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9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rPr>
                      <a:t>AS 2</a:t>
                    </a: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9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grpSp>
              <p:nvGrpSpPr>
                <p:cNvPr id="457" name="Group 456"/>
                <p:cNvGrpSpPr/>
                <p:nvPr/>
              </p:nvGrpSpPr>
              <p:grpSpPr>
                <a:xfrm>
                  <a:off x="8100574" y="3694542"/>
                  <a:ext cx="2575521" cy="1672516"/>
                  <a:chOff x="8100574" y="3694542"/>
                  <a:chExt cx="2575521" cy="1672516"/>
                </a:xfrm>
              </p:grpSpPr>
              <p:sp>
                <p:nvSpPr>
                  <p:cNvPr id="525" name="Freeform 2"/>
                  <p:cNvSpPr/>
                  <p:nvPr/>
                </p:nvSpPr>
                <p:spPr bwMode="auto">
                  <a:xfrm>
                    <a:off x="8100574" y="3694542"/>
                    <a:ext cx="2575521" cy="1672516"/>
                  </a:xfrm>
                  <a:custGeom>
                    <a:avLst/>
                    <a:gdLst>
                      <a:gd name="T0" fmla="*/ 648763 w 10001"/>
                      <a:gd name="T1" fmla="*/ 34777612 h 10125"/>
                      <a:gd name="T2" fmla="*/ 115976403 w 10001"/>
                      <a:gd name="T3" fmla="*/ 13733703 h 10125"/>
                      <a:gd name="T4" fmla="*/ 507700960 w 10001"/>
                      <a:gd name="T5" fmla="*/ 8662125 h 10125"/>
                      <a:gd name="T6" fmla="*/ 810212713 w 10001"/>
                      <a:gd name="T7" fmla="*/ 0 h 10125"/>
                      <a:gd name="T8" fmla="*/ 1090015738 w 10001"/>
                      <a:gd name="T9" fmla="*/ 8687929 h 10125"/>
                      <a:gd name="T10" fmla="*/ 1310938763 w 10001"/>
                      <a:gd name="T11" fmla="*/ 4279362 h 10125"/>
                      <a:gd name="T12" fmla="*/ 1620263134 w 10001"/>
                      <a:gd name="T13" fmla="*/ 25736690 h 10125"/>
                      <a:gd name="T14" fmla="*/ 1394798364 w 10001"/>
                      <a:gd name="T15" fmla="*/ 58525268 h 10125"/>
                      <a:gd name="T16" fmla="*/ 1134622140 w 10001"/>
                      <a:gd name="T17" fmla="*/ 80266624 h 10125"/>
                      <a:gd name="T18" fmla="*/ 860820276 w 10001"/>
                      <a:gd name="T19" fmla="*/ 76142271 h 10125"/>
                      <a:gd name="T20" fmla="*/ 708996782 w 10001"/>
                      <a:gd name="T21" fmla="*/ 85346835 h 10125"/>
                      <a:gd name="T22" fmla="*/ 509322667 w 10001"/>
                      <a:gd name="T23" fmla="*/ 86268164 h 10125"/>
                      <a:gd name="T24" fmla="*/ 353443899 w 10001"/>
                      <a:gd name="T25" fmla="*/ 67979516 h 10125"/>
                      <a:gd name="T26" fmla="*/ 192536914 w 10001"/>
                      <a:gd name="T27" fmla="*/ 64535347 h 10125"/>
                      <a:gd name="T28" fmla="*/ 648763 w 10001"/>
                      <a:gd name="T29" fmla="*/ 34777612 h 1012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connsiteX0" fmla="*/ 4 w 10040"/>
                      <a:gd name="connsiteY0" fmla="*/ 4039 h 10125"/>
                      <a:gd name="connsiteX1" fmla="*/ 715 w 10040"/>
                      <a:gd name="connsiteY1" fmla="*/ 1595 h 10125"/>
                      <a:gd name="connsiteX2" fmla="*/ 3130 w 10040"/>
                      <a:gd name="connsiteY2" fmla="*/ 1006 h 10125"/>
                      <a:gd name="connsiteX3" fmla="*/ 4995 w 10040"/>
                      <a:gd name="connsiteY3" fmla="*/ 0 h 10125"/>
                      <a:gd name="connsiteX4" fmla="*/ 6720 w 10040"/>
                      <a:gd name="connsiteY4" fmla="*/ 1009 h 10125"/>
                      <a:gd name="connsiteX5" fmla="*/ 9989 w 10040"/>
                      <a:gd name="connsiteY5" fmla="*/ 2989 h 10125"/>
                      <a:gd name="connsiteX6" fmla="*/ 8599 w 10040"/>
                      <a:gd name="connsiteY6" fmla="*/ 6797 h 10125"/>
                      <a:gd name="connsiteX7" fmla="*/ 6995 w 10040"/>
                      <a:gd name="connsiteY7" fmla="*/ 9322 h 10125"/>
                      <a:gd name="connsiteX8" fmla="*/ 5307 w 10040"/>
                      <a:gd name="connsiteY8" fmla="*/ 8843 h 10125"/>
                      <a:gd name="connsiteX9" fmla="*/ 4371 w 10040"/>
                      <a:gd name="connsiteY9" fmla="*/ 9912 h 10125"/>
                      <a:gd name="connsiteX10" fmla="*/ 3140 w 10040"/>
                      <a:gd name="connsiteY10" fmla="*/ 10019 h 10125"/>
                      <a:gd name="connsiteX11" fmla="*/ 2179 w 10040"/>
                      <a:gd name="connsiteY11" fmla="*/ 7895 h 10125"/>
                      <a:gd name="connsiteX12" fmla="*/ 1187 w 10040"/>
                      <a:gd name="connsiteY12" fmla="*/ 7495 h 10125"/>
                      <a:gd name="connsiteX13" fmla="*/ 4 w 10040"/>
                      <a:gd name="connsiteY13" fmla="*/ 4039 h 10125"/>
                      <a:gd name="connsiteX0-1" fmla="*/ 4 w 8600"/>
                      <a:gd name="connsiteY0-2" fmla="*/ 4042 h 10128"/>
                      <a:gd name="connsiteX1-3" fmla="*/ 715 w 8600"/>
                      <a:gd name="connsiteY1-4" fmla="*/ 1598 h 10128"/>
                      <a:gd name="connsiteX2-5" fmla="*/ 3130 w 8600"/>
                      <a:gd name="connsiteY2-6" fmla="*/ 1009 h 10128"/>
                      <a:gd name="connsiteX3-7" fmla="*/ 4995 w 8600"/>
                      <a:gd name="connsiteY3-8" fmla="*/ 3 h 10128"/>
                      <a:gd name="connsiteX4-9" fmla="*/ 6720 w 8600"/>
                      <a:gd name="connsiteY4-10" fmla="*/ 1012 h 10128"/>
                      <a:gd name="connsiteX5-11" fmla="*/ 8599 w 8600"/>
                      <a:gd name="connsiteY5-12" fmla="*/ 6800 h 10128"/>
                      <a:gd name="connsiteX6-13" fmla="*/ 6995 w 8600"/>
                      <a:gd name="connsiteY6-14" fmla="*/ 9325 h 10128"/>
                      <a:gd name="connsiteX7-15" fmla="*/ 5307 w 8600"/>
                      <a:gd name="connsiteY7-16" fmla="*/ 8846 h 10128"/>
                      <a:gd name="connsiteX8-17" fmla="*/ 4371 w 8600"/>
                      <a:gd name="connsiteY8-18" fmla="*/ 9915 h 10128"/>
                      <a:gd name="connsiteX9-19" fmla="*/ 3140 w 8600"/>
                      <a:gd name="connsiteY9-20" fmla="*/ 10022 h 10128"/>
                      <a:gd name="connsiteX10-21" fmla="*/ 2179 w 8600"/>
                      <a:gd name="connsiteY10-22" fmla="*/ 7898 h 10128"/>
                      <a:gd name="connsiteX11-23" fmla="*/ 1187 w 8600"/>
                      <a:gd name="connsiteY11-24" fmla="*/ 7498 h 10128"/>
                      <a:gd name="connsiteX12-25" fmla="*/ 4 w 8600"/>
                      <a:gd name="connsiteY12-26" fmla="*/ 4042 h 10128"/>
                      <a:gd name="connsiteX0-27" fmla="*/ 4 w 9326"/>
                      <a:gd name="connsiteY0-28" fmla="*/ 3988 h 9997"/>
                      <a:gd name="connsiteX1-29" fmla="*/ 830 w 9326"/>
                      <a:gd name="connsiteY1-30" fmla="*/ 1575 h 9997"/>
                      <a:gd name="connsiteX2-31" fmla="*/ 3639 w 9326"/>
                      <a:gd name="connsiteY2-32" fmla="*/ 993 h 9997"/>
                      <a:gd name="connsiteX3-33" fmla="*/ 5807 w 9326"/>
                      <a:gd name="connsiteY3-34" fmla="*/ 0 h 9997"/>
                      <a:gd name="connsiteX4-35" fmla="*/ 7813 w 9326"/>
                      <a:gd name="connsiteY4-36" fmla="*/ 996 h 9997"/>
                      <a:gd name="connsiteX5-37" fmla="*/ 9324 w 9326"/>
                      <a:gd name="connsiteY5-38" fmla="*/ 5746 h 9997"/>
                      <a:gd name="connsiteX6-39" fmla="*/ 8133 w 9326"/>
                      <a:gd name="connsiteY6-40" fmla="*/ 9204 h 9997"/>
                      <a:gd name="connsiteX7-41" fmla="*/ 6170 w 9326"/>
                      <a:gd name="connsiteY7-42" fmla="*/ 8731 h 9997"/>
                      <a:gd name="connsiteX8-43" fmla="*/ 5082 w 9326"/>
                      <a:gd name="connsiteY8-44" fmla="*/ 9787 h 9997"/>
                      <a:gd name="connsiteX9-45" fmla="*/ 3650 w 9326"/>
                      <a:gd name="connsiteY9-46" fmla="*/ 9892 h 9997"/>
                      <a:gd name="connsiteX10-47" fmla="*/ 2533 w 9326"/>
                      <a:gd name="connsiteY10-48" fmla="*/ 7795 h 9997"/>
                      <a:gd name="connsiteX11-49" fmla="*/ 1379 w 9326"/>
                      <a:gd name="connsiteY11-50" fmla="*/ 7400 h 9997"/>
                      <a:gd name="connsiteX12-51" fmla="*/ 4 w 9326"/>
                      <a:gd name="connsiteY12-52" fmla="*/ 3988 h 9997"/>
                      <a:gd name="connsiteX0-53" fmla="*/ 4 w 10001"/>
                      <a:gd name="connsiteY0-54" fmla="*/ 3989 h 10041"/>
                      <a:gd name="connsiteX1-55" fmla="*/ 890 w 10001"/>
                      <a:gd name="connsiteY1-56" fmla="*/ 1575 h 10041"/>
                      <a:gd name="connsiteX2-57" fmla="*/ 3902 w 10001"/>
                      <a:gd name="connsiteY2-58" fmla="*/ 993 h 10041"/>
                      <a:gd name="connsiteX3-59" fmla="*/ 6227 w 10001"/>
                      <a:gd name="connsiteY3-60" fmla="*/ 0 h 10041"/>
                      <a:gd name="connsiteX4-61" fmla="*/ 8378 w 10001"/>
                      <a:gd name="connsiteY4-62" fmla="*/ 996 h 10041"/>
                      <a:gd name="connsiteX5-63" fmla="*/ 9998 w 10001"/>
                      <a:gd name="connsiteY5-64" fmla="*/ 5748 h 10041"/>
                      <a:gd name="connsiteX6-65" fmla="*/ 8721 w 10001"/>
                      <a:gd name="connsiteY6-66" fmla="*/ 9207 h 10041"/>
                      <a:gd name="connsiteX7-67" fmla="*/ 5449 w 10001"/>
                      <a:gd name="connsiteY7-68" fmla="*/ 9790 h 10041"/>
                      <a:gd name="connsiteX8-69" fmla="*/ 3914 w 10001"/>
                      <a:gd name="connsiteY8-70" fmla="*/ 9895 h 10041"/>
                      <a:gd name="connsiteX9-71" fmla="*/ 2716 w 10001"/>
                      <a:gd name="connsiteY9-72" fmla="*/ 7797 h 10041"/>
                      <a:gd name="connsiteX10-73" fmla="*/ 1479 w 10001"/>
                      <a:gd name="connsiteY10-74" fmla="*/ 7402 h 10041"/>
                      <a:gd name="connsiteX11-75" fmla="*/ 4 w 10001"/>
                      <a:gd name="connsiteY11-76" fmla="*/ 3989 h 10041"/>
                      <a:gd name="connsiteX0-77" fmla="*/ 4 w 10001"/>
                      <a:gd name="connsiteY0-78" fmla="*/ 3989 h 14825"/>
                      <a:gd name="connsiteX1-79" fmla="*/ 890 w 10001"/>
                      <a:gd name="connsiteY1-80" fmla="*/ 1575 h 14825"/>
                      <a:gd name="connsiteX2-81" fmla="*/ 3902 w 10001"/>
                      <a:gd name="connsiteY2-82" fmla="*/ 993 h 14825"/>
                      <a:gd name="connsiteX3-83" fmla="*/ 6227 w 10001"/>
                      <a:gd name="connsiteY3-84" fmla="*/ 0 h 14825"/>
                      <a:gd name="connsiteX4-85" fmla="*/ 8378 w 10001"/>
                      <a:gd name="connsiteY4-86" fmla="*/ 996 h 14825"/>
                      <a:gd name="connsiteX5-87" fmla="*/ 9998 w 10001"/>
                      <a:gd name="connsiteY5-88" fmla="*/ 5748 h 14825"/>
                      <a:gd name="connsiteX6-89" fmla="*/ 8721 w 10001"/>
                      <a:gd name="connsiteY6-90" fmla="*/ 9207 h 14825"/>
                      <a:gd name="connsiteX7-91" fmla="*/ 6011 w 10001"/>
                      <a:gd name="connsiteY7-92" fmla="*/ 14823 h 14825"/>
                      <a:gd name="connsiteX8-93" fmla="*/ 3914 w 10001"/>
                      <a:gd name="connsiteY8-94" fmla="*/ 9895 h 14825"/>
                      <a:gd name="connsiteX9-95" fmla="*/ 2716 w 10001"/>
                      <a:gd name="connsiteY9-96" fmla="*/ 7797 h 14825"/>
                      <a:gd name="connsiteX10-97" fmla="*/ 1479 w 10001"/>
                      <a:gd name="connsiteY10-98" fmla="*/ 7402 h 14825"/>
                      <a:gd name="connsiteX11-99" fmla="*/ 4 w 10001"/>
                      <a:gd name="connsiteY11-100" fmla="*/ 3989 h 14825"/>
                      <a:gd name="connsiteX0-101" fmla="*/ 4 w 10001"/>
                      <a:gd name="connsiteY0-102" fmla="*/ 7436 h 18272"/>
                      <a:gd name="connsiteX1-103" fmla="*/ 890 w 10001"/>
                      <a:gd name="connsiteY1-104" fmla="*/ 5022 h 18272"/>
                      <a:gd name="connsiteX2-105" fmla="*/ 3902 w 10001"/>
                      <a:gd name="connsiteY2-106" fmla="*/ 4440 h 18272"/>
                      <a:gd name="connsiteX3-107" fmla="*/ 6026 w 10001"/>
                      <a:gd name="connsiteY3-108" fmla="*/ 0 h 18272"/>
                      <a:gd name="connsiteX4-109" fmla="*/ 8378 w 10001"/>
                      <a:gd name="connsiteY4-110" fmla="*/ 4443 h 18272"/>
                      <a:gd name="connsiteX5-111" fmla="*/ 9998 w 10001"/>
                      <a:gd name="connsiteY5-112" fmla="*/ 9195 h 18272"/>
                      <a:gd name="connsiteX6-113" fmla="*/ 8721 w 10001"/>
                      <a:gd name="connsiteY6-114" fmla="*/ 12654 h 18272"/>
                      <a:gd name="connsiteX7-115" fmla="*/ 6011 w 10001"/>
                      <a:gd name="connsiteY7-116" fmla="*/ 18270 h 18272"/>
                      <a:gd name="connsiteX8-117" fmla="*/ 3914 w 10001"/>
                      <a:gd name="connsiteY8-118" fmla="*/ 13342 h 18272"/>
                      <a:gd name="connsiteX9-119" fmla="*/ 2716 w 10001"/>
                      <a:gd name="connsiteY9-120" fmla="*/ 11244 h 18272"/>
                      <a:gd name="connsiteX10-121" fmla="*/ 1479 w 10001"/>
                      <a:gd name="connsiteY10-122" fmla="*/ 10849 h 18272"/>
                      <a:gd name="connsiteX11-123" fmla="*/ 4 w 10001"/>
                      <a:gd name="connsiteY11-124" fmla="*/ 7436 h 18272"/>
                      <a:gd name="connsiteX0-125" fmla="*/ 1 w 9998"/>
                      <a:gd name="connsiteY0-126" fmla="*/ 7436 h 18272"/>
                      <a:gd name="connsiteX1-127" fmla="*/ 3899 w 9998"/>
                      <a:gd name="connsiteY1-128" fmla="*/ 4440 h 18272"/>
                      <a:gd name="connsiteX2-129" fmla="*/ 6023 w 9998"/>
                      <a:gd name="connsiteY2-130" fmla="*/ 0 h 18272"/>
                      <a:gd name="connsiteX3-131" fmla="*/ 8375 w 9998"/>
                      <a:gd name="connsiteY3-132" fmla="*/ 4443 h 18272"/>
                      <a:gd name="connsiteX4-133" fmla="*/ 9995 w 9998"/>
                      <a:gd name="connsiteY4-134" fmla="*/ 9195 h 18272"/>
                      <a:gd name="connsiteX5-135" fmla="*/ 8718 w 9998"/>
                      <a:gd name="connsiteY5-136" fmla="*/ 12654 h 18272"/>
                      <a:gd name="connsiteX6-137" fmla="*/ 6008 w 9998"/>
                      <a:gd name="connsiteY6-138" fmla="*/ 18270 h 18272"/>
                      <a:gd name="connsiteX7-139" fmla="*/ 3911 w 9998"/>
                      <a:gd name="connsiteY7-140" fmla="*/ 13342 h 18272"/>
                      <a:gd name="connsiteX8-141" fmla="*/ 2713 w 9998"/>
                      <a:gd name="connsiteY8-142" fmla="*/ 11244 h 18272"/>
                      <a:gd name="connsiteX9-143" fmla="*/ 1476 w 9998"/>
                      <a:gd name="connsiteY9-144" fmla="*/ 10849 h 18272"/>
                      <a:gd name="connsiteX10-145" fmla="*/ 1 w 9998"/>
                      <a:gd name="connsiteY10-146" fmla="*/ 7436 h 18272"/>
                      <a:gd name="connsiteX0-147" fmla="*/ 35 w 8559"/>
                      <a:gd name="connsiteY0-148" fmla="*/ 5938 h 10000"/>
                      <a:gd name="connsiteX1-149" fmla="*/ 2459 w 8559"/>
                      <a:gd name="connsiteY1-150" fmla="*/ 2430 h 10000"/>
                      <a:gd name="connsiteX2-151" fmla="*/ 4583 w 8559"/>
                      <a:gd name="connsiteY2-152" fmla="*/ 0 h 10000"/>
                      <a:gd name="connsiteX3-153" fmla="*/ 6936 w 8559"/>
                      <a:gd name="connsiteY3-154" fmla="*/ 2432 h 10000"/>
                      <a:gd name="connsiteX4-155" fmla="*/ 8556 w 8559"/>
                      <a:gd name="connsiteY4-156" fmla="*/ 5032 h 10000"/>
                      <a:gd name="connsiteX5-157" fmla="*/ 7279 w 8559"/>
                      <a:gd name="connsiteY5-158" fmla="*/ 6925 h 10000"/>
                      <a:gd name="connsiteX6-159" fmla="*/ 4568 w 8559"/>
                      <a:gd name="connsiteY6-160" fmla="*/ 9999 h 10000"/>
                      <a:gd name="connsiteX7-161" fmla="*/ 2471 w 8559"/>
                      <a:gd name="connsiteY7-162" fmla="*/ 7302 h 10000"/>
                      <a:gd name="connsiteX8-163" fmla="*/ 1273 w 8559"/>
                      <a:gd name="connsiteY8-164" fmla="*/ 6154 h 10000"/>
                      <a:gd name="connsiteX9-165" fmla="*/ 35 w 8559"/>
                      <a:gd name="connsiteY9-166" fmla="*/ 5938 h 10000"/>
                      <a:gd name="connsiteX0-167" fmla="*/ 49 w 9820"/>
                      <a:gd name="connsiteY0-168" fmla="*/ 4655 h 10000"/>
                      <a:gd name="connsiteX1-169" fmla="*/ 2693 w 9820"/>
                      <a:gd name="connsiteY1-170" fmla="*/ 2430 h 10000"/>
                      <a:gd name="connsiteX2-171" fmla="*/ 5175 w 9820"/>
                      <a:gd name="connsiteY2-172" fmla="*/ 0 h 10000"/>
                      <a:gd name="connsiteX3-173" fmla="*/ 7924 w 9820"/>
                      <a:gd name="connsiteY3-174" fmla="*/ 2432 h 10000"/>
                      <a:gd name="connsiteX4-175" fmla="*/ 9816 w 9820"/>
                      <a:gd name="connsiteY4-176" fmla="*/ 5032 h 10000"/>
                      <a:gd name="connsiteX5-177" fmla="*/ 8324 w 9820"/>
                      <a:gd name="connsiteY5-178" fmla="*/ 6925 h 10000"/>
                      <a:gd name="connsiteX6-179" fmla="*/ 5157 w 9820"/>
                      <a:gd name="connsiteY6-180" fmla="*/ 9999 h 10000"/>
                      <a:gd name="connsiteX7-181" fmla="*/ 2707 w 9820"/>
                      <a:gd name="connsiteY7-182" fmla="*/ 7302 h 10000"/>
                      <a:gd name="connsiteX8-183" fmla="*/ 1307 w 9820"/>
                      <a:gd name="connsiteY8-184" fmla="*/ 6154 h 10000"/>
                      <a:gd name="connsiteX9-185" fmla="*/ 49 w 9820"/>
                      <a:gd name="connsiteY9-186" fmla="*/ 4655 h 10000"/>
                      <a:gd name="connsiteX0-187" fmla="*/ 45 w 9995"/>
                      <a:gd name="connsiteY0-188" fmla="*/ 4655 h 10000"/>
                      <a:gd name="connsiteX1-189" fmla="*/ 2737 w 9995"/>
                      <a:gd name="connsiteY1-190" fmla="*/ 2430 h 10000"/>
                      <a:gd name="connsiteX2-191" fmla="*/ 5265 w 9995"/>
                      <a:gd name="connsiteY2-192" fmla="*/ 0 h 10000"/>
                      <a:gd name="connsiteX3-193" fmla="*/ 8064 w 9995"/>
                      <a:gd name="connsiteY3-194" fmla="*/ 2432 h 10000"/>
                      <a:gd name="connsiteX4-195" fmla="*/ 9991 w 9995"/>
                      <a:gd name="connsiteY4-196" fmla="*/ 5032 h 10000"/>
                      <a:gd name="connsiteX5-197" fmla="*/ 8472 w 9995"/>
                      <a:gd name="connsiteY5-198" fmla="*/ 6925 h 10000"/>
                      <a:gd name="connsiteX6-199" fmla="*/ 5247 w 9995"/>
                      <a:gd name="connsiteY6-200" fmla="*/ 9999 h 10000"/>
                      <a:gd name="connsiteX7-201" fmla="*/ 2752 w 9995"/>
                      <a:gd name="connsiteY7-202" fmla="*/ 7302 h 10000"/>
                      <a:gd name="connsiteX8-203" fmla="*/ 1374 w 9995"/>
                      <a:gd name="connsiteY8-204" fmla="*/ 6984 h 10000"/>
                      <a:gd name="connsiteX9-205" fmla="*/ 45 w 9995"/>
                      <a:gd name="connsiteY9-206" fmla="*/ 4655 h 10000"/>
                      <a:gd name="connsiteX0-207" fmla="*/ 45 w 10000"/>
                      <a:gd name="connsiteY0-208" fmla="*/ 5032 h 10377"/>
                      <a:gd name="connsiteX1-209" fmla="*/ 2738 w 10000"/>
                      <a:gd name="connsiteY1-210" fmla="*/ 2807 h 10377"/>
                      <a:gd name="connsiteX2-211" fmla="*/ 4886 w 10000"/>
                      <a:gd name="connsiteY2-212" fmla="*/ 0 h 10377"/>
                      <a:gd name="connsiteX3-213" fmla="*/ 8068 w 10000"/>
                      <a:gd name="connsiteY3-214" fmla="*/ 2809 h 10377"/>
                      <a:gd name="connsiteX4-215" fmla="*/ 9996 w 10000"/>
                      <a:gd name="connsiteY4-216" fmla="*/ 5409 h 10377"/>
                      <a:gd name="connsiteX5-217" fmla="*/ 8476 w 10000"/>
                      <a:gd name="connsiteY5-218" fmla="*/ 7302 h 10377"/>
                      <a:gd name="connsiteX6-219" fmla="*/ 5250 w 10000"/>
                      <a:gd name="connsiteY6-220" fmla="*/ 10376 h 10377"/>
                      <a:gd name="connsiteX7-221" fmla="*/ 2753 w 10000"/>
                      <a:gd name="connsiteY7-222" fmla="*/ 7679 h 10377"/>
                      <a:gd name="connsiteX8-223" fmla="*/ 1375 w 10000"/>
                      <a:gd name="connsiteY8-224" fmla="*/ 7361 h 10377"/>
                      <a:gd name="connsiteX9-225" fmla="*/ 45 w 10000"/>
                      <a:gd name="connsiteY9-226" fmla="*/ 5032 h 10377"/>
                      <a:gd name="connsiteX0-227" fmla="*/ 45 w 10000"/>
                      <a:gd name="connsiteY0-228" fmla="*/ 5036 h 10381"/>
                      <a:gd name="connsiteX1-229" fmla="*/ 2738 w 10000"/>
                      <a:gd name="connsiteY1-230" fmla="*/ 2811 h 10381"/>
                      <a:gd name="connsiteX2-231" fmla="*/ 4886 w 10000"/>
                      <a:gd name="connsiteY2-232" fmla="*/ 4 h 10381"/>
                      <a:gd name="connsiteX3-233" fmla="*/ 8068 w 10000"/>
                      <a:gd name="connsiteY3-234" fmla="*/ 2813 h 10381"/>
                      <a:gd name="connsiteX4-235" fmla="*/ 9996 w 10000"/>
                      <a:gd name="connsiteY4-236" fmla="*/ 5413 h 10381"/>
                      <a:gd name="connsiteX5-237" fmla="*/ 8476 w 10000"/>
                      <a:gd name="connsiteY5-238" fmla="*/ 7306 h 10381"/>
                      <a:gd name="connsiteX6-239" fmla="*/ 5250 w 10000"/>
                      <a:gd name="connsiteY6-240" fmla="*/ 10380 h 10381"/>
                      <a:gd name="connsiteX7-241" fmla="*/ 2753 w 10000"/>
                      <a:gd name="connsiteY7-242" fmla="*/ 7683 h 10381"/>
                      <a:gd name="connsiteX8-243" fmla="*/ 1375 w 10000"/>
                      <a:gd name="connsiteY8-244" fmla="*/ 7365 h 10381"/>
                      <a:gd name="connsiteX9-245" fmla="*/ 45 w 10000"/>
                      <a:gd name="connsiteY9-246" fmla="*/ 5036 h 10381"/>
                      <a:gd name="connsiteX0-247" fmla="*/ 45 w 10000"/>
                      <a:gd name="connsiteY0-248" fmla="*/ 5036 h 10796"/>
                      <a:gd name="connsiteX1-249" fmla="*/ 2738 w 10000"/>
                      <a:gd name="connsiteY1-250" fmla="*/ 2811 h 10796"/>
                      <a:gd name="connsiteX2-251" fmla="*/ 4886 w 10000"/>
                      <a:gd name="connsiteY2-252" fmla="*/ 4 h 10796"/>
                      <a:gd name="connsiteX3-253" fmla="*/ 8068 w 10000"/>
                      <a:gd name="connsiteY3-254" fmla="*/ 2813 h 10796"/>
                      <a:gd name="connsiteX4-255" fmla="*/ 9996 w 10000"/>
                      <a:gd name="connsiteY4-256" fmla="*/ 5413 h 10796"/>
                      <a:gd name="connsiteX5-257" fmla="*/ 8476 w 10000"/>
                      <a:gd name="connsiteY5-258" fmla="*/ 7306 h 10796"/>
                      <a:gd name="connsiteX6-259" fmla="*/ 5202 w 10000"/>
                      <a:gd name="connsiteY6-260" fmla="*/ 10795 h 10796"/>
                      <a:gd name="connsiteX7-261" fmla="*/ 2753 w 10000"/>
                      <a:gd name="connsiteY7-262" fmla="*/ 7683 h 10796"/>
                      <a:gd name="connsiteX8-263" fmla="*/ 1375 w 10000"/>
                      <a:gd name="connsiteY8-264" fmla="*/ 7365 h 10796"/>
                      <a:gd name="connsiteX9-265" fmla="*/ 45 w 10000"/>
                      <a:gd name="connsiteY9-266" fmla="*/ 5036 h 10796"/>
                      <a:gd name="connsiteX0-267" fmla="*/ 45 w 10000"/>
                      <a:gd name="connsiteY0-268" fmla="*/ 5036 h 10795"/>
                      <a:gd name="connsiteX1-269" fmla="*/ 2738 w 10000"/>
                      <a:gd name="connsiteY1-270" fmla="*/ 2811 h 10795"/>
                      <a:gd name="connsiteX2-271" fmla="*/ 4886 w 10000"/>
                      <a:gd name="connsiteY2-272" fmla="*/ 4 h 10795"/>
                      <a:gd name="connsiteX3-273" fmla="*/ 8068 w 10000"/>
                      <a:gd name="connsiteY3-274" fmla="*/ 2813 h 10795"/>
                      <a:gd name="connsiteX4-275" fmla="*/ 9996 w 10000"/>
                      <a:gd name="connsiteY4-276" fmla="*/ 5413 h 10795"/>
                      <a:gd name="connsiteX5-277" fmla="*/ 8476 w 10000"/>
                      <a:gd name="connsiteY5-278" fmla="*/ 7306 h 10795"/>
                      <a:gd name="connsiteX6-279" fmla="*/ 5202 w 10000"/>
                      <a:gd name="connsiteY6-280" fmla="*/ 10795 h 10795"/>
                      <a:gd name="connsiteX7-281" fmla="*/ 2753 w 10000"/>
                      <a:gd name="connsiteY7-282" fmla="*/ 7683 h 10795"/>
                      <a:gd name="connsiteX8-283" fmla="*/ 1375 w 10000"/>
                      <a:gd name="connsiteY8-284" fmla="*/ 7365 h 10795"/>
                      <a:gd name="connsiteX9-285" fmla="*/ 45 w 10000"/>
                      <a:gd name="connsiteY9-286" fmla="*/ 5036 h 10795"/>
                      <a:gd name="connsiteX0-287" fmla="*/ 45 w 10000"/>
                      <a:gd name="connsiteY0-288" fmla="*/ 5036 h 10795"/>
                      <a:gd name="connsiteX1-289" fmla="*/ 2738 w 10000"/>
                      <a:gd name="connsiteY1-290" fmla="*/ 2811 h 10795"/>
                      <a:gd name="connsiteX2-291" fmla="*/ 4886 w 10000"/>
                      <a:gd name="connsiteY2-292" fmla="*/ 4 h 10795"/>
                      <a:gd name="connsiteX3-293" fmla="*/ 8068 w 10000"/>
                      <a:gd name="connsiteY3-294" fmla="*/ 2813 h 10795"/>
                      <a:gd name="connsiteX4-295" fmla="*/ 9996 w 10000"/>
                      <a:gd name="connsiteY4-296" fmla="*/ 5413 h 10795"/>
                      <a:gd name="connsiteX5-297" fmla="*/ 8476 w 10000"/>
                      <a:gd name="connsiteY5-298" fmla="*/ 7306 h 10795"/>
                      <a:gd name="connsiteX6-299" fmla="*/ 5202 w 10000"/>
                      <a:gd name="connsiteY6-300" fmla="*/ 10795 h 10795"/>
                      <a:gd name="connsiteX7-301" fmla="*/ 2753 w 10000"/>
                      <a:gd name="connsiteY7-302" fmla="*/ 7683 h 10795"/>
                      <a:gd name="connsiteX8-303" fmla="*/ 1375 w 10000"/>
                      <a:gd name="connsiteY8-304" fmla="*/ 7365 h 10795"/>
                      <a:gd name="connsiteX9-305" fmla="*/ 45 w 10000"/>
                      <a:gd name="connsiteY9-306" fmla="*/ 5036 h 10795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</a:cxnLst>
                    <a:rect l="l" t="t" r="r" b="b"/>
                    <a:pathLst>
                      <a:path w="10000" h="10795">
                        <a:moveTo>
                          <a:pt x="45" y="5036"/>
                        </a:moveTo>
                        <a:cubicBezTo>
                          <a:pt x="272" y="4277"/>
                          <a:pt x="1931" y="3650"/>
                          <a:pt x="2738" y="2811"/>
                        </a:cubicBezTo>
                        <a:cubicBezTo>
                          <a:pt x="3545" y="1972"/>
                          <a:pt x="3352" y="117"/>
                          <a:pt x="4886" y="4"/>
                        </a:cubicBezTo>
                        <a:cubicBezTo>
                          <a:pt x="6420" y="-109"/>
                          <a:pt x="7216" y="1912"/>
                          <a:pt x="8068" y="2813"/>
                        </a:cubicBezTo>
                        <a:cubicBezTo>
                          <a:pt x="8920" y="3715"/>
                          <a:pt x="9928" y="3420"/>
                          <a:pt x="9996" y="5413"/>
                        </a:cubicBezTo>
                        <a:cubicBezTo>
                          <a:pt x="10064" y="7406"/>
                          <a:pt x="9275" y="6409"/>
                          <a:pt x="8476" y="7306"/>
                        </a:cubicBezTo>
                        <a:cubicBezTo>
                          <a:pt x="7677" y="8203"/>
                          <a:pt x="7086" y="10770"/>
                          <a:pt x="5202" y="10795"/>
                        </a:cubicBezTo>
                        <a:cubicBezTo>
                          <a:pt x="3318" y="10820"/>
                          <a:pt x="3391" y="8255"/>
                          <a:pt x="2753" y="7683"/>
                        </a:cubicBezTo>
                        <a:cubicBezTo>
                          <a:pt x="2115" y="7111"/>
                          <a:pt x="2326" y="7496"/>
                          <a:pt x="1375" y="7365"/>
                        </a:cubicBezTo>
                        <a:cubicBezTo>
                          <a:pt x="493" y="6773"/>
                          <a:pt x="-182" y="5795"/>
                          <a:pt x="45" y="5036"/>
                        </a:cubicBezTo>
                        <a:close/>
                      </a:path>
                    </a:pathLst>
                  </a:custGeom>
                  <a:solidFill>
                    <a:srgbClr val="9CE0FA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526" name="Group 525"/>
                  <p:cNvGrpSpPr/>
                  <p:nvPr/>
                </p:nvGrpSpPr>
                <p:grpSpPr>
                  <a:xfrm>
                    <a:off x="8136838" y="3735782"/>
                    <a:ext cx="2402775" cy="1530043"/>
                    <a:chOff x="8136838" y="3735782"/>
                    <a:chExt cx="2402775" cy="1530043"/>
                  </a:xfrm>
                </p:grpSpPr>
                <p:grpSp>
                  <p:nvGrpSpPr>
                    <p:cNvPr id="527" name="Group 526"/>
                    <p:cNvGrpSpPr/>
                    <p:nvPr/>
                  </p:nvGrpSpPr>
                  <p:grpSpPr>
                    <a:xfrm>
                      <a:off x="8324065" y="3830658"/>
                      <a:ext cx="2215548" cy="1435167"/>
                      <a:chOff x="833331" y="2873352"/>
                      <a:chExt cx="2333625" cy="1590649"/>
                    </a:xfrm>
                  </p:grpSpPr>
                  <p:grpSp>
                    <p:nvGrpSpPr>
                      <p:cNvPr id="529" name="Group 528"/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577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581" name="Oval 580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82" name="Rectangle 581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83" name="Oval 582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84" name="Freeform 583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85" name="Freeform 584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86" name="Freeform 585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87" name="Freeform 586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588" name="Straight Connector 587"/>
                          <p:cNvCxnSpPr>
                            <a:endCxn id="583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589" name="Straight Connector 588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578" name="Group 577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579" name="Oval 578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80" name="TextBox 579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3b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530" name="Group 529"/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564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568" name="Oval 567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69" name="Rectangle 568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70" name="Oval 569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71" name="Freeform 570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72" name="Freeform 571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73" name="Freeform 572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74" name="Freeform 573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575" name="Straight Connector 574"/>
                          <p:cNvCxnSpPr>
                            <a:endCxn id="570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576" name="Straight Connector 575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565" name="Group 564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566" name="Oval 565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67" name="TextBox 566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3d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531" name="Group 530"/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551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555" name="Oval 554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56" name="Rectangle 555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57" name="Oval 556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58" name="Freeform 557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59" name="Freeform 558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60" name="Freeform 559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61" name="Freeform 560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562" name="Straight Connector 561"/>
                          <p:cNvCxnSpPr>
                            <a:endCxn id="557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563" name="Straight Connector 562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552" name="Group 551"/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553" name="Oval 552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54" name="TextBox 553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3c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532" name="Group 531"/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538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542" name="Oval 541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3" name="Rectangle 542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4" name="Oval 543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5" name="Freeform 544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6" name="Freeform 545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7" name="Freeform 546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8" name="Freeform 547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549" name="Straight Connector 548"/>
                          <p:cNvCxnSpPr>
                            <a:endCxn id="544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550" name="Straight Connector 549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539" name="Group 538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540" name="Oval 539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1" name="TextBox 540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3a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cxnSp>
                    <p:nvCxnSpPr>
                      <p:cNvPr id="533" name="Straight Connector 532"/>
                      <p:cNvCxnSpPr>
                        <a:stCxn id="580" idx="2"/>
                        <a:endCxn id="567" idx="0"/>
                      </p:cNvCxnSpPr>
                      <p:nvPr/>
                    </p:nvCxnSpPr>
                    <p:spPr bwMode="auto">
                      <a:xfrm>
                        <a:off x="1991073" y="3242684"/>
                        <a:ext cx="4230" cy="851985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rgbClr val="000090"/>
                        </a:solidFill>
                        <a:prstDash val="dash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534" name="Straight Connector 533"/>
                      <p:cNvCxnSpPr/>
                      <p:nvPr/>
                    </p:nvCxnSpPr>
                    <p:spPr bwMode="auto">
                      <a:xfrm>
                        <a:off x="1407477" y="3648621"/>
                        <a:ext cx="1204913" cy="635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535" name="Straight Connector 534"/>
                      <p:cNvCxnSpPr>
                        <a:stCxn id="581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536" name="Straight Connector 535"/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537" name="Straight Connector 536"/>
                      <p:cNvCxnSpPr/>
                      <p:nvPr/>
                    </p:nvCxnSpPr>
                    <p:spPr bwMode="auto">
                      <a:xfrm flipH="1">
                        <a:off x="1287553" y="3166946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sp>
                  <p:nvSpPr>
                    <p:cNvPr id="528" name="TextBox 527"/>
                    <p:cNvSpPr txBox="1"/>
                    <p:nvPr/>
                  </p:nvSpPr>
                  <p:spPr>
                    <a:xfrm>
                      <a:off x="8136838" y="3735782"/>
                      <a:ext cx="753532" cy="40011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MS PGothic" panose="020B0600070205080204" pitchFamily="34" charset="-128"/>
                          <a:cs typeface="+mn-cs"/>
                        </a:rPr>
                        <a:t>AS 3</a:t>
                      </a: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9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</p:grpSp>
            <p:grpSp>
              <p:nvGrpSpPr>
                <p:cNvPr id="458" name="Group 457"/>
                <p:cNvGrpSpPr/>
                <p:nvPr/>
              </p:nvGrpSpPr>
              <p:grpSpPr>
                <a:xfrm>
                  <a:off x="1426553" y="4136253"/>
                  <a:ext cx="3452487" cy="1719017"/>
                  <a:chOff x="1426553" y="4136253"/>
                  <a:chExt cx="3452487" cy="1719017"/>
                </a:xfrm>
              </p:grpSpPr>
              <p:grpSp>
                <p:nvGrpSpPr>
                  <p:cNvPr id="460" name="Group 459"/>
                  <p:cNvGrpSpPr/>
                  <p:nvPr/>
                </p:nvGrpSpPr>
                <p:grpSpPr>
                  <a:xfrm>
                    <a:off x="1426553" y="4136253"/>
                    <a:ext cx="2557336" cy="1719017"/>
                    <a:chOff x="-2170772" y="2784954"/>
                    <a:chExt cx="2712783" cy="1853712"/>
                  </a:xfrm>
                </p:grpSpPr>
                <p:sp>
                  <p:nvSpPr>
                    <p:cNvPr id="463" name="Freeform 2"/>
                    <p:cNvSpPr/>
                    <p:nvPr/>
                  </p:nvSpPr>
                  <p:spPr bwMode="auto">
                    <a:xfrm>
                      <a:off x="-2170772" y="2784954"/>
                      <a:ext cx="2712783" cy="1853712"/>
                    </a:xfrm>
                    <a:custGeom>
                      <a:avLst/>
                      <a:gdLst>
                        <a:gd name="T0" fmla="*/ 648763 w 10001"/>
                        <a:gd name="T1" fmla="*/ 34777612 h 10125"/>
                        <a:gd name="T2" fmla="*/ 115976403 w 10001"/>
                        <a:gd name="T3" fmla="*/ 13733703 h 10125"/>
                        <a:gd name="T4" fmla="*/ 507700960 w 10001"/>
                        <a:gd name="T5" fmla="*/ 8662125 h 10125"/>
                        <a:gd name="T6" fmla="*/ 810212713 w 10001"/>
                        <a:gd name="T7" fmla="*/ 0 h 10125"/>
                        <a:gd name="T8" fmla="*/ 1090015738 w 10001"/>
                        <a:gd name="T9" fmla="*/ 8687929 h 10125"/>
                        <a:gd name="T10" fmla="*/ 1310938763 w 10001"/>
                        <a:gd name="T11" fmla="*/ 4279362 h 10125"/>
                        <a:gd name="T12" fmla="*/ 1620263134 w 10001"/>
                        <a:gd name="T13" fmla="*/ 25736690 h 10125"/>
                        <a:gd name="T14" fmla="*/ 1394798364 w 10001"/>
                        <a:gd name="T15" fmla="*/ 58525268 h 10125"/>
                        <a:gd name="T16" fmla="*/ 1134622140 w 10001"/>
                        <a:gd name="T17" fmla="*/ 80266624 h 10125"/>
                        <a:gd name="T18" fmla="*/ 860820276 w 10001"/>
                        <a:gd name="T19" fmla="*/ 76142271 h 10125"/>
                        <a:gd name="T20" fmla="*/ 708996782 w 10001"/>
                        <a:gd name="T21" fmla="*/ 85346835 h 10125"/>
                        <a:gd name="T22" fmla="*/ 509322667 w 10001"/>
                        <a:gd name="T23" fmla="*/ 86268164 h 10125"/>
                        <a:gd name="T24" fmla="*/ 353443899 w 10001"/>
                        <a:gd name="T25" fmla="*/ 67979516 h 10125"/>
                        <a:gd name="T26" fmla="*/ 192536914 w 10001"/>
                        <a:gd name="T27" fmla="*/ 64535347 h 10125"/>
                        <a:gd name="T28" fmla="*/ 648763 w 10001"/>
                        <a:gd name="T29" fmla="*/ 34777612 h 10125"/>
                        <a:gd name="T30" fmla="*/ 0 60000 65536"/>
                        <a:gd name="T31" fmla="*/ 0 60000 65536"/>
                        <a:gd name="T32" fmla="*/ 0 60000 65536"/>
                        <a:gd name="T33" fmla="*/ 0 60000 65536"/>
                        <a:gd name="T34" fmla="*/ 0 60000 65536"/>
                        <a:gd name="T35" fmla="*/ 0 60000 65536"/>
                        <a:gd name="T36" fmla="*/ 0 60000 65536"/>
                        <a:gd name="T37" fmla="*/ 0 60000 65536"/>
                        <a:gd name="T38" fmla="*/ 0 60000 65536"/>
                        <a:gd name="T39" fmla="*/ 0 60000 65536"/>
                        <a:gd name="T40" fmla="*/ 0 60000 65536"/>
                        <a:gd name="T41" fmla="*/ 0 60000 65536"/>
                        <a:gd name="T42" fmla="*/ 0 60000 65536"/>
                        <a:gd name="T43" fmla="*/ 0 60000 65536"/>
                        <a:gd name="T44" fmla="*/ 0 60000 65536"/>
                        <a:gd name="connsiteX0" fmla="*/ 4 w 10040"/>
                        <a:gd name="connsiteY0" fmla="*/ 4039 h 10125"/>
                        <a:gd name="connsiteX1" fmla="*/ 715 w 10040"/>
                        <a:gd name="connsiteY1" fmla="*/ 1595 h 10125"/>
                        <a:gd name="connsiteX2" fmla="*/ 3130 w 10040"/>
                        <a:gd name="connsiteY2" fmla="*/ 1006 h 10125"/>
                        <a:gd name="connsiteX3" fmla="*/ 4995 w 10040"/>
                        <a:gd name="connsiteY3" fmla="*/ 0 h 10125"/>
                        <a:gd name="connsiteX4" fmla="*/ 6720 w 10040"/>
                        <a:gd name="connsiteY4" fmla="*/ 1009 h 10125"/>
                        <a:gd name="connsiteX5" fmla="*/ 9989 w 10040"/>
                        <a:gd name="connsiteY5" fmla="*/ 2989 h 10125"/>
                        <a:gd name="connsiteX6" fmla="*/ 8599 w 10040"/>
                        <a:gd name="connsiteY6" fmla="*/ 6797 h 10125"/>
                        <a:gd name="connsiteX7" fmla="*/ 6995 w 10040"/>
                        <a:gd name="connsiteY7" fmla="*/ 9322 h 10125"/>
                        <a:gd name="connsiteX8" fmla="*/ 5307 w 10040"/>
                        <a:gd name="connsiteY8" fmla="*/ 8843 h 10125"/>
                        <a:gd name="connsiteX9" fmla="*/ 4371 w 10040"/>
                        <a:gd name="connsiteY9" fmla="*/ 9912 h 10125"/>
                        <a:gd name="connsiteX10" fmla="*/ 3140 w 10040"/>
                        <a:gd name="connsiteY10" fmla="*/ 10019 h 10125"/>
                        <a:gd name="connsiteX11" fmla="*/ 2179 w 10040"/>
                        <a:gd name="connsiteY11" fmla="*/ 7895 h 10125"/>
                        <a:gd name="connsiteX12" fmla="*/ 1187 w 10040"/>
                        <a:gd name="connsiteY12" fmla="*/ 7495 h 10125"/>
                        <a:gd name="connsiteX13" fmla="*/ 4 w 10040"/>
                        <a:gd name="connsiteY13" fmla="*/ 4039 h 10125"/>
                        <a:gd name="connsiteX0-1" fmla="*/ 4 w 8600"/>
                        <a:gd name="connsiteY0-2" fmla="*/ 4042 h 10128"/>
                        <a:gd name="connsiteX1-3" fmla="*/ 715 w 8600"/>
                        <a:gd name="connsiteY1-4" fmla="*/ 1598 h 10128"/>
                        <a:gd name="connsiteX2-5" fmla="*/ 3130 w 8600"/>
                        <a:gd name="connsiteY2-6" fmla="*/ 1009 h 10128"/>
                        <a:gd name="connsiteX3-7" fmla="*/ 4995 w 8600"/>
                        <a:gd name="connsiteY3-8" fmla="*/ 3 h 10128"/>
                        <a:gd name="connsiteX4-9" fmla="*/ 6720 w 8600"/>
                        <a:gd name="connsiteY4-10" fmla="*/ 1012 h 10128"/>
                        <a:gd name="connsiteX5-11" fmla="*/ 8599 w 8600"/>
                        <a:gd name="connsiteY5-12" fmla="*/ 6800 h 10128"/>
                        <a:gd name="connsiteX6-13" fmla="*/ 6995 w 8600"/>
                        <a:gd name="connsiteY6-14" fmla="*/ 9325 h 10128"/>
                        <a:gd name="connsiteX7-15" fmla="*/ 5307 w 8600"/>
                        <a:gd name="connsiteY7-16" fmla="*/ 8846 h 10128"/>
                        <a:gd name="connsiteX8-17" fmla="*/ 4371 w 8600"/>
                        <a:gd name="connsiteY8-18" fmla="*/ 9915 h 10128"/>
                        <a:gd name="connsiteX9-19" fmla="*/ 3140 w 8600"/>
                        <a:gd name="connsiteY9-20" fmla="*/ 10022 h 10128"/>
                        <a:gd name="connsiteX10-21" fmla="*/ 2179 w 8600"/>
                        <a:gd name="connsiteY10-22" fmla="*/ 7898 h 10128"/>
                        <a:gd name="connsiteX11-23" fmla="*/ 1187 w 8600"/>
                        <a:gd name="connsiteY11-24" fmla="*/ 7498 h 10128"/>
                        <a:gd name="connsiteX12-25" fmla="*/ 4 w 8600"/>
                        <a:gd name="connsiteY12-26" fmla="*/ 4042 h 10128"/>
                        <a:gd name="connsiteX0-27" fmla="*/ 4 w 9326"/>
                        <a:gd name="connsiteY0-28" fmla="*/ 3988 h 9997"/>
                        <a:gd name="connsiteX1-29" fmla="*/ 830 w 9326"/>
                        <a:gd name="connsiteY1-30" fmla="*/ 1575 h 9997"/>
                        <a:gd name="connsiteX2-31" fmla="*/ 3639 w 9326"/>
                        <a:gd name="connsiteY2-32" fmla="*/ 993 h 9997"/>
                        <a:gd name="connsiteX3-33" fmla="*/ 5807 w 9326"/>
                        <a:gd name="connsiteY3-34" fmla="*/ 0 h 9997"/>
                        <a:gd name="connsiteX4-35" fmla="*/ 7813 w 9326"/>
                        <a:gd name="connsiteY4-36" fmla="*/ 996 h 9997"/>
                        <a:gd name="connsiteX5-37" fmla="*/ 9324 w 9326"/>
                        <a:gd name="connsiteY5-38" fmla="*/ 5746 h 9997"/>
                        <a:gd name="connsiteX6-39" fmla="*/ 8133 w 9326"/>
                        <a:gd name="connsiteY6-40" fmla="*/ 9204 h 9997"/>
                        <a:gd name="connsiteX7-41" fmla="*/ 6170 w 9326"/>
                        <a:gd name="connsiteY7-42" fmla="*/ 8731 h 9997"/>
                        <a:gd name="connsiteX8-43" fmla="*/ 5082 w 9326"/>
                        <a:gd name="connsiteY8-44" fmla="*/ 9787 h 9997"/>
                        <a:gd name="connsiteX9-45" fmla="*/ 3650 w 9326"/>
                        <a:gd name="connsiteY9-46" fmla="*/ 9892 h 9997"/>
                        <a:gd name="connsiteX10-47" fmla="*/ 2533 w 9326"/>
                        <a:gd name="connsiteY10-48" fmla="*/ 7795 h 9997"/>
                        <a:gd name="connsiteX11-49" fmla="*/ 1379 w 9326"/>
                        <a:gd name="connsiteY11-50" fmla="*/ 7400 h 9997"/>
                        <a:gd name="connsiteX12-51" fmla="*/ 4 w 9326"/>
                        <a:gd name="connsiteY12-52" fmla="*/ 3988 h 9997"/>
                        <a:gd name="connsiteX0-53" fmla="*/ 4 w 10001"/>
                        <a:gd name="connsiteY0-54" fmla="*/ 3989 h 10041"/>
                        <a:gd name="connsiteX1-55" fmla="*/ 890 w 10001"/>
                        <a:gd name="connsiteY1-56" fmla="*/ 1575 h 10041"/>
                        <a:gd name="connsiteX2-57" fmla="*/ 3902 w 10001"/>
                        <a:gd name="connsiteY2-58" fmla="*/ 993 h 10041"/>
                        <a:gd name="connsiteX3-59" fmla="*/ 6227 w 10001"/>
                        <a:gd name="connsiteY3-60" fmla="*/ 0 h 10041"/>
                        <a:gd name="connsiteX4-61" fmla="*/ 8378 w 10001"/>
                        <a:gd name="connsiteY4-62" fmla="*/ 996 h 10041"/>
                        <a:gd name="connsiteX5-63" fmla="*/ 9998 w 10001"/>
                        <a:gd name="connsiteY5-64" fmla="*/ 5748 h 10041"/>
                        <a:gd name="connsiteX6-65" fmla="*/ 8721 w 10001"/>
                        <a:gd name="connsiteY6-66" fmla="*/ 9207 h 10041"/>
                        <a:gd name="connsiteX7-67" fmla="*/ 5449 w 10001"/>
                        <a:gd name="connsiteY7-68" fmla="*/ 9790 h 10041"/>
                        <a:gd name="connsiteX8-69" fmla="*/ 3914 w 10001"/>
                        <a:gd name="connsiteY8-70" fmla="*/ 9895 h 10041"/>
                        <a:gd name="connsiteX9-71" fmla="*/ 2716 w 10001"/>
                        <a:gd name="connsiteY9-72" fmla="*/ 7797 h 10041"/>
                        <a:gd name="connsiteX10-73" fmla="*/ 1479 w 10001"/>
                        <a:gd name="connsiteY10-74" fmla="*/ 7402 h 10041"/>
                        <a:gd name="connsiteX11-75" fmla="*/ 4 w 10001"/>
                        <a:gd name="connsiteY11-76" fmla="*/ 3989 h 10041"/>
                        <a:gd name="connsiteX0-77" fmla="*/ 4 w 10001"/>
                        <a:gd name="connsiteY0-78" fmla="*/ 3989 h 14825"/>
                        <a:gd name="connsiteX1-79" fmla="*/ 890 w 10001"/>
                        <a:gd name="connsiteY1-80" fmla="*/ 1575 h 14825"/>
                        <a:gd name="connsiteX2-81" fmla="*/ 3902 w 10001"/>
                        <a:gd name="connsiteY2-82" fmla="*/ 993 h 14825"/>
                        <a:gd name="connsiteX3-83" fmla="*/ 6227 w 10001"/>
                        <a:gd name="connsiteY3-84" fmla="*/ 0 h 14825"/>
                        <a:gd name="connsiteX4-85" fmla="*/ 8378 w 10001"/>
                        <a:gd name="connsiteY4-86" fmla="*/ 996 h 14825"/>
                        <a:gd name="connsiteX5-87" fmla="*/ 9998 w 10001"/>
                        <a:gd name="connsiteY5-88" fmla="*/ 5748 h 14825"/>
                        <a:gd name="connsiteX6-89" fmla="*/ 8721 w 10001"/>
                        <a:gd name="connsiteY6-90" fmla="*/ 9207 h 14825"/>
                        <a:gd name="connsiteX7-91" fmla="*/ 6011 w 10001"/>
                        <a:gd name="connsiteY7-92" fmla="*/ 14823 h 14825"/>
                        <a:gd name="connsiteX8-93" fmla="*/ 3914 w 10001"/>
                        <a:gd name="connsiteY8-94" fmla="*/ 9895 h 14825"/>
                        <a:gd name="connsiteX9-95" fmla="*/ 2716 w 10001"/>
                        <a:gd name="connsiteY9-96" fmla="*/ 7797 h 14825"/>
                        <a:gd name="connsiteX10-97" fmla="*/ 1479 w 10001"/>
                        <a:gd name="connsiteY10-98" fmla="*/ 7402 h 14825"/>
                        <a:gd name="connsiteX11-99" fmla="*/ 4 w 10001"/>
                        <a:gd name="connsiteY11-100" fmla="*/ 3989 h 14825"/>
                        <a:gd name="connsiteX0-101" fmla="*/ 4 w 10001"/>
                        <a:gd name="connsiteY0-102" fmla="*/ 7436 h 18272"/>
                        <a:gd name="connsiteX1-103" fmla="*/ 890 w 10001"/>
                        <a:gd name="connsiteY1-104" fmla="*/ 5022 h 18272"/>
                        <a:gd name="connsiteX2-105" fmla="*/ 3902 w 10001"/>
                        <a:gd name="connsiteY2-106" fmla="*/ 4440 h 18272"/>
                        <a:gd name="connsiteX3-107" fmla="*/ 6026 w 10001"/>
                        <a:gd name="connsiteY3-108" fmla="*/ 0 h 18272"/>
                        <a:gd name="connsiteX4-109" fmla="*/ 8378 w 10001"/>
                        <a:gd name="connsiteY4-110" fmla="*/ 4443 h 18272"/>
                        <a:gd name="connsiteX5-111" fmla="*/ 9998 w 10001"/>
                        <a:gd name="connsiteY5-112" fmla="*/ 9195 h 18272"/>
                        <a:gd name="connsiteX6-113" fmla="*/ 8721 w 10001"/>
                        <a:gd name="connsiteY6-114" fmla="*/ 12654 h 18272"/>
                        <a:gd name="connsiteX7-115" fmla="*/ 6011 w 10001"/>
                        <a:gd name="connsiteY7-116" fmla="*/ 18270 h 18272"/>
                        <a:gd name="connsiteX8-117" fmla="*/ 3914 w 10001"/>
                        <a:gd name="connsiteY8-118" fmla="*/ 13342 h 18272"/>
                        <a:gd name="connsiteX9-119" fmla="*/ 2716 w 10001"/>
                        <a:gd name="connsiteY9-120" fmla="*/ 11244 h 18272"/>
                        <a:gd name="connsiteX10-121" fmla="*/ 1479 w 10001"/>
                        <a:gd name="connsiteY10-122" fmla="*/ 10849 h 18272"/>
                        <a:gd name="connsiteX11-123" fmla="*/ 4 w 10001"/>
                        <a:gd name="connsiteY11-124" fmla="*/ 7436 h 18272"/>
                        <a:gd name="connsiteX0-125" fmla="*/ 1 w 9998"/>
                        <a:gd name="connsiteY0-126" fmla="*/ 7436 h 18272"/>
                        <a:gd name="connsiteX1-127" fmla="*/ 3899 w 9998"/>
                        <a:gd name="connsiteY1-128" fmla="*/ 4440 h 18272"/>
                        <a:gd name="connsiteX2-129" fmla="*/ 6023 w 9998"/>
                        <a:gd name="connsiteY2-130" fmla="*/ 0 h 18272"/>
                        <a:gd name="connsiteX3-131" fmla="*/ 8375 w 9998"/>
                        <a:gd name="connsiteY3-132" fmla="*/ 4443 h 18272"/>
                        <a:gd name="connsiteX4-133" fmla="*/ 9995 w 9998"/>
                        <a:gd name="connsiteY4-134" fmla="*/ 9195 h 18272"/>
                        <a:gd name="connsiteX5-135" fmla="*/ 8718 w 9998"/>
                        <a:gd name="connsiteY5-136" fmla="*/ 12654 h 18272"/>
                        <a:gd name="connsiteX6-137" fmla="*/ 6008 w 9998"/>
                        <a:gd name="connsiteY6-138" fmla="*/ 18270 h 18272"/>
                        <a:gd name="connsiteX7-139" fmla="*/ 3911 w 9998"/>
                        <a:gd name="connsiteY7-140" fmla="*/ 13342 h 18272"/>
                        <a:gd name="connsiteX8-141" fmla="*/ 2713 w 9998"/>
                        <a:gd name="connsiteY8-142" fmla="*/ 11244 h 18272"/>
                        <a:gd name="connsiteX9-143" fmla="*/ 1476 w 9998"/>
                        <a:gd name="connsiteY9-144" fmla="*/ 10849 h 18272"/>
                        <a:gd name="connsiteX10-145" fmla="*/ 1 w 9998"/>
                        <a:gd name="connsiteY10-146" fmla="*/ 7436 h 18272"/>
                        <a:gd name="connsiteX0-147" fmla="*/ 35 w 8559"/>
                        <a:gd name="connsiteY0-148" fmla="*/ 5938 h 10000"/>
                        <a:gd name="connsiteX1-149" fmla="*/ 2459 w 8559"/>
                        <a:gd name="connsiteY1-150" fmla="*/ 2430 h 10000"/>
                        <a:gd name="connsiteX2-151" fmla="*/ 4583 w 8559"/>
                        <a:gd name="connsiteY2-152" fmla="*/ 0 h 10000"/>
                        <a:gd name="connsiteX3-153" fmla="*/ 6936 w 8559"/>
                        <a:gd name="connsiteY3-154" fmla="*/ 2432 h 10000"/>
                        <a:gd name="connsiteX4-155" fmla="*/ 8556 w 8559"/>
                        <a:gd name="connsiteY4-156" fmla="*/ 5032 h 10000"/>
                        <a:gd name="connsiteX5-157" fmla="*/ 7279 w 8559"/>
                        <a:gd name="connsiteY5-158" fmla="*/ 6925 h 10000"/>
                        <a:gd name="connsiteX6-159" fmla="*/ 4568 w 8559"/>
                        <a:gd name="connsiteY6-160" fmla="*/ 9999 h 10000"/>
                        <a:gd name="connsiteX7-161" fmla="*/ 2471 w 8559"/>
                        <a:gd name="connsiteY7-162" fmla="*/ 7302 h 10000"/>
                        <a:gd name="connsiteX8-163" fmla="*/ 1273 w 8559"/>
                        <a:gd name="connsiteY8-164" fmla="*/ 6154 h 10000"/>
                        <a:gd name="connsiteX9-165" fmla="*/ 35 w 8559"/>
                        <a:gd name="connsiteY9-166" fmla="*/ 5938 h 10000"/>
                        <a:gd name="connsiteX0-167" fmla="*/ 49 w 9820"/>
                        <a:gd name="connsiteY0-168" fmla="*/ 4655 h 10000"/>
                        <a:gd name="connsiteX1-169" fmla="*/ 2693 w 9820"/>
                        <a:gd name="connsiteY1-170" fmla="*/ 2430 h 10000"/>
                        <a:gd name="connsiteX2-171" fmla="*/ 5175 w 9820"/>
                        <a:gd name="connsiteY2-172" fmla="*/ 0 h 10000"/>
                        <a:gd name="connsiteX3-173" fmla="*/ 7924 w 9820"/>
                        <a:gd name="connsiteY3-174" fmla="*/ 2432 h 10000"/>
                        <a:gd name="connsiteX4-175" fmla="*/ 9816 w 9820"/>
                        <a:gd name="connsiteY4-176" fmla="*/ 5032 h 10000"/>
                        <a:gd name="connsiteX5-177" fmla="*/ 8324 w 9820"/>
                        <a:gd name="connsiteY5-178" fmla="*/ 6925 h 10000"/>
                        <a:gd name="connsiteX6-179" fmla="*/ 5157 w 9820"/>
                        <a:gd name="connsiteY6-180" fmla="*/ 9999 h 10000"/>
                        <a:gd name="connsiteX7-181" fmla="*/ 2707 w 9820"/>
                        <a:gd name="connsiteY7-182" fmla="*/ 7302 h 10000"/>
                        <a:gd name="connsiteX8-183" fmla="*/ 1307 w 9820"/>
                        <a:gd name="connsiteY8-184" fmla="*/ 6154 h 10000"/>
                        <a:gd name="connsiteX9-185" fmla="*/ 49 w 9820"/>
                        <a:gd name="connsiteY9-186" fmla="*/ 4655 h 10000"/>
                        <a:gd name="connsiteX0-187" fmla="*/ 45 w 9995"/>
                        <a:gd name="connsiteY0-188" fmla="*/ 4655 h 10000"/>
                        <a:gd name="connsiteX1-189" fmla="*/ 2737 w 9995"/>
                        <a:gd name="connsiteY1-190" fmla="*/ 2430 h 10000"/>
                        <a:gd name="connsiteX2-191" fmla="*/ 5265 w 9995"/>
                        <a:gd name="connsiteY2-192" fmla="*/ 0 h 10000"/>
                        <a:gd name="connsiteX3-193" fmla="*/ 8064 w 9995"/>
                        <a:gd name="connsiteY3-194" fmla="*/ 2432 h 10000"/>
                        <a:gd name="connsiteX4-195" fmla="*/ 9991 w 9995"/>
                        <a:gd name="connsiteY4-196" fmla="*/ 5032 h 10000"/>
                        <a:gd name="connsiteX5-197" fmla="*/ 8472 w 9995"/>
                        <a:gd name="connsiteY5-198" fmla="*/ 6925 h 10000"/>
                        <a:gd name="connsiteX6-199" fmla="*/ 5247 w 9995"/>
                        <a:gd name="connsiteY6-200" fmla="*/ 9999 h 10000"/>
                        <a:gd name="connsiteX7-201" fmla="*/ 2752 w 9995"/>
                        <a:gd name="connsiteY7-202" fmla="*/ 7302 h 10000"/>
                        <a:gd name="connsiteX8-203" fmla="*/ 1374 w 9995"/>
                        <a:gd name="connsiteY8-204" fmla="*/ 6984 h 10000"/>
                        <a:gd name="connsiteX9-205" fmla="*/ 45 w 9995"/>
                        <a:gd name="connsiteY9-206" fmla="*/ 4655 h 10000"/>
                        <a:gd name="connsiteX0-207" fmla="*/ 45 w 10000"/>
                        <a:gd name="connsiteY0-208" fmla="*/ 5032 h 10377"/>
                        <a:gd name="connsiteX1-209" fmla="*/ 2738 w 10000"/>
                        <a:gd name="connsiteY1-210" fmla="*/ 2807 h 10377"/>
                        <a:gd name="connsiteX2-211" fmla="*/ 4886 w 10000"/>
                        <a:gd name="connsiteY2-212" fmla="*/ 0 h 10377"/>
                        <a:gd name="connsiteX3-213" fmla="*/ 8068 w 10000"/>
                        <a:gd name="connsiteY3-214" fmla="*/ 2809 h 10377"/>
                        <a:gd name="connsiteX4-215" fmla="*/ 9996 w 10000"/>
                        <a:gd name="connsiteY4-216" fmla="*/ 5409 h 10377"/>
                        <a:gd name="connsiteX5-217" fmla="*/ 8476 w 10000"/>
                        <a:gd name="connsiteY5-218" fmla="*/ 7302 h 10377"/>
                        <a:gd name="connsiteX6-219" fmla="*/ 5250 w 10000"/>
                        <a:gd name="connsiteY6-220" fmla="*/ 10376 h 10377"/>
                        <a:gd name="connsiteX7-221" fmla="*/ 2753 w 10000"/>
                        <a:gd name="connsiteY7-222" fmla="*/ 7679 h 10377"/>
                        <a:gd name="connsiteX8-223" fmla="*/ 1375 w 10000"/>
                        <a:gd name="connsiteY8-224" fmla="*/ 7361 h 10377"/>
                        <a:gd name="connsiteX9-225" fmla="*/ 45 w 10000"/>
                        <a:gd name="connsiteY9-226" fmla="*/ 5032 h 10377"/>
                        <a:gd name="connsiteX0-227" fmla="*/ 45 w 10000"/>
                        <a:gd name="connsiteY0-228" fmla="*/ 5036 h 10381"/>
                        <a:gd name="connsiteX1-229" fmla="*/ 2738 w 10000"/>
                        <a:gd name="connsiteY1-230" fmla="*/ 2811 h 10381"/>
                        <a:gd name="connsiteX2-231" fmla="*/ 4886 w 10000"/>
                        <a:gd name="connsiteY2-232" fmla="*/ 4 h 10381"/>
                        <a:gd name="connsiteX3-233" fmla="*/ 8068 w 10000"/>
                        <a:gd name="connsiteY3-234" fmla="*/ 2813 h 10381"/>
                        <a:gd name="connsiteX4-235" fmla="*/ 9996 w 10000"/>
                        <a:gd name="connsiteY4-236" fmla="*/ 5413 h 10381"/>
                        <a:gd name="connsiteX5-237" fmla="*/ 8476 w 10000"/>
                        <a:gd name="connsiteY5-238" fmla="*/ 7306 h 10381"/>
                        <a:gd name="connsiteX6-239" fmla="*/ 5250 w 10000"/>
                        <a:gd name="connsiteY6-240" fmla="*/ 10380 h 10381"/>
                        <a:gd name="connsiteX7-241" fmla="*/ 2753 w 10000"/>
                        <a:gd name="connsiteY7-242" fmla="*/ 7683 h 10381"/>
                        <a:gd name="connsiteX8-243" fmla="*/ 1375 w 10000"/>
                        <a:gd name="connsiteY8-244" fmla="*/ 7365 h 10381"/>
                        <a:gd name="connsiteX9-245" fmla="*/ 45 w 10000"/>
                        <a:gd name="connsiteY9-246" fmla="*/ 5036 h 10381"/>
                        <a:gd name="connsiteX0-247" fmla="*/ 45 w 10000"/>
                        <a:gd name="connsiteY0-248" fmla="*/ 5036 h 10796"/>
                        <a:gd name="connsiteX1-249" fmla="*/ 2738 w 10000"/>
                        <a:gd name="connsiteY1-250" fmla="*/ 2811 h 10796"/>
                        <a:gd name="connsiteX2-251" fmla="*/ 4886 w 10000"/>
                        <a:gd name="connsiteY2-252" fmla="*/ 4 h 10796"/>
                        <a:gd name="connsiteX3-253" fmla="*/ 8068 w 10000"/>
                        <a:gd name="connsiteY3-254" fmla="*/ 2813 h 10796"/>
                        <a:gd name="connsiteX4-255" fmla="*/ 9996 w 10000"/>
                        <a:gd name="connsiteY4-256" fmla="*/ 5413 h 10796"/>
                        <a:gd name="connsiteX5-257" fmla="*/ 8476 w 10000"/>
                        <a:gd name="connsiteY5-258" fmla="*/ 7306 h 10796"/>
                        <a:gd name="connsiteX6-259" fmla="*/ 5202 w 10000"/>
                        <a:gd name="connsiteY6-260" fmla="*/ 10795 h 10796"/>
                        <a:gd name="connsiteX7-261" fmla="*/ 2753 w 10000"/>
                        <a:gd name="connsiteY7-262" fmla="*/ 7683 h 10796"/>
                        <a:gd name="connsiteX8-263" fmla="*/ 1375 w 10000"/>
                        <a:gd name="connsiteY8-264" fmla="*/ 7365 h 10796"/>
                        <a:gd name="connsiteX9-265" fmla="*/ 45 w 10000"/>
                        <a:gd name="connsiteY9-266" fmla="*/ 5036 h 10796"/>
                        <a:gd name="connsiteX0-267" fmla="*/ 45 w 10000"/>
                        <a:gd name="connsiteY0-268" fmla="*/ 5036 h 10795"/>
                        <a:gd name="connsiteX1-269" fmla="*/ 2738 w 10000"/>
                        <a:gd name="connsiteY1-270" fmla="*/ 2811 h 10795"/>
                        <a:gd name="connsiteX2-271" fmla="*/ 4886 w 10000"/>
                        <a:gd name="connsiteY2-272" fmla="*/ 4 h 10795"/>
                        <a:gd name="connsiteX3-273" fmla="*/ 8068 w 10000"/>
                        <a:gd name="connsiteY3-274" fmla="*/ 2813 h 10795"/>
                        <a:gd name="connsiteX4-275" fmla="*/ 9996 w 10000"/>
                        <a:gd name="connsiteY4-276" fmla="*/ 5413 h 10795"/>
                        <a:gd name="connsiteX5-277" fmla="*/ 8476 w 10000"/>
                        <a:gd name="connsiteY5-278" fmla="*/ 7306 h 10795"/>
                        <a:gd name="connsiteX6-279" fmla="*/ 5202 w 10000"/>
                        <a:gd name="connsiteY6-280" fmla="*/ 10795 h 10795"/>
                        <a:gd name="connsiteX7-281" fmla="*/ 2753 w 10000"/>
                        <a:gd name="connsiteY7-282" fmla="*/ 7683 h 10795"/>
                        <a:gd name="connsiteX8-283" fmla="*/ 1375 w 10000"/>
                        <a:gd name="connsiteY8-284" fmla="*/ 7365 h 10795"/>
                        <a:gd name="connsiteX9-285" fmla="*/ 45 w 10000"/>
                        <a:gd name="connsiteY9-286" fmla="*/ 5036 h 10795"/>
                        <a:gd name="connsiteX0-287" fmla="*/ 45 w 10000"/>
                        <a:gd name="connsiteY0-288" fmla="*/ 5036 h 10795"/>
                        <a:gd name="connsiteX1-289" fmla="*/ 2738 w 10000"/>
                        <a:gd name="connsiteY1-290" fmla="*/ 2811 h 10795"/>
                        <a:gd name="connsiteX2-291" fmla="*/ 4886 w 10000"/>
                        <a:gd name="connsiteY2-292" fmla="*/ 4 h 10795"/>
                        <a:gd name="connsiteX3-293" fmla="*/ 8068 w 10000"/>
                        <a:gd name="connsiteY3-294" fmla="*/ 2813 h 10795"/>
                        <a:gd name="connsiteX4-295" fmla="*/ 9996 w 10000"/>
                        <a:gd name="connsiteY4-296" fmla="*/ 5413 h 10795"/>
                        <a:gd name="connsiteX5-297" fmla="*/ 8476 w 10000"/>
                        <a:gd name="connsiteY5-298" fmla="*/ 7306 h 10795"/>
                        <a:gd name="connsiteX6-299" fmla="*/ 5202 w 10000"/>
                        <a:gd name="connsiteY6-300" fmla="*/ 10795 h 10795"/>
                        <a:gd name="connsiteX7-301" fmla="*/ 2753 w 10000"/>
                        <a:gd name="connsiteY7-302" fmla="*/ 7683 h 10795"/>
                        <a:gd name="connsiteX8-303" fmla="*/ 1375 w 10000"/>
                        <a:gd name="connsiteY8-304" fmla="*/ 7365 h 10795"/>
                        <a:gd name="connsiteX9-305" fmla="*/ 45 w 10000"/>
                        <a:gd name="connsiteY9-306" fmla="*/ 5036 h 10795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</a:cxnLst>
                      <a:rect l="l" t="t" r="r" b="b"/>
                      <a:pathLst>
                        <a:path w="10000" h="10795">
                          <a:moveTo>
                            <a:pt x="45" y="5036"/>
                          </a:moveTo>
                          <a:cubicBezTo>
                            <a:pt x="272" y="4277"/>
                            <a:pt x="1931" y="3650"/>
                            <a:pt x="2738" y="2811"/>
                          </a:cubicBezTo>
                          <a:cubicBezTo>
                            <a:pt x="3545" y="1972"/>
                            <a:pt x="3352" y="117"/>
                            <a:pt x="4886" y="4"/>
                          </a:cubicBezTo>
                          <a:cubicBezTo>
                            <a:pt x="6420" y="-109"/>
                            <a:pt x="7216" y="1912"/>
                            <a:pt x="8068" y="2813"/>
                          </a:cubicBezTo>
                          <a:cubicBezTo>
                            <a:pt x="8920" y="3715"/>
                            <a:pt x="9928" y="3420"/>
                            <a:pt x="9996" y="5413"/>
                          </a:cubicBezTo>
                          <a:cubicBezTo>
                            <a:pt x="10064" y="7406"/>
                            <a:pt x="9275" y="6409"/>
                            <a:pt x="8476" y="7306"/>
                          </a:cubicBezTo>
                          <a:cubicBezTo>
                            <a:pt x="7677" y="8203"/>
                            <a:pt x="7086" y="10770"/>
                            <a:pt x="5202" y="10795"/>
                          </a:cubicBezTo>
                          <a:cubicBezTo>
                            <a:pt x="3318" y="10820"/>
                            <a:pt x="3391" y="8255"/>
                            <a:pt x="2753" y="7683"/>
                          </a:cubicBezTo>
                          <a:cubicBezTo>
                            <a:pt x="2115" y="7111"/>
                            <a:pt x="2326" y="7496"/>
                            <a:pt x="1375" y="7365"/>
                          </a:cubicBezTo>
                          <a:cubicBezTo>
                            <a:pt x="493" y="6773"/>
                            <a:pt x="-182" y="5795"/>
                            <a:pt x="45" y="5036"/>
                          </a:cubicBezTo>
                          <a:close/>
                        </a:path>
                      </a:pathLst>
                    </a:custGeom>
                    <a:solidFill>
                      <a:srgbClr val="9CE0FA"/>
                    </a:solidFill>
                    <a:ln>
                      <a:noFill/>
                    </a:ln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grpSp>
                  <p:nvGrpSpPr>
                    <p:cNvPr id="464" name="Group 463"/>
                    <p:cNvGrpSpPr/>
                    <p:nvPr/>
                  </p:nvGrpSpPr>
                  <p:grpSpPr>
                    <a:xfrm>
                      <a:off x="-1935370" y="2935816"/>
                      <a:ext cx="2333625" cy="1590649"/>
                      <a:chOff x="833331" y="2873352"/>
                      <a:chExt cx="2333625" cy="1590649"/>
                    </a:xfrm>
                  </p:grpSpPr>
                  <p:grpSp>
                    <p:nvGrpSpPr>
                      <p:cNvPr id="465" name="Group 464"/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512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516" name="Oval 515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17" name="Rectangle 516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18" name="Oval 517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19" name="Freeform 518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20" name="Freeform 519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21" name="Freeform 520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22" name="Freeform 521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523" name="Straight Connector 522"/>
                          <p:cNvCxnSpPr>
                            <a:endCxn id="518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524" name="Straight Connector 523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513" name="Group 512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514" name="Oval 513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15" name="TextBox 514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1b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466" name="Group 465"/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499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503" name="Oval 502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4" name="Rectangle 503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5" name="Oval 504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6" name="Freeform 505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7" name="Freeform 506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8" name="Freeform 507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9" name="Freeform 508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510" name="Straight Connector 509"/>
                          <p:cNvCxnSpPr>
                            <a:endCxn id="505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511" name="Straight Connector 510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500" name="Group 499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501" name="Oval 500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2" name="TextBox 501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1d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467" name="Group 466"/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486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490" name="Oval 489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91" name="Rectangle 490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92" name="Oval 491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93" name="Freeform 492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94" name="Freeform 493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95" name="Freeform 494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96" name="Freeform 495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497" name="Straight Connector 496"/>
                          <p:cNvCxnSpPr>
                            <a:endCxn id="492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498" name="Straight Connector 497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487" name="Group 486"/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488" name="Oval 487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89" name="TextBox 488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1c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468" name="Group 467"/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473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477" name="Oval 476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78" name="Rectangle 477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79" name="Oval 478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80" name="Freeform 479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81" name="Freeform 480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82" name="Freeform 481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83" name="Freeform 482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484" name="Straight Connector 483"/>
                          <p:cNvCxnSpPr>
                            <a:endCxn id="479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485" name="Straight Connector 484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474" name="Group 473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475" name="Oval 474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76" name="TextBox 475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1a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cxnSp>
                    <p:nvCxnSpPr>
                      <p:cNvPr id="469" name="Straight Connector 468"/>
                      <p:cNvCxnSpPr>
                        <a:stCxn id="516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470" name="Straight Connector 469"/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471" name="Straight Connector 470"/>
                      <p:cNvCxnSpPr/>
                      <p:nvPr/>
                    </p:nvCxnSpPr>
                    <p:spPr bwMode="auto">
                      <a:xfrm flipH="1">
                        <a:off x="2196042" y="3783542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472" name="Straight Connector 471"/>
                      <p:cNvCxnSpPr/>
                      <p:nvPr/>
                    </p:nvCxnSpPr>
                    <p:spPr bwMode="auto">
                      <a:xfrm flipH="1">
                        <a:off x="1287553" y="3166946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</p:grpSp>
              <p:sp>
                <p:nvSpPr>
                  <p:cNvPr id="461" name="TextBox 460"/>
                  <p:cNvSpPr txBox="1"/>
                  <p:nvPr/>
                </p:nvSpPr>
                <p:spPr>
                  <a:xfrm>
                    <a:off x="1430686" y="4247082"/>
                    <a:ext cx="753532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9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rPr>
                      <a:t>AS 1</a:t>
                    </a: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9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cxnSp>
                <p:nvCxnSpPr>
                  <p:cNvPr id="462" name="Straight Connector 461"/>
                  <p:cNvCxnSpPr>
                    <a:stCxn id="604" idx="1"/>
                  </p:cNvCxnSpPr>
                  <p:nvPr/>
                </p:nvCxnSpPr>
                <p:spPr bwMode="auto">
                  <a:xfrm flipH="1" flipV="1">
                    <a:off x="3848374" y="5024787"/>
                    <a:ext cx="1030666" cy="698992"/>
                  </a:xfrm>
                  <a:prstGeom prst="line">
                    <a:avLst/>
                  </a:prstGeom>
                  <a:solidFill>
                    <a:srgbClr val="00CC99"/>
                  </a:solidFill>
                  <a:ln w="381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459" name="Straight Connector 458"/>
                <p:cNvCxnSpPr>
                  <a:stCxn id="620" idx="5"/>
                  <a:endCxn id="541" idx="1"/>
                </p:cNvCxnSpPr>
                <p:nvPr/>
              </p:nvCxnSpPr>
              <p:spPr bwMode="auto">
                <a:xfrm flipV="1">
                  <a:off x="6957825" y="4543468"/>
                  <a:ext cx="1398778" cy="1062884"/>
                </a:xfrm>
                <a:prstGeom prst="line">
                  <a:avLst/>
                </a:prstGeom>
                <a:solidFill>
                  <a:srgbClr val="00CC99"/>
                </a:solidFill>
                <a:ln w="381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grpSp>
            <p:nvGrpSpPr>
              <p:cNvPr id="439" name="Group 438"/>
              <p:cNvGrpSpPr/>
              <p:nvPr/>
            </p:nvGrpSpPr>
            <p:grpSpPr>
              <a:xfrm>
                <a:off x="9525929" y="4809915"/>
                <a:ext cx="1701734" cy="616172"/>
                <a:chOff x="6935906" y="5482318"/>
                <a:chExt cx="1701734" cy="616172"/>
              </a:xfrm>
            </p:grpSpPr>
            <p:grpSp>
              <p:nvGrpSpPr>
                <p:cNvPr id="440" name="Group 439"/>
                <p:cNvGrpSpPr/>
                <p:nvPr/>
              </p:nvGrpSpPr>
              <p:grpSpPr>
                <a:xfrm>
                  <a:off x="6935906" y="5482318"/>
                  <a:ext cx="1701734" cy="616172"/>
                  <a:chOff x="6808463" y="5108795"/>
                  <a:chExt cx="1701734" cy="616172"/>
                </a:xfrm>
              </p:grpSpPr>
              <p:sp>
                <p:nvSpPr>
                  <p:cNvPr id="442" name="Freeform 2"/>
                  <p:cNvSpPr/>
                  <p:nvPr/>
                </p:nvSpPr>
                <p:spPr bwMode="auto">
                  <a:xfrm>
                    <a:off x="6808463" y="5108795"/>
                    <a:ext cx="1701734" cy="616172"/>
                  </a:xfrm>
                  <a:custGeom>
                    <a:avLst/>
                    <a:gdLst>
                      <a:gd name="T0" fmla="*/ 648763 w 10001"/>
                      <a:gd name="T1" fmla="*/ 34777612 h 10125"/>
                      <a:gd name="T2" fmla="*/ 115976403 w 10001"/>
                      <a:gd name="T3" fmla="*/ 13733703 h 10125"/>
                      <a:gd name="T4" fmla="*/ 507700960 w 10001"/>
                      <a:gd name="T5" fmla="*/ 8662125 h 10125"/>
                      <a:gd name="T6" fmla="*/ 810212713 w 10001"/>
                      <a:gd name="T7" fmla="*/ 0 h 10125"/>
                      <a:gd name="T8" fmla="*/ 1090015738 w 10001"/>
                      <a:gd name="T9" fmla="*/ 8687929 h 10125"/>
                      <a:gd name="T10" fmla="*/ 1310938763 w 10001"/>
                      <a:gd name="T11" fmla="*/ 4279362 h 10125"/>
                      <a:gd name="T12" fmla="*/ 1620263134 w 10001"/>
                      <a:gd name="T13" fmla="*/ 25736690 h 10125"/>
                      <a:gd name="T14" fmla="*/ 1394798364 w 10001"/>
                      <a:gd name="T15" fmla="*/ 58525268 h 10125"/>
                      <a:gd name="T16" fmla="*/ 1134622140 w 10001"/>
                      <a:gd name="T17" fmla="*/ 80266624 h 10125"/>
                      <a:gd name="T18" fmla="*/ 860820276 w 10001"/>
                      <a:gd name="T19" fmla="*/ 76142271 h 10125"/>
                      <a:gd name="T20" fmla="*/ 708996782 w 10001"/>
                      <a:gd name="T21" fmla="*/ 85346835 h 10125"/>
                      <a:gd name="T22" fmla="*/ 509322667 w 10001"/>
                      <a:gd name="T23" fmla="*/ 86268164 h 10125"/>
                      <a:gd name="T24" fmla="*/ 353443899 w 10001"/>
                      <a:gd name="T25" fmla="*/ 67979516 h 10125"/>
                      <a:gd name="T26" fmla="*/ 192536914 w 10001"/>
                      <a:gd name="T27" fmla="*/ 64535347 h 10125"/>
                      <a:gd name="T28" fmla="*/ 648763 w 10001"/>
                      <a:gd name="T29" fmla="*/ 34777612 h 1012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connsiteX0" fmla="*/ 4 w 10040"/>
                      <a:gd name="connsiteY0" fmla="*/ 4039 h 10125"/>
                      <a:gd name="connsiteX1" fmla="*/ 715 w 10040"/>
                      <a:gd name="connsiteY1" fmla="*/ 1595 h 10125"/>
                      <a:gd name="connsiteX2" fmla="*/ 3130 w 10040"/>
                      <a:gd name="connsiteY2" fmla="*/ 1006 h 10125"/>
                      <a:gd name="connsiteX3" fmla="*/ 4995 w 10040"/>
                      <a:gd name="connsiteY3" fmla="*/ 0 h 10125"/>
                      <a:gd name="connsiteX4" fmla="*/ 6720 w 10040"/>
                      <a:gd name="connsiteY4" fmla="*/ 1009 h 10125"/>
                      <a:gd name="connsiteX5" fmla="*/ 9989 w 10040"/>
                      <a:gd name="connsiteY5" fmla="*/ 2989 h 10125"/>
                      <a:gd name="connsiteX6" fmla="*/ 8599 w 10040"/>
                      <a:gd name="connsiteY6" fmla="*/ 6797 h 10125"/>
                      <a:gd name="connsiteX7" fmla="*/ 6995 w 10040"/>
                      <a:gd name="connsiteY7" fmla="*/ 9322 h 10125"/>
                      <a:gd name="connsiteX8" fmla="*/ 5307 w 10040"/>
                      <a:gd name="connsiteY8" fmla="*/ 8843 h 10125"/>
                      <a:gd name="connsiteX9" fmla="*/ 4371 w 10040"/>
                      <a:gd name="connsiteY9" fmla="*/ 9912 h 10125"/>
                      <a:gd name="connsiteX10" fmla="*/ 3140 w 10040"/>
                      <a:gd name="connsiteY10" fmla="*/ 10019 h 10125"/>
                      <a:gd name="connsiteX11" fmla="*/ 2179 w 10040"/>
                      <a:gd name="connsiteY11" fmla="*/ 7895 h 10125"/>
                      <a:gd name="connsiteX12" fmla="*/ 1187 w 10040"/>
                      <a:gd name="connsiteY12" fmla="*/ 7495 h 10125"/>
                      <a:gd name="connsiteX13" fmla="*/ 4 w 10040"/>
                      <a:gd name="connsiteY13" fmla="*/ 4039 h 10125"/>
                      <a:gd name="connsiteX0-1" fmla="*/ 4 w 8600"/>
                      <a:gd name="connsiteY0-2" fmla="*/ 4042 h 10128"/>
                      <a:gd name="connsiteX1-3" fmla="*/ 715 w 8600"/>
                      <a:gd name="connsiteY1-4" fmla="*/ 1598 h 10128"/>
                      <a:gd name="connsiteX2-5" fmla="*/ 3130 w 8600"/>
                      <a:gd name="connsiteY2-6" fmla="*/ 1009 h 10128"/>
                      <a:gd name="connsiteX3-7" fmla="*/ 4995 w 8600"/>
                      <a:gd name="connsiteY3-8" fmla="*/ 3 h 10128"/>
                      <a:gd name="connsiteX4-9" fmla="*/ 6720 w 8600"/>
                      <a:gd name="connsiteY4-10" fmla="*/ 1012 h 10128"/>
                      <a:gd name="connsiteX5-11" fmla="*/ 8599 w 8600"/>
                      <a:gd name="connsiteY5-12" fmla="*/ 6800 h 10128"/>
                      <a:gd name="connsiteX6-13" fmla="*/ 6995 w 8600"/>
                      <a:gd name="connsiteY6-14" fmla="*/ 9325 h 10128"/>
                      <a:gd name="connsiteX7-15" fmla="*/ 5307 w 8600"/>
                      <a:gd name="connsiteY7-16" fmla="*/ 8846 h 10128"/>
                      <a:gd name="connsiteX8-17" fmla="*/ 4371 w 8600"/>
                      <a:gd name="connsiteY8-18" fmla="*/ 9915 h 10128"/>
                      <a:gd name="connsiteX9-19" fmla="*/ 3140 w 8600"/>
                      <a:gd name="connsiteY9-20" fmla="*/ 10022 h 10128"/>
                      <a:gd name="connsiteX10-21" fmla="*/ 2179 w 8600"/>
                      <a:gd name="connsiteY10-22" fmla="*/ 7898 h 10128"/>
                      <a:gd name="connsiteX11-23" fmla="*/ 1187 w 8600"/>
                      <a:gd name="connsiteY11-24" fmla="*/ 7498 h 10128"/>
                      <a:gd name="connsiteX12-25" fmla="*/ 4 w 8600"/>
                      <a:gd name="connsiteY12-26" fmla="*/ 4042 h 10128"/>
                      <a:gd name="connsiteX0-27" fmla="*/ 4 w 9326"/>
                      <a:gd name="connsiteY0-28" fmla="*/ 3988 h 9997"/>
                      <a:gd name="connsiteX1-29" fmla="*/ 830 w 9326"/>
                      <a:gd name="connsiteY1-30" fmla="*/ 1575 h 9997"/>
                      <a:gd name="connsiteX2-31" fmla="*/ 3639 w 9326"/>
                      <a:gd name="connsiteY2-32" fmla="*/ 993 h 9997"/>
                      <a:gd name="connsiteX3-33" fmla="*/ 5807 w 9326"/>
                      <a:gd name="connsiteY3-34" fmla="*/ 0 h 9997"/>
                      <a:gd name="connsiteX4-35" fmla="*/ 7813 w 9326"/>
                      <a:gd name="connsiteY4-36" fmla="*/ 996 h 9997"/>
                      <a:gd name="connsiteX5-37" fmla="*/ 9324 w 9326"/>
                      <a:gd name="connsiteY5-38" fmla="*/ 5746 h 9997"/>
                      <a:gd name="connsiteX6-39" fmla="*/ 8133 w 9326"/>
                      <a:gd name="connsiteY6-40" fmla="*/ 9204 h 9997"/>
                      <a:gd name="connsiteX7-41" fmla="*/ 6170 w 9326"/>
                      <a:gd name="connsiteY7-42" fmla="*/ 8731 h 9997"/>
                      <a:gd name="connsiteX8-43" fmla="*/ 5082 w 9326"/>
                      <a:gd name="connsiteY8-44" fmla="*/ 9787 h 9997"/>
                      <a:gd name="connsiteX9-45" fmla="*/ 3650 w 9326"/>
                      <a:gd name="connsiteY9-46" fmla="*/ 9892 h 9997"/>
                      <a:gd name="connsiteX10-47" fmla="*/ 2533 w 9326"/>
                      <a:gd name="connsiteY10-48" fmla="*/ 7795 h 9997"/>
                      <a:gd name="connsiteX11-49" fmla="*/ 1379 w 9326"/>
                      <a:gd name="connsiteY11-50" fmla="*/ 7400 h 9997"/>
                      <a:gd name="connsiteX12-51" fmla="*/ 4 w 9326"/>
                      <a:gd name="connsiteY12-52" fmla="*/ 3988 h 9997"/>
                      <a:gd name="connsiteX0-53" fmla="*/ 4 w 10001"/>
                      <a:gd name="connsiteY0-54" fmla="*/ 3989 h 10041"/>
                      <a:gd name="connsiteX1-55" fmla="*/ 890 w 10001"/>
                      <a:gd name="connsiteY1-56" fmla="*/ 1575 h 10041"/>
                      <a:gd name="connsiteX2-57" fmla="*/ 3902 w 10001"/>
                      <a:gd name="connsiteY2-58" fmla="*/ 993 h 10041"/>
                      <a:gd name="connsiteX3-59" fmla="*/ 6227 w 10001"/>
                      <a:gd name="connsiteY3-60" fmla="*/ 0 h 10041"/>
                      <a:gd name="connsiteX4-61" fmla="*/ 8378 w 10001"/>
                      <a:gd name="connsiteY4-62" fmla="*/ 996 h 10041"/>
                      <a:gd name="connsiteX5-63" fmla="*/ 9998 w 10001"/>
                      <a:gd name="connsiteY5-64" fmla="*/ 5748 h 10041"/>
                      <a:gd name="connsiteX6-65" fmla="*/ 8721 w 10001"/>
                      <a:gd name="connsiteY6-66" fmla="*/ 9207 h 10041"/>
                      <a:gd name="connsiteX7-67" fmla="*/ 5449 w 10001"/>
                      <a:gd name="connsiteY7-68" fmla="*/ 9790 h 10041"/>
                      <a:gd name="connsiteX8-69" fmla="*/ 3914 w 10001"/>
                      <a:gd name="connsiteY8-70" fmla="*/ 9895 h 10041"/>
                      <a:gd name="connsiteX9-71" fmla="*/ 2716 w 10001"/>
                      <a:gd name="connsiteY9-72" fmla="*/ 7797 h 10041"/>
                      <a:gd name="connsiteX10-73" fmla="*/ 1479 w 10001"/>
                      <a:gd name="connsiteY10-74" fmla="*/ 7402 h 10041"/>
                      <a:gd name="connsiteX11-75" fmla="*/ 4 w 10001"/>
                      <a:gd name="connsiteY11-76" fmla="*/ 3989 h 10041"/>
                      <a:gd name="connsiteX0-77" fmla="*/ 4 w 10001"/>
                      <a:gd name="connsiteY0-78" fmla="*/ 3989 h 14825"/>
                      <a:gd name="connsiteX1-79" fmla="*/ 890 w 10001"/>
                      <a:gd name="connsiteY1-80" fmla="*/ 1575 h 14825"/>
                      <a:gd name="connsiteX2-81" fmla="*/ 3902 w 10001"/>
                      <a:gd name="connsiteY2-82" fmla="*/ 993 h 14825"/>
                      <a:gd name="connsiteX3-83" fmla="*/ 6227 w 10001"/>
                      <a:gd name="connsiteY3-84" fmla="*/ 0 h 14825"/>
                      <a:gd name="connsiteX4-85" fmla="*/ 8378 w 10001"/>
                      <a:gd name="connsiteY4-86" fmla="*/ 996 h 14825"/>
                      <a:gd name="connsiteX5-87" fmla="*/ 9998 w 10001"/>
                      <a:gd name="connsiteY5-88" fmla="*/ 5748 h 14825"/>
                      <a:gd name="connsiteX6-89" fmla="*/ 8721 w 10001"/>
                      <a:gd name="connsiteY6-90" fmla="*/ 9207 h 14825"/>
                      <a:gd name="connsiteX7-91" fmla="*/ 6011 w 10001"/>
                      <a:gd name="connsiteY7-92" fmla="*/ 14823 h 14825"/>
                      <a:gd name="connsiteX8-93" fmla="*/ 3914 w 10001"/>
                      <a:gd name="connsiteY8-94" fmla="*/ 9895 h 14825"/>
                      <a:gd name="connsiteX9-95" fmla="*/ 2716 w 10001"/>
                      <a:gd name="connsiteY9-96" fmla="*/ 7797 h 14825"/>
                      <a:gd name="connsiteX10-97" fmla="*/ 1479 w 10001"/>
                      <a:gd name="connsiteY10-98" fmla="*/ 7402 h 14825"/>
                      <a:gd name="connsiteX11-99" fmla="*/ 4 w 10001"/>
                      <a:gd name="connsiteY11-100" fmla="*/ 3989 h 14825"/>
                      <a:gd name="connsiteX0-101" fmla="*/ 4 w 10001"/>
                      <a:gd name="connsiteY0-102" fmla="*/ 7436 h 18272"/>
                      <a:gd name="connsiteX1-103" fmla="*/ 890 w 10001"/>
                      <a:gd name="connsiteY1-104" fmla="*/ 5022 h 18272"/>
                      <a:gd name="connsiteX2-105" fmla="*/ 3902 w 10001"/>
                      <a:gd name="connsiteY2-106" fmla="*/ 4440 h 18272"/>
                      <a:gd name="connsiteX3-107" fmla="*/ 6026 w 10001"/>
                      <a:gd name="connsiteY3-108" fmla="*/ 0 h 18272"/>
                      <a:gd name="connsiteX4-109" fmla="*/ 8378 w 10001"/>
                      <a:gd name="connsiteY4-110" fmla="*/ 4443 h 18272"/>
                      <a:gd name="connsiteX5-111" fmla="*/ 9998 w 10001"/>
                      <a:gd name="connsiteY5-112" fmla="*/ 9195 h 18272"/>
                      <a:gd name="connsiteX6-113" fmla="*/ 8721 w 10001"/>
                      <a:gd name="connsiteY6-114" fmla="*/ 12654 h 18272"/>
                      <a:gd name="connsiteX7-115" fmla="*/ 6011 w 10001"/>
                      <a:gd name="connsiteY7-116" fmla="*/ 18270 h 18272"/>
                      <a:gd name="connsiteX8-117" fmla="*/ 3914 w 10001"/>
                      <a:gd name="connsiteY8-118" fmla="*/ 13342 h 18272"/>
                      <a:gd name="connsiteX9-119" fmla="*/ 2716 w 10001"/>
                      <a:gd name="connsiteY9-120" fmla="*/ 11244 h 18272"/>
                      <a:gd name="connsiteX10-121" fmla="*/ 1479 w 10001"/>
                      <a:gd name="connsiteY10-122" fmla="*/ 10849 h 18272"/>
                      <a:gd name="connsiteX11-123" fmla="*/ 4 w 10001"/>
                      <a:gd name="connsiteY11-124" fmla="*/ 7436 h 18272"/>
                      <a:gd name="connsiteX0-125" fmla="*/ 1 w 9998"/>
                      <a:gd name="connsiteY0-126" fmla="*/ 7436 h 18272"/>
                      <a:gd name="connsiteX1-127" fmla="*/ 3899 w 9998"/>
                      <a:gd name="connsiteY1-128" fmla="*/ 4440 h 18272"/>
                      <a:gd name="connsiteX2-129" fmla="*/ 6023 w 9998"/>
                      <a:gd name="connsiteY2-130" fmla="*/ 0 h 18272"/>
                      <a:gd name="connsiteX3-131" fmla="*/ 8375 w 9998"/>
                      <a:gd name="connsiteY3-132" fmla="*/ 4443 h 18272"/>
                      <a:gd name="connsiteX4-133" fmla="*/ 9995 w 9998"/>
                      <a:gd name="connsiteY4-134" fmla="*/ 9195 h 18272"/>
                      <a:gd name="connsiteX5-135" fmla="*/ 8718 w 9998"/>
                      <a:gd name="connsiteY5-136" fmla="*/ 12654 h 18272"/>
                      <a:gd name="connsiteX6-137" fmla="*/ 6008 w 9998"/>
                      <a:gd name="connsiteY6-138" fmla="*/ 18270 h 18272"/>
                      <a:gd name="connsiteX7-139" fmla="*/ 3911 w 9998"/>
                      <a:gd name="connsiteY7-140" fmla="*/ 13342 h 18272"/>
                      <a:gd name="connsiteX8-141" fmla="*/ 2713 w 9998"/>
                      <a:gd name="connsiteY8-142" fmla="*/ 11244 h 18272"/>
                      <a:gd name="connsiteX9-143" fmla="*/ 1476 w 9998"/>
                      <a:gd name="connsiteY9-144" fmla="*/ 10849 h 18272"/>
                      <a:gd name="connsiteX10-145" fmla="*/ 1 w 9998"/>
                      <a:gd name="connsiteY10-146" fmla="*/ 7436 h 18272"/>
                      <a:gd name="connsiteX0-147" fmla="*/ 35 w 8559"/>
                      <a:gd name="connsiteY0-148" fmla="*/ 5938 h 10000"/>
                      <a:gd name="connsiteX1-149" fmla="*/ 2459 w 8559"/>
                      <a:gd name="connsiteY1-150" fmla="*/ 2430 h 10000"/>
                      <a:gd name="connsiteX2-151" fmla="*/ 4583 w 8559"/>
                      <a:gd name="connsiteY2-152" fmla="*/ 0 h 10000"/>
                      <a:gd name="connsiteX3-153" fmla="*/ 6936 w 8559"/>
                      <a:gd name="connsiteY3-154" fmla="*/ 2432 h 10000"/>
                      <a:gd name="connsiteX4-155" fmla="*/ 8556 w 8559"/>
                      <a:gd name="connsiteY4-156" fmla="*/ 5032 h 10000"/>
                      <a:gd name="connsiteX5-157" fmla="*/ 7279 w 8559"/>
                      <a:gd name="connsiteY5-158" fmla="*/ 6925 h 10000"/>
                      <a:gd name="connsiteX6-159" fmla="*/ 4568 w 8559"/>
                      <a:gd name="connsiteY6-160" fmla="*/ 9999 h 10000"/>
                      <a:gd name="connsiteX7-161" fmla="*/ 2471 w 8559"/>
                      <a:gd name="connsiteY7-162" fmla="*/ 7302 h 10000"/>
                      <a:gd name="connsiteX8-163" fmla="*/ 1273 w 8559"/>
                      <a:gd name="connsiteY8-164" fmla="*/ 6154 h 10000"/>
                      <a:gd name="connsiteX9-165" fmla="*/ 35 w 8559"/>
                      <a:gd name="connsiteY9-166" fmla="*/ 5938 h 10000"/>
                      <a:gd name="connsiteX0-167" fmla="*/ 49 w 9820"/>
                      <a:gd name="connsiteY0-168" fmla="*/ 4655 h 10000"/>
                      <a:gd name="connsiteX1-169" fmla="*/ 2693 w 9820"/>
                      <a:gd name="connsiteY1-170" fmla="*/ 2430 h 10000"/>
                      <a:gd name="connsiteX2-171" fmla="*/ 5175 w 9820"/>
                      <a:gd name="connsiteY2-172" fmla="*/ 0 h 10000"/>
                      <a:gd name="connsiteX3-173" fmla="*/ 7924 w 9820"/>
                      <a:gd name="connsiteY3-174" fmla="*/ 2432 h 10000"/>
                      <a:gd name="connsiteX4-175" fmla="*/ 9816 w 9820"/>
                      <a:gd name="connsiteY4-176" fmla="*/ 5032 h 10000"/>
                      <a:gd name="connsiteX5-177" fmla="*/ 8324 w 9820"/>
                      <a:gd name="connsiteY5-178" fmla="*/ 6925 h 10000"/>
                      <a:gd name="connsiteX6-179" fmla="*/ 5157 w 9820"/>
                      <a:gd name="connsiteY6-180" fmla="*/ 9999 h 10000"/>
                      <a:gd name="connsiteX7-181" fmla="*/ 2707 w 9820"/>
                      <a:gd name="connsiteY7-182" fmla="*/ 7302 h 10000"/>
                      <a:gd name="connsiteX8-183" fmla="*/ 1307 w 9820"/>
                      <a:gd name="connsiteY8-184" fmla="*/ 6154 h 10000"/>
                      <a:gd name="connsiteX9-185" fmla="*/ 49 w 9820"/>
                      <a:gd name="connsiteY9-186" fmla="*/ 4655 h 10000"/>
                      <a:gd name="connsiteX0-187" fmla="*/ 45 w 9995"/>
                      <a:gd name="connsiteY0-188" fmla="*/ 4655 h 10000"/>
                      <a:gd name="connsiteX1-189" fmla="*/ 2737 w 9995"/>
                      <a:gd name="connsiteY1-190" fmla="*/ 2430 h 10000"/>
                      <a:gd name="connsiteX2-191" fmla="*/ 5265 w 9995"/>
                      <a:gd name="connsiteY2-192" fmla="*/ 0 h 10000"/>
                      <a:gd name="connsiteX3-193" fmla="*/ 8064 w 9995"/>
                      <a:gd name="connsiteY3-194" fmla="*/ 2432 h 10000"/>
                      <a:gd name="connsiteX4-195" fmla="*/ 9991 w 9995"/>
                      <a:gd name="connsiteY4-196" fmla="*/ 5032 h 10000"/>
                      <a:gd name="connsiteX5-197" fmla="*/ 8472 w 9995"/>
                      <a:gd name="connsiteY5-198" fmla="*/ 6925 h 10000"/>
                      <a:gd name="connsiteX6-199" fmla="*/ 5247 w 9995"/>
                      <a:gd name="connsiteY6-200" fmla="*/ 9999 h 10000"/>
                      <a:gd name="connsiteX7-201" fmla="*/ 2752 w 9995"/>
                      <a:gd name="connsiteY7-202" fmla="*/ 7302 h 10000"/>
                      <a:gd name="connsiteX8-203" fmla="*/ 1374 w 9995"/>
                      <a:gd name="connsiteY8-204" fmla="*/ 6984 h 10000"/>
                      <a:gd name="connsiteX9-205" fmla="*/ 45 w 9995"/>
                      <a:gd name="connsiteY9-206" fmla="*/ 4655 h 10000"/>
                      <a:gd name="connsiteX0-207" fmla="*/ 45 w 10000"/>
                      <a:gd name="connsiteY0-208" fmla="*/ 5032 h 10377"/>
                      <a:gd name="connsiteX1-209" fmla="*/ 2738 w 10000"/>
                      <a:gd name="connsiteY1-210" fmla="*/ 2807 h 10377"/>
                      <a:gd name="connsiteX2-211" fmla="*/ 4886 w 10000"/>
                      <a:gd name="connsiteY2-212" fmla="*/ 0 h 10377"/>
                      <a:gd name="connsiteX3-213" fmla="*/ 8068 w 10000"/>
                      <a:gd name="connsiteY3-214" fmla="*/ 2809 h 10377"/>
                      <a:gd name="connsiteX4-215" fmla="*/ 9996 w 10000"/>
                      <a:gd name="connsiteY4-216" fmla="*/ 5409 h 10377"/>
                      <a:gd name="connsiteX5-217" fmla="*/ 8476 w 10000"/>
                      <a:gd name="connsiteY5-218" fmla="*/ 7302 h 10377"/>
                      <a:gd name="connsiteX6-219" fmla="*/ 5250 w 10000"/>
                      <a:gd name="connsiteY6-220" fmla="*/ 10376 h 10377"/>
                      <a:gd name="connsiteX7-221" fmla="*/ 2753 w 10000"/>
                      <a:gd name="connsiteY7-222" fmla="*/ 7679 h 10377"/>
                      <a:gd name="connsiteX8-223" fmla="*/ 1375 w 10000"/>
                      <a:gd name="connsiteY8-224" fmla="*/ 7361 h 10377"/>
                      <a:gd name="connsiteX9-225" fmla="*/ 45 w 10000"/>
                      <a:gd name="connsiteY9-226" fmla="*/ 5032 h 10377"/>
                      <a:gd name="connsiteX0-227" fmla="*/ 45 w 10000"/>
                      <a:gd name="connsiteY0-228" fmla="*/ 5036 h 10381"/>
                      <a:gd name="connsiteX1-229" fmla="*/ 2738 w 10000"/>
                      <a:gd name="connsiteY1-230" fmla="*/ 2811 h 10381"/>
                      <a:gd name="connsiteX2-231" fmla="*/ 4886 w 10000"/>
                      <a:gd name="connsiteY2-232" fmla="*/ 4 h 10381"/>
                      <a:gd name="connsiteX3-233" fmla="*/ 8068 w 10000"/>
                      <a:gd name="connsiteY3-234" fmla="*/ 2813 h 10381"/>
                      <a:gd name="connsiteX4-235" fmla="*/ 9996 w 10000"/>
                      <a:gd name="connsiteY4-236" fmla="*/ 5413 h 10381"/>
                      <a:gd name="connsiteX5-237" fmla="*/ 8476 w 10000"/>
                      <a:gd name="connsiteY5-238" fmla="*/ 7306 h 10381"/>
                      <a:gd name="connsiteX6-239" fmla="*/ 5250 w 10000"/>
                      <a:gd name="connsiteY6-240" fmla="*/ 10380 h 10381"/>
                      <a:gd name="connsiteX7-241" fmla="*/ 2753 w 10000"/>
                      <a:gd name="connsiteY7-242" fmla="*/ 7683 h 10381"/>
                      <a:gd name="connsiteX8-243" fmla="*/ 1375 w 10000"/>
                      <a:gd name="connsiteY8-244" fmla="*/ 7365 h 10381"/>
                      <a:gd name="connsiteX9-245" fmla="*/ 45 w 10000"/>
                      <a:gd name="connsiteY9-246" fmla="*/ 5036 h 10381"/>
                      <a:gd name="connsiteX0-247" fmla="*/ 45 w 10000"/>
                      <a:gd name="connsiteY0-248" fmla="*/ 5036 h 10796"/>
                      <a:gd name="connsiteX1-249" fmla="*/ 2738 w 10000"/>
                      <a:gd name="connsiteY1-250" fmla="*/ 2811 h 10796"/>
                      <a:gd name="connsiteX2-251" fmla="*/ 4886 w 10000"/>
                      <a:gd name="connsiteY2-252" fmla="*/ 4 h 10796"/>
                      <a:gd name="connsiteX3-253" fmla="*/ 8068 w 10000"/>
                      <a:gd name="connsiteY3-254" fmla="*/ 2813 h 10796"/>
                      <a:gd name="connsiteX4-255" fmla="*/ 9996 w 10000"/>
                      <a:gd name="connsiteY4-256" fmla="*/ 5413 h 10796"/>
                      <a:gd name="connsiteX5-257" fmla="*/ 8476 w 10000"/>
                      <a:gd name="connsiteY5-258" fmla="*/ 7306 h 10796"/>
                      <a:gd name="connsiteX6-259" fmla="*/ 5202 w 10000"/>
                      <a:gd name="connsiteY6-260" fmla="*/ 10795 h 10796"/>
                      <a:gd name="connsiteX7-261" fmla="*/ 2753 w 10000"/>
                      <a:gd name="connsiteY7-262" fmla="*/ 7683 h 10796"/>
                      <a:gd name="connsiteX8-263" fmla="*/ 1375 w 10000"/>
                      <a:gd name="connsiteY8-264" fmla="*/ 7365 h 10796"/>
                      <a:gd name="connsiteX9-265" fmla="*/ 45 w 10000"/>
                      <a:gd name="connsiteY9-266" fmla="*/ 5036 h 10796"/>
                      <a:gd name="connsiteX0-267" fmla="*/ 45 w 10000"/>
                      <a:gd name="connsiteY0-268" fmla="*/ 5036 h 10795"/>
                      <a:gd name="connsiteX1-269" fmla="*/ 2738 w 10000"/>
                      <a:gd name="connsiteY1-270" fmla="*/ 2811 h 10795"/>
                      <a:gd name="connsiteX2-271" fmla="*/ 4886 w 10000"/>
                      <a:gd name="connsiteY2-272" fmla="*/ 4 h 10795"/>
                      <a:gd name="connsiteX3-273" fmla="*/ 8068 w 10000"/>
                      <a:gd name="connsiteY3-274" fmla="*/ 2813 h 10795"/>
                      <a:gd name="connsiteX4-275" fmla="*/ 9996 w 10000"/>
                      <a:gd name="connsiteY4-276" fmla="*/ 5413 h 10795"/>
                      <a:gd name="connsiteX5-277" fmla="*/ 8476 w 10000"/>
                      <a:gd name="connsiteY5-278" fmla="*/ 7306 h 10795"/>
                      <a:gd name="connsiteX6-279" fmla="*/ 5202 w 10000"/>
                      <a:gd name="connsiteY6-280" fmla="*/ 10795 h 10795"/>
                      <a:gd name="connsiteX7-281" fmla="*/ 2753 w 10000"/>
                      <a:gd name="connsiteY7-282" fmla="*/ 7683 h 10795"/>
                      <a:gd name="connsiteX8-283" fmla="*/ 1375 w 10000"/>
                      <a:gd name="connsiteY8-284" fmla="*/ 7365 h 10795"/>
                      <a:gd name="connsiteX9-285" fmla="*/ 45 w 10000"/>
                      <a:gd name="connsiteY9-286" fmla="*/ 5036 h 10795"/>
                      <a:gd name="connsiteX0-287" fmla="*/ 45 w 10000"/>
                      <a:gd name="connsiteY0-288" fmla="*/ 5036 h 10795"/>
                      <a:gd name="connsiteX1-289" fmla="*/ 2738 w 10000"/>
                      <a:gd name="connsiteY1-290" fmla="*/ 2811 h 10795"/>
                      <a:gd name="connsiteX2-291" fmla="*/ 4886 w 10000"/>
                      <a:gd name="connsiteY2-292" fmla="*/ 4 h 10795"/>
                      <a:gd name="connsiteX3-293" fmla="*/ 8068 w 10000"/>
                      <a:gd name="connsiteY3-294" fmla="*/ 2813 h 10795"/>
                      <a:gd name="connsiteX4-295" fmla="*/ 9996 w 10000"/>
                      <a:gd name="connsiteY4-296" fmla="*/ 5413 h 10795"/>
                      <a:gd name="connsiteX5-297" fmla="*/ 8476 w 10000"/>
                      <a:gd name="connsiteY5-298" fmla="*/ 7306 h 10795"/>
                      <a:gd name="connsiteX6-299" fmla="*/ 5202 w 10000"/>
                      <a:gd name="connsiteY6-300" fmla="*/ 10795 h 10795"/>
                      <a:gd name="connsiteX7-301" fmla="*/ 2753 w 10000"/>
                      <a:gd name="connsiteY7-302" fmla="*/ 7683 h 10795"/>
                      <a:gd name="connsiteX8-303" fmla="*/ 1375 w 10000"/>
                      <a:gd name="connsiteY8-304" fmla="*/ 7365 h 10795"/>
                      <a:gd name="connsiteX9-305" fmla="*/ 45 w 10000"/>
                      <a:gd name="connsiteY9-306" fmla="*/ 5036 h 10795"/>
                      <a:gd name="connsiteX0-307" fmla="*/ 4 w 9959"/>
                      <a:gd name="connsiteY0-308" fmla="*/ 5593 h 11352"/>
                      <a:gd name="connsiteX1-309" fmla="*/ 1089 w 9959"/>
                      <a:gd name="connsiteY1-310" fmla="*/ 469 h 11352"/>
                      <a:gd name="connsiteX2-311" fmla="*/ 4845 w 9959"/>
                      <a:gd name="connsiteY2-312" fmla="*/ 561 h 11352"/>
                      <a:gd name="connsiteX3-313" fmla="*/ 8027 w 9959"/>
                      <a:gd name="connsiteY3-314" fmla="*/ 3370 h 11352"/>
                      <a:gd name="connsiteX4-315" fmla="*/ 9955 w 9959"/>
                      <a:gd name="connsiteY4-316" fmla="*/ 5970 h 11352"/>
                      <a:gd name="connsiteX5-317" fmla="*/ 8435 w 9959"/>
                      <a:gd name="connsiteY5-318" fmla="*/ 7863 h 11352"/>
                      <a:gd name="connsiteX6-319" fmla="*/ 5161 w 9959"/>
                      <a:gd name="connsiteY6-320" fmla="*/ 11352 h 11352"/>
                      <a:gd name="connsiteX7-321" fmla="*/ 2712 w 9959"/>
                      <a:gd name="connsiteY7-322" fmla="*/ 8240 h 11352"/>
                      <a:gd name="connsiteX8-323" fmla="*/ 1334 w 9959"/>
                      <a:gd name="connsiteY8-324" fmla="*/ 7922 h 11352"/>
                      <a:gd name="connsiteX9-325" fmla="*/ 4 w 9959"/>
                      <a:gd name="connsiteY9-326" fmla="*/ 5593 h 11352"/>
                      <a:gd name="connsiteX0-327" fmla="*/ 0 w 11223"/>
                      <a:gd name="connsiteY0-328" fmla="*/ 3835 h 9929"/>
                      <a:gd name="connsiteX1-329" fmla="*/ 2316 w 11223"/>
                      <a:gd name="connsiteY1-330" fmla="*/ 342 h 9929"/>
                      <a:gd name="connsiteX2-331" fmla="*/ 6088 w 11223"/>
                      <a:gd name="connsiteY2-332" fmla="*/ 423 h 9929"/>
                      <a:gd name="connsiteX3-333" fmla="*/ 9283 w 11223"/>
                      <a:gd name="connsiteY3-334" fmla="*/ 2898 h 9929"/>
                      <a:gd name="connsiteX4-335" fmla="*/ 11219 w 11223"/>
                      <a:gd name="connsiteY4-336" fmla="*/ 5188 h 9929"/>
                      <a:gd name="connsiteX5-337" fmla="*/ 9693 w 11223"/>
                      <a:gd name="connsiteY5-338" fmla="*/ 6856 h 9929"/>
                      <a:gd name="connsiteX6-339" fmla="*/ 6405 w 11223"/>
                      <a:gd name="connsiteY6-340" fmla="*/ 9929 h 9929"/>
                      <a:gd name="connsiteX7-341" fmla="*/ 3946 w 11223"/>
                      <a:gd name="connsiteY7-342" fmla="*/ 7188 h 9929"/>
                      <a:gd name="connsiteX8-343" fmla="*/ 2562 w 11223"/>
                      <a:gd name="connsiteY8-344" fmla="*/ 6908 h 9929"/>
                      <a:gd name="connsiteX9-345" fmla="*/ 0 w 11223"/>
                      <a:gd name="connsiteY9-346" fmla="*/ 3835 h 9929"/>
                      <a:gd name="connsiteX0-347" fmla="*/ 0 w 9999"/>
                      <a:gd name="connsiteY0-348" fmla="*/ 3862 h 10000"/>
                      <a:gd name="connsiteX1-349" fmla="*/ 2064 w 9999"/>
                      <a:gd name="connsiteY1-350" fmla="*/ 344 h 10000"/>
                      <a:gd name="connsiteX2-351" fmla="*/ 5425 w 9999"/>
                      <a:gd name="connsiteY2-352" fmla="*/ 426 h 10000"/>
                      <a:gd name="connsiteX3-353" fmla="*/ 8271 w 9999"/>
                      <a:gd name="connsiteY3-354" fmla="*/ 2919 h 10000"/>
                      <a:gd name="connsiteX4-355" fmla="*/ 9996 w 9999"/>
                      <a:gd name="connsiteY4-356" fmla="*/ 5225 h 10000"/>
                      <a:gd name="connsiteX5-357" fmla="*/ 8637 w 9999"/>
                      <a:gd name="connsiteY5-358" fmla="*/ 6905 h 10000"/>
                      <a:gd name="connsiteX6-359" fmla="*/ 5707 w 9999"/>
                      <a:gd name="connsiteY6-360" fmla="*/ 10000 h 10000"/>
                      <a:gd name="connsiteX7-361" fmla="*/ 2283 w 9999"/>
                      <a:gd name="connsiteY7-362" fmla="*/ 6957 h 10000"/>
                      <a:gd name="connsiteX8-363" fmla="*/ 0 w 9999"/>
                      <a:gd name="connsiteY8-364" fmla="*/ 3862 h 10000"/>
                      <a:gd name="connsiteX0-365" fmla="*/ 124 w 10124"/>
                      <a:gd name="connsiteY0-366" fmla="*/ 3862 h 10000"/>
                      <a:gd name="connsiteX1-367" fmla="*/ 2188 w 10124"/>
                      <a:gd name="connsiteY1-368" fmla="*/ 344 h 10000"/>
                      <a:gd name="connsiteX2-369" fmla="*/ 5550 w 10124"/>
                      <a:gd name="connsiteY2-370" fmla="*/ 426 h 10000"/>
                      <a:gd name="connsiteX3-371" fmla="*/ 8396 w 10124"/>
                      <a:gd name="connsiteY3-372" fmla="*/ 2919 h 10000"/>
                      <a:gd name="connsiteX4-373" fmla="*/ 10121 w 10124"/>
                      <a:gd name="connsiteY4-374" fmla="*/ 5225 h 10000"/>
                      <a:gd name="connsiteX5-375" fmla="*/ 8762 w 10124"/>
                      <a:gd name="connsiteY5-376" fmla="*/ 6905 h 10000"/>
                      <a:gd name="connsiteX6-377" fmla="*/ 5832 w 10124"/>
                      <a:gd name="connsiteY6-378" fmla="*/ 10000 h 10000"/>
                      <a:gd name="connsiteX7-379" fmla="*/ 124 w 10124"/>
                      <a:gd name="connsiteY7-380" fmla="*/ 3862 h 10000"/>
                      <a:gd name="connsiteX0-381" fmla="*/ 43 w 10045"/>
                      <a:gd name="connsiteY0-382" fmla="*/ 3862 h 6912"/>
                      <a:gd name="connsiteX1-383" fmla="*/ 2107 w 10045"/>
                      <a:gd name="connsiteY1-384" fmla="*/ 344 h 6912"/>
                      <a:gd name="connsiteX2-385" fmla="*/ 5469 w 10045"/>
                      <a:gd name="connsiteY2-386" fmla="*/ 426 h 6912"/>
                      <a:gd name="connsiteX3-387" fmla="*/ 8315 w 10045"/>
                      <a:gd name="connsiteY3-388" fmla="*/ 2919 h 6912"/>
                      <a:gd name="connsiteX4-389" fmla="*/ 10040 w 10045"/>
                      <a:gd name="connsiteY4-390" fmla="*/ 5225 h 6912"/>
                      <a:gd name="connsiteX5-391" fmla="*/ 8681 w 10045"/>
                      <a:gd name="connsiteY5-392" fmla="*/ 6905 h 6912"/>
                      <a:gd name="connsiteX6-393" fmla="*/ 3967 w 10045"/>
                      <a:gd name="connsiteY6-394" fmla="*/ 5885 h 6912"/>
                      <a:gd name="connsiteX7-395" fmla="*/ 43 w 10045"/>
                      <a:gd name="connsiteY7-396" fmla="*/ 3862 h 6912"/>
                      <a:gd name="connsiteX0-397" fmla="*/ 47 w 10004"/>
                      <a:gd name="connsiteY0-398" fmla="*/ 5106 h 9519"/>
                      <a:gd name="connsiteX1-399" fmla="*/ 2102 w 10004"/>
                      <a:gd name="connsiteY1-400" fmla="*/ 17 h 9519"/>
                      <a:gd name="connsiteX2-401" fmla="*/ 6651 w 10004"/>
                      <a:gd name="connsiteY2-402" fmla="*/ 3484 h 9519"/>
                      <a:gd name="connsiteX3-403" fmla="*/ 8282 w 10004"/>
                      <a:gd name="connsiteY3-404" fmla="*/ 3742 h 9519"/>
                      <a:gd name="connsiteX4-405" fmla="*/ 9999 w 10004"/>
                      <a:gd name="connsiteY4-406" fmla="*/ 7078 h 9519"/>
                      <a:gd name="connsiteX5-407" fmla="*/ 8646 w 10004"/>
                      <a:gd name="connsiteY5-408" fmla="*/ 9509 h 9519"/>
                      <a:gd name="connsiteX6-409" fmla="*/ 3953 w 10004"/>
                      <a:gd name="connsiteY6-410" fmla="*/ 8033 h 9519"/>
                      <a:gd name="connsiteX7-411" fmla="*/ 47 w 10004"/>
                      <a:gd name="connsiteY7-412" fmla="*/ 5106 h 9519"/>
                      <a:gd name="connsiteX0-413" fmla="*/ 43 w 9996"/>
                      <a:gd name="connsiteY0-414" fmla="*/ 6232 h 10868"/>
                      <a:gd name="connsiteX1-415" fmla="*/ 2097 w 9996"/>
                      <a:gd name="connsiteY1-416" fmla="*/ 886 h 10868"/>
                      <a:gd name="connsiteX2-417" fmla="*/ 5642 w 9996"/>
                      <a:gd name="connsiteY2-418" fmla="*/ 385 h 10868"/>
                      <a:gd name="connsiteX3-419" fmla="*/ 8275 w 9996"/>
                      <a:gd name="connsiteY3-420" fmla="*/ 4799 h 10868"/>
                      <a:gd name="connsiteX4-421" fmla="*/ 9991 w 9996"/>
                      <a:gd name="connsiteY4-422" fmla="*/ 8304 h 10868"/>
                      <a:gd name="connsiteX5-423" fmla="*/ 8639 w 9996"/>
                      <a:gd name="connsiteY5-424" fmla="*/ 10857 h 10868"/>
                      <a:gd name="connsiteX6-425" fmla="*/ 3947 w 9996"/>
                      <a:gd name="connsiteY6-426" fmla="*/ 9307 h 10868"/>
                      <a:gd name="connsiteX7-427" fmla="*/ 43 w 9996"/>
                      <a:gd name="connsiteY7-428" fmla="*/ 6232 h 10868"/>
                      <a:gd name="connsiteX0-429" fmla="*/ 43 w 10004"/>
                      <a:gd name="connsiteY0-430" fmla="*/ 5543 h 9809"/>
                      <a:gd name="connsiteX1-431" fmla="*/ 2098 w 10004"/>
                      <a:gd name="connsiteY1-432" fmla="*/ 624 h 9809"/>
                      <a:gd name="connsiteX2-433" fmla="*/ 5644 w 10004"/>
                      <a:gd name="connsiteY2-434" fmla="*/ 163 h 9809"/>
                      <a:gd name="connsiteX3-435" fmla="*/ 8163 w 10004"/>
                      <a:gd name="connsiteY3-436" fmla="*/ 1492 h 9809"/>
                      <a:gd name="connsiteX4-437" fmla="*/ 9995 w 10004"/>
                      <a:gd name="connsiteY4-438" fmla="*/ 7450 h 9809"/>
                      <a:gd name="connsiteX5-439" fmla="*/ 8642 w 10004"/>
                      <a:gd name="connsiteY5-440" fmla="*/ 9799 h 9809"/>
                      <a:gd name="connsiteX6-441" fmla="*/ 3949 w 10004"/>
                      <a:gd name="connsiteY6-442" fmla="*/ 8373 h 9809"/>
                      <a:gd name="connsiteX7-443" fmla="*/ 43 w 10004"/>
                      <a:gd name="connsiteY7-444" fmla="*/ 5543 h 9809"/>
                      <a:gd name="connsiteX0-445" fmla="*/ 43 w 8950"/>
                      <a:gd name="connsiteY0-446" fmla="*/ 5651 h 10081"/>
                      <a:gd name="connsiteX1-447" fmla="*/ 2097 w 8950"/>
                      <a:gd name="connsiteY1-448" fmla="*/ 636 h 10081"/>
                      <a:gd name="connsiteX2-449" fmla="*/ 5642 w 8950"/>
                      <a:gd name="connsiteY2-450" fmla="*/ 166 h 10081"/>
                      <a:gd name="connsiteX3-451" fmla="*/ 8160 w 8950"/>
                      <a:gd name="connsiteY3-452" fmla="*/ 1521 h 10081"/>
                      <a:gd name="connsiteX4-453" fmla="*/ 8473 w 8950"/>
                      <a:gd name="connsiteY4-454" fmla="*/ 5322 h 10081"/>
                      <a:gd name="connsiteX5-455" fmla="*/ 8639 w 8950"/>
                      <a:gd name="connsiteY5-456" fmla="*/ 9990 h 10081"/>
                      <a:gd name="connsiteX6-457" fmla="*/ 3947 w 8950"/>
                      <a:gd name="connsiteY6-458" fmla="*/ 8536 h 10081"/>
                      <a:gd name="connsiteX7-459" fmla="*/ 43 w 8950"/>
                      <a:gd name="connsiteY7-460" fmla="*/ 5651 h 10081"/>
                      <a:gd name="connsiteX0-461" fmla="*/ 48 w 9651"/>
                      <a:gd name="connsiteY0-462" fmla="*/ 5606 h 8648"/>
                      <a:gd name="connsiteX1-463" fmla="*/ 2343 w 9651"/>
                      <a:gd name="connsiteY1-464" fmla="*/ 631 h 8648"/>
                      <a:gd name="connsiteX2-465" fmla="*/ 6304 w 9651"/>
                      <a:gd name="connsiteY2-466" fmla="*/ 165 h 8648"/>
                      <a:gd name="connsiteX3-467" fmla="*/ 9117 w 9651"/>
                      <a:gd name="connsiteY3-468" fmla="*/ 1509 h 8648"/>
                      <a:gd name="connsiteX4-469" fmla="*/ 9467 w 9651"/>
                      <a:gd name="connsiteY4-470" fmla="*/ 5279 h 8648"/>
                      <a:gd name="connsiteX5-471" fmla="*/ 6997 w 9651"/>
                      <a:gd name="connsiteY5-472" fmla="*/ 8019 h 8648"/>
                      <a:gd name="connsiteX6-473" fmla="*/ 4410 w 9651"/>
                      <a:gd name="connsiteY6-474" fmla="*/ 8467 h 8648"/>
                      <a:gd name="connsiteX7-475" fmla="*/ 48 w 9651"/>
                      <a:gd name="connsiteY7-476" fmla="*/ 5606 h 8648"/>
                      <a:gd name="connsiteX0-477" fmla="*/ 41 w 9991"/>
                      <a:gd name="connsiteY0-478" fmla="*/ 6482 h 9316"/>
                      <a:gd name="connsiteX1-479" fmla="*/ 2419 w 9991"/>
                      <a:gd name="connsiteY1-480" fmla="*/ 730 h 9316"/>
                      <a:gd name="connsiteX2-481" fmla="*/ 6523 w 9991"/>
                      <a:gd name="connsiteY2-482" fmla="*/ 191 h 9316"/>
                      <a:gd name="connsiteX3-483" fmla="*/ 9438 w 9991"/>
                      <a:gd name="connsiteY3-484" fmla="*/ 1745 h 9316"/>
                      <a:gd name="connsiteX4-485" fmla="*/ 9800 w 9991"/>
                      <a:gd name="connsiteY4-486" fmla="*/ 6104 h 9316"/>
                      <a:gd name="connsiteX5-487" fmla="*/ 7241 w 9991"/>
                      <a:gd name="connsiteY5-488" fmla="*/ 9273 h 9316"/>
                      <a:gd name="connsiteX6-489" fmla="*/ 1411 w 9991"/>
                      <a:gd name="connsiteY6-490" fmla="*/ 7856 h 9316"/>
                      <a:gd name="connsiteX7-491" fmla="*/ 41 w 9991"/>
                      <a:gd name="connsiteY7-492" fmla="*/ 6482 h 9316"/>
                      <a:gd name="connsiteX0-493" fmla="*/ 19 w 10708"/>
                      <a:gd name="connsiteY0-494" fmla="*/ 7721 h 10038"/>
                      <a:gd name="connsiteX1-495" fmla="*/ 3129 w 10708"/>
                      <a:gd name="connsiteY1-496" fmla="*/ 825 h 10038"/>
                      <a:gd name="connsiteX2-497" fmla="*/ 7237 w 10708"/>
                      <a:gd name="connsiteY2-498" fmla="*/ 246 h 10038"/>
                      <a:gd name="connsiteX3-499" fmla="*/ 10155 w 10708"/>
                      <a:gd name="connsiteY3-500" fmla="*/ 1914 h 10038"/>
                      <a:gd name="connsiteX4-501" fmla="*/ 10517 w 10708"/>
                      <a:gd name="connsiteY4-502" fmla="*/ 6593 h 10038"/>
                      <a:gd name="connsiteX5-503" fmla="*/ 7956 w 10708"/>
                      <a:gd name="connsiteY5-504" fmla="*/ 9995 h 10038"/>
                      <a:gd name="connsiteX6-505" fmla="*/ 2120 w 10708"/>
                      <a:gd name="connsiteY6-506" fmla="*/ 8474 h 10038"/>
                      <a:gd name="connsiteX7-507" fmla="*/ 19 w 10708"/>
                      <a:gd name="connsiteY7-508" fmla="*/ 7721 h 10038"/>
                      <a:gd name="connsiteX0-509" fmla="*/ 359 w 11048"/>
                      <a:gd name="connsiteY0-510" fmla="*/ 7721 h 10038"/>
                      <a:gd name="connsiteX1-511" fmla="*/ 3469 w 11048"/>
                      <a:gd name="connsiteY1-512" fmla="*/ 825 h 10038"/>
                      <a:gd name="connsiteX2-513" fmla="*/ 7577 w 11048"/>
                      <a:gd name="connsiteY2-514" fmla="*/ 246 h 10038"/>
                      <a:gd name="connsiteX3-515" fmla="*/ 10495 w 11048"/>
                      <a:gd name="connsiteY3-516" fmla="*/ 1914 h 10038"/>
                      <a:gd name="connsiteX4-517" fmla="*/ 10857 w 11048"/>
                      <a:gd name="connsiteY4-518" fmla="*/ 6593 h 10038"/>
                      <a:gd name="connsiteX5-519" fmla="*/ 8296 w 11048"/>
                      <a:gd name="connsiteY5-520" fmla="*/ 9995 h 10038"/>
                      <a:gd name="connsiteX6-521" fmla="*/ 2460 w 11048"/>
                      <a:gd name="connsiteY6-522" fmla="*/ 8474 h 10038"/>
                      <a:gd name="connsiteX7-523" fmla="*/ 359 w 11048"/>
                      <a:gd name="connsiteY7-524" fmla="*/ 7721 h 10038"/>
                      <a:gd name="connsiteX0-525" fmla="*/ 359 w 11048"/>
                      <a:gd name="connsiteY0-526" fmla="*/ 8392 h 10075"/>
                      <a:gd name="connsiteX1-527" fmla="*/ 3469 w 11048"/>
                      <a:gd name="connsiteY1-528" fmla="*/ 864 h 10075"/>
                      <a:gd name="connsiteX2-529" fmla="*/ 7577 w 11048"/>
                      <a:gd name="connsiteY2-530" fmla="*/ 285 h 10075"/>
                      <a:gd name="connsiteX3-531" fmla="*/ 10495 w 11048"/>
                      <a:gd name="connsiteY3-532" fmla="*/ 1953 h 10075"/>
                      <a:gd name="connsiteX4-533" fmla="*/ 10857 w 11048"/>
                      <a:gd name="connsiteY4-534" fmla="*/ 6632 h 10075"/>
                      <a:gd name="connsiteX5-535" fmla="*/ 8296 w 11048"/>
                      <a:gd name="connsiteY5-536" fmla="*/ 10034 h 10075"/>
                      <a:gd name="connsiteX6-537" fmla="*/ 2460 w 11048"/>
                      <a:gd name="connsiteY6-538" fmla="*/ 8513 h 10075"/>
                      <a:gd name="connsiteX7-539" fmla="*/ 359 w 11048"/>
                      <a:gd name="connsiteY7-540" fmla="*/ 8392 h 10075"/>
                      <a:gd name="connsiteX0-541" fmla="*/ 371 w 11060"/>
                      <a:gd name="connsiteY0-542" fmla="*/ 8392 h 10075"/>
                      <a:gd name="connsiteX1-543" fmla="*/ 3481 w 11060"/>
                      <a:gd name="connsiteY1-544" fmla="*/ 864 h 10075"/>
                      <a:gd name="connsiteX2-545" fmla="*/ 7589 w 11060"/>
                      <a:gd name="connsiteY2-546" fmla="*/ 285 h 10075"/>
                      <a:gd name="connsiteX3-547" fmla="*/ 10507 w 11060"/>
                      <a:gd name="connsiteY3-548" fmla="*/ 1953 h 10075"/>
                      <a:gd name="connsiteX4-549" fmla="*/ 10869 w 11060"/>
                      <a:gd name="connsiteY4-550" fmla="*/ 6632 h 10075"/>
                      <a:gd name="connsiteX5-551" fmla="*/ 8308 w 11060"/>
                      <a:gd name="connsiteY5-552" fmla="*/ 10034 h 10075"/>
                      <a:gd name="connsiteX6-553" fmla="*/ 2472 w 11060"/>
                      <a:gd name="connsiteY6-554" fmla="*/ 8513 h 10075"/>
                      <a:gd name="connsiteX7-555" fmla="*/ 371 w 11060"/>
                      <a:gd name="connsiteY7-556" fmla="*/ 8392 h 10075"/>
                      <a:gd name="connsiteX0-557" fmla="*/ 54 w 10743"/>
                      <a:gd name="connsiteY0-558" fmla="*/ 9468 h 11151"/>
                      <a:gd name="connsiteX1-559" fmla="*/ 4027 w 10743"/>
                      <a:gd name="connsiteY1-560" fmla="*/ 495 h 11151"/>
                      <a:gd name="connsiteX2-561" fmla="*/ 7272 w 10743"/>
                      <a:gd name="connsiteY2-562" fmla="*/ 1361 h 11151"/>
                      <a:gd name="connsiteX3-563" fmla="*/ 10190 w 10743"/>
                      <a:gd name="connsiteY3-564" fmla="*/ 3029 h 11151"/>
                      <a:gd name="connsiteX4-565" fmla="*/ 10552 w 10743"/>
                      <a:gd name="connsiteY4-566" fmla="*/ 7708 h 11151"/>
                      <a:gd name="connsiteX5-567" fmla="*/ 7991 w 10743"/>
                      <a:gd name="connsiteY5-568" fmla="*/ 11110 h 11151"/>
                      <a:gd name="connsiteX6-569" fmla="*/ 2155 w 10743"/>
                      <a:gd name="connsiteY6-570" fmla="*/ 9589 h 11151"/>
                      <a:gd name="connsiteX7-571" fmla="*/ 54 w 10743"/>
                      <a:gd name="connsiteY7-572" fmla="*/ 9468 h 11151"/>
                      <a:gd name="connsiteX0-573" fmla="*/ 54 w 10743"/>
                      <a:gd name="connsiteY0-574" fmla="*/ 9506 h 11189"/>
                      <a:gd name="connsiteX1-575" fmla="*/ 4027 w 10743"/>
                      <a:gd name="connsiteY1-576" fmla="*/ 533 h 11189"/>
                      <a:gd name="connsiteX2-577" fmla="*/ 7272 w 10743"/>
                      <a:gd name="connsiteY2-578" fmla="*/ 1399 h 11189"/>
                      <a:gd name="connsiteX3-579" fmla="*/ 10190 w 10743"/>
                      <a:gd name="connsiteY3-580" fmla="*/ 3067 h 11189"/>
                      <a:gd name="connsiteX4-581" fmla="*/ 10552 w 10743"/>
                      <a:gd name="connsiteY4-582" fmla="*/ 7746 h 11189"/>
                      <a:gd name="connsiteX5-583" fmla="*/ 7991 w 10743"/>
                      <a:gd name="connsiteY5-584" fmla="*/ 11148 h 11189"/>
                      <a:gd name="connsiteX6-585" fmla="*/ 2155 w 10743"/>
                      <a:gd name="connsiteY6-586" fmla="*/ 9627 h 11189"/>
                      <a:gd name="connsiteX7-587" fmla="*/ 54 w 10743"/>
                      <a:gd name="connsiteY7-588" fmla="*/ 9506 h 11189"/>
                      <a:gd name="connsiteX0-589" fmla="*/ 40 w 11293"/>
                      <a:gd name="connsiteY0-590" fmla="*/ 9082 h 11127"/>
                      <a:gd name="connsiteX1-591" fmla="*/ 4577 w 11293"/>
                      <a:gd name="connsiteY1-592" fmla="*/ 470 h 11127"/>
                      <a:gd name="connsiteX2-593" fmla="*/ 7822 w 11293"/>
                      <a:gd name="connsiteY2-594" fmla="*/ 1336 h 11127"/>
                      <a:gd name="connsiteX3-595" fmla="*/ 10740 w 11293"/>
                      <a:gd name="connsiteY3-596" fmla="*/ 3004 h 11127"/>
                      <a:gd name="connsiteX4-597" fmla="*/ 11102 w 11293"/>
                      <a:gd name="connsiteY4-598" fmla="*/ 7683 h 11127"/>
                      <a:gd name="connsiteX5-599" fmla="*/ 8541 w 11293"/>
                      <a:gd name="connsiteY5-600" fmla="*/ 11085 h 11127"/>
                      <a:gd name="connsiteX6-601" fmla="*/ 2705 w 11293"/>
                      <a:gd name="connsiteY6-602" fmla="*/ 9564 h 11127"/>
                      <a:gd name="connsiteX7-603" fmla="*/ 40 w 11293"/>
                      <a:gd name="connsiteY7-604" fmla="*/ 9082 h 11127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</a:cxnLst>
                    <a:rect l="l" t="t" r="r" b="b"/>
                    <a:pathLst>
                      <a:path w="11293" h="11127">
                        <a:moveTo>
                          <a:pt x="40" y="9082"/>
                        </a:moveTo>
                        <a:cubicBezTo>
                          <a:pt x="352" y="7566"/>
                          <a:pt x="3280" y="1761"/>
                          <a:pt x="4577" y="470"/>
                        </a:cubicBezTo>
                        <a:cubicBezTo>
                          <a:pt x="5874" y="-821"/>
                          <a:pt x="6795" y="914"/>
                          <a:pt x="7822" y="1336"/>
                        </a:cubicBezTo>
                        <a:cubicBezTo>
                          <a:pt x="8849" y="1758"/>
                          <a:pt x="10193" y="1947"/>
                          <a:pt x="10740" y="3004"/>
                        </a:cubicBezTo>
                        <a:cubicBezTo>
                          <a:pt x="11287" y="4061"/>
                          <a:pt x="11468" y="6337"/>
                          <a:pt x="11102" y="7683"/>
                        </a:cubicBezTo>
                        <a:cubicBezTo>
                          <a:pt x="10736" y="9030"/>
                          <a:pt x="9940" y="10771"/>
                          <a:pt x="8541" y="11085"/>
                        </a:cubicBezTo>
                        <a:cubicBezTo>
                          <a:pt x="7141" y="11398"/>
                          <a:pt x="4122" y="9898"/>
                          <a:pt x="2705" y="9564"/>
                        </a:cubicBezTo>
                        <a:cubicBezTo>
                          <a:pt x="1288" y="9230"/>
                          <a:pt x="-272" y="10598"/>
                          <a:pt x="40" y="9082"/>
                        </a:cubicBezTo>
                        <a:close/>
                      </a:path>
                    </a:pathLst>
                  </a:custGeom>
                  <a:solidFill>
                    <a:srgbClr val="9CE0FA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443" name="Group 327"/>
                  <p:cNvGrpSpPr/>
                  <p:nvPr/>
                </p:nvGrpSpPr>
                <p:grpSpPr bwMode="auto">
                  <a:xfrm>
                    <a:off x="7908175" y="5241780"/>
                    <a:ext cx="536554" cy="263548"/>
                    <a:chOff x="1871277" y="1576300"/>
                    <a:chExt cx="1128371" cy="437861"/>
                  </a:xfrm>
                </p:grpSpPr>
                <p:sp>
                  <p:nvSpPr>
                    <p:cNvPr id="447" name="Oval 446"/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48" name="Rectangle 447"/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49" name="Oval 448"/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50" name="Freeform 449"/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-1" fmla="*/ 1486231 w 2944854"/>
                        <a:gd name="connsiteY0-2" fmla="*/ 727041 h 1316375"/>
                        <a:gd name="connsiteX1-3" fmla="*/ 257675 w 2944854"/>
                        <a:gd name="connsiteY1-4" fmla="*/ 1302232 h 1316375"/>
                        <a:gd name="connsiteX2-5" fmla="*/ 0 w 2944854"/>
                        <a:gd name="connsiteY2-6" fmla="*/ 1228607 h 1316375"/>
                        <a:gd name="connsiteX3-7" fmla="*/ 911064 w 2944854"/>
                        <a:gd name="connsiteY3-8" fmla="*/ 837478 h 1316375"/>
                        <a:gd name="connsiteX4-9" fmla="*/ 883456 w 2944854"/>
                        <a:gd name="connsiteY4-10" fmla="*/ 450949 h 1316375"/>
                        <a:gd name="connsiteX5-11" fmla="*/ 161047 w 2944854"/>
                        <a:gd name="connsiteY5-12" fmla="*/ 119640 h 1316375"/>
                        <a:gd name="connsiteX6-13" fmla="*/ 404917 w 2944854"/>
                        <a:gd name="connsiteY6-14" fmla="*/ 50617 h 1316375"/>
                        <a:gd name="connsiteX7-15" fmla="*/ 1477028 w 2944854"/>
                        <a:gd name="connsiteY7-16" fmla="*/ 501566 h 1316375"/>
                        <a:gd name="connsiteX8-17" fmla="*/ 2572146 w 2944854"/>
                        <a:gd name="connsiteY8-18" fmla="*/ 0 h 1316375"/>
                        <a:gd name="connsiteX9-19" fmla="*/ 2875834 w 2944854"/>
                        <a:gd name="connsiteY9-20" fmla="*/ 96632 h 1316375"/>
                        <a:gd name="connsiteX10-21" fmla="*/ 2079803 w 2944854"/>
                        <a:gd name="connsiteY10-22" fmla="*/ 432543 h 1316375"/>
                        <a:gd name="connsiteX11-23" fmla="*/ 2240850 w 2944854"/>
                        <a:gd name="connsiteY11-24" fmla="*/ 920305 h 1316375"/>
                        <a:gd name="connsiteX12-25" fmla="*/ 2944854 w 2944854"/>
                        <a:gd name="connsiteY12-26" fmla="*/ 1228607 h 1316375"/>
                        <a:gd name="connsiteX13-27" fmla="*/ 2756623 w 2944854"/>
                        <a:gd name="connsiteY13-28" fmla="*/ 1316375 h 1316375"/>
                        <a:gd name="connsiteX14-29" fmla="*/ 1486231 w 2944854"/>
                        <a:gd name="connsiteY14-30" fmla="*/ 727041 h 1316375"/>
                        <a:gd name="connsiteX0-31" fmla="*/ 1486231 w 3024520"/>
                        <a:gd name="connsiteY0-32" fmla="*/ 727041 h 1316375"/>
                        <a:gd name="connsiteX1-33" fmla="*/ 257675 w 3024520"/>
                        <a:gd name="connsiteY1-34" fmla="*/ 1302232 h 1316375"/>
                        <a:gd name="connsiteX2-35" fmla="*/ 0 w 3024520"/>
                        <a:gd name="connsiteY2-36" fmla="*/ 1228607 h 1316375"/>
                        <a:gd name="connsiteX3-37" fmla="*/ 911064 w 3024520"/>
                        <a:gd name="connsiteY3-38" fmla="*/ 837478 h 1316375"/>
                        <a:gd name="connsiteX4-39" fmla="*/ 883456 w 3024520"/>
                        <a:gd name="connsiteY4-40" fmla="*/ 450949 h 1316375"/>
                        <a:gd name="connsiteX5-41" fmla="*/ 161047 w 3024520"/>
                        <a:gd name="connsiteY5-42" fmla="*/ 119640 h 1316375"/>
                        <a:gd name="connsiteX6-43" fmla="*/ 404917 w 3024520"/>
                        <a:gd name="connsiteY6-44" fmla="*/ 50617 h 1316375"/>
                        <a:gd name="connsiteX7-45" fmla="*/ 1477028 w 3024520"/>
                        <a:gd name="connsiteY7-46" fmla="*/ 501566 h 1316375"/>
                        <a:gd name="connsiteX8-47" fmla="*/ 2572146 w 3024520"/>
                        <a:gd name="connsiteY8-48" fmla="*/ 0 h 1316375"/>
                        <a:gd name="connsiteX9-49" fmla="*/ 2875834 w 3024520"/>
                        <a:gd name="connsiteY9-50" fmla="*/ 96632 h 1316375"/>
                        <a:gd name="connsiteX10-51" fmla="*/ 2079803 w 3024520"/>
                        <a:gd name="connsiteY10-52" fmla="*/ 432543 h 1316375"/>
                        <a:gd name="connsiteX11-53" fmla="*/ 2240850 w 3024520"/>
                        <a:gd name="connsiteY11-54" fmla="*/ 920305 h 1316375"/>
                        <a:gd name="connsiteX12-55" fmla="*/ 3024520 w 3024520"/>
                        <a:gd name="connsiteY12-56" fmla="*/ 1228607 h 1316375"/>
                        <a:gd name="connsiteX13-57" fmla="*/ 2756623 w 3024520"/>
                        <a:gd name="connsiteY13-58" fmla="*/ 1316375 h 1316375"/>
                        <a:gd name="connsiteX14-59" fmla="*/ 1486231 w 3024520"/>
                        <a:gd name="connsiteY14-60" fmla="*/ 727041 h 1316375"/>
                        <a:gd name="connsiteX0-61" fmla="*/ 1537780 w 3076069"/>
                        <a:gd name="connsiteY0-62" fmla="*/ 727041 h 1316375"/>
                        <a:gd name="connsiteX1-63" fmla="*/ 309224 w 3076069"/>
                        <a:gd name="connsiteY1-64" fmla="*/ 1302232 h 1316375"/>
                        <a:gd name="connsiteX2-65" fmla="*/ 0 w 3076069"/>
                        <a:gd name="connsiteY2-66" fmla="*/ 1228607 h 1316375"/>
                        <a:gd name="connsiteX3-67" fmla="*/ 962613 w 3076069"/>
                        <a:gd name="connsiteY3-68" fmla="*/ 837478 h 1316375"/>
                        <a:gd name="connsiteX4-69" fmla="*/ 935005 w 3076069"/>
                        <a:gd name="connsiteY4-70" fmla="*/ 450949 h 1316375"/>
                        <a:gd name="connsiteX5-71" fmla="*/ 212596 w 3076069"/>
                        <a:gd name="connsiteY5-72" fmla="*/ 119640 h 1316375"/>
                        <a:gd name="connsiteX6-73" fmla="*/ 456466 w 3076069"/>
                        <a:gd name="connsiteY6-74" fmla="*/ 50617 h 1316375"/>
                        <a:gd name="connsiteX7-75" fmla="*/ 1528577 w 3076069"/>
                        <a:gd name="connsiteY7-76" fmla="*/ 501566 h 1316375"/>
                        <a:gd name="connsiteX8-77" fmla="*/ 2623695 w 3076069"/>
                        <a:gd name="connsiteY8-78" fmla="*/ 0 h 1316375"/>
                        <a:gd name="connsiteX9-79" fmla="*/ 2927383 w 3076069"/>
                        <a:gd name="connsiteY9-80" fmla="*/ 96632 h 1316375"/>
                        <a:gd name="connsiteX10-81" fmla="*/ 2131352 w 3076069"/>
                        <a:gd name="connsiteY10-82" fmla="*/ 432543 h 1316375"/>
                        <a:gd name="connsiteX11-83" fmla="*/ 2292399 w 3076069"/>
                        <a:gd name="connsiteY11-84" fmla="*/ 920305 h 1316375"/>
                        <a:gd name="connsiteX12-85" fmla="*/ 3076069 w 3076069"/>
                        <a:gd name="connsiteY12-86" fmla="*/ 1228607 h 1316375"/>
                        <a:gd name="connsiteX13-87" fmla="*/ 2808172 w 3076069"/>
                        <a:gd name="connsiteY13-88" fmla="*/ 1316375 h 1316375"/>
                        <a:gd name="connsiteX14-89" fmla="*/ 1537780 w 3076069"/>
                        <a:gd name="connsiteY14-90" fmla="*/ 727041 h 1316375"/>
                        <a:gd name="connsiteX0-91" fmla="*/ 1537780 w 3076069"/>
                        <a:gd name="connsiteY0-92" fmla="*/ 727041 h 1321259"/>
                        <a:gd name="connsiteX1-93" fmla="*/ 313981 w 3076069"/>
                        <a:gd name="connsiteY1-94" fmla="*/ 1321259 h 1321259"/>
                        <a:gd name="connsiteX2-95" fmla="*/ 0 w 3076069"/>
                        <a:gd name="connsiteY2-96" fmla="*/ 1228607 h 1321259"/>
                        <a:gd name="connsiteX3-97" fmla="*/ 962613 w 3076069"/>
                        <a:gd name="connsiteY3-98" fmla="*/ 837478 h 1321259"/>
                        <a:gd name="connsiteX4-99" fmla="*/ 935005 w 3076069"/>
                        <a:gd name="connsiteY4-100" fmla="*/ 450949 h 1321259"/>
                        <a:gd name="connsiteX5-101" fmla="*/ 212596 w 3076069"/>
                        <a:gd name="connsiteY5-102" fmla="*/ 119640 h 1321259"/>
                        <a:gd name="connsiteX6-103" fmla="*/ 456466 w 3076069"/>
                        <a:gd name="connsiteY6-104" fmla="*/ 50617 h 1321259"/>
                        <a:gd name="connsiteX7-105" fmla="*/ 1528577 w 3076069"/>
                        <a:gd name="connsiteY7-106" fmla="*/ 501566 h 1321259"/>
                        <a:gd name="connsiteX8-107" fmla="*/ 2623695 w 3076069"/>
                        <a:gd name="connsiteY8-108" fmla="*/ 0 h 1321259"/>
                        <a:gd name="connsiteX9-109" fmla="*/ 2927383 w 3076069"/>
                        <a:gd name="connsiteY9-110" fmla="*/ 96632 h 1321259"/>
                        <a:gd name="connsiteX10-111" fmla="*/ 2131352 w 3076069"/>
                        <a:gd name="connsiteY10-112" fmla="*/ 432543 h 1321259"/>
                        <a:gd name="connsiteX11-113" fmla="*/ 2292399 w 3076069"/>
                        <a:gd name="connsiteY11-114" fmla="*/ 920305 h 1321259"/>
                        <a:gd name="connsiteX12-115" fmla="*/ 3076069 w 3076069"/>
                        <a:gd name="connsiteY12-116" fmla="*/ 1228607 h 1321259"/>
                        <a:gd name="connsiteX13-117" fmla="*/ 2808172 w 3076069"/>
                        <a:gd name="connsiteY13-118" fmla="*/ 1316375 h 1321259"/>
                        <a:gd name="connsiteX14-119" fmla="*/ 1537780 w 3076069"/>
                        <a:gd name="connsiteY14-120" fmla="*/ 727041 h 1321259"/>
                        <a:gd name="connsiteX0-121" fmla="*/ 1537780 w 3076069"/>
                        <a:gd name="connsiteY0-122" fmla="*/ 750825 h 1321259"/>
                        <a:gd name="connsiteX1-123" fmla="*/ 313981 w 3076069"/>
                        <a:gd name="connsiteY1-124" fmla="*/ 1321259 h 1321259"/>
                        <a:gd name="connsiteX2-125" fmla="*/ 0 w 3076069"/>
                        <a:gd name="connsiteY2-126" fmla="*/ 1228607 h 1321259"/>
                        <a:gd name="connsiteX3-127" fmla="*/ 962613 w 3076069"/>
                        <a:gd name="connsiteY3-128" fmla="*/ 837478 h 1321259"/>
                        <a:gd name="connsiteX4-129" fmla="*/ 935005 w 3076069"/>
                        <a:gd name="connsiteY4-130" fmla="*/ 450949 h 1321259"/>
                        <a:gd name="connsiteX5-131" fmla="*/ 212596 w 3076069"/>
                        <a:gd name="connsiteY5-132" fmla="*/ 119640 h 1321259"/>
                        <a:gd name="connsiteX6-133" fmla="*/ 456466 w 3076069"/>
                        <a:gd name="connsiteY6-134" fmla="*/ 50617 h 1321259"/>
                        <a:gd name="connsiteX7-135" fmla="*/ 1528577 w 3076069"/>
                        <a:gd name="connsiteY7-136" fmla="*/ 501566 h 1321259"/>
                        <a:gd name="connsiteX8-137" fmla="*/ 2623695 w 3076069"/>
                        <a:gd name="connsiteY8-138" fmla="*/ 0 h 1321259"/>
                        <a:gd name="connsiteX9-139" fmla="*/ 2927383 w 3076069"/>
                        <a:gd name="connsiteY9-140" fmla="*/ 96632 h 1321259"/>
                        <a:gd name="connsiteX10-141" fmla="*/ 2131352 w 3076069"/>
                        <a:gd name="connsiteY10-142" fmla="*/ 432543 h 1321259"/>
                        <a:gd name="connsiteX11-143" fmla="*/ 2292399 w 3076069"/>
                        <a:gd name="connsiteY11-144" fmla="*/ 920305 h 1321259"/>
                        <a:gd name="connsiteX12-145" fmla="*/ 3076069 w 3076069"/>
                        <a:gd name="connsiteY12-146" fmla="*/ 1228607 h 1321259"/>
                        <a:gd name="connsiteX13-147" fmla="*/ 2808172 w 3076069"/>
                        <a:gd name="connsiteY13-148" fmla="*/ 1316375 h 1321259"/>
                        <a:gd name="connsiteX14-149" fmla="*/ 1537780 w 3076069"/>
                        <a:gd name="connsiteY14-150" fmla="*/ 750825 h 1321259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  <a:cxn ang="0">
                          <a:pos x="connsiteX11-23" y="connsiteY11-24"/>
                        </a:cxn>
                        <a:cxn ang="0">
                          <a:pos x="connsiteX12-25" y="connsiteY12-26"/>
                        </a:cxn>
                        <a:cxn ang="0">
                          <a:pos x="connsiteX13-27" y="connsiteY13-28"/>
                        </a:cxn>
                        <a:cxn ang="0">
                          <a:pos x="connsiteX14-29" y="connsiteY14-30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51" name="Freeform 450"/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-1" fmla="*/ 0 w 3640627"/>
                        <a:gd name="connsiteY0-2" fmla="*/ 242051 h 923747"/>
                        <a:gd name="connsiteX1-3" fmla="*/ 655168 w 3640627"/>
                        <a:gd name="connsiteY1-4" fmla="*/ 16495 h 923747"/>
                        <a:gd name="connsiteX2-5" fmla="*/ 1809765 w 3640627"/>
                        <a:gd name="connsiteY2-6" fmla="*/ 511360 h 923747"/>
                        <a:gd name="connsiteX3-7" fmla="*/ 2964363 w 3640627"/>
                        <a:gd name="connsiteY3-8" fmla="*/ 0 h 923747"/>
                        <a:gd name="connsiteX4-9" fmla="*/ 3640627 w 3640627"/>
                        <a:gd name="connsiteY4-10" fmla="*/ 197946 h 923747"/>
                        <a:gd name="connsiteX5-11" fmla="*/ 3195282 w 3640627"/>
                        <a:gd name="connsiteY5-12" fmla="*/ 461874 h 923747"/>
                        <a:gd name="connsiteX6-13" fmla="*/ 2980857 w 3640627"/>
                        <a:gd name="connsiteY6-14" fmla="*/ 379396 h 923747"/>
                        <a:gd name="connsiteX7-15" fmla="*/ 1826259 w 3640627"/>
                        <a:gd name="connsiteY7-16" fmla="*/ 923747 h 923747"/>
                        <a:gd name="connsiteX8-17" fmla="*/ 671662 w 3640627"/>
                        <a:gd name="connsiteY8-18" fmla="*/ 412387 h 923747"/>
                        <a:gd name="connsiteX9-19" fmla="*/ 523214 w 3640627"/>
                        <a:gd name="connsiteY9-20" fmla="*/ 478369 h 923747"/>
                        <a:gd name="connsiteX10-21" fmla="*/ 0 w 3640627"/>
                        <a:gd name="connsiteY10-22" fmla="*/ 242051 h 923747"/>
                        <a:gd name="connsiteX0-23" fmla="*/ 0 w 3640627"/>
                        <a:gd name="connsiteY0-24" fmla="*/ 242051 h 923747"/>
                        <a:gd name="connsiteX1-25" fmla="*/ 655168 w 3640627"/>
                        <a:gd name="connsiteY1-26" fmla="*/ 16495 h 923747"/>
                        <a:gd name="connsiteX2-27" fmla="*/ 1809765 w 3640627"/>
                        <a:gd name="connsiteY2-28" fmla="*/ 511360 h 923747"/>
                        <a:gd name="connsiteX3-29" fmla="*/ 2964363 w 3640627"/>
                        <a:gd name="connsiteY3-30" fmla="*/ 0 h 923747"/>
                        <a:gd name="connsiteX4-31" fmla="*/ 3640627 w 3640627"/>
                        <a:gd name="connsiteY4-32" fmla="*/ 197946 h 923747"/>
                        <a:gd name="connsiteX5-33" fmla="*/ 3195282 w 3640627"/>
                        <a:gd name="connsiteY5-34" fmla="*/ 461874 h 923747"/>
                        <a:gd name="connsiteX6-35" fmla="*/ 2980857 w 3640627"/>
                        <a:gd name="connsiteY6-36" fmla="*/ 379396 h 923747"/>
                        <a:gd name="connsiteX7-37" fmla="*/ 1826259 w 3640627"/>
                        <a:gd name="connsiteY7-38" fmla="*/ 923747 h 923747"/>
                        <a:gd name="connsiteX8-39" fmla="*/ 671662 w 3640627"/>
                        <a:gd name="connsiteY8-40" fmla="*/ 412387 h 923747"/>
                        <a:gd name="connsiteX9-41" fmla="*/ 523214 w 3640627"/>
                        <a:gd name="connsiteY9-42" fmla="*/ 482971 h 923747"/>
                        <a:gd name="connsiteX10-43" fmla="*/ 0 w 3640627"/>
                        <a:gd name="connsiteY10-44" fmla="*/ 242051 h 923747"/>
                        <a:gd name="connsiteX0-45" fmla="*/ 0 w 3640627"/>
                        <a:gd name="connsiteY0-46" fmla="*/ 242051 h 923747"/>
                        <a:gd name="connsiteX1-47" fmla="*/ 655168 w 3640627"/>
                        <a:gd name="connsiteY1-48" fmla="*/ 16495 h 923747"/>
                        <a:gd name="connsiteX2-49" fmla="*/ 1809765 w 3640627"/>
                        <a:gd name="connsiteY2-50" fmla="*/ 511360 h 923747"/>
                        <a:gd name="connsiteX3-51" fmla="*/ 2964363 w 3640627"/>
                        <a:gd name="connsiteY3-52" fmla="*/ 0 h 923747"/>
                        <a:gd name="connsiteX4-53" fmla="*/ 3640627 w 3640627"/>
                        <a:gd name="connsiteY4-54" fmla="*/ 197946 h 923747"/>
                        <a:gd name="connsiteX5-55" fmla="*/ 3195282 w 3640627"/>
                        <a:gd name="connsiteY5-56" fmla="*/ 461874 h 923747"/>
                        <a:gd name="connsiteX6-57" fmla="*/ 2980857 w 3640627"/>
                        <a:gd name="connsiteY6-58" fmla="*/ 379396 h 923747"/>
                        <a:gd name="connsiteX7-59" fmla="*/ 1826259 w 3640627"/>
                        <a:gd name="connsiteY7-60" fmla="*/ 923747 h 923747"/>
                        <a:gd name="connsiteX8-61" fmla="*/ 690067 w 3640627"/>
                        <a:gd name="connsiteY8-62" fmla="*/ 412387 h 923747"/>
                        <a:gd name="connsiteX9-63" fmla="*/ 523214 w 3640627"/>
                        <a:gd name="connsiteY9-64" fmla="*/ 482971 h 923747"/>
                        <a:gd name="connsiteX10-65" fmla="*/ 0 w 3640627"/>
                        <a:gd name="connsiteY10-66" fmla="*/ 242051 h 923747"/>
                        <a:gd name="connsiteX0-67" fmla="*/ 0 w 3640627"/>
                        <a:gd name="connsiteY0-68" fmla="*/ 242051 h 946755"/>
                        <a:gd name="connsiteX1-69" fmla="*/ 655168 w 3640627"/>
                        <a:gd name="connsiteY1-70" fmla="*/ 16495 h 946755"/>
                        <a:gd name="connsiteX2-71" fmla="*/ 1809765 w 3640627"/>
                        <a:gd name="connsiteY2-72" fmla="*/ 511360 h 946755"/>
                        <a:gd name="connsiteX3-73" fmla="*/ 2964363 w 3640627"/>
                        <a:gd name="connsiteY3-74" fmla="*/ 0 h 946755"/>
                        <a:gd name="connsiteX4-75" fmla="*/ 3640627 w 3640627"/>
                        <a:gd name="connsiteY4-76" fmla="*/ 197946 h 946755"/>
                        <a:gd name="connsiteX5-77" fmla="*/ 3195282 w 3640627"/>
                        <a:gd name="connsiteY5-78" fmla="*/ 461874 h 946755"/>
                        <a:gd name="connsiteX6-79" fmla="*/ 2980857 w 3640627"/>
                        <a:gd name="connsiteY6-80" fmla="*/ 379396 h 946755"/>
                        <a:gd name="connsiteX7-81" fmla="*/ 1876873 w 3640627"/>
                        <a:gd name="connsiteY7-82" fmla="*/ 946755 h 946755"/>
                        <a:gd name="connsiteX8-83" fmla="*/ 690067 w 3640627"/>
                        <a:gd name="connsiteY8-84" fmla="*/ 412387 h 946755"/>
                        <a:gd name="connsiteX9-85" fmla="*/ 523214 w 3640627"/>
                        <a:gd name="connsiteY9-86" fmla="*/ 482971 h 946755"/>
                        <a:gd name="connsiteX10-87" fmla="*/ 0 w 3640627"/>
                        <a:gd name="connsiteY10-88" fmla="*/ 242051 h 946755"/>
                        <a:gd name="connsiteX0-89" fmla="*/ 0 w 3640627"/>
                        <a:gd name="connsiteY0-90" fmla="*/ 242051 h 946755"/>
                        <a:gd name="connsiteX1-91" fmla="*/ 655168 w 3640627"/>
                        <a:gd name="connsiteY1-92" fmla="*/ 16495 h 946755"/>
                        <a:gd name="connsiteX2-93" fmla="*/ 1855778 w 3640627"/>
                        <a:gd name="connsiteY2-94" fmla="*/ 534367 h 946755"/>
                        <a:gd name="connsiteX3-95" fmla="*/ 2964363 w 3640627"/>
                        <a:gd name="connsiteY3-96" fmla="*/ 0 h 946755"/>
                        <a:gd name="connsiteX4-97" fmla="*/ 3640627 w 3640627"/>
                        <a:gd name="connsiteY4-98" fmla="*/ 197946 h 946755"/>
                        <a:gd name="connsiteX5-99" fmla="*/ 3195282 w 3640627"/>
                        <a:gd name="connsiteY5-100" fmla="*/ 461874 h 946755"/>
                        <a:gd name="connsiteX6-101" fmla="*/ 2980857 w 3640627"/>
                        <a:gd name="connsiteY6-102" fmla="*/ 379396 h 946755"/>
                        <a:gd name="connsiteX7-103" fmla="*/ 1876873 w 3640627"/>
                        <a:gd name="connsiteY7-104" fmla="*/ 946755 h 946755"/>
                        <a:gd name="connsiteX8-105" fmla="*/ 690067 w 3640627"/>
                        <a:gd name="connsiteY8-106" fmla="*/ 412387 h 946755"/>
                        <a:gd name="connsiteX9-107" fmla="*/ 523214 w 3640627"/>
                        <a:gd name="connsiteY9-108" fmla="*/ 482971 h 946755"/>
                        <a:gd name="connsiteX10-109" fmla="*/ 0 w 3640627"/>
                        <a:gd name="connsiteY10-110" fmla="*/ 242051 h 946755"/>
                        <a:gd name="connsiteX0-111" fmla="*/ 0 w 3640627"/>
                        <a:gd name="connsiteY0-112" fmla="*/ 242051 h 946755"/>
                        <a:gd name="connsiteX1-113" fmla="*/ 655168 w 3640627"/>
                        <a:gd name="connsiteY1-114" fmla="*/ 16495 h 946755"/>
                        <a:gd name="connsiteX2-115" fmla="*/ 1855778 w 3640627"/>
                        <a:gd name="connsiteY2-116" fmla="*/ 534367 h 946755"/>
                        <a:gd name="connsiteX3-117" fmla="*/ 2964363 w 3640627"/>
                        <a:gd name="connsiteY3-118" fmla="*/ 0 h 946755"/>
                        <a:gd name="connsiteX4-119" fmla="*/ 3640627 w 3640627"/>
                        <a:gd name="connsiteY4-120" fmla="*/ 197946 h 946755"/>
                        <a:gd name="connsiteX5-121" fmla="*/ 3195282 w 3640627"/>
                        <a:gd name="connsiteY5-122" fmla="*/ 461874 h 946755"/>
                        <a:gd name="connsiteX6-123" fmla="*/ 3008465 w 3640627"/>
                        <a:gd name="connsiteY6-124" fmla="*/ 402404 h 946755"/>
                        <a:gd name="connsiteX7-125" fmla="*/ 1876873 w 3640627"/>
                        <a:gd name="connsiteY7-126" fmla="*/ 946755 h 946755"/>
                        <a:gd name="connsiteX8-127" fmla="*/ 690067 w 3640627"/>
                        <a:gd name="connsiteY8-128" fmla="*/ 412387 h 946755"/>
                        <a:gd name="connsiteX9-129" fmla="*/ 523214 w 3640627"/>
                        <a:gd name="connsiteY9-130" fmla="*/ 482971 h 946755"/>
                        <a:gd name="connsiteX10-131" fmla="*/ 0 w 3640627"/>
                        <a:gd name="connsiteY10-132" fmla="*/ 242051 h 946755"/>
                        <a:gd name="connsiteX0-133" fmla="*/ 0 w 3723451"/>
                        <a:gd name="connsiteY0-134" fmla="*/ 242051 h 946755"/>
                        <a:gd name="connsiteX1-135" fmla="*/ 655168 w 3723451"/>
                        <a:gd name="connsiteY1-136" fmla="*/ 16495 h 946755"/>
                        <a:gd name="connsiteX2-137" fmla="*/ 1855778 w 3723451"/>
                        <a:gd name="connsiteY2-138" fmla="*/ 534367 h 946755"/>
                        <a:gd name="connsiteX3-139" fmla="*/ 2964363 w 3723451"/>
                        <a:gd name="connsiteY3-140" fmla="*/ 0 h 946755"/>
                        <a:gd name="connsiteX4-141" fmla="*/ 3723451 w 3723451"/>
                        <a:gd name="connsiteY4-142" fmla="*/ 220954 h 946755"/>
                        <a:gd name="connsiteX5-143" fmla="*/ 3195282 w 3723451"/>
                        <a:gd name="connsiteY5-144" fmla="*/ 461874 h 946755"/>
                        <a:gd name="connsiteX6-145" fmla="*/ 3008465 w 3723451"/>
                        <a:gd name="connsiteY6-146" fmla="*/ 402404 h 946755"/>
                        <a:gd name="connsiteX7-147" fmla="*/ 1876873 w 3723451"/>
                        <a:gd name="connsiteY7-148" fmla="*/ 946755 h 946755"/>
                        <a:gd name="connsiteX8-149" fmla="*/ 690067 w 3723451"/>
                        <a:gd name="connsiteY8-150" fmla="*/ 412387 h 946755"/>
                        <a:gd name="connsiteX9-151" fmla="*/ 523214 w 3723451"/>
                        <a:gd name="connsiteY9-152" fmla="*/ 482971 h 946755"/>
                        <a:gd name="connsiteX10-153" fmla="*/ 0 w 3723451"/>
                        <a:gd name="connsiteY10-154" fmla="*/ 242051 h 946755"/>
                        <a:gd name="connsiteX0-155" fmla="*/ 0 w 3723451"/>
                        <a:gd name="connsiteY0-156" fmla="*/ 228246 h 932950"/>
                        <a:gd name="connsiteX1-157" fmla="*/ 655168 w 3723451"/>
                        <a:gd name="connsiteY1-158" fmla="*/ 2690 h 932950"/>
                        <a:gd name="connsiteX2-159" fmla="*/ 1855778 w 3723451"/>
                        <a:gd name="connsiteY2-160" fmla="*/ 520562 h 932950"/>
                        <a:gd name="connsiteX3-161" fmla="*/ 3001174 w 3723451"/>
                        <a:gd name="connsiteY3-162" fmla="*/ 0 h 932950"/>
                        <a:gd name="connsiteX4-163" fmla="*/ 3723451 w 3723451"/>
                        <a:gd name="connsiteY4-164" fmla="*/ 207149 h 932950"/>
                        <a:gd name="connsiteX5-165" fmla="*/ 3195282 w 3723451"/>
                        <a:gd name="connsiteY5-166" fmla="*/ 448069 h 932950"/>
                        <a:gd name="connsiteX6-167" fmla="*/ 3008465 w 3723451"/>
                        <a:gd name="connsiteY6-168" fmla="*/ 388599 h 932950"/>
                        <a:gd name="connsiteX7-169" fmla="*/ 1876873 w 3723451"/>
                        <a:gd name="connsiteY7-170" fmla="*/ 932950 h 932950"/>
                        <a:gd name="connsiteX8-171" fmla="*/ 690067 w 3723451"/>
                        <a:gd name="connsiteY8-172" fmla="*/ 398582 h 932950"/>
                        <a:gd name="connsiteX9-173" fmla="*/ 523214 w 3723451"/>
                        <a:gd name="connsiteY9-174" fmla="*/ 469166 h 932950"/>
                        <a:gd name="connsiteX10-175" fmla="*/ 0 w 3723451"/>
                        <a:gd name="connsiteY10-176" fmla="*/ 228246 h 932950"/>
                        <a:gd name="connsiteX0-177" fmla="*/ 0 w 3723451"/>
                        <a:gd name="connsiteY0-178" fmla="*/ 228246 h 932950"/>
                        <a:gd name="connsiteX1-179" fmla="*/ 655168 w 3723451"/>
                        <a:gd name="connsiteY1-180" fmla="*/ 2690 h 932950"/>
                        <a:gd name="connsiteX2-181" fmla="*/ 1855778 w 3723451"/>
                        <a:gd name="connsiteY2-182" fmla="*/ 520562 h 932950"/>
                        <a:gd name="connsiteX3-183" fmla="*/ 3001174 w 3723451"/>
                        <a:gd name="connsiteY3-184" fmla="*/ 0 h 932950"/>
                        <a:gd name="connsiteX4-185" fmla="*/ 3723451 w 3723451"/>
                        <a:gd name="connsiteY4-186" fmla="*/ 207149 h 932950"/>
                        <a:gd name="connsiteX5-187" fmla="*/ 3195282 w 3723451"/>
                        <a:gd name="connsiteY5-188" fmla="*/ 448069 h 932950"/>
                        <a:gd name="connsiteX6-189" fmla="*/ 3013067 w 3723451"/>
                        <a:gd name="connsiteY6-190" fmla="*/ 393200 h 932950"/>
                        <a:gd name="connsiteX7-191" fmla="*/ 1876873 w 3723451"/>
                        <a:gd name="connsiteY7-192" fmla="*/ 932950 h 932950"/>
                        <a:gd name="connsiteX8-193" fmla="*/ 690067 w 3723451"/>
                        <a:gd name="connsiteY8-194" fmla="*/ 398582 h 932950"/>
                        <a:gd name="connsiteX9-195" fmla="*/ 523214 w 3723451"/>
                        <a:gd name="connsiteY9-196" fmla="*/ 469166 h 932950"/>
                        <a:gd name="connsiteX10-197" fmla="*/ 0 w 3723451"/>
                        <a:gd name="connsiteY10-198" fmla="*/ 228246 h 932950"/>
                        <a:gd name="connsiteX0-199" fmla="*/ 0 w 3723451"/>
                        <a:gd name="connsiteY0-200" fmla="*/ 228246 h 932950"/>
                        <a:gd name="connsiteX1-201" fmla="*/ 655168 w 3723451"/>
                        <a:gd name="connsiteY1-202" fmla="*/ 2690 h 932950"/>
                        <a:gd name="connsiteX2-203" fmla="*/ 1855778 w 3723451"/>
                        <a:gd name="connsiteY2-204" fmla="*/ 520562 h 932950"/>
                        <a:gd name="connsiteX3-205" fmla="*/ 3001174 w 3723451"/>
                        <a:gd name="connsiteY3-206" fmla="*/ 0 h 932950"/>
                        <a:gd name="connsiteX4-207" fmla="*/ 3723451 w 3723451"/>
                        <a:gd name="connsiteY4-208" fmla="*/ 207149 h 932950"/>
                        <a:gd name="connsiteX5-209" fmla="*/ 3186079 w 3723451"/>
                        <a:gd name="connsiteY5-210" fmla="*/ 461874 h 932950"/>
                        <a:gd name="connsiteX6-211" fmla="*/ 3013067 w 3723451"/>
                        <a:gd name="connsiteY6-212" fmla="*/ 393200 h 932950"/>
                        <a:gd name="connsiteX7-213" fmla="*/ 1876873 w 3723451"/>
                        <a:gd name="connsiteY7-214" fmla="*/ 932950 h 932950"/>
                        <a:gd name="connsiteX8-215" fmla="*/ 690067 w 3723451"/>
                        <a:gd name="connsiteY8-216" fmla="*/ 398582 h 932950"/>
                        <a:gd name="connsiteX9-217" fmla="*/ 523214 w 3723451"/>
                        <a:gd name="connsiteY9-218" fmla="*/ 469166 h 932950"/>
                        <a:gd name="connsiteX10-219" fmla="*/ 0 w 3723451"/>
                        <a:gd name="connsiteY10-220" fmla="*/ 228246 h 932950"/>
                        <a:gd name="connsiteX0-221" fmla="*/ 0 w 3723451"/>
                        <a:gd name="connsiteY0-222" fmla="*/ 228246 h 932950"/>
                        <a:gd name="connsiteX1-223" fmla="*/ 655168 w 3723451"/>
                        <a:gd name="connsiteY1-224" fmla="*/ 2690 h 932950"/>
                        <a:gd name="connsiteX2-225" fmla="*/ 1855778 w 3723451"/>
                        <a:gd name="connsiteY2-226" fmla="*/ 520562 h 932950"/>
                        <a:gd name="connsiteX3-227" fmla="*/ 3001174 w 3723451"/>
                        <a:gd name="connsiteY3-228" fmla="*/ 0 h 932950"/>
                        <a:gd name="connsiteX4-229" fmla="*/ 3723451 w 3723451"/>
                        <a:gd name="connsiteY4-230" fmla="*/ 207149 h 932950"/>
                        <a:gd name="connsiteX5-231" fmla="*/ 3186079 w 3723451"/>
                        <a:gd name="connsiteY5-232" fmla="*/ 461874 h 932950"/>
                        <a:gd name="connsiteX6-233" fmla="*/ 3013067 w 3723451"/>
                        <a:gd name="connsiteY6-234" fmla="*/ 393200 h 932950"/>
                        <a:gd name="connsiteX7-235" fmla="*/ 1876873 w 3723451"/>
                        <a:gd name="connsiteY7-236" fmla="*/ 932950 h 932950"/>
                        <a:gd name="connsiteX8-237" fmla="*/ 711613 w 3723451"/>
                        <a:gd name="connsiteY8-238" fmla="*/ 413055 h 932950"/>
                        <a:gd name="connsiteX9-239" fmla="*/ 523214 w 3723451"/>
                        <a:gd name="connsiteY9-240" fmla="*/ 469166 h 932950"/>
                        <a:gd name="connsiteX10-241" fmla="*/ 0 w 3723451"/>
                        <a:gd name="connsiteY10-242" fmla="*/ 228246 h 932950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52" name="Freeform 451"/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-1" fmla="*/ 4602 w 1371198"/>
                        <a:gd name="connsiteY0-2" fmla="*/ 0 h 800665"/>
                        <a:gd name="connsiteX1-3" fmla="*/ 1371198 w 1371198"/>
                        <a:gd name="connsiteY1-4" fmla="*/ 625807 h 800665"/>
                        <a:gd name="connsiteX2-5" fmla="*/ 897260 w 1371198"/>
                        <a:gd name="connsiteY2-6" fmla="*/ 800665 h 800665"/>
                        <a:gd name="connsiteX3-7" fmla="*/ 0 w 1371198"/>
                        <a:gd name="connsiteY3-8" fmla="*/ 404934 h 800665"/>
                        <a:gd name="connsiteX4-9" fmla="*/ 4602 w 1371198"/>
                        <a:gd name="connsiteY4-10" fmla="*/ 0 h 800665"/>
                        <a:gd name="connsiteX0-11" fmla="*/ 0 w 1366596"/>
                        <a:gd name="connsiteY0-12" fmla="*/ 0 h 800665"/>
                        <a:gd name="connsiteX1-13" fmla="*/ 1366596 w 1366596"/>
                        <a:gd name="connsiteY1-14" fmla="*/ 625807 h 800665"/>
                        <a:gd name="connsiteX2-15" fmla="*/ 892658 w 1366596"/>
                        <a:gd name="connsiteY2-16" fmla="*/ 800665 h 800665"/>
                        <a:gd name="connsiteX3-17" fmla="*/ 4601 w 1366596"/>
                        <a:gd name="connsiteY3-18" fmla="*/ 427942 h 800665"/>
                        <a:gd name="connsiteX4-19" fmla="*/ 0 w 1366596"/>
                        <a:gd name="connsiteY4-20" fmla="*/ 0 h 800665"/>
                        <a:gd name="connsiteX0-21" fmla="*/ 0 w 1366596"/>
                        <a:gd name="connsiteY0-22" fmla="*/ 0 h 800665"/>
                        <a:gd name="connsiteX1-23" fmla="*/ 1366596 w 1366596"/>
                        <a:gd name="connsiteY1-24" fmla="*/ 625807 h 800665"/>
                        <a:gd name="connsiteX2-25" fmla="*/ 892658 w 1366596"/>
                        <a:gd name="connsiteY2-26" fmla="*/ 800665 h 800665"/>
                        <a:gd name="connsiteX3-27" fmla="*/ 4601 w 1366596"/>
                        <a:gd name="connsiteY3-28" fmla="*/ 427942 h 800665"/>
                        <a:gd name="connsiteX4-29" fmla="*/ 0 w 1366596"/>
                        <a:gd name="connsiteY4-30" fmla="*/ 0 h 800665"/>
                        <a:gd name="connsiteX0-31" fmla="*/ 0 w 1366596"/>
                        <a:gd name="connsiteY0-32" fmla="*/ 0 h 800665"/>
                        <a:gd name="connsiteX1-33" fmla="*/ 1366596 w 1366596"/>
                        <a:gd name="connsiteY1-34" fmla="*/ 625807 h 800665"/>
                        <a:gd name="connsiteX2-35" fmla="*/ 892658 w 1366596"/>
                        <a:gd name="connsiteY2-36" fmla="*/ 800665 h 800665"/>
                        <a:gd name="connsiteX3-37" fmla="*/ 4601 w 1366596"/>
                        <a:gd name="connsiteY3-38" fmla="*/ 427942 h 800665"/>
                        <a:gd name="connsiteX4-39" fmla="*/ 0 w 1366596"/>
                        <a:gd name="connsiteY4-40" fmla="*/ 0 h 800665"/>
                        <a:gd name="connsiteX0-41" fmla="*/ 0 w 1366596"/>
                        <a:gd name="connsiteY0-42" fmla="*/ 0 h 809868"/>
                        <a:gd name="connsiteX1-43" fmla="*/ 1366596 w 1366596"/>
                        <a:gd name="connsiteY1-44" fmla="*/ 625807 h 809868"/>
                        <a:gd name="connsiteX2-45" fmla="*/ 865050 w 1366596"/>
                        <a:gd name="connsiteY2-46" fmla="*/ 809868 h 809868"/>
                        <a:gd name="connsiteX3-47" fmla="*/ 4601 w 1366596"/>
                        <a:gd name="connsiteY3-48" fmla="*/ 427942 h 809868"/>
                        <a:gd name="connsiteX4-49" fmla="*/ 0 w 1366596"/>
                        <a:gd name="connsiteY4-50" fmla="*/ 0 h 809868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53" name="Freeform 452"/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-1" fmla="*/ 1329786 w 1348191"/>
                        <a:gd name="connsiteY0-2" fmla="*/ 0 h 791462"/>
                        <a:gd name="connsiteX1-3" fmla="*/ 1348191 w 1348191"/>
                        <a:gd name="connsiteY1-4" fmla="*/ 381926 h 791462"/>
                        <a:gd name="connsiteX2-5" fmla="*/ 487742 w 1348191"/>
                        <a:gd name="connsiteY2-6" fmla="*/ 791462 h 791462"/>
                        <a:gd name="connsiteX3-7" fmla="*/ 0 w 1348191"/>
                        <a:gd name="connsiteY3-8" fmla="*/ 612002 h 791462"/>
                        <a:gd name="connsiteX4-9" fmla="*/ 1329786 w 1348191"/>
                        <a:gd name="connsiteY4-10" fmla="*/ 0 h 791462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454" name="Straight Connector 453"/>
                    <p:cNvCxnSpPr>
                      <a:endCxn id="449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455" name="Straight Connector 454"/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444" name="Group 443"/>
                  <p:cNvGrpSpPr/>
                  <p:nvPr/>
                </p:nvGrpSpPr>
                <p:grpSpPr>
                  <a:xfrm>
                    <a:off x="7876581" y="5223365"/>
                    <a:ext cx="466894" cy="369332"/>
                    <a:chOff x="599495" y="1708643"/>
                    <a:chExt cx="491778" cy="409344"/>
                  </a:xfrm>
                </p:grpSpPr>
                <p:sp>
                  <p:nvSpPr>
                    <p:cNvPr id="445" name="Oval 444"/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46" name="TextBox 445"/>
                    <p:cNvSpPr txBox="1"/>
                    <p:nvPr/>
                  </p:nvSpPr>
                  <p:spPr>
                    <a:xfrm>
                      <a:off x="599495" y="1708643"/>
                      <a:ext cx="491778" cy="40934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MS PGothic" panose="020B0600070205080204" pitchFamily="34" charset="-128"/>
                          <a:cs typeface="+mn-cs"/>
                        </a:rPr>
                        <a:t>  X</a:t>
                      </a: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</p:grpSp>
            <p:cxnSp>
              <p:nvCxnSpPr>
                <p:cNvPr id="441" name="Straight Connector 440"/>
                <p:cNvCxnSpPr/>
                <p:nvPr/>
              </p:nvCxnSpPr>
              <p:spPr bwMode="auto">
                <a:xfrm flipH="1">
                  <a:off x="7158742" y="5764030"/>
                  <a:ext cx="870024" cy="9999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cxnSp>
          <p:nvCxnSpPr>
            <p:cNvPr id="437" name="Straight Connector 436"/>
            <p:cNvCxnSpPr/>
            <p:nvPr/>
          </p:nvCxnSpPr>
          <p:spPr bwMode="auto">
            <a:xfrm flipV="1">
              <a:off x="3540307" y="1929008"/>
              <a:ext cx="4451299" cy="422665"/>
            </a:xfrm>
            <a:prstGeom prst="line">
              <a:avLst/>
            </a:prstGeom>
            <a:solidFill>
              <a:srgbClr val="00CC99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89191"/>
            <a:ext cx="10515600" cy="894622"/>
          </a:xfrm>
        </p:spPr>
        <p:txBody>
          <a:bodyPr/>
          <a:lstStyle/>
          <a:p>
            <a:r>
              <a:rPr lang="en-US" dirty="0"/>
              <a:t>BGP: populating forwarding tables </a:t>
            </a:r>
            <a:endParaRPr lang="en-US" dirty="0"/>
          </a:p>
        </p:txBody>
      </p:sp>
      <p:grpSp>
        <p:nvGrpSpPr>
          <p:cNvPr id="231" name="Group 230"/>
          <p:cNvGrpSpPr/>
          <p:nvPr/>
        </p:nvGrpSpPr>
        <p:grpSpPr>
          <a:xfrm>
            <a:off x="2993331" y="2659614"/>
            <a:ext cx="1261444" cy="642543"/>
            <a:chOff x="2241770" y="2684666"/>
            <a:chExt cx="1261444" cy="642543"/>
          </a:xfrm>
        </p:grpSpPr>
        <p:sp>
          <p:nvSpPr>
            <p:cNvPr id="232" name="Text Box 119"/>
            <p:cNvSpPr txBox="1">
              <a:spLocks noChangeArrowheads="1"/>
            </p:cNvSpPr>
            <p:nvPr/>
          </p:nvSpPr>
          <p:spPr bwMode="auto">
            <a:xfrm>
              <a:off x="2241770" y="3019432"/>
              <a:ext cx="1260153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AS2,AS3,X </a:t>
              </a:r>
              <a:endPara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33" name="AutoShape 118"/>
            <p:cNvSpPr>
              <a:spLocks noChangeArrowheads="1"/>
            </p:cNvSpPr>
            <p:nvPr/>
          </p:nvSpPr>
          <p:spPr bwMode="auto">
            <a:xfrm rot="1968210">
              <a:off x="2734864" y="2684666"/>
              <a:ext cx="768350" cy="276225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46" name="Group 245"/>
          <p:cNvGrpSpPr/>
          <p:nvPr/>
        </p:nvGrpSpPr>
        <p:grpSpPr>
          <a:xfrm>
            <a:off x="3743662" y="1671430"/>
            <a:ext cx="928664" cy="573008"/>
            <a:chOff x="4482698" y="1658905"/>
            <a:chExt cx="928664" cy="573008"/>
          </a:xfrm>
        </p:grpSpPr>
        <p:sp>
          <p:nvSpPr>
            <p:cNvPr id="247" name="AutoShape 118"/>
            <p:cNvSpPr>
              <a:spLocks noChangeArrowheads="1"/>
            </p:cNvSpPr>
            <p:nvPr/>
          </p:nvSpPr>
          <p:spPr bwMode="auto">
            <a:xfrm rot="21210880">
              <a:off x="4643012" y="1955688"/>
              <a:ext cx="768350" cy="276225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8" name="TextBox 247"/>
            <p:cNvSpPr txBox="1"/>
            <p:nvPr/>
          </p:nvSpPr>
          <p:spPr>
            <a:xfrm>
              <a:off x="4482698" y="1658905"/>
              <a:ext cx="76495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AS3,X</a:t>
              </a:r>
              <a:endPara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335" name="Group 117"/>
          <p:cNvGrpSpPr/>
          <p:nvPr/>
        </p:nvGrpSpPr>
        <p:grpSpPr bwMode="auto">
          <a:xfrm>
            <a:off x="7038891" y="2604083"/>
            <a:ext cx="1290638" cy="481013"/>
            <a:chOff x="2282" y="2446"/>
            <a:chExt cx="813" cy="303"/>
          </a:xfrm>
        </p:grpSpPr>
        <p:sp>
          <p:nvSpPr>
            <p:cNvPr id="336" name="AutoShape 118"/>
            <p:cNvSpPr>
              <a:spLocks noChangeArrowheads="1"/>
            </p:cNvSpPr>
            <p:nvPr/>
          </p:nvSpPr>
          <p:spPr bwMode="auto">
            <a:xfrm rot="19396893">
              <a:off x="2282" y="2446"/>
              <a:ext cx="484" cy="163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7" name="Text Box 119"/>
            <p:cNvSpPr txBox="1">
              <a:spLocks noChangeArrowheads="1"/>
            </p:cNvSpPr>
            <p:nvPr/>
          </p:nvSpPr>
          <p:spPr bwMode="auto">
            <a:xfrm>
              <a:off x="2496" y="2559"/>
              <a:ext cx="599" cy="1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i="1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AS3, X</a:t>
              </a:r>
              <a:endPara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382" name="Rectangle 4"/>
          <p:cNvSpPr txBox="1">
            <a:spLocks noChangeArrowheads="1"/>
          </p:cNvSpPr>
          <p:nvPr/>
        </p:nvSpPr>
        <p:spPr bwMode="auto">
          <a:xfrm>
            <a:off x="3131508" y="4506640"/>
            <a:ext cx="8943583" cy="5519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marL="292100" marR="0" lvl="0" indent="-29210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recall: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1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a,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1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b,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1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d learn via iBGP from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1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c: “path to X goes through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1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c”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383" name="Rectangle 4"/>
          <p:cNvSpPr txBox="1">
            <a:spLocks noChangeArrowheads="1"/>
          </p:cNvSpPr>
          <p:nvPr/>
        </p:nvSpPr>
        <p:spPr bwMode="auto">
          <a:xfrm>
            <a:off x="3127771" y="4950493"/>
            <a:ext cx="8270914" cy="5108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marL="294005" marR="0" lvl="0" indent="-294005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at 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d: OSPF intra-domain routing: to get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c, use  interface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1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Arial" panose="020B0604020202020204"/>
            </a:endParaRPr>
          </a:p>
        </p:txBody>
      </p:sp>
      <p:grpSp>
        <p:nvGrpSpPr>
          <p:cNvPr id="384" name="Group 383"/>
          <p:cNvGrpSpPr/>
          <p:nvPr/>
        </p:nvGrpSpPr>
        <p:grpSpPr>
          <a:xfrm>
            <a:off x="1643507" y="1934647"/>
            <a:ext cx="1360744" cy="1068501"/>
            <a:chOff x="1089218" y="2245331"/>
            <a:chExt cx="1360744" cy="1068501"/>
          </a:xfrm>
        </p:grpSpPr>
        <p:sp>
          <p:nvSpPr>
            <p:cNvPr id="385" name="TextBox 384"/>
            <p:cNvSpPr txBox="1"/>
            <p:nvPr/>
          </p:nvSpPr>
          <p:spPr>
            <a:xfrm>
              <a:off x="2165447" y="2998844"/>
              <a:ext cx="284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1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6" name="TextBox 385"/>
            <p:cNvSpPr txBox="1"/>
            <p:nvPr/>
          </p:nvSpPr>
          <p:spPr>
            <a:xfrm>
              <a:off x="1458923" y="3006055"/>
              <a:ext cx="284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2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7" name="TextBox 386"/>
            <p:cNvSpPr txBox="1"/>
            <p:nvPr/>
          </p:nvSpPr>
          <p:spPr>
            <a:xfrm>
              <a:off x="1149470" y="2245331"/>
              <a:ext cx="284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1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8" name="TextBox 387"/>
            <p:cNvSpPr txBox="1"/>
            <p:nvPr/>
          </p:nvSpPr>
          <p:spPr>
            <a:xfrm>
              <a:off x="1089218" y="2743635"/>
              <a:ext cx="284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2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389" name="Group 388"/>
          <p:cNvGrpSpPr/>
          <p:nvPr/>
        </p:nvGrpSpPr>
        <p:grpSpPr>
          <a:xfrm>
            <a:off x="1126378" y="3091210"/>
            <a:ext cx="1694528" cy="3353900"/>
            <a:chOff x="537654" y="3379309"/>
            <a:chExt cx="1694528" cy="2911109"/>
          </a:xfrm>
        </p:grpSpPr>
        <p:sp>
          <p:nvSpPr>
            <p:cNvPr id="390" name="Freeform 389"/>
            <p:cNvSpPr/>
            <p:nvPr/>
          </p:nvSpPr>
          <p:spPr>
            <a:xfrm rot="10326036" flipH="1">
              <a:off x="771808" y="3379309"/>
              <a:ext cx="1333280" cy="959366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1040633"/>
                <a:gd name="connsiteY0-162" fmla="*/ 1160935 h 1160935"/>
                <a:gd name="connsiteX1-163" fmla="*/ 0 w 1040633"/>
                <a:gd name="connsiteY1-164" fmla="*/ 0 h 1160935"/>
                <a:gd name="connsiteX2-165" fmla="*/ 1040633 w 1040633"/>
                <a:gd name="connsiteY2-166" fmla="*/ 16785 h 1160935"/>
                <a:gd name="connsiteX3-167" fmla="*/ 569478 w 1040633"/>
                <a:gd name="connsiteY3-168" fmla="*/ 1158121 h 1160935"/>
                <a:gd name="connsiteX4-169" fmla="*/ 363082 w 1040633"/>
                <a:gd name="connsiteY4-170" fmla="*/ 1160935 h 1160935"/>
                <a:gd name="connsiteX0-171" fmla="*/ 363082 w 1040633"/>
                <a:gd name="connsiteY0-172" fmla="*/ 1160935 h 1160935"/>
                <a:gd name="connsiteX1-173" fmla="*/ 0 w 1040633"/>
                <a:gd name="connsiteY1-174" fmla="*/ 0 h 1160935"/>
                <a:gd name="connsiteX2-175" fmla="*/ 1040633 w 1040633"/>
                <a:gd name="connsiteY2-176" fmla="*/ 16785 h 1160935"/>
                <a:gd name="connsiteX3-177" fmla="*/ 569478 w 1040633"/>
                <a:gd name="connsiteY3-178" fmla="*/ 1158121 h 1160935"/>
                <a:gd name="connsiteX4-179" fmla="*/ 363082 w 1040633"/>
                <a:gd name="connsiteY4-180" fmla="*/ 1160935 h 1160935"/>
                <a:gd name="connsiteX0-181" fmla="*/ 448507 w 1040633"/>
                <a:gd name="connsiteY0-182" fmla="*/ 1160935 h 1160935"/>
                <a:gd name="connsiteX1-183" fmla="*/ 0 w 1040633"/>
                <a:gd name="connsiteY1-184" fmla="*/ 0 h 1160935"/>
                <a:gd name="connsiteX2-185" fmla="*/ 1040633 w 1040633"/>
                <a:gd name="connsiteY2-186" fmla="*/ 16785 h 1160935"/>
                <a:gd name="connsiteX3-187" fmla="*/ 569478 w 1040633"/>
                <a:gd name="connsiteY3-188" fmla="*/ 1158121 h 1160935"/>
                <a:gd name="connsiteX4-189" fmla="*/ 448507 w 1040633"/>
                <a:gd name="connsiteY4-190" fmla="*/ 1160935 h 1160935"/>
                <a:gd name="connsiteX0-191" fmla="*/ 448507 w 1040633"/>
                <a:gd name="connsiteY0-192" fmla="*/ 1160935 h 1160935"/>
                <a:gd name="connsiteX1-193" fmla="*/ 0 w 1040633"/>
                <a:gd name="connsiteY1-194" fmla="*/ 0 h 1160935"/>
                <a:gd name="connsiteX2-195" fmla="*/ 1040633 w 1040633"/>
                <a:gd name="connsiteY2-196" fmla="*/ 16785 h 1160935"/>
                <a:gd name="connsiteX3-197" fmla="*/ 569478 w 1040633"/>
                <a:gd name="connsiteY3-198" fmla="*/ 1158121 h 1160935"/>
                <a:gd name="connsiteX4-199" fmla="*/ 448507 w 1040633"/>
                <a:gd name="connsiteY4-200" fmla="*/ 1160935 h 1160935"/>
                <a:gd name="connsiteX0-201" fmla="*/ 448507 w 1040633"/>
                <a:gd name="connsiteY0-202" fmla="*/ 1160935 h 1160935"/>
                <a:gd name="connsiteX1-203" fmla="*/ 0 w 1040633"/>
                <a:gd name="connsiteY1-204" fmla="*/ 0 h 1160935"/>
                <a:gd name="connsiteX2-205" fmla="*/ 1040633 w 1040633"/>
                <a:gd name="connsiteY2-206" fmla="*/ 16785 h 1160935"/>
                <a:gd name="connsiteX3-207" fmla="*/ 569478 w 1040633"/>
                <a:gd name="connsiteY3-208" fmla="*/ 1158121 h 1160935"/>
                <a:gd name="connsiteX4-209" fmla="*/ 448507 w 1040633"/>
                <a:gd name="connsiteY4-210" fmla="*/ 1160935 h 1160935"/>
                <a:gd name="connsiteX0-211" fmla="*/ 448507 w 1325315"/>
                <a:gd name="connsiteY0-212" fmla="*/ 1160935 h 1160935"/>
                <a:gd name="connsiteX1-213" fmla="*/ 0 w 1325315"/>
                <a:gd name="connsiteY1-214" fmla="*/ 0 h 1160935"/>
                <a:gd name="connsiteX2-215" fmla="*/ 1040633 w 1325315"/>
                <a:gd name="connsiteY2-216" fmla="*/ 16785 h 1160935"/>
                <a:gd name="connsiteX3-217" fmla="*/ 1214315 w 1325315"/>
                <a:gd name="connsiteY3-218" fmla="*/ 1064597 h 1160935"/>
                <a:gd name="connsiteX4-219" fmla="*/ 448507 w 1325315"/>
                <a:gd name="connsiteY4-220" fmla="*/ 1160935 h 1160935"/>
                <a:gd name="connsiteX0-221" fmla="*/ 448507 w 1214315"/>
                <a:gd name="connsiteY0-222" fmla="*/ 1160935 h 1160935"/>
                <a:gd name="connsiteX1-223" fmla="*/ 0 w 1214315"/>
                <a:gd name="connsiteY1-224" fmla="*/ 0 h 1160935"/>
                <a:gd name="connsiteX2-225" fmla="*/ 1040633 w 1214315"/>
                <a:gd name="connsiteY2-226" fmla="*/ 16785 h 1160935"/>
                <a:gd name="connsiteX3-227" fmla="*/ 1214315 w 1214315"/>
                <a:gd name="connsiteY3-228" fmla="*/ 1064597 h 1160935"/>
                <a:gd name="connsiteX4-229" fmla="*/ 448507 w 1214315"/>
                <a:gd name="connsiteY4-230" fmla="*/ 1160935 h 1160935"/>
                <a:gd name="connsiteX0-231" fmla="*/ 448507 w 1214315"/>
                <a:gd name="connsiteY0-232" fmla="*/ 1160935 h 1160935"/>
                <a:gd name="connsiteX1-233" fmla="*/ 0 w 1214315"/>
                <a:gd name="connsiteY1-234" fmla="*/ 0 h 1160935"/>
                <a:gd name="connsiteX2-235" fmla="*/ 1040633 w 1214315"/>
                <a:gd name="connsiteY2-236" fmla="*/ 16785 h 1160935"/>
                <a:gd name="connsiteX3-237" fmla="*/ 1214315 w 1214315"/>
                <a:gd name="connsiteY3-238" fmla="*/ 1064597 h 1160935"/>
                <a:gd name="connsiteX4-239" fmla="*/ 448507 w 1214315"/>
                <a:gd name="connsiteY4-240" fmla="*/ 1160935 h 1160935"/>
                <a:gd name="connsiteX0-241" fmla="*/ 1053964 w 1214315"/>
                <a:gd name="connsiteY0-242" fmla="*/ 1136323 h 1136323"/>
                <a:gd name="connsiteX1-243" fmla="*/ 0 w 1214315"/>
                <a:gd name="connsiteY1-244" fmla="*/ 0 h 1136323"/>
                <a:gd name="connsiteX2-245" fmla="*/ 1040633 w 1214315"/>
                <a:gd name="connsiteY2-246" fmla="*/ 16785 h 1136323"/>
                <a:gd name="connsiteX3-247" fmla="*/ 1214315 w 1214315"/>
                <a:gd name="connsiteY3-248" fmla="*/ 1064597 h 1136323"/>
                <a:gd name="connsiteX4-249" fmla="*/ 1053964 w 1214315"/>
                <a:gd name="connsiteY4-250" fmla="*/ 1136323 h 1136323"/>
                <a:gd name="connsiteX0-251" fmla="*/ 1053964 w 1214315"/>
                <a:gd name="connsiteY0-252" fmla="*/ 1136323 h 1136323"/>
                <a:gd name="connsiteX1-253" fmla="*/ 0 w 1214315"/>
                <a:gd name="connsiteY1-254" fmla="*/ 0 h 1136323"/>
                <a:gd name="connsiteX2-255" fmla="*/ 1040633 w 1214315"/>
                <a:gd name="connsiteY2-256" fmla="*/ 16785 h 1136323"/>
                <a:gd name="connsiteX3-257" fmla="*/ 1214315 w 1214315"/>
                <a:gd name="connsiteY3-258" fmla="*/ 1064597 h 1136323"/>
                <a:gd name="connsiteX4-259" fmla="*/ 1053964 w 1214315"/>
                <a:gd name="connsiteY4-260" fmla="*/ 1136323 h 1136323"/>
                <a:gd name="connsiteX0-261" fmla="*/ 1053964 w 1214315"/>
                <a:gd name="connsiteY0-262" fmla="*/ 1136323 h 1136323"/>
                <a:gd name="connsiteX1-263" fmla="*/ 0 w 1214315"/>
                <a:gd name="connsiteY1-264" fmla="*/ 0 h 1136323"/>
                <a:gd name="connsiteX2-265" fmla="*/ 1040633 w 1214315"/>
                <a:gd name="connsiteY2-266" fmla="*/ 16785 h 1136323"/>
                <a:gd name="connsiteX3-267" fmla="*/ 1214315 w 1214315"/>
                <a:gd name="connsiteY3-268" fmla="*/ 1064597 h 1136323"/>
                <a:gd name="connsiteX4-269" fmla="*/ 1053964 w 1214315"/>
                <a:gd name="connsiteY4-270" fmla="*/ 1136323 h 1136323"/>
                <a:gd name="connsiteX0-271" fmla="*/ 1060159 w 1220510"/>
                <a:gd name="connsiteY0-272" fmla="*/ 1119627 h 1119627"/>
                <a:gd name="connsiteX1-273" fmla="*/ 0 w 1220510"/>
                <a:gd name="connsiteY1-274" fmla="*/ 249694 h 1119627"/>
                <a:gd name="connsiteX2-275" fmla="*/ 1046828 w 1220510"/>
                <a:gd name="connsiteY2-276" fmla="*/ 89 h 1119627"/>
                <a:gd name="connsiteX3-277" fmla="*/ 1220510 w 1220510"/>
                <a:gd name="connsiteY3-278" fmla="*/ 1047901 h 1119627"/>
                <a:gd name="connsiteX4-279" fmla="*/ 1060159 w 1220510"/>
                <a:gd name="connsiteY4-280" fmla="*/ 1119627 h 1119627"/>
                <a:gd name="connsiteX0-281" fmla="*/ 1060159 w 1220510"/>
                <a:gd name="connsiteY0-282" fmla="*/ 1119627 h 1119627"/>
                <a:gd name="connsiteX1-283" fmla="*/ 0 w 1220510"/>
                <a:gd name="connsiteY1-284" fmla="*/ 249694 h 1119627"/>
                <a:gd name="connsiteX2-285" fmla="*/ 1046828 w 1220510"/>
                <a:gd name="connsiteY2-286" fmla="*/ 89 h 1119627"/>
                <a:gd name="connsiteX3-287" fmla="*/ 1220510 w 1220510"/>
                <a:gd name="connsiteY3-288" fmla="*/ 1047901 h 1119627"/>
                <a:gd name="connsiteX4-289" fmla="*/ 1060159 w 1220510"/>
                <a:gd name="connsiteY4-290" fmla="*/ 1119627 h 1119627"/>
                <a:gd name="connsiteX0-291" fmla="*/ 1060159 w 1220510"/>
                <a:gd name="connsiteY0-292" fmla="*/ 1119627 h 1119627"/>
                <a:gd name="connsiteX1-293" fmla="*/ 0 w 1220510"/>
                <a:gd name="connsiteY1-294" fmla="*/ 249694 h 1119627"/>
                <a:gd name="connsiteX2-295" fmla="*/ 1046828 w 1220510"/>
                <a:gd name="connsiteY2-296" fmla="*/ 89 h 1119627"/>
                <a:gd name="connsiteX3-297" fmla="*/ 1220510 w 1220510"/>
                <a:gd name="connsiteY3-298" fmla="*/ 1047901 h 1119627"/>
                <a:gd name="connsiteX4-299" fmla="*/ 1060159 w 1220510"/>
                <a:gd name="connsiteY4-300" fmla="*/ 1119627 h 1119627"/>
                <a:gd name="connsiteX0-301" fmla="*/ 1060159 w 1220510"/>
                <a:gd name="connsiteY0-302" fmla="*/ 921649 h 921649"/>
                <a:gd name="connsiteX1-303" fmla="*/ 0 w 1220510"/>
                <a:gd name="connsiteY1-304" fmla="*/ 51716 h 921649"/>
                <a:gd name="connsiteX2-305" fmla="*/ 1059218 w 1220510"/>
                <a:gd name="connsiteY2-306" fmla="*/ 355 h 921649"/>
                <a:gd name="connsiteX3-307" fmla="*/ 1220510 w 1220510"/>
                <a:gd name="connsiteY3-308" fmla="*/ 849923 h 921649"/>
                <a:gd name="connsiteX4-309" fmla="*/ 1060159 w 1220510"/>
                <a:gd name="connsiteY4-310" fmla="*/ 921649 h 921649"/>
                <a:gd name="connsiteX0-311" fmla="*/ 1060159 w 1220510"/>
                <a:gd name="connsiteY0-312" fmla="*/ 921649 h 921649"/>
                <a:gd name="connsiteX1-313" fmla="*/ 0 w 1220510"/>
                <a:gd name="connsiteY1-314" fmla="*/ 51716 h 921649"/>
                <a:gd name="connsiteX2-315" fmla="*/ 1059218 w 1220510"/>
                <a:gd name="connsiteY2-316" fmla="*/ 355 h 921649"/>
                <a:gd name="connsiteX3-317" fmla="*/ 1220510 w 1220510"/>
                <a:gd name="connsiteY3-318" fmla="*/ 849923 h 921649"/>
                <a:gd name="connsiteX4-319" fmla="*/ 1060159 w 1220510"/>
                <a:gd name="connsiteY4-320" fmla="*/ 921649 h 921649"/>
                <a:gd name="connsiteX0-321" fmla="*/ 1060159 w 1220510"/>
                <a:gd name="connsiteY0-322" fmla="*/ 921649 h 921649"/>
                <a:gd name="connsiteX1-323" fmla="*/ 0 w 1220510"/>
                <a:gd name="connsiteY1-324" fmla="*/ 51716 h 921649"/>
                <a:gd name="connsiteX2-325" fmla="*/ 1059218 w 1220510"/>
                <a:gd name="connsiteY2-326" fmla="*/ 355 h 921649"/>
                <a:gd name="connsiteX3-327" fmla="*/ 1220510 w 1220510"/>
                <a:gd name="connsiteY3-328" fmla="*/ 849923 h 921649"/>
                <a:gd name="connsiteX4-329" fmla="*/ 1060159 w 1220510"/>
                <a:gd name="connsiteY4-330" fmla="*/ 921649 h 921649"/>
                <a:gd name="connsiteX0-331" fmla="*/ 1006934 w 1167285"/>
                <a:gd name="connsiteY0-332" fmla="*/ 967578 h 967578"/>
                <a:gd name="connsiteX1-333" fmla="*/ 0 w 1167285"/>
                <a:gd name="connsiteY1-334" fmla="*/ 0 h 967578"/>
                <a:gd name="connsiteX2-335" fmla="*/ 1005993 w 1167285"/>
                <a:gd name="connsiteY2-336" fmla="*/ 46284 h 967578"/>
                <a:gd name="connsiteX3-337" fmla="*/ 1167285 w 1167285"/>
                <a:gd name="connsiteY3-338" fmla="*/ 895852 h 967578"/>
                <a:gd name="connsiteX4-339" fmla="*/ 1006934 w 1167285"/>
                <a:gd name="connsiteY4-340" fmla="*/ 967578 h 967578"/>
                <a:gd name="connsiteX0-341" fmla="*/ 1006934 w 1167285"/>
                <a:gd name="connsiteY0-342" fmla="*/ 1132232 h 1132232"/>
                <a:gd name="connsiteX1-343" fmla="*/ 0 w 1167285"/>
                <a:gd name="connsiteY1-344" fmla="*/ 164654 h 1132232"/>
                <a:gd name="connsiteX2-345" fmla="*/ 991394 w 1167285"/>
                <a:gd name="connsiteY2-346" fmla="*/ 130 h 1132232"/>
                <a:gd name="connsiteX3-347" fmla="*/ 1167285 w 1167285"/>
                <a:gd name="connsiteY3-348" fmla="*/ 1060506 h 1132232"/>
                <a:gd name="connsiteX4-349" fmla="*/ 1006934 w 1167285"/>
                <a:gd name="connsiteY4-350" fmla="*/ 1132232 h 1132232"/>
                <a:gd name="connsiteX0-351" fmla="*/ 986900 w 1167285"/>
                <a:gd name="connsiteY0-352" fmla="*/ 1088164 h 1088164"/>
                <a:gd name="connsiteX1-353" fmla="*/ 0 w 1167285"/>
                <a:gd name="connsiteY1-354" fmla="*/ 164654 h 1088164"/>
                <a:gd name="connsiteX2-355" fmla="*/ 991394 w 1167285"/>
                <a:gd name="connsiteY2-356" fmla="*/ 130 h 1088164"/>
                <a:gd name="connsiteX3-357" fmla="*/ 1167285 w 1167285"/>
                <a:gd name="connsiteY3-358" fmla="*/ 1060506 h 1088164"/>
                <a:gd name="connsiteX4-359" fmla="*/ 986900 w 1167285"/>
                <a:gd name="connsiteY4-360" fmla="*/ 1088164 h 1088164"/>
                <a:gd name="connsiteX0-361" fmla="*/ 986900 w 1167285"/>
                <a:gd name="connsiteY0-362" fmla="*/ 1088164 h 1088164"/>
                <a:gd name="connsiteX1-363" fmla="*/ 0 w 1167285"/>
                <a:gd name="connsiteY1-364" fmla="*/ 164654 h 1088164"/>
                <a:gd name="connsiteX2-365" fmla="*/ 991394 w 1167285"/>
                <a:gd name="connsiteY2-366" fmla="*/ 130 h 1088164"/>
                <a:gd name="connsiteX3-367" fmla="*/ 1167285 w 1167285"/>
                <a:gd name="connsiteY3-368" fmla="*/ 1060506 h 1088164"/>
                <a:gd name="connsiteX4-369" fmla="*/ 986900 w 1167285"/>
                <a:gd name="connsiteY4-370" fmla="*/ 1088164 h 1088164"/>
                <a:gd name="connsiteX0-371" fmla="*/ 986900 w 1332977"/>
                <a:gd name="connsiteY0-372" fmla="*/ 1088164 h 1088164"/>
                <a:gd name="connsiteX1-373" fmla="*/ 0 w 1332977"/>
                <a:gd name="connsiteY1-374" fmla="*/ 164654 h 1088164"/>
                <a:gd name="connsiteX2-375" fmla="*/ 991394 w 1332977"/>
                <a:gd name="connsiteY2-376" fmla="*/ 130 h 1088164"/>
                <a:gd name="connsiteX3-377" fmla="*/ 1332977 w 1332977"/>
                <a:gd name="connsiteY3-378" fmla="*/ 1045574 h 1088164"/>
                <a:gd name="connsiteX4-379" fmla="*/ 986900 w 1332977"/>
                <a:gd name="connsiteY4-380" fmla="*/ 1088164 h 1088164"/>
                <a:gd name="connsiteX0-381" fmla="*/ 1029955 w 1332977"/>
                <a:gd name="connsiteY0-382" fmla="*/ 1143414 h 1143414"/>
                <a:gd name="connsiteX1-383" fmla="*/ 0 w 1332977"/>
                <a:gd name="connsiteY1-384" fmla="*/ 164654 h 1143414"/>
                <a:gd name="connsiteX2-385" fmla="*/ 991394 w 1332977"/>
                <a:gd name="connsiteY2-386" fmla="*/ 130 h 1143414"/>
                <a:gd name="connsiteX3-387" fmla="*/ 1332977 w 1332977"/>
                <a:gd name="connsiteY3-388" fmla="*/ 1045574 h 1143414"/>
                <a:gd name="connsiteX4-389" fmla="*/ 1029955 w 1332977"/>
                <a:gd name="connsiteY4-390" fmla="*/ 1143414 h 1143414"/>
                <a:gd name="connsiteX0-391" fmla="*/ 1029955 w 1332977"/>
                <a:gd name="connsiteY0-392" fmla="*/ 1143414 h 1143414"/>
                <a:gd name="connsiteX1-393" fmla="*/ 0 w 1332977"/>
                <a:gd name="connsiteY1-394" fmla="*/ 164654 h 1143414"/>
                <a:gd name="connsiteX2-395" fmla="*/ 991394 w 1332977"/>
                <a:gd name="connsiteY2-396" fmla="*/ 130 h 1143414"/>
                <a:gd name="connsiteX3-397" fmla="*/ 1332977 w 1332977"/>
                <a:gd name="connsiteY3-398" fmla="*/ 1045574 h 1143414"/>
                <a:gd name="connsiteX4-399" fmla="*/ 1029955 w 1332977"/>
                <a:gd name="connsiteY4-400" fmla="*/ 1143414 h 1143414"/>
                <a:gd name="connsiteX0-401" fmla="*/ 1029955 w 1332977"/>
                <a:gd name="connsiteY0-402" fmla="*/ 1143414 h 1143414"/>
                <a:gd name="connsiteX1-403" fmla="*/ 0 w 1332977"/>
                <a:gd name="connsiteY1-404" fmla="*/ 164654 h 1143414"/>
                <a:gd name="connsiteX2-405" fmla="*/ 991394 w 1332977"/>
                <a:gd name="connsiteY2-406" fmla="*/ 130 h 1143414"/>
                <a:gd name="connsiteX3-407" fmla="*/ 1332977 w 1332977"/>
                <a:gd name="connsiteY3-408" fmla="*/ 1045574 h 1143414"/>
                <a:gd name="connsiteX4-409" fmla="*/ 1029955 w 1332977"/>
                <a:gd name="connsiteY4-410" fmla="*/ 1143414 h 1143414"/>
                <a:gd name="connsiteX0-411" fmla="*/ 1029955 w 1332977"/>
                <a:gd name="connsiteY0-412" fmla="*/ 1143414 h 1143414"/>
                <a:gd name="connsiteX1-413" fmla="*/ 0 w 1332977"/>
                <a:gd name="connsiteY1-414" fmla="*/ 164654 h 1143414"/>
                <a:gd name="connsiteX2-415" fmla="*/ 991394 w 1332977"/>
                <a:gd name="connsiteY2-416" fmla="*/ 130 h 1143414"/>
                <a:gd name="connsiteX3-417" fmla="*/ 1332977 w 1332977"/>
                <a:gd name="connsiteY3-418" fmla="*/ 1045574 h 1143414"/>
                <a:gd name="connsiteX4-419" fmla="*/ 1029955 w 1332977"/>
                <a:gd name="connsiteY4-420" fmla="*/ 1143414 h 1143414"/>
                <a:gd name="connsiteX0-421" fmla="*/ 1029955 w 1332977"/>
                <a:gd name="connsiteY0-422" fmla="*/ 1143414 h 1143414"/>
                <a:gd name="connsiteX1-423" fmla="*/ 0 w 1332977"/>
                <a:gd name="connsiteY1-424" fmla="*/ 164654 h 1143414"/>
                <a:gd name="connsiteX2-425" fmla="*/ 991394 w 1332977"/>
                <a:gd name="connsiteY2-426" fmla="*/ 130 h 1143414"/>
                <a:gd name="connsiteX3-427" fmla="*/ 1332977 w 1332977"/>
                <a:gd name="connsiteY3-428" fmla="*/ 1045574 h 1143414"/>
                <a:gd name="connsiteX4-429" fmla="*/ 1029955 w 1332977"/>
                <a:gd name="connsiteY4-430" fmla="*/ 1143414 h 1143414"/>
                <a:gd name="connsiteX0-431" fmla="*/ 1029955 w 1332977"/>
                <a:gd name="connsiteY0-432" fmla="*/ 1143414 h 1143414"/>
                <a:gd name="connsiteX1-433" fmla="*/ 0 w 1332977"/>
                <a:gd name="connsiteY1-434" fmla="*/ 164654 h 1143414"/>
                <a:gd name="connsiteX2-435" fmla="*/ 991394 w 1332977"/>
                <a:gd name="connsiteY2-436" fmla="*/ 130 h 1143414"/>
                <a:gd name="connsiteX3-437" fmla="*/ 1332977 w 1332977"/>
                <a:gd name="connsiteY3-438" fmla="*/ 1045574 h 1143414"/>
                <a:gd name="connsiteX4-439" fmla="*/ 1029955 w 1332977"/>
                <a:gd name="connsiteY4-440" fmla="*/ 1143414 h 114341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32977" h="1143414">
                  <a:moveTo>
                    <a:pt x="1029955" y="1143414"/>
                  </a:moveTo>
                  <a:cubicBezTo>
                    <a:pt x="771645" y="868623"/>
                    <a:pt x="908943" y="903822"/>
                    <a:pt x="0" y="164654"/>
                  </a:cubicBezTo>
                  <a:cubicBezTo>
                    <a:pt x="346878" y="170249"/>
                    <a:pt x="644516" y="-5465"/>
                    <a:pt x="991394" y="130"/>
                  </a:cubicBezTo>
                  <a:cubicBezTo>
                    <a:pt x="1125143" y="751678"/>
                    <a:pt x="1116033" y="592331"/>
                    <a:pt x="1332977" y="1045574"/>
                  </a:cubicBezTo>
                  <a:cubicBezTo>
                    <a:pt x="1183663" y="1029001"/>
                    <a:pt x="1194267" y="1059672"/>
                    <a:pt x="1029955" y="1143414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grpSp>
          <p:nvGrpSpPr>
            <p:cNvPr id="391" name="Group 390"/>
            <p:cNvGrpSpPr/>
            <p:nvPr/>
          </p:nvGrpSpPr>
          <p:grpSpPr>
            <a:xfrm>
              <a:off x="537654" y="4169528"/>
              <a:ext cx="1694528" cy="2120890"/>
              <a:chOff x="537654" y="4169528"/>
              <a:chExt cx="1694528" cy="2120890"/>
            </a:xfrm>
          </p:grpSpPr>
          <p:sp>
            <p:nvSpPr>
              <p:cNvPr id="392" name="Rectangle 391"/>
              <p:cNvSpPr/>
              <p:nvPr/>
            </p:nvSpPr>
            <p:spPr bwMode="auto">
              <a:xfrm rot="10800000">
                <a:off x="809301" y="4261100"/>
                <a:ext cx="1027112" cy="994484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  <a:alpha val="62000"/>
                    </a:srgbClr>
                  </a:gs>
                  <a:gs pos="5400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grpSp>
            <p:nvGrpSpPr>
              <p:cNvPr id="393" name="Group 104"/>
              <p:cNvGrpSpPr/>
              <p:nvPr/>
            </p:nvGrpSpPr>
            <p:grpSpPr bwMode="auto">
              <a:xfrm>
                <a:off x="812771" y="5933069"/>
                <a:ext cx="1034710" cy="357349"/>
                <a:chOff x="4128636" y="3606589"/>
                <a:chExt cx="568145" cy="338667"/>
              </a:xfrm>
            </p:grpSpPr>
            <p:sp>
              <p:nvSpPr>
                <p:cNvPr id="416" name="Oval 415"/>
                <p:cNvSpPr/>
                <p:nvPr/>
              </p:nvSpPr>
              <p:spPr>
                <a:xfrm>
                  <a:off x="4128649" y="3720080"/>
                  <a:ext cx="568332" cy="225176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17" name="Rectangle 416"/>
                <p:cNvSpPr/>
                <p:nvPr/>
              </p:nvSpPr>
              <p:spPr>
                <a:xfrm>
                  <a:off x="4128649" y="3720080"/>
                  <a:ext cx="568332" cy="111898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18" name="Oval 417"/>
                <p:cNvSpPr/>
                <p:nvPr/>
              </p:nvSpPr>
              <p:spPr>
                <a:xfrm>
                  <a:off x="4128649" y="3606801"/>
                  <a:ext cx="568332" cy="225176"/>
                </a:xfrm>
                <a:prstGeom prst="ellipse">
                  <a:avLst/>
                </a:prstGeom>
                <a:solidFill>
                  <a:srgbClr val="3333CC">
                    <a:lumMod val="60000"/>
                    <a:lumOff val="40000"/>
                    <a:alpha val="7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19" name="Straight Connector 418"/>
                <p:cNvCxnSpPr/>
                <p:nvPr/>
              </p:nvCxnSpPr>
              <p:spPr>
                <a:xfrm>
                  <a:off x="4696981" y="3720080"/>
                  <a:ext cx="0" cy="111898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20" name="Straight Connector 419"/>
                <p:cNvCxnSpPr/>
                <p:nvPr/>
              </p:nvCxnSpPr>
              <p:spPr>
                <a:xfrm>
                  <a:off x="4128649" y="3720080"/>
                  <a:ext cx="0" cy="111898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394" name="Rectangle 393"/>
              <p:cNvSpPr/>
              <p:nvPr/>
            </p:nvSpPr>
            <p:spPr bwMode="auto">
              <a:xfrm>
                <a:off x="817079" y="5203658"/>
                <a:ext cx="1027112" cy="860514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  <a:alpha val="62000"/>
                    </a:srgbClr>
                  </a:gs>
                  <a:gs pos="54000">
                    <a:srgbClr val="3333CC">
                      <a:lumMod val="40000"/>
                      <a:lumOff val="6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95" name="Straight Connector 394"/>
              <p:cNvCxnSpPr>
                <a:endCxn id="417" idx="1"/>
              </p:cNvCxnSpPr>
              <p:nvPr/>
            </p:nvCxnSpPr>
            <p:spPr bwMode="auto">
              <a:xfrm>
                <a:off x="801363" y="4466995"/>
                <a:ext cx="11432" cy="1644862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cxnSp>
            <p:nvCxnSpPr>
              <p:cNvPr id="396" name="Straight Connector 395"/>
              <p:cNvCxnSpPr>
                <a:endCxn id="417" idx="3"/>
              </p:cNvCxnSpPr>
              <p:nvPr/>
            </p:nvCxnSpPr>
            <p:spPr bwMode="auto">
              <a:xfrm>
                <a:off x="1842763" y="4466995"/>
                <a:ext cx="5083" cy="1644862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97" name="Group 9"/>
              <p:cNvGrpSpPr/>
              <p:nvPr/>
            </p:nvGrpSpPr>
            <p:grpSpPr bwMode="auto">
              <a:xfrm>
                <a:off x="777993" y="4169528"/>
                <a:ext cx="1079500" cy="395024"/>
                <a:chOff x="2183302" y="1574638"/>
                <a:chExt cx="1200154" cy="430181"/>
              </a:xfrm>
            </p:grpSpPr>
            <p:sp>
              <p:nvSpPr>
                <p:cNvPr id="407" name="Oval 406"/>
                <p:cNvSpPr/>
                <p:nvPr/>
              </p:nvSpPr>
              <p:spPr bwMode="auto">
                <a:xfrm flipV="1">
                  <a:off x="2186832" y="1690517"/>
                  <a:ext cx="1194859" cy="314302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08" name="Rectangle 407"/>
                <p:cNvSpPr/>
                <p:nvPr/>
              </p:nvSpPr>
              <p:spPr bwMode="auto">
                <a:xfrm>
                  <a:off x="2183302" y="1734964"/>
                  <a:ext cx="1198389" cy="112704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09" name="Oval 408"/>
                <p:cNvSpPr/>
                <p:nvPr/>
              </p:nvSpPr>
              <p:spPr bwMode="auto">
                <a:xfrm flipV="1">
                  <a:off x="2183302" y="1574638"/>
                  <a:ext cx="1196624" cy="314302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10" name="Freeform 409"/>
                <p:cNvSpPr/>
                <p:nvPr/>
              </p:nvSpPr>
              <p:spPr bwMode="auto">
                <a:xfrm>
                  <a:off x="2490400" y="1671469"/>
                  <a:ext cx="582428" cy="15715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11" name="Freeform 410"/>
                <p:cNvSpPr/>
                <p:nvPr/>
              </p:nvSpPr>
              <p:spPr bwMode="auto">
                <a:xfrm>
                  <a:off x="2430393" y="1630197"/>
                  <a:ext cx="702443" cy="109529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12" name="Freeform 411"/>
                <p:cNvSpPr/>
                <p:nvPr/>
              </p:nvSpPr>
              <p:spPr bwMode="auto">
                <a:xfrm>
                  <a:off x="2892805" y="1723852"/>
                  <a:ext cx="257680" cy="95243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13" name="Freeform 412"/>
                <p:cNvSpPr/>
                <p:nvPr/>
              </p:nvSpPr>
              <p:spPr bwMode="auto">
                <a:xfrm>
                  <a:off x="2418037" y="1725440"/>
                  <a:ext cx="254150" cy="95243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14" name="Straight Connector 413"/>
                <p:cNvCxnSpPr>
                  <a:endCxn id="409" idx="2"/>
                </p:cNvCxnSpPr>
                <p:nvPr/>
              </p:nvCxnSpPr>
              <p:spPr bwMode="auto">
                <a:xfrm flipH="1" flipV="1">
                  <a:off x="2183302" y="1731787"/>
                  <a:ext cx="3530" cy="122228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415" name="Straight Connector 414"/>
                <p:cNvCxnSpPr/>
                <p:nvPr/>
              </p:nvCxnSpPr>
              <p:spPr bwMode="auto">
                <a:xfrm flipH="1" flipV="1">
                  <a:off x="3379926" y="1728615"/>
                  <a:ext cx="3530" cy="122228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sp>
            <p:nvSpPr>
              <p:cNvPr id="398" name="Rectangle 397"/>
              <p:cNvSpPr/>
              <p:nvPr/>
            </p:nvSpPr>
            <p:spPr bwMode="auto">
              <a:xfrm>
                <a:off x="546153" y="4588083"/>
                <a:ext cx="1670709" cy="1303807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99" name="TextBox 398"/>
              <p:cNvSpPr txBox="1"/>
              <p:nvPr/>
            </p:nvSpPr>
            <p:spPr>
              <a:xfrm>
                <a:off x="540390" y="4583226"/>
                <a:ext cx="620971" cy="3111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dest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00" name="TextBox 399"/>
              <p:cNvSpPr txBox="1"/>
              <p:nvPr/>
            </p:nvSpPr>
            <p:spPr>
              <a:xfrm>
                <a:off x="1162170" y="4587898"/>
                <a:ext cx="1070012" cy="3111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interface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cxnSp>
            <p:nvCxnSpPr>
              <p:cNvPr id="401" name="Straight Connector 400"/>
              <p:cNvCxnSpPr/>
              <p:nvPr/>
            </p:nvCxnSpPr>
            <p:spPr bwMode="auto">
              <a:xfrm>
                <a:off x="1154183" y="4593421"/>
                <a:ext cx="1345" cy="1293547"/>
              </a:xfrm>
              <a:prstGeom prst="line">
                <a:avLst/>
              </a:prstGeom>
              <a:solidFill>
                <a:srgbClr val="00CC99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02" name="Straight Connector 401"/>
              <p:cNvCxnSpPr/>
              <p:nvPr/>
            </p:nvCxnSpPr>
            <p:spPr bwMode="auto">
              <a:xfrm flipH="1">
                <a:off x="537654" y="4911108"/>
                <a:ext cx="1679208" cy="0"/>
              </a:xfrm>
              <a:prstGeom prst="line">
                <a:avLst/>
              </a:prstGeom>
              <a:solidFill>
                <a:srgbClr val="00CC99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405" name="TextBox 404"/>
              <p:cNvSpPr txBox="1"/>
              <p:nvPr/>
            </p:nvSpPr>
            <p:spPr>
              <a:xfrm>
                <a:off x="1222724" y="4844159"/>
                <a:ext cx="415498" cy="3205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…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9" name="TextBox 428"/>
              <p:cNvSpPr txBox="1"/>
              <p:nvPr/>
            </p:nvSpPr>
            <p:spPr>
              <a:xfrm>
                <a:off x="1218025" y="5574320"/>
                <a:ext cx="415498" cy="3205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…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30" name="TextBox 429"/>
              <p:cNvSpPr txBox="1"/>
              <p:nvPr/>
            </p:nvSpPr>
            <p:spPr>
              <a:xfrm>
                <a:off x="646020" y="4843576"/>
                <a:ext cx="415498" cy="3205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…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31" name="TextBox 430"/>
              <p:cNvSpPr txBox="1"/>
              <p:nvPr/>
            </p:nvSpPr>
            <p:spPr>
              <a:xfrm>
                <a:off x="669517" y="5573736"/>
                <a:ext cx="415498" cy="3205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…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</p:grpSp>
      <p:sp>
        <p:nvSpPr>
          <p:cNvPr id="422" name="TextBox 421"/>
          <p:cNvSpPr txBox="1"/>
          <p:nvPr/>
        </p:nvSpPr>
        <p:spPr>
          <a:xfrm>
            <a:off x="491927" y="2538311"/>
            <a:ext cx="1117981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local link interfaces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at 1a, 1d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28" name="Rectangle 4"/>
          <p:cNvSpPr txBox="1">
            <a:spLocks noChangeArrowheads="1"/>
          </p:cNvSpPr>
          <p:nvPr/>
        </p:nvSpPr>
        <p:spPr bwMode="auto">
          <a:xfrm>
            <a:off x="3129859" y="5365940"/>
            <a:ext cx="8270914" cy="5108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marL="294005" marR="0" lvl="0" indent="-294005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at 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d: to get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X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, use  interface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1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Arial" panose="020B0604020202020204"/>
            </a:endParaRPr>
          </a:p>
        </p:txBody>
      </p:sp>
      <p:grpSp>
        <p:nvGrpSpPr>
          <p:cNvPr id="137" name="Group 136"/>
          <p:cNvGrpSpPr/>
          <p:nvPr/>
        </p:nvGrpSpPr>
        <p:grpSpPr>
          <a:xfrm>
            <a:off x="1260825" y="5090966"/>
            <a:ext cx="917328" cy="370003"/>
            <a:chOff x="1260825" y="5090966"/>
            <a:chExt cx="917328" cy="370003"/>
          </a:xfrm>
        </p:grpSpPr>
        <p:sp>
          <p:nvSpPr>
            <p:cNvPr id="3" name="TextBox 2"/>
            <p:cNvSpPr txBox="1"/>
            <p:nvPr/>
          </p:nvSpPr>
          <p:spPr>
            <a:xfrm>
              <a:off x="1260825" y="509163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1c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2" name="TextBox 431"/>
            <p:cNvSpPr txBox="1"/>
            <p:nvPr/>
          </p:nvSpPr>
          <p:spPr>
            <a:xfrm>
              <a:off x="1876467" y="509096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1312521" y="5421278"/>
            <a:ext cx="864960" cy="372689"/>
            <a:chOff x="1312521" y="5421278"/>
            <a:chExt cx="864960" cy="372689"/>
          </a:xfrm>
        </p:grpSpPr>
        <p:sp>
          <p:nvSpPr>
            <p:cNvPr id="433" name="TextBox 432"/>
            <p:cNvSpPr txBox="1"/>
            <p:nvPr/>
          </p:nvSpPr>
          <p:spPr>
            <a:xfrm>
              <a:off x="1312521" y="5421278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X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4" name="TextBox 433"/>
            <p:cNvSpPr txBox="1"/>
            <p:nvPr/>
          </p:nvSpPr>
          <p:spPr>
            <a:xfrm>
              <a:off x="1875795" y="542463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82" name="Group 281"/>
          <p:cNvGrpSpPr/>
          <p:nvPr/>
        </p:nvGrpSpPr>
        <p:grpSpPr>
          <a:xfrm>
            <a:off x="2293495" y="1828802"/>
            <a:ext cx="1139242" cy="1021848"/>
            <a:chOff x="852623" y="3061858"/>
            <a:chExt cx="1139242" cy="1021848"/>
          </a:xfrm>
        </p:grpSpPr>
        <p:grpSp>
          <p:nvGrpSpPr>
            <p:cNvPr id="283" name="Group 282"/>
            <p:cNvGrpSpPr/>
            <p:nvPr/>
          </p:nvGrpSpPr>
          <p:grpSpPr>
            <a:xfrm>
              <a:off x="852623" y="3198229"/>
              <a:ext cx="760478" cy="811277"/>
              <a:chOff x="4511542" y="2820739"/>
              <a:chExt cx="760478" cy="811277"/>
            </a:xfrm>
          </p:grpSpPr>
          <p:cxnSp>
            <p:nvCxnSpPr>
              <p:cNvPr id="287" name="Straight Arrow Connector 286"/>
              <p:cNvCxnSpPr/>
              <p:nvPr/>
            </p:nvCxnSpPr>
            <p:spPr bwMode="auto">
              <a:xfrm flipH="1" flipV="1">
                <a:off x="4870276" y="2820739"/>
                <a:ext cx="401744" cy="302376"/>
              </a:xfrm>
              <a:prstGeom prst="straightConnector1">
                <a:avLst/>
              </a:prstGeom>
              <a:solidFill>
                <a:schemeClr val="accent1"/>
              </a:solidFill>
              <a:ln w="25400" cap="flat" cmpd="sng" algn="ctr">
                <a:solidFill>
                  <a:srgbClr val="CC000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288" name="Straight Arrow Connector 287"/>
              <p:cNvCxnSpPr/>
              <p:nvPr/>
            </p:nvCxnSpPr>
            <p:spPr bwMode="auto">
              <a:xfrm flipH="1" flipV="1">
                <a:off x="4511542" y="3225138"/>
                <a:ext cx="641247" cy="1"/>
              </a:xfrm>
              <a:prstGeom prst="straightConnector1">
                <a:avLst/>
              </a:prstGeom>
              <a:solidFill>
                <a:schemeClr val="accent1"/>
              </a:solidFill>
              <a:ln w="25400" cap="flat" cmpd="sng" algn="ctr">
                <a:solidFill>
                  <a:srgbClr val="CC000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289" name="Straight Arrow Connector 288"/>
              <p:cNvCxnSpPr/>
              <p:nvPr/>
            </p:nvCxnSpPr>
            <p:spPr bwMode="auto">
              <a:xfrm flipH="1">
                <a:off x="4834894" y="3343933"/>
                <a:ext cx="422409" cy="288083"/>
              </a:xfrm>
              <a:prstGeom prst="straightConnector1">
                <a:avLst/>
              </a:prstGeom>
              <a:solidFill>
                <a:schemeClr val="accent1"/>
              </a:solidFill>
              <a:ln w="25400" cap="flat" cmpd="sng" algn="ctr">
                <a:solidFill>
                  <a:srgbClr val="CC000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  <p:sp>
          <p:nvSpPr>
            <p:cNvPr id="284" name="TextBox 283"/>
            <p:cNvSpPr txBox="1"/>
            <p:nvPr/>
          </p:nvSpPr>
          <p:spPr>
            <a:xfrm>
              <a:off x="915200" y="3355868"/>
              <a:ext cx="60061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AS3,X</a:t>
              </a:r>
              <a:endPara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5" name="TextBox 284"/>
            <p:cNvSpPr txBox="1"/>
            <p:nvPr/>
          </p:nvSpPr>
          <p:spPr>
            <a:xfrm>
              <a:off x="1365356" y="3061858"/>
              <a:ext cx="60061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AS3,X</a:t>
              </a:r>
              <a:endPara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6" name="TextBox 285"/>
            <p:cNvSpPr txBox="1"/>
            <p:nvPr/>
          </p:nvSpPr>
          <p:spPr>
            <a:xfrm>
              <a:off x="1391251" y="3775929"/>
              <a:ext cx="60061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AS3,X</a:t>
              </a:r>
              <a:endPara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3" grpId="0"/>
      <p:bldP spid="422" grpId="0"/>
      <p:bldP spid="422" grpId="1"/>
      <p:bldP spid="428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9" name="Group 708"/>
          <p:cNvGrpSpPr/>
          <p:nvPr/>
        </p:nvGrpSpPr>
        <p:grpSpPr>
          <a:xfrm>
            <a:off x="1163507" y="1064076"/>
            <a:ext cx="9801110" cy="2876474"/>
            <a:chOff x="1113403" y="1064076"/>
            <a:chExt cx="9801110" cy="2876474"/>
          </a:xfrm>
        </p:grpSpPr>
        <p:grpSp>
          <p:nvGrpSpPr>
            <p:cNvPr id="710" name="Group 709"/>
            <p:cNvGrpSpPr/>
            <p:nvPr/>
          </p:nvGrpSpPr>
          <p:grpSpPr>
            <a:xfrm>
              <a:off x="1113403" y="1064076"/>
              <a:ext cx="9801110" cy="2876474"/>
              <a:chOff x="1426553" y="3694542"/>
              <a:chExt cx="9801110" cy="2876474"/>
            </a:xfrm>
          </p:grpSpPr>
          <p:grpSp>
            <p:nvGrpSpPr>
              <p:cNvPr id="712" name="Group 711"/>
              <p:cNvGrpSpPr/>
              <p:nvPr/>
            </p:nvGrpSpPr>
            <p:grpSpPr>
              <a:xfrm>
                <a:off x="1426553" y="3694542"/>
                <a:ext cx="9249542" cy="2876474"/>
                <a:chOff x="1426553" y="3694542"/>
                <a:chExt cx="9249542" cy="2876474"/>
              </a:xfrm>
            </p:grpSpPr>
            <p:grpSp>
              <p:nvGrpSpPr>
                <p:cNvPr id="730" name="Group 729"/>
                <p:cNvGrpSpPr/>
                <p:nvPr/>
              </p:nvGrpSpPr>
              <p:grpSpPr>
                <a:xfrm>
                  <a:off x="4625977" y="4850481"/>
                  <a:ext cx="2545688" cy="1720535"/>
                  <a:chOff x="4625977" y="4850481"/>
                  <a:chExt cx="2545688" cy="1720535"/>
                </a:xfrm>
              </p:grpSpPr>
              <p:grpSp>
                <p:nvGrpSpPr>
                  <p:cNvPr id="864" name="Group 863"/>
                  <p:cNvGrpSpPr/>
                  <p:nvPr/>
                </p:nvGrpSpPr>
                <p:grpSpPr>
                  <a:xfrm>
                    <a:off x="4625977" y="4850481"/>
                    <a:ext cx="2545688" cy="1720535"/>
                    <a:chOff x="-2170772" y="2784954"/>
                    <a:chExt cx="2712783" cy="1853712"/>
                  </a:xfrm>
                </p:grpSpPr>
                <p:sp>
                  <p:nvSpPr>
                    <p:cNvPr id="866" name="Freeform 2"/>
                    <p:cNvSpPr/>
                    <p:nvPr/>
                  </p:nvSpPr>
                  <p:spPr bwMode="auto">
                    <a:xfrm>
                      <a:off x="-2170772" y="2784954"/>
                      <a:ext cx="2712783" cy="1853712"/>
                    </a:xfrm>
                    <a:custGeom>
                      <a:avLst/>
                      <a:gdLst>
                        <a:gd name="T0" fmla="*/ 648763 w 10001"/>
                        <a:gd name="T1" fmla="*/ 34777612 h 10125"/>
                        <a:gd name="T2" fmla="*/ 115976403 w 10001"/>
                        <a:gd name="T3" fmla="*/ 13733703 h 10125"/>
                        <a:gd name="T4" fmla="*/ 507700960 w 10001"/>
                        <a:gd name="T5" fmla="*/ 8662125 h 10125"/>
                        <a:gd name="T6" fmla="*/ 810212713 w 10001"/>
                        <a:gd name="T7" fmla="*/ 0 h 10125"/>
                        <a:gd name="T8" fmla="*/ 1090015738 w 10001"/>
                        <a:gd name="T9" fmla="*/ 8687929 h 10125"/>
                        <a:gd name="T10" fmla="*/ 1310938763 w 10001"/>
                        <a:gd name="T11" fmla="*/ 4279362 h 10125"/>
                        <a:gd name="T12" fmla="*/ 1620263134 w 10001"/>
                        <a:gd name="T13" fmla="*/ 25736690 h 10125"/>
                        <a:gd name="T14" fmla="*/ 1394798364 w 10001"/>
                        <a:gd name="T15" fmla="*/ 58525268 h 10125"/>
                        <a:gd name="T16" fmla="*/ 1134622140 w 10001"/>
                        <a:gd name="T17" fmla="*/ 80266624 h 10125"/>
                        <a:gd name="T18" fmla="*/ 860820276 w 10001"/>
                        <a:gd name="T19" fmla="*/ 76142271 h 10125"/>
                        <a:gd name="T20" fmla="*/ 708996782 w 10001"/>
                        <a:gd name="T21" fmla="*/ 85346835 h 10125"/>
                        <a:gd name="T22" fmla="*/ 509322667 w 10001"/>
                        <a:gd name="T23" fmla="*/ 86268164 h 10125"/>
                        <a:gd name="T24" fmla="*/ 353443899 w 10001"/>
                        <a:gd name="T25" fmla="*/ 67979516 h 10125"/>
                        <a:gd name="T26" fmla="*/ 192536914 w 10001"/>
                        <a:gd name="T27" fmla="*/ 64535347 h 10125"/>
                        <a:gd name="T28" fmla="*/ 648763 w 10001"/>
                        <a:gd name="T29" fmla="*/ 34777612 h 10125"/>
                        <a:gd name="T30" fmla="*/ 0 60000 65536"/>
                        <a:gd name="T31" fmla="*/ 0 60000 65536"/>
                        <a:gd name="T32" fmla="*/ 0 60000 65536"/>
                        <a:gd name="T33" fmla="*/ 0 60000 65536"/>
                        <a:gd name="T34" fmla="*/ 0 60000 65536"/>
                        <a:gd name="T35" fmla="*/ 0 60000 65536"/>
                        <a:gd name="T36" fmla="*/ 0 60000 65536"/>
                        <a:gd name="T37" fmla="*/ 0 60000 65536"/>
                        <a:gd name="T38" fmla="*/ 0 60000 65536"/>
                        <a:gd name="T39" fmla="*/ 0 60000 65536"/>
                        <a:gd name="T40" fmla="*/ 0 60000 65536"/>
                        <a:gd name="T41" fmla="*/ 0 60000 65536"/>
                        <a:gd name="T42" fmla="*/ 0 60000 65536"/>
                        <a:gd name="T43" fmla="*/ 0 60000 65536"/>
                        <a:gd name="T44" fmla="*/ 0 60000 65536"/>
                        <a:gd name="connsiteX0" fmla="*/ 4 w 10040"/>
                        <a:gd name="connsiteY0" fmla="*/ 4039 h 10125"/>
                        <a:gd name="connsiteX1" fmla="*/ 715 w 10040"/>
                        <a:gd name="connsiteY1" fmla="*/ 1595 h 10125"/>
                        <a:gd name="connsiteX2" fmla="*/ 3130 w 10040"/>
                        <a:gd name="connsiteY2" fmla="*/ 1006 h 10125"/>
                        <a:gd name="connsiteX3" fmla="*/ 4995 w 10040"/>
                        <a:gd name="connsiteY3" fmla="*/ 0 h 10125"/>
                        <a:gd name="connsiteX4" fmla="*/ 6720 w 10040"/>
                        <a:gd name="connsiteY4" fmla="*/ 1009 h 10125"/>
                        <a:gd name="connsiteX5" fmla="*/ 9989 w 10040"/>
                        <a:gd name="connsiteY5" fmla="*/ 2989 h 10125"/>
                        <a:gd name="connsiteX6" fmla="*/ 8599 w 10040"/>
                        <a:gd name="connsiteY6" fmla="*/ 6797 h 10125"/>
                        <a:gd name="connsiteX7" fmla="*/ 6995 w 10040"/>
                        <a:gd name="connsiteY7" fmla="*/ 9322 h 10125"/>
                        <a:gd name="connsiteX8" fmla="*/ 5307 w 10040"/>
                        <a:gd name="connsiteY8" fmla="*/ 8843 h 10125"/>
                        <a:gd name="connsiteX9" fmla="*/ 4371 w 10040"/>
                        <a:gd name="connsiteY9" fmla="*/ 9912 h 10125"/>
                        <a:gd name="connsiteX10" fmla="*/ 3140 w 10040"/>
                        <a:gd name="connsiteY10" fmla="*/ 10019 h 10125"/>
                        <a:gd name="connsiteX11" fmla="*/ 2179 w 10040"/>
                        <a:gd name="connsiteY11" fmla="*/ 7895 h 10125"/>
                        <a:gd name="connsiteX12" fmla="*/ 1187 w 10040"/>
                        <a:gd name="connsiteY12" fmla="*/ 7495 h 10125"/>
                        <a:gd name="connsiteX13" fmla="*/ 4 w 10040"/>
                        <a:gd name="connsiteY13" fmla="*/ 4039 h 10125"/>
                        <a:gd name="connsiteX0-1" fmla="*/ 4 w 8600"/>
                        <a:gd name="connsiteY0-2" fmla="*/ 4042 h 10128"/>
                        <a:gd name="connsiteX1-3" fmla="*/ 715 w 8600"/>
                        <a:gd name="connsiteY1-4" fmla="*/ 1598 h 10128"/>
                        <a:gd name="connsiteX2-5" fmla="*/ 3130 w 8600"/>
                        <a:gd name="connsiteY2-6" fmla="*/ 1009 h 10128"/>
                        <a:gd name="connsiteX3-7" fmla="*/ 4995 w 8600"/>
                        <a:gd name="connsiteY3-8" fmla="*/ 3 h 10128"/>
                        <a:gd name="connsiteX4-9" fmla="*/ 6720 w 8600"/>
                        <a:gd name="connsiteY4-10" fmla="*/ 1012 h 10128"/>
                        <a:gd name="connsiteX5-11" fmla="*/ 8599 w 8600"/>
                        <a:gd name="connsiteY5-12" fmla="*/ 6800 h 10128"/>
                        <a:gd name="connsiteX6-13" fmla="*/ 6995 w 8600"/>
                        <a:gd name="connsiteY6-14" fmla="*/ 9325 h 10128"/>
                        <a:gd name="connsiteX7-15" fmla="*/ 5307 w 8600"/>
                        <a:gd name="connsiteY7-16" fmla="*/ 8846 h 10128"/>
                        <a:gd name="connsiteX8-17" fmla="*/ 4371 w 8600"/>
                        <a:gd name="connsiteY8-18" fmla="*/ 9915 h 10128"/>
                        <a:gd name="connsiteX9-19" fmla="*/ 3140 w 8600"/>
                        <a:gd name="connsiteY9-20" fmla="*/ 10022 h 10128"/>
                        <a:gd name="connsiteX10-21" fmla="*/ 2179 w 8600"/>
                        <a:gd name="connsiteY10-22" fmla="*/ 7898 h 10128"/>
                        <a:gd name="connsiteX11-23" fmla="*/ 1187 w 8600"/>
                        <a:gd name="connsiteY11-24" fmla="*/ 7498 h 10128"/>
                        <a:gd name="connsiteX12-25" fmla="*/ 4 w 8600"/>
                        <a:gd name="connsiteY12-26" fmla="*/ 4042 h 10128"/>
                        <a:gd name="connsiteX0-27" fmla="*/ 4 w 9326"/>
                        <a:gd name="connsiteY0-28" fmla="*/ 3988 h 9997"/>
                        <a:gd name="connsiteX1-29" fmla="*/ 830 w 9326"/>
                        <a:gd name="connsiteY1-30" fmla="*/ 1575 h 9997"/>
                        <a:gd name="connsiteX2-31" fmla="*/ 3639 w 9326"/>
                        <a:gd name="connsiteY2-32" fmla="*/ 993 h 9997"/>
                        <a:gd name="connsiteX3-33" fmla="*/ 5807 w 9326"/>
                        <a:gd name="connsiteY3-34" fmla="*/ 0 h 9997"/>
                        <a:gd name="connsiteX4-35" fmla="*/ 7813 w 9326"/>
                        <a:gd name="connsiteY4-36" fmla="*/ 996 h 9997"/>
                        <a:gd name="connsiteX5-37" fmla="*/ 9324 w 9326"/>
                        <a:gd name="connsiteY5-38" fmla="*/ 5746 h 9997"/>
                        <a:gd name="connsiteX6-39" fmla="*/ 8133 w 9326"/>
                        <a:gd name="connsiteY6-40" fmla="*/ 9204 h 9997"/>
                        <a:gd name="connsiteX7-41" fmla="*/ 6170 w 9326"/>
                        <a:gd name="connsiteY7-42" fmla="*/ 8731 h 9997"/>
                        <a:gd name="connsiteX8-43" fmla="*/ 5082 w 9326"/>
                        <a:gd name="connsiteY8-44" fmla="*/ 9787 h 9997"/>
                        <a:gd name="connsiteX9-45" fmla="*/ 3650 w 9326"/>
                        <a:gd name="connsiteY9-46" fmla="*/ 9892 h 9997"/>
                        <a:gd name="connsiteX10-47" fmla="*/ 2533 w 9326"/>
                        <a:gd name="connsiteY10-48" fmla="*/ 7795 h 9997"/>
                        <a:gd name="connsiteX11-49" fmla="*/ 1379 w 9326"/>
                        <a:gd name="connsiteY11-50" fmla="*/ 7400 h 9997"/>
                        <a:gd name="connsiteX12-51" fmla="*/ 4 w 9326"/>
                        <a:gd name="connsiteY12-52" fmla="*/ 3988 h 9997"/>
                        <a:gd name="connsiteX0-53" fmla="*/ 4 w 10001"/>
                        <a:gd name="connsiteY0-54" fmla="*/ 3989 h 10041"/>
                        <a:gd name="connsiteX1-55" fmla="*/ 890 w 10001"/>
                        <a:gd name="connsiteY1-56" fmla="*/ 1575 h 10041"/>
                        <a:gd name="connsiteX2-57" fmla="*/ 3902 w 10001"/>
                        <a:gd name="connsiteY2-58" fmla="*/ 993 h 10041"/>
                        <a:gd name="connsiteX3-59" fmla="*/ 6227 w 10001"/>
                        <a:gd name="connsiteY3-60" fmla="*/ 0 h 10041"/>
                        <a:gd name="connsiteX4-61" fmla="*/ 8378 w 10001"/>
                        <a:gd name="connsiteY4-62" fmla="*/ 996 h 10041"/>
                        <a:gd name="connsiteX5-63" fmla="*/ 9998 w 10001"/>
                        <a:gd name="connsiteY5-64" fmla="*/ 5748 h 10041"/>
                        <a:gd name="connsiteX6-65" fmla="*/ 8721 w 10001"/>
                        <a:gd name="connsiteY6-66" fmla="*/ 9207 h 10041"/>
                        <a:gd name="connsiteX7-67" fmla="*/ 5449 w 10001"/>
                        <a:gd name="connsiteY7-68" fmla="*/ 9790 h 10041"/>
                        <a:gd name="connsiteX8-69" fmla="*/ 3914 w 10001"/>
                        <a:gd name="connsiteY8-70" fmla="*/ 9895 h 10041"/>
                        <a:gd name="connsiteX9-71" fmla="*/ 2716 w 10001"/>
                        <a:gd name="connsiteY9-72" fmla="*/ 7797 h 10041"/>
                        <a:gd name="connsiteX10-73" fmla="*/ 1479 w 10001"/>
                        <a:gd name="connsiteY10-74" fmla="*/ 7402 h 10041"/>
                        <a:gd name="connsiteX11-75" fmla="*/ 4 w 10001"/>
                        <a:gd name="connsiteY11-76" fmla="*/ 3989 h 10041"/>
                        <a:gd name="connsiteX0-77" fmla="*/ 4 w 10001"/>
                        <a:gd name="connsiteY0-78" fmla="*/ 3989 h 14825"/>
                        <a:gd name="connsiteX1-79" fmla="*/ 890 w 10001"/>
                        <a:gd name="connsiteY1-80" fmla="*/ 1575 h 14825"/>
                        <a:gd name="connsiteX2-81" fmla="*/ 3902 w 10001"/>
                        <a:gd name="connsiteY2-82" fmla="*/ 993 h 14825"/>
                        <a:gd name="connsiteX3-83" fmla="*/ 6227 w 10001"/>
                        <a:gd name="connsiteY3-84" fmla="*/ 0 h 14825"/>
                        <a:gd name="connsiteX4-85" fmla="*/ 8378 w 10001"/>
                        <a:gd name="connsiteY4-86" fmla="*/ 996 h 14825"/>
                        <a:gd name="connsiteX5-87" fmla="*/ 9998 w 10001"/>
                        <a:gd name="connsiteY5-88" fmla="*/ 5748 h 14825"/>
                        <a:gd name="connsiteX6-89" fmla="*/ 8721 w 10001"/>
                        <a:gd name="connsiteY6-90" fmla="*/ 9207 h 14825"/>
                        <a:gd name="connsiteX7-91" fmla="*/ 6011 w 10001"/>
                        <a:gd name="connsiteY7-92" fmla="*/ 14823 h 14825"/>
                        <a:gd name="connsiteX8-93" fmla="*/ 3914 w 10001"/>
                        <a:gd name="connsiteY8-94" fmla="*/ 9895 h 14825"/>
                        <a:gd name="connsiteX9-95" fmla="*/ 2716 w 10001"/>
                        <a:gd name="connsiteY9-96" fmla="*/ 7797 h 14825"/>
                        <a:gd name="connsiteX10-97" fmla="*/ 1479 w 10001"/>
                        <a:gd name="connsiteY10-98" fmla="*/ 7402 h 14825"/>
                        <a:gd name="connsiteX11-99" fmla="*/ 4 w 10001"/>
                        <a:gd name="connsiteY11-100" fmla="*/ 3989 h 14825"/>
                        <a:gd name="connsiteX0-101" fmla="*/ 4 w 10001"/>
                        <a:gd name="connsiteY0-102" fmla="*/ 7436 h 18272"/>
                        <a:gd name="connsiteX1-103" fmla="*/ 890 w 10001"/>
                        <a:gd name="connsiteY1-104" fmla="*/ 5022 h 18272"/>
                        <a:gd name="connsiteX2-105" fmla="*/ 3902 w 10001"/>
                        <a:gd name="connsiteY2-106" fmla="*/ 4440 h 18272"/>
                        <a:gd name="connsiteX3-107" fmla="*/ 6026 w 10001"/>
                        <a:gd name="connsiteY3-108" fmla="*/ 0 h 18272"/>
                        <a:gd name="connsiteX4-109" fmla="*/ 8378 w 10001"/>
                        <a:gd name="connsiteY4-110" fmla="*/ 4443 h 18272"/>
                        <a:gd name="connsiteX5-111" fmla="*/ 9998 w 10001"/>
                        <a:gd name="connsiteY5-112" fmla="*/ 9195 h 18272"/>
                        <a:gd name="connsiteX6-113" fmla="*/ 8721 w 10001"/>
                        <a:gd name="connsiteY6-114" fmla="*/ 12654 h 18272"/>
                        <a:gd name="connsiteX7-115" fmla="*/ 6011 w 10001"/>
                        <a:gd name="connsiteY7-116" fmla="*/ 18270 h 18272"/>
                        <a:gd name="connsiteX8-117" fmla="*/ 3914 w 10001"/>
                        <a:gd name="connsiteY8-118" fmla="*/ 13342 h 18272"/>
                        <a:gd name="connsiteX9-119" fmla="*/ 2716 w 10001"/>
                        <a:gd name="connsiteY9-120" fmla="*/ 11244 h 18272"/>
                        <a:gd name="connsiteX10-121" fmla="*/ 1479 w 10001"/>
                        <a:gd name="connsiteY10-122" fmla="*/ 10849 h 18272"/>
                        <a:gd name="connsiteX11-123" fmla="*/ 4 w 10001"/>
                        <a:gd name="connsiteY11-124" fmla="*/ 7436 h 18272"/>
                        <a:gd name="connsiteX0-125" fmla="*/ 1 w 9998"/>
                        <a:gd name="connsiteY0-126" fmla="*/ 7436 h 18272"/>
                        <a:gd name="connsiteX1-127" fmla="*/ 3899 w 9998"/>
                        <a:gd name="connsiteY1-128" fmla="*/ 4440 h 18272"/>
                        <a:gd name="connsiteX2-129" fmla="*/ 6023 w 9998"/>
                        <a:gd name="connsiteY2-130" fmla="*/ 0 h 18272"/>
                        <a:gd name="connsiteX3-131" fmla="*/ 8375 w 9998"/>
                        <a:gd name="connsiteY3-132" fmla="*/ 4443 h 18272"/>
                        <a:gd name="connsiteX4-133" fmla="*/ 9995 w 9998"/>
                        <a:gd name="connsiteY4-134" fmla="*/ 9195 h 18272"/>
                        <a:gd name="connsiteX5-135" fmla="*/ 8718 w 9998"/>
                        <a:gd name="connsiteY5-136" fmla="*/ 12654 h 18272"/>
                        <a:gd name="connsiteX6-137" fmla="*/ 6008 w 9998"/>
                        <a:gd name="connsiteY6-138" fmla="*/ 18270 h 18272"/>
                        <a:gd name="connsiteX7-139" fmla="*/ 3911 w 9998"/>
                        <a:gd name="connsiteY7-140" fmla="*/ 13342 h 18272"/>
                        <a:gd name="connsiteX8-141" fmla="*/ 2713 w 9998"/>
                        <a:gd name="connsiteY8-142" fmla="*/ 11244 h 18272"/>
                        <a:gd name="connsiteX9-143" fmla="*/ 1476 w 9998"/>
                        <a:gd name="connsiteY9-144" fmla="*/ 10849 h 18272"/>
                        <a:gd name="connsiteX10-145" fmla="*/ 1 w 9998"/>
                        <a:gd name="connsiteY10-146" fmla="*/ 7436 h 18272"/>
                        <a:gd name="connsiteX0-147" fmla="*/ 35 w 8559"/>
                        <a:gd name="connsiteY0-148" fmla="*/ 5938 h 10000"/>
                        <a:gd name="connsiteX1-149" fmla="*/ 2459 w 8559"/>
                        <a:gd name="connsiteY1-150" fmla="*/ 2430 h 10000"/>
                        <a:gd name="connsiteX2-151" fmla="*/ 4583 w 8559"/>
                        <a:gd name="connsiteY2-152" fmla="*/ 0 h 10000"/>
                        <a:gd name="connsiteX3-153" fmla="*/ 6936 w 8559"/>
                        <a:gd name="connsiteY3-154" fmla="*/ 2432 h 10000"/>
                        <a:gd name="connsiteX4-155" fmla="*/ 8556 w 8559"/>
                        <a:gd name="connsiteY4-156" fmla="*/ 5032 h 10000"/>
                        <a:gd name="connsiteX5-157" fmla="*/ 7279 w 8559"/>
                        <a:gd name="connsiteY5-158" fmla="*/ 6925 h 10000"/>
                        <a:gd name="connsiteX6-159" fmla="*/ 4568 w 8559"/>
                        <a:gd name="connsiteY6-160" fmla="*/ 9999 h 10000"/>
                        <a:gd name="connsiteX7-161" fmla="*/ 2471 w 8559"/>
                        <a:gd name="connsiteY7-162" fmla="*/ 7302 h 10000"/>
                        <a:gd name="connsiteX8-163" fmla="*/ 1273 w 8559"/>
                        <a:gd name="connsiteY8-164" fmla="*/ 6154 h 10000"/>
                        <a:gd name="connsiteX9-165" fmla="*/ 35 w 8559"/>
                        <a:gd name="connsiteY9-166" fmla="*/ 5938 h 10000"/>
                        <a:gd name="connsiteX0-167" fmla="*/ 49 w 9820"/>
                        <a:gd name="connsiteY0-168" fmla="*/ 4655 h 10000"/>
                        <a:gd name="connsiteX1-169" fmla="*/ 2693 w 9820"/>
                        <a:gd name="connsiteY1-170" fmla="*/ 2430 h 10000"/>
                        <a:gd name="connsiteX2-171" fmla="*/ 5175 w 9820"/>
                        <a:gd name="connsiteY2-172" fmla="*/ 0 h 10000"/>
                        <a:gd name="connsiteX3-173" fmla="*/ 7924 w 9820"/>
                        <a:gd name="connsiteY3-174" fmla="*/ 2432 h 10000"/>
                        <a:gd name="connsiteX4-175" fmla="*/ 9816 w 9820"/>
                        <a:gd name="connsiteY4-176" fmla="*/ 5032 h 10000"/>
                        <a:gd name="connsiteX5-177" fmla="*/ 8324 w 9820"/>
                        <a:gd name="connsiteY5-178" fmla="*/ 6925 h 10000"/>
                        <a:gd name="connsiteX6-179" fmla="*/ 5157 w 9820"/>
                        <a:gd name="connsiteY6-180" fmla="*/ 9999 h 10000"/>
                        <a:gd name="connsiteX7-181" fmla="*/ 2707 w 9820"/>
                        <a:gd name="connsiteY7-182" fmla="*/ 7302 h 10000"/>
                        <a:gd name="connsiteX8-183" fmla="*/ 1307 w 9820"/>
                        <a:gd name="connsiteY8-184" fmla="*/ 6154 h 10000"/>
                        <a:gd name="connsiteX9-185" fmla="*/ 49 w 9820"/>
                        <a:gd name="connsiteY9-186" fmla="*/ 4655 h 10000"/>
                        <a:gd name="connsiteX0-187" fmla="*/ 45 w 9995"/>
                        <a:gd name="connsiteY0-188" fmla="*/ 4655 h 10000"/>
                        <a:gd name="connsiteX1-189" fmla="*/ 2737 w 9995"/>
                        <a:gd name="connsiteY1-190" fmla="*/ 2430 h 10000"/>
                        <a:gd name="connsiteX2-191" fmla="*/ 5265 w 9995"/>
                        <a:gd name="connsiteY2-192" fmla="*/ 0 h 10000"/>
                        <a:gd name="connsiteX3-193" fmla="*/ 8064 w 9995"/>
                        <a:gd name="connsiteY3-194" fmla="*/ 2432 h 10000"/>
                        <a:gd name="connsiteX4-195" fmla="*/ 9991 w 9995"/>
                        <a:gd name="connsiteY4-196" fmla="*/ 5032 h 10000"/>
                        <a:gd name="connsiteX5-197" fmla="*/ 8472 w 9995"/>
                        <a:gd name="connsiteY5-198" fmla="*/ 6925 h 10000"/>
                        <a:gd name="connsiteX6-199" fmla="*/ 5247 w 9995"/>
                        <a:gd name="connsiteY6-200" fmla="*/ 9999 h 10000"/>
                        <a:gd name="connsiteX7-201" fmla="*/ 2752 w 9995"/>
                        <a:gd name="connsiteY7-202" fmla="*/ 7302 h 10000"/>
                        <a:gd name="connsiteX8-203" fmla="*/ 1374 w 9995"/>
                        <a:gd name="connsiteY8-204" fmla="*/ 6984 h 10000"/>
                        <a:gd name="connsiteX9-205" fmla="*/ 45 w 9995"/>
                        <a:gd name="connsiteY9-206" fmla="*/ 4655 h 10000"/>
                        <a:gd name="connsiteX0-207" fmla="*/ 45 w 10000"/>
                        <a:gd name="connsiteY0-208" fmla="*/ 5032 h 10377"/>
                        <a:gd name="connsiteX1-209" fmla="*/ 2738 w 10000"/>
                        <a:gd name="connsiteY1-210" fmla="*/ 2807 h 10377"/>
                        <a:gd name="connsiteX2-211" fmla="*/ 4886 w 10000"/>
                        <a:gd name="connsiteY2-212" fmla="*/ 0 h 10377"/>
                        <a:gd name="connsiteX3-213" fmla="*/ 8068 w 10000"/>
                        <a:gd name="connsiteY3-214" fmla="*/ 2809 h 10377"/>
                        <a:gd name="connsiteX4-215" fmla="*/ 9996 w 10000"/>
                        <a:gd name="connsiteY4-216" fmla="*/ 5409 h 10377"/>
                        <a:gd name="connsiteX5-217" fmla="*/ 8476 w 10000"/>
                        <a:gd name="connsiteY5-218" fmla="*/ 7302 h 10377"/>
                        <a:gd name="connsiteX6-219" fmla="*/ 5250 w 10000"/>
                        <a:gd name="connsiteY6-220" fmla="*/ 10376 h 10377"/>
                        <a:gd name="connsiteX7-221" fmla="*/ 2753 w 10000"/>
                        <a:gd name="connsiteY7-222" fmla="*/ 7679 h 10377"/>
                        <a:gd name="connsiteX8-223" fmla="*/ 1375 w 10000"/>
                        <a:gd name="connsiteY8-224" fmla="*/ 7361 h 10377"/>
                        <a:gd name="connsiteX9-225" fmla="*/ 45 w 10000"/>
                        <a:gd name="connsiteY9-226" fmla="*/ 5032 h 10377"/>
                        <a:gd name="connsiteX0-227" fmla="*/ 45 w 10000"/>
                        <a:gd name="connsiteY0-228" fmla="*/ 5036 h 10381"/>
                        <a:gd name="connsiteX1-229" fmla="*/ 2738 w 10000"/>
                        <a:gd name="connsiteY1-230" fmla="*/ 2811 h 10381"/>
                        <a:gd name="connsiteX2-231" fmla="*/ 4886 w 10000"/>
                        <a:gd name="connsiteY2-232" fmla="*/ 4 h 10381"/>
                        <a:gd name="connsiteX3-233" fmla="*/ 8068 w 10000"/>
                        <a:gd name="connsiteY3-234" fmla="*/ 2813 h 10381"/>
                        <a:gd name="connsiteX4-235" fmla="*/ 9996 w 10000"/>
                        <a:gd name="connsiteY4-236" fmla="*/ 5413 h 10381"/>
                        <a:gd name="connsiteX5-237" fmla="*/ 8476 w 10000"/>
                        <a:gd name="connsiteY5-238" fmla="*/ 7306 h 10381"/>
                        <a:gd name="connsiteX6-239" fmla="*/ 5250 w 10000"/>
                        <a:gd name="connsiteY6-240" fmla="*/ 10380 h 10381"/>
                        <a:gd name="connsiteX7-241" fmla="*/ 2753 w 10000"/>
                        <a:gd name="connsiteY7-242" fmla="*/ 7683 h 10381"/>
                        <a:gd name="connsiteX8-243" fmla="*/ 1375 w 10000"/>
                        <a:gd name="connsiteY8-244" fmla="*/ 7365 h 10381"/>
                        <a:gd name="connsiteX9-245" fmla="*/ 45 w 10000"/>
                        <a:gd name="connsiteY9-246" fmla="*/ 5036 h 10381"/>
                        <a:gd name="connsiteX0-247" fmla="*/ 45 w 10000"/>
                        <a:gd name="connsiteY0-248" fmla="*/ 5036 h 10796"/>
                        <a:gd name="connsiteX1-249" fmla="*/ 2738 w 10000"/>
                        <a:gd name="connsiteY1-250" fmla="*/ 2811 h 10796"/>
                        <a:gd name="connsiteX2-251" fmla="*/ 4886 w 10000"/>
                        <a:gd name="connsiteY2-252" fmla="*/ 4 h 10796"/>
                        <a:gd name="connsiteX3-253" fmla="*/ 8068 w 10000"/>
                        <a:gd name="connsiteY3-254" fmla="*/ 2813 h 10796"/>
                        <a:gd name="connsiteX4-255" fmla="*/ 9996 w 10000"/>
                        <a:gd name="connsiteY4-256" fmla="*/ 5413 h 10796"/>
                        <a:gd name="connsiteX5-257" fmla="*/ 8476 w 10000"/>
                        <a:gd name="connsiteY5-258" fmla="*/ 7306 h 10796"/>
                        <a:gd name="connsiteX6-259" fmla="*/ 5202 w 10000"/>
                        <a:gd name="connsiteY6-260" fmla="*/ 10795 h 10796"/>
                        <a:gd name="connsiteX7-261" fmla="*/ 2753 w 10000"/>
                        <a:gd name="connsiteY7-262" fmla="*/ 7683 h 10796"/>
                        <a:gd name="connsiteX8-263" fmla="*/ 1375 w 10000"/>
                        <a:gd name="connsiteY8-264" fmla="*/ 7365 h 10796"/>
                        <a:gd name="connsiteX9-265" fmla="*/ 45 w 10000"/>
                        <a:gd name="connsiteY9-266" fmla="*/ 5036 h 10796"/>
                        <a:gd name="connsiteX0-267" fmla="*/ 45 w 10000"/>
                        <a:gd name="connsiteY0-268" fmla="*/ 5036 h 10795"/>
                        <a:gd name="connsiteX1-269" fmla="*/ 2738 w 10000"/>
                        <a:gd name="connsiteY1-270" fmla="*/ 2811 h 10795"/>
                        <a:gd name="connsiteX2-271" fmla="*/ 4886 w 10000"/>
                        <a:gd name="connsiteY2-272" fmla="*/ 4 h 10795"/>
                        <a:gd name="connsiteX3-273" fmla="*/ 8068 w 10000"/>
                        <a:gd name="connsiteY3-274" fmla="*/ 2813 h 10795"/>
                        <a:gd name="connsiteX4-275" fmla="*/ 9996 w 10000"/>
                        <a:gd name="connsiteY4-276" fmla="*/ 5413 h 10795"/>
                        <a:gd name="connsiteX5-277" fmla="*/ 8476 w 10000"/>
                        <a:gd name="connsiteY5-278" fmla="*/ 7306 h 10795"/>
                        <a:gd name="connsiteX6-279" fmla="*/ 5202 w 10000"/>
                        <a:gd name="connsiteY6-280" fmla="*/ 10795 h 10795"/>
                        <a:gd name="connsiteX7-281" fmla="*/ 2753 w 10000"/>
                        <a:gd name="connsiteY7-282" fmla="*/ 7683 h 10795"/>
                        <a:gd name="connsiteX8-283" fmla="*/ 1375 w 10000"/>
                        <a:gd name="connsiteY8-284" fmla="*/ 7365 h 10795"/>
                        <a:gd name="connsiteX9-285" fmla="*/ 45 w 10000"/>
                        <a:gd name="connsiteY9-286" fmla="*/ 5036 h 10795"/>
                        <a:gd name="connsiteX0-287" fmla="*/ 45 w 10000"/>
                        <a:gd name="connsiteY0-288" fmla="*/ 5036 h 10795"/>
                        <a:gd name="connsiteX1-289" fmla="*/ 2738 w 10000"/>
                        <a:gd name="connsiteY1-290" fmla="*/ 2811 h 10795"/>
                        <a:gd name="connsiteX2-291" fmla="*/ 4886 w 10000"/>
                        <a:gd name="connsiteY2-292" fmla="*/ 4 h 10795"/>
                        <a:gd name="connsiteX3-293" fmla="*/ 8068 w 10000"/>
                        <a:gd name="connsiteY3-294" fmla="*/ 2813 h 10795"/>
                        <a:gd name="connsiteX4-295" fmla="*/ 9996 w 10000"/>
                        <a:gd name="connsiteY4-296" fmla="*/ 5413 h 10795"/>
                        <a:gd name="connsiteX5-297" fmla="*/ 8476 w 10000"/>
                        <a:gd name="connsiteY5-298" fmla="*/ 7306 h 10795"/>
                        <a:gd name="connsiteX6-299" fmla="*/ 5202 w 10000"/>
                        <a:gd name="connsiteY6-300" fmla="*/ 10795 h 10795"/>
                        <a:gd name="connsiteX7-301" fmla="*/ 2753 w 10000"/>
                        <a:gd name="connsiteY7-302" fmla="*/ 7683 h 10795"/>
                        <a:gd name="connsiteX8-303" fmla="*/ 1375 w 10000"/>
                        <a:gd name="connsiteY8-304" fmla="*/ 7365 h 10795"/>
                        <a:gd name="connsiteX9-305" fmla="*/ 45 w 10000"/>
                        <a:gd name="connsiteY9-306" fmla="*/ 5036 h 10795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</a:cxnLst>
                      <a:rect l="l" t="t" r="r" b="b"/>
                      <a:pathLst>
                        <a:path w="10000" h="10795">
                          <a:moveTo>
                            <a:pt x="45" y="5036"/>
                          </a:moveTo>
                          <a:cubicBezTo>
                            <a:pt x="272" y="4277"/>
                            <a:pt x="1931" y="3650"/>
                            <a:pt x="2738" y="2811"/>
                          </a:cubicBezTo>
                          <a:cubicBezTo>
                            <a:pt x="3545" y="1972"/>
                            <a:pt x="3352" y="117"/>
                            <a:pt x="4886" y="4"/>
                          </a:cubicBezTo>
                          <a:cubicBezTo>
                            <a:pt x="6420" y="-109"/>
                            <a:pt x="7216" y="1912"/>
                            <a:pt x="8068" y="2813"/>
                          </a:cubicBezTo>
                          <a:cubicBezTo>
                            <a:pt x="8920" y="3715"/>
                            <a:pt x="9928" y="3420"/>
                            <a:pt x="9996" y="5413"/>
                          </a:cubicBezTo>
                          <a:cubicBezTo>
                            <a:pt x="10064" y="7406"/>
                            <a:pt x="9275" y="6409"/>
                            <a:pt x="8476" y="7306"/>
                          </a:cubicBezTo>
                          <a:cubicBezTo>
                            <a:pt x="7677" y="8203"/>
                            <a:pt x="7086" y="10770"/>
                            <a:pt x="5202" y="10795"/>
                          </a:cubicBezTo>
                          <a:cubicBezTo>
                            <a:pt x="3318" y="10820"/>
                            <a:pt x="3391" y="8255"/>
                            <a:pt x="2753" y="7683"/>
                          </a:cubicBezTo>
                          <a:cubicBezTo>
                            <a:pt x="2115" y="7111"/>
                            <a:pt x="2326" y="7496"/>
                            <a:pt x="1375" y="7365"/>
                          </a:cubicBezTo>
                          <a:cubicBezTo>
                            <a:pt x="493" y="6773"/>
                            <a:pt x="-182" y="5795"/>
                            <a:pt x="45" y="5036"/>
                          </a:cubicBezTo>
                          <a:close/>
                        </a:path>
                      </a:pathLst>
                    </a:custGeom>
                    <a:solidFill>
                      <a:srgbClr val="9CE0FA"/>
                    </a:solidFill>
                    <a:ln>
                      <a:noFill/>
                    </a:ln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grpSp>
                  <p:nvGrpSpPr>
                    <p:cNvPr id="867" name="Group 866"/>
                    <p:cNvGrpSpPr/>
                    <p:nvPr/>
                  </p:nvGrpSpPr>
                  <p:grpSpPr>
                    <a:xfrm>
                      <a:off x="-1935370" y="2935816"/>
                      <a:ext cx="2333625" cy="1590649"/>
                      <a:chOff x="833331" y="2873352"/>
                      <a:chExt cx="2333625" cy="1590649"/>
                    </a:xfrm>
                  </p:grpSpPr>
                  <p:grpSp>
                    <p:nvGrpSpPr>
                      <p:cNvPr id="868" name="Group 867"/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914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918" name="Oval 917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19" name="Rectangle 918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20" name="Oval 919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21" name="Freeform 920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22" name="Freeform 921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23" name="Freeform 922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24" name="Freeform 923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925" name="Straight Connector 924"/>
                          <p:cNvCxnSpPr>
                            <a:endCxn id="920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926" name="Straight Connector 925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915" name="Group 914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916" name="Oval 915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17" name="TextBox 916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2b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869" name="Group 868"/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901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905" name="Oval 904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06" name="Rectangle 905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07" name="Oval 906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08" name="Freeform 907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09" name="Freeform 908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10" name="Freeform 909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11" name="Freeform 910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912" name="Straight Connector 911"/>
                          <p:cNvCxnSpPr>
                            <a:endCxn id="907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913" name="Straight Connector 912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902" name="Group 901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903" name="Oval 902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04" name="TextBox 903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2d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870" name="Group 869"/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88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92" name="Oval 891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3" name="Rectangle 892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4" name="Oval 893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5" name="Freeform 894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6" name="Freeform 895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7" name="Freeform 896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8" name="Freeform 897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99" name="Straight Connector 898"/>
                          <p:cNvCxnSpPr>
                            <a:endCxn id="894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900" name="Straight Connector 899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89" name="Group 888"/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890" name="Oval 889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1" name="TextBox 890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2c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871" name="Group 870"/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75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79" name="Oval 878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0" name="Rectangle 879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1" name="Oval 880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2" name="Freeform 881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3" name="Freeform 882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4" name="Freeform 883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5" name="Freeform 884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86" name="Straight Connector 885"/>
                          <p:cNvCxnSpPr>
                            <a:endCxn id="881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887" name="Straight Connector 886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76" name="Group 875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877" name="Oval 876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78" name="TextBox 877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2a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cxnSp>
                    <p:nvCxnSpPr>
                      <p:cNvPr id="872" name="Straight Connector 871"/>
                      <p:cNvCxnSpPr>
                        <a:stCxn id="918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873" name="Straight Connector 872"/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874" name="Straight Connector 873"/>
                      <p:cNvCxnSpPr/>
                      <p:nvPr/>
                    </p:nvCxnSpPr>
                    <p:spPr bwMode="auto">
                      <a:xfrm flipH="1">
                        <a:off x="2196042" y="3783542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</p:grpSp>
              <p:sp>
                <p:nvSpPr>
                  <p:cNvPr id="865" name="TextBox 864"/>
                  <p:cNvSpPr txBox="1"/>
                  <p:nvPr/>
                </p:nvSpPr>
                <p:spPr>
                  <a:xfrm>
                    <a:off x="4833576" y="4910165"/>
                    <a:ext cx="753532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9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rPr>
                      <a:t>AS 2</a:t>
                    </a: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9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grpSp>
              <p:nvGrpSpPr>
                <p:cNvPr id="731" name="Group 730"/>
                <p:cNvGrpSpPr/>
                <p:nvPr/>
              </p:nvGrpSpPr>
              <p:grpSpPr>
                <a:xfrm>
                  <a:off x="8100574" y="3694542"/>
                  <a:ext cx="2575521" cy="1672516"/>
                  <a:chOff x="8100574" y="3694542"/>
                  <a:chExt cx="2575521" cy="1672516"/>
                </a:xfrm>
              </p:grpSpPr>
              <p:sp>
                <p:nvSpPr>
                  <p:cNvPr id="799" name="Freeform 2"/>
                  <p:cNvSpPr/>
                  <p:nvPr/>
                </p:nvSpPr>
                <p:spPr bwMode="auto">
                  <a:xfrm>
                    <a:off x="8100574" y="3694542"/>
                    <a:ext cx="2575521" cy="1672516"/>
                  </a:xfrm>
                  <a:custGeom>
                    <a:avLst/>
                    <a:gdLst>
                      <a:gd name="T0" fmla="*/ 648763 w 10001"/>
                      <a:gd name="T1" fmla="*/ 34777612 h 10125"/>
                      <a:gd name="T2" fmla="*/ 115976403 w 10001"/>
                      <a:gd name="T3" fmla="*/ 13733703 h 10125"/>
                      <a:gd name="T4" fmla="*/ 507700960 w 10001"/>
                      <a:gd name="T5" fmla="*/ 8662125 h 10125"/>
                      <a:gd name="T6" fmla="*/ 810212713 w 10001"/>
                      <a:gd name="T7" fmla="*/ 0 h 10125"/>
                      <a:gd name="T8" fmla="*/ 1090015738 w 10001"/>
                      <a:gd name="T9" fmla="*/ 8687929 h 10125"/>
                      <a:gd name="T10" fmla="*/ 1310938763 w 10001"/>
                      <a:gd name="T11" fmla="*/ 4279362 h 10125"/>
                      <a:gd name="T12" fmla="*/ 1620263134 w 10001"/>
                      <a:gd name="T13" fmla="*/ 25736690 h 10125"/>
                      <a:gd name="T14" fmla="*/ 1394798364 w 10001"/>
                      <a:gd name="T15" fmla="*/ 58525268 h 10125"/>
                      <a:gd name="T16" fmla="*/ 1134622140 w 10001"/>
                      <a:gd name="T17" fmla="*/ 80266624 h 10125"/>
                      <a:gd name="T18" fmla="*/ 860820276 w 10001"/>
                      <a:gd name="T19" fmla="*/ 76142271 h 10125"/>
                      <a:gd name="T20" fmla="*/ 708996782 w 10001"/>
                      <a:gd name="T21" fmla="*/ 85346835 h 10125"/>
                      <a:gd name="T22" fmla="*/ 509322667 w 10001"/>
                      <a:gd name="T23" fmla="*/ 86268164 h 10125"/>
                      <a:gd name="T24" fmla="*/ 353443899 w 10001"/>
                      <a:gd name="T25" fmla="*/ 67979516 h 10125"/>
                      <a:gd name="T26" fmla="*/ 192536914 w 10001"/>
                      <a:gd name="T27" fmla="*/ 64535347 h 10125"/>
                      <a:gd name="T28" fmla="*/ 648763 w 10001"/>
                      <a:gd name="T29" fmla="*/ 34777612 h 1012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connsiteX0" fmla="*/ 4 w 10040"/>
                      <a:gd name="connsiteY0" fmla="*/ 4039 h 10125"/>
                      <a:gd name="connsiteX1" fmla="*/ 715 w 10040"/>
                      <a:gd name="connsiteY1" fmla="*/ 1595 h 10125"/>
                      <a:gd name="connsiteX2" fmla="*/ 3130 w 10040"/>
                      <a:gd name="connsiteY2" fmla="*/ 1006 h 10125"/>
                      <a:gd name="connsiteX3" fmla="*/ 4995 w 10040"/>
                      <a:gd name="connsiteY3" fmla="*/ 0 h 10125"/>
                      <a:gd name="connsiteX4" fmla="*/ 6720 w 10040"/>
                      <a:gd name="connsiteY4" fmla="*/ 1009 h 10125"/>
                      <a:gd name="connsiteX5" fmla="*/ 9989 w 10040"/>
                      <a:gd name="connsiteY5" fmla="*/ 2989 h 10125"/>
                      <a:gd name="connsiteX6" fmla="*/ 8599 w 10040"/>
                      <a:gd name="connsiteY6" fmla="*/ 6797 h 10125"/>
                      <a:gd name="connsiteX7" fmla="*/ 6995 w 10040"/>
                      <a:gd name="connsiteY7" fmla="*/ 9322 h 10125"/>
                      <a:gd name="connsiteX8" fmla="*/ 5307 w 10040"/>
                      <a:gd name="connsiteY8" fmla="*/ 8843 h 10125"/>
                      <a:gd name="connsiteX9" fmla="*/ 4371 w 10040"/>
                      <a:gd name="connsiteY9" fmla="*/ 9912 h 10125"/>
                      <a:gd name="connsiteX10" fmla="*/ 3140 w 10040"/>
                      <a:gd name="connsiteY10" fmla="*/ 10019 h 10125"/>
                      <a:gd name="connsiteX11" fmla="*/ 2179 w 10040"/>
                      <a:gd name="connsiteY11" fmla="*/ 7895 h 10125"/>
                      <a:gd name="connsiteX12" fmla="*/ 1187 w 10040"/>
                      <a:gd name="connsiteY12" fmla="*/ 7495 h 10125"/>
                      <a:gd name="connsiteX13" fmla="*/ 4 w 10040"/>
                      <a:gd name="connsiteY13" fmla="*/ 4039 h 10125"/>
                      <a:gd name="connsiteX0-1" fmla="*/ 4 w 8600"/>
                      <a:gd name="connsiteY0-2" fmla="*/ 4042 h 10128"/>
                      <a:gd name="connsiteX1-3" fmla="*/ 715 w 8600"/>
                      <a:gd name="connsiteY1-4" fmla="*/ 1598 h 10128"/>
                      <a:gd name="connsiteX2-5" fmla="*/ 3130 w 8600"/>
                      <a:gd name="connsiteY2-6" fmla="*/ 1009 h 10128"/>
                      <a:gd name="connsiteX3-7" fmla="*/ 4995 w 8600"/>
                      <a:gd name="connsiteY3-8" fmla="*/ 3 h 10128"/>
                      <a:gd name="connsiteX4-9" fmla="*/ 6720 w 8600"/>
                      <a:gd name="connsiteY4-10" fmla="*/ 1012 h 10128"/>
                      <a:gd name="connsiteX5-11" fmla="*/ 8599 w 8600"/>
                      <a:gd name="connsiteY5-12" fmla="*/ 6800 h 10128"/>
                      <a:gd name="connsiteX6-13" fmla="*/ 6995 w 8600"/>
                      <a:gd name="connsiteY6-14" fmla="*/ 9325 h 10128"/>
                      <a:gd name="connsiteX7-15" fmla="*/ 5307 w 8600"/>
                      <a:gd name="connsiteY7-16" fmla="*/ 8846 h 10128"/>
                      <a:gd name="connsiteX8-17" fmla="*/ 4371 w 8600"/>
                      <a:gd name="connsiteY8-18" fmla="*/ 9915 h 10128"/>
                      <a:gd name="connsiteX9-19" fmla="*/ 3140 w 8600"/>
                      <a:gd name="connsiteY9-20" fmla="*/ 10022 h 10128"/>
                      <a:gd name="connsiteX10-21" fmla="*/ 2179 w 8600"/>
                      <a:gd name="connsiteY10-22" fmla="*/ 7898 h 10128"/>
                      <a:gd name="connsiteX11-23" fmla="*/ 1187 w 8600"/>
                      <a:gd name="connsiteY11-24" fmla="*/ 7498 h 10128"/>
                      <a:gd name="connsiteX12-25" fmla="*/ 4 w 8600"/>
                      <a:gd name="connsiteY12-26" fmla="*/ 4042 h 10128"/>
                      <a:gd name="connsiteX0-27" fmla="*/ 4 w 9326"/>
                      <a:gd name="connsiteY0-28" fmla="*/ 3988 h 9997"/>
                      <a:gd name="connsiteX1-29" fmla="*/ 830 w 9326"/>
                      <a:gd name="connsiteY1-30" fmla="*/ 1575 h 9997"/>
                      <a:gd name="connsiteX2-31" fmla="*/ 3639 w 9326"/>
                      <a:gd name="connsiteY2-32" fmla="*/ 993 h 9997"/>
                      <a:gd name="connsiteX3-33" fmla="*/ 5807 w 9326"/>
                      <a:gd name="connsiteY3-34" fmla="*/ 0 h 9997"/>
                      <a:gd name="connsiteX4-35" fmla="*/ 7813 w 9326"/>
                      <a:gd name="connsiteY4-36" fmla="*/ 996 h 9997"/>
                      <a:gd name="connsiteX5-37" fmla="*/ 9324 w 9326"/>
                      <a:gd name="connsiteY5-38" fmla="*/ 5746 h 9997"/>
                      <a:gd name="connsiteX6-39" fmla="*/ 8133 w 9326"/>
                      <a:gd name="connsiteY6-40" fmla="*/ 9204 h 9997"/>
                      <a:gd name="connsiteX7-41" fmla="*/ 6170 w 9326"/>
                      <a:gd name="connsiteY7-42" fmla="*/ 8731 h 9997"/>
                      <a:gd name="connsiteX8-43" fmla="*/ 5082 w 9326"/>
                      <a:gd name="connsiteY8-44" fmla="*/ 9787 h 9997"/>
                      <a:gd name="connsiteX9-45" fmla="*/ 3650 w 9326"/>
                      <a:gd name="connsiteY9-46" fmla="*/ 9892 h 9997"/>
                      <a:gd name="connsiteX10-47" fmla="*/ 2533 w 9326"/>
                      <a:gd name="connsiteY10-48" fmla="*/ 7795 h 9997"/>
                      <a:gd name="connsiteX11-49" fmla="*/ 1379 w 9326"/>
                      <a:gd name="connsiteY11-50" fmla="*/ 7400 h 9997"/>
                      <a:gd name="connsiteX12-51" fmla="*/ 4 w 9326"/>
                      <a:gd name="connsiteY12-52" fmla="*/ 3988 h 9997"/>
                      <a:gd name="connsiteX0-53" fmla="*/ 4 w 10001"/>
                      <a:gd name="connsiteY0-54" fmla="*/ 3989 h 10041"/>
                      <a:gd name="connsiteX1-55" fmla="*/ 890 w 10001"/>
                      <a:gd name="connsiteY1-56" fmla="*/ 1575 h 10041"/>
                      <a:gd name="connsiteX2-57" fmla="*/ 3902 w 10001"/>
                      <a:gd name="connsiteY2-58" fmla="*/ 993 h 10041"/>
                      <a:gd name="connsiteX3-59" fmla="*/ 6227 w 10001"/>
                      <a:gd name="connsiteY3-60" fmla="*/ 0 h 10041"/>
                      <a:gd name="connsiteX4-61" fmla="*/ 8378 w 10001"/>
                      <a:gd name="connsiteY4-62" fmla="*/ 996 h 10041"/>
                      <a:gd name="connsiteX5-63" fmla="*/ 9998 w 10001"/>
                      <a:gd name="connsiteY5-64" fmla="*/ 5748 h 10041"/>
                      <a:gd name="connsiteX6-65" fmla="*/ 8721 w 10001"/>
                      <a:gd name="connsiteY6-66" fmla="*/ 9207 h 10041"/>
                      <a:gd name="connsiteX7-67" fmla="*/ 5449 w 10001"/>
                      <a:gd name="connsiteY7-68" fmla="*/ 9790 h 10041"/>
                      <a:gd name="connsiteX8-69" fmla="*/ 3914 w 10001"/>
                      <a:gd name="connsiteY8-70" fmla="*/ 9895 h 10041"/>
                      <a:gd name="connsiteX9-71" fmla="*/ 2716 w 10001"/>
                      <a:gd name="connsiteY9-72" fmla="*/ 7797 h 10041"/>
                      <a:gd name="connsiteX10-73" fmla="*/ 1479 w 10001"/>
                      <a:gd name="connsiteY10-74" fmla="*/ 7402 h 10041"/>
                      <a:gd name="connsiteX11-75" fmla="*/ 4 w 10001"/>
                      <a:gd name="connsiteY11-76" fmla="*/ 3989 h 10041"/>
                      <a:gd name="connsiteX0-77" fmla="*/ 4 w 10001"/>
                      <a:gd name="connsiteY0-78" fmla="*/ 3989 h 14825"/>
                      <a:gd name="connsiteX1-79" fmla="*/ 890 w 10001"/>
                      <a:gd name="connsiteY1-80" fmla="*/ 1575 h 14825"/>
                      <a:gd name="connsiteX2-81" fmla="*/ 3902 w 10001"/>
                      <a:gd name="connsiteY2-82" fmla="*/ 993 h 14825"/>
                      <a:gd name="connsiteX3-83" fmla="*/ 6227 w 10001"/>
                      <a:gd name="connsiteY3-84" fmla="*/ 0 h 14825"/>
                      <a:gd name="connsiteX4-85" fmla="*/ 8378 w 10001"/>
                      <a:gd name="connsiteY4-86" fmla="*/ 996 h 14825"/>
                      <a:gd name="connsiteX5-87" fmla="*/ 9998 w 10001"/>
                      <a:gd name="connsiteY5-88" fmla="*/ 5748 h 14825"/>
                      <a:gd name="connsiteX6-89" fmla="*/ 8721 w 10001"/>
                      <a:gd name="connsiteY6-90" fmla="*/ 9207 h 14825"/>
                      <a:gd name="connsiteX7-91" fmla="*/ 6011 w 10001"/>
                      <a:gd name="connsiteY7-92" fmla="*/ 14823 h 14825"/>
                      <a:gd name="connsiteX8-93" fmla="*/ 3914 w 10001"/>
                      <a:gd name="connsiteY8-94" fmla="*/ 9895 h 14825"/>
                      <a:gd name="connsiteX9-95" fmla="*/ 2716 w 10001"/>
                      <a:gd name="connsiteY9-96" fmla="*/ 7797 h 14825"/>
                      <a:gd name="connsiteX10-97" fmla="*/ 1479 w 10001"/>
                      <a:gd name="connsiteY10-98" fmla="*/ 7402 h 14825"/>
                      <a:gd name="connsiteX11-99" fmla="*/ 4 w 10001"/>
                      <a:gd name="connsiteY11-100" fmla="*/ 3989 h 14825"/>
                      <a:gd name="connsiteX0-101" fmla="*/ 4 w 10001"/>
                      <a:gd name="connsiteY0-102" fmla="*/ 7436 h 18272"/>
                      <a:gd name="connsiteX1-103" fmla="*/ 890 w 10001"/>
                      <a:gd name="connsiteY1-104" fmla="*/ 5022 h 18272"/>
                      <a:gd name="connsiteX2-105" fmla="*/ 3902 w 10001"/>
                      <a:gd name="connsiteY2-106" fmla="*/ 4440 h 18272"/>
                      <a:gd name="connsiteX3-107" fmla="*/ 6026 w 10001"/>
                      <a:gd name="connsiteY3-108" fmla="*/ 0 h 18272"/>
                      <a:gd name="connsiteX4-109" fmla="*/ 8378 w 10001"/>
                      <a:gd name="connsiteY4-110" fmla="*/ 4443 h 18272"/>
                      <a:gd name="connsiteX5-111" fmla="*/ 9998 w 10001"/>
                      <a:gd name="connsiteY5-112" fmla="*/ 9195 h 18272"/>
                      <a:gd name="connsiteX6-113" fmla="*/ 8721 w 10001"/>
                      <a:gd name="connsiteY6-114" fmla="*/ 12654 h 18272"/>
                      <a:gd name="connsiteX7-115" fmla="*/ 6011 w 10001"/>
                      <a:gd name="connsiteY7-116" fmla="*/ 18270 h 18272"/>
                      <a:gd name="connsiteX8-117" fmla="*/ 3914 w 10001"/>
                      <a:gd name="connsiteY8-118" fmla="*/ 13342 h 18272"/>
                      <a:gd name="connsiteX9-119" fmla="*/ 2716 w 10001"/>
                      <a:gd name="connsiteY9-120" fmla="*/ 11244 h 18272"/>
                      <a:gd name="connsiteX10-121" fmla="*/ 1479 w 10001"/>
                      <a:gd name="connsiteY10-122" fmla="*/ 10849 h 18272"/>
                      <a:gd name="connsiteX11-123" fmla="*/ 4 w 10001"/>
                      <a:gd name="connsiteY11-124" fmla="*/ 7436 h 18272"/>
                      <a:gd name="connsiteX0-125" fmla="*/ 1 w 9998"/>
                      <a:gd name="connsiteY0-126" fmla="*/ 7436 h 18272"/>
                      <a:gd name="connsiteX1-127" fmla="*/ 3899 w 9998"/>
                      <a:gd name="connsiteY1-128" fmla="*/ 4440 h 18272"/>
                      <a:gd name="connsiteX2-129" fmla="*/ 6023 w 9998"/>
                      <a:gd name="connsiteY2-130" fmla="*/ 0 h 18272"/>
                      <a:gd name="connsiteX3-131" fmla="*/ 8375 w 9998"/>
                      <a:gd name="connsiteY3-132" fmla="*/ 4443 h 18272"/>
                      <a:gd name="connsiteX4-133" fmla="*/ 9995 w 9998"/>
                      <a:gd name="connsiteY4-134" fmla="*/ 9195 h 18272"/>
                      <a:gd name="connsiteX5-135" fmla="*/ 8718 w 9998"/>
                      <a:gd name="connsiteY5-136" fmla="*/ 12654 h 18272"/>
                      <a:gd name="connsiteX6-137" fmla="*/ 6008 w 9998"/>
                      <a:gd name="connsiteY6-138" fmla="*/ 18270 h 18272"/>
                      <a:gd name="connsiteX7-139" fmla="*/ 3911 w 9998"/>
                      <a:gd name="connsiteY7-140" fmla="*/ 13342 h 18272"/>
                      <a:gd name="connsiteX8-141" fmla="*/ 2713 w 9998"/>
                      <a:gd name="connsiteY8-142" fmla="*/ 11244 h 18272"/>
                      <a:gd name="connsiteX9-143" fmla="*/ 1476 w 9998"/>
                      <a:gd name="connsiteY9-144" fmla="*/ 10849 h 18272"/>
                      <a:gd name="connsiteX10-145" fmla="*/ 1 w 9998"/>
                      <a:gd name="connsiteY10-146" fmla="*/ 7436 h 18272"/>
                      <a:gd name="connsiteX0-147" fmla="*/ 35 w 8559"/>
                      <a:gd name="connsiteY0-148" fmla="*/ 5938 h 10000"/>
                      <a:gd name="connsiteX1-149" fmla="*/ 2459 w 8559"/>
                      <a:gd name="connsiteY1-150" fmla="*/ 2430 h 10000"/>
                      <a:gd name="connsiteX2-151" fmla="*/ 4583 w 8559"/>
                      <a:gd name="connsiteY2-152" fmla="*/ 0 h 10000"/>
                      <a:gd name="connsiteX3-153" fmla="*/ 6936 w 8559"/>
                      <a:gd name="connsiteY3-154" fmla="*/ 2432 h 10000"/>
                      <a:gd name="connsiteX4-155" fmla="*/ 8556 w 8559"/>
                      <a:gd name="connsiteY4-156" fmla="*/ 5032 h 10000"/>
                      <a:gd name="connsiteX5-157" fmla="*/ 7279 w 8559"/>
                      <a:gd name="connsiteY5-158" fmla="*/ 6925 h 10000"/>
                      <a:gd name="connsiteX6-159" fmla="*/ 4568 w 8559"/>
                      <a:gd name="connsiteY6-160" fmla="*/ 9999 h 10000"/>
                      <a:gd name="connsiteX7-161" fmla="*/ 2471 w 8559"/>
                      <a:gd name="connsiteY7-162" fmla="*/ 7302 h 10000"/>
                      <a:gd name="connsiteX8-163" fmla="*/ 1273 w 8559"/>
                      <a:gd name="connsiteY8-164" fmla="*/ 6154 h 10000"/>
                      <a:gd name="connsiteX9-165" fmla="*/ 35 w 8559"/>
                      <a:gd name="connsiteY9-166" fmla="*/ 5938 h 10000"/>
                      <a:gd name="connsiteX0-167" fmla="*/ 49 w 9820"/>
                      <a:gd name="connsiteY0-168" fmla="*/ 4655 h 10000"/>
                      <a:gd name="connsiteX1-169" fmla="*/ 2693 w 9820"/>
                      <a:gd name="connsiteY1-170" fmla="*/ 2430 h 10000"/>
                      <a:gd name="connsiteX2-171" fmla="*/ 5175 w 9820"/>
                      <a:gd name="connsiteY2-172" fmla="*/ 0 h 10000"/>
                      <a:gd name="connsiteX3-173" fmla="*/ 7924 w 9820"/>
                      <a:gd name="connsiteY3-174" fmla="*/ 2432 h 10000"/>
                      <a:gd name="connsiteX4-175" fmla="*/ 9816 w 9820"/>
                      <a:gd name="connsiteY4-176" fmla="*/ 5032 h 10000"/>
                      <a:gd name="connsiteX5-177" fmla="*/ 8324 w 9820"/>
                      <a:gd name="connsiteY5-178" fmla="*/ 6925 h 10000"/>
                      <a:gd name="connsiteX6-179" fmla="*/ 5157 w 9820"/>
                      <a:gd name="connsiteY6-180" fmla="*/ 9999 h 10000"/>
                      <a:gd name="connsiteX7-181" fmla="*/ 2707 w 9820"/>
                      <a:gd name="connsiteY7-182" fmla="*/ 7302 h 10000"/>
                      <a:gd name="connsiteX8-183" fmla="*/ 1307 w 9820"/>
                      <a:gd name="connsiteY8-184" fmla="*/ 6154 h 10000"/>
                      <a:gd name="connsiteX9-185" fmla="*/ 49 w 9820"/>
                      <a:gd name="connsiteY9-186" fmla="*/ 4655 h 10000"/>
                      <a:gd name="connsiteX0-187" fmla="*/ 45 w 9995"/>
                      <a:gd name="connsiteY0-188" fmla="*/ 4655 h 10000"/>
                      <a:gd name="connsiteX1-189" fmla="*/ 2737 w 9995"/>
                      <a:gd name="connsiteY1-190" fmla="*/ 2430 h 10000"/>
                      <a:gd name="connsiteX2-191" fmla="*/ 5265 w 9995"/>
                      <a:gd name="connsiteY2-192" fmla="*/ 0 h 10000"/>
                      <a:gd name="connsiteX3-193" fmla="*/ 8064 w 9995"/>
                      <a:gd name="connsiteY3-194" fmla="*/ 2432 h 10000"/>
                      <a:gd name="connsiteX4-195" fmla="*/ 9991 w 9995"/>
                      <a:gd name="connsiteY4-196" fmla="*/ 5032 h 10000"/>
                      <a:gd name="connsiteX5-197" fmla="*/ 8472 w 9995"/>
                      <a:gd name="connsiteY5-198" fmla="*/ 6925 h 10000"/>
                      <a:gd name="connsiteX6-199" fmla="*/ 5247 w 9995"/>
                      <a:gd name="connsiteY6-200" fmla="*/ 9999 h 10000"/>
                      <a:gd name="connsiteX7-201" fmla="*/ 2752 w 9995"/>
                      <a:gd name="connsiteY7-202" fmla="*/ 7302 h 10000"/>
                      <a:gd name="connsiteX8-203" fmla="*/ 1374 w 9995"/>
                      <a:gd name="connsiteY8-204" fmla="*/ 6984 h 10000"/>
                      <a:gd name="connsiteX9-205" fmla="*/ 45 w 9995"/>
                      <a:gd name="connsiteY9-206" fmla="*/ 4655 h 10000"/>
                      <a:gd name="connsiteX0-207" fmla="*/ 45 w 10000"/>
                      <a:gd name="connsiteY0-208" fmla="*/ 5032 h 10377"/>
                      <a:gd name="connsiteX1-209" fmla="*/ 2738 w 10000"/>
                      <a:gd name="connsiteY1-210" fmla="*/ 2807 h 10377"/>
                      <a:gd name="connsiteX2-211" fmla="*/ 4886 w 10000"/>
                      <a:gd name="connsiteY2-212" fmla="*/ 0 h 10377"/>
                      <a:gd name="connsiteX3-213" fmla="*/ 8068 w 10000"/>
                      <a:gd name="connsiteY3-214" fmla="*/ 2809 h 10377"/>
                      <a:gd name="connsiteX4-215" fmla="*/ 9996 w 10000"/>
                      <a:gd name="connsiteY4-216" fmla="*/ 5409 h 10377"/>
                      <a:gd name="connsiteX5-217" fmla="*/ 8476 w 10000"/>
                      <a:gd name="connsiteY5-218" fmla="*/ 7302 h 10377"/>
                      <a:gd name="connsiteX6-219" fmla="*/ 5250 w 10000"/>
                      <a:gd name="connsiteY6-220" fmla="*/ 10376 h 10377"/>
                      <a:gd name="connsiteX7-221" fmla="*/ 2753 w 10000"/>
                      <a:gd name="connsiteY7-222" fmla="*/ 7679 h 10377"/>
                      <a:gd name="connsiteX8-223" fmla="*/ 1375 w 10000"/>
                      <a:gd name="connsiteY8-224" fmla="*/ 7361 h 10377"/>
                      <a:gd name="connsiteX9-225" fmla="*/ 45 w 10000"/>
                      <a:gd name="connsiteY9-226" fmla="*/ 5032 h 10377"/>
                      <a:gd name="connsiteX0-227" fmla="*/ 45 w 10000"/>
                      <a:gd name="connsiteY0-228" fmla="*/ 5036 h 10381"/>
                      <a:gd name="connsiteX1-229" fmla="*/ 2738 w 10000"/>
                      <a:gd name="connsiteY1-230" fmla="*/ 2811 h 10381"/>
                      <a:gd name="connsiteX2-231" fmla="*/ 4886 w 10000"/>
                      <a:gd name="connsiteY2-232" fmla="*/ 4 h 10381"/>
                      <a:gd name="connsiteX3-233" fmla="*/ 8068 w 10000"/>
                      <a:gd name="connsiteY3-234" fmla="*/ 2813 h 10381"/>
                      <a:gd name="connsiteX4-235" fmla="*/ 9996 w 10000"/>
                      <a:gd name="connsiteY4-236" fmla="*/ 5413 h 10381"/>
                      <a:gd name="connsiteX5-237" fmla="*/ 8476 w 10000"/>
                      <a:gd name="connsiteY5-238" fmla="*/ 7306 h 10381"/>
                      <a:gd name="connsiteX6-239" fmla="*/ 5250 w 10000"/>
                      <a:gd name="connsiteY6-240" fmla="*/ 10380 h 10381"/>
                      <a:gd name="connsiteX7-241" fmla="*/ 2753 w 10000"/>
                      <a:gd name="connsiteY7-242" fmla="*/ 7683 h 10381"/>
                      <a:gd name="connsiteX8-243" fmla="*/ 1375 w 10000"/>
                      <a:gd name="connsiteY8-244" fmla="*/ 7365 h 10381"/>
                      <a:gd name="connsiteX9-245" fmla="*/ 45 w 10000"/>
                      <a:gd name="connsiteY9-246" fmla="*/ 5036 h 10381"/>
                      <a:gd name="connsiteX0-247" fmla="*/ 45 w 10000"/>
                      <a:gd name="connsiteY0-248" fmla="*/ 5036 h 10796"/>
                      <a:gd name="connsiteX1-249" fmla="*/ 2738 w 10000"/>
                      <a:gd name="connsiteY1-250" fmla="*/ 2811 h 10796"/>
                      <a:gd name="connsiteX2-251" fmla="*/ 4886 w 10000"/>
                      <a:gd name="connsiteY2-252" fmla="*/ 4 h 10796"/>
                      <a:gd name="connsiteX3-253" fmla="*/ 8068 w 10000"/>
                      <a:gd name="connsiteY3-254" fmla="*/ 2813 h 10796"/>
                      <a:gd name="connsiteX4-255" fmla="*/ 9996 w 10000"/>
                      <a:gd name="connsiteY4-256" fmla="*/ 5413 h 10796"/>
                      <a:gd name="connsiteX5-257" fmla="*/ 8476 w 10000"/>
                      <a:gd name="connsiteY5-258" fmla="*/ 7306 h 10796"/>
                      <a:gd name="connsiteX6-259" fmla="*/ 5202 w 10000"/>
                      <a:gd name="connsiteY6-260" fmla="*/ 10795 h 10796"/>
                      <a:gd name="connsiteX7-261" fmla="*/ 2753 w 10000"/>
                      <a:gd name="connsiteY7-262" fmla="*/ 7683 h 10796"/>
                      <a:gd name="connsiteX8-263" fmla="*/ 1375 w 10000"/>
                      <a:gd name="connsiteY8-264" fmla="*/ 7365 h 10796"/>
                      <a:gd name="connsiteX9-265" fmla="*/ 45 w 10000"/>
                      <a:gd name="connsiteY9-266" fmla="*/ 5036 h 10796"/>
                      <a:gd name="connsiteX0-267" fmla="*/ 45 w 10000"/>
                      <a:gd name="connsiteY0-268" fmla="*/ 5036 h 10795"/>
                      <a:gd name="connsiteX1-269" fmla="*/ 2738 w 10000"/>
                      <a:gd name="connsiteY1-270" fmla="*/ 2811 h 10795"/>
                      <a:gd name="connsiteX2-271" fmla="*/ 4886 w 10000"/>
                      <a:gd name="connsiteY2-272" fmla="*/ 4 h 10795"/>
                      <a:gd name="connsiteX3-273" fmla="*/ 8068 w 10000"/>
                      <a:gd name="connsiteY3-274" fmla="*/ 2813 h 10795"/>
                      <a:gd name="connsiteX4-275" fmla="*/ 9996 w 10000"/>
                      <a:gd name="connsiteY4-276" fmla="*/ 5413 h 10795"/>
                      <a:gd name="connsiteX5-277" fmla="*/ 8476 w 10000"/>
                      <a:gd name="connsiteY5-278" fmla="*/ 7306 h 10795"/>
                      <a:gd name="connsiteX6-279" fmla="*/ 5202 w 10000"/>
                      <a:gd name="connsiteY6-280" fmla="*/ 10795 h 10795"/>
                      <a:gd name="connsiteX7-281" fmla="*/ 2753 w 10000"/>
                      <a:gd name="connsiteY7-282" fmla="*/ 7683 h 10795"/>
                      <a:gd name="connsiteX8-283" fmla="*/ 1375 w 10000"/>
                      <a:gd name="connsiteY8-284" fmla="*/ 7365 h 10795"/>
                      <a:gd name="connsiteX9-285" fmla="*/ 45 w 10000"/>
                      <a:gd name="connsiteY9-286" fmla="*/ 5036 h 10795"/>
                      <a:gd name="connsiteX0-287" fmla="*/ 45 w 10000"/>
                      <a:gd name="connsiteY0-288" fmla="*/ 5036 h 10795"/>
                      <a:gd name="connsiteX1-289" fmla="*/ 2738 w 10000"/>
                      <a:gd name="connsiteY1-290" fmla="*/ 2811 h 10795"/>
                      <a:gd name="connsiteX2-291" fmla="*/ 4886 w 10000"/>
                      <a:gd name="connsiteY2-292" fmla="*/ 4 h 10795"/>
                      <a:gd name="connsiteX3-293" fmla="*/ 8068 w 10000"/>
                      <a:gd name="connsiteY3-294" fmla="*/ 2813 h 10795"/>
                      <a:gd name="connsiteX4-295" fmla="*/ 9996 w 10000"/>
                      <a:gd name="connsiteY4-296" fmla="*/ 5413 h 10795"/>
                      <a:gd name="connsiteX5-297" fmla="*/ 8476 w 10000"/>
                      <a:gd name="connsiteY5-298" fmla="*/ 7306 h 10795"/>
                      <a:gd name="connsiteX6-299" fmla="*/ 5202 w 10000"/>
                      <a:gd name="connsiteY6-300" fmla="*/ 10795 h 10795"/>
                      <a:gd name="connsiteX7-301" fmla="*/ 2753 w 10000"/>
                      <a:gd name="connsiteY7-302" fmla="*/ 7683 h 10795"/>
                      <a:gd name="connsiteX8-303" fmla="*/ 1375 w 10000"/>
                      <a:gd name="connsiteY8-304" fmla="*/ 7365 h 10795"/>
                      <a:gd name="connsiteX9-305" fmla="*/ 45 w 10000"/>
                      <a:gd name="connsiteY9-306" fmla="*/ 5036 h 10795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</a:cxnLst>
                    <a:rect l="l" t="t" r="r" b="b"/>
                    <a:pathLst>
                      <a:path w="10000" h="10795">
                        <a:moveTo>
                          <a:pt x="45" y="5036"/>
                        </a:moveTo>
                        <a:cubicBezTo>
                          <a:pt x="272" y="4277"/>
                          <a:pt x="1931" y="3650"/>
                          <a:pt x="2738" y="2811"/>
                        </a:cubicBezTo>
                        <a:cubicBezTo>
                          <a:pt x="3545" y="1972"/>
                          <a:pt x="3352" y="117"/>
                          <a:pt x="4886" y="4"/>
                        </a:cubicBezTo>
                        <a:cubicBezTo>
                          <a:pt x="6420" y="-109"/>
                          <a:pt x="7216" y="1912"/>
                          <a:pt x="8068" y="2813"/>
                        </a:cubicBezTo>
                        <a:cubicBezTo>
                          <a:pt x="8920" y="3715"/>
                          <a:pt x="9928" y="3420"/>
                          <a:pt x="9996" y="5413"/>
                        </a:cubicBezTo>
                        <a:cubicBezTo>
                          <a:pt x="10064" y="7406"/>
                          <a:pt x="9275" y="6409"/>
                          <a:pt x="8476" y="7306"/>
                        </a:cubicBezTo>
                        <a:cubicBezTo>
                          <a:pt x="7677" y="8203"/>
                          <a:pt x="7086" y="10770"/>
                          <a:pt x="5202" y="10795"/>
                        </a:cubicBezTo>
                        <a:cubicBezTo>
                          <a:pt x="3318" y="10820"/>
                          <a:pt x="3391" y="8255"/>
                          <a:pt x="2753" y="7683"/>
                        </a:cubicBezTo>
                        <a:cubicBezTo>
                          <a:pt x="2115" y="7111"/>
                          <a:pt x="2326" y="7496"/>
                          <a:pt x="1375" y="7365"/>
                        </a:cubicBezTo>
                        <a:cubicBezTo>
                          <a:pt x="493" y="6773"/>
                          <a:pt x="-182" y="5795"/>
                          <a:pt x="45" y="5036"/>
                        </a:cubicBezTo>
                        <a:close/>
                      </a:path>
                    </a:pathLst>
                  </a:custGeom>
                  <a:solidFill>
                    <a:srgbClr val="9CE0FA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800" name="Group 799"/>
                  <p:cNvGrpSpPr/>
                  <p:nvPr/>
                </p:nvGrpSpPr>
                <p:grpSpPr>
                  <a:xfrm>
                    <a:off x="8136838" y="3735782"/>
                    <a:ext cx="2402775" cy="1530043"/>
                    <a:chOff x="8136838" y="3735782"/>
                    <a:chExt cx="2402775" cy="1530043"/>
                  </a:xfrm>
                </p:grpSpPr>
                <p:grpSp>
                  <p:nvGrpSpPr>
                    <p:cNvPr id="801" name="Group 800"/>
                    <p:cNvGrpSpPr/>
                    <p:nvPr/>
                  </p:nvGrpSpPr>
                  <p:grpSpPr>
                    <a:xfrm>
                      <a:off x="8324065" y="3830658"/>
                      <a:ext cx="2215548" cy="1435167"/>
                      <a:chOff x="833331" y="2873352"/>
                      <a:chExt cx="2333625" cy="1590649"/>
                    </a:xfrm>
                  </p:grpSpPr>
                  <p:grpSp>
                    <p:nvGrpSpPr>
                      <p:cNvPr id="803" name="Group 802"/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51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55" name="Oval 854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56" name="Rectangle 855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57" name="Oval 856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58" name="Freeform 857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59" name="Freeform 858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60" name="Freeform 859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61" name="Freeform 860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62" name="Straight Connector 861"/>
                          <p:cNvCxnSpPr>
                            <a:endCxn id="857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863" name="Straight Connector 862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52" name="Group 851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853" name="Oval 852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54" name="TextBox 853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3b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804" name="Group 803"/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38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42" name="Oval 841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3" name="Rectangle 842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4" name="Oval 843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5" name="Freeform 844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6" name="Freeform 845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7" name="Freeform 846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8" name="Freeform 847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49" name="Straight Connector 848"/>
                          <p:cNvCxnSpPr>
                            <a:endCxn id="844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850" name="Straight Connector 849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39" name="Group 838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840" name="Oval 839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1" name="TextBox 840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3d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805" name="Group 804"/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25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29" name="Oval 828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0" name="Rectangle 829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1" name="Oval 830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2" name="Freeform 831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3" name="Freeform 832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4" name="Freeform 833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5" name="Freeform 834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36" name="Straight Connector 835"/>
                          <p:cNvCxnSpPr>
                            <a:endCxn id="831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837" name="Straight Connector 836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26" name="Group 825"/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827" name="Oval 826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28" name="TextBox 827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3c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806" name="Group 805"/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12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16" name="Oval 815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17" name="Rectangle 816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18" name="Oval 817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19" name="Freeform 818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20" name="Freeform 819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21" name="Freeform 820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22" name="Freeform 821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23" name="Straight Connector 822"/>
                          <p:cNvCxnSpPr>
                            <a:endCxn id="818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824" name="Straight Connector 823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13" name="Group 812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814" name="Oval 813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15" name="TextBox 814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3a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cxnSp>
                    <p:nvCxnSpPr>
                      <p:cNvPr id="807" name="Straight Connector 806"/>
                      <p:cNvCxnSpPr>
                        <a:stCxn id="854" idx="2"/>
                        <a:endCxn id="841" idx="0"/>
                      </p:cNvCxnSpPr>
                      <p:nvPr/>
                    </p:nvCxnSpPr>
                    <p:spPr bwMode="auto">
                      <a:xfrm>
                        <a:off x="1991073" y="3242684"/>
                        <a:ext cx="4230" cy="851985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rgbClr val="000090"/>
                        </a:solidFill>
                        <a:prstDash val="dash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808" name="Straight Connector 807"/>
                      <p:cNvCxnSpPr/>
                      <p:nvPr/>
                    </p:nvCxnSpPr>
                    <p:spPr bwMode="auto">
                      <a:xfrm>
                        <a:off x="1407477" y="3648621"/>
                        <a:ext cx="1204913" cy="635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809" name="Straight Connector 808"/>
                      <p:cNvCxnSpPr>
                        <a:stCxn id="855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810" name="Straight Connector 809"/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811" name="Straight Connector 810"/>
                      <p:cNvCxnSpPr/>
                      <p:nvPr/>
                    </p:nvCxnSpPr>
                    <p:spPr bwMode="auto">
                      <a:xfrm flipH="1">
                        <a:off x="1287553" y="3166946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sp>
                  <p:nvSpPr>
                    <p:cNvPr id="802" name="TextBox 801"/>
                    <p:cNvSpPr txBox="1"/>
                    <p:nvPr/>
                  </p:nvSpPr>
                  <p:spPr>
                    <a:xfrm>
                      <a:off x="8136838" y="3735782"/>
                      <a:ext cx="753532" cy="40011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MS PGothic" panose="020B0600070205080204" pitchFamily="34" charset="-128"/>
                          <a:cs typeface="+mn-cs"/>
                        </a:rPr>
                        <a:t>AS 3</a:t>
                      </a: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9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</p:grpSp>
            <p:grpSp>
              <p:nvGrpSpPr>
                <p:cNvPr id="732" name="Group 731"/>
                <p:cNvGrpSpPr/>
                <p:nvPr/>
              </p:nvGrpSpPr>
              <p:grpSpPr>
                <a:xfrm>
                  <a:off x="1426553" y="4136253"/>
                  <a:ext cx="3452487" cy="1719017"/>
                  <a:chOff x="1426553" y="4136253"/>
                  <a:chExt cx="3452487" cy="1719017"/>
                </a:xfrm>
              </p:grpSpPr>
              <p:grpSp>
                <p:nvGrpSpPr>
                  <p:cNvPr id="734" name="Group 733"/>
                  <p:cNvGrpSpPr/>
                  <p:nvPr/>
                </p:nvGrpSpPr>
                <p:grpSpPr>
                  <a:xfrm>
                    <a:off x="1426553" y="4136253"/>
                    <a:ext cx="2557336" cy="1719017"/>
                    <a:chOff x="-2170772" y="2784954"/>
                    <a:chExt cx="2712783" cy="1853712"/>
                  </a:xfrm>
                </p:grpSpPr>
                <p:sp>
                  <p:nvSpPr>
                    <p:cNvPr id="737" name="Freeform 2"/>
                    <p:cNvSpPr/>
                    <p:nvPr/>
                  </p:nvSpPr>
                  <p:spPr bwMode="auto">
                    <a:xfrm>
                      <a:off x="-2170772" y="2784954"/>
                      <a:ext cx="2712783" cy="1853712"/>
                    </a:xfrm>
                    <a:custGeom>
                      <a:avLst/>
                      <a:gdLst>
                        <a:gd name="T0" fmla="*/ 648763 w 10001"/>
                        <a:gd name="T1" fmla="*/ 34777612 h 10125"/>
                        <a:gd name="T2" fmla="*/ 115976403 w 10001"/>
                        <a:gd name="T3" fmla="*/ 13733703 h 10125"/>
                        <a:gd name="T4" fmla="*/ 507700960 w 10001"/>
                        <a:gd name="T5" fmla="*/ 8662125 h 10125"/>
                        <a:gd name="T6" fmla="*/ 810212713 w 10001"/>
                        <a:gd name="T7" fmla="*/ 0 h 10125"/>
                        <a:gd name="T8" fmla="*/ 1090015738 w 10001"/>
                        <a:gd name="T9" fmla="*/ 8687929 h 10125"/>
                        <a:gd name="T10" fmla="*/ 1310938763 w 10001"/>
                        <a:gd name="T11" fmla="*/ 4279362 h 10125"/>
                        <a:gd name="T12" fmla="*/ 1620263134 w 10001"/>
                        <a:gd name="T13" fmla="*/ 25736690 h 10125"/>
                        <a:gd name="T14" fmla="*/ 1394798364 w 10001"/>
                        <a:gd name="T15" fmla="*/ 58525268 h 10125"/>
                        <a:gd name="T16" fmla="*/ 1134622140 w 10001"/>
                        <a:gd name="T17" fmla="*/ 80266624 h 10125"/>
                        <a:gd name="T18" fmla="*/ 860820276 w 10001"/>
                        <a:gd name="T19" fmla="*/ 76142271 h 10125"/>
                        <a:gd name="T20" fmla="*/ 708996782 w 10001"/>
                        <a:gd name="T21" fmla="*/ 85346835 h 10125"/>
                        <a:gd name="T22" fmla="*/ 509322667 w 10001"/>
                        <a:gd name="T23" fmla="*/ 86268164 h 10125"/>
                        <a:gd name="T24" fmla="*/ 353443899 w 10001"/>
                        <a:gd name="T25" fmla="*/ 67979516 h 10125"/>
                        <a:gd name="T26" fmla="*/ 192536914 w 10001"/>
                        <a:gd name="T27" fmla="*/ 64535347 h 10125"/>
                        <a:gd name="T28" fmla="*/ 648763 w 10001"/>
                        <a:gd name="T29" fmla="*/ 34777612 h 10125"/>
                        <a:gd name="T30" fmla="*/ 0 60000 65536"/>
                        <a:gd name="T31" fmla="*/ 0 60000 65536"/>
                        <a:gd name="T32" fmla="*/ 0 60000 65536"/>
                        <a:gd name="T33" fmla="*/ 0 60000 65536"/>
                        <a:gd name="T34" fmla="*/ 0 60000 65536"/>
                        <a:gd name="T35" fmla="*/ 0 60000 65536"/>
                        <a:gd name="T36" fmla="*/ 0 60000 65536"/>
                        <a:gd name="T37" fmla="*/ 0 60000 65536"/>
                        <a:gd name="T38" fmla="*/ 0 60000 65536"/>
                        <a:gd name="T39" fmla="*/ 0 60000 65536"/>
                        <a:gd name="T40" fmla="*/ 0 60000 65536"/>
                        <a:gd name="T41" fmla="*/ 0 60000 65536"/>
                        <a:gd name="T42" fmla="*/ 0 60000 65536"/>
                        <a:gd name="T43" fmla="*/ 0 60000 65536"/>
                        <a:gd name="T44" fmla="*/ 0 60000 65536"/>
                        <a:gd name="connsiteX0" fmla="*/ 4 w 10040"/>
                        <a:gd name="connsiteY0" fmla="*/ 4039 h 10125"/>
                        <a:gd name="connsiteX1" fmla="*/ 715 w 10040"/>
                        <a:gd name="connsiteY1" fmla="*/ 1595 h 10125"/>
                        <a:gd name="connsiteX2" fmla="*/ 3130 w 10040"/>
                        <a:gd name="connsiteY2" fmla="*/ 1006 h 10125"/>
                        <a:gd name="connsiteX3" fmla="*/ 4995 w 10040"/>
                        <a:gd name="connsiteY3" fmla="*/ 0 h 10125"/>
                        <a:gd name="connsiteX4" fmla="*/ 6720 w 10040"/>
                        <a:gd name="connsiteY4" fmla="*/ 1009 h 10125"/>
                        <a:gd name="connsiteX5" fmla="*/ 9989 w 10040"/>
                        <a:gd name="connsiteY5" fmla="*/ 2989 h 10125"/>
                        <a:gd name="connsiteX6" fmla="*/ 8599 w 10040"/>
                        <a:gd name="connsiteY6" fmla="*/ 6797 h 10125"/>
                        <a:gd name="connsiteX7" fmla="*/ 6995 w 10040"/>
                        <a:gd name="connsiteY7" fmla="*/ 9322 h 10125"/>
                        <a:gd name="connsiteX8" fmla="*/ 5307 w 10040"/>
                        <a:gd name="connsiteY8" fmla="*/ 8843 h 10125"/>
                        <a:gd name="connsiteX9" fmla="*/ 4371 w 10040"/>
                        <a:gd name="connsiteY9" fmla="*/ 9912 h 10125"/>
                        <a:gd name="connsiteX10" fmla="*/ 3140 w 10040"/>
                        <a:gd name="connsiteY10" fmla="*/ 10019 h 10125"/>
                        <a:gd name="connsiteX11" fmla="*/ 2179 w 10040"/>
                        <a:gd name="connsiteY11" fmla="*/ 7895 h 10125"/>
                        <a:gd name="connsiteX12" fmla="*/ 1187 w 10040"/>
                        <a:gd name="connsiteY12" fmla="*/ 7495 h 10125"/>
                        <a:gd name="connsiteX13" fmla="*/ 4 w 10040"/>
                        <a:gd name="connsiteY13" fmla="*/ 4039 h 10125"/>
                        <a:gd name="connsiteX0-1" fmla="*/ 4 w 8600"/>
                        <a:gd name="connsiteY0-2" fmla="*/ 4042 h 10128"/>
                        <a:gd name="connsiteX1-3" fmla="*/ 715 w 8600"/>
                        <a:gd name="connsiteY1-4" fmla="*/ 1598 h 10128"/>
                        <a:gd name="connsiteX2-5" fmla="*/ 3130 w 8600"/>
                        <a:gd name="connsiteY2-6" fmla="*/ 1009 h 10128"/>
                        <a:gd name="connsiteX3-7" fmla="*/ 4995 w 8600"/>
                        <a:gd name="connsiteY3-8" fmla="*/ 3 h 10128"/>
                        <a:gd name="connsiteX4-9" fmla="*/ 6720 w 8600"/>
                        <a:gd name="connsiteY4-10" fmla="*/ 1012 h 10128"/>
                        <a:gd name="connsiteX5-11" fmla="*/ 8599 w 8600"/>
                        <a:gd name="connsiteY5-12" fmla="*/ 6800 h 10128"/>
                        <a:gd name="connsiteX6-13" fmla="*/ 6995 w 8600"/>
                        <a:gd name="connsiteY6-14" fmla="*/ 9325 h 10128"/>
                        <a:gd name="connsiteX7-15" fmla="*/ 5307 w 8600"/>
                        <a:gd name="connsiteY7-16" fmla="*/ 8846 h 10128"/>
                        <a:gd name="connsiteX8-17" fmla="*/ 4371 w 8600"/>
                        <a:gd name="connsiteY8-18" fmla="*/ 9915 h 10128"/>
                        <a:gd name="connsiteX9-19" fmla="*/ 3140 w 8600"/>
                        <a:gd name="connsiteY9-20" fmla="*/ 10022 h 10128"/>
                        <a:gd name="connsiteX10-21" fmla="*/ 2179 w 8600"/>
                        <a:gd name="connsiteY10-22" fmla="*/ 7898 h 10128"/>
                        <a:gd name="connsiteX11-23" fmla="*/ 1187 w 8600"/>
                        <a:gd name="connsiteY11-24" fmla="*/ 7498 h 10128"/>
                        <a:gd name="connsiteX12-25" fmla="*/ 4 w 8600"/>
                        <a:gd name="connsiteY12-26" fmla="*/ 4042 h 10128"/>
                        <a:gd name="connsiteX0-27" fmla="*/ 4 w 9326"/>
                        <a:gd name="connsiteY0-28" fmla="*/ 3988 h 9997"/>
                        <a:gd name="connsiteX1-29" fmla="*/ 830 w 9326"/>
                        <a:gd name="connsiteY1-30" fmla="*/ 1575 h 9997"/>
                        <a:gd name="connsiteX2-31" fmla="*/ 3639 w 9326"/>
                        <a:gd name="connsiteY2-32" fmla="*/ 993 h 9997"/>
                        <a:gd name="connsiteX3-33" fmla="*/ 5807 w 9326"/>
                        <a:gd name="connsiteY3-34" fmla="*/ 0 h 9997"/>
                        <a:gd name="connsiteX4-35" fmla="*/ 7813 w 9326"/>
                        <a:gd name="connsiteY4-36" fmla="*/ 996 h 9997"/>
                        <a:gd name="connsiteX5-37" fmla="*/ 9324 w 9326"/>
                        <a:gd name="connsiteY5-38" fmla="*/ 5746 h 9997"/>
                        <a:gd name="connsiteX6-39" fmla="*/ 8133 w 9326"/>
                        <a:gd name="connsiteY6-40" fmla="*/ 9204 h 9997"/>
                        <a:gd name="connsiteX7-41" fmla="*/ 6170 w 9326"/>
                        <a:gd name="connsiteY7-42" fmla="*/ 8731 h 9997"/>
                        <a:gd name="connsiteX8-43" fmla="*/ 5082 w 9326"/>
                        <a:gd name="connsiteY8-44" fmla="*/ 9787 h 9997"/>
                        <a:gd name="connsiteX9-45" fmla="*/ 3650 w 9326"/>
                        <a:gd name="connsiteY9-46" fmla="*/ 9892 h 9997"/>
                        <a:gd name="connsiteX10-47" fmla="*/ 2533 w 9326"/>
                        <a:gd name="connsiteY10-48" fmla="*/ 7795 h 9997"/>
                        <a:gd name="connsiteX11-49" fmla="*/ 1379 w 9326"/>
                        <a:gd name="connsiteY11-50" fmla="*/ 7400 h 9997"/>
                        <a:gd name="connsiteX12-51" fmla="*/ 4 w 9326"/>
                        <a:gd name="connsiteY12-52" fmla="*/ 3988 h 9997"/>
                        <a:gd name="connsiteX0-53" fmla="*/ 4 w 10001"/>
                        <a:gd name="connsiteY0-54" fmla="*/ 3989 h 10041"/>
                        <a:gd name="connsiteX1-55" fmla="*/ 890 w 10001"/>
                        <a:gd name="connsiteY1-56" fmla="*/ 1575 h 10041"/>
                        <a:gd name="connsiteX2-57" fmla="*/ 3902 w 10001"/>
                        <a:gd name="connsiteY2-58" fmla="*/ 993 h 10041"/>
                        <a:gd name="connsiteX3-59" fmla="*/ 6227 w 10001"/>
                        <a:gd name="connsiteY3-60" fmla="*/ 0 h 10041"/>
                        <a:gd name="connsiteX4-61" fmla="*/ 8378 w 10001"/>
                        <a:gd name="connsiteY4-62" fmla="*/ 996 h 10041"/>
                        <a:gd name="connsiteX5-63" fmla="*/ 9998 w 10001"/>
                        <a:gd name="connsiteY5-64" fmla="*/ 5748 h 10041"/>
                        <a:gd name="connsiteX6-65" fmla="*/ 8721 w 10001"/>
                        <a:gd name="connsiteY6-66" fmla="*/ 9207 h 10041"/>
                        <a:gd name="connsiteX7-67" fmla="*/ 5449 w 10001"/>
                        <a:gd name="connsiteY7-68" fmla="*/ 9790 h 10041"/>
                        <a:gd name="connsiteX8-69" fmla="*/ 3914 w 10001"/>
                        <a:gd name="connsiteY8-70" fmla="*/ 9895 h 10041"/>
                        <a:gd name="connsiteX9-71" fmla="*/ 2716 w 10001"/>
                        <a:gd name="connsiteY9-72" fmla="*/ 7797 h 10041"/>
                        <a:gd name="connsiteX10-73" fmla="*/ 1479 w 10001"/>
                        <a:gd name="connsiteY10-74" fmla="*/ 7402 h 10041"/>
                        <a:gd name="connsiteX11-75" fmla="*/ 4 w 10001"/>
                        <a:gd name="connsiteY11-76" fmla="*/ 3989 h 10041"/>
                        <a:gd name="connsiteX0-77" fmla="*/ 4 w 10001"/>
                        <a:gd name="connsiteY0-78" fmla="*/ 3989 h 14825"/>
                        <a:gd name="connsiteX1-79" fmla="*/ 890 w 10001"/>
                        <a:gd name="connsiteY1-80" fmla="*/ 1575 h 14825"/>
                        <a:gd name="connsiteX2-81" fmla="*/ 3902 w 10001"/>
                        <a:gd name="connsiteY2-82" fmla="*/ 993 h 14825"/>
                        <a:gd name="connsiteX3-83" fmla="*/ 6227 w 10001"/>
                        <a:gd name="connsiteY3-84" fmla="*/ 0 h 14825"/>
                        <a:gd name="connsiteX4-85" fmla="*/ 8378 w 10001"/>
                        <a:gd name="connsiteY4-86" fmla="*/ 996 h 14825"/>
                        <a:gd name="connsiteX5-87" fmla="*/ 9998 w 10001"/>
                        <a:gd name="connsiteY5-88" fmla="*/ 5748 h 14825"/>
                        <a:gd name="connsiteX6-89" fmla="*/ 8721 w 10001"/>
                        <a:gd name="connsiteY6-90" fmla="*/ 9207 h 14825"/>
                        <a:gd name="connsiteX7-91" fmla="*/ 6011 w 10001"/>
                        <a:gd name="connsiteY7-92" fmla="*/ 14823 h 14825"/>
                        <a:gd name="connsiteX8-93" fmla="*/ 3914 w 10001"/>
                        <a:gd name="connsiteY8-94" fmla="*/ 9895 h 14825"/>
                        <a:gd name="connsiteX9-95" fmla="*/ 2716 w 10001"/>
                        <a:gd name="connsiteY9-96" fmla="*/ 7797 h 14825"/>
                        <a:gd name="connsiteX10-97" fmla="*/ 1479 w 10001"/>
                        <a:gd name="connsiteY10-98" fmla="*/ 7402 h 14825"/>
                        <a:gd name="connsiteX11-99" fmla="*/ 4 w 10001"/>
                        <a:gd name="connsiteY11-100" fmla="*/ 3989 h 14825"/>
                        <a:gd name="connsiteX0-101" fmla="*/ 4 w 10001"/>
                        <a:gd name="connsiteY0-102" fmla="*/ 7436 h 18272"/>
                        <a:gd name="connsiteX1-103" fmla="*/ 890 w 10001"/>
                        <a:gd name="connsiteY1-104" fmla="*/ 5022 h 18272"/>
                        <a:gd name="connsiteX2-105" fmla="*/ 3902 w 10001"/>
                        <a:gd name="connsiteY2-106" fmla="*/ 4440 h 18272"/>
                        <a:gd name="connsiteX3-107" fmla="*/ 6026 w 10001"/>
                        <a:gd name="connsiteY3-108" fmla="*/ 0 h 18272"/>
                        <a:gd name="connsiteX4-109" fmla="*/ 8378 w 10001"/>
                        <a:gd name="connsiteY4-110" fmla="*/ 4443 h 18272"/>
                        <a:gd name="connsiteX5-111" fmla="*/ 9998 w 10001"/>
                        <a:gd name="connsiteY5-112" fmla="*/ 9195 h 18272"/>
                        <a:gd name="connsiteX6-113" fmla="*/ 8721 w 10001"/>
                        <a:gd name="connsiteY6-114" fmla="*/ 12654 h 18272"/>
                        <a:gd name="connsiteX7-115" fmla="*/ 6011 w 10001"/>
                        <a:gd name="connsiteY7-116" fmla="*/ 18270 h 18272"/>
                        <a:gd name="connsiteX8-117" fmla="*/ 3914 w 10001"/>
                        <a:gd name="connsiteY8-118" fmla="*/ 13342 h 18272"/>
                        <a:gd name="connsiteX9-119" fmla="*/ 2716 w 10001"/>
                        <a:gd name="connsiteY9-120" fmla="*/ 11244 h 18272"/>
                        <a:gd name="connsiteX10-121" fmla="*/ 1479 w 10001"/>
                        <a:gd name="connsiteY10-122" fmla="*/ 10849 h 18272"/>
                        <a:gd name="connsiteX11-123" fmla="*/ 4 w 10001"/>
                        <a:gd name="connsiteY11-124" fmla="*/ 7436 h 18272"/>
                        <a:gd name="connsiteX0-125" fmla="*/ 1 w 9998"/>
                        <a:gd name="connsiteY0-126" fmla="*/ 7436 h 18272"/>
                        <a:gd name="connsiteX1-127" fmla="*/ 3899 w 9998"/>
                        <a:gd name="connsiteY1-128" fmla="*/ 4440 h 18272"/>
                        <a:gd name="connsiteX2-129" fmla="*/ 6023 w 9998"/>
                        <a:gd name="connsiteY2-130" fmla="*/ 0 h 18272"/>
                        <a:gd name="connsiteX3-131" fmla="*/ 8375 w 9998"/>
                        <a:gd name="connsiteY3-132" fmla="*/ 4443 h 18272"/>
                        <a:gd name="connsiteX4-133" fmla="*/ 9995 w 9998"/>
                        <a:gd name="connsiteY4-134" fmla="*/ 9195 h 18272"/>
                        <a:gd name="connsiteX5-135" fmla="*/ 8718 w 9998"/>
                        <a:gd name="connsiteY5-136" fmla="*/ 12654 h 18272"/>
                        <a:gd name="connsiteX6-137" fmla="*/ 6008 w 9998"/>
                        <a:gd name="connsiteY6-138" fmla="*/ 18270 h 18272"/>
                        <a:gd name="connsiteX7-139" fmla="*/ 3911 w 9998"/>
                        <a:gd name="connsiteY7-140" fmla="*/ 13342 h 18272"/>
                        <a:gd name="connsiteX8-141" fmla="*/ 2713 w 9998"/>
                        <a:gd name="connsiteY8-142" fmla="*/ 11244 h 18272"/>
                        <a:gd name="connsiteX9-143" fmla="*/ 1476 w 9998"/>
                        <a:gd name="connsiteY9-144" fmla="*/ 10849 h 18272"/>
                        <a:gd name="connsiteX10-145" fmla="*/ 1 w 9998"/>
                        <a:gd name="connsiteY10-146" fmla="*/ 7436 h 18272"/>
                        <a:gd name="connsiteX0-147" fmla="*/ 35 w 8559"/>
                        <a:gd name="connsiteY0-148" fmla="*/ 5938 h 10000"/>
                        <a:gd name="connsiteX1-149" fmla="*/ 2459 w 8559"/>
                        <a:gd name="connsiteY1-150" fmla="*/ 2430 h 10000"/>
                        <a:gd name="connsiteX2-151" fmla="*/ 4583 w 8559"/>
                        <a:gd name="connsiteY2-152" fmla="*/ 0 h 10000"/>
                        <a:gd name="connsiteX3-153" fmla="*/ 6936 w 8559"/>
                        <a:gd name="connsiteY3-154" fmla="*/ 2432 h 10000"/>
                        <a:gd name="connsiteX4-155" fmla="*/ 8556 w 8559"/>
                        <a:gd name="connsiteY4-156" fmla="*/ 5032 h 10000"/>
                        <a:gd name="connsiteX5-157" fmla="*/ 7279 w 8559"/>
                        <a:gd name="connsiteY5-158" fmla="*/ 6925 h 10000"/>
                        <a:gd name="connsiteX6-159" fmla="*/ 4568 w 8559"/>
                        <a:gd name="connsiteY6-160" fmla="*/ 9999 h 10000"/>
                        <a:gd name="connsiteX7-161" fmla="*/ 2471 w 8559"/>
                        <a:gd name="connsiteY7-162" fmla="*/ 7302 h 10000"/>
                        <a:gd name="connsiteX8-163" fmla="*/ 1273 w 8559"/>
                        <a:gd name="connsiteY8-164" fmla="*/ 6154 h 10000"/>
                        <a:gd name="connsiteX9-165" fmla="*/ 35 w 8559"/>
                        <a:gd name="connsiteY9-166" fmla="*/ 5938 h 10000"/>
                        <a:gd name="connsiteX0-167" fmla="*/ 49 w 9820"/>
                        <a:gd name="connsiteY0-168" fmla="*/ 4655 h 10000"/>
                        <a:gd name="connsiteX1-169" fmla="*/ 2693 w 9820"/>
                        <a:gd name="connsiteY1-170" fmla="*/ 2430 h 10000"/>
                        <a:gd name="connsiteX2-171" fmla="*/ 5175 w 9820"/>
                        <a:gd name="connsiteY2-172" fmla="*/ 0 h 10000"/>
                        <a:gd name="connsiteX3-173" fmla="*/ 7924 w 9820"/>
                        <a:gd name="connsiteY3-174" fmla="*/ 2432 h 10000"/>
                        <a:gd name="connsiteX4-175" fmla="*/ 9816 w 9820"/>
                        <a:gd name="connsiteY4-176" fmla="*/ 5032 h 10000"/>
                        <a:gd name="connsiteX5-177" fmla="*/ 8324 w 9820"/>
                        <a:gd name="connsiteY5-178" fmla="*/ 6925 h 10000"/>
                        <a:gd name="connsiteX6-179" fmla="*/ 5157 w 9820"/>
                        <a:gd name="connsiteY6-180" fmla="*/ 9999 h 10000"/>
                        <a:gd name="connsiteX7-181" fmla="*/ 2707 w 9820"/>
                        <a:gd name="connsiteY7-182" fmla="*/ 7302 h 10000"/>
                        <a:gd name="connsiteX8-183" fmla="*/ 1307 w 9820"/>
                        <a:gd name="connsiteY8-184" fmla="*/ 6154 h 10000"/>
                        <a:gd name="connsiteX9-185" fmla="*/ 49 w 9820"/>
                        <a:gd name="connsiteY9-186" fmla="*/ 4655 h 10000"/>
                        <a:gd name="connsiteX0-187" fmla="*/ 45 w 9995"/>
                        <a:gd name="connsiteY0-188" fmla="*/ 4655 h 10000"/>
                        <a:gd name="connsiteX1-189" fmla="*/ 2737 w 9995"/>
                        <a:gd name="connsiteY1-190" fmla="*/ 2430 h 10000"/>
                        <a:gd name="connsiteX2-191" fmla="*/ 5265 w 9995"/>
                        <a:gd name="connsiteY2-192" fmla="*/ 0 h 10000"/>
                        <a:gd name="connsiteX3-193" fmla="*/ 8064 w 9995"/>
                        <a:gd name="connsiteY3-194" fmla="*/ 2432 h 10000"/>
                        <a:gd name="connsiteX4-195" fmla="*/ 9991 w 9995"/>
                        <a:gd name="connsiteY4-196" fmla="*/ 5032 h 10000"/>
                        <a:gd name="connsiteX5-197" fmla="*/ 8472 w 9995"/>
                        <a:gd name="connsiteY5-198" fmla="*/ 6925 h 10000"/>
                        <a:gd name="connsiteX6-199" fmla="*/ 5247 w 9995"/>
                        <a:gd name="connsiteY6-200" fmla="*/ 9999 h 10000"/>
                        <a:gd name="connsiteX7-201" fmla="*/ 2752 w 9995"/>
                        <a:gd name="connsiteY7-202" fmla="*/ 7302 h 10000"/>
                        <a:gd name="connsiteX8-203" fmla="*/ 1374 w 9995"/>
                        <a:gd name="connsiteY8-204" fmla="*/ 6984 h 10000"/>
                        <a:gd name="connsiteX9-205" fmla="*/ 45 w 9995"/>
                        <a:gd name="connsiteY9-206" fmla="*/ 4655 h 10000"/>
                        <a:gd name="connsiteX0-207" fmla="*/ 45 w 10000"/>
                        <a:gd name="connsiteY0-208" fmla="*/ 5032 h 10377"/>
                        <a:gd name="connsiteX1-209" fmla="*/ 2738 w 10000"/>
                        <a:gd name="connsiteY1-210" fmla="*/ 2807 h 10377"/>
                        <a:gd name="connsiteX2-211" fmla="*/ 4886 w 10000"/>
                        <a:gd name="connsiteY2-212" fmla="*/ 0 h 10377"/>
                        <a:gd name="connsiteX3-213" fmla="*/ 8068 w 10000"/>
                        <a:gd name="connsiteY3-214" fmla="*/ 2809 h 10377"/>
                        <a:gd name="connsiteX4-215" fmla="*/ 9996 w 10000"/>
                        <a:gd name="connsiteY4-216" fmla="*/ 5409 h 10377"/>
                        <a:gd name="connsiteX5-217" fmla="*/ 8476 w 10000"/>
                        <a:gd name="connsiteY5-218" fmla="*/ 7302 h 10377"/>
                        <a:gd name="connsiteX6-219" fmla="*/ 5250 w 10000"/>
                        <a:gd name="connsiteY6-220" fmla="*/ 10376 h 10377"/>
                        <a:gd name="connsiteX7-221" fmla="*/ 2753 w 10000"/>
                        <a:gd name="connsiteY7-222" fmla="*/ 7679 h 10377"/>
                        <a:gd name="connsiteX8-223" fmla="*/ 1375 w 10000"/>
                        <a:gd name="connsiteY8-224" fmla="*/ 7361 h 10377"/>
                        <a:gd name="connsiteX9-225" fmla="*/ 45 w 10000"/>
                        <a:gd name="connsiteY9-226" fmla="*/ 5032 h 10377"/>
                        <a:gd name="connsiteX0-227" fmla="*/ 45 w 10000"/>
                        <a:gd name="connsiteY0-228" fmla="*/ 5036 h 10381"/>
                        <a:gd name="connsiteX1-229" fmla="*/ 2738 w 10000"/>
                        <a:gd name="connsiteY1-230" fmla="*/ 2811 h 10381"/>
                        <a:gd name="connsiteX2-231" fmla="*/ 4886 w 10000"/>
                        <a:gd name="connsiteY2-232" fmla="*/ 4 h 10381"/>
                        <a:gd name="connsiteX3-233" fmla="*/ 8068 w 10000"/>
                        <a:gd name="connsiteY3-234" fmla="*/ 2813 h 10381"/>
                        <a:gd name="connsiteX4-235" fmla="*/ 9996 w 10000"/>
                        <a:gd name="connsiteY4-236" fmla="*/ 5413 h 10381"/>
                        <a:gd name="connsiteX5-237" fmla="*/ 8476 w 10000"/>
                        <a:gd name="connsiteY5-238" fmla="*/ 7306 h 10381"/>
                        <a:gd name="connsiteX6-239" fmla="*/ 5250 w 10000"/>
                        <a:gd name="connsiteY6-240" fmla="*/ 10380 h 10381"/>
                        <a:gd name="connsiteX7-241" fmla="*/ 2753 w 10000"/>
                        <a:gd name="connsiteY7-242" fmla="*/ 7683 h 10381"/>
                        <a:gd name="connsiteX8-243" fmla="*/ 1375 w 10000"/>
                        <a:gd name="connsiteY8-244" fmla="*/ 7365 h 10381"/>
                        <a:gd name="connsiteX9-245" fmla="*/ 45 w 10000"/>
                        <a:gd name="connsiteY9-246" fmla="*/ 5036 h 10381"/>
                        <a:gd name="connsiteX0-247" fmla="*/ 45 w 10000"/>
                        <a:gd name="connsiteY0-248" fmla="*/ 5036 h 10796"/>
                        <a:gd name="connsiteX1-249" fmla="*/ 2738 w 10000"/>
                        <a:gd name="connsiteY1-250" fmla="*/ 2811 h 10796"/>
                        <a:gd name="connsiteX2-251" fmla="*/ 4886 w 10000"/>
                        <a:gd name="connsiteY2-252" fmla="*/ 4 h 10796"/>
                        <a:gd name="connsiteX3-253" fmla="*/ 8068 w 10000"/>
                        <a:gd name="connsiteY3-254" fmla="*/ 2813 h 10796"/>
                        <a:gd name="connsiteX4-255" fmla="*/ 9996 w 10000"/>
                        <a:gd name="connsiteY4-256" fmla="*/ 5413 h 10796"/>
                        <a:gd name="connsiteX5-257" fmla="*/ 8476 w 10000"/>
                        <a:gd name="connsiteY5-258" fmla="*/ 7306 h 10796"/>
                        <a:gd name="connsiteX6-259" fmla="*/ 5202 w 10000"/>
                        <a:gd name="connsiteY6-260" fmla="*/ 10795 h 10796"/>
                        <a:gd name="connsiteX7-261" fmla="*/ 2753 w 10000"/>
                        <a:gd name="connsiteY7-262" fmla="*/ 7683 h 10796"/>
                        <a:gd name="connsiteX8-263" fmla="*/ 1375 w 10000"/>
                        <a:gd name="connsiteY8-264" fmla="*/ 7365 h 10796"/>
                        <a:gd name="connsiteX9-265" fmla="*/ 45 w 10000"/>
                        <a:gd name="connsiteY9-266" fmla="*/ 5036 h 10796"/>
                        <a:gd name="connsiteX0-267" fmla="*/ 45 w 10000"/>
                        <a:gd name="connsiteY0-268" fmla="*/ 5036 h 10795"/>
                        <a:gd name="connsiteX1-269" fmla="*/ 2738 w 10000"/>
                        <a:gd name="connsiteY1-270" fmla="*/ 2811 h 10795"/>
                        <a:gd name="connsiteX2-271" fmla="*/ 4886 w 10000"/>
                        <a:gd name="connsiteY2-272" fmla="*/ 4 h 10795"/>
                        <a:gd name="connsiteX3-273" fmla="*/ 8068 w 10000"/>
                        <a:gd name="connsiteY3-274" fmla="*/ 2813 h 10795"/>
                        <a:gd name="connsiteX4-275" fmla="*/ 9996 w 10000"/>
                        <a:gd name="connsiteY4-276" fmla="*/ 5413 h 10795"/>
                        <a:gd name="connsiteX5-277" fmla="*/ 8476 w 10000"/>
                        <a:gd name="connsiteY5-278" fmla="*/ 7306 h 10795"/>
                        <a:gd name="connsiteX6-279" fmla="*/ 5202 w 10000"/>
                        <a:gd name="connsiteY6-280" fmla="*/ 10795 h 10795"/>
                        <a:gd name="connsiteX7-281" fmla="*/ 2753 w 10000"/>
                        <a:gd name="connsiteY7-282" fmla="*/ 7683 h 10795"/>
                        <a:gd name="connsiteX8-283" fmla="*/ 1375 w 10000"/>
                        <a:gd name="connsiteY8-284" fmla="*/ 7365 h 10795"/>
                        <a:gd name="connsiteX9-285" fmla="*/ 45 w 10000"/>
                        <a:gd name="connsiteY9-286" fmla="*/ 5036 h 10795"/>
                        <a:gd name="connsiteX0-287" fmla="*/ 45 w 10000"/>
                        <a:gd name="connsiteY0-288" fmla="*/ 5036 h 10795"/>
                        <a:gd name="connsiteX1-289" fmla="*/ 2738 w 10000"/>
                        <a:gd name="connsiteY1-290" fmla="*/ 2811 h 10795"/>
                        <a:gd name="connsiteX2-291" fmla="*/ 4886 w 10000"/>
                        <a:gd name="connsiteY2-292" fmla="*/ 4 h 10795"/>
                        <a:gd name="connsiteX3-293" fmla="*/ 8068 w 10000"/>
                        <a:gd name="connsiteY3-294" fmla="*/ 2813 h 10795"/>
                        <a:gd name="connsiteX4-295" fmla="*/ 9996 w 10000"/>
                        <a:gd name="connsiteY4-296" fmla="*/ 5413 h 10795"/>
                        <a:gd name="connsiteX5-297" fmla="*/ 8476 w 10000"/>
                        <a:gd name="connsiteY5-298" fmla="*/ 7306 h 10795"/>
                        <a:gd name="connsiteX6-299" fmla="*/ 5202 w 10000"/>
                        <a:gd name="connsiteY6-300" fmla="*/ 10795 h 10795"/>
                        <a:gd name="connsiteX7-301" fmla="*/ 2753 w 10000"/>
                        <a:gd name="connsiteY7-302" fmla="*/ 7683 h 10795"/>
                        <a:gd name="connsiteX8-303" fmla="*/ 1375 w 10000"/>
                        <a:gd name="connsiteY8-304" fmla="*/ 7365 h 10795"/>
                        <a:gd name="connsiteX9-305" fmla="*/ 45 w 10000"/>
                        <a:gd name="connsiteY9-306" fmla="*/ 5036 h 10795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</a:cxnLst>
                      <a:rect l="l" t="t" r="r" b="b"/>
                      <a:pathLst>
                        <a:path w="10000" h="10795">
                          <a:moveTo>
                            <a:pt x="45" y="5036"/>
                          </a:moveTo>
                          <a:cubicBezTo>
                            <a:pt x="272" y="4277"/>
                            <a:pt x="1931" y="3650"/>
                            <a:pt x="2738" y="2811"/>
                          </a:cubicBezTo>
                          <a:cubicBezTo>
                            <a:pt x="3545" y="1972"/>
                            <a:pt x="3352" y="117"/>
                            <a:pt x="4886" y="4"/>
                          </a:cubicBezTo>
                          <a:cubicBezTo>
                            <a:pt x="6420" y="-109"/>
                            <a:pt x="7216" y="1912"/>
                            <a:pt x="8068" y="2813"/>
                          </a:cubicBezTo>
                          <a:cubicBezTo>
                            <a:pt x="8920" y="3715"/>
                            <a:pt x="9928" y="3420"/>
                            <a:pt x="9996" y="5413"/>
                          </a:cubicBezTo>
                          <a:cubicBezTo>
                            <a:pt x="10064" y="7406"/>
                            <a:pt x="9275" y="6409"/>
                            <a:pt x="8476" y="7306"/>
                          </a:cubicBezTo>
                          <a:cubicBezTo>
                            <a:pt x="7677" y="8203"/>
                            <a:pt x="7086" y="10770"/>
                            <a:pt x="5202" y="10795"/>
                          </a:cubicBezTo>
                          <a:cubicBezTo>
                            <a:pt x="3318" y="10820"/>
                            <a:pt x="3391" y="8255"/>
                            <a:pt x="2753" y="7683"/>
                          </a:cubicBezTo>
                          <a:cubicBezTo>
                            <a:pt x="2115" y="7111"/>
                            <a:pt x="2326" y="7496"/>
                            <a:pt x="1375" y="7365"/>
                          </a:cubicBezTo>
                          <a:cubicBezTo>
                            <a:pt x="493" y="6773"/>
                            <a:pt x="-182" y="5795"/>
                            <a:pt x="45" y="5036"/>
                          </a:cubicBezTo>
                          <a:close/>
                        </a:path>
                      </a:pathLst>
                    </a:custGeom>
                    <a:solidFill>
                      <a:srgbClr val="9CE0FA"/>
                    </a:solidFill>
                    <a:ln>
                      <a:noFill/>
                    </a:ln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grpSp>
                  <p:nvGrpSpPr>
                    <p:cNvPr id="738" name="Group 737"/>
                    <p:cNvGrpSpPr/>
                    <p:nvPr/>
                  </p:nvGrpSpPr>
                  <p:grpSpPr>
                    <a:xfrm>
                      <a:off x="-1935370" y="2935816"/>
                      <a:ext cx="2333625" cy="1590649"/>
                      <a:chOff x="833331" y="2873352"/>
                      <a:chExt cx="2333625" cy="1590649"/>
                    </a:xfrm>
                  </p:grpSpPr>
                  <p:grpSp>
                    <p:nvGrpSpPr>
                      <p:cNvPr id="739" name="Group 738"/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786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790" name="Oval 789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1" name="Rectangle 790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2" name="Oval 791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3" name="Freeform 792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4" name="Freeform 793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5" name="Freeform 794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6" name="Freeform 795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797" name="Straight Connector 796"/>
                          <p:cNvCxnSpPr>
                            <a:endCxn id="792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798" name="Straight Connector 797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787" name="Group 786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788" name="Oval 787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89" name="TextBox 788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1b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740" name="Group 739"/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773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777" name="Oval 776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78" name="Rectangle 777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79" name="Oval 778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80" name="Freeform 779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81" name="Freeform 780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82" name="Freeform 781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83" name="Freeform 782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784" name="Straight Connector 783"/>
                          <p:cNvCxnSpPr>
                            <a:endCxn id="779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785" name="Straight Connector 784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774" name="Group 773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775" name="Oval 774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76" name="TextBox 775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1d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741" name="Group 740"/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760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764" name="Oval 763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5" name="Rectangle 764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6" name="Oval 765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7" name="Freeform 766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8" name="Freeform 767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9" name="Freeform 768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70" name="Freeform 769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771" name="Straight Connector 770"/>
                          <p:cNvCxnSpPr>
                            <a:endCxn id="766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772" name="Straight Connector 771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761" name="Group 760"/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762" name="Oval 761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3" name="TextBox 762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1c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742" name="Group 741"/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747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751" name="Oval 750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2" name="Rectangle 751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3" name="Oval 752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4" name="Freeform 753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5" name="Freeform 754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6" name="Freeform 755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7" name="Freeform 756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758" name="Straight Connector 757"/>
                          <p:cNvCxnSpPr>
                            <a:endCxn id="753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759" name="Straight Connector 758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748" name="Group 747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749" name="Oval 748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0" name="TextBox 749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  <a:cs typeface="+mn-cs"/>
                              </a:rPr>
                              <a:t>1a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cxnSp>
                    <p:nvCxnSpPr>
                      <p:cNvPr id="743" name="Straight Connector 742"/>
                      <p:cNvCxnSpPr>
                        <a:stCxn id="790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744" name="Straight Connector 743"/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745" name="Straight Connector 744"/>
                      <p:cNvCxnSpPr/>
                      <p:nvPr/>
                    </p:nvCxnSpPr>
                    <p:spPr bwMode="auto">
                      <a:xfrm flipH="1">
                        <a:off x="2196042" y="3783542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746" name="Straight Connector 745"/>
                      <p:cNvCxnSpPr/>
                      <p:nvPr/>
                    </p:nvCxnSpPr>
                    <p:spPr bwMode="auto">
                      <a:xfrm flipH="1">
                        <a:off x="1287553" y="3166946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</p:grpSp>
              <p:sp>
                <p:nvSpPr>
                  <p:cNvPr id="735" name="TextBox 734"/>
                  <p:cNvSpPr txBox="1"/>
                  <p:nvPr/>
                </p:nvSpPr>
                <p:spPr>
                  <a:xfrm>
                    <a:off x="1430686" y="4247082"/>
                    <a:ext cx="753532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9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rPr>
                      <a:t>AS 1</a:t>
                    </a: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9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cxnSp>
                <p:nvCxnSpPr>
                  <p:cNvPr id="736" name="Straight Connector 735"/>
                  <p:cNvCxnSpPr>
                    <a:stCxn id="878" idx="1"/>
                  </p:cNvCxnSpPr>
                  <p:nvPr/>
                </p:nvCxnSpPr>
                <p:spPr bwMode="auto">
                  <a:xfrm flipH="1" flipV="1">
                    <a:off x="3848374" y="5024787"/>
                    <a:ext cx="1030666" cy="698992"/>
                  </a:xfrm>
                  <a:prstGeom prst="line">
                    <a:avLst/>
                  </a:prstGeom>
                  <a:solidFill>
                    <a:srgbClr val="00CC99"/>
                  </a:solidFill>
                  <a:ln w="381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733" name="Straight Connector 732"/>
                <p:cNvCxnSpPr>
                  <a:stCxn id="894" idx="5"/>
                  <a:endCxn id="815" idx="1"/>
                </p:cNvCxnSpPr>
                <p:nvPr/>
              </p:nvCxnSpPr>
              <p:spPr bwMode="auto">
                <a:xfrm flipV="1">
                  <a:off x="6957825" y="4543468"/>
                  <a:ext cx="1398778" cy="1062884"/>
                </a:xfrm>
                <a:prstGeom prst="line">
                  <a:avLst/>
                </a:prstGeom>
                <a:solidFill>
                  <a:srgbClr val="00CC99"/>
                </a:solidFill>
                <a:ln w="381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grpSp>
            <p:nvGrpSpPr>
              <p:cNvPr id="713" name="Group 712"/>
              <p:cNvGrpSpPr/>
              <p:nvPr/>
            </p:nvGrpSpPr>
            <p:grpSpPr>
              <a:xfrm>
                <a:off x="9525929" y="4809915"/>
                <a:ext cx="1701734" cy="616172"/>
                <a:chOff x="6935906" y="5482318"/>
                <a:chExt cx="1701734" cy="616172"/>
              </a:xfrm>
            </p:grpSpPr>
            <p:grpSp>
              <p:nvGrpSpPr>
                <p:cNvPr id="714" name="Group 713"/>
                <p:cNvGrpSpPr/>
                <p:nvPr/>
              </p:nvGrpSpPr>
              <p:grpSpPr>
                <a:xfrm>
                  <a:off x="6935906" y="5482318"/>
                  <a:ext cx="1701734" cy="616172"/>
                  <a:chOff x="6808463" y="5108795"/>
                  <a:chExt cx="1701734" cy="616172"/>
                </a:xfrm>
              </p:grpSpPr>
              <p:sp>
                <p:nvSpPr>
                  <p:cNvPr id="716" name="Freeform 2"/>
                  <p:cNvSpPr/>
                  <p:nvPr/>
                </p:nvSpPr>
                <p:spPr bwMode="auto">
                  <a:xfrm>
                    <a:off x="6808463" y="5108795"/>
                    <a:ext cx="1701734" cy="616172"/>
                  </a:xfrm>
                  <a:custGeom>
                    <a:avLst/>
                    <a:gdLst>
                      <a:gd name="T0" fmla="*/ 648763 w 10001"/>
                      <a:gd name="T1" fmla="*/ 34777612 h 10125"/>
                      <a:gd name="T2" fmla="*/ 115976403 w 10001"/>
                      <a:gd name="T3" fmla="*/ 13733703 h 10125"/>
                      <a:gd name="T4" fmla="*/ 507700960 w 10001"/>
                      <a:gd name="T5" fmla="*/ 8662125 h 10125"/>
                      <a:gd name="T6" fmla="*/ 810212713 w 10001"/>
                      <a:gd name="T7" fmla="*/ 0 h 10125"/>
                      <a:gd name="T8" fmla="*/ 1090015738 w 10001"/>
                      <a:gd name="T9" fmla="*/ 8687929 h 10125"/>
                      <a:gd name="T10" fmla="*/ 1310938763 w 10001"/>
                      <a:gd name="T11" fmla="*/ 4279362 h 10125"/>
                      <a:gd name="T12" fmla="*/ 1620263134 w 10001"/>
                      <a:gd name="T13" fmla="*/ 25736690 h 10125"/>
                      <a:gd name="T14" fmla="*/ 1394798364 w 10001"/>
                      <a:gd name="T15" fmla="*/ 58525268 h 10125"/>
                      <a:gd name="T16" fmla="*/ 1134622140 w 10001"/>
                      <a:gd name="T17" fmla="*/ 80266624 h 10125"/>
                      <a:gd name="T18" fmla="*/ 860820276 w 10001"/>
                      <a:gd name="T19" fmla="*/ 76142271 h 10125"/>
                      <a:gd name="T20" fmla="*/ 708996782 w 10001"/>
                      <a:gd name="T21" fmla="*/ 85346835 h 10125"/>
                      <a:gd name="T22" fmla="*/ 509322667 w 10001"/>
                      <a:gd name="T23" fmla="*/ 86268164 h 10125"/>
                      <a:gd name="T24" fmla="*/ 353443899 w 10001"/>
                      <a:gd name="T25" fmla="*/ 67979516 h 10125"/>
                      <a:gd name="T26" fmla="*/ 192536914 w 10001"/>
                      <a:gd name="T27" fmla="*/ 64535347 h 10125"/>
                      <a:gd name="T28" fmla="*/ 648763 w 10001"/>
                      <a:gd name="T29" fmla="*/ 34777612 h 1012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connsiteX0" fmla="*/ 4 w 10040"/>
                      <a:gd name="connsiteY0" fmla="*/ 4039 h 10125"/>
                      <a:gd name="connsiteX1" fmla="*/ 715 w 10040"/>
                      <a:gd name="connsiteY1" fmla="*/ 1595 h 10125"/>
                      <a:gd name="connsiteX2" fmla="*/ 3130 w 10040"/>
                      <a:gd name="connsiteY2" fmla="*/ 1006 h 10125"/>
                      <a:gd name="connsiteX3" fmla="*/ 4995 w 10040"/>
                      <a:gd name="connsiteY3" fmla="*/ 0 h 10125"/>
                      <a:gd name="connsiteX4" fmla="*/ 6720 w 10040"/>
                      <a:gd name="connsiteY4" fmla="*/ 1009 h 10125"/>
                      <a:gd name="connsiteX5" fmla="*/ 9989 w 10040"/>
                      <a:gd name="connsiteY5" fmla="*/ 2989 h 10125"/>
                      <a:gd name="connsiteX6" fmla="*/ 8599 w 10040"/>
                      <a:gd name="connsiteY6" fmla="*/ 6797 h 10125"/>
                      <a:gd name="connsiteX7" fmla="*/ 6995 w 10040"/>
                      <a:gd name="connsiteY7" fmla="*/ 9322 h 10125"/>
                      <a:gd name="connsiteX8" fmla="*/ 5307 w 10040"/>
                      <a:gd name="connsiteY8" fmla="*/ 8843 h 10125"/>
                      <a:gd name="connsiteX9" fmla="*/ 4371 w 10040"/>
                      <a:gd name="connsiteY9" fmla="*/ 9912 h 10125"/>
                      <a:gd name="connsiteX10" fmla="*/ 3140 w 10040"/>
                      <a:gd name="connsiteY10" fmla="*/ 10019 h 10125"/>
                      <a:gd name="connsiteX11" fmla="*/ 2179 w 10040"/>
                      <a:gd name="connsiteY11" fmla="*/ 7895 h 10125"/>
                      <a:gd name="connsiteX12" fmla="*/ 1187 w 10040"/>
                      <a:gd name="connsiteY12" fmla="*/ 7495 h 10125"/>
                      <a:gd name="connsiteX13" fmla="*/ 4 w 10040"/>
                      <a:gd name="connsiteY13" fmla="*/ 4039 h 10125"/>
                      <a:gd name="connsiteX0-1" fmla="*/ 4 w 8600"/>
                      <a:gd name="connsiteY0-2" fmla="*/ 4042 h 10128"/>
                      <a:gd name="connsiteX1-3" fmla="*/ 715 w 8600"/>
                      <a:gd name="connsiteY1-4" fmla="*/ 1598 h 10128"/>
                      <a:gd name="connsiteX2-5" fmla="*/ 3130 w 8600"/>
                      <a:gd name="connsiteY2-6" fmla="*/ 1009 h 10128"/>
                      <a:gd name="connsiteX3-7" fmla="*/ 4995 w 8600"/>
                      <a:gd name="connsiteY3-8" fmla="*/ 3 h 10128"/>
                      <a:gd name="connsiteX4-9" fmla="*/ 6720 w 8600"/>
                      <a:gd name="connsiteY4-10" fmla="*/ 1012 h 10128"/>
                      <a:gd name="connsiteX5-11" fmla="*/ 8599 w 8600"/>
                      <a:gd name="connsiteY5-12" fmla="*/ 6800 h 10128"/>
                      <a:gd name="connsiteX6-13" fmla="*/ 6995 w 8600"/>
                      <a:gd name="connsiteY6-14" fmla="*/ 9325 h 10128"/>
                      <a:gd name="connsiteX7-15" fmla="*/ 5307 w 8600"/>
                      <a:gd name="connsiteY7-16" fmla="*/ 8846 h 10128"/>
                      <a:gd name="connsiteX8-17" fmla="*/ 4371 w 8600"/>
                      <a:gd name="connsiteY8-18" fmla="*/ 9915 h 10128"/>
                      <a:gd name="connsiteX9-19" fmla="*/ 3140 w 8600"/>
                      <a:gd name="connsiteY9-20" fmla="*/ 10022 h 10128"/>
                      <a:gd name="connsiteX10-21" fmla="*/ 2179 w 8600"/>
                      <a:gd name="connsiteY10-22" fmla="*/ 7898 h 10128"/>
                      <a:gd name="connsiteX11-23" fmla="*/ 1187 w 8600"/>
                      <a:gd name="connsiteY11-24" fmla="*/ 7498 h 10128"/>
                      <a:gd name="connsiteX12-25" fmla="*/ 4 w 8600"/>
                      <a:gd name="connsiteY12-26" fmla="*/ 4042 h 10128"/>
                      <a:gd name="connsiteX0-27" fmla="*/ 4 w 9326"/>
                      <a:gd name="connsiteY0-28" fmla="*/ 3988 h 9997"/>
                      <a:gd name="connsiteX1-29" fmla="*/ 830 w 9326"/>
                      <a:gd name="connsiteY1-30" fmla="*/ 1575 h 9997"/>
                      <a:gd name="connsiteX2-31" fmla="*/ 3639 w 9326"/>
                      <a:gd name="connsiteY2-32" fmla="*/ 993 h 9997"/>
                      <a:gd name="connsiteX3-33" fmla="*/ 5807 w 9326"/>
                      <a:gd name="connsiteY3-34" fmla="*/ 0 h 9997"/>
                      <a:gd name="connsiteX4-35" fmla="*/ 7813 w 9326"/>
                      <a:gd name="connsiteY4-36" fmla="*/ 996 h 9997"/>
                      <a:gd name="connsiteX5-37" fmla="*/ 9324 w 9326"/>
                      <a:gd name="connsiteY5-38" fmla="*/ 5746 h 9997"/>
                      <a:gd name="connsiteX6-39" fmla="*/ 8133 w 9326"/>
                      <a:gd name="connsiteY6-40" fmla="*/ 9204 h 9997"/>
                      <a:gd name="connsiteX7-41" fmla="*/ 6170 w 9326"/>
                      <a:gd name="connsiteY7-42" fmla="*/ 8731 h 9997"/>
                      <a:gd name="connsiteX8-43" fmla="*/ 5082 w 9326"/>
                      <a:gd name="connsiteY8-44" fmla="*/ 9787 h 9997"/>
                      <a:gd name="connsiteX9-45" fmla="*/ 3650 w 9326"/>
                      <a:gd name="connsiteY9-46" fmla="*/ 9892 h 9997"/>
                      <a:gd name="connsiteX10-47" fmla="*/ 2533 w 9326"/>
                      <a:gd name="connsiteY10-48" fmla="*/ 7795 h 9997"/>
                      <a:gd name="connsiteX11-49" fmla="*/ 1379 w 9326"/>
                      <a:gd name="connsiteY11-50" fmla="*/ 7400 h 9997"/>
                      <a:gd name="connsiteX12-51" fmla="*/ 4 w 9326"/>
                      <a:gd name="connsiteY12-52" fmla="*/ 3988 h 9997"/>
                      <a:gd name="connsiteX0-53" fmla="*/ 4 w 10001"/>
                      <a:gd name="connsiteY0-54" fmla="*/ 3989 h 10041"/>
                      <a:gd name="connsiteX1-55" fmla="*/ 890 w 10001"/>
                      <a:gd name="connsiteY1-56" fmla="*/ 1575 h 10041"/>
                      <a:gd name="connsiteX2-57" fmla="*/ 3902 w 10001"/>
                      <a:gd name="connsiteY2-58" fmla="*/ 993 h 10041"/>
                      <a:gd name="connsiteX3-59" fmla="*/ 6227 w 10001"/>
                      <a:gd name="connsiteY3-60" fmla="*/ 0 h 10041"/>
                      <a:gd name="connsiteX4-61" fmla="*/ 8378 w 10001"/>
                      <a:gd name="connsiteY4-62" fmla="*/ 996 h 10041"/>
                      <a:gd name="connsiteX5-63" fmla="*/ 9998 w 10001"/>
                      <a:gd name="connsiteY5-64" fmla="*/ 5748 h 10041"/>
                      <a:gd name="connsiteX6-65" fmla="*/ 8721 w 10001"/>
                      <a:gd name="connsiteY6-66" fmla="*/ 9207 h 10041"/>
                      <a:gd name="connsiteX7-67" fmla="*/ 5449 w 10001"/>
                      <a:gd name="connsiteY7-68" fmla="*/ 9790 h 10041"/>
                      <a:gd name="connsiteX8-69" fmla="*/ 3914 w 10001"/>
                      <a:gd name="connsiteY8-70" fmla="*/ 9895 h 10041"/>
                      <a:gd name="connsiteX9-71" fmla="*/ 2716 w 10001"/>
                      <a:gd name="connsiteY9-72" fmla="*/ 7797 h 10041"/>
                      <a:gd name="connsiteX10-73" fmla="*/ 1479 w 10001"/>
                      <a:gd name="connsiteY10-74" fmla="*/ 7402 h 10041"/>
                      <a:gd name="connsiteX11-75" fmla="*/ 4 w 10001"/>
                      <a:gd name="connsiteY11-76" fmla="*/ 3989 h 10041"/>
                      <a:gd name="connsiteX0-77" fmla="*/ 4 w 10001"/>
                      <a:gd name="connsiteY0-78" fmla="*/ 3989 h 14825"/>
                      <a:gd name="connsiteX1-79" fmla="*/ 890 w 10001"/>
                      <a:gd name="connsiteY1-80" fmla="*/ 1575 h 14825"/>
                      <a:gd name="connsiteX2-81" fmla="*/ 3902 w 10001"/>
                      <a:gd name="connsiteY2-82" fmla="*/ 993 h 14825"/>
                      <a:gd name="connsiteX3-83" fmla="*/ 6227 w 10001"/>
                      <a:gd name="connsiteY3-84" fmla="*/ 0 h 14825"/>
                      <a:gd name="connsiteX4-85" fmla="*/ 8378 w 10001"/>
                      <a:gd name="connsiteY4-86" fmla="*/ 996 h 14825"/>
                      <a:gd name="connsiteX5-87" fmla="*/ 9998 w 10001"/>
                      <a:gd name="connsiteY5-88" fmla="*/ 5748 h 14825"/>
                      <a:gd name="connsiteX6-89" fmla="*/ 8721 w 10001"/>
                      <a:gd name="connsiteY6-90" fmla="*/ 9207 h 14825"/>
                      <a:gd name="connsiteX7-91" fmla="*/ 6011 w 10001"/>
                      <a:gd name="connsiteY7-92" fmla="*/ 14823 h 14825"/>
                      <a:gd name="connsiteX8-93" fmla="*/ 3914 w 10001"/>
                      <a:gd name="connsiteY8-94" fmla="*/ 9895 h 14825"/>
                      <a:gd name="connsiteX9-95" fmla="*/ 2716 w 10001"/>
                      <a:gd name="connsiteY9-96" fmla="*/ 7797 h 14825"/>
                      <a:gd name="connsiteX10-97" fmla="*/ 1479 w 10001"/>
                      <a:gd name="connsiteY10-98" fmla="*/ 7402 h 14825"/>
                      <a:gd name="connsiteX11-99" fmla="*/ 4 w 10001"/>
                      <a:gd name="connsiteY11-100" fmla="*/ 3989 h 14825"/>
                      <a:gd name="connsiteX0-101" fmla="*/ 4 w 10001"/>
                      <a:gd name="connsiteY0-102" fmla="*/ 7436 h 18272"/>
                      <a:gd name="connsiteX1-103" fmla="*/ 890 w 10001"/>
                      <a:gd name="connsiteY1-104" fmla="*/ 5022 h 18272"/>
                      <a:gd name="connsiteX2-105" fmla="*/ 3902 w 10001"/>
                      <a:gd name="connsiteY2-106" fmla="*/ 4440 h 18272"/>
                      <a:gd name="connsiteX3-107" fmla="*/ 6026 w 10001"/>
                      <a:gd name="connsiteY3-108" fmla="*/ 0 h 18272"/>
                      <a:gd name="connsiteX4-109" fmla="*/ 8378 w 10001"/>
                      <a:gd name="connsiteY4-110" fmla="*/ 4443 h 18272"/>
                      <a:gd name="connsiteX5-111" fmla="*/ 9998 w 10001"/>
                      <a:gd name="connsiteY5-112" fmla="*/ 9195 h 18272"/>
                      <a:gd name="connsiteX6-113" fmla="*/ 8721 w 10001"/>
                      <a:gd name="connsiteY6-114" fmla="*/ 12654 h 18272"/>
                      <a:gd name="connsiteX7-115" fmla="*/ 6011 w 10001"/>
                      <a:gd name="connsiteY7-116" fmla="*/ 18270 h 18272"/>
                      <a:gd name="connsiteX8-117" fmla="*/ 3914 w 10001"/>
                      <a:gd name="connsiteY8-118" fmla="*/ 13342 h 18272"/>
                      <a:gd name="connsiteX9-119" fmla="*/ 2716 w 10001"/>
                      <a:gd name="connsiteY9-120" fmla="*/ 11244 h 18272"/>
                      <a:gd name="connsiteX10-121" fmla="*/ 1479 w 10001"/>
                      <a:gd name="connsiteY10-122" fmla="*/ 10849 h 18272"/>
                      <a:gd name="connsiteX11-123" fmla="*/ 4 w 10001"/>
                      <a:gd name="connsiteY11-124" fmla="*/ 7436 h 18272"/>
                      <a:gd name="connsiteX0-125" fmla="*/ 1 w 9998"/>
                      <a:gd name="connsiteY0-126" fmla="*/ 7436 h 18272"/>
                      <a:gd name="connsiteX1-127" fmla="*/ 3899 w 9998"/>
                      <a:gd name="connsiteY1-128" fmla="*/ 4440 h 18272"/>
                      <a:gd name="connsiteX2-129" fmla="*/ 6023 w 9998"/>
                      <a:gd name="connsiteY2-130" fmla="*/ 0 h 18272"/>
                      <a:gd name="connsiteX3-131" fmla="*/ 8375 w 9998"/>
                      <a:gd name="connsiteY3-132" fmla="*/ 4443 h 18272"/>
                      <a:gd name="connsiteX4-133" fmla="*/ 9995 w 9998"/>
                      <a:gd name="connsiteY4-134" fmla="*/ 9195 h 18272"/>
                      <a:gd name="connsiteX5-135" fmla="*/ 8718 w 9998"/>
                      <a:gd name="connsiteY5-136" fmla="*/ 12654 h 18272"/>
                      <a:gd name="connsiteX6-137" fmla="*/ 6008 w 9998"/>
                      <a:gd name="connsiteY6-138" fmla="*/ 18270 h 18272"/>
                      <a:gd name="connsiteX7-139" fmla="*/ 3911 w 9998"/>
                      <a:gd name="connsiteY7-140" fmla="*/ 13342 h 18272"/>
                      <a:gd name="connsiteX8-141" fmla="*/ 2713 w 9998"/>
                      <a:gd name="connsiteY8-142" fmla="*/ 11244 h 18272"/>
                      <a:gd name="connsiteX9-143" fmla="*/ 1476 w 9998"/>
                      <a:gd name="connsiteY9-144" fmla="*/ 10849 h 18272"/>
                      <a:gd name="connsiteX10-145" fmla="*/ 1 w 9998"/>
                      <a:gd name="connsiteY10-146" fmla="*/ 7436 h 18272"/>
                      <a:gd name="connsiteX0-147" fmla="*/ 35 w 8559"/>
                      <a:gd name="connsiteY0-148" fmla="*/ 5938 h 10000"/>
                      <a:gd name="connsiteX1-149" fmla="*/ 2459 w 8559"/>
                      <a:gd name="connsiteY1-150" fmla="*/ 2430 h 10000"/>
                      <a:gd name="connsiteX2-151" fmla="*/ 4583 w 8559"/>
                      <a:gd name="connsiteY2-152" fmla="*/ 0 h 10000"/>
                      <a:gd name="connsiteX3-153" fmla="*/ 6936 w 8559"/>
                      <a:gd name="connsiteY3-154" fmla="*/ 2432 h 10000"/>
                      <a:gd name="connsiteX4-155" fmla="*/ 8556 w 8559"/>
                      <a:gd name="connsiteY4-156" fmla="*/ 5032 h 10000"/>
                      <a:gd name="connsiteX5-157" fmla="*/ 7279 w 8559"/>
                      <a:gd name="connsiteY5-158" fmla="*/ 6925 h 10000"/>
                      <a:gd name="connsiteX6-159" fmla="*/ 4568 w 8559"/>
                      <a:gd name="connsiteY6-160" fmla="*/ 9999 h 10000"/>
                      <a:gd name="connsiteX7-161" fmla="*/ 2471 w 8559"/>
                      <a:gd name="connsiteY7-162" fmla="*/ 7302 h 10000"/>
                      <a:gd name="connsiteX8-163" fmla="*/ 1273 w 8559"/>
                      <a:gd name="connsiteY8-164" fmla="*/ 6154 h 10000"/>
                      <a:gd name="connsiteX9-165" fmla="*/ 35 w 8559"/>
                      <a:gd name="connsiteY9-166" fmla="*/ 5938 h 10000"/>
                      <a:gd name="connsiteX0-167" fmla="*/ 49 w 9820"/>
                      <a:gd name="connsiteY0-168" fmla="*/ 4655 h 10000"/>
                      <a:gd name="connsiteX1-169" fmla="*/ 2693 w 9820"/>
                      <a:gd name="connsiteY1-170" fmla="*/ 2430 h 10000"/>
                      <a:gd name="connsiteX2-171" fmla="*/ 5175 w 9820"/>
                      <a:gd name="connsiteY2-172" fmla="*/ 0 h 10000"/>
                      <a:gd name="connsiteX3-173" fmla="*/ 7924 w 9820"/>
                      <a:gd name="connsiteY3-174" fmla="*/ 2432 h 10000"/>
                      <a:gd name="connsiteX4-175" fmla="*/ 9816 w 9820"/>
                      <a:gd name="connsiteY4-176" fmla="*/ 5032 h 10000"/>
                      <a:gd name="connsiteX5-177" fmla="*/ 8324 w 9820"/>
                      <a:gd name="connsiteY5-178" fmla="*/ 6925 h 10000"/>
                      <a:gd name="connsiteX6-179" fmla="*/ 5157 w 9820"/>
                      <a:gd name="connsiteY6-180" fmla="*/ 9999 h 10000"/>
                      <a:gd name="connsiteX7-181" fmla="*/ 2707 w 9820"/>
                      <a:gd name="connsiteY7-182" fmla="*/ 7302 h 10000"/>
                      <a:gd name="connsiteX8-183" fmla="*/ 1307 w 9820"/>
                      <a:gd name="connsiteY8-184" fmla="*/ 6154 h 10000"/>
                      <a:gd name="connsiteX9-185" fmla="*/ 49 w 9820"/>
                      <a:gd name="connsiteY9-186" fmla="*/ 4655 h 10000"/>
                      <a:gd name="connsiteX0-187" fmla="*/ 45 w 9995"/>
                      <a:gd name="connsiteY0-188" fmla="*/ 4655 h 10000"/>
                      <a:gd name="connsiteX1-189" fmla="*/ 2737 w 9995"/>
                      <a:gd name="connsiteY1-190" fmla="*/ 2430 h 10000"/>
                      <a:gd name="connsiteX2-191" fmla="*/ 5265 w 9995"/>
                      <a:gd name="connsiteY2-192" fmla="*/ 0 h 10000"/>
                      <a:gd name="connsiteX3-193" fmla="*/ 8064 w 9995"/>
                      <a:gd name="connsiteY3-194" fmla="*/ 2432 h 10000"/>
                      <a:gd name="connsiteX4-195" fmla="*/ 9991 w 9995"/>
                      <a:gd name="connsiteY4-196" fmla="*/ 5032 h 10000"/>
                      <a:gd name="connsiteX5-197" fmla="*/ 8472 w 9995"/>
                      <a:gd name="connsiteY5-198" fmla="*/ 6925 h 10000"/>
                      <a:gd name="connsiteX6-199" fmla="*/ 5247 w 9995"/>
                      <a:gd name="connsiteY6-200" fmla="*/ 9999 h 10000"/>
                      <a:gd name="connsiteX7-201" fmla="*/ 2752 w 9995"/>
                      <a:gd name="connsiteY7-202" fmla="*/ 7302 h 10000"/>
                      <a:gd name="connsiteX8-203" fmla="*/ 1374 w 9995"/>
                      <a:gd name="connsiteY8-204" fmla="*/ 6984 h 10000"/>
                      <a:gd name="connsiteX9-205" fmla="*/ 45 w 9995"/>
                      <a:gd name="connsiteY9-206" fmla="*/ 4655 h 10000"/>
                      <a:gd name="connsiteX0-207" fmla="*/ 45 w 10000"/>
                      <a:gd name="connsiteY0-208" fmla="*/ 5032 h 10377"/>
                      <a:gd name="connsiteX1-209" fmla="*/ 2738 w 10000"/>
                      <a:gd name="connsiteY1-210" fmla="*/ 2807 h 10377"/>
                      <a:gd name="connsiteX2-211" fmla="*/ 4886 w 10000"/>
                      <a:gd name="connsiteY2-212" fmla="*/ 0 h 10377"/>
                      <a:gd name="connsiteX3-213" fmla="*/ 8068 w 10000"/>
                      <a:gd name="connsiteY3-214" fmla="*/ 2809 h 10377"/>
                      <a:gd name="connsiteX4-215" fmla="*/ 9996 w 10000"/>
                      <a:gd name="connsiteY4-216" fmla="*/ 5409 h 10377"/>
                      <a:gd name="connsiteX5-217" fmla="*/ 8476 w 10000"/>
                      <a:gd name="connsiteY5-218" fmla="*/ 7302 h 10377"/>
                      <a:gd name="connsiteX6-219" fmla="*/ 5250 w 10000"/>
                      <a:gd name="connsiteY6-220" fmla="*/ 10376 h 10377"/>
                      <a:gd name="connsiteX7-221" fmla="*/ 2753 w 10000"/>
                      <a:gd name="connsiteY7-222" fmla="*/ 7679 h 10377"/>
                      <a:gd name="connsiteX8-223" fmla="*/ 1375 w 10000"/>
                      <a:gd name="connsiteY8-224" fmla="*/ 7361 h 10377"/>
                      <a:gd name="connsiteX9-225" fmla="*/ 45 w 10000"/>
                      <a:gd name="connsiteY9-226" fmla="*/ 5032 h 10377"/>
                      <a:gd name="connsiteX0-227" fmla="*/ 45 w 10000"/>
                      <a:gd name="connsiteY0-228" fmla="*/ 5036 h 10381"/>
                      <a:gd name="connsiteX1-229" fmla="*/ 2738 w 10000"/>
                      <a:gd name="connsiteY1-230" fmla="*/ 2811 h 10381"/>
                      <a:gd name="connsiteX2-231" fmla="*/ 4886 w 10000"/>
                      <a:gd name="connsiteY2-232" fmla="*/ 4 h 10381"/>
                      <a:gd name="connsiteX3-233" fmla="*/ 8068 w 10000"/>
                      <a:gd name="connsiteY3-234" fmla="*/ 2813 h 10381"/>
                      <a:gd name="connsiteX4-235" fmla="*/ 9996 w 10000"/>
                      <a:gd name="connsiteY4-236" fmla="*/ 5413 h 10381"/>
                      <a:gd name="connsiteX5-237" fmla="*/ 8476 w 10000"/>
                      <a:gd name="connsiteY5-238" fmla="*/ 7306 h 10381"/>
                      <a:gd name="connsiteX6-239" fmla="*/ 5250 w 10000"/>
                      <a:gd name="connsiteY6-240" fmla="*/ 10380 h 10381"/>
                      <a:gd name="connsiteX7-241" fmla="*/ 2753 w 10000"/>
                      <a:gd name="connsiteY7-242" fmla="*/ 7683 h 10381"/>
                      <a:gd name="connsiteX8-243" fmla="*/ 1375 w 10000"/>
                      <a:gd name="connsiteY8-244" fmla="*/ 7365 h 10381"/>
                      <a:gd name="connsiteX9-245" fmla="*/ 45 w 10000"/>
                      <a:gd name="connsiteY9-246" fmla="*/ 5036 h 10381"/>
                      <a:gd name="connsiteX0-247" fmla="*/ 45 w 10000"/>
                      <a:gd name="connsiteY0-248" fmla="*/ 5036 h 10796"/>
                      <a:gd name="connsiteX1-249" fmla="*/ 2738 w 10000"/>
                      <a:gd name="connsiteY1-250" fmla="*/ 2811 h 10796"/>
                      <a:gd name="connsiteX2-251" fmla="*/ 4886 w 10000"/>
                      <a:gd name="connsiteY2-252" fmla="*/ 4 h 10796"/>
                      <a:gd name="connsiteX3-253" fmla="*/ 8068 w 10000"/>
                      <a:gd name="connsiteY3-254" fmla="*/ 2813 h 10796"/>
                      <a:gd name="connsiteX4-255" fmla="*/ 9996 w 10000"/>
                      <a:gd name="connsiteY4-256" fmla="*/ 5413 h 10796"/>
                      <a:gd name="connsiteX5-257" fmla="*/ 8476 w 10000"/>
                      <a:gd name="connsiteY5-258" fmla="*/ 7306 h 10796"/>
                      <a:gd name="connsiteX6-259" fmla="*/ 5202 w 10000"/>
                      <a:gd name="connsiteY6-260" fmla="*/ 10795 h 10796"/>
                      <a:gd name="connsiteX7-261" fmla="*/ 2753 w 10000"/>
                      <a:gd name="connsiteY7-262" fmla="*/ 7683 h 10796"/>
                      <a:gd name="connsiteX8-263" fmla="*/ 1375 w 10000"/>
                      <a:gd name="connsiteY8-264" fmla="*/ 7365 h 10796"/>
                      <a:gd name="connsiteX9-265" fmla="*/ 45 w 10000"/>
                      <a:gd name="connsiteY9-266" fmla="*/ 5036 h 10796"/>
                      <a:gd name="connsiteX0-267" fmla="*/ 45 w 10000"/>
                      <a:gd name="connsiteY0-268" fmla="*/ 5036 h 10795"/>
                      <a:gd name="connsiteX1-269" fmla="*/ 2738 w 10000"/>
                      <a:gd name="connsiteY1-270" fmla="*/ 2811 h 10795"/>
                      <a:gd name="connsiteX2-271" fmla="*/ 4886 w 10000"/>
                      <a:gd name="connsiteY2-272" fmla="*/ 4 h 10795"/>
                      <a:gd name="connsiteX3-273" fmla="*/ 8068 w 10000"/>
                      <a:gd name="connsiteY3-274" fmla="*/ 2813 h 10795"/>
                      <a:gd name="connsiteX4-275" fmla="*/ 9996 w 10000"/>
                      <a:gd name="connsiteY4-276" fmla="*/ 5413 h 10795"/>
                      <a:gd name="connsiteX5-277" fmla="*/ 8476 w 10000"/>
                      <a:gd name="connsiteY5-278" fmla="*/ 7306 h 10795"/>
                      <a:gd name="connsiteX6-279" fmla="*/ 5202 w 10000"/>
                      <a:gd name="connsiteY6-280" fmla="*/ 10795 h 10795"/>
                      <a:gd name="connsiteX7-281" fmla="*/ 2753 w 10000"/>
                      <a:gd name="connsiteY7-282" fmla="*/ 7683 h 10795"/>
                      <a:gd name="connsiteX8-283" fmla="*/ 1375 w 10000"/>
                      <a:gd name="connsiteY8-284" fmla="*/ 7365 h 10795"/>
                      <a:gd name="connsiteX9-285" fmla="*/ 45 w 10000"/>
                      <a:gd name="connsiteY9-286" fmla="*/ 5036 h 10795"/>
                      <a:gd name="connsiteX0-287" fmla="*/ 45 w 10000"/>
                      <a:gd name="connsiteY0-288" fmla="*/ 5036 h 10795"/>
                      <a:gd name="connsiteX1-289" fmla="*/ 2738 w 10000"/>
                      <a:gd name="connsiteY1-290" fmla="*/ 2811 h 10795"/>
                      <a:gd name="connsiteX2-291" fmla="*/ 4886 w 10000"/>
                      <a:gd name="connsiteY2-292" fmla="*/ 4 h 10795"/>
                      <a:gd name="connsiteX3-293" fmla="*/ 8068 w 10000"/>
                      <a:gd name="connsiteY3-294" fmla="*/ 2813 h 10795"/>
                      <a:gd name="connsiteX4-295" fmla="*/ 9996 w 10000"/>
                      <a:gd name="connsiteY4-296" fmla="*/ 5413 h 10795"/>
                      <a:gd name="connsiteX5-297" fmla="*/ 8476 w 10000"/>
                      <a:gd name="connsiteY5-298" fmla="*/ 7306 h 10795"/>
                      <a:gd name="connsiteX6-299" fmla="*/ 5202 w 10000"/>
                      <a:gd name="connsiteY6-300" fmla="*/ 10795 h 10795"/>
                      <a:gd name="connsiteX7-301" fmla="*/ 2753 w 10000"/>
                      <a:gd name="connsiteY7-302" fmla="*/ 7683 h 10795"/>
                      <a:gd name="connsiteX8-303" fmla="*/ 1375 w 10000"/>
                      <a:gd name="connsiteY8-304" fmla="*/ 7365 h 10795"/>
                      <a:gd name="connsiteX9-305" fmla="*/ 45 w 10000"/>
                      <a:gd name="connsiteY9-306" fmla="*/ 5036 h 10795"/>
                      <a:gd name="connsiteX0-307" fmla="*/ 4 w 9959"/>
                      <a:gd name="connsiteY0-308" fmla="*/ 5593 h 11352"/>
                      <a:gd name="connsiteX1-309" fmla="*/ 1089 w 9959"/>
                      <a:gd name="connsiteY1-310" fmla="*/ 469 h 11352"/>
                      <a:gd name="connsiteX2-311" fmla="*/ 4845 w 9959"/>
                      <a:gd name="connsiteY2-312" fmla="*/ 561 h 11352"/>
                      <a:gd name="connsiteX3-313" fmla="*/ 8027 w 9959"/>
                      <a:gd name="connsiteY3-314" fmla="*/ 3370 h 11352"/>
                      <a:gd name="connsiteX4-315" fmla="*/ 9955 w 9959"/>
                      <a:gd name="connsiteY4-316" fmla="*/ 5970 h 11352"/>
                      <a:gd name="connsiteX5-317" fmla="*/ 8435 w 9959"/>
                      <a:gd name="connsiteY5-318" fmla="*/ 7863 h 11352"/>
                      <a:gd name="connsiteX6-319" fmla="*/ 5161 w 9959"/>
                      <a:gd name="connsiteY6-320" fmla="*/ 11352 h 11352"/>
                      <a:gd name="connsiteX7-321" fmla="*/ 2712 w 9959"/>
                      <a:gd name="connsiteY7-322" fmla="*/ 8240 h 11352"/>
                      <a:gd name="connsiteX8-323" fmla="*/ 1334 w 9959"/>
                      <a:gd name="connsiteY8-324" fmla="*/ 7922 h 11352"/>
                      <a:gd name="connsiteX9-325" fmla="*/ 4 w 9959"/>
                      <a:gd name="connsiteY9-326" fmla="*/ 5593 h 11352"/>
                      <a:gd name="connsiteX0-327" fmla="*/ 0 w 11223"/>
                      <a:gd name="connsiteY0-328" fmla="*/ 3835 h 9929"/>
                      <a:gd name="connsiteX1-329" fmla="*/ 2316 w 11223"/>
                      <a:gd name="connsiteY1-330" fmla="*/ 342 h 9929"/>
                      <a:gd name="connsiteX2-331" fmla="*/ 6088 w 11223"/>
                      <a:gd name="connsiteY2-332" fmla="*/ 423 h 9929"/>
                      <a:gd name="connsiteX3-333" fmla="*/ 9283 w 11223"/>
                      <a:gd name="connsiteY3-334" fmla="*/ 2898 h 9929"/>
                      <a:gd name="connsiteX4-335" fmla="*/ 11219 w 11223"/>
                      <a:gd name="connsiteY4-336" fmla="*/ 5188 h 9929"/>
                      <a:gd name="connsiteX5-337" fmla="*/ 9693 w 11223"/>
                      <a:gd name="connsiteY5-338" fmla="*/ 6856 h 9929"/>
                      <a:gd name="connsiteX6-339" fmla="*/ 6405 w 11223"/>
                      <a:gd name="connsiteY6-340" fmla="*/ 9929 h 9929"/>
                      <a:gd name="connsiteX7-341" fmla="*/ 3946 w 11223"/>
                      <a:gd name="connsiteY7-342" fmla="*/ 7188 h 9929"/>
                      <a:gd name="connsiteX8-343" fmla="*/ 2562 w 11223"/>
                      <a:gd name="connsiteY8-344" fmla="*/ 6908 h 9929"/>
                      <a:gd name="connsiteX9-345" fmla="*/ 0 w 11223"/>
                      <a:gd name="connsiteY9-346" fmla="*/ 3835 h 9929"/>
                      <a:gd name="connsiteX0-347" fmla="*/ 0 w 9999"/>
                      <a:gd name="connsiteY0-348" fmla="*/ 3862 h 10000"/>
                      <a:gd name="connsiteX1-349" fmla="*/ 2064 w 9999"/>
                      <a:gd name="connsiteY1-350" fmla="*/ 344 h 10000"/>
                      <a:gd name="connsiteX2-351" fmla="*/ 5425 w 9999"/>
                      <a:gd name="connsiteY2-352" fmla="*/ 426 h 10000"/>
                      <a:gd name="connsiteX3-353" fmla="*/ 8271 w 9999"/>
                      <a:gd name="connsiteY3-354" fmla="*/ 2919 h 10000"/>
                      <a:gd name="connsiteX4-355" fmla="*/ 9996 w 9999"/>
                      <a:gd name="connsiteY4-356" fmla="*/ 5225 h 10000"/>
                      <a:gd name="connsiteX5-357" fmla="*/ 8637 w 9999"/>
                      <a:gd name="connsiteY5-358" fmla="*/ 6905 h 10000"/>
                      <a:gd name="connsiteX6-359" fmla="*/ 5707 w 9999"/>
                      <a:gd name="connsiteY6-360" fmla="*/ 10000 h 10000"/>
                      <a:gd name="connsiteX7-361" fmla="*/ 2283 w 9999"/>
                      <a:gd name="connsiteY7-362" fmla="*/ 6957 h 10000"/>
                      <a:gd name="connsiteX8-363" fmla="*/ 0 w 9999"/>
                      <a:gd name="connsiteY8-364" fmla="*/ 3862 h 10000"/>
                      <a:gd name="connsiteX0-365" fmla="*/ 124 w 10124"/>
                      <a:gd name="connsiteY0-366" fmla="*/ 3862 h 10000"/>
                      <a:gd name="connsiteX1-367" fmla="*/ 2188 w 10124"/>
                      <a:gd name="connsiteY1-368" fmla="*/ 344 h 10000"/>
                      <a:gd name="connsiteX2-369" fmla="*/ 5550 w 10124"/>
                      <a:gd name="connsiteY2-370" fmla="*/ 426 h 10000"/>
                      <a:gd name="connsiteX3-371" fmla="*/ 8396 w 10124"/>
                      <a:gd name="connsiteY3-372" fmla="*/ 2919 h 10000"/>
                      <a:gd name="connsiteX4-373" fmla="*/ 10121 w 10124"/>
                      <a:gd name="connsiteY4-374" fmla="*/ 5225 h 10000"/>
                      <a:gd name="connsiteX5-375" fmla="*/ 8762 w 10124"/>
                      <a:gd name="connsiteY5-376" fmla="*/ 6905 h 10000"/>
                      <a:gd name="connsiteX6-377" fmla="*/ 5832 w 10124"/>
                      <a:gd name="connsiteY6-378" fmla="*/ 10000 h 10000"/>
                      <a:gd name="connsiteX7-379" fmla="*/ 124 w 10124"/>
                      <a:gd name="connsiteY7-380" fmla="*/ 3862 h 10000"/>
                      <a:gd name="connsiteX0-381" fmla="*/ 43 w 10045"/>
                      <a:gd name="connsiteY0-382" fmla="*/ 3862 h 6912"/>
                      <a:gd name="connsiteX1-383" fmla="*/ 2107 w 10045"/>
                      <a:gd name="connsiteY1-384" fmla="*/ 344 h 6912"/>
                      <a:gd name="connsiteX2-385" fmla="*/ 5469 w 10045"/>
                      <a:gd name="connsiteY2-386" fmla="*/ 426 h 6912"/>
                      <a:gd name="connsiteX3-387" fmla="*/ 8315 w 10045"/>
                      <a:gd name="connsiteY3-388" fmla="*/ 2919 h 6912"/>
                      <a:gd name="connsiteX4-389" fmla="*/ 10040 w 10045"/>
                      <a:gd name="connsiteY4-390" fmla="*/ 5225 h 6912"/>
                      <a:gd name="connsiteX5-391" fmla="*/ 8681 w 10045"/>
                      <a:gd name="connsiteY5-392" fmla="*/ 6905 h 6912"/>
                      <a:gd name="connsiteX6-393" fmla="*/ 3967 w 10045"/>
                      <a:gd name="connsiteY6-394" fmla="*/ 5885 h 6912"/>
                      <a:gd name="connsiteX7-395" fmla="*/ 43 w 10045"/>
                      <a:gd name="connsiteY7-396" fmla="*/ 3862 h 6912"/>
                      <a:gd name="connsiteX0-397" fmla="*/ 47 w 10004"/>
                      <a:gd name="connsiteY0-398" fmla="*/ 5106 h 9519"/>
                      <a:gd name="connsiteX1-399" fmla="*/ 2102 w 10004"/>
                      <a:gd name="connsiteY1-400" fmla="*/ 17 h 9519"/>
                      <a:gd name="connsiteX2-401" fmla="*/ 6651 w 10004"/>
                      <a:gd name="connsiteY2-402" fmla="*/ 3484 h 9519"/>
                      <a:gd name="connsiteX3-403" fmla="*/ 8282 w 10004"/>
                      <a:gd name="connsiteY3-404" fmla="*/ 3742 h 9519"/>
                      <a:gd name="connsiteX4-405" fmla="*/ 9999 w 10004"/>
                      <a:gd name="connsiteY4-406" fmla="*/ 7078 h 9519"/>
                      <a:gd name="connsiteX5-407" fmla="*/ 8646 w 10004"/>
                      <a:gd name="connsiteY5-408" fmla="*/ 9509 h 9519"/>
                      <a:gd name="connsiteX6-409" fmla="*/ 3953 w 10004"/>
                      <a:gd name="connsiteY6-410" fmla="*/ 8033 h 9519"/>
                      <a:gd name="connsiteX7-411" fmla="*/ 47 w 10004"/>
                      <a:gd name="connsiteY7-412" fmla="*/ 5106 h 9519"/>
                      <a:gd name="connsiteX0-413" fmla="*/ 43 w 9996"/>
                      <a:gd name="connsiteY0-414" fmla="*/ 6232 h 10868"/>
                      <a:gd name="connsiteX1-415" fmla="*/ 2097 w 9996"/>
                      <a:gd name="connsiteY1-416" fmla="*/ 886 h 10868"/>
                      <a:gd name="connsiteX2-417" fmla="*/ 5642 w 9996"/>
                      <a:gd name="connsiteY2-418" fmla="*/ 385 h 10868"/>
                      <a:gd name="connsiteX3-419" fmla="*/ 8275 w 9996"/>
                      <a:gd name="connsiteY3-420" fmla="*/ 4799 h 10868"/>
                      <a:gd name="connsiteX4-421" fmla="*/ 9991 w 9996"/>
                      <a:gd name="connsiteY4-422" fmla="*/ 8304 h 10868"/>
                      <a:gd name="connsiteX5-423" fmla="*/ 8639 w 9996"/>
                      <a:gd name="connsiteY5-424" fmla="*/ 10857 h 10868"/>
                      <a:gd name="connsiteX6-425" fmla="*/ 3947 w 9996"/>
                      <a:gd name="connsiteY6-426" fmla="*/ 9307 h 10868"/>
                      <a:gd name="connsiteX7-427" fmla="*/ 43 w 9996"/>
                      <a:gd name="connsiteY7-428" fmla="*/ 6232 h 10868"/>
                      <a:gd name="connsiteX0-429" fmla="*/ 43 w 10004"/>
                      <a:gd name="connsiteY0-430" fmla="*/ 5543 h 9809"/>
                      <a:gd name="connsiteX1-431" fmla="*/ 2098 w 10004"/>
                      <a:gd name="connsiteY1-432" fmla="*/ 624 h 9809"/>
                      <a:gd name="connsiteX2-433" fmla="*/ 5644 w 10004"/>
                      <a:gd name="connsiteY2-434" fmla="*/ 163 h 9809"/>
                      <a:gd name="connsiteX3-435" fmla="*/ 8163 w 10004"/>
                      <a:gd name="connsiteY3-436" fmla="*/ 1492 h 9809"/>
                      <a:gd name="connsiteX4-437" fmla="*/ 9995 w 10004"/>
                      <a:gd name="connsiteY4-438" fmla="*/ 7450 h 9809"/>
                      <a:gd name="connsiteX5-439" fmla="*/ 8642 w 10004"/>
                      <a:gd name="connsiteY5-440" fmla="*/ 9799 h 9809"/>
                      <a:gd name="connsiteX6-441" fmla="*/ 3949 w 10004"/>
                      <a:gd name="connsiteY6-442" fmla="*/ 8373 h 9809"/>
                      <a:gd name="connsiteX7-443" fmla="*/ 43 w 10004"/>
                      <a:gd name="connsiteY7-444" fmla="*/ 5543 h 9809"/>
                      <a:gd name="connsiteX0-445" fmla="*/ 43 w 8950"/>
                      <a:gd name="connsiteY0-446" fmla="*/ 5651 h 10081"/>
                      <a:gd name="connsiteX1-447" fmla="*/ 2097 w 8950"/>
                      <a:gd name="connsiteY1-448" fmla="*/ 636 h 10081"/>
                      <a:gd name="connsiteX2-449" fmla="*/ 5642 w 8950"/>
                      <a:gd name="connsiteY2-450" fmla="*/ 166 h 10081"/>
                      <a:gd name="connsiteX3-451" fmla="*/ 8160 w 8950"/>
                      <a:gd name="connsiteY3-452" fmla="*/ 1521 h 10081"/>
                      <a:gd name="connsiteX4-453" fmla="*/ 8473 w 8950"/>
                      <a:gd name="connsiteY4-454" fmla="*/ 5322 h 10081"/>
                      <a:gd name="connsiteX5-455" fmla="*/ 8639 w 8950"/>
                      <a:gd name="connsiteY5-456" fmla="*/ 9990 h 10081"/>
                      <a:gd name="connsiteX6-457" fmla="*/ 3947 w 8950"/>
                      <a:gd name="connsiteY6-458" fmla="*/ 8536 h 10081"/>
                      <a:gd name="connsiteX7-459" fmla="*/ 43 w 8950"/>
                      <a:gd name="connsiteY7-460" fmla="*/ 5651 h 10081"/>
                      <a:gd name="connsiteX0-461" fmla="*/ 48 w 9651"/>
                      <a:gd name="connsiteY0-462" fmla="*/ 5606 h 8648"/>
                      <a:gd name="connsiteX1-463" fmla="*/ 2343 w 9651"/>
                      <a:gd name="connsiteY1-464" fmla="*/ 631 h 8648"/>
                      <a:gd name="connsiteX2-465" fmla="*/ 6304 w 9651"/>
                      <a:gd name="connsiteY2-466" fmla="*/ 165 h 8648"/>
                      <a:gd name="connsiteX3-467" fmla="*/ 9117 w 9651"/>
                      <a:gd name="connsiteY3-468" fmla="*/ 1509 h 8648"/>
                      <a:gd name="connsiteX4-469" fmla="*/ 9467 w 9651"/>
                      <a:gd name="connsiteY4-470" fmla="*/ 5279 h 8648"/>
                      <a:gd name="connsiteX5-471" fmla="*/ 6997 w 9651"/>
                      <a:gd name="connsiteY5-472" fmla="*/ 8019 h 8648"/>
                      <a:gd name="connsiteX6-473" fmla="*/ 4410 w 9651"/>
                      <a:gd name="connsiteY6-474" fmla="*/ 8467 h 8648"/>
                      <a:gd name="connsiteX7-475" fmla="*/ 48 w 9651"/>
                      <a:gd name="connsiteY7-476" fmla="*/ 5606 h 8648"/>
                      <a:gd name="connsiteX0-477" fmla="*/ 41 w 9991"/>
                      <a:gd name="connsiteY0-478" fmla="*/ 6482 h 9316"/>
                      <a:gd name="connsiteX1-479" fmla="*/ 2419 w 9991"/>
                      <a:gd name="connsiteY1-480" fmla="*/ 730 h 9316"/>
                      <a:gd name="connsiteX2-481" fmla="*/ 6523 w 9991"/>
                      <a:gd name="connsiteY2-482" fmla="*/ 191 h 9316"/>
                      <a:gd name="connsiteX3-483" fmla="*/ 9438 w 9991"/>
                      <a:gd name="connsiteY3-484" fmla="*/ 1745 h 9316"/>
                      <a:gd name="connsiteX4-485" fmla="*/ 9800 w 9991"/>
                      <a:gd name="connsiteY4-486" fmla="*/ 6104 h 9316"/>
                      <a:gd name="connsiteX5-487" fmla="*/ 7241 w 9991"/>
                      <a:gd name="connsiteY5-488" fmla="*/ 9273 h 9316"/>
                      <a:gd name="connsiteX6-489" fmla="*/ 1411 w 9991"/>
                      <a:gd name="connsiteY6-490" fmla="*/ 7856 h 9316"/>
                      <a:gd name="connsiteX7-491" fmla="*/ 41 w 9991"/>
                      <a:gd name="connsiteY7-492" fmla="*/ 6482 h 9316"/>
                      <a:gd name="connsiteX0-493" fmla="*/ 19 w 10708"/>
                      <a:gd name="connsiteY0-494" fmla="*/ 7721 h 10038"/>
                      <a:gd name="connsiteX1-495" fmla="*/ 3129 w 10708"/>
                      <a:gd name="connsiteY1-496" fmla="*/ 825 h 10038"/>
                      <a:gd name="connsiteX2-497" fmla="*/ 7237 w 10708"/>
                      <a:gd name="connsiteY2-498" fmla="*/ 246 h 10038"/>
                      <a:gd name="connsiteX3-499" fmla="*/ 10155 w 10708"/>
                      <a:gd name="connsiteY3-500" fmla="*/ 1914 h 10038"/>
                      <a:gd name="connsiteX4-501" fmla="*/ 10517 w 10708"/>
                      <a:gd name="connsiteY4-502" fmla="*/ 6593 h 10038"/>
                      <a:gd name="connsiteX5-503" fmla="*/ 7956 w 10708"/>
                      <a:gd name="connsiteY5-504" fmla="*/ 9995 h 10038"/>
                      <a:gd name="connsiteX6-505" fmla="*/ 2120 w 10708"/>
                      <a:gd name="connsiteY6-506" fmla="*/ 8474 h 10038"/>
                      <a:gd name="connsiteX7-507" fmla="*/ 19 w 10708"/>
                      <a:gd name="connsiteY7-508" fmla="*/ 7721 h 10038"/>
                      <a:gd name="connsiteX0-509" fmla="*/ 359 w 11048"/>
                      <a:gd name="connsiteY0-510" fmla="*/ 7721 h 10038"/>
                      <a:gd name="connsiteX1-511" fmla="*/ 3469 w 11048"/>
                      <a:gd name="connsiteY1-512" fmla="*/ 825 h 10038"/>
                      <a:gd name="connsiteX2-513" fmla="*/ 7577 w 11048"/>
                      <a:gd name="connsiteY2-514" fmla="*/ 246 h 10038"/>
                      <a:gd name="connsiteX3-515" fmla="*/ 10495 w 11048"/>
                      <a:gd name="connsiteY3-516" fmla="*/ 1914 h 10038"/>
                      <a:gd name="connsiteX4-517" fmla="*/ 10857 w 11048"/>
                      <a:gd name="connsiteY4-518" fmla="*/ 6593 h 10038"/>
                      <a:gd name="connsiteX5-519" fmla="*/ 8296 w 11048"/>
                      <a:gd name="connsiteY5-520" fmla="*/ 9995 h 10038"/>
                      <a:gd name="connsiteX6-521" fmla="*/ 2460 w 11048"/>
                      <a:gd name="connsiteY6-522" fmla="*/ 8474 h 10038"/>
                      <a:gd name="connsiteX7-523" fmla="*/ 359 w 11048"/>
                      <a:gd name="connsiteY7-524" fmla="*/ 7721 h 10038"/>
                      <a:gd name="connsiteX0-525" fmla="*/ 359 w 11048"/>
                      <a:gd name="connsiteY0-526" fmla="*/ 8392 h 10075"/>
                      <a:gd name="connsiteX1-527" fmla="*/ 3469 w 11048"/>
                      <a:gd name="connsiteY1-528" fmla="*/ 864 h 10075"/>
                      <a:gd name="connsiteX2-529" fmla="*/ 7577 w 11048"/>
                      <a:gd name="connsiteY2-530" fmla="*/ 285 h 10075"/>
                      <a:gd name="connsiteX3-531" fmla="*/ 10495 w 11048"/>
                      <a:gd name="connsiteY3-532" fmla="*/ 1953 h 10075"/>
                      <a:gd name="connsiteX4-533" fmla="*/ 10857 w 11048"/>
                      <a:gd name="connsiteY4-534" fmla="*/ 6632 h 10075"/>
                      <a:gd name="connsiteX5-535" fmla="*/ 8296 w 11048"/>
                      <a:gd name="connsiteY5-536" fmla="*/ 10034 h 10075"/>
                      <a:gd name="connsiteX6-537" fmla="*/ 2460 w 11048"/>
                      <a:gd name="connsiteY6-538" fmla="*/ 8513 h 10075"/>
                      <a:gd name="connsiteX7-539" fmla="*/ 359 w 11048"/>
                      <a:gd name="connsiteY7-540" fmla="*/ 8392 h 10075"/>
                      <a:gd name="connsiteX0-541" fmla="*/ 371 w 11060"/>
                      <a:gd name="connsiteY0-542" fmla="*/ 8392 h 10075"/>
                      <a:gd name="connsiteX1-543" fmla="*/ 3481 w 11060"/>
                      <a:gd name="connsiteY1-544" fmla="*/ 864 h 10075"/>
                      <a:gd name="connsiteX2-545" fmla="*/ 7589 w 11060"/>
                      <a:gd name="connsiteY2-546" fmla="*/ 285 h 10075"/>
                      <a:gd name="connsiteX3-547" fmla="*/ 10507 w 11060"/>
                      <a:gd name="connsiteY3-548" fmla="*/ 1953 h 10075"/>
                      <a:gd name="connsiteX4-549" fmla="*/ 10869 w 11060"/>
                      <a:gd name="connsiteY4-550" fmla="*/ 6632 h 10075"/>
                      <a:gd name="connsiteX5-551" fmla="*/ 8308 w 11060"/>
                      <a:gd name="connsiteY5-552" fmla="*/ 10034 h 10075"/>
                      <a:gd name="connsiteX6-553" fmla="*/ 2472 w 11060"/>
                      <a:gd name="connsiteY6-554" fmla="*/ 8513 h 10075"/>
                      <a:gd name="connsiteX7-555" fmla="*/ 371 w 11060"/>
                      <a:gd name="connsiteY7-556" fmla="*/ 8392 h 10075"/>
                      <a:gd name="connsiteX0-557" fmla="*/ 54 w 10743"/>
                      <a:gd name="connsiteY0-558" fmla="*/ 9468 h 11151"/>
                      <a:gd name="connsiteX1-559" fmla="*/ 4027 w 10743"/>
                      <a:gd name="connsiteY1-560" fmla="*/ 495 h 11151"/>
                      <a:gd name="connsiteX2-561" fmla="*/ 7272 w 10743"/>
                      <a:gd name="connsiteY2-562" fmla="*/ 1361 h 11151"/>
                      <a:gd name="connsiteX3-563" fmla="*/ 10190 w 10743"/>
                      <a:gd name="connsiteY3-564" fmla="*/ 3029 h 11151"/>
                      <a:gd name="connsiteX4-565" fmla="*/ 10552 w 10743"/>
                      <a:gd name="connsiteY4-566" fmla="*/ 7708 h 11151"/>
                      <a:gd name="connsiteX5-567" fmla="*/ 7991 w 10743"/>
                      <a:gd name="connsiteY5-568" fmla="*/ 11110 h 11151"/>
                      <a:gd name="connsiteX6-569" fmla="*/ 2155 w 10743"/>
                      <a:gd name="connsiteY6-570" fmla="*/ 9589 h 11151"/>
                      <a:gd name="connsiteX7-571" fmla="*/ 54 w 10743"/>
                      <a:gd name="connsiteY7-572" fmla="*/ 9468 h 11151"/>
                      <a:gd name="connsiteX0-573" fmla="*/ 54 w 10743"/>
                      <a:gd name="connsiteY0-574" fmla="*/ 9506 h 11189"/>
                      <a:gd name="connsiteX1-575" fmla="*/ 4027 w 10743"/>
                      <a:gd name="connsiteY1-576" fmla="*/ 533 h 11189"/>
                      <a:gd name="connsiteX2-577" fmla="*/ 7272 w 10743"/>
                      <a:gd name="connsiteY2-578" fmla="*/ 1399 h 11189"/>
                      <a:gd name="connsiteX3-579" fmla="*/ 10190 w 10743"/>
                      <a:gd name="connsiteY3-580" fmla="*/ 3067 h 11189"/>
                      <a:gd name="connsiteX4-581" fmla="*/ 10552 w 10743"/>
                      <a:gd name="connsiteY4-582" fmla="*/ 7746 h 11189"/>
                      <a:gd name="connsiteX5-583" fmla="*/ 7991 w 10743"/>
                      <a:gd name="connsiteY5-584" fmla="*/ 11148 h 11189"/>
                      <a:gd name="connsiteX6-585" fmla="*/ 2155 w 10743"/>
                      <a:gd name="connsiteY6-586" fmla="*/ 9627 h 11189"/>
                      <a:gd name="connsiteX7-587" fmla="*/ 54 w 10743"/>
                      <a:gd name="connsiteY7-588" fmla="*/ 9506 h 11189"/>
                      <a:gd name="connsiteX0-589" fmla="*/ 40 w 11293"/>
                      <a:gd name="connsiteY0-590" fmla="*/ 9082 h 11127"/>
                      <a:gd name="connsiteX1-591" fmla="*/ 4577 w 11293"/>
                      <a:gd name="connsiteY1-592" fmla="*/ 470 h 11127"/>
                      <a:gd name="connsiteX2-593" fmla="*/ 7822 w 11293"/>
                      <a:gd name="connsiteY2-594" fmla="*/ 1336 h 11127"/>
                      <a:gd name="connsiteX3-595" fmla="*/ 10740 w 11293"/>
                      <a:gd name="connsiteY3-596" fmla="*/ 3004 h 11127"/>
                      <a:gd name="connsiteX4-597" fmla="*/ 11102 w 11293"/>
                      <a:gd name="connsiteY4-598" fmla="*/ 7683 h 11127"/>
                      <a:gd name="connsiteX5-599" fmla="*/ 8541 w 11293"/>
                      <a:gd name="connsiteY5-600" fmla="*/ 11085 h 11127"/>
                      <a:gd name="connsiteX6-601" fmla="*/ 2705 w 11293"/>
                      <a:gd name="connsiteY6-602" fmla="*/ 9564 h 11127"/>
                      <a:gd name="connsiteX7-603" fmla="*/ 40 w 11293"/>
                      <a:gd name="connsiteY7-604" fmla="*/ 9082 h 11127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</a:cxnLst>
                    <a:rect l="l" t="t" r="r" b="b"/>
                    <a:pathLst>
                      <a:path w="11293" h="11127">
                        <a:moveTo>
                          <a:pt x="40" y="9082"/>
                        </a:moveTo>
                        <a:cubicBezTo>
                          <a:pt x="352" y="7566"/>
                          <a:pt x="3280" y="1761"/>
                          <a:pt x="4577" y="470"/>
                        </a:cubicBezTo>
                        <a:cubicBezTo>
                          <a:pt x="5874" y="-821"/>
                          <a:pt x="6795" y="914"/>
                          <a:pt x="7822" y="1336"/>
                        </a:cubicBezTo>
                        <a:cubicBezTo>
                          <a:pt x="8849" y="1758"/>
                          <a:pt x="10193" y="1947"/>
                          <a:pt x="10740" y="3004"/>
                        </a:cubicBezTo>
                        <a:cubicBezTo>
                          <a:pt x="11287" y="4061"/>
                          <a:pt x="11468" y="6337"/>
                          <a:pt x="11102" y="7683"/>
                        </a:cubicBezTo>
                        <a:cubicBezTo>
                          <a:pt x="10736" y="9030"/>
                          <a:pt x="9940" y="10771"/>
                          <a:pt x="8541" y="11085"/>
                        </a:cubicBezTo>
                        <a:cubicBezTo>
                          <a:pt x="7141" y="11398"/>
                          <a:pt x="4122" y="9898"/>
                          <a:pt x="2705" y="9564"/>
                        </a:cubicBezTo>
                        <a:cubicBezTo>
                          <a:pt x="1288" y="9230"/>
                          <a:pt x="-272" y="10598"/>
                          <a:pt x="40" y="9082"/>
                        </a:cubicBezTo>
                        <a:close/>
                      </a:path>
                    </a:pathLst>
                  </a:custGeom>
                  <a:solidFill>
                    <a:srgbClr val="9CE0FA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717" name="Group 327"/>
                  <p:cNvGrpSpPr/>
                  <p:nvPr/>
                </p:nvGrpSpPr>
                <p:grpSpPr bwMode="auto">
                  <a:xfrm>
                    <a:off x="7908175" y="5241780"/>
                    <a:ext cx="536554" cy="263548"/>
                    <a:chOff x="1871277" y="1576300"/>
                    <a:chExt cx="1128371" cy="437861"/>
                  </a:xfrm>
                </p:grpSpPr>
                <p:sp>
                  <p:nvSpPr>
                    <p:cNvPr id="721" name="Oval 720"/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2" name="Rectangle 721"/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3" name="Oval 722"/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4" name="Freeform 723"/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-1" fmla="*/ 1486231 w 2944854"/>
                        <a:gd name="connsiteY0-2" fmla="*/ 727041 h 1316375"/>
                        <a:gd name="connsiteX1-3" fmla="*/ 257675 w 2944854"/>
                        <a:gd name="connsiteY1-4" fmla="*/ 1302232 h 1316375"/>
                        <a:gd name="connsiteX2-5" fmla="*/ 0 w 2944854"/>
                        <a:gd name="connsiteY2-6" fmla="*/ 1228607 h 1316375"/>
                        <a:gd name="connsiteX3-7" fmla="*/ 911064 w 2944854"/>
                        <a:gd name="connsiteY3-8" fmla="*/ 837478 h 1316375"/>
                        <a:gd name="connsiteX4-9" fmla="*/ 883456 w 2944854"/>
                        <a:gd name="connsiteY4-10" fmla="*/ 450949 h 1316375"/>
                        <a:gd name="connsiteX5-11" fmla="*/ 161047 w 2944854"/>
                        <a:gd name="connsiteY5-12" fmla="*/ 119640 h 1316375"/>
                        <a:gd name="connsiteX6-13" fmla="*/ 404917 w 2944854"/>
                        <a:gd name="connsiteY6-14" fmla="*/ 50617 h 1316375"/>
                        <a:gd name="connsiteX7-15" fmla="*/ 1477028 w 2944854"/>
                        <a:gd name="connsiteY7-16" fmla="*/ 501566 h 1316375"/>
                        <a:gd name="connsiteX8-17" fmla="*/ 2572146 w 2944854"/>
                        <a:gd name="connsiteY8-18" fmla="*/ 0 h 1316375"/>
                        <a:gd name="connsiteX9-19" fmla="*/ 2875834 w 2944854"/>
                        <a:gd name="connsiteY9-20" fmla="*/ 96632 h 1316375"/>
                        <a:gd name="connsiteX10-21" fmla="*/ 2079803 w 2944854"/>
                        <a:gd name="connsiteY10-22" fmla="*/ 432543 h 1316375"/>
                        <a:gd name="connsiteX11-23" fmla="*/ 2240850 w 2944854"/>
                        <a:gd name="connsiteY11-24" fmla="*/ 920305 h 1316375"/>
                        <a:gd name="connsiteX12-25" fmla="*/ 2944854 w 2944854"/>
                        <a:gd name="connsiteY12-26" fmla="*/ 1228607 h 1316375"/>
                        <a:gd name="connsiteX13-27" fmla="*/ 2756623 w 2944854"/>
                        <a:gd name="connsiteY13-28" fmla="*/ 1316375 h 1316375"/>
                        <a:gd name="connsiteX14-29" fmla="*/ 1486231 w 2944854"/>
                        <a:gd name="connsiteY14-30" fmla="*/ 727041 h 1316375"/>
                        <a:gd name="connsiteX0-31" fmla="*/ 1486231 w 3024520"/>
                        <a:gd name="connsiteY0-32" fmla="*/ 727041 h 1316375"/>
                        <a:gd name="connsiteX1-33" fmla="*/ 257675 w 3024520"/>
                        <a:gd name="connsiteY1-34" fmla="*/ 1302232 h 1316375"/>
                        <a:gd name="connsiteX2-35" fmla="*/ 0 w 3024520"/>
                        <a:gd name="connsiteY2-36" fmla="*/ 1228607 h 1316375"/>
                        <a:gd name="connsiteX3-37" fmla="*/ 911064 w 3024520"/>
                        <a:gd name="connsiteY3-38" fmla="*/ 837478 h 1316375"/>
                        <a:gd name="connsiteX4-39" fmla="*/ 883456 w 3024520"/>
                        <a:gd name="connsiteY4-40" fmla="*/ 450949 h 1316375"/>
                        <a:gd name="connsiteX5-41" fmla="*/ 161047 w 3024520"/>
                        <a:gd name="connsiteY5-42" fmla="*/ 119640 h 1316375"/>
                        <a:gd name="connsiteX6-43" fmla="*/ 404917 w 3024520"/>
                        <a:gd name="connsiteY6-44" fmla="*/ 50617 h 1316375"/>
                        <a:gd name="connsiteX7-45" fmla="*/ 1477028 w 3024520"/>
                        <a:gd name="connsiteY7-46" fmla="*/ 501566 h 1316375"/>
                        <a:gd name="connsiteX8-47" fmla="*/ 2572146 w 3024520"/>
                        <a:gd name="connsiteY8-48" fmla="*/ 0 h 1316375"/>
                        <a:gd name="connsiteX9-49" fmla="*/ 2875834 w 3024520"/>
                        <a:gd name="connsiteY9-50" fmla="*/ 96632 h 1316375"/>
                        <a:gd name="connsiteX10-51" fmla="*/ 2079803 w 3024520"/>
                        <a:gd name="connsiteY10-52" fmla="*/ 432543 h 1316375"/>
                        <a:gd name="connsiteX11-53" fmla="*/ 2240850 w 3024520"/>
                        <a:gd name="connsiteY11-54" fmla="*/ 920305 h 1316375"/>
                        <a:gd name="connsiteX12-55" fmla="*/ 3024520 w 3024520"/>
                        <a:gd name="connsiteY12-56" fmla="*/ 1228607 h 1316375"/>
                        <a:gd name="connsiteX13-57" fmla="*/ 2756623 w 3024520"/>
                        <a:gd name="connsiteY13-58" fmla="*/ 1316375 h 1316375"/>
                        <a:gd name="connsiteX14-59" fmla="*/ 1486231 w 3024520"/>
                        <a:gd name="connsiteY14-60" fmla="*/ 727041 h 1316375"/>
                        <a:gd name="connsiteX0-61" fmla="*/ 1537780 w 3076069"/>
                        <a:gd name="connsiteY0-62" fmla="*/ 727041 h 1316375"/>
                        <a:gd name="connsiteX1-63" fmla="*/ 309224 w 3076069"/>
                        <a:gd name="connsiteY1-64" fmla="*/ 1302232 h 1316375"/>
                        <a:gd name="connsiteX2-65" fmla="*/ 0 w 3076069"/>
                        <a:gd name="connsiteY2-66" fmla="*/ 1228607 h 1316375"/>
                        <a:gd name="connsiteX3-67" fmla="*/ 962613 w 3076069"/>
                        <a:gd name="connsiteY3-68" fmla="*/ 837478 h 1316375"/>
                        <a:gd name="connsiteX4-69" fmla="*/ 935005 w 3076069"/>
                        <a:gd name="connsiteY4-70" fmla="*/ 450949 h 1316375"/>
                        <a:gd name="connsiteX5-71" fmla="*/ 212596 w 3076069"/>
                        <a:gd name="connsiteY5-72" fmla="*/ 119640 h 1316375"/>
                        <a:gd name="connsiteX6-73" fmla="*/ 456466 w 3076069"/>
                        <a:gd name="connsiteY6-74" fmla="*/ 50617 h 1316375"/>
                        <a:gd name="connsiteX7-75" fmla="*/ 1528577 w 3076069"/>
                        <a:gd name="connsiteY7-76" fmla="*/ 501566 h 1316375"/>
                        <a:gd name="connsiteX8-77" fmla="*/ 2623695 w 3076069"/>
                        <a:gd name="connsiteY8-78" fmla="*/ 0 h 1316375"/>
                        <a:gd name="connsiteX9-79" fmla="*/ 2927383 w 3076069"/>
                        <a:gd name="connsiteY9-80" fmla="*/ 96632 h 1316375"/>
                        <a:gd name="connsiteX10-81" fmla="*/ 2131352 w 3076069"/>
                        <a:gd name="connsiteY10-82" fmla="*/ 432543 h 1316375"/>
                        <a:gd name="connsiteX11-83" fmla="*/ 2292399 w 3076069"/>
                        <a:gd name="connsiteY11-84" fmla="*/ 920305 h 1316375"/>
                        <a:gd name="connsiteX12-85" fmla="*/ 3076069 w 3076069"/>
                        <a:gd name="connsiteY12-86" fmla="*/ 1228607 h 1316375"/>
                        <a:gd name="connsiteX13-87" fmla="*/ 2808172 w 3076069"/>
                        <a:gd name="connsiteY13-88" fmla="*/ 1316375 h 1316375"/>
                        <a:gd name="connsiteX14-89" fmla="*/ 1537780 w 3076069"/>
                        <a:gd name="connsiteY14-90" fmla="*/ 727041 h 1316375"/>
                        <a:gd name="connsiteX0-91" fmla="*/ 1537780 w 3076069"/>
                        <a:gd name="connsiteY0-92" fmla="*/ 727041 h 1321259"/>
                        <a:gd name="connsiteX1-93" fmla="*/ 313981 w 3076069"/>
                        <a:gd name="connsiteY1-94" fmla="*/ 1321259 h 1321259"/>
                        <a:gd name="connsiteX2-95" fmla="*/ 0 w 3076069"/>
                        <a:gd name="connsiteY2-96" fmla="*/ 1228607 h 1321259"/>
                        <a:gd name="connsiteX3-97" fmla="*/ 962613 w 3076069"/>
                        <a:gd name="connsiteY3-98" fmla="*/ 837478 h 1321259"/>
                        <a:gd name="connsiteX4-99" fmla="*/ 935005 w 3076069"/>
                        <a:gd name="connsiteY4-100" fmla="*/ 450949 h 1321259"/>
                        <a:gd name="connsiteX5-101" fmla="*/ 212596 w 3076069"/>
                        <a:gd name="connsiteY5-102" fmla="*/ 119640 h 1321259"/>
                        <a:gd name="connsiteX6-103" fmla="*/ 456466 w 3076069"/>
                        <a:gd name="connsiteY6-104" fmla="*/ 50617 h 1321259"/>
                        <a:gd name="connsiteX7-105" fmla="*/ 1528577 w 3076069"/>
                        <a:gd name="connsiteY7-106" fmla="*/ 501566 h 1321259"/>
                        <a:gd name="connsiteX8-107" fmla="*/ 2623695 w 3076069"/>
                        <a:gd name="connsiteY8-108" fmla="*/ 0 h 1321259"/>
                        <a:gd name="connsiteX9-109" fmla="*/ 2927383 w 3076069"/>
                        <a:gd name="connsiteY9-110" fmla="*/ 96632 h 1321259"/>
                        <a:gd name="connsiteX10-111" fmla="*/ 2131352 w 3076069"/>
                        <a:gd name="connsiteY10-112" fmla="*/ 432543 h 1321259"/>
                        <a:gd name="connsiteX11-113" fmla="*/ 2292399 w 3076069"/>
                        <a:gd name="connsiteY11-114" fmla="*/ 920305 h 1321259"/>
                        <a:gd name="connsiteX12-115" fmla="*/ 3076069 w 3076069"/>
                        <a:gd name="connsiteY12-116" fmla="*/ 1228607 h 1321259"/>
                        <a:gd name="connsiteX13-117" fmla="*/ 2808172 w 3076069"/>
                        <a:gd name="connsiteY13-118" fmla="*/ 1316375 h 1321259"/>
                        <a:gd name="connsiteX14-119" fmla="*/ 1537780 w 3076069"/>
                        <a:gd name="connsiteY14-120" fmla="*/ 727041 h 1321259"/>
                        <a:gd name="connsiteX0-121" fmla="*/ 1537780 w 3076069"/>
                        <a:gd name="connsiteY0-122" fmla="*/ 750825 h 1321259"/>
                        <a:gd name="connsiteX1-123" fmla="*/ 313981 w 3076069"/>
                        <a:gd name="connsiteY1-124" fmla="*/ 1321259 h 1321259"/>
                        <a:gd name="connsiteX2-125" fmla="*/ 0 w 3076069"/>
                        <a:gd name="connsiteY2-126" fmla="*/ 1228607 h 1321259"/>
                        <a:gd name="connsiteX3-127" fmla="*/ 962613 w 3076069"/>
                        <a:gd name="connsiteY3-128" fmla="*/ 837478 h 1321259"/>
                        <a:gd name="connsiteX4-129" fmla="*/ 935005 w 3076069"/>
                        <a:gd name="connsiteY4-130" fmla="*/ 450949 h 1321259"/>
                        <a:gd name="connsiteX5-131" fmla="*/ 212596 w 3076069"/>
                        <a:gd name="connsiteY5-132" fmla="*/ 119640 h 1321259"/>
                        <a:gd name="connsiteX6-133" fmla="*/ 456466 w 3076069"/>
                        <a:gd name="connsiteY6-134" fmla="*/ 50617 h 1321259"/>
                        <a:gd name="connsiteX7-135" fmla="*/ 1528577 w 3076069"/>
                        <a:gd name="connsiteY7-136" fmla="*/ 501566 h 1321259"/>
                        <a:gd name="connsiteX8-137" fmla="*/ 2623695 w 3076069"/>
                        <a:gd name="connsiteY8-138" fmla="*/ 0 h 1321259"/>
                        <a:gd name="connsiteX9-139" fmla="*/ 2927383 w 3076069"/>
                        <a:gd name="connsiteY9-140" fmla="*/ 96632 h 1321259"/>
                        <a:gd name="connsiteX10-141" fmla="*/ 2131352 w 3076069"/>
                        <a:gd name="connsiteY10-142" fmla="*/ 432543 h 1321259"/>
                        <a:gd name="connsiteX11-143" fmla="*/ 2292399 w 3076069"/>
                        <a:gd name="connsiteY11-144" fmla="*/ 920305 h 1321259"/>
                        <a:gd name="connsiteX12-145" fmla="*/ 3076069 w 3076069"/>
                        <a:gd name="connsiteY12-146" fmla="*/ 1228607 h 1321259"/>
                        <a:gd name="connsiteX13-147" fmla="*/ 2808172 w 3076069"/>
                        <a:gd name="connsiteY13-148" fmla="*/ 1316375 h 1321259"/>
                        <a:gd name="connsiteX14-149" fmla="*/ 1537780 w 3076069"/>
                        <a:gd name="connsiteY14-150" fmla="*/ 750825 h 1321259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  <a:cxn ang="0">
                          <a:pos x="connsiteX11-23" y="connsiteY11-24"/>
                        </a:cxn>
                        <a:cxn ang="0">
                          <a:pos x="connsiteX12-25" y="connsiteY12-26"/>
                        </a:cxn>
                        <a:cxn ang="0">
                          <a:pos x="connsiteX13-27" y="connsiteY13-28"/>
                        </a:cxn>
                        <a:cxn ang="0">
                          <a:pos x="connsiteX14-29" y="connsiteY14-30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5" name="Freeform 724"/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-1" fmla="*/ 0 w 3640627"/>
                        <a:gd name="connsiteY0-2" fmla="*/ 242051 h 923747"/>
                        <a:gd name="connsiteX1-3" fmla="*/ 655168 w 3640627"/>
                        <a:gd name="connsiteY1-4" fmla="*/ 16495 h 923747"/>
                        <a:gd name="connsiteX2-5" fmla="*/ 1809765 w 3640627"/>
                        <a:gd name="connsiteY2-6" fmla="*/ 511360 h 923747"/>
                        <a:gd name="connsiteX3-7" fmla="*/ 2964363 w 3640627"/>
                        <a:gd name="connsiteY3-8" fmla="*/ 0 h 923747"/>
                        <a:gd name="connsiteX4-9" fmla="*/ 3640627 w 3640627"/>
                        <a:gd name="connsiteY4-10" fmla="*/ 197946 h 923747"/>
                        <a:gd name="connsiteX5-11" fmla="*/ 3195282 w 3640627"/>
                        <a:gd name="connsiteY5-12" fmla="*/ 461874 h 923747"/>
                        <a:gd name="connsiteX6-13" fmla="*/ 2980857 w 3640627"/>
                        <a:gd name="connsiteY6-14" fmla="*/ 379396 h 923747"/>
                        <a:gd name="connsiteX7-15" fmla="*/ 1826259 w 3640627"/>
                        <a:gd name="connsiteY7-16" fmla="*/ 923747 h 923747"/>
                        <a:gd name="connsiteX8-17" fmla="*/ 671662 w 3640627"/>
                        <a:gd name="connsiteY8-18" fmla="*/ 412387 h 923747"/>
                        <a:gd name="connsiteX9-19" fmla="*/ 523214 w 3640627"/>
                        <a:gd name="connsiteY9-20" fmla="*/ 478369 h 923747"/>
                        <a:gd name="connsiteX10-21" fmla="*/ 0 w 3640627"/>
                        <a:gd name="connsiteY10-22" fmla="*/ 242051 h 923747"/>
                        <a:gd name="connsiteX0-23" fmla="*/ 0 w 3640627"/>
                        <a:gd name="connsiteY0-24" fmla="*/ 242051 h 923747"/>
                        <a:gd name="connsiteX1-25" fmla="*/ 655168 w 3640627"/>
                        <a:gd name="connsiteY1-26" fmla="*/ 16495 h 923747"/>
                        <a:gd name="connsiteX2-27" fmla="*/ 1809765 w 3640627"/>
                        <a:gd name="connsiteY2-28" fmla="*/ 511360 h 923747"/>
                        <a:gd name="connsiteX3-29" fmla="*/ 2964363 w 3640627"/>
                        <a:gd name="connsiteY3-30" fmla="*/ 0 h 923747"/>
                        <a:gd name="connsiteX4-31" fmla="*/ 3640627 w 3640627"/>
                        <a:gd name="connsiteY4-32" fmla="*/ 197946 h 923747"/>
                        <a:gd name="connsiteX5-33" fmla="*/ 3195282 w 3640627"/>
                        <a:gd name="connsiteY5-34" fmla="*/ 461874 h 923747"/>
                        <a:gd name="connsiteX6-35" fmla="*/ 2980857 w 3640627"/>
                        <a:gd name="connsiteY6-36" fmla="*/ 379396 h 923747"/>
                        <a:gd name="connsiteX7-37" fmla="*/ 1826259 w 3640627"/>
                        <a:gd name="connsiteY7-38" fmla="*/ 923747 h 923747"/>
                        <a:gd name="connsiteX8-39" fmla="*/ 671662 w 3640627"/>
                        <a:gd name="connsiteY8-40" fmla="*/ 412387 h 923747"/>
                        <a:gd name="connsiteX9-41" fmla="*/ 523214 w 3640627"/>
                        <a:gd name="connsiteY9-42" fmla="*/ 482971 h 923747"/>
                        <a:gd name="connsiteX10-43" fmla="*/ 0 w 3640627"/>
                        <a:gd name="connsiteY10-44" fmla="*/ 242051 h 923747"/>
                        <a:gd name="connsiteX0-45" fmla="*/ 0 w 3640627"/>
                        <a:gd name="connsiteY0-46" fmla="*/ 242051 h 923747"/>
                        <a:gd name="connsiteX1-47" fmla="*/ 655168 w 3640627"/>
                        <a:gd name="connsiteY1-48" fmla="*/ 16495 h 923747"/>
                        <a:gd name="connsiteX2-49" fmla="*/ 1809765 w 3640627"/>
                        <a:gd name="connsiteY2-50" fmla="*/ 511360 h 923747"/>
                        <a:gd name="connsiteX3-51" fmla="*/ 2964363 w 3640627"/>
                        <a:gd name="connsiteY3-52" fmla="*/ 0 h 923747"/>
                        <a:gd name="connsiteX4-53" fmla="*/ 3640627 w 3640627"/>
                        <a:gd name="connsiteY4-54" fmla="*/ 197946 h 923747"/>
                        <a:gd name="connsiteX5-55" fmla="*/ 3195282 w 3640627"/>
                        <a:gd name="connsiteY5-56" fmla="*/ 461874 h 923747"/>
                        <a:gd name="connsiteX6-57" fmla="*/ 2980857 w 3640627"/>
                        <a:gd name="connsiteY6-58" fmla="*/ 379396 h 923747"/>
                        <a:gd name="connsiteX7-59" fmla="*/ 1826259 w 3640627"/>
                        <a:gd name="connsiteY7-60" fmla="*/ 923747 h 923747"/>
                        <a:gd name="connsiteX8-61" fmla="*/ 690067 w 3640627"/>
                        <a:gd name="connsiteY8-62" fmla="*/ 412387 h 923747"/>
                        <a:gd name="connsiteX9-63" fmla="*/ 523214 w 3640627"/>
                        <a:gd name="connsiteY9-64" fmla="*/ 482971 h 923747"/>
                        <a:gd name="connsiteX10-65" fmla="*/ 0 w 3640627"/>
                        <a:gd name="connsiteY10-66" fmla="*/ 242051 h 923747"/>
                        <a:gd name="connsiteX0-67" fmla="*/ 0 w 3640627"/>
                        <a:gd name="connsiteY0-68" fmla="*/ 242051 h 946755"/>
                        <a:gd name="connsiteX1-69" fmla="*/ 655168 w 3640627"/>
                        <a:gd name="connsiteY1-70" fmla="*/ 16495 h 946755"/>
                        <a:gd name="connsiteX2-71" fmla="*/ 1809765 w 3640627"/>
                        <a:gd name="connsiteY2-72" fmla="*/ 511360 h 946755"/>
                        <a:gd name="connsiteX3-73" fmla="*/ 2964363 w 3640627"/>
                        <a:gd name="connsiteY3-74" fmla="*/ 0 h 946755"/>
                        <a:gd name="connsiteX4-75" fmla="*/ 3640627 w 3640627"/>
                        <a:gd name="connsiteY4-76" fmla="*/ 197946 h 946755"/>
                        <a:gd name="connsiteX5-77" fmla="*/ 3195282 w 3640627"/>
                        <a:gd name="connsiteY5-78" fmla="*/ 461874 h 946755"/>
                        <a:gd name="connsiteX6-79" fmla="*/ 2980857 w 3640627"/>
                        <a:gd name="connsiteY6-80" fmla="*/ 379396 h 946755"/>
                        <a:gd name="connsiteX7-81" fmla="*/ 1876873 w 3640627"/>
                        <a:gd name="connsiteY7-82" fmla="*/ 946755 h 946755"/>
                        <a:gd name="connsiteX8-83" fmla="*/ 690067 w 3640627"/>
                        <a:gd name="connsiteY8-84" fmla="*/ 412387 h 946755"/>
                        <a:gd name="connsiteX9-85" fmla="*/ 523214 w 3640627"/>
                        <a:gd name="connsiteY9-86" fmla="*/ 482971 h 946755"/>
                        <a:gd name="connsiteX10-87" fmla="*/ 0 w 3640627"/>
                        <a:gd name="connsiteY10-88" fmla="*/ 242051 h 946755"/>
                        <a:gd name="connsiteX0-89" fmla="*/ 0 w 3640627"/>
                        <a:gd name="connsiteY0-90" fmla="*/ 242051 h 946755"/>
                        <a:gd name="connsiteX1-91" fmla="*/ 655168 w 3640627"/>
                        <a:gd name="connsiteY1-92" fmla="*/ 16495 h 946755"/>
                        <a:gd name="connsiteX2-93" fmla="*/ 1855778 w 3640627"/>
                        <a:gd name="connsiteY2-94" fmla="*/ 534367 h 946755"/>
                        <a:gd name="connsiteX3-95" fmla="*/ 2964363 w 3640627"/>
                        <a:gd name="connsiteY3-96" fmla="*/ 0 h 946755"/>
                        <a:gd name="connsiteX4-97" fmla="*/ 3640627 w 3640627"/>
                        <a:gd name="connsiteY4-98" fmla="*/ 197946 h 946755"/>
                        <a:gd name="connsiteX5-99" fmla="*/ 3195282 w 3640627"/>
                        <a:gd name="connsiteY5-100" fmla="*/ 461874 h 946755"/>
                        <a:gd name="connsiteX6-101" fmla="*/ 2980857 w 3640627"/>
                        <a:gd name="connsiteY6-102" fmla="*/ 379396 h 946755"/>
                        <a:gd name="connsiteX7-103" fmla="*/ 1876873 w 3640627"/>
                        <a:gd name="connsiteY7-104" fmla="*/ 946755 h 946755"/>
                        <a:gd name="connsiteX8-105" fmla="*/ 690067 w 3640627"/>
                        <a:gd name="connsiteY8-106" fmla="*/ 412387 h 946755"/>
                        <a:gd name="connsiteX9-107" fmla="*/ 523214 w 3640627"/>
                        <a:gd name="connsiteY9-108" fmla="*/ 482971 h 946755"/>
                        <a:gd name="connsiteX10-109" fmla="*/ 0 w 3640627"/>
                        <a:gd name="connsiteY10-110" fmla="*/ 242051 h 946755"/>
                        <a:gd name="connsiteX0-111" fmla="*/ 0 w 3640627"/>
                        <a:gd name="connsiteY0-112" fmla="*/ 242051 h 946755"/>
                        <a:gd name="connsiteX1-113" fmla="*/ 655168 w 3640627"/>
                        <a:gd name="connsiteY1-114" fmla="*/ 16495 h 946755"/>
                        <a:gd name="connsiteX2-115" fmla="*/ 1855778 w 3640627"/>
                        <a:gd name="connsiteY2-116" fmla="*/ 534367 h 946755"/>
                        <a:gd name="connsiteX3-117" fmla="*/ 2964363 w 3640627"/>
                        <a:gd name="connsiteY3-118" fmla="*/ 0 h 946755"/>
                        <a:gd name="connsiteX4-119" fmla="*/ 3640627 w 3640627"/>
                        <a:gd name="connsiteY4-120" fmla="*/ 197946 h 946755"/>
                        <a:gd name="connsiteX5-121" fmla="*/ 3195282 w 3640627"/>
                        <a:gd name="connsiteY5-122" fmla="*/ 461874 h 946755"/>
                        <a:gd name="connsiteX6-123" fmla="*/ 3008465 w 3640627"/>
                        <a:gd name="connsiteY6-124" fmla="*/ 402404 h 946755"/>
                        <a:gd name="connsiteX7-125" fmla="*/ 1876873 w 3640627"/>
                        <a:gd name="connsiteY7-126" fmla="*/ 946755 h 946755"/>
                        <a:gd name="connsiteX8-127" fmla="*/ 690067 w 3640627"/>
                        <a:gd name="connsiteY8-128" fmla="*/ 412387 h 946755"/>
                        <a:gd name="connsiteX9-129" fmla="*/ 523214 w 3640627"/>
                        <a:gd name="connsiteY9-130" fmla="*/ 482971 h 946755"/>
                        <a:gd name="connsiteX10-131" fmla="*/ 0 w 3640627"/>
                        <a:gd name="connsiteY10-132" fmla="*/ 242051 h 946755"/>
                        <a:gd name="connsiteX0-133" fmla="*/ 0 w 3723451"/>
                        <a:gd name="connsiteY0-134" fmla="*/ 242051 h 946755"/>
                        <a:gd name="connsiteX1-135" fmla="*/ 655168 w 3723451"/>
                        <a:gd name="connsiteY1-136" fmla="*/ 16495 h 946755"/>
                        <a:gd name="connsiteX2-137" fmla="*/ 1855778 w 3723451"/>
                        <a:gd name="connsiteY2-138" fmla="*/ 534367 h 946755"/>
                        <a:gd name="connsiteX3-139" fmla="*/ 2964363 w 3723451"/>
                        <a:gd name="connsiteY3-140" fmla="*/ 0 h 946755"/>
                        <a:gd name="connsiteX4-141" fmla="*/ 3723451 w 3723451"/>
                        <a:gd name="connsiteY4-142" fmla="*/ 220954 h 946755"/>
                        <a:gd name="connsiteX5-143" fmla="*/ 3195282 w 3723451"/>
                        <a:gd name="connsiteY5-144" fmla="*/ 461874 h 946755"/>
                        <a:gd name="connsiteX6-145" fmla="*/ 3008465 w 3723451"/>
                        <a:gd name="connsiteY6-146" fmla="*/ 402404 h 946755"/>
                        <a:gd name="connsiteX7-147" fmla="*/ 1876873 w 3723451"/>
                        <a:gd name="connsiteY7-148" fmla="*/ 946755 h 946755"/>
                        <a:gd name="connsiteX8-149" fmla="*/ 690067 w 3723451"/>
                        <a:gd name="connsiteY8-150" fmla="*/ 412387 h 946755"/>
                        <a:gd name="connsiteX9-151" fmla="*/ 523214 w 3723451"/>
                        <a:gd name="connsiteY9-152" fmla="*/ 482971 h 946755"/>
                        <a:gd name="connsiteX10-153" fmla="*/ 0 w 3723451"/>
                        <a:gd name="connsiteY10-154" fmla="*/ 242051 h 946755"/>
                        <a:gd name="connsiteX0-155" fmla="*/ 0 w 3723451"/>
                        <a:gd name="connsiteY0-156" fmla="*/ 228246 h 932950"/>
                        <a:gd name="connsiteX1-157" fmla="*/ 655168 w 3723451"/>
                        <a:gd name="connsiteY1-158" fmla="*/ 2690 h 932950"/>
                        <a:gd name="connsiteX2-159" fmla="*/ 1855778 w 3723451"/>
                        <a:gd name="connsiteY2-160" fmla="*/ 520562 h 932950"/>
                        <a:gd name="connsiteX3-161" fmla="*/ 3001174 w 3723451"/>
                        <a:gd name="connsiteY3-162" fmla="*/ 0 h 932950"/>
                        <a:gd name="connsiteX4-163" fmla="*/ 3723451 w 3723451"/>
                        <a:gd name="connsiteY4-164" fmla="*/ 207149 h 932950"/>
                        <a:gd name="connsiteX5-165" fmla="*/ 3195282 w 3723451"/>
                        <a:gd name="connsiteY5-166" fmla="*/ 448069 h 932950"/>
                        <a:gd name="connsiteX6-167" fmla="*/ 3008465 w 3723451"/>
                        <a:gd name="connsiteY6-168" fmla="*/ 388599 h 932950"/>
                        <a:gd name="connsiteX7-169" fmla="*/ 1876873 w 3723451"/>
                        <a:gd name="connsiteY7-170" fmla="*/ 932950 h 932950"/>
                        <a:gd name="connsiteX8-171" fmla="*/ 690067 w 3723451"/>
                        <a:gd name="connsiteY8-172" fmla="*/ 398582 h 932950"/>
                        <a:gd name="connsiteX9-173" fmla="*/ 523214 w 3723451"/>
                        <a:gd name="connsiteY9-174" fmla="*/ 469166 h 932950"/>
                        <a:gd name="connsiteX10-175" fmla="*/ 0 w 3723451"/>
                        <a:gd name="connsiteY10-176" fmla="*/ 228246 h 932950"/>
                        <a:gd name="connsiteX0-177" fmla="*/ 0 w 3723451"/>
                        <a:gd name="connsiteY0-178" fmla="*/ 228246 h 932950"/>
                        <a:gd name="connsiteX1-179" fmla="*/ 655168 w 3723451"/>
                        <a:gd name="connsiteY1-180" fmla="*/ 2690 h 932950"/>
                        <a:gd name="connsiteX2-181" fmla="*/ 1855778 w 3723451"/>
                        <a:gd name="connsiteY2-182" fmla="*/ 520562 h 932950"/>
                        <a:gd name="connsiteX3-183" fmla="*/ 3001174 w 3723451"/>
                        <a:gd name="connsiteY3-184" fmla="*/ 0 h 932950"/>
                        <a:gd name="connsiteX4-185" fmla="*/ 3723451 w 3723451"/>
                        <a:gd name="connsiteY4-186" fmla="*/ 207149 h 932950"/>
                        <a:gd name="connsiteX5-187" fmla="*/ 3195282 w 3723451"/>
                        <a:gd name="connsiteY5-188" fmla="*/ 448069 h 932950"/>
                        <a:gd name="connsiteX6-189" fmla="*/ 3013067 w 3723451"/>
                        <a:gd name="connsiteY6-190" fmla="*/ 393200 h 932950"/>
                        <a:gd name="connsiteX7-191" fmla="*/ 1876873 w 3723451"/>
                        <a:gd name="connsiteY7-192" fmla="*/ 932950 h 932950"/>
                        <a:gd name="connsiteX8-193" fmla="*/ 690067 w 3723451"/>
                        <a:gd name="connsiteY8-194" fmla="*/ 398582 h 932950"/>
                        <a:gd name="connsiteX9-195" fmla="*/ 523214 w 3723451"/>
                        <a:gd name="connsiteY9-196" fmla="*/ 469166 h 932950"/>
                        <a:gd name="connsiteX10-197" fmla="*/ 0 w 3723451"/>
                        <a:gd name="connsiteY10-198" fmla="*/ 228246 h 932950"/>
                        <a:gd name="connsiteX0-199" fmla="*/ 0 w 3723451"/>
                        <a:gd name="connsiteY0-200" fmla="*/ 228246 h 932950"/>
                        <a:gd name="connsiteX1-201" fmla="*/ 655168 w 3723451"/>
                        <a:gd name="connsiteY1-202" fmla="*/ 2690 h 932950"/>
                        <a:gd name="connsiteX2-203" fmla="*/ 1855778 w 3723451"/>
                        <a:gd name="connsiteY2-204" fmla="*/ 520562 h 932950"/>
                        <a:gd name="connsiteX3-205" fmla="*/ 3001174 w 3723451"/>
                        <a:gd name="connsiteY3-206" fmla="*/ 0 h 932950"/>
                        <a:gd name="connsiteX4-207" fmla="*/ 3723451 w 3723451"/>
                        <a:gd name="connsiteY4-208" fmla="*/ 207149 h 932950"/>
                        <a:gd name="connsiteX5-209" fmla="*/ 3186079 w 3723451"/>
                        <a:gd name="connsiteY5-210" fmla="*/ 461874 h 932950"/>
                        <a:gd name="connsiteX6-211" fmla="*/ 3013067 w 3723451"/>
                        <a:gd name="connsiteY6-212" fmla="*/ 393200 h 932950"/>
                        <a:gd name="connsiteX7-213" fmla="*/ 1876873 w 3723451"/>
                        <a:gd name="connsiteY7-214" fmla="*/ 932950 h 932950"/>
                        <a:gd name="connsiteX8-215" fmla="*/ 690067 w 3723451"/>
                        <a:gd name="connsiteY8-216" fmla="*/ 398582 h 932950"/>
                        <a:gd name="connsiteX9-217" fmla="*/ 523214 w 3723451"/>
                        <a:gd name="connsiteY9-218" fmla="*/ 469166 h 932950"/>
                        <a:gd name="connsiteX10-219" fmla="*/ 0 w 3723451"/>
                        <a:gd name="connsiteY10-220" fmla="*/ 228246 h 932950"/>
                        <a:gd name="connsiteX0-221" fmla="*/ 0 w 3723451"/>
                        <a:gd name="connsiteY0-222" fmla="*/ 228246 h 932950"/>
                        <a:gd name="connsiteX1-223" fmla="*/ 655168 w 3723451"/>
                        <a:gd name="connsiteY1-224" fmla="*/ 2690 h 932950"/>
                        <a:gd name="connsiteX2-225" fmla="*/ 1855778 w 3723451"/>
                        <a:gd name="connsiteY2-226" fmla="*/ 520562 h 932950"/>
                        <a:gd name="connsiteX3-227" fmla="*/ 3001174 w 3723451"/>
                        <a:gd name="connsiteY3-228" fmla="*/ 0 h 932950"/>
                        <a:gd name="connsiteX4-229" fmla="*/ 3723451 w 3723451"/>
                        <a:gd name="connsiteY4-230" fmla="*/ 207149 h 932950"/>
                        <a:gd name="connsiteX5-231" fmla="*/ 3186079 w 3723451"/>
                        <a:gd name="connsiteY5-232" fmla="*/ 461874 h 932950"/>
                        <a:gd name="connsiteX6-233" fmla="*/ 3013067 w 3723451"/>
                        <a:gd name="connsiteY6-234" fmla="*/ 393200 h 932950"/>
                        <a:gd name="connsiteX7-235" fmla="*/ 1876873 w 3723451"/>
                        <a:gd name="connsiteY7-236" fmla="*/ 932950 h 932950"/>
                        <a:gd name="connsiteX8-237" fmla="*/ 711613 w 3723451"/>
                        <a:gd name="connsiteY8-238" fmla="*/ 413055 h 932950"/>
                        <a:gd name="connsiteX9-239" fmla="*/ 523214 w 3723451"/>
                        <a:gd name="connsiteY9-240" fmla="*/ 469166 h 932950"/>
                        <a:gd name="connsiteX10-241" fmla="*/ 0 w 3723451"/>
                        <a:gd name="connsiteY10-242" fmla="*/ 228246 h 932950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6" name="Freeform 725"/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-1" fmla="*/ 4602 w 1371198"/>
                        <a:gd name="connsiteY0-2" fmla="*/ 0 h 800665"/>
                        <a:gd name="connsiteX1-3" fmla="*/ 1371198 w 1371198"/>
                        <a:gd name="connsiteY1-4" fmla="*/ 625807 h 800665"/>
                        <a:gd name="connsiteX2-5" fmla="*/ 897260 w 1371198"/>
                        <a:gd name="connsiteY2-6" fmla="*/ 800665 h 800665"/>
                        <a:gd name="connsiteX3-7" fmla="*/ 0 w 1371198"/>
                        <a:gd name="connsiteY3-8" fmla="*/ 404934 h 800665"/>
                        <a:gd name="connsiteX4-9" fmla="*/ 4602 w 1371198"/>
                        <a:gd name="connsiteY4-10" fmla="*/ 0 h 800665"/>
                        <a:gd name="connsiteX0-11" fmla="*/ 0 w 1366596"/>
                        <a:gd name="connsiteY0-12" fmla="*/ 0 h 800665"/>
                        <a:gd name="connsiteX1-13" fmla="*/ 1366596 w 1366596"/>
                        <a:gd name="connsiteY1-14" fmla="*/ 625807 h 800665"/>
                        <a:gd name="connsiteX2-15" fmla="*/ 892658 w 1366596"/>
                        <a:gd name="connsiteY2-16" fmla="*/ 800665 h 800665"/>
                        <a:gd name="connsiteX3-17" fmla="*/ 4601 w 1366596"/>
                        <a:gd name="connsiteY3-18" fmla="*/ 427942 h 800665"/>
                        <a:gd name="connsiteX4-19" fmla="*/ 0 w 1366596"/>
                        <a:gd name="connsiteY4-20" fmla="*/ 0 h 800665"/>
                        <a:gd name="connsiteX0-21" fmla="*/ 0 w 1366596"/>
                        <a:gd name="connsiteY0-22" fmla="*/ 0 h 800665"/>
                        <a:gd name="connsiteX1-23" fmla="*/ 1366596 w 1366596"/>
                        <a:gd name="connsiteY1-24" fmla="*/ 625807 h 800665"/>
                        <a:gd name="connsiteX2-25" fmla="*/ 892658 w 1366596"/>
                        <a:gd name="connsiteY2-26" fmla="*/ 800665 h 800665"/>
                        <a:gd name="connsiteX3-27" fmla="*/ 4601 w 1366596"/>
                        <a:gd name="connsiteY3-28" fmla="*/ 427942 h 800665"/>
                        <a:gd name="connsiteX4-29" fmla="*/ 0 w 1366596"/>
                        <a:gd name="connsiteY4-30" fmla="*/ 0 h 800665"/>
                        <a:gd name="connsiteX0-31" fmla="*/ 0 w 1366596"/>
                        <a:gd name="connsiteY0-32" fmla="*/ 0 h 800665"/>
                        <a:gd name="connsiteX1-33" fmla="*/ 1366596 w 1366596"/>
                        <a:gd name="connsiteY1-34" fmla="*/ 625807 h 800665"/>
                        <a:gd name="connsiteX2-35" fmla="*/ 892658 w 1366596"/>
                        <a:gd name="connsiteY2-36" fmla="*/ 800665 h 800665"/>
                        <a:gd name="connsiteX3-37" fmla="*/ 4601 w 1366596"/>
                        <a:gd name="connsiteY3-38" fmla="*/ 427942 h 800665"/>
                        <a:gd name="connsiteX4-39" fmla="*/ 0 w 1366596"/>
                        <a:gd name="connsiteY4-40" fmla="*/ 0 h 800665"/>
                        <a:gd name="connsiteX0-41" fmla="*/ 0 w 1366596"/>
                        <a:gd name="connsiteY0-42" fmla="*/ 0 h 809868"/>
                        <a:gd name="connsiteX1-43" fmla="*/ 1366596 w 1366596"/>
                        <a:gd name="connsiteY1-44" fmla="*/ 625807 h 809868"/>
                        <a:gd name="connsiteX2-45" fmla="*/ 865050 w 1366596"/>
                        <a:gd name="connsiteY2-46" fmla="*/ 809868 h 809868"/>
                        <a:gd name="connsiteX3-47" fmla="*/ 4601 w 1366596"/>
                        <a:gd name="connsiteY3-48" fmla="*/ 427942 h 809868"/>
                        <a:gd name="connsiteX4-49" fmla="*/ 0 w 1366596"/>
                        <a:gd name="connsiteY4-50" fmla="*/ 0 h 809868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7" name="Freeform 726"/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-1" fmla="*/ 1329786 w 1348191"/>
                        <a:gd name="connsiteY0-2" fmla="*/ 0 h 791462"/>
                        <a:gd name="connsiteX1-3" fmla="*/ 1348191 w 1348191"/>
                        <a:gd name="connsiteY1-4" fmla="*/ 381926 h 791462"/>
                        <a:gd name="connsiteX2-5" fmla="*/ 487742 w 1348191"/>
                        <a:gd name="connsiteY2-6" fmla="*/ 791462 h 791462"/>
                        <a:gd name="connsiteX3-7" fmla="*/ 0 w 1348191"/>
                        <a:gd name="connsiteY3-8" fmla="*/ 612002 h 791462"/>
                        <a:gd name="connsiteX4-9" fmla="*/ 1329786 w 1348191"/>
                        <a:gd name="connsiteY4-10" fmla="*/ 0 h 791462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728" name="Straight Connector 727"/>
                    <p:cNvCxnSpPr>
                      <a:endCxn id="723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729" name="Straight Connector 728"/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718" name="Group 717"/>
                  <p:cNvGrpSpPr/>
                  <p:nvPr/>
                </p:nvGrpSpPr>
                <p:grpSpPr>
                  <a:xfrm>
                    <a:off x="7876581" y="5223365"/>
                    <a:ext cx="466894" cy="369332"/>
                    <a:chOff x="599495" y="1708643"/>
                    <a:chExt cx="491778" cy="409344"/>
                  </a:xfrm>
                </p:grpSpPr>
                <p:sp>
                  <p:nvSpPr>
                    <p:cNvPr id="719" name="Oval 718"/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0" name="TextBox 719"/>
                    <p:cNvSpPr txBox="1"/>
                    <p:nvPr/>
                  </p:nvSpPr>
                  <p:spPr>
                    <a:xfrm>
                      <a:off x="599495" y="1708643"/>
                      <a:ext cx="491778" cy="40934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MS PGothic" panose="020B0600070205080204" pitchFamily="34" charset="-128"/>
                          <a:cs typeface="+mn-cs"/>
                        </a:rPr>
                        <a:t>  X</a:t>
                      </a: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</p:grpSp>
            <p:cxnSp>
              <p:nvCxnSpPr>
                <p:cNvPr id="715" name="Straight Connector 714"/>
                <p:cNvCxnSpPr/>
                <p:nvPr/>
              </p:nvCxnSpPr>
              <p:spPr bwMode="auto">
                <a:xfrm flipH="1">
                  <a:off x="7158742" y="5764030"/>
                  <a:ext cx="870024" cy="9999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cxnSp>
          <p:nvCxnSpPr>
            <p:cNvPr id="711" name="Straight Connector 710"/>
            <p:cNvCxnSpPr/>
            <p:nvPr/>
          </p:nvCxnSpPr>
          <p:spPr bwMode="auto">
            <a:xfrm flipV="1">
              <a:off x="3540307" y="1929008"/>
              <a:ext cx="4451299" cy="422665"/>
            </a:xfrm>
            <a:prstGeom prst="line">
              <a:avLst/>
            </a:prstGeom>
            <a:solidFill>
              <a:srgbClr val="00CC99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89191"/>
            <a:ext cx="10515600" cy="894622"/>
          </a:xfrm>
        </p:spPr>
        <p:txBody>
          <a:bodyPr/>
          <a:lstStyle/>
          <a:p>
            <a:r>
              <a:rPr lang="en-US" dirty="0"/>
              <a:t>BGP: populating forwarding tables </a:t>
            </a:r>
            <a:endParaRPr lang="en-US" dirty="0"/>
          </a:p>
        </p:txBody>
      </p:sp>
      <p:sp>
        <p:nvSpPr>
          <p:cNvPr id="382" name="Rectangle 4"/>
          <p:cNvSpPr txBox="1">
            <a:spLocks noChangeArrowheads="1"/>
          </p:cNvSpPr>
          <p:nvPr/>
        </p:nvSpPr>
        <p:spPr bwMode="auto">
          <a:xfrm>
            <a:off x="3131508" y="4506640"/>
            <a:ext cx="8943583" cy="5519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marL="292100" marR="0" lvl="0" indent="-29210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recall: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1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a,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1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b,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1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d learn via iBGP from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1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c: “path to X goes through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1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c”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383" name="Rectangle 4"/>
          <p:cNvSpPr txBox="1">
            <a:spLocks noChangeArrowheads="1"/>
          </p:cNvSpPr>
          <p:nvPr/>
        </p:nvSpPr>
        <p:spPr bwMode="auto">
          <a:xfrm>
            <a:off x="3127771" y="4950493"/>
            <a:ext cx="8270914" cy="5108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marL="294005" marR="0" lvl="0" indent="-294005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at 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d: OSPF intra-domain routing: to get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c, use  interface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1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Arial" panose="020B0604020202020204"/>
            </a:endParaRPr>
          </a:p>
        </p:txBody>
      </p:sp>
      <p:grpSp>
        <p:nvGrpSpPr>
          <p:cNvPr id="384" name="Group 383"/>
          <p:cNvGrpSpPr/>
          <p:nvPr/>
        </p:nvGrpSpPr>
        <p:grpSpPr>
          <a:xfrm>
            <a:off x="1643507" y="1934647"/>
            <a:ext cx="344767" cy="806081"/>
            <a:chOff x="1089218" y="2245331"/>
            <a:chExt cx="344767" cy="806081"/>
          </a:xfrm>
        </p:grpSpPr>
        <p:sp>
          <p:nvSpPr>
            <p:cNvPr id="387" name="TextBox 386"/>
            <p:cNvSpPr txBox="1"/>
            <p:nvPr/>
          </p:nvSpPr>
          <p:spPr>
            <a:xfrm>
              <a:off x="1149470" y="2245331"/>
              <a:ext cx="284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1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8" name="TextBox 387"/>
            <p:cNvSpPr txBox="1"/>
            <p:nvPr/>
          </p:nvSpPr>
          <p:spPr>
            <a:xfrm>
              <a:off x="1089218" y="2743635"/>
              <a:ext cx="284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2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428" name="Rectangle 4"/>
          <p:cNvSpPr txBox="1">
            <a:spLocks noChangeArrowheads="1"/>
          </p:cNvSpPr>
          <p:nvPr/>
        </p:nvSpPr>
        <p:spPr bwMode="auto">
          <a:xfrm>
            <a:off x="3129859" y="5365940"/>
            <a:ext cx="8270914" cy="5108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marL="294005" marR="0" lvl="0" indent="-294005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at 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d: to get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X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, use  interface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1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Arial" panose="020B0604020202020204"/>
            </a:endParaRPr>
          </a:p>
        </p:txBody>
      </p:sp>
      <p:grpSp>
        <p:nvGrpSpPr>
          <p:cNvPr id="487" name="Group 486"/>
          <p:cNvGrpSpPr/>
          <p:nvPr/>
        </p:nvGrpSpPr>
        <p:grpSpPr>
          <a:xfrm>
            <a:off x="399867" y="2483278"/>
            <a:ext cx="1694528" cy="3623629"/>
            <a:chOff x="399867" y="2483278"/>
            <a:chExt cx="1694528" cy="3623629"/>
          </a:xfrm>
        </p:grpSpPr>
        <p:sp>
          <p:nvSpPr>
            <p:cNvPr id="373" name="Freeform 372"/>
            <p:cNvSpPr/>
            <p:nvPr/>
          </p:nvSpPr>
          <p:spPr>
            <a:xfrm rot="10326036" flipH="1">
              <a:off x="668516" y="2483278"/>
              <a:ext cx="1196288" cy="1378282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1040633"/>
                <a:gd name="connsiteY0-162" fmla="*/ 1160935 h 1160935"/>
                <a:gd name="connsiteX1-163" fmla="*/ 0 w 1040633"/>
                <a:gd name="connsiteY1-164" fmla="*/ 0 h 1160935"/>
                <a:gd name="connsiteX2-165" fmla="*/ 1040633 w 1040633"/>
                <a:gd name="connsiteY2-166" fmla="*/ 16785 h 1160935"/>
                <a:gd name="connsiteX3-167" fmla="*/ 569478 w 1040633"/>
                <a:gd name="connsiteY3-168" fmla="*/ 1158121 h 1160935"/>
                <a:gd name="connsiteX4-169" fmla="*/ 363082 w 1040633"/>
                <a:gd name="connsiteY4-170" fmla="*/ 1160935 h 1160935"/>
                <a:gd name="connsiteX0-171" fmla="*/ 363082 w 1040633"/>
                <a:gd name="connsiteY0-172" fmla="*/ 1160935 h 1160935"/>
                <a:gd name="connsiteX1-173" fmla="*/ 0 w 1040633"/>
                <a:gd name="connsiteY1-174" fmla="*/ 0 h 1160935"/>
                <a:gd name="connsiteX2-175" fmla="*/ 1040633 w 1040633"/>
                <a:gd name="connsiteY2-176" fmla="*/ 16785 h 1160935"/>
                <a:gd name="connsiteX3-177" fmla="*/ 569478 w 1040633"/>
                <a:gd name="connsiteY3-178" fmla="*/ 1158121 h 1160935"/>
                <a:gd name="connsiteX4-179" fmla="*/ 363082 w 1040633"/>
                <a:gd name="connsiteY4-180" fmla="*/ 1160935 h 1160935"/>
                <a:gd name="connsiteX0-181" fmla="*/ 448507 w 1040633"/>
                <a:gd name="connsiteY0-182" fmla="*/ 1160935 h 1160935"/>
                <a:gd name="connsiteX1-183" fmla="*/ 0 w 1040633"/>
                <a:gd name="connsiteY1-184" fmla="*/ 0 h 1160935"/>
                <a:gd name="connsiteX2-185" fmla="*/ 1040633 w 1040633"/>
                <a:gd name="connsiteY2-186" fmla="*/ 16785 h 1160935"/>
                <a:gd name="connsiteX3-187" fmla="*/ 569478 w 1040633"/>
                <a:gd name="connsiteY3-188" fmla="*/ 1158121 h 1160935"/>
                <a:gd name="connsiteX4-189" fmla="*/ 448507 w 1040633"/>
                <a:gd name="connsiteY4-190" fmla="*/ 1160935 h 1160935"/>
                <a:gd name="connsiteX0-191" fmla="*/ 448507 w 1040633"/>
                <a:gd name="connsiteY0-192" fmla="*/ 1160935 h 1160935"/>
                <a:gd name="connsiteX1-193" fmla="*/ 0 w 1040633"/>
                <a:gd name="connsiteY1-194" fmla="*/ 0 h 1160935"/>
                <a:gd name="connsiteX2-195" fmla="*/ 1040633 w 1040633"/>
                <a:gd name="connsiteY2-196" fmla="*/ 16785 h 1160935"/>
                <a:gd name="connsiteX3-197" fmla="*/ 569478 w 1040633"/>
                <a:gd name="connsiteY3-198" fmla="*/ 1158121 h 1160935"/>
                <a:gd name="connsiteX4-199" fmla="*/ 448507 w 1040633"/>
                <a:gd name="connsiteY4-200" fmla="*/ 1160935 h 1160935"/>
                <a:gd name="connsiteX0-201" fmla="*/ 448507 w 1040633"/>
                <a:gd name="connsiteY0-202" fmla="*/ 1160935 h 1160935"/>
                <a:gd name="connsiteX1-203" fmla="*/ 0 w 1040633"/>
                <a:gd name="connsiteY1-204" fmla="*/ 0 h 1160935"/>
                <a:gd name="connsiteX2-205" fmla="*/ 1040633 w 1040633"/>
                <a:gd name="connsiteY2-206" fmla="*/ 16785 h 1160935"/>
                <a:gd name="connsiteX3-207" fmla="*/ 569478 w 1040633"/>
                <a:gd name="connsiteY3-208" fmla="*/ 1158121 h 1160935"/>
                <a:gd name="connsiteX4-209" fmla="*/ 448507 w 1040633"/>
                <a:gd name="connsiteY4-210" fmla="*/ 1160935 h 1160935"/>
                <a:gd name="connsiteX0-211" fmla="*/ 448507 w 1325315"/>
                <a:gd name="connsiteY0-212" fmla="*/ 1160935 h 1160935"/>
                <a:gd name="connsiteX1-213" fmla="*/ 0 w 1325315"/>
                <a:gd name="connsiteY1-214" fmla="*/ 0 h 1160935"/>
                <a:gd name="connsiteX2-215" fmla="*/ 1040633 w 1325315"/>
                <a:gd name="connsiteY2-216" fmla="*/ 16785 h 1160935"/>
                <a:gd name="connsiteX3-217" fmla="*/ 1214315 w 1325315"/>
                <a:gd name="connsiteY3-218" fmla="*/ 1064597 h 1160935"/>
                <a:gd name="connsiteX4-219" fmla="*/ 448507 w 1325315"/>
                <a:gd name="connsiteY4-220" fmla="*/ 1160935 h 1160935"/>
                <a:gd name="connsiteX0-221" fmla="*/ 448507 w 1214315"/>
                <a:gd name="connsiteY0-222" fmla="*/ 1160935 h 1160935"/>
                <a:gd name="connsiteX1-223" fmla="*/ 0 w 1214315"/>
                <a:gd name="connsiteY1-224" fmla="*/ 0 h 1160935"/>
                <a:gd name="connsiteX2-225" fmla="*/ 1040633 w 1214315"/>
                <a:gd name="connsiteY2-226" fmla="*/ 16785 h 1160935"/>
                <a:gd name="connsiteX3-227" fmla="*/ 1214315 w 1214315"/>
                <a:gd name="connsiteY3-228" fmla="*/ 1064597 h 1160935"/>
                <a:gd name="connsiteX4-229" fmla="*/ 448507 w 1214315"/>
                <a:gd name="connsiteY4-230" fmla="*/ 1160935 h 1160935"/>
                <a:gd name="connsiteX0-231" fmla="*/ 448507 w 1214315"/>
                <a:gd name="connsiteY0-232" fmla="*/ 1160935 h 1160935"/>
                <a:gd name="connsiteX1-233" fmla="*/ 0 w 1214315"/>
                <a:gd name="connsiteY1-234" fmla="*/ 0 h 1160935"/>
                <a:gd name="connsiteX2-235" fmla="*/ 1040633 w 1214315"/>
                <a:gd name="connsiteY2-236" fmla="*/ 16785 h 1160935"/>
                <a:gd name="connsiteX3-237" fmla="*/ 1214315 w 1214315"/>
                <a:gd name="connsiteY3-238" fmla="*/ 1064597 h 1160935"/>
                <a:gd name="connsiteX4-239" fmla="*/ 448507 w 1214315"/>
                <a:gd name="connsiteY4-240" fmla="*/ 1160935 h 1160935"/>
                <a:gd name="connsiteX0-241" fmla="*/ 1053964 w 1214315"/>
                <a:gd name="connsiteY0-242" fmla="*/ 1136323 h 1136323"/>
                <a:gd name="connsiteX1-243" fmla="*/ 0 w 1214315"/>
                <a:gd name="connsiteY1-244" fmla="*/ 0 h 1136323"/>
                <a:gd name="connsiteX2-245" fmla="*/ 1040633 w 1214315"/>
                <a:gd name="connsiteY2-246" fmla="*/ 16785 h 1136323"/>
                <a:gd name="connsiteX3-247" fmla="*/ 1214315 w 1214315"/>
                <a:gd name="connsiteY3-248" fmla="*/ 1064597 h 1136323"/>
                <a:gd name="connsiteX4-249" fmla="*/ 1053964 w 1214315"/>
                <a:gd name="connsiteY4-250" fmla="*/ 1136323 h 1136323"/>
                <a:gd name="connsiteX0-251" fmla="*/ 1053964 w 1214315"/>
                <a:gd name="connsiteY0-252" fmla="*/ 1136323 h 1136323"/>
                <a:gd name="connsiteX1-253" fmla="*/ 0 w 1214315"/>
                <a:gd name="connsiteY1-254" fmla="*/ 0 h 1136323"/>
                <a:gd name="connsiteX2-255" fmla="*/ 1040633 w 1214315"/>
                <a:gd name="connsiteY2-256" fmla="*/ 16785 h 1136323"/>
                <a:gd name="connsiteX3-257" fmla="*/ 1214315 w 1214315"/>
                <a:gd name="connsiteY3-258" fmla="*/ 1064597 h 1136323"/>
                <a:gd name="connsiteX4-259" fmla="*/ 1053964 w 1214315"/>
                <a:gd name="connsiteY4-260" fmla="*/ 1136323 h 1136323"/>
                <a:gd name="connsiteX0-261" fmla="*/ 1053964 w 1214315"/>
                <a:gd name="connsiteY0-262" fmla="*/ 1136323 h 1136323"/>
                <a:gd name="connsiteX1-263" fmla="*/ 0 w 1214315"/>
                <a:gd name="connsiteY1-264" fmla="*/ 0 h 1136323"/>
                <a:gd name="connsiteX2-265" fmla="*/ 1040633 w 1214315"/>
                <a:gd name="connsiteY2-266" fmla="*/ 16785 h 1136323"/>
                <a:gd name="connsiteX3-267" fmla="*/ 1214315 w 1214315"/>
                <a:gd name="connsiteY3-268" fmla="*/ 1064597 h 1136323"/>
                <a:gd name="connsiteX4-269" fmla="*/ 1053964 w 1214315"/>
                <a:gd name="connsiteY4-270" fmla="*/ 1136323 h 1136323"/>
                <a:gd name="connsiteX0-271" fmla="*/ 1060159 w 1220510"/>
                <a:gd name="connsiteY0-272" fmla="*/ 1119627 h 1119627"/>
                <a:gd name="connsiteX1-273" fmla="*/ 0 w 1220510"/>
                <a:gd name="connsiteY1-274" fmla="*/ 249694 h 1119627"/>
                <a:gd name="connsiteX2-275" fmla="*/ 1046828 w 1220510"/>
                <a:gd name="connsiteY2-276" fmla="*/ 89 h 1119627"/>
                <a:gd name="connsiteX3-277" fmla="*/ 1220510 w 1220510"/>
                <a:gd name="connsiteY3-278" fmla="*/ 1047901 h 1119627"/>
                <a:gd name="connsiteX4-279" fmla="*/ 1060159 w 1220510"/>
                <a:gd name="connsiteY4-280" fmla="*/ 1119627 h 1119627"/>
                <a:gd name="connsiteX0-281" fmla="*/ 1060159 w 1220510"/>
                <a:gd name="connsiteY0-282" fmla="*/ 1119627 h 1119627"/>
                <a:gd name="connsiteX1-283" fmla="*/ 0 w 1220510"/>
                <a:gd name="connsiteY1-284" fmla="*/ 249694 h 1119627"/>
                <a:gd name="connsiteX2-285" fmla="*/ 1046828 w 1220510"/>
                <a:gd name="connsiteY2-286" fmla="*/ 89 h 1119627"/>
                <a:gd name="connsiteX3-287" fmla="*/ 1220510 w 1220510"/>
                <a:gd name="connsiteY3-288" fmla="*/ 1047901 h 1119627"/>
                <a:gd name="connsiteX4-289" fmla="*/ 1060159 w 1220510"/>
                <a:gd name="connsiteY4-290" fmla="*/ 1119627 h 1119627"/>
                <a:gd name="connsiteX0-291" fmla="*/ 1060159 w 1220510"/>
                <a:gd name="connsiteY0-292" fmla="*/ 1119627 h 1119627"/>
                <a:gd name="connsiteX1-293" fmla="*/ 0 w 1220510"/>
                <a:gd name="connsiteY1-294" fmla="*/ 249694 h 1119627"/>
                <a:gd name="connsiteX2-295" fmla="*/ 1046828 w 1220510"/>
                <a:gd name="connsiteY2-296" fmla="*/ 89 h 1119627"/>
                <a:gd name="connsiteX3-297" fmla="*/ 1220510 w 1220510"/>
                <a:gd name="connsiteY3-298" fmla="*/ 1047901 h 1119627"/>
                <a:gd name="connsiteX4-299" fmla="*/ 1060159 w 1220510"/>
                <a:gd name="connsiteY4-300" fmla="*/ 1119627 h 1119627"/>
                <a:gd name="connsiteX0-301" fmla="*/ 1060159 w 1220510"/>
                <a:gd name="connsiteY0-302" fmla="*/ 921649 h 921649"/>
                <a:gd name="connsiteX1-303" fmla="*/ 0 w 1220510"/>
                <a:gd name="connsiteY1-304" fmla="*/ 51716 h 921649"/>
                <a:gd name="connsiteX2-305" fmla="*/ 1059218 w 1220510"/>
                <a:gd name="connsiteY2-306" fmla="*/ 355 h 921649"/>
                <a:gd name="connsiteX3-307" fmla="*/ 1220510 w 1220510"/>
                <a:gd name="connsiteY3-308" fmla="*/ 849923 h 921649"/>
                <a:gd name="connsiteX4-309" fmla="*/ 1060159 w 1220510"/>
                <a:gd name="connsiteY4-310" fmla="*/ 921649 h 921649"/>
                <a:gd name="connsiteX0-311" fmla="*/ 1060159 w 1220510"/>
                <a:gd name="connsiteY0-312" fmla="*/ 921649 h 921649"/>
                <a:gd name="connsiteX1-313" fmla="*/ 0 w 1220510"/>
                <a:gd name="connsiteY1-314" fmla="*/ 51716 h 921649"/>
                <a:gd name="connsiteX2-315" fmla="*/ 1059218 w 1220510"/>
                <a:gd name="connsiteY2-316" fmla="*/ 355 h 921649"/>
                <a:gd name="connsiteX3-317" fmla="*/ 1220510 w 1220510"/>
                <a:gd name="connsiteY3-318" fmla="*/ 849923 h 921649"/>
                <a:gd name="connsiteX4-319" fmla="*/ 1060159 w 1220510"/>
                <a:gd name="connsiteY4-320" fmla="*/ 921649 h 921649"/>
                <a:gd name="connsiteX0-321" fmla="*/ 1060159 w 1220510"/>
                <a:gd name="connsiteY0-322" fmla="*/ 921649 h 921649"/>
                <a:gd name="connsiteX1-323" fmla="*/ 0 w 1220510"/>
                <a:gd name="connsiteY1-324" fmla="*/ 51716 h 921649"/>
                <a:gd name="connsiteX2-325" fmla="*/ 1059218 w 1220510"/>
                <a:gd name="connsiteY2-326" fmla="*/ 355 h 921649"/>
                <a:gd name="connsiteX3-327" fmla="*/ 1220510 w 1220510"/>
                <a:gd name="connsiteY3-328" fmla="*/ 849923 h 921649"/>
                <a:gd name="connsiteX4-329" fmla="*/ 1060159 w 1220510"/>
                <a:gd name="connsiteY4-330" fmla="*/ 921649 h 921649"/>
                <a:gd name="connsiteX0-331" fmla="*/ 1006934 w 1167285"/>
                <a:gd name="connsiteY0-332" fmla="*/ 967578 h 967578"/>
                <a:gd name="connsiteX1-333" fmla="*/ 0 w 1167285"/>
                <a:gd name="connsiteY1-334" fmla="*/ 0 h 967578"/>
                <a:gd name="connsiteX2-335" fmla="*/ 1005993 w 1167285"/>
                <a:gd name="connsiteY2-336" fmla="*/ 46284 h 967578"/>
                <a:gd name="connsiteX3-337" fmla="*/ 1167285 w 1167285"/>
                <a:gd name="connsiteY3-338" fmla="*/ 895852 h 967578"/>
                <a:gd name="connsiteX4-339" fmla="*/ 1006934 w 1167285"/>
                <a:gd name="connsiteY4-340" fmla="*/ 967578 h 967578"/>
                <a:gd name="connsiteX0-341" fmla="*/ 1006934 w 1167285"/>
                <a:gd name="connsiteY0-342" fmla="*/ 1132232 h 1132232"/>
                <a:gd name="connsiteX1-343" fmla="*/ 0 w 1167285"/>
                <a:gd name="connsiteY1-344" fmla="*/ 164654 h 1132232"/>
                <a:gd name="connsiteX2-345" fmla="*/ 991394 w 1167285"/>
                <a:gd name="connsiteY2-346" fmla="*/ 130 h 1132232"/>
                <a:gd name="connsiteX3-347" fmla="*/ 1167285 w 1167285"/>
                <a:gd name="connsiteY3-348" fmla="*/ 1060506 h 1132232"/>
                <a:gd name="connsiteX4-349" fmla="*/ 1006934 w 1167285"/>
                <a:gd name="connsiteY4-350" fmla="*/ 1132232 h 1132232"/>
                <a:gd name="connsiteX0-351" fmla="*/ 986900 w 1167285"/>
                <a:gd name="connsiteY0-352" fmla="*/ 1088164 h 1088164"/>
                <a:gd name="connsiteX1-353" fmla="*/ 0 w 1167285"/>
                <a:gd name="connsiteY1-354" fmla="*/ 164654 h 1088164"/>
                <a:gd name="connsiteX2-355" fmla="*/ 991394 w 1167285"/>
                <a:gd name="connsiteY2-356" fmla="*/ 130 h 1088164"/>
                <a:gd name="connsiteX3-357" fmla="*/ 1167285 w 1167285"/>
                <a:gd name="connsiteY3-358" fmla="*/ 1060506 h 1088164"/>
                <a:gd name="connsiteX4-359" fmla="*/ 986900 w 1167285"/>
                <a:gd name="connsiteY4-360" fmla="*/ 1088164 h 1088164"/>
                <a:gd name="connsiteX0-361" fmla="*/ 986900 w 1167285"/>
                <a:gd name="connsiteY0-362" fmla="*/ 1088164 h 1088164"/>
                <a:gd name="connsiteX1-363" fmla="*/ 0 w 1167285"/>
                <a:gd name="connsiteY1-364" fmla="*/ 164654 h 1088164"/>
                <a:gd name="connsiteX2-365" fmla="*/ 991394 w 1167285"/>
                <a:gd name="connsiteY2-366" fmla="*/ 130 h 1088164"/>
                <a:gd name="connsiteX3-367" fmla="*/ 1167285 w 1167285"/>
                <a:gd name="connsiteY3-368" fmla="*/ 1060506 h 1088164"/>
                <a:gd name="connsiteX4-369" fmla="*/ 986900 w 1167285"/>
                <a:gd name="connsiteY4-370" fmla="*/ 1088164 h 1088164"/>
                <a:gd name="connsiteX0-371" fmla="*/ 986900 w 1332977"/>
                <a:gd name="connsiteY0-372" fmla="*/ 1088164 h 1088164"/>
                <a:gd name="connsiteX1-373" fmla="*/ 0 w 1332977"/>
                <a:gd name="connsiteY1-374" fmla="*/ 164654 h 1088164"/>
                <a:gd name="connsiteX2-375" fmla="*/ 991394 w 1332977"/>
                <a:gd name="connsiteY2-376" fmla="*/ 130 h 1088164"/>
                <a:gd name="connsiteX3-377" fmla="*/ 1332977 w 1332977"/>
                <a:gd name="connsiteY3-378" fmla="*/ 1045574 h 1088164"/>
                <a:gd name="connsiteX4-379" fmla="*/ 986900 w 1332977"/>
                <a:gd name="connsiteY4-380" fmla="*/ 1088164 h 1088164"/>
                <a:gd name="connsiteX0-381" fmla="*/ 1029955 w 1332977"/>
                <a:gd name="connsiteY0-382" fmla="*/ 1143414 h 1143414"/>
                <a:gd name="connsiteX1-383" fmla="*/ 0 w 1332977"/>
                <a:gd name="connsiteY1-384" fmla="*/ 164654 h 1143414"/>
                <a:gd name="connsiteX2-385" fmla="*/ 991394 w 1332977"/>
                <a:gd name="connsiteY2-386" fmla="*/ 130 h 1143414"/>
                <a:gd name="connsiteX3-387" fmla="*/ 1332977 w 1332977"/>
                <a:gd name="connsiteY3-388" fmla="*/ 1045574 h 1143414"/>
                <a:gd name="connsiteX4-389" fmla="*/ 1029955 w 1332977"/>
                <a:gd name="connsiteY4-390" fmla="*/ 1143414 h 1143414"/>
                <a:gd name="connsiteX0-391" fmla="*/ 1029955 w 1332977"/>
                <a:gd name="connsiteY0-392" fmla="*/ 1143414 h 1143414"/>
                <a:gd name="connsiteX1-393" fmla="*/ 0 w 1332977"/>
                <a:gd name="connsiteY1-394" fmla="*/ 164654 h 1143414"/>
                <a:gd name="connsiteX2-395" fmla="*/ 991394 w 1332977"/>
                <a:gd name="connsiteY2-396" fmla="*/ 130 h 1143414"/>
                <a:gd name="connsiteX3-397" fmla="*/ 1332977 w 1332977"/>
                <a:gd name="connsiteY3-398" fmla="*/ 1045574 h 1143414"/>
                <a:gd name="connsiteX4-399" fmla="*/ 1029955 w 1332977"/>
                <a:gd name="connsiteY4-400" fmla="*/ 1143414 h 1143414"/>
                <a:gd name="connsiteX0-401" fmla="*/ 1029955 w 1332977"/>
                <a:gd name="connsiteY0-402" fmla="*/ 1143414 h 1143414"/>
                <a:gd name="connsiteX1-403" fmla="*/ 0 w 1332977"/>
                <a:gd name="connsiteY1-404" fmla="*/ 164654 h 1143414"/>
                <a:gd name="connsiteX2-405" fmla="*/ 991394 w 1332977"/>
                <a:gd name="connsiteY2-406" fmla="*/ 130 h 1143414"/>
                <a:gd name="connsiteX3-407" fmla="*/ 1332977 w 1332977"/>
                <a:gd name="connsiteY3-408" fmla="*/ 1045574 h 1143414"/>
                <a:gd name="connsiteX4-409" fmla="*/ 1029955 w 1332977"/>
                <a:gd name="connsiteY4-410" fmla="*/ 1143414 h 1143414"/>
                <a:gd name="connsiteX0-411" fmla="*/ 1029955 w 1332977"/>
                <a:gd name="connsiteY0-412" fmla="*/ 1143414 h 1143414"/>
                <a:gd name="connsiteX1-413" fmla="*/ 0 w 1332977"/>
                <a:gd name="connsiteY1-414" fmla="*/ 164654 h 1143414"/>
                <a:gd name="connsiteX2-415" fmla="*/ 991394 w 1332977"/>
                <a:gd name="connsiteY2-416" fmla="*/ 130 h 1143414"/>
                <a:gd name="connsiteX3-417" fmla="*/ 1332977 w 1332977"/>
                <a:gd name="connsiteY3-418" fmla="*/ 1045574 h 1143414"/>
                <a:gd name="connsiteX4-419" fmla="*/ 1029955 w 1332977"/>
                <a:gd name="connsiteY4-420" fmla="*/ 1143414 h 1143414"/>
                <a:gd name="connsiteX0-421" fmla="*/ 1029955 w 1332977"/>
                <a:gd name="connsiteY0-422" fmla="*/ 1143414 h 1143414"/>
                <a:gd name="connsiteX1-423" fmla="*/ 0 w 1332977"/>
                <a:gd name="connsiteY1-424" fmla="*/ 164654 h 1143414"/>
                <a:gd name="connsiteX2-425" fmla="*/ 991394 w 1332977"/>
                <a:gd name="connsiteY2-426" fmla="*/ 130 h 1143414"/>
                <a:gd name="connsiteX3-427" fmla="*/ 1332977 w 1332977"/>
                <a:gd name="connsiteY3-428" fmla="*/ 1045574 h 1143414"/>
                <a:gd name="connsiteX4-429" fmla="*/ 1029955 w 1332977"/>
                <a:gd name="connsiteY4-430" fmla="*/ 1143414 h 1143414"/>
                <a:gd name="connsiteX0-431" fmla="*/ 1029955 w 1332977"/>
                <a:gd name="connsiteY0-432" fmla="*/ 1143414 h 1143414"/>
                <a:gd name="connsiteX1-433" fmla="*/ 0 w 1332977"/>
                <a:gd name="connsiteY1-434" fmla="*/ 164654 h 1143414"/>
                <a:gd name="connsiteX2-435" fmla="*/ 991394 w 1332977"/>
                <a:gd name="connsiteY2-436" fmla="*/ 130 h 1143414"/>
                <a:gd name="connsiteX3-437" fmla="*/ 1332977 w 1332977"/>
                <a:gd name="connsiteY3-438" fmla="*/ 1045574 h 1143414"/>
                <a:gd name="connsiteX4-439" fmla="*/ 1029955 w 1332977"/>
                <a:gd name="connsiteY4-440" fmla="*/ 1143414 h 1143414"/>
                <a:gd name="connsiteX0-441" fmla="*/ 302061 w 1332977"/>
                <a:gd name="connsiteY0-442" fmla="*/ 1951097 h 1951096"/>
                <a:gd name="connsiteX1-443" fmla="*/ 0 w 1332977"/>
                <a:gd name="connsiteY1-444" fmla="*/ 164654 h 1951096"/>
                <a:gd name="connsiteX2-445" fmla="*/ 991394 w 1332977"/>
                <a:gd name="connsiteY2-446" fmla="*/ 130 h 1951096"/>
                <a:gd name="connsiteX3-447" fmla="*/ 1332977 w 1332977"/>
                <a:gd name="connsiteY3-448" fmla="*/ 1045574 h 1951096"/>
                <a:gd name="connsiteX4-449" fmla="*/ 302061 w 1332977"/>
                <a:gd name="connsiteY4-450" fmla="*/ 1951097 h 1951096"/>
                <a:gd name="connsiteX0-451" fmla="*/ 302061 w 1008228"/>
                <a:gd name="connsiteY0-452" fmla="*/ 1951097 h 1951097"/>
                <a:gd name="connsiteX1-453" fmla="*/ 0 w 1008228"/>
                <a:gd name="connsiteY1-454" fmla="*/ 164654 h 1951097"/>
                <a:gd name="connsiteX2-455" fmla="*/ 991394 w 1008228"/>
                <a:gd name="connsiteY2-456" fmla="*/ 130 h 1951097"/>
                <a:gd name="connsiteX3-457" fmla="*/ 628320 w 1008228"/>
                <a:gd name="connsiteY3-458" fmla="*/ 1842100 h 1951097"/>
                <a:gd name="connsiteX4-459" fmla="*/ 302061 w 1008228"/>
                <a:gd name="connsiteY4-460" fmla="*/ 1951097 h 1951097"/>
                <a:gd name="connsiteX0-461" fmla="*/ 302061 w 1020405"/>
                <a:gd name="connsiteY0-462" fmla="*/ 1951097 h 1951097"/>
                <a:gd name="connsiteX1-463" fmla="*/ 0 w 1020405"/>
                <a:gd name="connsiteY1-464" fmla="*/ 164654 h 1951097"/>
                <a:gd name="connsiteX2-465" fmla="*/ 991394 w 1020405"/>
                <a:gd name="connsiteY2-466" fmla="*/ 130 h 1951097"/>
                <a:gd name="connsiteX3-467" fmla="*/ 628320 w 1020405"/>
                <a:gd name="connsiteY3-468" fmla="*/ 1842100 h 1951097"/>
                <a:gd name="connsiteX4-469" fmla="*/ 302061 w 1020405"/>
                <a:gd name="connsiteY4-470" fmla="*/ 1951097 h 1951097"/>
                <a:gd name="connsiteX0-471" fmla="*/ 302061 w 991394"/>
                <a:gd name="connsiteY0-472" fmla="*/ 1951097 h 1951097"/>
                <a:gd name="connsiteX1-473" fmla="*/ 0 w 991394"/>
                <a:gd name="connsiteY1-474" fmla="*/ 164654 h 1951097"/>
                <a:gd name="connsiteX2-475" fmla="*/ 991394 w 991394"/>
                <a:gd name="connsiteY2-476" fmla="*/ 130 h 1951097"/>
                <a:gd name="connsiteX3-477" fmla="*/ 628320 w 991394"/>
                <a:gd name="connsiteY3-478" fmla="*/ 1842100 h 1951097"/>
                <a:gd name="connsiteX4-479" fmla="*/ 302061 w 991394"/>
                <a:gd name="connsiteY4-480" fmla="*/ 1951097 h 1951097"/>
                <a:gd name="connsiteX0-481" fmla="*/ 271973 w 991394"/>
                <a:gd name="connsiteY0-482" fmla="*/ 1956074 h 1956074"/>
                <a:gd name="connsiteX1-483" fmla="*/ 0 w 991394"/>
                <a:gd name="connsiteY1-484" fmla="*/ 164654 h 1956074"/>
                <a:gd name="connsiteX2-485" fmla="*/ 991394 w 991394"/>
                <a:gd name="connsiteY2-486" fmla="*/ 130 h 1956074"/>
                <a:gd name="connsiteX3-487" fmla="*/ 628320 w 991394"/>
                <a:gd name="connsiteY3-488" fmla="*/ 1842100 h 1956074"/>
                <a:gd name="connsiteX4-489" fmla="*/ 271973 w 991394"/>
                <a:gd name="connsiteY4-490" fmla="*/ 1956074 h 1956074"/>
                <a:gd name="connsiteX0-491" fmla="*/ 271973 w 991394"/>
                <a:gd name="connsiteY0-492" fmla="*/ 1956074 h 1956074"/>
                <a:gd name="connsiteX1-493" fmla="*/ 0 w 991394"/>
                <a:gd name="connsiteY1-494" fmla="*/ 164654 h 1956074"/>
                <a:gd name="connsiteX2-495" fmla="*/ 991394 w 991394"/>
                <a:gd name="connsiteY2-496" fmla="*/ 130 h 1956074"/>
                <a:gd name="connsiteX3-497" fmla="*/ 628320 w 991394"/>
                <a:gd name="connsiteY3-498" fmla="*/ 1842100 h 1956074"/>
                <a:gd name="connsiteX4-499" fmla="*/ 271973 w 991394"/>
                <a:gd name="connsiteY4-500" fmla="*/ 1956074 h 1956074"/>
                <a:gd name="connsiteX0-501" fmla="*/ 271973 w 991394"/>
                <a:gd name="connsiteY0-502" fmla="*/ 1956074 h 1956074"/>
                <a:gd name="connsiteX1-503" fmla="*/ 0 w 991394"/>
                <a:gd name="connsiteY1-504" fmla="*/ 164654 h 1956074"/>
                <a:gd name="connsiteX2-505" fmla="*/ 991394 w 991394"/>
                <a:gd name="connsiteY2-506" fmla="*/ 130 h 1956074"/>
                <a:gd name="connsiteX3-507" fmla="*/ 628320 w 991394"/>
                <a:gd name="connsiteY3-508" fmla="*/ 1842100 h 1956074"/>
                <a:gd name="connsiteX4-509" fmla="*/ 271973 w 991394"/>
                <a:gd name="connsiteY4-510" fmla="*/ 1956074 h 1956074"/>
                <a:gd name="connsiteX0-511" fmla="*/ 271973 w 1196137"/>
                <a:gd name="connsiteY0-512" fmla="*/ 1956074 h 1956074"/>
                <a:gd name="connsiteX1-513" fmla="*/ 0 w 1196137"/>
                <a:gd name="connsiteY1-514" fmla="*/ 164654 h 1956074"/>
                <a:gd name="connsiteX2-515" fmla="*/ 991394 w 1196137"/>
                <a:gd name="connsiteY2-516" fmla="*/ 130 h 1956074"/>
                <a:gd name="connsiteX3-517" fmla="*/ 1173102 w 1196137"/>
                <a:gd name="connsiteY3-518" fmla="*/ 1525907 h 1956074"/>
                <a:gd name="connsiteX4-519" fmla="*/ 271973 w 1196137"/>
                <a:gd name="connsiteY4-520" fmla="*/ 1956074 h 1956074"/>
                <a:gd name="connsiteX0-521" fmla="*/ 271973 w 1173102"/>
                <a:gd name="connsiteY0-522" fmla="*/ 1956074 h 1956074"/>
                <a:gd name="connsiteX1-523" fmla="*/ 0 w 1173102"/>
                <a:gd name="connsiteY1-524" fmla="*/ 164654 h 1956074"/>
                <a:gd name="connsiteX2-525" fmla="*/ 991394 w 1173102"/>
                <a:gd name="connsiteY2-526" fmla="*/ 130 h 1956074"/>
                <a:gd name="connsiteX3-527" fmla="*/ 1173102 w 1173102"/>
                <a:gd name="connsiteY3-528" fmla="*/ 1525907 h 1956074"/>
                <a:gd name="connsiteX4-529" fmla="*/ 271973 w 1173102"/>
                <a:gd name="connsiteY4-530" fmla="*/ 1956074 h 1956074"/>
                <a:gd name="connsiteX0-531" fmla="*/ 873615 w 1173102"/>
                <a:gd name="connsiteY0-532" fmla="*/ 1585260 h 1585259"/>
                <a:gd name="connsiteX1-533" fmla="*/ 0 w 1173102"/>
                <a:gd name="connsiteY1-534" fmla="*/ 164654 h 1585259"/>
                <a:gd name="connsiteX2-535" fmla="*/ 991394 w 1173102"/>
                <a:gd name="connsiteY2-536" fmla="*/ 130 h 1585259"/>
                <a:gd name="connsiteX3-537" fmla="*/ 1173102 w 1173102"/>
                <a:gd name="connsiteY3-538" fmla="*/ 1525907 h 1585259"/>
                <a:gd name="connsiteX4-539" fmla="*/ 873615 w 1173102"/>
                <a:gd name="connsiteY4-540" fmla="*/ 1585260 h 1585259"/>
                <a:gd name="connsiteX0-541" fmla="*/ 873615 w 1173102"/>
                <a:gd name="connsiteY0-542" fmla="*/ 1585260 h 1585260"/>
                <a:gd name="connsiteX1-543" fmla="*/ 0 w 1173102"/>
                <a:gd name="connsiteY1-544" fmla="*/ 164654 h 1585260"/>
                <a:gd name="connsiteX2-545" fmla="*/ 991394 w 1173102"/>
                <a:gd name="connsiteY2-546" fmla="*/ 130 h 1585260"/>
                <a:gd name="connsiteX3-547" fmla="*/ 1173102 w 1173102"/>
                <a:gd name="connsiteY3-548" fmla="*/ 1525907 h 1585260"/>
                <a:gd name="connsiteX4-549" fmla="*/ 873615 w 1173102"/>
                <a:gd name="connsiteY4-550" fmla="*/ 1585260 h 1585260"/>
                <a:gd name="connsiteX0-551" fmla="*/ 873615 w 1173102"/>
                <a:gd name="connsiteY0-552" fmla="*/ 1585260 h 1585260"/>
                <a:gd name="connsiteX1-553" fmla="*/ 0 w 1173102"/>
                <a:gd name="connsiteY1-554" fmla="*/ 164654 h 1585260"/>
                <a:gd name="connsiteX2-555" fmla="*/ 991394 w 1173102"/>
                <a:gd name="connsiteY2-556" fmla="*/ 130 h 1585260"/>
                <a:gd name="connsiteX3-557" fmla="*/ 1173102 w 1173102"/>
                <a:gd name="connsiteY3-558" fmla="*/ 1525907 h 1585260"/>
                <a:gd name="connsiteX4-559" fmla="*/ 873615 w 1173102"/>
                <a:gd name="connsiteY4-560" fmla="*/ 1585260 h 1585260"/>
                <a:gd name="connsiteX0-561" fmla="*/ 873615 w 1196017"/>
                <a:gd name="connsiteY0-562" fmla="*/ 1585260 h 1585260"/>
                <a:gd name="connsiteX1-563" fmla="*/ 0 w 1196017"/>
                <a:gd name="connsiteY1-564" fmla="*/ 164654 h 1585260"/>
                <a:gd name="connsiteX2-565" fmla="*/ 991394 w 1196017"/>
                <a:gd name="connsiteY2-566" fmla="*/ 130 h 1585260"/>
                <a:gd name="connsiteX3-567" fmla="*/ 1196017 w 1196017"/>
                <a:gd name="connsiteY3-568" fmla="*/ 1546568 h 1585260"/>
                <a:gd name="connsiteX4-569" fmla="*/ 873615 w 1196017"/>
                <a:gd name="connsiteY4-570" fmla="*/ 1585260 h 1585260"/>
                <a:gd name="connsiteX0-571" fmla="*/ 851586 w 1196017"/>
                <a:gd name="connsiteY0-572" fmla="*/ 1642695 h 1642695"/>
                <a:gd name="connsiteX1-573" fmla="*/ 0 w 1196017"/>
                <a:gd name="connsiteY1-574" fmla="*/ 164654 h 1642695"/>
                <a:gd name="connsiteX2-575" fmla="*/ 991394 w 1196017"/>
                <a:gd name="connsiteY2-576" fmla="*/ 130 h 1642695"/>
                <a:gd name="connsiteX3-577" fmla="*/ 1196017 w 1196017"/>
                <a:gd name="connsiteY3-578" fmla="*/ 1546568 h 1642695"/>
                <a:gd name="connsiteX4-579" fmla="*/ 851586 w 1196017"/>
                <a:gd name="connsiteY4-580" fmla="*/ 1642695 h 16426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196017" h="1642695">
                  <a:moveTo>
                    <a:pt x="851586" y="1642695"/>
                  </a:moveTo>
                  <a:cubicBezTo>
                    <a:pt x="351624" y="596424"/>
                    <a:pt x="519034" y="861914"/>
                    <a:pt x="0" y="164654"/>
                  </a:cubicBezTo>
                  <a:cubicBezTo>
                    <a:pt x="346878" y="170249"/>
                    <a:pt x="644516" y="-5465"/>
                    <a:pt x="991394" y="130"/>
                  </a:cubicBezTo>
                  <a:cubicBezTo>
                    <a:pt x="818067" y="853650"/>
                    <a:pt x="952595" y="541133"/>
                    <a:pt x="1196017" y="1546568"/>
                  </a:cubicBezTo>
                  <a:cubicBezTo>
                    <a:pt x="1046703" y="1529995"/>
                    <a:pt x="1015898" y="1558953"/>
                    <a:pt x="851586" y="1642695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52" name="Rectangle 451"/>
            <p:cNvSpPr/>
            <p:nvPr/>
          </p:nvSpPr>
          <p:spPr bwMode="auto">
            <a:xfrm rot="10800000">
              <a:off x="734144" y="3768921"/>
              <a:ext cx="1027112" cy="1145749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  <a:alpha val="62000"/>
                  </a:srgbClr>
                </a:gs>
                <a:gs pos="54000">
                  <a:srgbClr val="3333CC">
                    <a:lumMod val="60000"/>
                    <a:lumOff val="40000"/>
                  </a:srgbClr>
                </a:gs>
                <a:gs pos="100000">
                  <a:srgbClr val="FFFFFF"/>
                </a:gs>
              </a:gsLst>
              <a:lin ang="16200000" scaled="0"/>
            </a:gra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grpSp>
          <p:nvGrpSpPr>
            <p:cNvPr id="453" name="Group 104"/>
            <p:cNvGrpSpPr/>
            <p:nvPr/>
          </p:nvGrpSpPr>
          <p:grpSpPr bwMode="auto">
            <a:xfrm>
              <a:off x="737614" y="5695204"/>
              <a:ext cx="1034710" cy="411703"/>
              <a:chOff x="4128636" y="3606589"/>
              <a:chExt cx="568145" cy="338667"/>
            </a:xfrm>
          </p:grpSpPr>
          <p:sp>
            <p:nvSpPr>
              <p:cNvPr id="476" name="Oval 475"/>
              <p:cNvSpPr/>
              <p:nvPr/>
            </p:nvSpPr>
            <p:spPr>
              <a:xfrm>
                <a:off x="4128649" y="3720080"/>
                <a:ext cx="568332" cy="225176"/>
              </a:xfrm>
              <a:prstGeom prst="ellipse">
                <a:avLst/>
              </a:prstGeom>
              <a:solidFill>
                <a:srgbClr val="3333CC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77" name="Rectangle 476"/>
              <p:cNvSpPr/>
              <p:nvPr/>
            </p:nvSpPr>
            <p:spPr>
              <a:xfrm>
                <a:off x="4128649" y="3720080"/>
                <a:ext cx="568332" cy="111898"/>
              </a:xfrm>
              <a:prstGeom prst="rect">
                <a:avLst/>
              </a:pr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78" name="Oval 477"/>
              <p:cNvSpPr/>
              <p:nvPr/>
            </p:nvSpPr>
            <p:spPr>
              <a:xfrm>
                <a:off x="4128649" y="3606801"/>
                <a:ext cx="568332" cy="225176"/>
              </a:xfrm>
              <a:prstGeom prst="ellipse">
                <a:avLst/>
              </a:prstGeom>
              <a:solidFill>
                <a:srgbClr val="3333CC">
                  <a:lumMod val="60000"/>
                  <a:lumOff val="40000"/>
                  <a:alpha val="7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479" name="Straight Connector 478"/>
              <p:cNvCxnSpPr/>
              <p:nvPr/>
            </p:nvCxnSpPr>
            <p:spPr>
              <a:xfrm>
                <a:off x="4696981" y="3720080"/>
                <a:ext cx="0" cy="111898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480" name="Straight Connector 479"/>
              <p:cNvCxnSpPr/>
              <p:nvPr/>
            </p:nvCxnSpPr>
            <p:spPr>
              <a:xfrm>
                <a:off x="4128649" y="3720080"/>
                <a:ext cx="0" cy="111898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</p:grpSp>
        <p:sp>
          <p:nvSpPr>
            <p:cNvPr id="454" name="Rectangle 453"/>
            <p:cNvSpPr/>
            <p:nvPr/>
          </p:nvSpPr>
          <p:spPr bwMode="auto">
            <a:xfrm>
              <a:off x="741922" y="4854846"/>
              <a:ext cx="1027112" cy="991402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60000"/>
                    <a:lumOff val="40000"/>
                    <a:alpha val="62000"/>
                  </a:srgbClr>
                </a:gs>
                <a:gs pos="54000">
                  <a:srgbClr val="3333CC">
                    <a:lumMod val="40000"/>
                    <a:lumOff val="60000"/>
                  </a:srgbClr>
                </a:gs>
                <a:gs pos="100000">
                  <a:srgbClr val="FFFFFF"/>
                </a:gs>
              </a:gsLst>
              <a:lin ang="16200000" scaled="0"/>
            </a:gra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cxnSp>
          <p:nvCxnSpPr>
            <p:cNvPr id="455" name="Straight Connector 454"/>
            <p:cNvCxnSpPr>
              <a:endCxn id="477" idx="1"/>
            </p:cNvCxnSpPr>
            <p:nvPr/>
          </p:nvCxnSpPr>
          <p:spPr bwMode="auto">
            <a:xfrm>
              <a:off x="726206" y="4006134"/>
              <a:ext cx="11432" cy="1895052"/>
            </a:xfrm>
            <a:prstGeom prst="line">
              <a:avLst/>
            </a:prstGeom>
            <a:noFill/>
            <a:ln w="3175" cap="flat" cmpd="sng" algn="ctr">
              <a:solidFill>
                <a:srgbClr val="000000"/>
              </a:solidFill>
              <a:prstDash val="sysDash"/>
            </a:ln>
            <a:effectLst/>
          </p:spPr>
        </p:cxnSp>
        <p:cxnSp>
          <p:nvCxnSpPr>
            <p:cNvPr id="456" name="Straight Connector 455"/>
            <p:cNvCxnSpPr>
              <a:endCxn id="477" idx="3"/>
            </p:cNvCxnSpPr>
            <p:nvPr/>
          </p:nvCxnSpPr>
          <p:spPr bwMode="auto">
            <a:xfrm>
              <a:off x="1767606" y="4006134"/>
              <a:ext cx="5083" cy="1895052"/>
            </a:xfrm>
            <a:prstGeom prst="line">
              <a:avLst/>
            </a:prstGeom>
            <a:noFill/>
            <a:ln w="3175" cap="flat" cmpd="sng" algn="ctr">
              <a:solidFill>
                <a:srgbClr val="000000"/>
              </a:solidFill>
              <a:prstDash val="sysDash"/>
            </a:ln>
            <a:effectLst/>
          </p:spPr>
        </p:cxnSp>
        <p:grpSp>
          <p:nvGrpSpPr>
            <p:cNvPr id="457" name="Group 9"/>
            <p:cNvGrpSpPr/>
            <p:nvPr/>
          </p:nvGrpSpPr>
          <p:grpSpPr bwMode="auto">
            <a:xfrm>
              <a:off x="702836" y="3663421"/>
              <a:ext cx="1079500" cy="455109"/>
              <a:chOff x="2183302" y="1574638"/>
              <a:chExt cx="1200154" cy="430181"/>
            </a:xfrm>
          </p:grpSpPr>
          <p:sp>
            <p:nvSpPr>
              <p:cNvPr id="467" name="Oval 466"/>
              <p:cNvSpPr/>
              <p:nvPr/>
            </p:nvSpPr>
            <p:spPr bwMode="auto">
              <a:xfrm flipV="1">
                <a:off x="2186832" y="1690517"/>
                <a:ext cx="1194859" cy="314302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31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20000"/>
                      <a:lumOff val="80000"/>
                    </a:srgbClr>
                  </a:gs>
                </a:gsLst>
                <a:lin ang="16200000" scaled="0"/>
                <a:tileRect/>
              </a:gradFill>
              <a:ln w="635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68" name="Rectangle 467"/>
              <p:cNvSpPr/>
              <p:nvPr/>
            </p:nvSpPr>
            <p:spPr bwMode="auto">
              <a:xfrm>
                <a:off x="2183302" y="1734964"/>
                <a:ext cx="1198389" cy="112704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40000"/>
                      <a:lumOff val="60000"/>
                    </a:srgbClr>
                  </a:gs>
                  <a:gs pos="54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62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69" name="Oval 468"/>
              <p:cNvSpPr/>
              <p:nvPr/>
            </p:nvSpPr>
            <p:spPr bwMode="auto">
              <a:xfrm flipV="1">
                <a:off x="2183302" y="1574638"/>
                <a:ext cx="1196624" cy="314302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70" name="Freeform 469"/>
              <p:cNvSpPr/>
              <p:nvPr/>
            </p:nvSpPr>
            <p:spPr bwMode="auto">
              <a:xfrm>
                <a:off x="2490400" y="1671469"/>
                <a:ext cx="582428" cy="157150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71" name="Freeform 470"/>
              <p:cNvSpPr/>
              <p:nvPr/>
            </p:nvSpPr>
            <p:spPr bwMode="auto">
              <a:xfrm>
                <a:off x="2430393" y="1630197"/>
                <a:ext cx="702443" cy="109529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72" name="Freeform 471"/>
              <p:cNvSpPr/>
              <p:nvPr/>
            </p:nvSpPr>
            <p:spPr bwMode="auto">
              <a:xfrm>
                <a:off x="2892805" y="1723852"/>
                <a:ext cx="257680" cy="95243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73" name="Freeform 472"/>
              <p:cNvSpPr/>
              <p:nvPr/>
            </p:nvSpPr>
            <p:spPr bwMode="auto">
              <a:xfrm>
                <a:off x="2418037" y="1725440"/>
                <a:ext cx="254150" cy="95243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474" name="Straight Connector 473"/>
              <p:cNvCxnSpPr>
                <a:endCxn id="469" idx="2"/>
              </p:cNvCxnSpPr>
              <p:nvPr/>
            </p:nvCxnSpPr>
            <p:spPr bwMode="auto">
              <a:xfrm flipH="1" flipV="1">
                <a:off x="2183302" y="1731787"/>
                <a:ext cx="3530" cy="122228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475" name="Straight Connector 474"/>
              <p:cNvCxnSpPr/>
              <p:nvPr/>
            </p:nvCxnSpPr>
            <p:spPr bwMode="auto">
              <a:xfrm flipH="1" flipV="1">
                <a:off x="3379926" y="1728615"/>
                <a:ext cx="3530" cy="122228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sp>
          <p:nvSpPr>
            <p:cNvPr id="458" name="Rectangle 457"/>
            <p:cNvSpPr/>
            <p:nvPr/>
          </p:nvSpPr>
          <p:spPr bwMode="auto">
            <a:xfrm>
              <a:off x="408366" y="4245849"/>
              <a:ext cx="1670709" cy="150212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59" name="TextBox 458"/>
            <p:cNvSpPr txBox="1"/>
            <p:nvPr/>
          </p:nvSpPr>
          <p:spPr>
            <a:xfrm>
              <a:off x="402603" y="4240253"/>
              <a:ext cx="620971" cy="3585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dest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60" name="TextBox 459"/>
            <p:cNvSpPr txBox="1"/>
            <p:nvPr/>
          </p:nvSpPr>
          <p:spPr>
            <a:xfrm>
              <a:off x="1024383" y="4245636"/>
              <a:ext cx="1070012" cy="3585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interface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461" name="Straight Connector 460"/>
            <p:cNvCxnSpPr/>
            <p:nvPr/>
          </p:nvCxnSpPr>
          <p:spPr bwMode="auto">
            <a:xfrm>
              <a:off x="1016396" y="4251999"/>
              <a:ext cx="1345" cy="1490301"/>
            </a:xfrm>
            <a:prstGeom prst="line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2" name="Straight Connector 461"/>
            <p:cNvCxnSpPr/>
            <p:nvPr/>
          </p:nvCxnSpPr>
          <p:spPr bwMode="auto">
            <a:xfrm flipH="1">
              <a:off x="399867" y="4618007"/>
              <a:ext cx="1679208" cy="0"/>
            </a:xfrm>
            <a:prstGeom prst="line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63" name="TextBox 462"/>
            <p:cNvSpPr txBox="1"/>
            <p:nvPr/>
          </p:nvSpPr>
          <p:spPr>
            <a:xfrm>
              <a:off x="1084937" y="4540875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…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64" name="TextBox 463"/>
            <p:cNvSpPr txBox="1"/>
            <p:nvPr/>
          </p:nvSpPr>
          <p:spPr>
            <a:xfrm>
              <a:off x="1080238" y="538209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…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65" name="TextBox 464"/>
            <p:cNvSpPr txBox="1"/>
            <p:nvPr/>
          </p:nvSpPr>
          <p:spPr>
            <a:xfrm>
              <a:off x="508233" y="454020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…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66" name="TextBox 465"/>
            <p:cNvSpPr txBox="1"/>
            <p:nvPr/>
          </p:nvSpPr>
          <p:spPr>
            <a:xfrm>
              <a:off x="531730" y="538142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…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81" name="Group 480"/>
            <p:cNvGrpSpPr/>
            <p:nvPr/>
          </p:nvGrpSpPr>
          <p:grpSpPr>
            <a:xfrm>
              <a:off x="521789" y="4827919"/>
              <a:ext cx="917328" cy="370003"/>
              <a:chOff x="1260825" y="5090966"/>
              <a:chExt cx="917328" cy="370003"/>
            </a:xfrm>
          </p:grpSpPr>
          <p:sp>
            <p:nvSpPr>
              <p:cNvPr id="482" name="TextBox 481"/>
              <p:cNvSpPr txBox="1"/>
              <p:nvPr/>
            </p:nvSpPr>
            <p:spPr>
              <a:xfrm>
                <a:off x="1260825" y="5091637"/>
                <a:ext cx="3994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1c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3" name="TextBox 482"/>
              <p:cNvSpPr txBox="1"/>
              <p:nvPr/>
            </p:nvSpPr>
            <p:spPr>
              <a:xfrm>
                <a:off x="1876467" y="5090966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2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88" name="Group 487"/>
          <p:cNvGrpSpPr/>
          <p:nvPr/>
        </p:nvGrpSpPr>
        <p:grpSpPr>
          <a:xfrm>
            <a:off x="582650" y="5157552"/>
            <a:ext cx="864960" cy="372689"/>
            <a:chOff x="2013978" y="7112291"/>
            <a:chExt cx="864960" cy="372689"/>
          </a:xfrm>
        </p:grpSpPr>
        <p:sp>
          <p:nvSpPr>
            <p:cNvPr id="485" name="TextBox 484"/>
            <p:cNvSpPr txBox="1"/>
            <p:nvPr/>
          </p:nvSpPr>
          <p:spPr>
            <a:xfrm>
              <a:off x="2013978" y="7112291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X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6" name="TextBox 485"/>
            <p:cNvSpPr txBox="1"/>
            <p:nvPr/>
          </p:nvSpPr>
          <p:spPr>
            <a:xfrm>
              <a:off x="2577252" y="711564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89" name="Rectangle 4"/>
          <p:cNvSpPr txBox="1">
            <a:spLocks noChangeArrowheads="1"/>
          </p:cNvSpPr>
          <p:nvPr/>
        </p:nvSpPr>
        <p:spPr bwMode="auto">
          <a:xfrm>
            <a:off x="3129859" y="5754247"/>
            <a:ext cx="8270914" cy="5108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marL="294005" marR="0" lvl="0" indent="-294005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at 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a: OSPF intra-domain routing: to get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c, use  interface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2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Arial" panose="020B0604020202020204"/>
            </a:endParaRPr>
          </a:p>
        </p:txBody>
      </p:sp>
      <p:sp>
        <p:nvSpPr>
          <p:cNvPr id="490" name="Rectangle 4"/>
          <p:cNvSpPr txBox="1">
            <a:spLocks noChangeArrowheads="1"/>
          </p:cNvSpPr>
          <p:nvPr/>
        </p:nvSpPr>
        <p:spPr bwMode="auto">
          <a:xfrm>
            <a:off x="3131947" y="6157167"/>
            <a:ext cx="8270914" cy="5108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marL="294005" marR="0" lvl="0" indent="-294005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at 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a: to get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X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, use  interface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/>
              </a:rPr>
              <a:t>2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9" grpId="0"/>
      <p:bldP spid="490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9" name="Group 708"/>
          <p:cNvGrpSpPr/>
          <p:nvPr/>
        </p:nvGrpSpPr>
        <p:grpSpPr>
          <a:xfrm>
            <a:off x="1163507" y="1064076"/>
            <a:ext cx="9801110" cy="2876474"/>
            <a:chOff x="1113403" y="1064076"/>
            <a:chExt cx="9801110" cy="2876474"/>
          </a:xfrm>
        </p:grpSpPr>
        <p:grpSp>
          <p:nvGrpSpPr>
            <p:cNvPr id="710" name="Group 709"/>
            <p:cNvGrpSpPr/>
            <p:nvPr/>
          </p:nvGrpSpPr>
          <p:grpSpPr>
            <a:xfrm>
              <a:off x="1113403" y="1064076"/>
              <a:ext cx="9801110" cy="2876474"/>
              <a:chOff x="1426553" y="3694542"/>
              <a:chExt cx="9801110" cy="2876474"/>
            </a:xfrm>
          </p:grpSpPr>
          <p:grpSp>
            <p:nvGrpSpPr>
              <p:cNvPr id="712" name="Group 711"/>
              <p:cNvGrpSpPr/>
              <p:nvPr/>
            </p:nvGrpSpPr>
            <p:grpSpPr>
              <a:xfrm>
                <a:off x="1426553" y="3694542"/>
                <a:ext cx="9249542" cy="2876474"/>
                <a:chOff x="1426553" y="3694542"/>
                <a:chExt cx="9249542" cy="2876474"/>
              </a:xfrm>
            </p:grpSpPr>
            <p:grpSp>
              <p:nvGrpSpPr>
                <p:cNvPr id="730" name="Group 729"/>
                <p:cNvGrpSpPr/>
                <p:nvPr/>
              </p:nvGrpSpPr>
              <p:grpSpPr>
                <a:xfrm>
                  <a:off x="4625977" y="4850481"/>
                  <a:ext cx="2545688" cy="1720535"/>
                  <a:chOff x="4625977" y="4850481"/>
                  <a:chExt cx="2545688" cy="1720535"/>
                </a:xfrm>
              </p:grpSpPr>
              <p:grpSp>
                <p:nvGrpSpPr>
                  <p:cNvPr id="864" name="Group 863"/>
                  <p:cNvGrpSpPr/>
                  <p:nvPr/>
                </p:nvGrpSpPr>
                <p:grpSpPr>
                  <a:xfrm>
                    <a:off x="4625977" y="4850481"/>
                    <a:ext cx="2545688" cy="1720535"/>
                    <a:chOff x="-2170772" y="2784954"/>
                    <a:chExt cx="2712783" cy="1853712"/>
                  </a:xfrm>
                </p:grpSpPr>
                <p:sp>
                  <p:nvSpPr>
                    <p:cNvPr id="866" name="Freeform 2"/>
                    <p:cNvSpPr/>
                    <p:nvPr/>
                  </p:nvSpPr>
                  <p:spPr bwMode="auto">
                    <a:xfrm>
                      <a:off x="-2170772" y="2784954"/>
                      <a:ext cx="2712783" cy="1853712"/>
                    </a:xfrm>
                    <a:custGeom>
                      <a:avLst/>
                      <a:gdLst>
                        <a:gd name="T0" fmla="*/ 648763 w 10001"/>
                        <a:gd name="T1" fmla="*/ 34777612 h 10125"/>
                        <a:gd name="T2" fmla="*/ 115976403 w 10001"/>
                        <a:gd name="T3" fmla="*/ 13733703 h 10125"/>
                        <a:gd name="T4" fmla="*/ 507700960 w 10001"/>
                        <a:gd name="T5" fmla="*/ 8662125 h 10125"/>
                        <a:gd name="T6" fmla="*/ 810212713 w 10001"/>
                        <a:gd name="T7" fmla="*/ 0 h 10125"/>
                        <a:gd name="T8" fmla="*/ 1090015738 w 10001"/>
                        <a:gd name="T9" fmla="*/ 8687929 h 10125"/>
                        <a:gd name="T10" fmla="*/ 1310938763 w 10001"/>
                        <a:gd name="T11" fmla="*/ 4279362 h 10125"/>
                        <a:gd name="T12" fmla="*/ 1620263134 w 10001"/>
                        <a:gd name="T13" fmla="*/ 25736690 h 10125"/>
                        <a:gd name="T14" fmla="*/ 1394798364 w 10001"/>
                        <a:gd name="T15" fmla="*/ 58525268 h 10125"/>
                        <a:gd name="T16" fmla="*/ 1134622140 w 10001"/>
                        <a:gd name="T17" fmla="*/ 80266624 h 10125"/>
                        <a:gd name="T18" fmla="*/ 860820276 w 10001"/>
                        <a:gd name="T19" fmla="*/ 76142271 h 10125"/>
                        <a:gd name="T20" fmla="*/ 708996782 w 10001"/>
                        <a:gd name="T21" fmla="*/ 85346835 h 10125"/>
                        <a:gd name="T22" fmla="*/ 509322667 w 10001"/>
                        <a:gd name="T23" fmla="*/ 86268164 h 10125"/>
                        <a:gd name="T24" fmla="*/ 353443899 w 10001"/>
                        <a:gd name="T25" fmla="*/ 67979516 h 10125"/>
                        <a:gd name="T26" fmla="*/ 192536914 w 10001"/>
                        <a:gd name="T27" fmla="*/ 64535347 h 10125"/>
                        <a:gd name="T28" fmla="*/ 648763 w 10001"/>
                        <a:gd name="T29" fmla="*/ 34777612 h 10125"/>
                        <a:gd name="T30" fmla="*/ 0 60000 65536"/>
                        <a:gd name="T31" fmla="*/ 0 60000 65536"/>
                        <a:gd name="T32" fmla="*/ 0 60000 65536"/>
                        <a:gd name="T33" fmla="*/ 0 60000 65536"/>
                        <a:gd name="T34" fmla="*/ 0 60000 65536"/>
                        <a:gd name="T35" fmla="*/ 0 60000 65536"/>
                        <a:gd name="T36" fmla="*/ 0 60000 65536"/>
                        <a:gd name="T37" fmla="*/ 0 60000 65536"/>
                        <a:gd name="T38" fmla="*/ 0 60000 65536"/>
                        <a:gd name="T39" fmla="*/ 0 60000 65536"/>
                        <a:gd name="T40" fmla="*/ 0 60000 65536"/>
                        <a:gd name="T41" fmla="*/ 0 60000 65536"/>
                        <a:gd name="T42" fmla="*/ 0 60000 65536"/>
                        <a:gd name="T43" fmla="*/ 0 60000 65536"/>
                        <a:gd name="T44" fmla="*/ 0 60000 65536"/>
                        <a:gd name="connsiteX0" fmla="*/ 4 w 10040"/>
                        <a:gd name="connsiteY0" fmla="*/ 4039 h 10125"/>
                        <a:gd name="connsiteX1" fmla="*/ 715 w 10040"/>
                        <a:gd name="connsiteY1" fmla="*/ 1595 h 10125"/>
                        <a:gd name="connsiteX2" fmla="*/ 3130 w 10040"/>
                        <a:gd name="connsiteY2" fmla="*/ 1006 h 10125"/>
                        <a:gd name="connsiteX3" fmla="*/ 4995 w 10040"/>
                        <a:gd name="connsiteY3" fmla="*/ 0 h 10125"/>
                        <a:gd name="connsiteX4" fmla="*/ 6720 w 10040"/>
                        <a:gd name="connsiteY4" fmla="*/ 1009 h 10125"/>
                        <a:gd name="connsiteX5" fmla="*/ 9989 w 10040"/>
                        <a:gd name="connsiteY5" fmla="*/ 2989 h 10125"/>
                        <a:gd name="connsiteX6" fmla="*/ 8599 w 10040"/>
                        <a:gd name="connsiteY6" fmla="*/ 6797 h 10125"/>
                        <a:gd name="connsiteX7" fmla="*/ 6995 w 10040"/>
                        <a:gd name="connsiteY7" fmla="*/ 9322 h 10125"/>
                        <a:gd name="connsiteX8" fmla="*/ 5307 w 10040"/>
                        <a:gd name="connsiteY8" fmla="*/ 8843 h 10125"/>
                        <a:gd name="connsiteX9" fmla="*/ 4371 w 10040"/>
                        <a:gd name="connsiteY9" fmla="*/ 9912 h 10125"/>
                        <a:gd name="connsiteX10" fmla="*/ 3140 w 10040"/>
                        <a:gd name="connsiteY10" fmla="*/ 10019 h 10125"/>
                        <a:gd name="connsiteX11" fmla="*/ 2179 w 10040"/>
                        <a:gd name="connsiteY11" fmla="*/ 7895 h 10125"/>
                        <a:gd name="connsiteX12" fmla="*/ 1187 w 10040"/>
                        <a:gd name="connsiteY12" fmla="*/ 7495 h 10125"/>
                        <a:gd name="connsiteX13" fmla="*/ 4 w 10040"/>
                        <a:gd name="connsiteY13" fmla="*/ 4039 h 10125"/>
                        <a:gd name="connsiteX0-1" fmla="*/ 4 w 8600"/>
                        <a:gd name="connsiteY0-2" fmla="*/ 4042 h 10128"/>
                        <a:gd name="connsiteX1-3" fmla="*/ 715 w 8600"/>
                        <a:gd name="connsiteY1-4" fmla="*/ 1598 h 10128"/>
                        <a:gd name="connsiteX2-5" fmla="*/ 3130 w 8600"/>
                        <a:gd name="connsiteY2-6" fmla="*/ 1009 h 10128"/>
                        <a:gd name="connsiteX3-7" fmla="*/ 4995 w 8600"/>
                        <a:gd name="connsiteY3-8" fmla="*/ 3 h 10128"/>
                        <a:gd name="connsiteX4-9" fmla="*/ 6720 w 8600"/>
                        <a:gd name="connsiteY4-10" fmla="*/ 1012 h 10128"/>
                        <a:gd name="connsiteX5-11" fmla="*/ 8599 w 8600"/>
                        <a:gd name="connsiteY5-12" fmla="*/ 6800 h 10128"/>
                        <a:gd name="connsiteX6-13" fmla="*/ 6995 w 8600"/>
                        <a:gd name="connsiteY6-14" fmla="*/ 9325 h 10128"/>
                        <a:gd name="connsiteX7-15" fmla="*/ 5307 w 8600"/>
                        <a:gd name="connsiteY7-16" fmla="*/ 8846 h 10128"/>
                        <a:gd name="connsiteX8-17" fmla="*/ 4371 w 8600"/>
                        <a:gd name="connsiteY8-18" fmla="*/ 9915 h 10128"/>
                        <a:gd name="connsiteX9-19" fmla="*/ 3140 w 8600"/>
                        <a:gd name="connsiteY9-20" fmla="*/ 10022 h 10128"/>
                        <a:gd name="connsiteX10-21" fmla="*/ 2179 w 8600"/>
                        <a:gd name="connsiteY10-22" fmla="*/ 7898 h 10128"/>
                        <a:gd name="connsiteX11-23" fmla="*/ 1187 w 8600"/>
                        <a:gd name="connsiteY11-24" fmla="*/ 7498 h 10128"/>
                        <a:gd name="connsiteX12-25" fmla="*/ 4 w 8600"/>
                        <a:gd name="connsiteY12-26" fmla="*/ 4042 h 10128"/>
                        <a:gd name="connsiteX0-27" fmla="*/ 4 w 9326"/>
                        <a:gd name="connsiteY0-28" fmla="*/ 3988 h 9997"/>
                        <a:gd name="connsiteX1-29" fmla="*/ 830 w 9326"/>
                        <a:gd name="connsiteY1-30" fmla="*/ 1575 h 9997"/>
                        <a:gd name="connsiteX2-31" fmla="*/ 3639 w 9326"/>
                        <a:gd name="connsiteY2-32" fmla="*/ 993 h 9997"/>
                        <a:gd name="connsiteX3-33" fmla="*/ 5807 w 9326"/>
                        <a:gd name="connsiteY3-34" fmla="*/ 0 h 9997"/>
                        <a:gd name="connsiteX4-35" fmla="*/ 7813 w 9326"/>
                        <a:gd name="connsiteY4-36" fmla="*/ 996 h 9997"/>
                        <a:gd name="connsiteX5-37" fmla="*/ 9324 w 9326"/>
                        <a:gd name="connsiteY5-38" fmla="*/ 5746 h 9997"/>
                        <a:gd name="connsiteX6-39" fmla="*/ 8133 w 9326"/>
                        <a:gd name="connsiteY6-40" fmla="*/ 9204 h 9997"/>
                        <a:gd name="connsiteX7-41" fmla="*/ 6170 w 9326"/>
                        <a:gd name="connsiteY7-42" fmla="*/ 8731 h 9997"/>
                        <a:gd name="connsiteX8-43" fmla="*/ 5082 w 9326"/>
                        <a:gd name="connsiteY8-44" fmla="*/ 9787 h 9997"/>
                        <a:gd name="connsiteX9-45" fmla="*/ 3650 w 9326"/>
                        <a:gd name="connsiteY9-46" fmla="*/ 9892 h 9997"/>
                        <a:gd name="connsiteX10-47" fmla="*/ 2533 w 9326"/>
                        <a:gd name="connsiteY10-48" fmla="*/ 7795 h 9997"/>
                        <a:gd name="connsiteX11-49" fmla="*/ 1379 w 9326"/>
                        <a:gd name="connsiteY11-50" fmla="*/ 7400 h 9997"/>
                        <a:gd name="connsiteX12-51" fmla="*/ 4 w 9326"/>
                        <a:gd name="connsiteY12-52" fmla="*/ 3988 h 9997"/>
                        <a:gd name="connsiteX0-53" fmla="*/ 4 w 10001"/>
                        <a:gd name="connsiteY0-54" fmla="*/ 3989 h 10041"/>
                        <a:gd name="connsiteX1-55" fmla="*/ 890 w 10001"/>
                        <a:gd name="connsiteY1-56" fmla="*/ 1575 h 10041"/>
                        <a:gd name="connsiteX2-57" fmla="*/ 3902 w 10001"/>
                        <a:gd name="connsiteY2-58" fmla="*/ 993 h 10041"/>
                        <a:gd name="connsiteX3-59" fmla="*/ 6227 w 10001"/>
                        <a:gd name="connsiteY3-60" fmla="*/ 0 h 10041"/>
                        <a:gd name="connsiteX4-61" fmla="*/ 8378 w 10001"/>
                        <a:gd name="connsiteY4-62" fmla="*/ 996 h 10041"/>
                        <a:gd name="connsiteX5-63" fmla="*/ 9998 w 10001"/>
                        <a:gd name="connsiteY5-64" fmla="*/ 5748 h 10041"/>
                        <a:gd name="connsiteX6-65" fmla="*/ 8721 w 10001"/>
                        <a:gd name="connsiteY6-66" fmla="*/ 9207 h 10041"/>
                        <a:gd name="connsiteX7-67" fmla="*/ 5449 w 10001"/>
                        <a:gd name="connsiteY7-68" fmla="*/ 9790 h 10041"/>
                        <a:gd name="connsiteX8-69" fmla="*/ 3914 w 10001"/>
                        <a:gd name="connsiteY8-70" fmla="*/ 9895 h 10041"/>
                        <a:gd name="connsiteX9-71" fmla="*/ 2716 w 10001"/>
                        <a:gd name="connsiteY9-72" fmla="*/ 7797 h 10041"/>
                        <a:gd name="connsiteX10-73" fmla="*/ 1479 w 10001"/>
                        <a:gd name="connsiteY10-74" fmla="*/ 7402 h 10041"/>
                        <a:gd name="connsiteX11-75" fmla="*/ 4 w 10001"/>
                        <a:gd name="connsiteY11-76" fmla="*/ 3989 h 10041"/>
                        <a:gd name="connsiteX0-77" fmla="*/ 4 w 10001"/>
                        <a:gd name="connsiteY0-78" fmla="*/ 3989 h 14825"/>
                        <a:gd name="connsiteX1-79" fmla="*/ 890 w 10001"/>
                        <a:gd name="connsiteY1-80" fmla="*/ 1575 h 14825"/>
                        <a:gd name="connsiteX2-81" fmla="*/ 3902 w 10001"/>
                        <a:gd name="connsiteY2-82" fmla="*/ 993 h 14825"/>
                        <a:gd name="connsiteX3-83" fmla="*/ 6227 w 10001"/>
                        <a:gd name="connsiteY3-84" fmla="*/ 0 h 14825"/>
                        <a:gd name="connsiteX4-85" fmla="*/ 8378 w 10001"/>
                        <a:gd name="connsiteY4-86" fmla="*/ 996 h 14825"/>
                        <a:gd name="connsiteX5-87" fmla="*/ 9998 w 10001"/>
                        <a:gd name="connsiteY5-88" fmla="*/ 5748 h 14825"/>
                        <a:gd name="connsiteX6-89" fmla="*/ 8721 w 10001"/>
                        <a:gd name="connsiteY6-90" fmla="*/ 9207 h 14825"/>
                        <a:gd name="connsiteX7-91" fmla="*/ 6011 w 10001"/>
                        <a:gd name="connsiteY7-92" fmla="*/ 14823 h 14825"/>
                        <a:gd name="connsiteX8-93" fmla="*/ 3914 w 10001"/>
                        <a:gd name="connsiteY8-94" fmla="*/ 9895 h 14825"/>
                        <a:gd name="connsiteX9-95" fmla="*/ 2716 w 10001"/>
                        <a:gd name="connsiteY9-96" fmla="*/ 7797 h 14825"/>
                        <a:gd name="connsiteX10-97" fmla="*/ 1479 w 10001"/>
                        <a:gd name="connsiteY10-98" fmla="*/ 7402 h 14825"/>
                        <a:gd name="connsiteX11-99" fmla="*/ 4 w 10001"/>
                        <a:gd name="connsiteY11-100" fmla="*/ 3989 h 14825"/>
                        <a:gd name="connsiteX0-101" fmla="*/ 4 w 10001"/>
                        <a:gd name="connsiteY0-102" fmla="*/ 7436 h 18272"/>
                        <a:gd name="connsiteX1-103" fmla="*/ 890 w 10001"/>
                        <a:gd name="connsiteY1-104" fmla="*/ 5022 h 18272"/>
                        <a:gd name="connsiteX2-105" fmla="*/ 3902 w 10001"/>
                        <a:gd name="connsiteY2-106" fmla="*/ 4440 h 18272"/>
                        <a:gd name="connsiteX3-107" fmla="*/ 6026 w 10001"/>
                        <a:gd name="connsiteY3-108" fmla="*/ 0 h 18272"/>
                        <a:gd name="connsiteX4-109" fmla="*/ 8378 w 10001"/>
                        <a:gd name="connsiteY4-110" fmla="*/ 4443 h 18272"/>
                        <a:gd name="connsiteX5-111" fmla="*/ 9998 w 10001"/>
                        <a:gd name="connsiteY5-112" fmla="*/ 9195 h 18272"/>
                        <a:gd name="connsiteX6-113" fmla="*/ 8721 w 10001"/>
                        <a:gd name="connsiteY6-114" fmla="*/ 12654 h 18272"/>
                        <a:gd name="connsiteX7-115" fmla="*/ 6011 w 10001"/>
                        <a:gd name="connsiteY7-116" fmla="*/ 18270 h 18272"/>
                        <a:gd name="connsiteX8-117" fmla="*/ 3914 w 10001"/>
                        <a:gd name="connsiteY8-118" fmla="*/ 13342 h 18272"/>
                        <a:gd name="connsiteX9-119" fmla="*/ 2716 w 10001"/>
                        <a:gd name="connsiteY9-120" fmla="*/ 11244 h 18272"/>
                        <a:gd name="connsiteX10-121" fmla="*/ 1479 w 10001"/>
                        <a:gd name="connsiteY10-122" fmla="*/ 10849 h 18272"/>
                        <a:gd name="connsiteX11-123" fmla="*/ 4 w 10001"/>
                        <a:gd name="connsiteY11-124" fmla="*/ 7436 h 18272"/>
                        <a:gd name="connsiteX0-125" fmla="*/ 1 w 9998"/>
                        <a:gd name="connsiteY0-126" fmla="*/ 7436 h 18272"/>
                        <a:gd name="connsiteX1-127" fmla="*/ 3899 w 9998"/>
                        <a:gd name="connsiteY1-128" fmla="*/ 4440 h 18272"/>
                        <a:gd name="connsiteX2-129" fmla="*/ 6023 w 9998"/>
                        <a:gd name="connsiteY2-130" fmla="*/ 0 h 18272"/>
                        <a:gd name="connsiteX3-131" fmla="*/ 8375 w 9998"/>
                        <a:gd name="connsiteY3-132" fmla="*/ 4443 h 18272"/>
                        <a:gd name="connsiteX4-133" fmla="*/ 9995 w 9998"/>
                        <a:gd name="connsiteY4-134" fmla="*/ 9195 h 18272"/>
                        <a:gd name="connsiteX5-135" fmla="*/ 8718 w 9998"/>
                        <a:gd name="connsiteY5-136" fmla="*/ 12654 h 18272"/>
                        <a:gd name="connsiteX6-137" fmla="*/ 6008 w 9998"/>
                        <a:gd name="connsiteY6-138" fmla="*/ 18270 h 18272"/>
                        <a:gd name="connsiteX7-139" fmla="*/ 3911 w 9998"/>
                        <a:gd name="connsiteY7-140" fmla="*/ 13342 h 18272"/>
                        <a:gd name="connsiteX8-141" fmla="*/ 2713 w 9998"/>
                        <a:gd name="connsiteY8-142" fmla="*/ 11244 h 18272"/>
                        <a:gd name="connsiteX9-143" fmla="*/ 1476 w 9998"/>
                        <a:gd name="connsiteY9-144" fmla="*/ 10849 h 18272"/>
                        <a:gd name="connsiteX10-145" fmla="*/ 1 w 9998"/>
                        <a:gd name="connsiteY10-146" fmla="*/ 7436 h 18272"/>
                        <a:gd name="connsiteX0-147" fmla="*/ 35 w 8559"/>
                        <a:gd name="connsiteY0-148" fmla="*/ 5938 h 10000"/>
                        <a:gd name="connsiteX1-149" fmla="*/ 2459 w 8559"/>
                        <a:gd name="connsiteY1-150" fmla="*/ 2430 h 10000"/>
                        <a:gd name="connsiteX2-151" fmla="*/ 4583 w 8559"/>
                        <a:gd name="connsiteY2-152" fmla="*/ 0 h 10000"/>
                        <a:gd name="connsiteX3-153" fmla="*/ 6936 w 8559"/>
                        <a:gd name="connsiteY3-154" fmla="*/ 2432 h 10000"/>
                        <a:gd name="connsiteX4-155" fmla="*/ 8556 w 8559"/>
                        <a:gd name="connsiteY4-156" fmla="*/ 5032 h 10000"/>
                        <a:gd name="connsiteX5-157" fmla="*/ 7279 w 8559"/>
                        <a:gd name="connsiteY5-158" fmla="*/ 6925 h 10000"/>
                        <a:gd name="connsiteX6-159" fmla="*/ 4568 w 8559"/>
                        <a:gd name="connsiteY6-160" fmla="*/ 9999 h 10000"/>
                        <a:gd name="connsiteX7-161" fmla="*/ 2471 w 8559"/>
                        <a:gd name="connsiteY7-162" fmla="*/ 7302 h 10000"/>
                        <a:gd name="connsiteX8-163" fmla="*/ 1273 w 8559"/>
                        <a:gd name="connsiteY8-164" fmla="*/ 6154 h 10000"/>
                        <a:gd name="connsiteX9-165" fmla="*/ 35 w 8559"/>
                        <a:gd name="connsiteY9-166" fmla="*/ 5938 h 10000"/>
                        <a:gd name="connsiteX0-167" fmla="*/ 49 w 9820"/>
                        <a:gd name="connsiteY0-168" fmla="*/ 4655 h 10000"/>
                        <a:gd name="connsiteX1-169" fmla="*/ 2693 w 9820"/>
                        <a:gd name="connsiteY1-170" fmla="*/ 2430 h 10000"/>
                        <a:gd name="connsiteX2-171" fmla="*/ 5175 w 9820"/>
                        <a:gd name="connsiteY2-172" fmla="*/ 0 h 10000"/>
                        <a:gd name="connsiteX3-173" fmla="*/ 7924 w 9820"/>
                        <a:gd name="connsiteY3-174" fmla="*/ 2432 h 10000"/>
                        <a:gd name="connsiteX4-175" fmla="*/ 9816 w 9820"/>
                        <a:gd name="connsiteY4-176" fmla="*/ 5032 h 10000"/>
                        <a:gd name="connsiteX5-177" fmla="*/ 8324 w 9820"/>
                        <a:gd name="connsiteY5-178" fmla="*/ 6925 h 10000"/>
                        <a:gd name="connsiteX6-179" fmla="*/ 5157 w 9820"/>
                        <a:gd name="connsiteY6-180" fmla="*/ 9999 h 10000"/>
                        <a:gd name="connsiteX7-181" fmla="*/ 2707 w 9820"/>
                        <a:gd name="connsiteY7-182" fmla="*/ 7302 h 10000"/>
                        <a:gd name="connsiteX8-183" fmla="*/ 1307 w 9820"/>
                        <a:gd name="connsiteY8-184" fmla="*/ 6154 h 10000"/>
                        <a:gd name="connsiteX9-185" fmla="*/ 49 w 9820"/>
                        <a:gd name="connsiteY9-186" fmla="*/ 4655 h 10000"/>
                        <a:gd name="connsiteX0-187" fmla="*/ 45 w 9995"/>
                        <a:gd name="connsiteY0-188" fmla="*/ 4655 h 10000"/>
                        <a:gd name="connsiteX1-189" fmla="*/ 2737 w 9995"/>
                        <a:gd name="connsiteY1-190" fmla="*/ 2430 h 10000"/>
                        <a:gd name="connsiteX2-191" fmla="*/ 5265 w 9995"/>
                        <a:gd name="connsiteY2-192" fmla="*/ 0 h 10000"/>
                        <a:gd name="connsiteX3-193" fmla="*/ 8064 w 9995"/>
                        <a:gd name="connsiteY3-194" fmla="*/ 2432 h 10000"/>
                        <a:gd name="connsiteX4-195" fmla="*/ 9991 w 9995"/>
                        <a:gd name="connsiteY4-196" fmla="*/ 5032 h 10000"/>
                        <a:gd name="connsiteX5-197" fmla="*/ 8472 w 9995"/>
                        <a:gd name="connsiteY5-198" fmla="*/ 6925 h 10000"/>
                        <a:gd name="connsiteX6-199" fmla="*/ 5247 w 9995"/>
                        <a:gd name="connsiteY6-200" fmla="*/ 9999 h 10000"/>
                        <a:gd name="connsiteX7-201" fmla="*/ 2752 w 9995"/>
                        <a:gd name="connsiteY7-202" fmla="*/ 7302 h 10000"/>
                        <a:gd name="connsiteX8-203" fmla="*/ 1374 w 9995"/>
                        <a:gd name="connsiteY8-204" fmla="*/ 6984 h 10000"/>
                        <a:gd name="connsiteX9-205" fmla="*/ 45 w 9995"/>
                        <a:gd name="connsiteY9-206" fmla="*/ 4655 h 10000"/>
                        <a:gd name="connsiteX0-207" fmla="*/ 45 w 10000"/>
                        <a:gd name="connsiteY0-208" fmla="*/ 5032 h 10377"/>
                        <a:gd name="connsiteX1-209" fmla="*/ 2738 w 10000"/>
                        <a:gd name="connsiteY1-210" fmla="*/ 2807 h 10377"/>
                        <a:gd name="connsiteX2-211" fmla="*/ 4886 w 10000"/>
                        <a:gd name="connsiteY2-212" fmla="*/ 0 h 10377"/>
                        <a:gd name="connsiteX3-213" fmla="*/ 8068 w 10000"/>
                        <a:gd name="connsiteY3-214" fmla="*/ 2809 h 10377"/>
                        <a:gd name="connsiteX4-215" fmla="*/ 9996 w 10000"/>
                        <a:gd name="connsiteY4-216" fmla="*/ 5409 h 10377"/>
                        <a:gd name="connsiteX5-217" fmla="*/ 8476 w 10000"/>
                        <a:gd name="connsiteY5-218" fmla="*/ 7302 h 10377"/>
                        <a:gd name="connsiteX6-219" fmla="*/ 5250 w 10000"/>
                        <a:gd name="connsiteY6-220" fmla="*/ 10376 h 10377"/>
                        <a:gd name="connsiteX7-221" fmla="*/ 2753 w 10000"/>
                        <a:gd name="connsiteY7-222" fmla="*/ 7679 h 10377"/>
                        <a:gd name="connsiteX8-223" fmla="*/ 1375 w 10000"/>
                        <a:gd name="connsiteY8-224" fmla="*/ 7361 h 10377"/>
                        <a:gd name="connsiteX9-225" fmla="*/ 45 w 10000"/>
                        <a:gd name="connsiteY9-226" fmla="*/ 5032 h 10377"/>
                        <a:gd name="connsiteX0-227" fmla="*/ 45 w 10000"/>
                        <a:gd name="connsiteY0-228" fmla="*/ 5036 h 10381"/>
                        <a:gd name="connsiteX1-229" fmla="*/ 2738 w 10000"/>
                        <a:gd name="connsiteY1-230" fmla="*/ 2811 h 10381"/>
                        <a:gd name="connsiteX2-231" fmla="*/ 4886 w 10000"/>
                        <a:gd name="connsiteY2-232" fmla="*/ 4 h 10381"/>
                        <a:gd name="connsiteX3-233" fmla="*/ 8068 w 10000"/>
                        <a:gd name="connsiteY3-234" fmla="*/ 2813 h 10381"/>
                        <a:gd name="connsiteX4-235" fmla="*/ 9996 w 10000"/>
                        <a:gd name="connsiteY4-236" fmla="*/ 5413 h 10381"/>
                        <a:gd name="connsiteX5-237" fmla="*/ 8476 w 10000"/>
                        <a:gd name="connsiteY5-238" fmla="*/ 7306 h 10381"/>
                        <a:gd name="connsiteX6-239" fmla="*/ 5250 w 10000"/>
                        <a:gd name="connsiteY6-240" fmla="*/ 10380 h 10381"/>
                        <a:gd name="connsiteX7-241" fmla="*/ 2753 w 10000"/>
                        <a:gd name="connsiteY7-242" fmla="*/ 7683 h 10381"/>
                        <a:gd name="connsiteX8-243" fmla="*/ 1375 w 10000"/>
                        <a:gd name="connsiteY8-244" fmla="*/ 7365 h 10381"/>
                        <a:gd name="connsiteX9-245" fmla="*/ 45 w 10000"/>
                        <a:gd name="connsiteY9-246" fmla="*/ 5036 h 10381"/>
                        <a:gd name="connsiteX0-247" fmla="*/ 45 w 10000"/>
                        <a:gd name="connsiteY0-248" fmla="*/ 5036 h 10796"/>
                        <a:gd name="connsiteX1-249" fmla="*/ 2738 w 10000"/>
                        <a:gd name="connsiteY1-250" fmla="*/ 2811 h 10796"/>
                        <a:gd name="connsiteX2-251" fmla="*/ 4886 w 10000"/>
                        <a:gd name="connsiteY2-252" fmla="*/ 4 h 10796"/>
                        <a:gd name="connsiteX3-253" fmla="*/ 8068 w 10000"/>
                        <a:gd name="connsiteY3-254" fmla="*/ 2813 h 10796"/>
                        <a:gd name="connsiteX4-255" fmla="*/ 9996 w 10000"/>
                        <a:gd name="connsiteY4-256" fmla="*/ 5413 h 10796"/>
                        <a:gd name="connsiteX5-257" fmla="*/ 8476 w 10000"/>
                        <a:gd name="connsiteY5-258" fmla="*/ 7306 h 10796"/>
                        <a:gd name="connsiteX6-259" fmla="*/ 5202 w 10000"/>
                        <a:gd name="connsiteY6-260" fmla="*/ 10795 h 10796"/>
                        <a:gd name="connsiteX7-261" fmla="*/ 2753 w 10000"/>
                        <a:gd name="connsiteY7-262" fmla="*/ 7683 h 10796"/>
                        <a:gd name="connsiteX8-263" fmla="*/ 1375 w 10000"/>
                        <a:gd name="connsiteY8-264" fmla="*/ 7365 h 10796"/>
                        <a:gd name="connsiteX9-265" fmla="*/ 45 w 10000"/>
                        <a:gd name="connsiteY9-266" fmla="*/ 5036 h 10796"/>
                        <a:gd name="connsiteX0-267" fmla="*/ 45 w 10000"/>
                        <a:gd name="connsiteY0-268" fmla="*/ 5036 h 10795"/>
                        <a:gd name="connsiteX1-269" fmla="*/ 2738 w 10000"/>
                        <a:gd name="connsiteY1-270" fmla="*/ 2811 h 10795"/>
                        <a:gd name="connsiteX2-271" fmla="*/ 4886 w 10000"/>
                        <a:gd name="connsiteY2-272" fmla="*/ 4 h 10795"/>
                        <a:gd name="connsiteX3-273" fmla="*/ 8068 w 10000"/>
                        <a:gd name="connsiteY3-274" fmla="*/ 2813 h 10795"/>
                        <a:gd name="connsiteX4-275" fmla="*/ 9996 w 10000"/>
                        <a:gd name="connsiteY4-276" fmla="*/ 5413 h 10795"/>
                        <a:gd name="connsiteX5-277" fmla="*/ 8476 w 10000"/>
                        <a:gd name="connsiteY5-278" fmla="*/ 7306 h 10795"/>
                        <a:gd name="connsiteX6-279" fmla="*/ 5202 w 10000"/>
                        <a:gd name="connsiteY6-280" fmla="*/ 10795 h 10795"/>
                        <a:gd name="connsiteX7-281" fmla="*/ 2753 w 10000"/>
                        <a:gd name="connsiteY7-282" fmla="*/ 7683 h 10795"/>
                        <a:gd name="connsiteX8-283" fmla="*/ 1375 w 10000"/>
                        <a:gd name="connsiteY8-284" fmla="*/ 7365 h 10795"/>
                        <a:gd name="connsiteX9-285" fmla="*/ 45 w 10000"/>
                        <a:gd name="connsiteY9-286" fmla="*/ 5036 h 10795"/>
                        <a:gd name="connsiteX0-287" fmla="*/ 45 w 10000"/>
                        <a:gd name="connsiteY0-288" fmla="*/ 5036 h 10795"/>
                        <a:gd name="connsiteX1-289" fmla="*/ 2738 w 10000"/>
                        <a:gd name="connsiteY1-290" fmla="*/ 2811 h 10795"/>
                        <a:gd name="connsiteX2-291" fmla="*/ 4886 w 10000"/>
                        <a:gd name="connsiteY2-292" fmla="*/ 4 h 10795"/>
                        <a:gd name="connsiteX3-293" fmla="*/ 8068 w 10000"/>
                        <a:gd name="connsiteY3-294" fmla="*/ 2813 h 10795"/>
                        <a:gd name="connsiteX4-295" fmla="*/ 9996 w 10000"/>
                        <a:gd name="connsiteY4-296" fmla="*/ 5413 h 10795"/>
                        <a:gd name="connsiteX5-297" fmla="*/ 8476 w 10000"/>
                        <a:gd name="connsiteY5-298" fmla="*/ 7306 h 10795"/>
                        <a:gd name="connsiteX6-299" fmla="*/ 5202 w 10000"/>
                        <a:gd name="connsiteY6-300" fmla="*/ 10795 h 10795"/>
                        <a:gd name="connsiteX7-301" fmla="*/ 2753 w 10000"/>
                        <a:gd name="connsiteY7-302" fmla="*/ 7683 h 10795"/>
                        <a:gd name="connsiteX8-303" fmla="*/ 1375 w 10000"/>
                        <a:gd name="connsiteY8-304" fmla="*/ 7365 h 10795"/>
                        <a:gd name="connsiteX9-305" fmla="*/ 45 w 10000"/>
                        <a:gd name="connsiteY9-306" fmla="*/ 5036 h 10795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</a:cxnLst>
                      <a:rect l="l" t="t" r="r" b="b"/>
                      <a:pathLst>
                        <a:path w="10000" h="10795">
                          <a:moveTo>
                            <a:pt x="45" y="5036"/>
                          </a:moveTo>
                          <a:cubicBezTo>
                            <a:pt x="272" y="4277"/>
                            <a:pt x="1931" y="3650"/>
                            <a:pt x="2738" y="2811"/>
                          </a:cubicBezTo>
                          <a:cubicBezTo>
                            <a:pt x="3545" y="1972"/>
                            <a:pt x="3352" y="117"/>
                            <a:pt x="4886" y="4"/>
                          </a:cubicBezTo>
                          <a:cubicBezTo>
                            <a:pt x="6420" y="-109"/>
                            <a:pt x="7216" y="1912"/>
                            <a:pt x="8068" y="2813"/>
                          </a:cubicBezTo>
                          <a:cubicBezTo>
                            <a:pt x="8920" y="3715"/>
                            <a:pt x="9928" y="3420"/>
                            <a:pt x="9996" y="5413"/>
                          </a:cubicBezTo>
                          <a:cubicBezTo>
                            <a:pt x="10064" y="7406"/>
                            <a:pt x="9275" y="6409"/>
                            <a:pt x="8476" y="7306"/>
                          </a:cubicBezTo>
                          <a:cubicBezTo>
                            <a:pt x="7677" y="8203"/>
                            <a:pt x="7086" y="10770"/>
                            <a:pt x="5202" y="10795"/>
                          </a:cubicBezTo>
                          <a:cubicBezTo>
                            <a:pt x="3318" y="10820"/>
                            <a:pt x="3391" y="8255"/>
                            <a:pt x="2753" y="7683"/>
                          </a:cubicBezTo>
                          <a:cubicBezTo>
                            <a:pt x="2115" y="7111"/>
                            <a:pt x="2326" y="7496"/>
                            <a:pt x="1375" y="7365"/>
                          </a:cubicBezTo>
                          <a:cubicBezTo>
                            <a:pt x="493" y="6773"/>
                            <a:pt x="-182" y="5795"/>
                            <a:pt x="45" y="5036"/>
                          </a:cubicBezTo>
                          <a:close/>
                        </a:path>
                      </a:pathLst>
                    </a:custGeom>
                    <a:solidFill>
                      <a:srgbClr val="9CE0FA"/>
                    </a:solidFill>
                    <a:ln>
                      <a:noFill/>
                    </a:ln>
                  </p:spPr>
                  <p:txBody>
                    <a:bodyPr wrap="none" anchor="ctr"/>
                    <a:lstStyle/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endParaRPr>
                    </a:p>
                  </p:txBody>
                </p:sp>
                <p:grpSp>
                  <p:nvGrpSpPr>
                    <p:cNvPr id="867" name="Group 866"/>
                    <p:cNvGrpSpPr/>
                    <p:nvPr/>
                  </p:nvGrpSpPr>
                  <p:grpSpPr>
                    <a:xfrm>
                      <a:off x="-1935370" y="2935816"/>
                      <a:ext cx="2333625" cy="1590649"/>
                      <a:chOff x="833331" y="2873352"/>
                      <a:chExt cx="2333625" cy="1590649"/>
                    </a:xfrm>
                  </p:grpSpPr>
                  <p:grpSp>
                    <p:nvGrpSpPr>
                      <p:cNvPr id="868" name="Group 867"/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914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918" name="Oval 917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19" name="Rectangle 918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20" name="Oval 919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21" name="Freeform 920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22" name="Freeform 921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23" name="Freeform 922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24" name="Freeform 923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925" name="Straight Connector 924"/>
                          <p:cNvCxnSpPr>
                            <a:endCxn id="920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926" name="Straight Connector 925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915" name="Group 914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916" name="Oval 915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17" name="TextBox 916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2b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869" name="Group 868"/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901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905" name="Oval 904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06" name="Rectangle 905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07" name="Oval 906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08" name="Freeform 907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09" name="Freeform 908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10" name="Freeform 909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11" name="Freeform 910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912" name="Straight Connector 911"/>
                          <p:cNvCxnSpPr>
                            <a:endCxn id="907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913" name="Straight Connector 912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902" name="Group 901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903" name="Oval 902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04" name="TextBox 903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2d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870" name="Group 869"/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88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92" name="Oval 891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3" name="Rectangle 892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4" name="Oval 893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5" name="Freeform 894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6" name="Freeform 895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7" name="Freeform 896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8" name="Freeform 897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99" name="Straight Connector 898"/>
                          <p:cNvCxnSpPr>
                            <a:endCxn id="894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900" name="Straight Connector 899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89" name="Group 888"/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890" name="Oval 889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1" name="TextBox 890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2c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871" name="Group 870"/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75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79" name="Oval 878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0" name="Rectangle 879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1" name="Oval 880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2" name="Freeform 881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3" name="Freeform 882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4" name="Freeform 883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5" name="Freeform 884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86" name="Straight Connector 885"/>
                          <p:cNvCxnSpPr>
                            <a:endCxn id="881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887" name="Straight Connector 886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76" name="Group 875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877" name="Oval 876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78" name="TextBox 877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2a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cxnSp>
                    <p:nvCxnSpPr>
                      <p:cNvPr id="872" name="Straight Connector 871"/>
                      <p:cNvCxnSpPr>
                        <a:stCxn id="918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873" name="Straight Connector 872"/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874" name="Straight Connector 873"/>
                      <p:cNvCxnSpPr/>
                      <p:nvPr/>
                    </p:nvCxnSpPr>
                    <p:spPr bwMode="auto">
                      <a:xfrm flipH="1">
                        <a:off x="2196042" y="3783542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</p:grpSp>
              <p:sp>
                <p:nvSpPr>
                  <p:cNvPr id="865" name="TextBox 864"/>
                  <p:cNvSpPr txBox="1"/>
                  <p:nvPr/>
                </p:nvSpPr>
                <p:spPr>
                  <a:xfrm>
                    <a:off x="4833576" y="4910165"/>
                    <a:ext cx="753532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2000" dirty="0">
                        <a:solidFill>
                          <a:srgbClr val="000090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AS 2</a:t>
                    </a:r>
                    <a:endParaRPr lang="en-US" sz="2000" dirty="0">
                      <a:solidFill>
                        <a:srgbClr val="000090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grpSp>
              <p:nvGrpSpPr>
                <p:cNvPr id="731" name="Group 730"/>
                <p:cNvGrpSpPr/>
                <p:nvPr/>
              </p:nvGrpSpPr>
              <p:grpSpPr>
                <a:xfrm>
                  <a:off x="8100574" y="3694542"/>
                  <a:ext cx="2575521" cy="1672516"/>
                  <a:chOff x="8100574" y="3694542"/>
                  <a:chExt cx="2575521" cy="1672516"/>
                </a:xfrm>
              </p:grpSpPr>
              <p:sp>
                <p:nvSpPr>
                  <p:cNvPr id="799" name="Freeform 2"/>
                  <p:cNvSpPr/>
                  <p:nvPr/>
                </p:nvSpPr>
                <p:spPr bwMode="auto">
                  <a:xfrm>
                    <a:off x="8100574" y="3694542"/>
                    <a:ext cx="2575521" cy="1672516"/>
                  </a:xfrm>
                  <a:custGeom>
                    <a:avLst/>
                    <a:gdLst>
                      <a:gd name="T0" fmla="*/ 648763 w 10001"/>
                      <a:gd name="T1" fmla="*/ 34777612 h 10125"/>
                      <a:gd name="T2" fmla="*/ 115976403 w 10001"/>
                      <a:gd name="T3" fmla="*/ 13733703 h 10125"/>
                      <a:gd name="T4" fmla="*/ 507700960 w 10001"/>
                      <a:gd name="T5" fmla="*/ 8662125 h 10125"/>
                      <a:gd name="T6" fmla="*/ 810212713 w 10001"/>
                      <a:gd name="T7" fmla="*/ 0 h 10125"/>
                      <a:gd name="T8" fmla="*/ 1090015738 w 10001"/>
                      <a:gd name="T9" fmla="*/ 8687929 h 10125"/>
                      <a:gd name="T10" fmla="*/ 1310938763 w 10001"/>
                      <a:gd name="T11" fmla="*/ 4279362 h 10125"/>
                      <a:gd name="T12" fmla="*/ 1620263134 w 10001"/>
                      <a:gd name="T13" fmla="*/ 25736690 h 10125"/>
                      <a:gd name="T14" fmla="*/ 1394798364 w 10001"/>
                      <a:gd name="T15" fmla="*/ 58525268 h 10125"/>
                      <a:gd name="T16" fmla="*/ 1134622140 w 10001"/>
                      <a:gd name="T17" fmla="*/ 80266624 h 10125"/>
                      <a:gd name="T18" fmla="*/ 860820276 w 10001"/>
                      <a:gd name="T19" fmla="*/ 76142271 h 10125"/>
                      <a:gd name="T20" fmla="*/ 708996782 w 10001"/>
                      <a:gd name="T21" fmla="*/ 85346835 h 10125"/>
                      <a:gd name="T22" fmla="*/ 509322667 w 10001"/>
                      <a:gd name="T23" fmla="*/ 86268164 h 10125"/>
                      <a:gd name="T24" fmla="*/ 353443899 w 10001"/>
                      <a:gd name="T25" fmla="*/ 67979516 h 10125"/>
                      <a:gd name="T26" fmla="*/ 192536914 w 10001"/>
                      <a:gd name="T27" fmla="*/ 64535347 h 10125"/>
                      <a:gd name="T28" fmla="*/ 648763 w 10001"/>
                      <a:gd name="T29" fmla="*/ 34777612 h 1012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connsiteX0" fmla="*/ 4 w 10040"/>
                      <a:gd name="connsiteY0" fmla="*/ 4039 h 10125"/>
                      <a:gd name="connsiteX1" fmla="*/ 715 w 10040"/>
                      <a:gd name="connsiteY1" fmla="*/ 1595 h 10125"/>
                      <a:gd name="connsiteX2" fmla="*/ 3130 w 10040"/>
                      <a:gd name="connsiteY2" fmla="*/ 1006 h 10125"/>
                      <a:gd name="connsiteX3" fmla="*/ 4995 w 10040"/>
                      <a:gd name="connsiteY3" fmla="*/ 0 h 10125"/>
                      <a:gd name="connsiteX4" fmla="*/ 6720 w 10040"/>
                      <a:gd name="connsiteY4" fmla="*/ 1009 h 10125"/>
                      <a:gd name="connsiteX5" fmla="*/ 9989 w 10040"/>
                      <a:gd name="connsiteY5" fmla="*/ 2989 h 10125"/>
                      <a:gd name="connsiteX6" fmla="*/ 8599 w 10040"/>
                      <a:gd name="connsiteY6" fmla="*/ 6797 h 10125"/>
                      <a:gd name="connsiteX7" fmla="*/ 6995 w 10040"/>
                      <a:gd name="connsiteY7" fmla="*/ 9322 h 10125"/>
                      <a:gd name="connsiteX8" fmla="*/ 5307 w 10040"/>
                      <a:gd name="connsiteY8" fmla="*/ 8843 h 10125"/>
                      <a:gd name="connsiteX9" fmla="*/ 4371 w 10040"/>
                      <a:gd name="connsiteY9" fmla="*/ 9912 h 10125"/>
                      <a:gd name="connsiteX10" fmla="*/ 3140 w 10040"/>
                      <a:gd name="connsiteY10" fmla="*/ 10019 h 10125"/>
                      <a:gd name="connsiteX11" fmla="*/ 2179 w 10040"/>
                      <a:gd name="connsiteY11" fmla="*/ 7895 h 10125"/>
                      <a:gd name="connsiteX12" fmla="*/ 1187 w 10040"/>
                      <a:gd name="connsiteY12" fmla="*/ 7495 h 10125"/>
                      <a:gd name="connsiteX13" fmla="*/ 4 w 10040"/>
                      <a:gd name="connsiteY13" fmla="*/ 4039 h 10125"/>
                      <a:gd name="connsiteX0-1" fmla="*/ 4 w 8600"/>
                      <a:gd name="connsiteY0-2" fmla="*/ 4042 h 10128"/>
                      <a:gd name="connsiteX1-3" fmla="*/ 715 w 8600"/>
                      <a:gd name="connsiteY1-4" fmla="*/ 1598 h 10128"/>
                      <a:gd name="connsiteX2-5" fmla="*/ 3130 w 8600"/>
                      <a:gd name="connsiteY2-6" fmla="*/ 1009 h 10128"/>
                      <a:gd name="connsiteX3-7" fmla="*/ 4995 w 8600"/>
                      <a:gd name="connsiteY3-8" fmla="*/ 3 h 10128"/>
                      <a:gd name="connsiteX4-9" fmla="*/ 6720 w 8600"/>
                      <a:gd name="connsiteY4-10" fmla="*/ 1012 h 10128"/>
                      <a:gd name="connsiteX5-11" fmla="*/ 8599 w 8600"/>
                      <a:gd name="connsiteY5-12" fmla="*/ 6800 h 10128"/>
                      <a:gd name="connsiteX6-13" fmla="*/ 6995 w 8600"/>
                      <a:gd name="connsiteY6-14" fmla="*/ 9325 h 10128"/>
                      <a:gd name="connsiteX7-15" fmla="*/ 5307 w 8600"/>
                      <a:gd name="connsiteY7-16" fmla="*/ 8846 h 10128"/>
                      <a:gd name="connsiteX8-17" fmla="*/ 4371 w 8600"/>
                      <a:gd name="connsiteY8-18" fmla="*/ 9915 h 10128"/>
                      <a:gd name="connsiteX9-19" fmla="*/ 3140 w 8600"/>
                      <a:gd name="connsiteY9-20" fmla="*/ 10022 h 10128"/>
                      <a:gd name="connsiteX10-21" fmla="*/ 2179 w 8600"/>
                      <a:gd name="connsiteY10-22" fmla="*/ 7898 h 10128"/>
                      <a:gd name="connsiteX11-23" fmla="*/ 1187 w 8600"/>
                      <a:gd name="connsiteY11-24" fmla="*/ 7498 h 10128"/>
                      <a:gd name="connsiteX12-25" fmla="*/ 4 w 8600"/>
                      <a:gd name="connsiteY12-26" fmla="*/ 4042 h 10128"/>
                      <a:gd name="connsiteX0-27" fmla="*/ 4 w 9326"/>
                      <a:gd name="connsiteY0-28" fmla="*/ 3988 h 9997"/>
                      <a:gd name="connsiteX1-29" fmla="*/ 830 w 9326"/>
                      <a:gd name="connsiteY1-30" fmla="*/ 1575 h 9997"/>
                      <a:gd name="connsiteX2-31" fmla="*/ 3639 w 9326"/>
                      <a:gd name="connsiteY2-32" fmla="*/ 993 h 9997"/>
                      <a:gd name="connsiteX3-33" fmla="*/ 5807 w 9326"/>
                      <a:gd name="connsiteY3-34" fmla="*/ 0 h 9997"/>
                      <a:gd name="connsiteX4-35" fmla="*/ 7813 w 9326"/>
                      <a:gd name="connsiteY4-36" fmla="*/ 996 h 9997"/>
                      <a:gd name="connsiteX5-37" fmla="*/ 9324 w 9326"/>
                      <a:gd name="connsiteY5-38" fmla="*/ 5746 h 9997"/>
                      <a:gd name="connsiteX6-39" fmla="*/ 8133 w 9326"/>
                      <a:gd name="connsiteY6-40" fmla="*/ 9204 h 9997"/>
                      <a:gd name="connsiteX7-41" fmla="*/ 6170 w 9326"/>
                      <a:gd name="connsiteY7-42" fmla="*/ 8731 h 9997"/>
                      <a:gd name="connsiteX8-43" fmla="*/ 5082 w 9326"/>
                      <a:gd name="connsiteY8-44" fmla="*/ 9787 h 9997"/>
                      <a:gd name="connsiteX9-45" fmla="*/ 3650 w 9326"/>
                      <a:gd name="connsiteY9-46" fmla="*/ 9892 h 9997"/>
                      <a:gd name="connsiteX10-47" fmla="*/ 2533 w 9326"/>
                      <a:gd name="connsiteY10-48" fmla="*/ 7795 h 9997"/>
                      <a:gd name="connsiteX11-49" fmla="*/ 1379 w 9326"/>
                      <a:gd name="connsiteY11-50" fmla="*/ 7400 h 9997"/>
                      <a:gd name="connsiteX12-51" fmla="*/ 4 w 9326"/>
                      <a:gd name="connsiteY12-52" fmla="*/ 3988 h 9997"/>
                      <a:gd name="connsiteX0-53" fmla="*/ 4 w 10001"/>
                      <a:gd name="connsiteY0-54" fmla="*/ 3989 h 10041"/>
                      <a:gd name="connsiteX1-55" fmla="*/ 890 w 10001"/>
                      <a:gd name="connsiteY1-56" fmla="*/ 1575 h 10041"/>
                      <a:gd name="connsiteX2-57" fmla="*/ 3902 w 10001"/>
                      <a:gd name="connsiteY2-58" fmla="*/ 993 h 10041"/>
                      <a:gd name="connsiteX3-59" fmla="*/ 6227 w 10001"/>
                      <a:gd name="connsiteY3-60" fmla="*/ 0 h 10041"/>
                      <a:gd name="connsiteX4-61" fmla="*/ 8378 w 10001"/>
                      <a:gd name="connsiteY4-62" fmla="*/ 996 h 10041"/>
                      <a:gd name="connsiteX5-63" fmla="*/ 9998 w 10001"/>
                      <a:gd name="connsiteY5-64" fmla="*/ 5748 h 10041"/>
                      <a:gd name="connsiteX6-65" fmla="*/ 8721 w 10001"/>
                      <a:gd name="connsiteY6-66" fmla="*/ 9207 h 10041"/>
                      <a:gd name="connsiteX7-67" fmla="*/ 5449 w 10001"/>
                      <a:gd name="connsiteY7-68" fmla="*/ 9790 h 10041"/>
                      <a:gd name="connsiteX8-69" fmla="*/ 3914 w 10001"/>
                      <a:gd name="connsiteY8-70" fmla="*/ 9895 h 10041"/>
                      <a:gd name="connsiteX9-71" fmla="*/ 2716 w 10001"/>
                      <a:gd name="connsiteY9-72" fmla="*/ 7797 h 10041"/>
                      <a:gd name="connsiteX10-73" fmla="*/ 1479 w 10001"/>
                      <a:gd name="connsiteY10-74" fmla="*/ 7402 h 10041"/>
                      <a:gd name="connsiteX11-75" fmla="*/ 4 w 10001"/>
                      <a:gd name="connsiteY11-76" fmla="*/ 3989 h 10041"/>
                      <a:gd name="connsiteX0-77" fmla="*/ 4 w 10001"/>
                      <a:gd name="connsiteY0-78" fmla="*/ 3989 h 14825"/>
                      <a:gd name="connsiteX1-79" fmla="*/ 890 w 10001"/>
                      <a:gd name="connsiteY1-80" fmla="*/ 1575 h 14825"/>
                      <a:gd name="connsiteX2-81" fmla="*/ 3902 w 10001"/>
                      <a:gd name="connsiteY2-82" fmla="*/ 993 h 14825"/>
                      <a:gd name="connsiteX3-83" fmla="*/ 6227 w 10001"/>
                      <a:gd name="connsiteY3-84" fmla="*/ 0 h 14825"/>
                      <a:gd name="connsiteX4-85" fmla="*/ 8378 w 10001"/>
                      <a:gd name="connsiteY4-86" fmla="*/ 996 h 14825"/>
                      <a:gd name="connsiteX5-87" fmla="*/ 9998 w 10001"/>
                      <a:gd name="connsiteY5-88" fmla="*/ 5748 h 14825"/>
                      <a:gd name="connsiteX6-89" fmla="*/ 8721 w 10001"/>
                      <a:gd name="connsiteY6-90" fmla="*/ 9207 h 14825"/>
                      <a:gd name="connsiteX7-91" fmla="*/ 6011 w 10001"/>
                      <a:gd name="connsiteY7-92" fmla="*/ 14823 h 14825"/>
                      <a:gd name="connsiteX8-93" fmla="*/ 3914 w 10001"/>
                      <a:gd name="connsiteY8-94" fmla="*/ 9895 h 14825"/>
                      <a:gd name="connsiteX9-95" fmla="*/ 2716 w 10001"/>
                      <a:gd name="connsiteY9-96" fmla="*/ 7797 h 14825"/>
                      <a:gd name="connsiteX10-97" fmla="*/ 1479 w 10001"/>
                      <a:gd name="connsiteY10-98" fmla="*/ 7402 h 14825"/>
                      <a:gd name="connsiteX11-99" fmla="*/ 4 w 10001"/>
                      <a:gd name="connsiteY11-100" fmla="*/ 3989 h 14825"/>
                      <a:gd name="connsiteX0-101" fmla="*/ 4 w 10001"/>
                      <a:gd name="connsiteY0-102" fmla="*/ 7436 h 18272"/>
                      <a:gd name="connsiteX1-103" fmla="*/ 890 w 10001"/>
                      <a:gd name="connsiteY1-104" fmla="*/ 5022 h 18272"/>
                      <a:gd name="connsiteX2-105" fmla="*/ 3902 w 10001"/>
                      <a:gd name="connsiteY2-106" fmla="*/ 4440 h 18272"/>
                      <a:gd name="connsiteX3-107" fmla="*/ 6026 w 10001"/>
                      <a:gd name="connsiteY3-108" fmla="*/ 0 h 18272"/>
                      <a:gd name="connsiteX4-109" fmla="*/ 8378 w 10001"/>
                      <a:gd name="connsiteY4-110" fmla="*/ 4443 h 18272"/>
                      <a:gd name="connsiteX5-111" fmla="*/ 9998 w 10001"/>
                      <a:gd name="connsiteY5-112" fmla="*/ 9195 h 18272"/>
                      <a:gd name="connsiteX6-113" fmla="*/ 8721 w 10001"/>
                      <a:gd name="connsiteY6-114" fmla="*/ 12654 h 18272"/>
                      <a:gd name="connsiteX7-115" fmla="*/ 6011 w 10001"/>
                      <a:gd name="connsiteY7-116" fmla="*/ 18270 h 18272"/>
                      <a:gd name="connsiteX8-117" fmla="*/ 3914 w 10001"/>
                      <a:gd name="connsiteY8-118" fmla="*/ 13342 h 18272"/>
                      <a:gd name="connsiteX9-119" fmla="*/ 2716 w 10001"/>
                      <a:gd name="connsiteY9-120" fmla="*/ 11244 h 18272"/>
                      <a:gd name="connsiteX10-121" fmla="*/ 1479 w 10001"/>
                      <a:gd name="connsiteY10-122" fmla="*/ 10849 h 18272"/>
                      <a:gd name="connsiteX11-123" fmla="*/ 4 w 10001"/>
                      <a:gd name="connsiteY11-124" fmla="*/ 7436 h 18272"/>
                      <a:gd name="connsiteX0-125" fmla="*/ 1 w 9998"/>
                      <a:gd name="connsiteY0-126" fmla="*/ 7436 h 18272"/>
                      <a:gd name="connsiteX1-127" fmla="*/ 3899 w 9998"/>
                      <a:gd name="connsiteY1-128" fmla="*/ 4440 h 18272"/>
                      <a:gd name="connsiteX2-129" fmla="*/ 6023 w 9998"/>
                      <a:gd name="connsiteY2-130" fmla="*/ 0 h 18272"/>
                      <a:gd name="connsiteX3-131" fmla="*/ 8375 w 9998"/>
                      <a:gd name="connsiteY3-132" fmla="*/ 4443 h 18272"/>
                      <a:gd name="connsiteX4-133" fmla="*/ 9995 w 9998"/>
                      <a:gd name="connsiteY4-134" fmla="*/ 9195 h 18272"/>
                      <a:gd name="connsiteX5-135" fmla="*/ 8718 w 9998"/>
                      <a:gd name="connsiteY5-136" fmla="*/ 12654 h 18272"/>
                      <a:gd name="connsiteX6-137" fmla="*/ 6008 w 9998"/>
                      <a:gd name="connsiteY6-138" fmla="*/ 18270 h 18272"/>
                      <a:gd name="connsiteX7-139" fmla="*/ 3911 w 9998"/>
                      <a:gd name="connsiteY7-140" fmla="*/ 13342 h 18272"/>
                      <a:gd name="connsiteX8-141" fmla="*/ 2713 w 9998"/>
                      <a:gd name="connsiteY8-142" fmla="*/ 11244 h 18272"/>
                      <a:gd name="connsiteX9-143" fmla="*/ 1476 w 9998"/>
                      <a:gd name="connsiteY9-144" fmla="*/ 10849 h 18272"/>
                      <a:gd name="connsiteX10-145" fmla="*/ 1 w 9998"/>
                      <a:gd name="connsiteY10-146" fmla="*/ 7436 h 18272"/>
                      <a:gd name="connsiteX0-147" fmla="*/ 35 w 8559"/>
                      <a:gd name="connsiteY0-148" fmla="*/ 5938 h 10000"/>
                      <a:gd name="connsiteX1-149" fmla="*/ 2459 w 8559"/>
                      <a:gd name="connsiteY1-150" fmla="*/ 2430 h 10000"/>
                      <a:gd name="connsiteX2-151" fmla="*/ 4583 w 8559"/>
                      <a:gd name="connsiteY2-152" fmla="*/ 0 h 10000"/>
                      <a:gd name="connsiteX3-153" fmla="*/ 6936 w 8559"/>
                      <a:gd name="connsiteY3-154" fmla="*/ 2432 h 10000"/>
                      <a:gd name="connsiteX4-155" fmla="*/ 8556 w 8559"/>
                      <a:gd name="connsiteY4-156" fmla="*/ 5032 h 10000"/>
                      <a:gd name="connsiteX5-157" fmla="*/ 7279 w 8559"/>
                      <a:gd name="connsiteY5-158" fmla="*/ 6925 h 10000"/>
                      <a:gd name="connsiteX6-159" fmla="*/ 4568 w 8559"/>
                      <a:gd name="connsiteY6-160" fmla="*/ 9999 h 10000"/>
                      <a:gd name="connsiteX7-161" fmla="*/ 2471 w 8559"/>
                      <a:gd name="connsiteY7-162" fmla="*/ 7302 h 10000"/>
                      <a:gd name="connsiteX8-163" fmla="*/ 1273 w 8559"/>
                      <a:gd name="connsiteY8-164" fmla="*/ 6154 h 10000"/>
                      <a:gd name="connsiteX9-165" fmla="*/ 35 w 8559"/>
                      <a:gd name="connsiteY9-166" fmla="*/ 5938 h 10000"/>
                      <a:gd name="connsiteX0-167" fmla="*/ 49 w 9820"/>
                      <a:gd name="connsiteY0-168" fmla="*/ 4655 h 10000"/>
                      <a:gd name="connsiteX1-169" fmla="*/ 2693 w 9820"/>
                      <a:gd name="connsiteY1-170" fmla="*/ 2430 h 10000"/>
                      <a:gd name="connsiteX2-171" fmla="*/ 5175 w 9820"/>
                      <a:gd name="connsiteY2-172" fmla="*/ 0 h 10000"/>
                      <a:gd name="connsiteX3-173" fmla="*/ 7924 w 9820"/>
                      <a:gd name="connsiteY3-174" fmla="*/ 2432 h 10000"/>
                      <a:gd name="connsiteX4-175" fmla="*/ 9816 w 9820"/>
                      <a:gd name="connsiteY4-176" fmla="*/ 5032 h 10000"/>
                      <a:gd name="connsiteX5-177" fmla="*/ 8324 w 9820"/>
                      <a:gd name="connsiteY5-178" fmla="*/ 6925 h 10000"/>
                      <a:gd name="connsiteX6-179" fmla="*/ 5157 w 9820"/>
                      <a:gd name="connsiteY6-180" fmla="*/ 9999 h 10000"/>
                      <a:gd name="connsiteX7-181" fmla="*/ 2707 w 9820"/>
                      <a:gd name="connsiteY7-182" fmla="*/ 7302 h 10000"/>
                      <a:gd name="connsiteX8-183" fmla="*/ 1307 w 9820"/>
                      <a:gd name="connsiteY8-184" fmla="*/ 6154 h 10000"/>
                      <a:gd name="connsiteX9-185" fmla="*/ 49 w 9820"/>
                      <a:gd name="connsiteY9-186" fmla="*/ 4655 h 10000"/>
                      <a:gd name="connsiteX0-187" fmla="*/ 45 w 9995"/>
                      <a:gd name="connsiteY0-188" fmla="*/ 4655 h 10000"/>
                      <a:gd name="connsiteX1-189" fmla="*/ 2737 w 9995"/>
                      <a:gd name="connsiteY1-190" fmla="*/ 2430 h 10000"/>
                      <a:gd name="connsiteX2-191" fmla="*/ 5265 w 9995"/>
                      <a:gd name="connsiteY2-192" fmla="*/ 0 h 10000"/>
                      <a:gd name="connsiteX3-193" fmla="*/ 8064 w 9995"/>
                      <a:gd name="connsiteY3-194" fmla="*/ 2432 h 10000"/>
                      <a:gd name="connsiteX4-195" fmla="*/ 9991 w 9995"/>
                      <a:gd name="connsiteY4-196" fmla="*/ 5032 h 10000"/>
                      <a:gd name="connsiteX5-197" fmla="*/ 8472 w 9995"/>
                      <a:gd name="connsiteY5-198" fmla="*/ 6925 h 10000"/>
                      <a:gd name="connsiteX6-199" fmla="*/ 5247 w 9995"/>
                      <a:gd name="connsiteY6-200" fmla="*/ 9999 h 10000"/>
                      <a:gd name="connsiteX7-201" fmla="*/ 2752 w 9995"/>
                      <a:gd name="connsiteY7-202" fmla="*/ 7302 h 10000"/>
                      <a:gd name="connsiteX8-203" fmla="*/ 1374 w 9995"/>
                      <a:gd name="connsiteY8-204" fmla="*/ 6984 h 10000"/>
                      <a:gd name="connsiteX9-205" fmla="*/ 45 w 9995"/>
                      <a:gd name="connsiteY9-206" fmla="*/ 4655 h 10000"/>
                      <a:gd name="connsiteX0-207" fmla="*/ 45 w 10000"/>
                      <a:gd name="connsiteY0-208" fmla="*/ 5032 h 10377"/>
                      <a:gd name="connsiteX1-209" fmla="*/ 2738 w 10000"/>
                      <a:gd name="connsiteY1-210" fmla="*/ 2807 h 10377"/>
                      <a:gd name="connsiteX2-211" fmla="*/ 4886 w 10000"/>
                      <a:gd name="connsiteY2-212" fmla="*/ 0 h 10377"/>
                      <a:gd name="connsiteX3-213" fmla="*/ 8068 w 10000"/>
                      <a:gd name="connsiteY3-214" fmla="*/ 2809 h 10377"/>
                      <a:gd name="connsiteX4-215" fmla="*/ 9996 w 10000"/>
                      <a:gd name="connsiteY4-216" fmla="*/ 5409 h 10377"/>
                      <a:gd name="connsiteX5-217" fmla="*/ 8476 w 10000"/>
                      <a:gd name="connsiteY5-218" fmla="*/ 7302 h 10377"/>
                      <a:gd name="connsiteX6-219" fmla="*/ 5250 w 10000"/>
                      <a:gd name="connsiteY6-220" fmla="*/ 10376 h 10377"/>
                      <a:gd name="connsiteX7-221" fmla="*/ 2753 w 10000"/>
                      <a:gd name="connsiteY7-222" fmla="*/ 7679 h 10377"/>
                      <a:gd name="connsiteX8-223" fmla="*/ 1375 w 10000"/>
                      <a:gd name="connsiteY8-224" fmla="*/ 7361 h 10377"/>
                      <a:gd name="connsiteX9-225" fmla="*/ 45 w 10000"/>
                      <a:gd name="connsiteY9-226" fmla="*/ 5032 h 10377"/>
                      <a:gd name="connsiteX0-227" fmla="*/ 45 w 10000"/>
                      <a:gd name="connsiteY0-228" fmla="*/ 5036 h 10381"/>
                      <a:gd name="connsiteX1-229" fmla="*/ 2738 w 10000"/>
                      <a:gd name="connsiteY1-230" fmla="*/ 2811 h 10381"/>
                      <a:gd name="connsiteX2-231" fmla="*/ 4886 w 10000"/>
                      <a:gd name="connsiteY2-232" fmla="*/ 4 h 10381"/>
                      <a:gd name="connsiteX3-233" fmla="*/ 8068 w 10000"/>
                      <a:gd name="connsiteY3-234" fmla="*/ 2813 h 10381"/>
                      <a:gd name="connsiteX4-235" fmla="*/ 9996 w 10000"/>
                      <a:gd name="connsiteY4-236" fmla="*/ 5413 h 10381"/>
                      <a:gd name="connsiteX5-237" fmla="*/ 8476 w 10000"/>
                      <a:gd name="connsiteY5-238" fmla="*/ 7306 h 10381"/>
                      <a:gd name="connsiteX6-239" fmla="*/ 5250 w 10000"/>
                      <a:gd name="connsiteY6-240" fmla="*/ 10380 h 10381"/>
                      <a:gd name="connsiteX7-241" fmla="*/ 2753 w 10000"/>
                      <a:gd name="connsiteY7-242" fmla="*/ 7683 h 10381"/>
                      <a:gd name="connsiteX8-243" fmla="*/ 1375 w 10000"/>
                      <a:gd name="connsiteY8-244" fmla="*/ 7365 h 10381"/>
                      <a:gd name="connsiteX9-245" fmla="*/ 45 w 10000"/>
                      <a:gd name="connsiteY9-246" fmla="*/ 5036 h 10381"/>
                      <a:gd name="connsiteX0-247" fmla="*/ 45 w 10000"/>
                      <a:gd name="connsiteY0-248" fmla="*/ 5036 h 10796"/>
                      <a:gd name="connsiteX1-249" fmla="*/ 2738 w 10000"/>
                      <a:gd name="connsiteY1-250" fmla="*/ 2811 h 10796"/>
                      <a:gd name="connsiteX2-251" fmla="*/ 4886 w 10000"/>
                      <a:gd name="connsiteY2-252" fmla="*/ 4 h 10796"/>
                      <a:gd name="connsiteX3-253" fmla="*/ 8068 w 10000"/>
                      <a:gd name="connsiteY3-254" fmla="*/ 2813 h 10796"/>
                      <a:gd name="connsiteX4-255" fmla="*/ 9996 w 10000"/>
                      <a:gd name="connsiteY4-256" fmla="*/ 5413 h 10796"/>
                      <a:gd name="connsiteX5-257" fmla="*/ 8476 w 10000"/>
                      <a:gd name="connsiteY5-258" fmla="*/ 7306 h 10796"/>
                      <a:gd name="connsiteX6-259" fmla="*/ 5202 w 10000"/>
                      <a:gd name="connsiteY6-260" fmla="*/ 10795 h 10796"/>
                      <a:gd name="connsiteX7-261" fmla="*/ 2753 w 10000"/>
                      <a:gd name="connsiteY7-262" fmla="*/ 7683 h 10796"/>
                      <a:gd name="connsiteX8-263" fmla="*/ 1375 w 10000"/>
                      <a:gd name="connsiteY8-264" fmla="*/ 7365 h 10796"/>
                      <a:gd name="connsiteX9-265" fmla="*/ 45 w 10000"/>
                      <a:gd name="connsiteY9-266" fmla="*/ 5036 h 10796"/>
                      <a:gd name="connsiteX0-267" fmla="*/ 45 w 10000"/>
                      <a:gd name="connsiteY0-268" fmla="*/ 5036 h 10795"/>
                      <a:gd name="connsiteX1-269" fmla="*/ 2738 w 10000"/>
                      <a:gd name="connsiteY1-270" fmla="*/ 2811 h 10795"/>
                      <a:gd name="connsiteX2-271" fmla="*/ 4886 w 10000"/>
                      <a:gd name="connsiteY2-272" fmla="*/ 4 h 10795"/>
                      <a:gd name="connsiteX3-273" fmla="*/ 8068 w 10000"/>
                      <a:gd name="connsiteY3-274" fmla="*/ 2813 h 10795"/>
                      <a:gd name="connsiteX4-275" fmla="*/ 9996 w 10000"/>
                      <a:gd name="connsiteY4-276" fmla="*/ 5413 h 10795"/>
                      <a:gd name="connsiteX5-277" fmla="*/ 8476 w 10000"/>
                      <a:gd name="connsiteY5-278" fmla="*/ 7306 h 10795"/>
                      <a:gd name="connsiteX6-279" fmla="*/ 5202 w 10000"/>
                      <a:gd name="connsiteY6-280" fmla="*/ 10795 h 10795"/>
                      <a:gd name="connsiteX7-281" fmla="*/ 2753 w 10000"/>
                      <a:gd name="connsiteY7-282" fmla="*/ 7683 h 10795"/>
                      <a:gd name="connsiteX8-283" fmla="*/ 1375 w 10000"/>
                      <a:gd name="connsiteY8-284" fmla="*/ 7365 h 10795"/>
                      <a:gd name="connsiteX9-285" fmla="*/ 45 w 10000"/>
                      <a:gd name="connsiteY9-286" fmla="*/ 5036 h 10795"/>
                      <a:gd name="connsiteX0-287" fmla="*/ 45 w 10000"/>
                      <a:gd name="connsiteY0-288" fmla="*/ 5036 h 10795"/>
                      <a:gd name="connsiteX1-289" fmla="*/ 2738 w 10000"/>
                      <a:gd name="connsiteY1-290" fmla="*/ 2811 h 10795"/>
                      <a:gd name="connsiteX2-291" fmla="*/ 4886 w 10000"/>
                      <a:gd name="connsiteY2-292" fmla="*/ 4 h 10795"/>
                      <a:gd name="connsiteX3-293" fmla="*/ 8068 w 10000"/>
                      <a:gd name="connsiteY3-294" fmla="*/ 2813 h 10795"/>
                      <a:gd name="connsiteX4-295" fmla="*/ 9996 w 10000"/>
                      <a:gd name="connsiteY4-296" fmla="*/ 5413 h 10795"/>
                      <a:gd name="connsiteX5-297" fmla="*/ 8476 w 10000"/>
                      <a:gd name="connsiteY5-298" fmla="*/ 7306 h 10795"/>
                      <a:gd name="connsiteX6-299" fmla="*/ 5202 w 10000"/>
                      <a:gd name="connsiteY6-300" fmla="*/ 10795 h 10795"/>
                      <a:gd name="connsiteX7-301" fmla="*/ 2753 w 10000"/>
                      <a:gd name="connsiteY7-302" fmla="*/ 7683 h 10795"/>
                      <a:gd name="connsiteX8-303" fmla="*/ 1375 w 10000"/>
                      <a:gd name="connsiteY8-304" fmla="*/ 7365 h 10795"/>
                      <a:gd name="connsiteX9-305" fmla="*/ 45 w 10000"/>
                      <a:gd name="connsiteY9-306" fmla="*/ 5036 h 10795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</a:cxnLst>
                    <a:rect l="l" t="t" r="r" b="b"/>
                    <a:pathLst>
                      <a:path w="10000" h="10795">
                        <a:moveTo>
                          <a:pt x="45" y="5036"/>
                        </a:moveTo>
                        <a:cubicBezTo>
                          <a:pt x="272" y="4277"/>
                          <a:pt x="1931" y="3650"/>
                          <a:pt x="2738" y="2811"/>
                        </a:cubicBezTo>
                        <a:cubicBezTo>
                          <a:pt x="3545" y="1972"/>
                          <a:pt x="3352" y="117"/>
                          <a:pt x="4886" y="4"/>
                        </a:cubicBezTo>
                        <a:cubicBezTo>
                          <a:pt x="6420" y="-109"/>
                          <a:pt x="7216" y="1912"/>
                          <a:pt x="8068" y="2813"/>
                        </a:cubicBezTo>
                        <a:cubicBezTo>
                          <a:pt x="8920" y="3715"/>
                          <a:pt x="9928" y="3420"/>
                          <a:pt x="9996" y="5413"/>
                        </a:cubicBezTo>
                        <a:cubicBezTo>
                          <a:pt x="10064" y="7406"/>
                          <a:pt x="9275" y="6409"/>
                          <a:pt x="8476" y="7306"/>
                        </a:cubicBezTo>
                        <a:cubicBezTo>
                          <a:pt x="7677" y="8203"/>
                          <a:pt x="7086" y="10770"/>
                          <a:pt x="5202" y="10795"/>
                        </a:cubicBezTo>
                        <a:cubicBezTo>
                          <a:pt x="3318" y="10820"/>
                          <a:pt x="3391" y="8255"/>
                          <a:pt x="2753" y="7683"/>
                        </a:cubicBezTo>
                        <a:cubicBezTo>
                          <a:pt x="2115" y="7111"/>
                          <a:pt x="2326" y="7496"/>
                          <a:pt x="1375" y="7365"/>
                        </a:cubicBezTo>
                        <a:cubicBezTo>
                          <a:pt x="493" y="6773"/>
                          <a:pt x="-182" y="5795"/>
                          <a:pt x="45" y="5036"/>
                        </a:cubicBezTo>
                        <a:close/>
                      </a:path>
                    </a:pathLst>
                  </a:custGeom>
                  <a:solidFill>
                    <a:srgbClr val="9CE0FA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grpSp>
                <p:nvGrpSpPr>
                  <p:cNvPr id="800" name="Group 799"/>
                  <p:cNvGrpSpPr/>
                  <p:nvPr/>
                </p:nvGrpSpPr>
                <p:grpSpPr>
                  <a:xfrm>
                    <a:off x="8136838" y="3735782"/>
                    <a:ext cx="2402775" cy="1530043"/>
                    <a:chOff x="8136838" y="3735782"/>
                    <a:chExt cx="2402775" cy="1530043"/>
                  </a:xfrm>
                </p:grpSpPr>
                <p:grpSp>
                  <p:nvGrpSpPr>
                    <p:cNvPr id="801" name="Group 800"/>
                    <p:cNvGrpSpPr/>
                    <p:nvPr/>
                  </p:nvGrpSpPr>
                  <p:grpSpPr>
                    <a:xfrm>
                      <a:off x="8324065" y="3830658"/>
                      <a:ext cx="2215548" cy="1435167"/>
                      <a:chOff x="833331" y="2873352"/>
                      <a:chExt cx="2333625" cy="1590649"/>
                    </a:xfrm>
                  </p:grpSpPr>
                  <p:grpSp>
                    <p:nvGrpSpPr>
                      <p:cNvPr id="803" name="Group 802"/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51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55" name="Oval 854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56" name="Rectangle 855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57" name="Oval 856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58" name="Freeform 857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59" name="Freeform 858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60" name="Freeform 859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61" name="Freeform 860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62" name="Straight Connector 861"/>
                          <p:cNvCxnSpPr>
                            <a:endCxn id="857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863" name="Straight Connector 862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52" name="Group 851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853" name="Oval 852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54" name="TextBox 853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3b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804" name="Group 803"/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38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42" name="Oval 841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3" name="Rectangle 842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4" name="Oval 843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5" name="Freeform 844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6" name="Freeform 845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7" name="Freeform 846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8" name="Freeform 847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49" name="Straight Connector 848"/>
                          <p:cNvCxnSpPr>
                            <a:endCxn id="844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850" name="Straight Connector 849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39" name="Group 838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840" name="Oval 839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1" name="TextBox 840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3d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805" name="Group 804"/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25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29" name="Oval 828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0" name="Rectangle 829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1" name="Oval 830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2" name="Freeform 831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3" name="Freeform 832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4" name="Freeform 833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5" name="Freeform 834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36" name="Straight Connector 835"/>
                          <p:cNvCxnSpPr>
                            <a:endCxn id="831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837" name="Straight Connector 836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26" name="Group 825"/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827" name="Oval 826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28" name="TextBox 827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3c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806" name="Group 805"/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12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16" name="Oval 815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17" name="Rectangle 816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18" name="Oval 817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19" name="Freeform 818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20" name="Freeform 819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21" name="Freeform 820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22" name="Freeform 821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23" name="Straight Connector 822"/>
                          <p:cNvCxnSpPr>
                            <a:endCxn id="818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824" name="Straight Connector 823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13" name="Group 812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814" name="Oval 813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15" name="TextBox 814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3a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cxnSp>
                    <p:nvCxnSpPr>
                      <p:cNvPr id="807" name="Straight Connector 806"/>
                      <p:cNvCxnSpPr>
                        <a:stCxn id="854" idx="2"/>
                        <a:endCxn id="841" idx="0"/>
                      </p:cNvCxnSpPr>
                      <p:nvPr/>
                    </p:nvCxnSpPr>
                    <p:spPr bwMode="auto">
                      <a:xfrm>
                        <a:off x="1991073" y="3242684"/>
                        <a:ext cx="4230" cy="851985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rgbClr val="000090"/>
                        </a:solidFill>
                        <a:prstDash val="dash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808" name="Straight Connector 807"/>
                      <p:cNvCxnSpPr/>
                      <p:nvPr/>
                    </p:nvCxnSpPr>
                    <p:spPr bwMode="auto">
                      <a:xfrm>
                        <a:off x="1407477" y="3648621"/>
                        <a:ext cx="1204913" cy="635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809" name="Straight Connector 808"/>
                      <p:cNvCxnSpPr>
                        <a:stCxn id="855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810" name="Straight Connector 809"/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811" name="Straight Connector 810"/>
                      <p:cNvCxnSpPr/>
                      <p:nvPr/>
                    </p:nvCxnSpPr>
                    <p:spPr bwMode="auto">
                      <a:xfrm flipH="1">
                        <a:off x="1287553" y="3166946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sp>
                  <p:nvSpPr>
                    <p:cNvPr id="802" name="TextBox 801"/>
                    <p:cNvSpPr txBox="1"/>
                    <p:nvPr/>
                  </p:nvSpPr>
                  <p:spPr>
                    <a:xfrm>
                      <a:off x="8136838" y="3735782"/>
                      <a:ext cx="753532" cy="40011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2000" dirty="0">
                          <a:solidFill>
                            <a:srgbClr val="000090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rPr>
                        <a:t>AS 3</a:t>
                      </a:r>
                      <a:endParaRPr lang="en-US" sz="2000" dirty="0">
                        <a:solidFill>
                          <a:srgbClr val="000090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endParaRPr>
                    </a:p>
                  </p:txBody>
                </p:sp>
              </p:grpSp>
            </p:grpSp>
            <p:grpSp>
              <p:nvGrpSpPr>
                <p:cNvPr id="732" name="Group 731"/>
                <p:cNvGrpSpPr/>
                <p:nvPr/>
              </p:nvGrpSpPr>
              <p:grpSpPr>
                <a:xfrm>
                  <a:off x="1426553" y="4136253"/>
                  <a:ext cx="3452487" cy="1719017"/>
                  <a:chOff x="1426553" y="4136253"/>
                  <a:chExt cx="3452487" cy="1719017"/>
                </a:xfrm>
              </p:grpSpPr>
              <p:grpSp>
                <p:nvGrpSpPr>
                  <p:cNvPr id="734" name="Group 733"/>
                  <p:cNvGrpSpPr/>
                  <p:nvPr/>
                </p:nvGrpSpPr>
                <p:grpSpPr>
                  <a:xfrm>
                    <a:off x="1426553" y="4136253"/>
                    <a:ext cx="2557336" cy="1719017"/>
                    <a:chOff x="-2170772" y="2784954"/>
                    <a:chExt cx="2712783" cy="1853712"/>
                  </a:xfrm>
                </p:grpSpPr>
                <p:sp>
                  <p:nvSpPr>
                    <p:cNvPr id="737" name="Freeform 2"/>
                    <p:cNvSpPr/>
                    <p:nvPr/>
                  </p:nvSpPr>
                  <p:spPr bwMode="auto">
                    <a:xfrm>
                      <a:off x="-2170772" y="2784954"/>
                      <a:ext cx="2712783" cy="1853712"/>
                    </a:xfrm>
                    <a:custGeom>
                      <a:avLst/>
                      <a:gdLst>
                        <a:gd name="T0" fmla="*/ 648763 w 10001"/>
                        <a:gd name="T1" fmla="*/ 34777612 h 10125"/>
                        <a:gd name="T2" fmla="*/ 115976403 w 10001"/>
                        <a:gd name="T3" fmla="*/ 13733703 h 10125"/>
                        <a:gd name="T4" fmla="*/ 507700960 w 10001"/>
                        <a:gd name="T5" fmla="*/ 8662125 h 10125"/>
                        <a:gd name="T6" fmla="*/ 810212713 w 10001"/>
                        <a:gd name="T7" fmla="*/ 0 h 10125"/>
                        <a:gd name="T8" fmla="*/ 1090015738 w 10001"/>
                        <a:gd name="T9" fmla="*/ 8687929 h 10125"/>
                        <a:gd name="T10" fmla="*/ 1310938763 w 10001"/>
                        <a:gd name="T11" fmla="*/ 4279362 h 10125"/>
                        <a:gd name="T12" fmla="*/ 1620263134 w 10001"/>
                        <a:gd name="T13" fmla="*/ 25736690 h 10125"/>
                        <a:gd name="T14" fmla="*/ 1394798364 w 10001"/>
                        <a:gd name="T15" fmla="*/ 58525268 h 10125"/>
                        <a:gd name="T16" fmla="*/ 1134622140 w 10001"/>
                        <a:gd name="T17" fmla="*/ 80266624 h 10125"/>
                        <a:gd name="T18" fmla="*/ 860820276 w 10001"/>
                        <a:gd name="T19" fmla="*/ 76142271 h 10125"/>
                        <a:gd name="T20" fmla="*/ 708996782 w 10001"/>
                        <a:gd name="T21" fmla="*/ 85346835 h 10125"/>
                        <a:gd name="T22" fmla="*/ 509322667 w 10001"/>
                        <a:gd name="T23" fmla="*/ 86268164 h 10125"/>
                        <a:gd name="T24" fmla="*/ 353443899 w 10001"/>
                        <a:gd name="T25" fmla="*/ 67979516 h 10125"/>
                        <a:gd name="T26" fmla="*/ 192536914 w 10001"/>
                        <a:gd name="T27" fmla="*/ 64535347 h 10125"/>
                        <a:gd name="T28" fmla="*/ 648763 w 10001"/>
                        <a:gd name="T29" fmla="*/ 34777612 h 10125"/>
                        <a:gd name="T30" fmla="*/ 0 60000 65536"/>
                        <a:gd name="T31" fmla="*/ 0 60000 65536"/>
                        <a:gd name="T32" fmla="*/ 0 60000 65536"/>
                        <a:gd name="T33" fmla="*/ 0 60000 65536"/>
                        <a:gd name="T34" fmla="*/ 0 60000 65536"/>
                        <a:gd name="T35" fmla="*/ 0 60000 65536"/>
                        <a:gd name="T36" fmla="*/ 0 60000 65536"/>
                        <a:gd name="T37" fmla="*/ 0 60000 65536"/>
                        <a:gd name="T38" fmla="*/ 0 60000 65536"/>
                        <a:gd name="T39" fmla="*/ 0 60000 65536"/>
                        <a:gd name="T40" fmla="*/ 0 60000 65536"/>
                        <a:gd name="T41" fmla="*/ 0 60000 65536"/>
                        <a:gd name="T42" fmla="*/ 0 60000 65536"/>
                        <a:gd name="T43" fmla="*/ 0 60000 65536"/>
                        <a:gd name="T44" fmla="*/ 0 60000 65536"/>
                        <a:gd name="connsiteX0" fmla="*/ 4 w 10040"/>
                        <a:gd name="connsiteY0" fmla="*/ 4039 h 10125"/>
                        <a:gd name="connsiteX1" fmla="*/ 715 w 10040"/>
                        <a:gd name="connsiteY1" fmla="*/ 1595 h 10125"/>
                        <a:gd name="connsiteX2" fmla="*/ 3130 w 10040"/>
                        <a:gd name="connsiteY2" fmla="*/ 1006 h 10125"/>
                        <a:gd name="connsiteX3" fmla="*/ 4995 w 10040"/>
                        <a:gd name="connsiteY3" fmla="*/ 0 h 10125"/>
                        <a:gd name="connsiteX4" fmla="*/ 6720 w 10040"/>
                        <a:gd name="connsiteY4" fmla="*/ 1009 h 10125"/>
                        <a:gd name="connsiteX5" fmla="*/ 9989 w 10040"/>
                        <a:gd name="connsiteY5" fmla="*/ 2989 h 10125"/>
                        <a:gd name="connsiteX6" fmla="*/ 8599 w 10040"/>
                        <a:gd name="connsiteY6" fmla="*/ 6797 h 10125"/>
                        <a:gd name="connsiteX7" fmla="*/ 6995 w 10040"/>
                        <a:gd name="connsiteY7" fmla="*/ 9322 h 10125"/>
                        <a:gd name="connsiteX8" fmla="*/ 5307 w 10040"/>
                        <a:gd name="connsiteY8" fmla="*/ 8843 h 10125"/>
                        <a:gd name="connsiteX9" fmla="*/ 4371 w 10040"/>
                        <a:gd name="connsiteY9" fmla="*/ 9912 h 10125"/>
                        <a:gd name="connsiteX10" fmla="*/ 3140 w 10040"/>
                        <a:gd name="connsiteY10" fmla="*/ 10019 h 10125"/>
                        <a:gd name="connsiteX11" fmla="*/ 2179 w 10040"/>
                        <a:gd name="connsiteY11" fmla="*/ 7895 h 10125"/>
                        <a:gd name="connsiteX12" fmla="*/ 1187 w 10040"/>
                        <a:gd name="connsiteY12" fmla="*/ 7495 h 10125"/>
                        <a:gd name="connsiteX13" fmla="*/ 4 w 10040"/>
                        <a:gd name="connsiteY13" fmla="*/ 4039 h 10125"/>
                        <a:gd name="connsiteX0-1" fmla="*/ 4 w 8600"/>
                        <a:gd name="connsiteY0-2" fmla="*/ 4042 h 10128"/>
                        <a:gd name="connsiteX1-3" fmla="*/ 715 w 8600"/>
                        <a:gd name="connsiteY1-4" fmla="*/ 1598 h 10128"/>
                        <a:gd name="connsiteX2-5" fmla="*/ 3130 w 8600"/>
                        <a:gd name="connsiteY2-6" fmla="*/ 1009 h 10128"/>
                        <a:gd name="connsiteX3-7" fmla="*/ 4995 w 8600"/>
                        <a:gd name="connsiteY3-8" fmla="*/ 3 h 10128"/>
                        <a:gd name="connsiteX4-9" fmla="*/ 6720 w 8600"/>
                        <a:gd name="connsiteY4-10" fmla="*/ 1012 h 10128"/>
                        <a:gd name="connsiteX5-11" fmla="*/ 8599 w 8600"/>
                        <a:gd name="connsiteY5-12" fmla="*/ 6800 h 10128"/>
                        <a:gd name="connsiteX6-13" fmla="*/ 6995 w 8600"/>
                        <a:gd name="connsiteY6-14" fmla="*/ 9325 h 10128"/>
                        <a:gd name="connsiteX7-15" fmla="*/ 5307 w 8600"/>
                        <a:gd name="connsiteY7-16" fmla="*/ 8846 h 10128"/>
                        <a:gd name="connsiteX8-17" fmla="*/ 4371 w 8600"/>
                        <a:gd name="connsiteY8-18" fmla="*/ 9915 h 10128"/>
                        <a:gd name="connsiteX9-19" fmla="*/ 3140 w 8600"/>
                        <a:gd name="connsiteY9-20" fmla="*/ 10022 h 10128"/>
                        <a:gd name="connsiteX10-21" fmla="*/ 2179 w 8600"/>
                        <a:gd name="connsiteY10-22" fmla="*/ 7898 h 10128"/>
                        <a:gd name="connsiteX11-23" fmla="*/ 1187 w 8600"/>
                        <a:gd name="connsiteY11-24" fmla="*/ 7498 h 10128"/>
                        <a:gd name="connsiteX12-25" fmla="*/ 4 w 8600"/>
                        <a:gd name="connsiteY12-26" fmla="*/ 4042 h 10128"/>
                        <a:gd name="connsiteX0-27" fmla="*/ 4 w 9326"/>
                        <a:gd name="connsiteY0-28" fmla="*/ 3988 h 9997"/>
                        <a:gd name="connsiteX1-29" fmla="*/ 830 w 9326"/>
                        <a:gd name="connsiteY1-30" fmla="*/ 1575 h 9997"/>
                        <a:gd name="connsiteX2-31" fmla="*/ 3639 w 9326"/>
                        <a:gd name="connsiteY2-32" fmla="*/ 993 h 9997"/>
                        <a:gd name="connsiteX3-33" fmla="*/ 5807 w 9326"/>
                        <a:gd name="connsiteY3-34" fmla="*/ 0 h 9997"/>
                        <a:gd name="connsiteX4-35" fmla="*/ 7813 w 9326"/>
                        <a:gd name="connsiteY4-36" fmla="*/ 996 h 9997"/>
                        <a:gd name="connsiteX5-37" fmla="*/ 9324 w 9326"/>
                        <a:gd name="connsiteY5-38" fmla="*/ 5746 h 9997"/>
                        <a:gd name="connsiteX6-39" fmla="*/ 8133 w 9326"/>
                        <a:gd name="connsiteY6-40" fmla="*/ 9204 h 9997"/>
                        <a:gd name="connsiteX7-41" fmla="*/ 6170 w 9326"/>
                        <a:gd name="connsiteY7-42" fmla="*/ 8731 h 9997"/>
                        <a:gd name="connsiteX8-43" fmla="*/ 5082 w 9326"/>
                        <a:gd name="connsiteY8-44" fmla="*/ 9787 h 9997"/>
                        <a:gd name="connsiteX9-45" fmla="*/ 3650 w 9326"/>
                        <a:gd name="connsiteY9-46" fmla="*/ 9892 h 9997"/>
                        <a:gd name="connsiteX10-47" fmla="*/ 2533 w 9326"/>
                        <a:gd name="connsiteY10-48" fmla="*/ 7795 h 9997"/>
                        <a:gd name="connsiteX11-49" fmla="*/ 1379 w 9326"/>
                        <a:gd name="connsiteY11-50" fmla="*/ 7400 h 9997"/>
                        <a:gd name="connsiteX12-51" fmla="*/ 4 w 9326"/>
                        <a:gd name="connsiteY12-52" fmla="*/ 3988 h 9997"/>
                        <a:gd name="connsiteX0-53" fmla="*/ 4 w 10001"/>
                        <a:gd name="connsiteY0-54" fmla="*/ 3989 h 10041"/>
                        <a:gd name="connsiteX1-55" fmla="*/ 890 w 10001"/>
                        <a:gd name="connsiteY1-56" fmla="*/ 1575 h 10041"/>
                        <a:gd name="connsiteX2-57" fmla="*/ 3902 w 10001"/>
                        <a:gd name="connsiteY2-58" fmla="*/ 993 h 10041"/>
                        <a:gd name="connsiteX3-59" fmla="*/ 6227 w 10001"/>
                        <a:gd name="connsiteY3-60" fmla="*/ 0 h 10041"/>
                        <a:gd name="connsiteX4-61" fmla="*/ 8378 w 10001"/>
                        <a:gd name="connsiteY4-62" fmla="*/ 996 h 10041"/>
                        <a:gd name="connsiteX5-63" fmla="*/ 9998 w 10001"/>
                        <a:gd name="connsiteY5-64" fmla="*/ 5748 h 10041"/>
                        <a:gd name="connsiteX6-65" fmla="*/ 8721 w 10001"/>
                        <a:gd name="connsiteY6-66" fmla="*/ 9207 h 10041"/>
                        <a:gd name="connsiteX7-67" fmla="*/ 5449 w 10001"/>
                        <a:gd name="connsiteY7-68" fmla="*/ 9790 h 10041"/>
                        <a:gd name="connsiteX8-69" fmla="*/ 3914 w 10001"/>
                        <a:gd name="connsiteY8-70" fmla="*/ 9895 h 10041"/>
                        <a:gd name="connsiteX9-71" fmla="*/ 2716 w 10001"/>
                        <a:gd name="connsiteY9-72" fmla="*/ 7797 h 10041"/>
                        <a:gd name="connsiteX10-73" fmla="*/ 1479 w 10001"/>
                        <a:gd name="connsiteY10-74" fmla="*/ 7402 h 10041"/>
                        <a:gd name="connsiteX11-75" fmla="*/ 4 w 10001"/>
                        <a:gd name="connsiteY11-76" fmla="*/ 3989 h 10041"/>
                        <a:gd name="connsiteX0-77" fmla="*/ 4 w 10001"/>
                        <a:gd name="connsiteY0-78" fmla="*/ 3989 h 14825"/>
                        <a:gd name="connsiteX1-79" fmla="*/ 890 w 10001"/>
                        <a:gd name="connsiteY1-80" fmla="*/ 1575 h 14825"/>
                        <a:gd name="connsiteX2-81" fmla="*/ 3902 w 10001"/>
                        <a:gd name="connsiteY2-82" fmla="*/ 993 h 14825"/>
                        <a:gd name="connsiteX3-83" fmla="*/ 6227 w 10001"/>
                        <a:gd name="connsiteY3-84" fmla="*/ 0 h 14825"/>
                        <a:gd name="connsiteX4-85" fmla="*/ 8378 w 10001"/>
                        <a:gd name="connsiteY4-86" fmla="*/ 996 h 14825"/>
                        <a:gd name="connsiteX5-87" fmla="*/ 9998 w 10001"/>
                        <a:gd name="connsiteY5-88" fmla="*/ 5748 h 14825"/>
                        <a:gd name="connsiteX6-89" fmla="*/ 8721 w 10001"/>
                        <a:gd name="connsiteY6-90" fmla="*/ 9207 h 14825"/>
                        <a:gd name="connsiteX7-91" fmla="*/ 6011 w 10001"/>
                        <a:gd name="connsiteY7-92" fmla="*/ 14823 h 14825"/>
                        <a:gd name="connsiteX8-93" fmla="*/ 3914 w 10001"/>
                        <a:gd name="connsiteY8-94" fmla="*/ 9895 h 14825"/>
                        <a:gd name="connsiteX9-95" fmla="*/ 2716 w 10001"/>
                        <a:gd name="connsiteY9-96" fmla="*/ 7797 h 14825"/>
                        <a:gd name="connsiteX10-97" fmla="*/ 1479 w 10001"/>
                        <a:gd name="connsiteY10-98" fmla="*/ 7402 h 14825"/>
                        <a:gd name="connsiteX11-99" fmla="*/ 4 w 10001"/>
                        <a:gd name="connsiteY11-100" fmla="*/ 3989 h 14825"/>
                        <a:gd name="connsiteX0-101" fmla="*/ 4 w 10001"/>
                        <a:gd name="connsiteY0-102" fmla="*/ 7436 h 18272"/>
                        <a:gd name="connsiteX1-103" fmla="*/ 890 w 10001"/>
                        <a:gd name="connsiteY1-104" fmla="*/ 5022 h 18272"/>
                        <a:gd name="connsiteX2-105" fmla="*/ 3902 w 10001"/>
                        <a:gd name="connsiteY2-106" fmla="*/ 4440 h 18272"/>
                        <a:gd name="connsiteX3-107" fmla="*/ 6026 w 10001"/>
                        <a:gd name="connsiteY3-108" fmla="*/ 0 h 18272"/>
                        <a:gd name="connsiteX4-109" fmla="*/ 8378 w 10001"/>
                        <a:gd name="connsiteY4-110" fmla="*/ 4443 h 18272"/>
                        <a:gd name="connsiteX5-111" fmla="*/ 9998 w 10001"/>
                        <a:gd name="connsiteY5-112" fmla="*/ 9195 h 18272"/>
                        <a:gd name="connsiteX6-113" fmla="*/ 8721 w 10001"/>
                        <a:gd name="connsiteY6-114" fmla="*/ 12654 h 18272"/>
                        <a:gd name="connsiteX7-115" fmla="*/ 6011 w 10001"/>
                        <a:gd name="connsiteY7-116" fmla="*/ 18270 h 18272"/>
                        <a:gd name="connsiteX8-117" fmla="*/ 3914 w 10001"/>
                        <a:gd name="connsiteY8-118" fmla="*/ 13342 h 18272"/>
                        <a:gd name="connsiteX9-119" fmla="*/ 2716 w 10001"/>
                        <a:gd name="connsiteY9-120" fmla="*/ 11244 h 18272"/>
                        <a:gd name="connsiteX10-121" fmla="*/ 1479 w 10001"/>
                        <a:gd name="connsiteY10-122" fmla="*/ 10849 h 18272"/>
                        <a:gd name="connsiteX11-123" fmla="*/ 4 w 10001"/>
                        <a:gd name="connsiteY11-124" fmla="*/ 7436 h 18272"/>
                        <a:gd name="connsiteX0-125" fmla="*/ 1 w 9998"/>
                        <a:gd name="connsiteY0-126" fmla="*/ 7436 h 18272"/>
                        <a:gd name="connsiteX1-127" fmla="*/ 3899 w 9998"/>
                        <a:gd name="connsiteY1-128" fmla="*/ 4440 h 18272"/>
                        <a:gd name="connsiteX2-129" fmla="*/ 6023 w 9998"/>
                        <a:gd name="connsiteY2-130" fmla="*/ 0 h 18272"/>
                        <a:gd name="connsiteX3-131" fmla="*/ 8375 w 9998"/>
                        <a:gd name="connsiteY3-132" fmla="*/ 4443 h 18272"/>
                        <a:gd name="connsiteX4-133" fmla="*/ 9995 w 9998"/>
                        <a:gd name="connsiteY4-134" fmla="*/ 9195 h 18272"/>
                        <a:gd name="connsiteX5-135" fmla="*/ 8718 w 9998"/>
                        <a:gd name="connsiteY5-136" fmla="*/ 12654 h 18272"/>
                        <a:gd name="connsiteX6-137" fmla="*/ 6008 w 9998"/>
                        <a:gd name="connsiteY6-138" fmla="*/ 18270 h 18272"/>
                        <a:gd name="connsiteX7-139" fmla="*/ 3911 w 9998"/>
                        <a:gd name="connsiteY7-140" fmla="*/ 13342 h 18272"/>
                        <a:gd name="connsiteX8-141" fmla="*/ 2713 w 9998"/>
                        <a:gd name="connsiteY8-142" fmla="*/ 11244 h 18272"/>
                        <a:gd name="connsiteX9-143" fmla="*/ 1476 w 9998"/>
                        <a:gd name="connsiteY9-144" fmla="*/ 10849 h 18272"/>
                        <a:gd name="connsiteX10-145" fmla="*/ 1 w 9998"/>
                        <a:gd name="connsiteY10-146" fmla="*/ 7436 h 18272"/>
                        <a:gd name="connsiteX0-147" fmla="*/ 35 w 8559"/>
                        <a:gd name="connsiteY0-148" fmla="*/ 5938 h 10000"/>
                        <a:gd name="connsiteX1-149" fmla="*/ 2459 w 8559"/>
                        <a:gd name="connsiteY1-150" fmla="*/ 2430 h 10000"/>
                        <a:gd name="connsiteX2-151" fmla="*/ 4583 w 8559"/>
                        <a:gd name="connsiteY2-152" fmla="*/ 0 h 10000"/>
                        <a:gd name="connsiteX3-153" fmla="*/ 6936 w 8559"/>
                        <a:gd name="connsiteY3-154" fmla="*/ 2432 h 10000"/>
                        <a:gd name="connsiteX4-155" fmla="*/ 8556 w 8559"/>
                        <a:gd name="connsiteY4-156" fmla="*/ 5032 h 10000"/>
                        <a:gd name="connsiteX5-157" fmla="*/ 7279 w 8559"/>
                        <a:gd name="connsiteY5-158" fmla="*/ 6925 h 10000"/>
                        <a:gd name="connsiteX6-159" fmla="*/ 4568 w 8559"/>
                        <a:gd name="connsiteY6-160" fmla="*/ 9999 h 10000"/>
                        <a:gd name="connsiteX7-161" fmla="*/ 2471 w 8559"/>
                        <a:gd name="connsiteY7-162" fmla="*/ 7302 h 10000"/>
                        <a:gd name="connsiteX8-163" fmla="*/ 1273 w 8559"/>
                        <a:gd name="connsiteY8-164" fmla="*/ 6154 h 10000"/>
                        <a:gd name="connsiteX9-165" fmla="*/ 35 w 8559"/>
                        <a:gd name="connsiteY9-166" fmla="*/ 5938 h 10000"/>
                        <a:gd name="connsiteX0-167" fmla="*/ 49 w 9820"/>
                        <a:gd name="connsiteY0-168" fmla="*/ 4655 h 10000"/>
                        <a:gd name="connsiteX1-169" fmla="*/ 2693 w 9820"/>
                        <a:gd name="connsiteY1-170" fmla="*/ 2430 h 10000"/>
                        <a:gd name="connsiteX2-171" fmla="*/ 5175 w 9820"/>
                        <a:gd name="connsiteY2-172" fmla="*/ 0 h 10000"/>
                        <a:gd name="connsiteX3-173" fmla="*/ 7924 w 9820"/>
                        <a:gd name="connsiteY3-174" fmla="*/ 2432 h 10000"/>
                        <a:gd name="connsiteX4-175" fmla="*/ 9816 w 9820"/>
                        <a:gd name="connsiteY4-176" fmla="*/ 5032 h 10000"/>
                        <a:gd name="connsiteX5-177" fmla="*/ 8324 w 9820"/>
                        <a:gd name="connsiteY5-178" fmla="*/ 6925 h 10000"/>
                        <a:gd name="connsiteX6-179" fmla="*/ 5157 w 9820"/>
                        <a:gd name="connsiteY6-180" fmla="*/ 9999 h 10000"/>
                        <a:gd name="connsiteX7-181" fmla="*/ 2707 w 9820"/>
                        <a:gd name="connsiteY7-182" fmla="*/ 7302 h 10000"/>
                        <a:gd name="connsiteX8-183" fmla="*/ 1307 w 9820"/>
                        <a:gd name="connsiteY8-184" fmla="*/ 6154 h 10000"/>
                        <a:gd name="connsiteX9-185" fmla="*/ 49 w 9820"/>
                        <a:gd name="connsiteY9-186" fmla="*/ 4655 h 10000"/>
                        <a:gd name="connsiteX0-187" fmla="*/ 45 w 9995"/>
                        <a:gd name="connsiteY0-188" fmla="*/ 4655 h 10000"/>
                        <a:gd name="connsiteX1-189" fmla="*/ 2737 w 9995"/>
                        <a:gd name="connsiteY1-190" fmla="*/ 2430 h 10000"/>
                        <a:gd name="connsiteX2-191" fmla="*/ 5265 w 9995"/>
                        <a:gd name="connsiteY2-192" fmla="*/ 0 h 10000"/>
                        <a:gd name="connsiteX3-193" fmla="*/ 8064 w 9995"/>
                        <a:gd name="connsiteY3-194" fmla="*/ 2432 h 10000"/>
                        <a:gd name="connsiteX4-195" fmla="*/ 9991 w 9995"/>
                        <a:gd name="connsiteY4-196" fmla="*/ 5032 h 10000"/>
                        <a:gd name="connsiteX5-197" fmla="*/ 8472 w 9995"/>
                        <a:gd name="connsiteY5-198" fmla="*/ 6925 h 10000"/>
                        <a:gd name="connsiteX6-199" fmla="*/ 5247 w 9995"/>
                        <a:gd name="connsiteY6-200" fmla="*/ 9999 h 10000"/>
                        <a:gd name="connsiteX7-201" fmla="*/ 2752 w 9995"/>
                        <a:gd name="connsiteY7-202" fmla="*/ 7302 h 10000"/>
                        <a:gd name="connsiteX8-203" fmla="*/ 1374 w 9995"/>
                        <a:gd name="connsiteY8-204" fmla="*/ 6984 h 10000"/>
                        <a:gd name="connsiteX9-205" fmla="*/ 45 w 9995"/>
                        <a:gd name="connsiteY9-206" fmla="*/ 4655 h 10000"/>
                        <a:gd name="connsiteX0-207" fmla="*/ 45 w 10000"/>
                        <a:gd name="connsiteY0-208" fmla="*/ 5032 h 10377"/>
                        <a:gd name="connsiteX1-209" fmla="*/ 2738 w 10000"/>
                        <a:gd name="connsiteY1-210" fmla="*/ 2807 h 10377"/>
                        <a:gd name="connsiteX2-211" fmla="*/ 4886 w 10000"/>
                        <a:gd name="connsiteY2-212" fmla="*/ 0 h 10377"/>
                        <a:gd name="connsiteX3-213" fmla="*/ 8068 w 10000"/>
                        <a:gd name="connsiteY3-214" fmla="*/ 2809 h 10377"/>
                        <a:gd name="connsiteX4-215" fmla="*/ 9996 w 10000"/>
                        <a:gd name="connsiteY4-216" fmla="*/ 5409 h 10377"/>
                        <a:gd name="connsiteX5-217" fmla="*/ 8476 w 10000"/>
                        <a:gd name="connsiteY5-218" fmla="*/ 7302 h 10377"/>
                        <a:gd name="connsiteX6-219" fmla="*/ 5250 w 10000"/>
                        <a:gd name="connsiteY6-220" fmla="*/ 10376 h 10377"/>
                        <a:gd name="connsiteX7-221" fmla="*/ 2753 w 10000"/>
                        <a:gd name="connsiteY7-222" fmla="*/ 7679 h 10377"/>
                        <a:gd name="connsiteX8-223" fmla="*/ 1375 w 10000"/>
                        <a:gd name="connsiteY8-224" fmla="*/ 7361 h 10377"/>
                        <a:gd name="connsiteX9-225" fmla="*/ 45 w 10000"/>
                        <a:gd name="connsiteY9-226" fmla="*/ 5032 h 10377"/>
                        <a:gd name="connsiteX0-227" fmla="*/ 45 w 10000"/>
                        <a:gd name="connsiteY0-228" fmla="*/ 5036 h 10381"/>
                        <a:gd name="connsiteX1-229" fmla="*/ 2738 w 10000"/>
                        <a:gd name="connsiteY1-230" fmla="*/ 2811 h 10381"/>
                        <a:gd name="connsiteX2-231" fmla="*/ 4886 w 10000"/>
                        <a:gd name="connsiteY2-232" fmla="*/ 4 h 10381"/>
                        <a:gd name="connsiteX3-233" fmla="*/ 8068 w 10000"/>
                        <a:gd name="connsiteY3-234" fmla="*/ 2813 h 10381"/>
                        <a:gd name="connsiteX4-235" fmla="*/ 9996 w 10000"/>
                        <a:gd name="connsiteY4-236" fmla="*/ 5413 h 10381"/>
                        <a:gd name="connsiteX5-237" fmla="*/ 8476 w 10000"/>
                        <a:gd name="connsiteY5-238" fmla="*/ 7306 h 10381"/>
                        <a:gd name="connsiteX6-239" fmla="*/ 5250 w 10000"/>
                        <a:gd name="connsiteY6-240" fmla="*/ 10380 h 10381"/>
                        <a:gd name="connsiteX7-241" fmla="*/ 2753 w 10000"/>
                        <a:gd name="connsiteY7-242" fmla="*/ 7683 h 10381"/>
                        <a:gd name="connsiteX8-243" fmla="*/ 1375 w 10000"/>
                        <a:gd name="connsiteY8-244" fmla="*/ 7365 h 10381"/>
                        <a:gd name="connsiteX9-245" fmla="*/ 45 w 10000"/>
                        <a:gd name="connsiteY9-246" fmla="*/ 5036 h 10381"/>
                        <a:gd name="connsiteX0-247" fmla="*/ 45 w 10000"/>
                        <a:gd name="connsiteY0-248" fmla="*/ 5036 h 10796"/>
                        <a:gd name="connsiteX1-249" fmla="*/ 2738 w 10000"/>
                        <a:gd name="connsiteY1-250" fmla="*/ 2811 h 10796"/>
                        <a:gd name="connsiteX2-251" fmla="*/ 4886 w 10000"/>
                        <a:gd name="connsiteY2-252" fmla="*/ 4 h 10796"/>
                        <a:gd name="connsiteX3-253" fmla="*/ 8068 w 10000"/>
                        <a:gd name="connsiteY3-254" fmla="*/ 2813 h 10796"/>
                        <a:gd name="connsiteX4-255" fmla="*/ 9996 w 10000"/>
                        <a:gd name="connsiteY4-256" fmla="*/ 5413 h 10796"/>
                        <a:gd name="connsiteX5-257" fmla="*/ 8476 w 10000"/>
                        <a:gd name="connsiteY5-258" fmla="*/ 7306 h 10796"/>
                        <a:gd name="connsiteX6-259" fmla="*/ 5202 w 10000"/>
                        <a:gd name="connsiteY6-260" fmla="*/ 10795 h 10796"/>
                        <a:gd name="connsiteX7-261" fmla="*/ 2753 w 10000"/>
                        <a:gd name="connsiteY7-262" fmla="*/ 7683 h 10796"/>
                        <a:gd name="connsiteX8-263" fmla="*/ 1375 w 10000"/>
                        <a:gd name="connsiteY8-264" fmla="*/ 7365 h 10796"/>
                        <a:gd name="connsiteX9-265" fmla="*/ 45 w 10000"/>
                        <a:gd name="connsiteY9-266" fmla="*/ 5036 h 10796"/>
                        <a:gd name="connsiteX0-267" fmla="*/ 45 w 10000"/>
                        <a:gd name="connsiteY0-268" fmla="*/ 5036 h 10795"/>
                        <a:gd name="connsiteX1-269" fmla="*/ 2738 w 10000"/>
                        <a:gd name="connsiteY1-270" fmla="*/ 2811 h 10795"/>
                        <a:gd name="connsiteX2-271" fmla="*/ 4886 w 10000"/>
                        <a:gd name="connsiteY2-272" fmla="*/ 4 h 10795"/>
                        <a:gd name="connsiteX3-273" fmla="*/ 8068 w 10000"/>
                        <a:gd name="connsiteY3-274" fmla="*/ 2813 h 10795"/>
                        <a:gd name="connsiteX4-275" fmla="*/ 9996 w 10000"/>
                        <a:gd name="connsiteY4-276" fmla="*/ 5413 h 10795"/>
                        <a:gd name="connsiteX5-277" fmla="*/ 8476 w 10000"/>
                        <a:gd name="connsiteY5-278" fmla="*/ 7306 h 10795"/>
                        <a:gd name="connsiteX6-279" fmla="*/ 5202 w 10000"/>
                        <a:gd name="connsiteY6-280" fmla="*/ 10795 h 10795"/>
                        <a:gd name="connsiteX7-281" fmla="*/ 2753 w 10000"/>
                        <a:gd name="connsiteY7-282" fmla="*/ 7683 h 10795"/>
                        <a:gd name="connsiteX8-283" fmla="*/ 1375 w 10000"/>
                        <a:gd name="connsiteY8-284" fmla="*/ 7365 h 10795"/>
                        <a:gd name="connsiteX9-285" fmla="*/ 45 w 10000"/>
                        <a:gd name="connsiteY9-286" fmla="*/ 5036 h 10795"/>
                        <a:gd name="connsiteX0-287" fmla="*/ 45 w 10000"/>
                        <a:gd name="connsiteY0-288" fmla="*/ 5036 h 10795"/>
                        <a:gd name="connsiteX1-289" fmla="*/ 2738 w 10000"/>
                        <a:gd name="connsiteY1-290" fmla="*/ 2811 h 10795"/>
                        <a:gd name="connsiteX2-291" fmla="*/ 4886 w 10000"/>
                        <a:gd name="connsiteY2-292" fmla="*/ 4 h 10795"/>
                        <a:gd name="connsiteX3-293" fmla="*/ 8068 w 10000"/>
                        <a:gd name="connsiteY3-294" fmla="*/ 2813 h 10795"/>
                        <a:gd name="connsiteX4-295" fmla="*/ 9996 w 10000"/>
                        <a:gd name="connsiteY4-296" fmla="*/ 5413 h 10795"/>
                        <a:gd name="connsiteX5-297" fmla="*/ 8476 w 10000"/>
                        <a:gd name="connsiteY5-298" fmla="*/ 7306 h 10795"/>
                        <a:gd name="connsiteX6-299" fmla="*/ 5202 w 10000"/>
                        <a:gd name="connsiteY6-300" fmla="*/ 10795 h 10795"/>
                        <a:gd name="connsiteX7-301" fmla="*/ 2753 w 10000"/>
                        <a:gd name="connsiteY7-302" fmla="*/ 7683 h 10795"/>
                        <a:gd name="connsiteX8-303" fmla="*/ 1375 w 10000"/>
                        <a:gd name="connsiteY8-304" fmla="*/ 7365 h 10795"/>
                        <a:gd name="connsiteX9-305" fmla="*/ 45 w 10000"/>
                        <a:gd name="connsiteY9-306" fmla="*/ 5036 h 10795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</a:cxnLst>
                      <a:rect l="l" t="t" r="r" b="b"/>
                      <a:pathLst>
                        <a:path w="10000" h="10795">
                          <a:moveTo>
                            <a:pt x="45" y="5036"/>
                          </a:moveTo>
                          <a:cubicBezTo>
                            <a:pt x="272" y="4277"/>
                            <a:pt x="1931" y="3650"/>
                            <a:pt x="2738" y="2811"/>
                          </a:cubicBezTo>
                          <a:cubicBezTo>
                            <a:pt x="3545" y="1972"/>
                            <a:pt x="3352" y="117"/>
                            <a:pt x="4886" y="4"/>
                          </a:cubicBezTo>
                          <a:cubicBezTo>
                            <a:pt x="6420" y="-109"/>
                            <a:pt x="7216" y="1912"/>
                            <a:pt x="8068" y="2813"/>
                          </a:cubicBezTo>
                          <a:cubicBezTo>
                            <a:pt x="8920" y="3715"/>
                            <a:pt x="9928" y="3420"/>
                            <a:pt x="9996" y="5413"/>
                          </a:cubicBezTo>
                          <a:cubicBezTo>
                            <a:pt x="10064" y="7406"/>
                            <a:pt x="9275" y="6409"/>
                            <a:pt x="8476" y="7306"/>
                          </a:cubicBezTo>
                          <a:cubicBezTo>
                            <a:pt x="7677" y="8203"/>
                            <a:pt x="7086" y="10770"/>
                            <a:pt x="5202" y="10795"/>
                          </a:cubicBezTo>
                          <a:cubicBezTo>
                            <a:pt x="3318" y="10820"/>
                            <a:pt x="3391" y="8255"/>
                            <a:pt x="2753" y="7683"/>
                          </a:cubicBezTo>
                          <a:cubicBezTo>
                            <a:pt x="2115" y="7111"/>
                            <a:pt x="2326" y="7496"/>
                            <a:pt x="1375" y="7365"/>
                          </a:cubicBezTo>
                          <a:cubicBezTo>
                            <a:pt x="493" y="6773"/>
                            <a:pt x="-182" y="5795"/>
                            <a:pt x="45" y="5036"/>
                          </a:cubicBezTo>
                          <a:close/>
                        </a:path>
                      </a:pathLst>
                    </a:custGeom>
                    <a:solidFill>
                      <a:srgbClr val="9CE0FA"/>
                    </a:solidFill>
                    <a:ln>
                      <a:noFill/>
                    </a:ln>
                  </p:spPr>
                  <p:txBody>
                    <a:bodyPr wrap="none" anchor="ctr"/>
                    <a:lstStyle/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endParaRPr>
                    </a:p>
                  </p:txBody>
                </p:sp>
                <p:grpSp>
                  <p:nvGrpSpPr>
                    <p:cNvPr id="738" name="Group 737"/>
                    <p:cNvGrpSpPr/>
                    <p:nvPr/>
                  </p:nvGrpSpPr>
                  <p:grpSpPr>
                    <a:xfrm>
                      <a:off x="-1935370" y="2935816"/>
                      <a:ext cx="2333625" cy="1590649"/>
                      <a:chOff x="833331" y="2873352"/>
                      <a:chExt cx="2333625" cy="1590649"/>
                    </a:xfrm>
                  </p:grpSpPr>
                  <p:grpSp>
                    <p:nvGrpSpPr>
                      <p:cNvPr id="739" name="Group 738"/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786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790" name="Oval 789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1" name="Rectangle 790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2" name="Oval 791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3" name="Freeform 792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4" name="Freeform 793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5" name="Freeform 794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6" name="Freeform 795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797" name="Straight Connector 796"/>
                          <p:cNvCxnSpPr>
                            <a:endCxn id="792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798" name="Straight Connector 797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787" name="Group 786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788" name="Oval 787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89" name="TextBox 788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1b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740" name="Group 739"/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773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777" name="Oval 776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78" name="Rectangle 777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79" name="Oval 778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80" name="Freeform 779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81" name="Freeform 780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82" name="Freeform 781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83" name="Freeform 782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784" name="Straight Connector 783"/>
                          <p:cNvCxnSpPr>
                            <a:endCxn id="779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785" name="Straight Connector 784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774" name="Group 773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775" name="Oval 774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76" name="TextBox 775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1d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741" name="Group 740"/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760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764" name="Oval 763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5" name="Rectangle 764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6" name="Oval 765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7" name="Freeform 766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8" name="Freeform 767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9" name="Freeform 768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70" name="Freeform 769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771" name="Straight Connector 770"/>
                          <p:cNvCxnSpPr>
                            <a:endCxn id="766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772" name="Straight Connector 771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761" name="Group 760"/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762" name="Oval 761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3" name="TextBox 762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1c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742" name="Group 741"/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747" name="Group 327"/>
                        <p:cNvGrpSpPr/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751" name="Oval 750"/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2" name="Rectangle 751"/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3" name="Oval 752"/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4" name="Freeform 753"/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-1" fmla="*/ 1486231 w 2944854"/>
                              <a:gd name="connsiteY0-2" fmla="*/ 727041 h 1316375"/>
                              <a:gd name="connsiteX1-3" fmla="*/ 257675 w 2944854"/>
                              <a:gd name="connsiteY1-4" fmla="*/ 1302232 h 1316375"/>
                              <a:gd name="connsiteX2-5" fmla="*/ 0 w 2944854"/>
                              <a:gd name="connsiteY2-6" fmla="*/ 1228607 h 1316375"/>
                              <a:gd name="connsiteX3-7" fmla="*/ 911064 w 2944854"/>
                              <a:gd name="connsiteY3-8" fmla="*/ 837478 h 1316375"/>
                              <a:gd name="connsiteX4-9" fmla="*/ 883456 w 2944854"/>
                              <a:gd name="connsiteY4-10" fmla="*/ 450949 h 1316375"/>
                              <a:gd name="connsiteX5-11" fmla="*/ 161047 w 2944854"/>
                              <a:gd name="connsiteY5-12" fmla="*/ 119640 h 1316375"/>
                              <a:gd name="connsiteX6-13" fmla="*/ 404917 w 2944854"/>
                              <a:gd name="connsiteY6-14" fmla="*/ 50617 h 1316375"/>
                              <a:gd name="connsiteX7-15" fmla="*/ 1477028 w 2944854"/>
                              <a:gd name="connsiteY7-16" fmla="*/ 501566 h 1316375"/>
                              <a:gd name="connsiteX8-17" fmla="*/ 2572146 w 2944854"/>
                              <a:gd name="connsiteY8-18" fmla="*/ 0 h 1316375"/>
                              <a:gd name="connsiteX9-19" fmla="*/ 2875834 w 2944854"/>
                              <a:gd name="connsiteY9-20" fmla="*/ 96632 h 1316375"/>
                              <a:gd name="connsiteX10-21" fmla="*/ 2079803 w 2944854"/>
                              <a:gd name="connsiteY10-22" fmla="*/ 432543 h 1316375"/>
                              <a:gd name="connsiteX11-23" fmla="*/ 2240850 w 2944854"/>
                              <a:gd name="connsiteY11-24" fmla="*/ 920305 h 1316375"/>
                              <a:gd name="connsiteX12-25" fmla="*/ 2944854 w 2944854"/>
                              <a:gd name="connsiteY12-26" fmla="*/ 1228607 h 1316375"/>
                              <a:gd name="connsiteX13-27" fmla="*/ 2756623 w 2944854"/>
                              <a:gd name="connsiteY13-28" fmla="*/ 1316375 h 1316375"/>
                              <a:gd name="connsiteX14-29" fmla="*/ 1486231 w 2944854"/>
                              <a:gd name="connsiteY14-30" fmla="*/ 727041 h 1316375"/>
                              <a:gd name="connsiteX0-31" fmla="*/ 1486231 w 3024520"/>
                              <a:gd name="connsiteY0-32" fmla="*/ 727041 h 1316375"/>
                              <a:gd name="connsiteX1-33" fmla="*/ 257675 w 3024520"/>
                              <a:gd name="connsiteY1-34" fmla="*/ 1302232 h 1316375"/>
                              <a:gd name="connsiteX2-35" fmla="*/ 0 w 3024520"/>
                              <a:gd name="connsiteY2-36" fmla="*/ 1228607 h 1316375"/>
                              <a:gd name="connsiteX3-37" fmla="*/ 911064 w 3024520"/>
                              <a:gd name="connsiteY3-38" fmla="*/ 837478 h 1316375"/>
                              <a:gd name="connsiteX4-39" fmla="*/ 883456 w 3024520"/>
                              <a:gd name="connsiteY4-40" fmla="*/ 450949 h 1316375"/>
                              <a:gd name="connsiteX5-41" fmla="*/ 161047 w 3024520"/>
                              <a:gd name="connsiteY5-42" fmla="*/ 119640 h 1316375"/>
                              <a:gd name="connsiteX6-43" fmla="*/ 404917 w 3024520"/>
                              <a:gd name="connsiteY6-44" fmla="*/ 50617 h 1316375"/>
                              <a:gd name="connsiteX7-45" fmla="*/ 1477028 w 3024520"/>
                              <a:gd name="connsiteY7-46" fmla="*/ 501566 h 1316375"/>
                              <a:gd name="connsiteX8-47" fmla="*/ 2572146 w 3024520"/>
                              <a:gd name="connsiteY8-48" fmla="*/ 0 h 1316375"/>
                              <a:gd name="connsiteX9-49" fmla="*/ 2875834 w 3024520"/>
                              <a:gd name="connsiteY9-50" fmla="*/ 96632 h 1316375"/>
                              <a:gd name="connsiteX10-51" fmla="*/ 2079803 w 3024520"/>
                              <a:gd name="connsiteY10-52" fmla="*/ 432543 h 1316375"/>
                              <a:gd name="connsiteX11-53" fmla="*/ 2240850 w 3024520"/>
                              <a:gd name="connsiteY11-54" fmla="*/ 920305 h 1316375"/>
                              <a:gd name="connsiteX12-55" fmla="*/ 3024520 w 3024520"/>
                              <a:gd name="connsiteY12-56" fmla="*/ 1228607 h 1316375"/>
                              <a:gd name="connsiteX13-57" fmla="*/ 2756623 w 3024520"/>
                              <a:gd name="connsiteY13-58" fmla="*/ 1316375 h 1316375"/>
                              <a:gd name="connsiteX14-59" fmla="*/ 1486231 w 3024520"/>
                              <a:gd name="connsiteY14-60" fmla="*/ 727041 h 1316375"/>
                              <a:gd name="connsiteX0-61" fmla="*/ 1537780 w 3076069"/>
                              <a:gd name="connsiteY0-62" fmla="*/ 727041 h 1316375"/>
                              <a:gd name="connsiteX1-63" fmla="*/ 309224 w 3076069"/>
                              <a:gd name="connsiteY1-64" fmla="*/ 1302232 h 1316375"/>
                              <a:gd name="connsiteX2-65" fmla="*/ 0 w 3076069"/>
                              <a:gd name="connsiteY2-66" fmla="*/ 1228607 h 1316375"/>
                              <a:gd name="connsiteX3-67" fmla="*/ 962613 w 3076069"/>
                              <a:gd name="connsiteY3-68" fmla="*/ 837478 h 1316375"/>
                              <a:gd name="connsiteX4-69" fmla="*/ 935005 w 3076069"/>
                              <a:gd name="connsiteY4-70" fmla="*/ 450949 h 1316375"/>
                              <a:gd name="connsiteX5-71" fmla="*/ 212596 w 3076069"/>
                              <a:gd name="connsiteY5-72" fmla="*/ 119640 h 1316375"/>
                              <a:gd name="connsiteX6-73" fmla="*/ 456466 w 3076069"/>
                              <a:gd name="connsiteY6-74" fmla="*/ 50617 h 1316375"/>
                              <a:gd name="connsiteX7-75" fmla="*/ 1528577 w 3076069"/>
                              <a:gd name="connsiteY7-76" fmla="*/ 501566 h 1316375"/>
                              <a:gd name="connsiteX8-77" fmla="*/ 2623695 w 3076069"/>
                              <a:gd name="connsiteY8-78" fmla="*/ 0 h 1316375"/>
                              <a:gd name="connsiteX9-79" fmla="*/ 2927383 w 3076069"/>
                              <a:gd name="connsiteY9-80" fmla="*/ 96632 h 1316375"/>
                              <a:gd name="connsiteX10-81" fmla="*/ 2131352 w 3076069"/>
                              <a:gd name="connsiteY10-82" fmla="*/ 432543 h 1316375"/>
                              <a:gd name="connsiteX11-83" fmla="*/ 2292399 w 3076069"/>
                              <a:gd name="connsiteY11-84" fmla="*/ 920305 h 1316375"/>
                              <a:gd name="connsiteX12-85" fmla="*/ 3076069 w 3076069"/>
                              <a:gd name="connsiteY12-86" fmla="*/ 1228607 h 1316375"/>
                              <a:gd name="connsiteX13-87" fmla="*/ 2808172 w 3076069"/>
                              <a:gd name="connsiteY13-88" fmla="*/ 1316375 h 1316375"/>
                              <a:gd name="connsiteX14-89" fmla="*/ 1537780 w 3076069"/>
                              <a:gd name="connsiteY14-90" fmla="*/ 727041 h 1316375"/>
                              <a:gd name="connsiteX0-91" fmla="*/ 1537780 w 3076069"/>
                              <a:gd name="connsiteY0-92" fmla="*/ 727041 h 1321259"/>
                              <a:gd name="connsiteX1-93" fmla="*/ 313981 w 3076069"/>
                              <a:gd name="connsiteY1-94" fmla="*/ 1321259 h 1321259"/>
                              <a:gd name="connsiteX2-95" fmla="*/ 0 w 3076069"/>
                              <a:gd name="connsiteY2-96" fmla="*/ 1228607 h 1321259"/>
                              <a:gd name="connsiteX3-97" fmla="*/ 962613 w 3076069"/>
                              <a:gd name="connsiteY3-98" fmla="*/ 837478 h 1321259"/>
                              <a:gd name="connsiteX4-99" fmla="*/ 935005 w 3076069"/>
                              <a:gd name="connsiteY4-100" fmla="*/ 450949 h 1321259"/>
                              <a:gd name="connsiteX5-101" fmla="*/ 212596 w 3076069"/>
                              <a:gd name="connsiteY5-102" fmla="*/ 119640 h 1321259"/>
                              <a:gd name="connsiteX6-103" fmla="*/ 456466 w 3076069"/>
                              <a:gd name="connsiteY6-104" fmla="*/ 50617 h 1321259"/>
                              <a:gd name="connsiteX7-105" fmla="*/ 1528577 w 3076069"/>
                              <a:gd name="connsiteY7-106" fmla="*/ 501566 h 1321259"/>
                              <a:gd name="connsiteX8-107" fmla="*/ 2623695 w 3076069"/>
                              <a:gd name="connsiteY8-108" fmla="*/ 0 h 1321259"/>
                              <a:gd name="connsiteX9-109" fmla="*/ 2927383 w 3076069"/>
                              <a:gd name="connsiteY9-110" fmla="*/ 96632 h 1321259"/>
                              <a:gd name="connsiteX10-111" fmla="*/ 2131352 w 3076069"/>
                              <a:gd name="connsiteY10-112" fmla="*/ 432543 h 1321259"/>
                              <a:gd name="connsiteX11-113" fmla="*/ 2292399 w 3076069"/>
                              <a:gd name="connsiteY11-114" fmla="*/ 920305 h 1321259"/>
                              <a:gd name="connsiteX12-115" fmla="*/ 3076069 w 3076069"/>
                              <a:gd name="connsiteY12-116" fmla="*/ 1228607 h 1321259"/>
                              <a:gd name="connsiteX13-117" fmla="*/ 2808172 w 3076069"/>
                              <a:gd name="connsiteY13-118" fmla="*/ 1316375 h 1321259"/>
                              <a:gd name="connsiteX14-119" fmla="*/ 1537780 w 3076069"/>
                              <a:gd name="connsiteY14-120" fmla="*/ 727041 h 1321259"/>
                              <a:gd name="connsiteX0-121" fmla="*/ 1537780 w 3076069"/>
                              <a:gd name="connsiteY0-122" fmla="*/ 750825 h 1321259"/>
                              <a:gd name="connsiteX1-123" fmla="*/ 313981 w 3076069"/>
                              <a:gd name="connsiteY1-124" fmla="*/ 1321259 h 1321259"/>
                              <a:gd name="connsiteX2-125" fmla="*/ 0 w 3076069"/>
                              <a:gd name="connsiteY2-126" fmla="*/ 1228607 h 1321259"/>
                              <a:gd name="connsiteX3-127" fmla="*/ 962613 w 3076069"/>
                              <a:gd name="connsiteY3-128" fmla="*/ 837478 h 1321259"/>
                              <a:gd name="connsiteX4-129" fmla="*/ 935005 w 3076069"/>
                              <a:gd name="connsiteY4-130" fmla="*/ 450949 h 1321259"/>
                              <a:gd name="connsiteX5-131" fmla="*/ 212596 w 3076069"/>
                              <a:gd name="connsiteY5-132" fmla="*/ 119640 h 1321259"/>
                              <a:gd name="connsiteX6-133" fmla="*/ 456466 w 3076069"/>
                              <a:gd name="connsiteY6-134" fmla="*/ 50617 h 1321259"/>
                              <a:gd name="connsiteX7-135" fmla="*/ 1528577 w 3076069"/>
                              <a:gd name="connsiteY7-136" fmla="*/ 501566 h 1321259"/>
                              <a:gd name="connsiteX8-137" fmla="*/ 2623695 w 3076069"/>
                              <a:gd name="connsiteY8-138" fmla="*/ 0 h 1321259"/>
                              <a:gd name="connsiteX9-139" fmla="*/ 2927383 w 3076069"/>
                              <a:gd name="connsiteY9-140" fmla="*/ 96632 h 1321259"/>
                              <a:gd name="connsiteX10-141" fmla="*/ 2131352 w 3076069"/>
                              <a:gd name="connsiteY10-142" fmla="*/ 432543 h 1321259"/>
                              <a:gd name="connsiteX11-143" fmla="*/ 2292399 w 3076069"/>
                              <a:gd name="connsiteY11-144" fmla="*/ 920305 h 1321259"/>
                              <a:gd name="connsiteX12-145" fmla="*/ 3076069 w 3076069"/>
                              <a:gd name="connsiteY12-146" fmla="*/ 1228607 h 1321259"/>
                              <a:gd name="connsiteX13-147" fmla="*/ 2808172 w 3076069"/>
                              <a:gd name="connsiteY13-148" fmla="*/ 1316375 h 1321259"/>
                              <a:gd name="connsiteX14-149" fmla="*/ 1537780 w 3076069"/>
                              <a:gd name="connsiteY14-150" fmla="*/ 750825 h 1321259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  <a:cxn ang="0">
                                <a:pos x="connsiteX11-23" y="connsiteY11-24"/>
                              </a:cxn>
                              <a:cxn ang="0">
                                <a:pos x="connsiteX12-25" y="connsiteY12-26"/>
                              </a:cxn>
                              <a:cxn ang="0">
                                <a:pos x="connsiteX13-27" y="connsiteY13-28"/>
                              </a:cxn>
                              <a:cxn ang="0">
                                <a:pos x="connsiteX14-29" y="connsiteY14-30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5" name="Freeform 754"/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-1" fmla="*/ 0 w 3640627"/>
                              <a:gd name="connsiteY0-2" fmla="*/ 242051 h 923747"/>
                              <a:gd name="connsiteX1-3" fmla="*/ 655168 w 3640627"/>
                              <a:gd name="connsiteY1-4" fmla="*/ 16495 h 923747"/>
                              <a:gd name="connsiteX2-5" fmla="*/ 1809765 w 3640627"/>
                              <a:gd name="connsiteY2-6" fmla="*/ 511360 h 923747"/>
                              <a:gd name="connsiteX3-7" fmla="*/ 2964363 w 3640627"/>
                              <a:gd name="connsiteY3-8" fmla="*/ 0 h 923747"/>
                              <a:gd name="connsiteX4-9" fmla="*/ 3640627 w 3640627"/>
                              <a:gd name="connsiteY4-10" fmla="*/ 197946 h 923747"/>
                              <a:gd name="connsiteX5-11" fmla="*/ 3195282 w 3640627"/>
                              <a:gd name="connsiteY5-12" fmla="*/ 461874 h 923747"/>
                              <a:gd name="connsiteX6-13" fmla="*/ 2980857 w 3640627"/>
                              <a:gd name="connsiteY6-14" fmla="*/ 379396 h 923747"/>
                              <a:gd name="connsiteX7-15" fmla="*/ 1826259 w 3640627"/>
                              <a:gd name="connsiteY7-16" fmla="*/ 923747 h 923747"/>
                              <a:gd name="connsiteX8-17" fmla="*/ 671662 w 3640627"/>
                              <a:gd name="connsiteY8-18" fmla="*/ 412387 h 923747"/>
                              <a:gd name="connsiteX9-19" fmla="*/ 523214 w 3640627"/>
                              <a:gd name="connsiteY9-20" fmla="*/ 478369 h 923747"/>
                              <a:gd name="connsiteX10-21" fmla="*/ 0 w 3640627"/>
                              <a:gd name="connsiteY10-22" fmla="*/ 242051 h 923747"/>
                              <a:gd name="connsiteX0-23" fmla="*/ 0 w 3640627"/>
                              <a:gd name="connsiteY0-24" fmla="*/ 242051 h 923747"/>
                              <a:gd name="connsiteX1-25" fmla="*/ 655168 w 3640627"/>
                              <a:gd name="connsiteY1-26" fmla="*/ 16495 h 923747"/>
                              <a:gd name="connsiteX2-27" fmla="*/ 1809765 w 3640627"/>
                              <a:gd name="connsiteY2-28" fmla="*/ 511360 h 923747"/>
                              <a:gd name="connsiteX3-29" fmla="*/ 2964363 w 3640627"/>
                              <a:gd name="connsiteY3-30" fmla="*/ 0 h 923747"/>
                              <a:gd name="connsiteX4-31" fmla="*/ 3640627 w 3640627"/>
                              <a:gd name="connsiteY4-32" fmla="*/ 197946 h 923747"/>
                              <a:gd name="connsiteX5-33" fmla="*/ 3195282 w 3640627"/>
                              <a:gd name="connsiteY5-34" fmla="*/ 461874 h 923747"/>
                              <a:gd name="connsiteX6-35" fmla="*/ 2980857 w 3640627"/>
                              <a:gd name="connsiteY6-36" fmla="*/ 379396 h 923747"/>
                              <a:gd name="connsiteX7-37" fmla="*/ 1826259 w 3640627"/>
                              <a:gd name="connsiteY7-38" fmla="*/ 923747 h 923747"/>
                              <a:gd name="connsiteX8-39" fmla="*/ 671662 w 3640627"/>
                              <a:gd name="connsiteY8-40" fmla="*/ 412387 h 923747"/>
                              <a:gd name="connsiteX9-41" fmla="*/ 523214 w 3640627"/>
                              <a:gd name="connsiteY9-42" fmla="*/ 482971 h 923747"/>
                              <a:gd name="connsiteX10-43" fmla="*/ 0 w 3640627"/>
                              <a:gd name="connsiteY10-44" fmla="*/ 242051 h 923747"/>
                              <a:gd name="connsiteX0-45" fmla="*/ 0 w 3640627"/>
                              <a:gd name="connsiteY0-46" fmla="*/ 242051 h 923747"/>
                              <a:gd name="connsiteX1-47" fmla="*/ 655168 w 3640627"/>
                              <a:gd name="connsiteY1-48" fmla="*/ 16495 h 923747"/>
                              <a:gd name="connsiteX2-49" fmla="*/ 1809765 w 3640627"/>
                              <a:gd name="connsiteY2-50" fmla="*/ 511360 h 923747"/>
                              <a:gd name="connsiteX3-51" fmla="*/ 2964363 w 3640627"/>
                              <a:gd name="connsiteY3-52" fmla="*/ 0 h 923747"/>
                              <a:gd name="connsiteX4-53" fmla="*/ 3640627 w 3640627"/>
                              <a:gd name="connsiteY4-54" fmla="*/ 197946 h 923747"/>
                              <a:gd name="connsiteX5-55" fmla="*/ 3195282 w 3640627"/>
                              <a:gd name="connsiteY5-56" fmla="*/ 461874 h 923747"/>
                              <a:gd name="connsiteX6-57" fmla="*/ 2980857 w 3640627"/>
                              <a:gd name="connsiteY6-58" fmla="*/ 379396 h 923747"/>
                              <a:gd name="connsiteX7-59" fmla="*/ 1826259 w 3640627"/>
                              <a:gd name="connsiteY7-60" fmla="*/ 923747 h 923747"/>
                              <a:gd name="connsiteX8-61" fmla="*/ 690067 w 3640627"/>
                              <a:gd name="connsiteY8-62" fmla="*/ 412387 h 923747"/>
                              <a:gd name="connsiteX9-63" fmla="*/ 523214 w 3640627"/>
                              <a:gd name="connsiteY9-64" fmla="*/ 482971 h 923747"/>
                              <a:gd name="connsiteX10-65" fmla="*/ 0 w 3640627"/>
                              <a:gd name="connsiteY10-66" fmla="*/ 242051 h 923747"/>
                              <a:gd name="connsiteX0-67" fmla="*/ 0 w 3640627"/>
                              <a:gd name="connsiteY0-68" fmla="*/ 242051 h 946755"/>
                              <a:gd name="connsiteX1-69" fmla="*/ 655168 w 3640627"/>
                              <a:gd name="connsiteY1-70" fmla="*/ 16495 h 946755"/>
                              <a:gd name="connsiteX2-71" fmla="*/ 1809765 w 3640627"/>
                              <a:gd name="connsiteY2-72" fmla="*/ 511360 h 946755"/>
                              <a:gd name="connsiteX3-73" fmla="*/ 2964363 w 3640627"/>
                              <a:gd name="connsiteY3-74" fmla="*/ 0 h 946755"/>
                              <a:gd name="connsiteX4-75" fmla="*/ 3640627 w 3640627"/>
                              <a:gd name="connsiteY4-76" fmla="*/ 197946 h 946755"/>
                              <a:gd name="connsiteX5-77" fmla="*/ 3195282 w 3640627"/>
                              <a:gd name="connsiteY5-78" fmla="*/ 461874 h 946755"/>
                              <a:gd name="connsiteX6-79" fmla="*/ 2980857 w 3640627"/>
                              <a:gd name="connsiteY6-80" fmla="*/ 379396 h 946755"/>
                              <a:gd name="connsiteX7-81" fmla="*/ 1876873 w 3640627"/>
                              <a:gd name="connsiteY7-82" fmla="*/ 946755 h 946755"/>
                              <a:gd name="connsiteX8-83" fmla="*/ 690067 w 3640627"/>
                              <a:gd name="connsiteY8-84" fmla="*/ 412387 h 946755"/>
                              <a:gd name="connsiteX9-85" fmla="*/ 523214 w 3640627"/>
                              <a:gd name="connsiteY9-86" fmla="*/ 482971 h 946755"/>
                              <a:gd name="connsiteX10-87" fmla="*/ 0 w 3640627"/>
                              <a:gd name="connsiteY10-88" fmla="*/ 242051 h 946755"/>
                              <a:gd name="connsiteX0-89" fmla="*/ 0 w 3640627"/>
                              <a:gd name="connsiteY0-90" fmla="*/ 242051 h 946755"/>
                              <a:gd name="connsiteX1-91" fmla="*/ 655168 w 3640627"/>
                              <a:gd name="connsiteY1-92" fmla="*/ 16495 h 946755"/>
                              <a:gd name="connsiteX2-93" fmla="*/ 1855778 w 3640627"/>
                              <a:gd name="connsiteY2-94" fmla="*/ 534367 h 946755"/>
                              <a:gd name="connsiteX3-95" fmla="*/ 2964363 w 3640627"/>
                              <a:gd name="connsiteY3-96" fmla="*/ 0 h 946755"/>
                              <a:gd name="connsiteX4-97" fmla="*/ 3640627 w 3640627"/>
                              <a:gd name="connsiteY4-98" fmla="*/ 197946 h 946755"/>
                              <a:gd name="connsiteX5-99" fmla="*/ 3195282 w 3640627"/>
                              <a:gd name="connsiteY5-100" fmla="*/ 461874 h 946755"/>
                              <a:gd name="connsiteX6-101" fmla="*/ 2980857 w 3640627"/>
                              <a:gd name="connsiteY6-102" fmla="*/ 379396 h 946755"/>
                              <a:gd name="connsiteX7-103" fmla="*/ 1876873 w 3640627"/>
                              <a:gd name="connsiteY7-104" fmla="*/ 946755 h 946755"/>
                              <a:gd name="connsiteX8-105" fmla="*/ 690067 w 3640627"/>
                              <a:gd name="connsiteY8-106" fmla="*/ 412387 h 946755"/>
                              <a:gd name="connsiteX9-107" fmla="*/ 523214 w 3640627"/>
                              <a:gd name="connsiteY9-108" fmla="*/ 482971 h 946755"/>
                              <a:gd name="connsiteX10-109" fmla="*/ 0 w 3640627"/>
                              <a:gd name="connsiteY10-110" fmla="*/ 242051 h 946755"/>
                              <a:gd name="connsiteX0-111" fmla="*/ 0 w 3640627"/>
                              <a:gd name="connsiteY0-112" fmla="*/ 242051 h 946755"/>
                              <a:gd name="connsiteX1-113" fmla="*/ 655168 w 3640627"/>
                              <a:gd name="connsiteY1-114" fmla="*/ 16495 h 946755"/>
                              <a:gd name="connsiteX2-115" fmla="*/ 1855778 w 3640627"/>
                              <a:gd name="connsiteY2-116" fmla="*/ 534367 h 946755"/>
                              <a:gd name="connsiteX3-117" fmla="*/ 2964363 w 3640627"/>
                              <a:gd name="connsiteY3-118" fmla="*/ 0 h 946755"/>
                              <a:gd name="connsiteX4-119" fmla="*/ 3640627 w 3640627"/>
                              <a:gd name="connsiteY4-120" fmla="*/ 197946 h 946755"/>
                              <a:gd name="connsiteX5-121" fmla="*/ 3195282 w 3640627"/>
                              <a:gd name="connsiteY5-122" fmla="*/ 461874 h 946755"/>
                              <a:gd name="connsiteX6-123" fmla="*/ 3008465 w 3640627"/>
                              <a:gd name="connsiteY6-124" fmla="*/ 402404 h 946755"/>
                              <a:gd name="connsiteX7-125" fmla="*/ 1876873 w 3640627"/>
                              <a:gd name="connsiteY7-126" fmla="*/ 946755 h 946755"/>
                              <a:gd name="connsiteX8-127" fmla="*/ 690067 w 3640627"/>
                              <a:gd name="connsiteY8-128" fmla="*/ 412387 h 946755"/>
                              <a:gd name="connsiteX9-129" fmla="*/ 523214 w 3640627"/>
                              <a:gd name="connsiteY9-130" fmla="*/ 482971 h 946755"/>
                              <a:gd name="connsiteX10-131" fmla="*/ 0 w 3640627"/>
                              <a:gd name="connsiteY10-132" fmla="*/ 242051 h 946755"/>
                              <a:gd name="connsiteX0-133" fmla="*/ 0 w 3723451"/>
                              <a:gd name="connsiteY0-134" fmla="*/ 242051 h 946755"/>
                              <a:gd name="connsiteX1-135" fmla="*/ 655168 w 3723451"/>
                              <a:gd name="connsiteY1-136" fmla="*/ 16495 h 946755"/>
                              <a:gd name="connsiteX2-137" fmla="*/ 1855778 w 3723451"/>
                              <a:gd name="connsiteY2-138" fmla="*/ 534367 h 946755"/>
                              <a:gd name="connsiteX3-139" fmla="*/ 2964363 w 3723451"/>
                              <a:gd name="connsiteY3-140" fmla="*/ 0 h 946755"/>
                              <a:gd name="connsiteX4-141" fmla="*/ 3723451 w 3723451"/>
                              <a:gd name="connsiteY4-142" fmla="*/ 220954 h 946755"/>
                              <a:gd name="connsiteX5-143" fmla="*/ 3195282 w 3723451"/>
                              <a:gd name="connsiteY5-144" fmla="*/ 461874 h 946755"/>
                              <a:gd name="connsiteX6-145" fmla="*/ 3008465 w 3723451"/>
                              <a:gd name="connsiteY6-146" fmla="*/ 402404 h 946755"/>
                              <a:gd name="connsiteX7-147" fmla="*/ 1876873 w 3723451"/>
                              <a:gd name="connsiteY7-148" fmla="*/ 946755 h 946755"/>
                              <a:gd name="connsiteX8-149" fmla="*/ 690067 w 3723451"/>
                              <a:gd name="connsiteY8-150" fmla="*/ 412387 h 946755"/>
                              <a:gd name="connsiteX9-151" fmla="*/ 523214 w 3723451"/>
                              <a:gd name="connsiteY9-152" fmla="*/ 482971 h 946755"/>
                              <a:gd name="connsiteX10-153" fmla="*/ 0 w 3723451"/>
                              <a:gd name="connsiteY10-154" fmla="*/ 242051 h 946755"/>
                              <a:gd name="connsiteX0-155" fmla="*/ 0 w 3723451"/>
                              <a:gd name="connsiteY0-156" fmla="*/ 228246 h 932950"/>
                              <a:gd name="connsiteX1-157" fmla="*/ 655168 w 3723451"/>
                              <a:gd name="connsiteY1-158" fmla="*/ 2690 h 932950"/>
                              <a:gd name="connsiteX2-159" fmla="*/ 1855778 w 3723451"/>
                              <a:gd name="connsiteY2-160" fmla="*/ 520562 h 932950"/>
                              <a:gd name="connsiteX3-161" fmla="*/ 3001174 w 3723451"/>
                              <a:gd name="connsiteY3-162" fmla="*/ 0 h 932950"/>
                              <a:gd name="connsiteX4-163" fmla="*/ 3723451 w 3723451"/>
                              <a:gd name="connsiteY4-164" fmla="*/ 207149 h 932950"/>
                              <a:gd name="connsiteX5-165" fmla="*/ 3195282 w 3723451"/>
                              <a:gd name="connsiteY5-166" fmla="*/ 448069 h 932950"/>
                              <a:gd name="connsiteX6-167" fmla="*/ 3008465 w 3723451"/>
                              <a:gd name="connsiteY6-168" fmla="*/ 388599 h 932950"/>
                              <a:gd name="connsiteX7-169" fmla="*/ 1876873 w 3723451"/>
                              <a:gd name="connsiteY7-170" fmla="*/ 932950 h 932950"/>
                              <a:gd name="connsiteX8-171" fmla="*/ 690067 w 3723451"/>
                              <a:gd name="connsiteY8-172" fmla="*/ 398582 h 932950"/>
                              <a:gd name="connsiteX9-173" fmla="*/ 523214 w 3723451"/>
                              <a:gd name="connsiteY9-174" fmla="*/ 469166 h 932950"/>
                              <a:gd name="connsiteX10-175" fmla="*/ 0 w 3723451"/>
                              <a:gd name="connsiteY10-176" fmla="*/ 228246 h 932950"/>
                              <a:gd name="connsiteX0-177" fmla="*/ 0 w 3723451"/>
                              <a:gd name="connsiteY0-178" fmla="*/ 228246 h 932950"/>
                              <a:gd name="connsiteX1-179" fmla="*/ 655168 w 3723451"/>
                              <a:gd name="connsiteY1-180" fmla="*/ 2690 h 932950"/>
                              <a:gd name="connsiteX2-181" fmla="*/ 1855778 w 3723451"/>
                              <a:gd name="connsiteY2-182" fmla="*/ 520562 h 932950"/>
                              <a:gd name="connsiteX3-183" fmla="*/ 3001174 w 3723451"/>
                              <a:gd name="connsiteY3-184" fmla="*/ 0 h 932950"/>
                              <a:gd name="connsiteX4-185" fmla="*/ 3723451 w 3723451"/>
                              <a:gd name="connsiteY4-186" fmla="*/ 207149 h 932950"/>
                              <a:gd name="connsiteX5-187" fmla="*/ 3195282 w 3723451"/>
                              <a:gd name="connsiteY5-188" fmla="*/ 448069 h 932950"/>
                              <a:gd name="connsiteX6-189" fmla="*/ 3013067 w 3723451"/>
                              <a:gd name="connsiteY6-190" fmla="*/ 393200 h 932950"/>
                              <a:gd name="connsiteX7-191" fmla="*/ 1876873 w 3723451"/>
                              <a:gd name="connsiteY7-192" fmla="*/ 932950 h 932950"/>
                              <a:gd name="connsiteX8-193" fmla="*/ 690067 w 3723451"/>
                              <a:gd name="connsiteY8-194" fmla="*/ 398582 h 932950"/>
                              <a:gd name="connsiteX9-195" fmla="*/ 523214 w 3723451"/>
                              <a:gd name="connsiteY9-196" fmla="*/ 469166 h 932950"/>
                              <a:gd name="connsiteX10-197" fmla="*/ 0 w 3723451"/>
                              <a:gd name="connsiteY10-198" fmla="*/ 228246 h 932950"/>
                              <a:gd name="connsiteX0-199" fmla="*/ 0 w 3723451"/>
                              <a:gd name="connsiteY0-200" fmla="*/ 228246 h 932950"/>
                              <a:gd name="connsiteX1-201" fmla="*/ 655168 w 3723451"/>
                              <a:gd name="connsiteY1-202" fmla="*/ 2690 h 932950"/>
                              <a:gd name="connsiteX2-203" fmla="*/ 1855778 w 3723451"/>
                              <a:gd name="connsiteY2-204" fmla="*/ 520562 h 932950"/>
                              <a:gd name="connsiteX3-205" fmla="*/ 3001174 w 3723451"/>
                              <a:gd name="connsiteY3-206" fmla="*/ 0 h 932950"/>
                              <a:gd name="connsiteX4-207" fmla="*/ 3723451 w 3723451"/>
                              <a:gd name="connsiteY4-208" fmla="*/ 207149 h 932950"/>
                              <a:gd name="connsiteX5-209" fmla="*/ 3186079 w 3723451"/>
                              <a:gd name="connsiteY5-210" fmla="*/ 461874 h 932950"/>
                              <a:gd name="connsiteX6-211" fmla="*/ 3013067 w 3723451"/>
                              <a:gd name="connsiteY6-212" fmla="*/ 393200 h 932950"/>
                              <a:gd name="connsiteX7-213" fmla="*/ 1876873 w 3723451"/>
                              <a:gd name="connsiteY7-214" fmla="*/ 932950 h 932950"/>
                              <a:gd name="connsiteX8-215" fmla="*/ 690067 w 3723451"/>
                              <a:gd name="connsiteY8-216" fmla="*/ 398582 h 932950"/>
                              <a:gd name="connsiteX9-217" fmla="*/ 523214 w 3723451"/>
                              <a:gd name="connsiteY9-218" fmla="*/ 469166 h 932950"/>
                              <a:gd name="connsiteX10-219" fmla="*/ 0 w 3723451"/>
                              <a:gd name="connsiteY10-220" fmla="*/ 228246 h 932950"/>
                              <a:gd name="connsiteX0-221" fmla="*/ 0 w 3723451"/>
                              <a:gd name="connsiteY0-222" fmla="*/ 228246 h 932950"/>
                              <a:gd name="connsiteX1-223" fmla="*/ 655168 w 3723451"/>
                              <a:gd name="connsiteY1-224" fmla="*/ 2690 h 932950"/>
                              <a:gd name="connsiteX2-225" fmla="*/ 1855778 w 3723451"/>
                              <a:gd name="connsiteY2-226" fmla="*/ 520562 h 932950"/>
                              <a:gd name="connsiteX3-227" fmla="*/ 3001174 w 3723451"/>
                              <a:gd name="connsiteY3-228" fmla="*/ 0 h 932950"/>
                              <a:gd name="connsiteX4-229" fmla="*/ 3723451 w 3723451"/>
                              <a:gd name="connsiteY4-230" fmla="*/ 207149 h 932950"/>
                              <a:gd name="connsiteX5-231" fmla="*/ 3186079 w 3723451"/>
                              <a:gd name="connsiteY5-232" fmla="*/ 461874 h 932950"/>
                              <a:gd name="connsiteX6-233" fmla="*/ 3013067 w 3723451"/>
                              <a:gd name="connsiteY6-234" fmla="*/ 393200 h 932950"/>
                              <a:gd name="connsiteX7-235" fmla="*/ 1876873 w 3723451"/>
                              <a:gd name="connsiteY7-236" fmla="*/ 932950 h 932950"/>
                              <a:gd name="connsiteX8-237" fmla="*/ 711613 w 3723451"/>
                              <a:gd name="connsiteY8-238" fmla="*/ 413055 h 932950"/>
                              <a:gd name="connsiteX9-239" fmla="*/ 523214 w 3723451"/>
                              <a:gd name="connsiteY9-240" fmla="*/ 469166 h 932950"/>
                              <a:gd name="connsiteX10-241" fmla="*/ 0 w 3723451"/>
                              <a:gd name="connsiteY10-242" fmla="*/ 228246 h 932950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  <a:cxn ang="0">
                                <a:pos x="connsiteX5-11" y="connsiteY5-12"/>
                              </a:cxn>
                              <a:cxn ang="0">
                                <a:pos x="connsiteX6-13" y="connsiteY6-14"/>
                              </a:cxn>
                              <a:cxn ang="0">
                                <a:pos x="connsiteX7-15" y="connsiteY7-16"/>
                              </a:cxn>
                              <a:cxn ang="0">
                                <a:pos x="connsiteX8-17" y="connsiteY8-18"/>
                              </a:cxn>
                              <a:cxn ang="0">
                                <a:pos x="connsiteX9-19" y="connsiteY9-20"/>
                              </a:cxn>
                              <a:cxn ang="0">
                                <a:pos x="connsiteX10-21" y="connsiteY10-22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6" name="Freeform 755"/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-1" fmla="*/ 4602 w 1371198"/>
                              <a:gd name="connsiteY0-2" fmla="*/ 0 h 800665"/>
                              <a:gd name="connsiteX1-3" fmla="*/ 1371198 w 1371198"/>
                              <a:gd name="connsiteY1-4" fmla="*/ 625807 h 800665"/>
                              <a:gd name="connsiteX2-5" fmla="*/ 897260 w 1371198"/>
                              <a:gd name="connsiteY2-6" fmla="*/ 800665 h 800665"/>
                              <a:gd name="connsiteX3-7" fmla="*/ 0 w 1371198"/>
                              <a:gd name="connsiteY3-8" fmla="*/ 404934 h 800665"/>
                              <a:gd name="connsiteX4-9" fmla="*/ 4602 w 1371198"/>
                              <a:gd name="connsiteY4-10" fmla="*/ 0 h 800665"/>
                              <a:gd name="connsiteX0-11" fmla="*/ 0 w 1366596"/>
                              <a:gd name="connsiteY0-12" fmla="*/ 0 h 800665"/>
                              <a:gd name="connsiteX1-13" fmla="*/ 1366596 w 1366596"/>
                              <a:gd name="connsiteY1-14" fmla="*/ 625807 h 800665"/>
                              <a:gd name="connsiteX2-15" fmla="*/ 892658 w 1366596"/>
                              <a:gd name="connsiteY2-16" fmla="*/ 800665 h 800665"/>
                              <a:gd name="connsiteX3-17" fmla="*/ 4601 w 1366596"/>
                              <a:gd name="connsiteY3-18" fmla="*/ 427942 h 800665"/>
                              <a:gd name="connsiteX4-19" fmla="*/ 0 w 1366596"/>
                              <a:gd name="connsiteY4-20" fmla="*/ 0 h 800665"/>
                              <a:gd name="connsiteX0-21" fmla="*/ 0 w 1366596"/>
                              <a:gd name="connsiteY0-22" fmla="*/ 0 h 800665"/>
                              <a:gd name="connsiteX1-23" fmla="*/ 1366596 w 1366596"/>
                              <a:gd name="connsiteY1-24" fmla="*/ 625807 h 800665"/>
                              <a:gd name="connsiteX2-25" fmla="*/ 892658 w 1366596"/>
                              <a:gd name="connsiteY2-26" fmla="*/ 800665 h 800665"/>
                              <a:gd name="connsiteX3-27" fmla="*/ 4601 w 1366596"/>
                              <a:gd name="connsiteY3-28" fmla="*/ 427942 h 800665"/>
                              <a:gd name="connsiteX4-29" fmla="*/ 0 w 1366596"/>
                              <a:gd name="connsiteY4-30" fmla="*/ 0 h 800665"/>
                              <a:gd name="connsiteX0-31" fmla="*/ 0 w 1366596"/>
                              <a:gd name="connsiteY0-32" fmla="*/ 0 h 800665"/>
                              <a:gd name="connsiteX1-33" fmla="*/ 1366596 w 1366596"/>
                              <a:gd name="connsiteY1-34" fmla="*/ 625807 h 800665"/>
                              <a:gd name="connsiteX2-35" fmla="*/ 892658 w 1366596"/>
                              <a:gd name="connsiteY2-36" fmla="*/ 800665 h 800665"/>
                              <a:gd name="connsiteX3-37" fmla="*/ 4601 w 1366596"/>
                              <a:gd name="connsiteY3-38" fmla="*/ 427942 h 800665"/>
                              <a:gd name="connsiteX4-39" fmla="*/ 0 w 1366596"/>
                              <a:gd name="connsiteY4-40" fmla="*/ 0 h 800665"/>
                              <a:gd name="connsiteX0-41" fmla="*/ 0 w 1366596"/>
                              <a:gd name="connsiteY0-42" fmla="*/ 0 h 809868"/>
                              <a:gd name="connsiteX1-43" fmla="*/ 1366596 w 1366596"/>
                              <a:gd name="connsiteY1-44" fmla="*/ 625807 h 809868"/>
                              <a:gd name="connsiteX2-45" fmla="*/ 865050 w 1366596"/>
                              <a:gd name="connsiteY2-46" fmla="*/ 809868 h 809868"/>
                              <a:gd name="connsiteX3-47" fmla="*/ 4601 w 1366596"/>
                              <a:gd name="connsiteY3-48" fmla="*/ 427942 h 809868"/>
                              <a:gd name="connsiteX4-49" fmla="*/ 0 w 1366596"/>
                              <a:gd name="connsiteY4-50" fmla="*/ 0 h 809868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7" name="Freeform 756"/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-1" fmla="*/ 1329786 w 1348191"/>
                              <a:gd name="connsiteY0-2" fmla="*/ 0 h 791462"/>
                              <a:gd name="connsiteX1-3" fmla="*/ 1348191 w 1348191"/>
                              <a:gd name="connsiteY1-4" fmla="*/ 381926 h 791462"/>
                              <a:gd name="connsiteX2-5" fmla="*/ 487742 w 1348191"/>
                              <a:gd name="connsiteY2-6" fmla="*/ 791462 h 791462"/>
                              <a:gd name="connsiteX3-7" fmla="*/ 0 w 1348191"/>
                              <a:gd name="connsiteY3-8" fmla="*/ 612002 h 791462"/>
                              <a:gd name="connsiteX4-9" fmla="*/ 1329786 w 1348191"/>
                              <a:gd name="connsiteY4-10" fmla="*/ 0 h 791462"/>
                            </a:gdLst>
                            <a:ahLst/>
                            <a:cxnLst>
                              <a:cxn ang="0">
                                <a:pos x="connsiteX0-1" y="connsiteY0-2"/>
                              </a:cxn>
                              <a:cxn ang="0">
                                <a:pos x="connsiteX1-3" y="connsiteY1-4"/>
                              </a:cxn>
                              <a:cxn ang="0">
                                <a:pos x="connsiteX2-5" y="connsiteY2-6"/>
                              </a:cxn>
                              <a:cxn ang="0">
                                <a:pos x="connsiteX3-7" y="connsiteY3-8"/>
                              </a:cxn>
                              <a:cxn ang="0">
                                <a:pos x="connsiteX4-9" y="connsiteY4-10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758" name="Straight Connector 757"/>
                          <p:cNvCxnSpPr>
                            <a:endCxn id="753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759" name="Straight Connector 758"/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748" name="Group 747"/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749" name="Oval 748"/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0" name="TextBox 749"/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defTabSz="91440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panose="020B0604020202020204" pitchFamily="34" charset="0"/>
                                <a:ea typeface="MS PGothic" panose="020B0600070205080204" pitchFamily="34" charset="-128"/>
                              </a:rPr>
                              <a:t>1a</a:t>
                            </a: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panose="020B0604020202020204" pitchFamily="34" charset="0"/>
                              <a:ea typeface="MS PGothic" panose="020B0600070205080204" pitchFamily="34" charset="-128"/>
                            </a:endParaRPr>
                          </a:p>
                        </p:txBody>
                      </p:sp>
                    </p:grpSp>
                  </p:grpSp>
                  <p:cxnSp>
                    <p:nvCxnSpPr>
                      <p:cNvPr id="743" name="Straight Connector 742"/>
                      <p:cNvCxnSpPr>
                        <a:stCxn id="790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744" name="Straight Connector 743"/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745" name="Straight Connector 744"/>
                      <p:cNvCxnSpPr/>
                      <p:nvPr/>
                    </p:nvCxnSpPr>
                    <p:spPr bwMode="auto">
                      <a:xfrm flipH="1">
                        <a:off x="2196042" y="3783542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746" name="Straight Connector 745"/>
                      <p:cNvCxnSpPr/>
                      <p:nvPr/>
                    </p:nvCxnSpPr>
                    <p:spPr bwMode="auto">
                      <a:xfrm flipH="1">
                        <a:off x="1287553" y="3166946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</p:grpSp>
              <p:sp>
                <p:nvSpPr>
                  <p:cNvPr id="735" name="TextBox 734"/>
                  <p:cNvSpPr txBox="1"/>
                  <p:nvPr/>
                </p:nvSpPr>
                <p:spPr>
                  <a:xfrm>
                    <a:off x="1430686" y="4247082"/>
                    <a:ext cx="753532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2000" dirty="0">
                        <a:solidFill>
                          <a:srgbClr val="000090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rPr>
                      <a:t>AS 1</a:t>
                    </a:r>
                    <a:endParaRPr lang="en-US" sz="2000" dirty="0">
                      <a:solidFill>
                        <a:srgbClr val="000090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cxnSp>
                <p:nvCxnSpPr>
                  <p:cNvPr id="736" name="Straight Connector 735"/>
                  <p:cNvCxnSpPr>
                    <a:stCxn id="878" idx="1"/>
                  </p:cNvCxnSpPr>
                  <p:nvPr/>
                </p:nvCxnSpPr>
                <p:spPr bwMode="auto">
                  <a:xfrm flipH="1" flipV="1">
                    <a:off x="3848374" y="5024787"/>
                    <a:ext cx="1030666" cy="698992"/>
                  </a:xfrm>
                  <a:prstGeom prst="line">
                    <a:avLst/>
                  </a:prstGeom>
                  <a:solidFill>
                    <a:srgbClr val="00CC99"/>
                  </a:solidFill>
                  <a:ln w="381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733" name="Straight Connector 732"/>
                <p:cNvCxnSpPr>
                  <a:stCxn id="894" idx="5"/>
                  <a:endCxn id="815" idx="1"/>
                </p:cNvCxnSpPr>
                <p:nvPr/>
              </p:nvCxnSpPr>
              <p:spPr bwMode="auto">
                <a:xfrm flipV="1">
                  <a:off x="6957825" y="4543468"/>
                  <a:ext cx="1398778" cy="1062884"/>
                </a:xfrm>
                <a:prstGeom prst="line">
                  <a:avLst/>
                </a:prstGeom>
                <a:solidFill>
                  <a:srgbClr val="00CC99"/>
                </a:solidFill>
                <a:ln w="381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grpSp>
            <p:nvGrpSpPr>
              <p:cNvPr id="713" name="Group 712"/>
              <p:cNvGrpSpPr/>
              <p:nvPr/>
            </p:nvGrpSpPr>
            <p:grpSpPr>
              <a:xfrm>
                <a:off x="9525929" y="4809915"/>
                <a:ext cx="1701734" cy="616172"/>
                <a:chOff x="6935906" y="5482318"/>
                <a:chExt cx="1701734" cy="616172"/>
              </a:xfrm>
            </p:grpSpPr>
            <p:grpSp>
              <p:nvGrpSpPr>
                <p:cNvPr id="714" name="Group 713"/>
                <p:cNvGrpSpPr/>
                <p:nvPr/>
              </p:nvGrpSpPr>
              <p:grpSpPr>
                <a:xfrm>
                  <a:off x="6935906" y="5482318"/>
                  <a:ext cx="1701734" cy="616172"/>
                  <a:chOff x="6808463" y="5108795"/>
                  <a:chExt cx="1701734" cy="616172"/>
                </a:xfrm>
              </p:grpSpPr>
              <p:sp>
                <p:nvSpPr>
                  <p:cNvPr id="716" name="Freeform 2"/>
                  <p:cNvSpPr/>
                  <p:nvPr/>
                </p:nvSpPr>
                <p:spPr bwMode="auto">
                  <a:xfrm>
                    <a:off x="6808463" y="5108795"/>
                    <a:ext cx="1701734" cy="616172"/>
                  </a:xfrm>
                  <a:custGeom>
                    <a:avLst/>
                    <a:gdLst>
                      <a:gd name="T0" fmla="*/ 648763 w 10001"/>
                      <a:gd name="T1" fmla="*/ 34777612 h 10125"/>
                      <a:gd name="T2" fmla="*/ 115976403 w 10001"/>
                      <a:gd name="T3" fmla="*/ 13733703 h 10125"/>
                      <a:gd name="T4" fmla="*/ 507700960 w 10001"/>
                      <a:gd name="T5" fmla="*/ 8662125 h 10125"/>
                      <a:gd name="T6" fmla="*/ 810212713 w 10001"/>
                      <a:gd name="T7" fmla="*/ 0 h 10125"/>
                      <a:gd name="T8" fmla="*/ 1090015738 w 10001"/>
                      <a:gd name="T9" fmla="*/ 8687929 h 10125"/>
                      <a:gd name="T10" fmla="*/ 1310938763 w 10001"/>
                      <a:gd name="T11" fmla="*/ 4279362 h 10125"/>
                      <a:gd name="T12" fmla="*/ 1620263134 w 10001"/>
                      <a:gd name="T13" fmla="*/ 25736690 h 10125"/>
                      <a:gd name="T14" fmla="*/ 1394798364 w 10001"/>
                      <a:gd name="T15" fmla="*/ 58525268 h 10125"/>
                      <a:gd name="T16" fmla="*/ 1134622140 w 10001"/>
                      <a:gd name="T17" fmla="*/ 80266624 h 10125"/>
                      <a:gd name="T18" fmla="*/ 860820276 w 10001"/>
                      <a:gd name="T19" fmla="*/ 76142271 h 10125"/>
                      <a:gd name="T20" fmla="*/ 708996782 w 10001"/>
                      <a:gd name="T21" fmla="*/ 85346835 h 10125"/>
                      <a:gd name="T22" fmla="*/ 509322667 w 10001"/>
                      <a:gd name="T23" fmla="*/ 86268164 h 10125"/>
                      <a:gd name="T24" fmla="*/ 353443899 w 10001"/>
                      <a:gd name="T25" fmla="*/ 67979516 h 10125"/>
                      <a:gd name="T26" fmla="*/ 192536914 w 10001"/>
                      <a:gd name="T27" fmla="*/ 64535347 h 10125"/>
                      <a:gd name="T28" fmla="*/ 648763 w 10001"/>
                      <a:gd name="T29" fmla="*/ 34777612 h 1012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connsiteX0" fmla="*/ 4 w 10040"/>
                      <a:gd name="connsiteY0" fmla="*/ 4039 h 10125"/>
                      <a:gd name="connsiteX1" fmla="*/ 715 w 10040"/>
                      <a:gd name="connsiteY1" fmla="*/ 1595 h 10125"/>
                      <a:gd name="connsiteX2" fmla="*/ 3130 w 10040"/>
                      <a:gd name="connsiteY2" fmla="*/ 1006 h 10125"/>
                      <a:gd name="connsiteX3" fmla="*/ 4995 w 10040"/>
                      <a:gd name="connsiteY3" fmla="*/ 0 h 10125"/>
                      <a:gd name="connsiteX4" fmla="*/ 6720 w 10040"/>
                      <a:gd name="connsiteY4" fmla="*/ 1009 h 10125"/>
                      <a:gd name="connsiteX5" fmla="*/ 9989 w 10040"/>
                      <a:gd name="connsiteY5" fmla="*/ 2989 h 10125"/>
                      <a:gd name="connsiteX6" fmla="*/ 8599 w 10040"/>
                      <a:gd name="connsiteY6" fmla="*/ 6797 h 10125"/>
                      <a:gd name="connsiteX7" fmla="*/ 6995 w 10040"/>
                      <a:gd name="connsiteY7" fmla="*/ 9322 h 10125"/>
                      <a:gd name="connsiteX8" fmla="*/ 5307 w 10040"/>
                      <a:gd name="connsiteY8" fmla="*/ 8843 h 10125"/>
                      <a:gd name="connsiteX9" fmla="*/ 4371 w 10040"/>
                      <a:gd name="connsiteY9" fmla="*/ 9912 h 10125"/>
                      <a:gd name="connsiteX10" fmla="*/ 3140 w 10040"/>
                      <a:gd name="connsiteY10" fmla="*/ 10019 h 10125"/>
                      <a:gd name="connsiteX11" fmla="*/ 2179 w 10040"/>
                      <a:gd name="connsiteY11" fmla="*/ 7895 h 10125"/>
                      <a:gd name="connsiteX12" fmla="*/ 1187 w 10040"/>
                      <a:gd name="connsiteY12" fmla="*/ 7495 h 10125"/>
                      <a:gd name="connsiteX13" fmla="*/ 4 w 10040"/>
                      <a:gd name="connsiteY13" fmla="*/ 4039 h 10125"/>
                      <a:gd name="connsiteX0-1" fmla="*/ 4 w 8600"/>
                      <a:gd name="connsiteY0-2" fmla="*/ 4042 h 10128"/>
                      <a:gd name="connsiteX1-3" fmla="*/ 715 w 8600"/>
                      <a:gd name="connsiteY1-4" fmla="*/ 1598 h 10128"/>
                      <a:gd name="connsiteX2-5" fmla="*/ 3130 w 8600"/>
                      <a:gd name="connsiteY2-6" fmla="*/ 1009 h 10128"/>
                      <a:gd name="connsiteX3-7" fmla="*/ 4995 w 8600"/>
                      <a:gd name="connsiteY3-8" fmla="*/ 3 h 10128"/>
                      <a:gd name="connsiteX4-9" fmla="*/ 6720 w 8600"/>
                      <a:gd name="connsiteY4-10" fmla="*/ 1012 h 10128"/>
                      <a:gd name="connsiteX5-11" fmla="*/ 8599 w 8600"/>
                      <a:gd name="connsiteY5-12" fmla="*/ 6800 h 10128"/>
                      <a:gd name="connsiteX6-13" fmla="*/ 6995 w 8600"/>
                      <a:gd name="connsiteY6-14" fmla="*/ 9325 h 10128"/>
                      <a:gd name="connsiteX7-15" fmla="*/ 5307 w 8600"/>
                      <a:gd name="connsiteY7-16" fmla="*/ 8846 h 10128"/>
                      <a:gd name="connsiteX8-17" fmla="*/ 4371 w 8600"/>
                      <a:gd name="connsiteY8-18" fmla="*/ 9915 h 10128"/>
                      <a:gd name="connsiteX9-19" fmla="*/ 3140 w 8600"/>
                      <a:gd name="connsiteY9-20" fmla="*/ 10022 h 10128"/>
                      <a:gd name="connsiteX10-21" fmla="*/ 2179 w 8600"/>
                      <a:gd name="connsiteY10-22" fmla="*/ 7898 h 10128"/>
                      <a:gd name="connsiteX11-23" fmla="*/ 1187 w 8600"/>
                      <a:gd name="connsiteY11-24" fmla="*/ 7498 h 10128"/>
                      <a:gd name="connsiteX12-25" fmla="*/ 4 w 8600"/>
                      <a:gd name="connsiteY12-26" fmla="*/ 4042 h 10128"/>
                      <a:gd name="connsiteX0-27" fmla="*/ 4 w 9326"/>
                      <a:gd name="connsiteY0-28" fmla="*/ 3988 h 9997"/>
                      <a:gd name="connsiteX1-29" fmla="*/ 830 w 9326"/>
                      <a:gd name="connsiteY1-30" fmla="*/ 1575 h 9997"/>
                      <a:gd name="connsiteX2-31" fmla="*/ 3639 w 9326"/>
                      <a:gd name="connsiteY2-32" fmla="*/ 993 h 9997"/>
                      <a:gd name="connsiteX3-33" fmla="*/ 5807 w 9326"/>
                      <a:gd name="connsiteY3-34" fmla="*/ 0 h 9997"/>
                      <a:gd name="connsiteX4-35" fmla="*/ 7813 w 9326"/>
                      <a:gd name="connsiteY4-36" fmla="*/ 996 h 9997"/>
                      <a:gd name="connsiteX5-37" fmla="*/ 9324 w 9326"/>
                      <a:gd name="connsiteY5-38" fmla="*/ 5746 h 9997"/>
                      <a:gd name="connsiteX6-39" fmla="*/ 8133 w 9326"/>
                      <a:gd name="connsiteY6-40" fmla="*/ 9204 h 9997"/>
                      <a:gd name="connsiteX7-41" fmla="*/ 6170 w 9326"/>
                      <a:gd name="connsiteY7-42" fmla="*/ 8731 h 9997"/>
                      <a:gd name="connsiteX8-43" fmla="*/ 5082 w 9326"/>
                      <a:gd name="connsiteY8-44" fmla="*/ 9787 h 9997"/>
                      <a:gd name="connsiteX9-45" fmla="*/ 3650 w 9326"/>
                      <a:gd name="connsiteY9-46" fmla="*/ 9892 h 9997"/>
                      <a:gd name="connsiteX10-47" fmla="*/ 2533 w 9326"/>
                      <a:gd name="connsiteY10-48" fmla="*/ 7795 h 9997"/>
                      <a:gd name="connsiteX11-49" fmla="*/ 1379 w 9326"/>
                      <a:gd name="connsiteY11-50" fmla="*/ 7400 h 9997"/>
                      <a:gd name="connsiteX12-51" fmla="*/ 4 w 9326"/>
                      <a:gd name="connsiteY12-52" fmla="*/ 3988 h 9997"/>
                      <a:gd name="connsiteX0-53" fmla="*/ 4 w 10001"/>
                      <a:gd name="connsiteY0-54" fmla="*/ 3989 h 10041"/>
                      <a:gd name="connsiteX1-55" fmla="*/ 890 w 10001"/>
                      <a:gd name="connsiteY1-56" fmla="*/ 1575 h 10041"/>
                      <a:gd name="connsiteX2-57" fmla="*/ 3902 w 10001"/>
                      <a:gd name="connsiteY2-58" fmla="*/ 993 h 10041"/>
                      <a:gd name="connsiteX3-59" fmla="*/ 6227 w 10001"/>
                      <a:gd name="connsiteY3-60" fmla="*/ 0 h 10041"/>
                      <a:gd name="connsiteX4-61" fmla="*/ 8378 w 10001"/>
                      <a:gd name="connsiteY4-62" fmla="*/ 996 h 10041"/>
                      <a:gd name="connsiteX5-63" fmla="*/ 9998 w 10001"/>
                      <a:gd name="connsiteY5-64" fmla="*/ 5748 h 10041"/>
                      <a:gd name="connsiteX6-65" fmla="*/ 8721 w 10001"/>
                      <a:gd name="connsiteY6-66" fmla="*/ 9207 h 10041"/>
                      <a:gd name="connsiteX7-67" fmla="*/ 5449 w 10001"/>
                      <a:gd name="connsiteY7-68" fmla="*/ 9790 h 10041"/>
                      <a:gd name="connsiteX8-69" fmla="*/ 3914 w 10001"/>
                      <a:gd name="connsiteY8-70" fmla="*/ 9895 h 10041"/>
                      <a:gd name="connsiteX9-71" fmla="*/ 2716 w 10001"/>
                      <a:gd name="connsiteY9-72" fmla="*/ 7797 h 10041"/>
                      <a:gd name="connsiteX10-73" fmla="*/ 1479 w 10001"/>
                      <a:gd name="connsiteY10-74" fmla="*/ 7402 h 10041"/>
                      <a:gd name="connsiteX11-75" fmla="*/ 4 w 10001"/>
                      <a:gd name="connsiteY11-76" fmla="*/ 3989 h 10041"/>
                      <a:gd name="connsiteX0-77" fmla="*/ 4 w 10001"/>
                      <a:gd name="connsiteY0-78" fmla="*/ 3989 h 14825"/>
                      <a:gd name="connsiteX1-79" fmla="*/ 890 w 10001"/>
                      <a:gd name="connsiteY1-80" fmla="*/ 1575 h 14825"/>
                      <a:gd name="connsiteX2-81" fmla="*/ 3902 w 10001"/>
                      <a:gd name="connsiteY2-82" fmla="*/ 993 h 14825"/>
                      <a:gd name="connsiteX3-83" fmla="*/ 6227 w 10001"/>
                      <a:gd name="connsiteY3-84" fmla="*/ 0 h 14825"/>
                      <a:gd name="connsiteX4-85" fmla="*/ 8378 w 10001"/>
                      <a:gd name="connsiteY4-86" fmla="*/ 996 h 14825"/>
                      <a:gd name="connsiteX5-87" fmla="*/ 9998 w 10001"/>
                      <a:gd name="connsiteY5-88" fmla="*/ 5748 h 14825"/>
                      <a:gd name="connsiteX6-89" fmla="*/ 8721 w 10001"/>
                      <a:gd name="connsiteY6-90" fmla="*/ 9207 h 14825"/>
                      <a:gd name="connsiteX7-91" fmla="*/ 6011 w 10001"/>
                      <a:gd name="connsiteY7-92" fmla="*/ 14823 h 14825"/>
                      <a:gd name="connsiteX8-93" fmla="*/ 3914 w 10001"/>
                      <a:gd name="connsiteY8-94" fmla="*/ 9895 h 14825"/>
                      <a:gd name="connsiteX9-95" fmla="*/ 2716 w 10001"/>
                      <a:gd name="connsiteY9-96" fmla="*/ 7797 h 14825"/>
                      <a:gd name="connsiteX10-97" fmla="*/ 1479 w 10001"/>
                      <a:gd name="connsiteY10-98" fmla="*/ 7402 h 14825"/>
                      <a:gd name="connsiteX11-99" fmla="*/ 4 w 10001"/>
                      <a:gd name="connsiteY11-100" fmla="*/ 3989 h 14825"/>
                      <a:gd name="connsiteX0-101" fmla="*/ 4 w 10001"/>
                      <a:gd name="connsiteY0-102" fmla="*/ 7436 h 18272"/>
                      <a:gd name="connsiteX1-103" fmla="*/ 890 w 10001"/>
                      <a:gd name="connsiteY1-104" fmla="*/ 5022 h 18272"/>
                      <a:gd name="connsiteX2-105" fmla="*/ 3902 w 10001"/>
                      <a:gd name="connsiteY2-106" fmla="*/ 4440 h 18272"/>
                      <a:gd name="connsiteX3-107" fmla="*/ 6026 w 10001"/>
                      <a:gd name="connsiteY3-108" fmla="*/ 0 h 18272"/>
                      <a:gd name="connsiteX4-109" fmla="*/ 8378 w 10001"/>
                      <a:gd name="connsiteY4-110" fmla="*/ 4443 h 18272"/>
                      <a:gd name="connsiteX5-111" fmla="*/ 9998 w 10001"/>
                      <a:gd name="connsiteY5-112" fmla="*/ 9195 h 18272"/>
                      <a:gd name="connsiteX6-113" fmla="*/ 8721 w 10001"/>
                      <a:gd name="connsiteY6-114" fmla="*/ 12654 h 18272"/>
                      <a:gd name="connsiteX7-115" fmla="*/ 6011 w 10001"/>
                      <a:gd name="connsiteY7-116" fmla="*/ 18270 h 18272"/>
                      <a:gd name="connsiteX8-117" fmla="*/ 3914 w 10001"/>
                      <a:gd name="connsiteY8-118" fmla="*/ 13342 h 18272"/>
                      <a:gd name="connsiteX9-119" fmla="*/ 2716 w 10001"/>
                      <a:gd name="connsiteY9-120" fmla="*/ 11244 h 18272"/>
                      <a:gd name="connsiteX10-121" fmla="*/ 1479 w 10001"/>
                      <a:gd name="connsiteY10-122" fmla="*/ 10849 h 18272"/>
                      <a:gd name="connsiteX11-123" fmla="*/ 4 w 10001"/>
                      <a:gd name="connsiteY11-124" fmla="*/ 7436 h 18272"/>
                      <a:gd name="connsiteX0-125" fmla="*/ 1 w 9998"/>
                      <a:gd name="connsiteY0-126" fmla="*/ 7436 h 18272"/>
                      <a:gd name="connsiteX1-127" fmla="*/ 3899 w 9998"/>
                      <a:gd name="connsiteY1-128" fmla="*/ 4440 h 18272"/>
                      <a:gd name="connsiteX2-129" fmla="*/ 6023 w 9998"/>
                      <a:gd name="connsiteY2-130" fmla="*/ 0 h 18272"/>
                      <a:gd name="connsiteX3-131" fmla="*/ 8375 w 9998"/>
                      <a:gd name="connsiteY3-132" fmla="*/ 4443 h 18272"/>
                      <a:gd name="connsiteX4-133" fmla="*/ 9995 w 9998"/>
                      <a:gd name="connsiteY4-134" fmla="*/ 9195 h 18272"/>
                      <a:gd name="connsiteX5-135" fmla="*/ 8718 w 9998"/>
                      <a:gd name="connsiteY5-136" fmla="*/ 12654 h 18272"/>
                      <a:gd name="connsiteX6-137" fmla="*/ 6008 w 9998"/>
                      <a:gd name="connsiteY6-138" fmla="*/ 18270 h 18272"/>
                      <a:gd name="connsiteX7-139" fmla="*/ 3911 w 9998"/>
                      <a:gd name="connsiteY7-140" fmla="*/ 13342 h 18272"/>
                      <a:gd name="connsiteX8-141" fmla="*/ 2713 w 9998"/>
                      <a:gd name="connsiteY8-142" fmla="*/ 11244 h 18272"/>
                      <a:gd name="connsiteX9-143" fmla="*/ 1476 w 9998"/>
                      <a:gd name="connsiteY9-144" fmla="*/ 10849 h 18272"/>
                      <a:gd name="connsiteX10-145" fmla="*/ 1 w 9998"/>
                      <a:gd name="connsiteY10-146" fmla="*/ 7436 h 18272"/>
                      <a:gd name="connsiteX0-147" fmla="*/ 35 w 8559"/>
                      <a:gd name="connsiteY0-148" fmla="*/ 5938 h 10000"/>
                      <a:gd name="connsiteX1-149" fmla="*/ 2459 w 8559"/>
                      <a:gd name="connsiteY1-150" fmla="*/ 2430 h 10000"/>
                      <a:gd name="connsiteX2-151" fmla="*/ 4583 w 8559"/>
                      <a:gd name="connsiteY2-152" fmla="*/ 0 h 10000"/>
                      <a:gd name="connsiteX3-153" fmla="*/ 6936 w 8559"/>
                      <a:gd name="connsiteY3-154" fmla="*/ 2432 h 10000"/>
                      <a:gd name="connsiteX4-155" fmla="*/ 8556 w 8559"/>
                      <a:gd name="connsiteY4-156" fmla="*/ 5032 h 10000"/>
                      <a:gd name="connsiteX5-157" fmla="*/ 7279 w 8559"/>
                      <a:gd name="connsiteY5-158" fmla="*/ 6925 h 10000"/>
                      <a:gd name="connsiteX6-159" fmla="*/ 4568 w 8559"/>
                      <a:gd name="connsiteY6-160" fmla="*/ 9999 h 10000"/>
                      <a:gd name="connsiteX7-161" fmla="*/ 2471 w 8559"/>
                      <a:gd name="connsiteY7-162" fmla="*/ 7302 h 10000"/>
                      <a:gd name="connsiteX8-163" fmla="*/ 1273 w 8559"/>
                      <a:gd name="connsiteY8-164" fmla="*/ 6154 h 10000"/>
                      <a:gd name="connsiteX9-165" fmla="*/ 35 w 8559"/>
                      <a:gd name="connsiteY9-166" fmla="*/ 5938 h 10000"/>
                      <a:gd name="connsiteX0-167" fmla="*/ 49 w 9820"/>
                      <a:gd name="connsiteY0-168" fmla="*/ 4655 h 10000"/>
                      <a:gd name="connsiteX1-169" fmla="*/ 2693 w 9820"/>
                      <a:gd name="connsiteY1-170" fmla="*/ 2430 h 10000"/>
                      <a:gd name="connsiteX2-171" fmla="*/ 5175 w 9820"/>
                      <a:gd name="connsiteY2-172" fmla="*/ 0 h 10000"/>
                      <a:gd name="connsiteX3-173" fmla="*/ 7924 w 9820"/>
                      <a:gd name="connsiteY3-174" fmla="*/ 2432 h 10000"/>
                      <a:gd name="connsiteX4-175" fmla="*/ 9816 w 9820"/>
                      <a:gd name="connsiteY4-176" fmla="*/ 5032 h 10000"/>
                      <a:gd name="connsiteX5-177" fmla="*/ 8324 w 9820"/>
                      <a:gd name="connsiteY5-178" fmla="*/ 6925 h 10000"/>
                      <a:gd name="connsiteX6-179" fmla="*/ 5157 w 9820"/>
                      <a:gd name="connsiteY6-180" fmla="*/ 9999 h 10000"/>
                      <a:gd name="connsiteX7-181" fmla="*/ 2707 w 9820"/>
                      <a:gd name="connsiteY7-182" fmla="*/ 7302 h 10000"/>
                      <a:gd name="connsiteX8-183" fmla="*/ 1307 w 9820"/>
                      <a:gd name="connsiteY8-184" fmla="*/ 6154 h 10000"/>
                      <a:gd name="connsiteX9-185" fmla="*/ 49 w 9820"/>
                      <a:gd name="connsiteY9-186" fmla="*/ 4655 h 10000"/>
                      <a:gd name="connsiteX0-187" fmla="*/ 45 w 9995"/>
                      <a:gd name="connsiteY0-188" fmla="*/ 4655 h 10000"/>
                      <a:gd name="connsiteX1-189" fmla="*/ 2737 w 9995"/>
                      <a:gd name="connsiteY1-190" fmla="*/ 2430 h 10000"/>
                      <a:gd name="connsiteX2-191" fmla="*/ 5265 w 9995"/>
                      <a:gd name="connsiteY2-192" fmla="*/ 0 h 10000"/>
                      <a:gd name="connsiteX3-193" fmla="*/ 8064 w 9995"/>
                      <a:gd name="connsiteY3-194" fmla="*/ 2432 h 10000"/>
                      <a:gd name="connsiteX4-195" fmla="*/ 9991 w 9995"/>
                      <a:gd name="connsiteY4-196" fmla="*/ 5032 h 10000"/>
                      <a:gd name="connsiteX5-197" fmla="*/ 8472 w 9995"/>
                      <a:gd name="connsiteY5-198" fmla="*/ 6925 h 10000"/>
                      <a:gd name="connsiteX6-199" fmla="*/ 5247 w 9995"/>
                      <a:gd name="connsiteY6-200" fmla="*/ 9999 h 10000"/>
                      <a:gd name="connsiteX7-201" fmla="*/ 2752 w 9995"/>
                      <a:gd name="connsiteY7-202" fmla="*/ 7302 h 10000"/>
                      <a:gd name="connsiteX8-203" fmla="*/ 1374 w 9995"/>
                      <a:gd name="connsiteY8-204" fmla="*/ 6984 h 10000"/>
                      <a:gd name="connsiteX9-205" fmla="*/ 45 w 9995"/>
                      <a:gd name="connsiteY9-206" fmla="*/ 4655 h 10000"/>
                      <a:gd name="connsiteX0-207" fmla="*/ 45 w 10000"/>
                      <a:gd name="connsiteY0-208" fmla="*/ 5032 h 10377"/>
                      <a:gd name="connsiteX1-209" fmla="*/ 2738 w 10000"/>
                      <a:gd name="connsiteY1-210" fmla="*/ 2807 h 10377"/>
                      <a:gd name="connsiteX2-211" fmla="*/ 4886 w 10000"/>
                      <a:gd name="connsiteY2-212" fmla="*/ 0 h 10377"/>
                      <a:gd name="connsiteX3-213" fmla="*/ 8068 w 10000"/>
                      <a:gd name="connsiteY3-214" fmla="*/ 2809 h 10377"/>
                      <a:gd name="connsiteX4-215" fmla="*/ 9996 w 10000"/>
                      <a:gd name="connsiteY4-216" fmla="*/ 5409 h 10377"/>
                      <a:gd name="connsiteX5-217" fmla="*/ 8476 w 10000"/>
                      <a:gd name="connsiteY5-218" fmla="*/ 7302 h 10377"/>
                      <a:gd name="connsiteX6-219" fmla="*/ 5250 w 10000"/>
                      <a:gd name="connsiteY6-220" fmla="*/ 10376 h 10377"/>
                      <a:gd name="connsiteX7-221" fmla="*/ 2753 w 10000"/>
                      <a:gd name="connsiteY7-222" fmla="*/ 7679 h 10377"/>
                      <a:gd name="connsiteX8-223" fmla="*/ 1375 w 10000"/>
                      <a:gd name="connsiteY8-224" fmla="*/ 7361 h 10377"/>
                      <a:gd name="connsiteX9-225" fmla="*/ 45 w 10000"/>
                      <a:gd name="connsiteY9-226" fmla="*/ 5032 h 10377"/>
                      <a:gd name="connsiteX0-227" fmla="*/ 45 w 10000"/>
                      <a:gd name="connsiteY0-228" fmla="*/ 5036 h 10381"/>
                      <a:gd name="connsiteX1-229" fmla="*/ 2738 w 10000"/>
                      <a:gd name="connsiteY1-230" fmla="*/ 2811 h 10381"/>
                      <a:gd name="connsiteX2-231" fmla="*/ 4886 w 10000"/>
                      <a:gd name="connsiteY2-232" fmla="*/ 4 h 10381"/>
                      <a:gd name="connsiteX3-233" fmla="*/ 8068 w 10000"/>
                      <a:gd name="connsiteY3-234" fmla="*/ 2813 h 10381"/>
                      <a:gd name="connsiteX4-235" fmla="*/ 9996 w 10000"/>
                      <a:gd name="connsiteY4-236" fmla="*/ 5413 h 10381"/>
                      <a:gd name="connsiteX5-237" fmla="*/ 8476 w 10000"/>
                      <a:gd name="connsiteY5-238" fmla="*/ 7306 h 10381"/>
                      <a:gd name="connsiteX6-239" fmla="*/ 5250 w 10000"/>
                      <a:gd name="connsiteY6-240" fmla="*/ 10380 h 10381"/>
                      <a:gd name="connsiteX7-241" fmla="*/ 2753 w 10000"/>
                      <a:gd name="connsiteY7-242" fmla="*/ 7683 h 10381"/>
                      <a:gd name="connsiteX8-243" fmla="*/ 1375 w 10000"/>
                      <a:gd name="connsiteY8-244" fmla="*/ 7365 h 10381"/>
                      <a:gd name="connsiteX9-245" fmla="*/ 45 w 10000"/>
                      <a:gd name="connsiteY9-246" fmla="*/ 5036 h 10381"/>
                      <a:gd name="connsiteX0-247" fmla="*/ 45 w 10000"/>
                      <a:gd name="connsiteY0-248" fmla="*/ 5036 h 10796"/>
                      <a:gd name="connsiteX1-249" fmla="*/ 2738 w 10000"/>
                      <a:gd name="connsiteY1-250" fmla="*/ 2811 h 10796"/>
                      <a:gd name="connsiteX2-251" fmla="*/ 4886 w 10000"/>
                      <a:gd name="connsiteY2-252" fmla="*/ 4 h 10796"/>
                      <a:gd name="connsiteX3-253" fmla="*/ 8068 w 10000"/>
                      <a:gd name="connsiteY3-254" fmla="*/ 2813 h 10796"/>
                      <a:gd name="connsiteX4-255" fmla="*/ 9996 w 10000"/>
                      <a:gd name="connsiteY4-256" fmla="*/ 5413 h 10796"/>
                      <a:gd name="connsiteX5-257" fmla="*/ 8476 w 10000"/>
                      <a:gd name="connsiteY5-258" fmla="*/ 7306 h 10796"/>
                      <a:gd name="connsiteX6-259" fmla="*/ 5202 w 10000"/>
                      <a:gd name="connsiteY6-260" fmla="*/ 10795 h 10796"/>
                      <a:gd name="connsiteX7-261" fmla="*/ 2753 w 10000"/>
                      <a:gd name="connsiteY7-262" fmla="*/ 7683 h 10796"/>
                      <a:gd name="connsiteX8-263" fmla="*/ 1375 w 10000"/>
                      <a:gd name="connsiteY8-264" fmla="*/ 7365 h 10796"/>
                      <a:gd name="connsiteX9-265" fmla="*/ 45 w 10000"/>
                      <a:gd name="connsiteY9-266" fmla="*/ 5036 h 10796"/>
                      <a:gd name="connsiteX0-267" fmla="*/ 45 w 10000"/>
                      <a:gd name="connsiteY0-268" fmla="*/ 5036 h 10795"/>
                      <a:gd name="connsiteX1-269" fmla="*/ 2738 w 10000"/>
                      <a:gd name="connsiteY1-270" fmla="*/ 2811 h 10795"/>
                      <a:gd name="connsiteX2-271" fmla="*/ 4886 w 10000"/>
                      <a:gd name="connsiteY2-272" fmla="*/ 4 h 10795"/>
                      <a:gd name="connsiteX3-273" fmla="*/ 8068 w 10000"/>
                      <a:gd name="connsiteY3-274" fmla="*/ 2813 h 10795"/>
                      <a:gd name="connsiteX4-275" fmla="*/ 9996 w 10000"/>
                      <a:gd name="connsiteY4-276" fmla="*/ 5413 h 10795"/>
                      <a:gd name="connsiteX5-277" fmla="*/ 8476 w 10000"/>
                      <a:gd name="connsiteY5-278" fmla="*/ 7306 h 10795"/>
                      <a:gd name="connsiteX6-279" fmla="*/ 5202 w 10000"/>
                      <a:gd name="connsiteY6-280" fmla="*/ 10795 h 10795"/>
                      <a:gd name="connsiteX7-281" fmla="*/ 2753 w 10000"/>
                      <a:gd name="connsiteY7-282" fmla="*/ 7683 h 10795"/>
                      <a:gd name="connsiteX8-283" fmla="*/ 1375 w 10000"/>
                      <a:gd name="connsiteY8-284" fmla="*/ 7365 h 10795"/>
                      <a:gd name="connsiteX9-285" fmla="*/ 45 w 10000"/>
                      <a:gd name="connsiteY9-286" fmla="*/ 5036 h 10795"/>
                      <a:gd name="connsiteX0-287" fmla="*/ 45 w 10000"/>
                      <a:gd name="connsiteY0-288" fmla="*/ 5036 h 10795"/>
                      <a:gd name="connsiteX1-289" fmla="*/ 2738 w 10000"/>
                      <a:gd name="connsiteY1-290" fmla="*/ 2811 h 10795"/>
                      <a:gd name="connsiteX2-291" fmla="*/ 4886 w 10000"/>
                      <a:gd name="connsiteY2-292" fmla="*/ 4 h 10795"/>
                      <a:gd name="connsiteX3-293" fmla="*/ 8068 w 10000"/>
                      <a:gd name="connsiteY3-294" fmla="*/ 2813 h 10795"/>
                      <a:gd name="connsiteX4-295" fmla="*/ 9996 w 10000"/>
                      <a:gd name="connsiteY4-296" fmla="*/ 5413 h 10795"/>
                      <a:gd name="connsiteX5-297" fmla="*/ 8476 w 10000"/>
                      <a:gd name="connsiteY5-298" fmla="*/ 7306 h 10795"/>
                      <a:gd name="connsiteX6-299" fmla="*/ 5202 w 10000"/>
                      <a:gd name="connsiteY6-300" fmla="*/ 10795 h 10795"/>
                      <a:gd name="connsiteX7-301" fmla="*/ 2753 w 10000"/>
                      <a:gd name="connsiteY7-302" fmla="*/ 7683 h 10795"/>
                      <a:gd name="connsiteX8-303" fmla="*/ 1375 w 10000"/>
                      <a:gd name="connsiteY8-304" fmla="*/ 7365 h 10795"/>
                      <a:gd name="connsiteX9-305" fmla="*/ 45 w 10000"/>
                      <a:gd name="connsiteY9-306" fmla="*/ 5036 h 10795"/>
                      <a:gd name="connsiteX0-307" fmla="*/ 4 w 9959"/>
                      <a:gd name="connsiteY0-308" fmla="*/ 5593 h 11352"/>
                      <a:gd name="connsiteX1-309" fmla="*/ 1089 w 9959"/>
                      <a:gd name="connsiteY1-310" fmla="*/ 469 h 11352"/>
                      <a:gd name="connsiteX2-311" fmla="*/ 4845 w 9959"/>
                      <a:gd name="connsiteY2-312" fmla="*/ 561 h 11352"/>
                      <a:gd name="connsiteX3-313" fmla="*/ 8027 w 9959"/>
                      <a:gd name="connsiteY3-314" fmla="*/ 3370 h 11352"/>
                      <a:gd name="connsiteX4-315" fmla="*/ 9955 w 9959"/>
                      <a:gd name="connsiteY4-316" fmla="*/ 5970 h 11352"/>
                      <a:gd name="connsiteX5-317" fmla="*/ 8435 w 9959"/>
                      <a:gd name="connsiteY5-318" fmla="*/ 7863 h 11352"/>
                      <a:gd name="connsiteX6-319" fmla="*/ 5161 w 9959"/>
                      <a:gd name="connsiteY6-320" fmla="*/ 11352 h 11352"/>
                      <a:gd name="connsiteX7-321" fmla="*/ 2712 w 9959"/>
                      <a:gd name="connsiteY7-322" fmla="*/ 8240 h 11352"/>
                      <a:gd name="connsiteX8-323" fmla="*/ 1334 w 9959"/>
                      <a:gd name="connsiteY8-324" fmla="*/ 7922 h 11352"/>
                      <a:gd name="connsiteX9-325" fmla="*/ 4 w 9959"/>
                      <a:gd name="connsiteY9-326" fmla="*/ 5593 h 11352"/>
                      <a:gd name="connsiteX0-327" fmla="*/ 0 w 11223"/>
                      <a:gd name="connsiteY0-328" fmla="*/ 3835 h 9929"/>
                      <a:gd name="connsiteX1-329" fmla="*/ 2316 w 11223"/>
                      <a:gd name="connsiteY1-330" fmla="*/ 342 h 9929"/>
                      <a:gd name="connsiteX2-331" fmla="*/ 6088 w 11223"/>
                      <a:gd name="connsiteY2-332" fmla="*/ 423 h 9929"/>
                      <a:gd name="connsiteX3-333" fmla="*/ 9283 w 11223"/>
                      <a:gd name="connsiteY3-334" fmla="*/ 2898 h 9929"/>
                      <a:gd name="connsiteX4-335" fmla="*/ 11219 w 11223"/>
                      <a:gd name="connsiteY4-336" fmla="*/ 5188 h 9929"/>
                      <a:gd name="connsiteX5-337" fmla="*/ 9693 w 11223"/>
                      <a:gd name="connsiteY5-338" fmla="*/ 6856 h 9929"/>
                      <a:gd name="connsiteX6-339" fmla="*/ 6405 w 11223"/>
                      <a:gd name="connsiteY6-340" fmla="*/ 9929 h 9929"/>
                      <a:gd name="connsiteX7-341" fmla="*/ 3946 w 11223"/>
                      <a:gd name="connsiteY7-342" fmla="*/ 7188 h 9929"/>
                      <a:gd name="connsiteX8-343" fmla="*/ 2562 w 11223"/>
                      <a:gd name="connsiteY8-344" fmla="*/ 6908 h 9929"/>
                      <a:gd name="connsiteX9-345" fmla="*/ 0 w 11223"/>
                      <a:gd name="connsiteY9-346" fmla="*/ 3835 h 9929"/>
                      <a:gd name="connsiteX0-347" fmla="*/ 0 w 9999"/>
                      <a:gd name="connsiteY0-348" fmla="*/ 3862 h 10000"/>
                      <a:gd name="connsiteX1-349" fmla="*/ 2064 w 9999"/>
                      <a:gd name="connsiteY1-350" fmla="*/ 344 h 10000"/>
                      <a:gd name="connsiteX2-351" fmla="*/ 5425 w 9999"/>
                      <a:gd name="connsiteY2-352" fmla="*/ 426 h 10000"/>
                      <a:gd name="connsiteX3-353" fmla="*/ 8271 w 9999"/>
                      <a:gd name="connsiteY3-354" fmla="*/ 2919 h 10000"/>
                      <a:gd name="connsiteX4-355" fmla="*/ 9996 w 9999"/>
                      <a:gd name="connsiteY4-356" fmla="*/ 5225 h 10000"/>
                      <a:gd name="connsiteX5-357" fmla="*/ 8637 w 9999"/>
                      <a:gd name="connsiteY5-358" fmla="*/ 6905 h 10000"/>
                      <a:gd name="connsiteX6-359" fmla="*/ 5707 w 9999"/>
                      <a:gd name="connsiteY6-360" fmla="*/ 10000 h 10000"/>
                      <a:gd name="connsiteX7-361" fmla="*/ 2283 w 9999"/>
                      <a:gd name="connsiteY7-362" fmla="*/ 6957 h 10000"/>
                      <a:gd name="connsiteX8-363" fmla="*/ 0 w 9999"/>
                      <a:gd name="connsiteY8-364" fmla="*/ 3862 h 10000"/>
                      <a:gd name="connsiteX0-365" fmla="*/ 124 w 10124"/>
                      <a:gd name="connsiteY0-366" fmla="*/ 3862 h 10000"/>
                      <a:gd name="connsiteX1-367" fmla="*/ 2188 w 10124"/>
                      <a:gd name="connsiteY1-368" fmla="*/ 344 h 10000"/>
                      <a:gd name="connsiteX2-369" fmla="*/ 5550 w 10124"/>
                      <a:gd name="connsiteY2-370" fmla="*/ 426 h 10000"/>
                      <a:gd name="connsiteX3-371" fmla="*/ 8396 w 10124"/>
                      <a:gd name="connsiteY3-372" fmla="*/ 2919 h 10000"/>
                      <a:gd name="connsiteX4-373" fmla="*/ 10121 w 10124"/>
                      <a:gd name="connsiteY4-374" fmla="*/ 5225 h 10000"/>
                      <a:gd name="connsiteX5-375" fmla="*/ 8762 w 10124"/>
                      <a:gd name="connsiteY5-376" fmla="*/ 6905 h 10000"/>
                      <a:gd name="connsiteX6-377" fmla="*/ 5832 w 10124"/>
                      <a:gd name="connsiteY6-378" fmla="*/ 10000 h 10000"/>
                      <a:gd name="connsiteX7-379" fmla="*/ 124 w 10124"/>
                      <a:gd name="connsiteY7-380" fmla="*/ 3862 h 10000"/>
                      <a:gd name="connsiteX0-381" fmla="*/ 43 w 10045"/>
                      <a:gd name="connsiteY0-382" fmla="*/ 3862 h 6912"/>
                      <a:gd name="connsiteX1-383" fmla="*/ 2107 w 10045"/>
                      <a:gd name="connsiteY1-384" fmla="*/ 344 h 6912"/>
                      <a:gd name="connsiteX2-385" fmla="*/ 5469 w 10045"/>
                      <a:gd name="connsiteY2-386" fmla="*/ 426 h 6912"/>
                      <a:gd name="connsiteX3-387" fmla="*/ 8315 w 10045"/>
                      <a:gd name="connsiteY3-388" fmla="*/ 2919 h 6912"/>
                      <a:gd name="connsiteX4-389" fmla="*/ 10040 w 10045"/>
                      <a:gd name="connsiteY4-390" fmla="*/ 5225 h 6912"/>
                      <a:gd name="connsiteX5-391" fmla="*/ 8681 w 10045"/>
                      <a:gd name="connsiteY5-392" fmla="*/ 6905 h 6912"/>
                      <a:gd name="connsiteX6-393" fmla="*/ 3967 w 10045"/>
                      <a:gd name="connsiteY6-394" fmla="*/ 5885 h 6912"/>
                      <a:gd name="connsiteX7-395" fmla="*/ 43 w 10045"/>
                      <a:gd name="connsiteY7-396" fmla="*/ 3862 h 6912"/>
                      <a:gd name="connsiteX0-397" fmla="*/ 47 w 10004"/>
                      <a:gd name="connsiteY0-398" fmla="*/ 5106 h 9519"/>
                      <a:gd name="connsiteX1-399" fmla="*/ 2102 w 10004"/>
                      <a:gd name="connsiteY1-400" fmla="*/ 17 h 9519"/>
                      <a:gd name="connsiteX2-401" fmla="*/ 6651 w 10004"/>
                      <a:gd name="connsiteY2-402" fmla="*/ 3484 h 9519"/>
                      <a:gd name="connsiteX3-403" fmla="*/ 8282 w 10004"/>
                      <a:gd name="connsiteY3-404" fmla="*/ 3742 h 9519"/>
                      <a:gd name="connsiteX4-405" fmla="*/ 9999 w 10004"/>
                      <a:gd name="connsiteY4-406" fmla="*/ 7078 h 9519"/>
                      <a:gd name="connsiteX5-407" fmla="*/ 8646 w 10004"/>
                      <a:gd name="connsiteY5-408" fmla="*/ 9509 h 9519"/>
                      <a:gd name="connsiteX6-409" fmla="*/ 3953 w 10004"/>
                      <a:gd name="connsiteY6-410" fmla="*/ 8033 h 9519"/>
                      <a:gd name="connsiteX7-411" fmla="*/ 47 w 10004"/>
                      <a:gd name="connsiteY7-412" fmla="*/ 5106 h 9519"/>
                      <a:gd name="connsiteX0-413" fmla="*/ 43 w 9996"/>
                      <a:gd name="connsiteY0-414" fmla="*/ 6232 h 10868"/>
                      <a:gd name="connsiteX1-415" fmla="*/ 2097 w 9996"/>
                      <a:gd name="connsiteY1-416" fmla="*/ 886 h 10868"/>
                      <a:gd name="connsiteX2-417" fmla="*/ 5642 w 9996"/>
                      <a:gd name="connsiteY2-418" fmla="*/ 385 h 10868"/>
                      <a:gd name="connsiteX3-419" fmla="*/ 8275 w 9996"/>
                      <a:gd name="connsiteY3-420" fmla="*/ 4799 h 10868"/>
                      <a:gd name="connsiteX4-421" fmla="*/ 9991 w 9996"/>
                      <a:gd name="connsiteY4-422" fmla="*/ 8304 h 10868"/>
                      <a:gd name="connsiteX5-423" fmla="*/ 8639 w 9996"/>
                      <a:gd name="connsiteY5-424" fmla="*/ 10857 h 10868"/>
                      <a:gd name="connsiteX6-425" fmla="*/ 3947 w 9996"/>
                      <a:gd name="connsiteY6-426" fmla="*/ 9307 h 10868"/>
                      <a:gd name="connsiteX7-427" fmla="*/ 43 w 9996"/>
                      <a:gd name="connsiteY7-428" fmla="*/ 6232 h 10868"/>
                      <a:gd name="connsiteX0-429" fmla="*/ 43 w 10004"/>
                      <a:gd name="connsiteY0-430" fmla="*/ 5543 h 9809"/>
                      <a:gd name="connsiteX1-431" fmla="*/ 2098 w 10004"/>
                      <a:gd name="connsiteY1-432" fmla="*/ 624 h 9809"/>
                      <a:gd name="connsiteX2-433" fmla="*/ 5644 w 10004"/>
                      <a:gd name="connsiteY2-434" fmla="*/ 163 h 9809"/>
                      <a:gd name="connsiteX3-435" fmla="*/ 8163 w 10004"/>
                      <a:gd name="connsiteY3-436" fmla="*/ 1492 h 9809"/>
                      <a:gd name="connsiteX4-437" fmla="*/ 9995 w 10004"/>
                      <a:gd name="connsiteY4-438" fmla="*/ 7450 h 9809"/>
                      <a:gd name="connsiteX5-439" fmla="*/ 8642 w 10004"/>
                      <a:gd name="connsiteY5-440" fmla="*/ 9799 h 9809"/>
                      <a:gd name="connsiteX6-441" fmla="*/ 3949 w 10004"/>
                      <a:gd name="connsiteY6-442" fmla="*/ 8373 h 9809"/>
                      <a:gd name="connsiteX7-443" fmla="*/ 43 w 10004"/>
                      <a:gd name="connsiteY7-444" fmla="*/ 5543 h 9809"/>
                      <a:gd name="connsiteX0-445" fmla="*/ 43 w 8950"/>
                      <a:gd name="connsiteY0-446" fmla="*/ 5651 h 10081"/>
                      <a:gd name="connsiteX1-447" fmla="*/ 2097 w 8950"/>
                      <a:gd name="connsiteY1-448" fmla="*/ 636 h 10081"/>
                      <a:gd name="connsiteX2-449" fmla="*/ 5642 w 8950"/>
                      <a:gd name="connsiteY2-450" fmla="*/ 166 h 10081"/>
                      <a:gd name="connsiteX3-451" fmla="*/ 8160 w 8950"/>
                      <a:gd name="connsiteY3-452" fmla="*/ 1521 h 10081"/>
                      <a:gd name="connsiteX4-453" fmla="*/ 8473 w 8950"/>
                      <a:gd name="connsiteY4-454" fmla="*/ 5322 h 10081"/>
                      <a:gd name="connsiteX5-455" fmla="*/ 8639 w 8950"/>
                      <a:gd name="connsiteY5-456" fmla="*/ 9990 h 10081"/>
                      <a:gd name="connsiteX6-457" fmla="*/ 3947 w 8950"/>
                      <a:gd name="connsiteY6-458" fmla="*/ 8536 h 10081"/>
                      <a:gd name="connsiteX7-459" fmla="*/ 43 w 8950"/>
                      <a:gd name="connsiteY7-460" fmla="*/ 5651 h 10081"/>
                      <a:gd name="connsiteX0-461" fmla="*/ 48 w 9651"/>
                      <a:gd name="connsiteY0-462" fmla="*/ 5606 h 8648"/>
                      <a:gd name="connsiteX1-463" fmla="*/ 2343 w 9651"/>
                      <a:gd name="connsiteY1-464" fmla="*/ 631 h 8648"/>
                      <a:gd name="connsiteX2-465" fmla="*/ 6304 w 9651"/>
                      <a:gd name="connsiteY2-466" fmla="*/ 165 h 8648"/>
                      <a:gd name="connsiteX3-467" fmla="*/ 9117 w 9651"/>
                      <a:gd name="connsiteY3-468" fmla="*/ 1509 h 8648"/>
                      <a:gd name="connsiteX4-469" fmla="*/ 9467 w 9651"/>
                      <a:gd name="connsiteY4-470" fmla="*/ 5279 h 8648"/>
                      <a:gd name="connsiteX5-471" fmla="*/ 6997 w 9651"/>
                      <a:gd name="connsiteY5-472" fmla="*/ 8019 h 8648"/>
                      <a:gd name="connsiteX6-473" fmla="*/ 4410 w 9651"/>
                      <a:gd name="connsiteY6-474" fmla="*/ 8467 h 8648"/>
                      <a:gd name="connsiteX7-475" fmla="*/ 48 w 9651"/>
                      <a:gd name="connsiteY7-476" fmla="*/ 5606 h 8648"/>
                      <a:gd name="connsiteX0-477" fmla="*/ 41 w 9991"/>
                      <a:gd name="connsiteY0-478" fmla="*/ 6482 h 9316"/>
                      <a:gd name="connsiteX1-479" fmla="*/ 2419 w 9991"/>
                      <a:gd name="connsiteY1-480" fmla="*/ 730 h 9316"/>
                      <a:gd name="connsiteX2-481" fmla="*/ 6523 w 9991"/>
                      <a:gd name="connsiteY2-482" fmla="*/ 191 h 9316"/>
                      <a:gd name="connsiteX3-483" fmla="*/ 9438 w 9991"/>
                      <a:gd name="connsiteY3-484" fmla="*/ 1745 h 9316"/>
                      <a:gd name="connsiteX4-485" fmla="*/ 9800 w 9991"/>
                      <a:gd name="connsiteY4-486" fmla="*/ 6104 h 9316"/>
                      <a:gd name="connsiteX5-487" fmla="*/ 7241 w 9991"/>
                      <a:gd name="connsiteY5-488" fmla="*/ 9273 h 9316"/>
                      <a:gd name="connsiteX6-489" fmla="*/ 1411 w 9991"/>
                      <a:gd name="connsiteY6-490" fmla="*/ 7856 h 9316"/>
                      <a:gd name="connsiteX7-491" fmla="*/ 41 w 9991"/>
                      <a:gd name="connsiteY7-492" fmla="*/ 6482 h 9316"/>
                      <a:gd name="connsiteX0-493" fmla="*/ 19 w 10708"/>
                      <a:gd name="connsiteY0-494" fmla="*/ 7721 h 10038"/>
                      <a:gd name="connsiteX1-495" fmla="*/ 3129 w 10708"/>
                      <a:gd name="connsiteY1-496" fmla="*/ 825 h 10038"/>
                      <a:gd name="connsiteX2-497" fmla="*/ 7237 w 10708"/>
                      <a:gd name="connsiteY2-498" fmla="*/ 246 h 10038"/>
                      <a:gd name="connsiteX3-499" fmla="*/ 10155 w 10708"/>
                      <a:gd name="connsiteY3-500" fmla="*/ 1914 h 10038"/>
                      <a:gd name="connsiteX4-501" fmla="*/ 10517 w 10708"/>
                      <a:gd name="connsiteY4-502" fmla="*/ 6593 h 10038"/>
                      <a:gd name="connsiteX5-503" fmla="*/ 7956 w 10708"/>
                      <a:gd name="connsiteY5-504" fmla="*/ 9995 h 10038"/>
                      <a:gd name="connsiteX6-505" fmla="*/ 2120 w 10708"/>
                      <a:gd name="connsiteY6-506" fmla="*/ 8474 h 10038"/>
                      <a:gd name="connsiteX7-507" fmla="*/ 19 w 10708"/>
                      <a:gd name="connsiteY7-508" fmla="*/ 7721 h 10038"/>
                      <a:gd name="connsiteX0-509" fmla="*/ 359 w 11048"/>
                      <a:gd name="connsiteY0-510" fmla="*/ 7721 h 10038"/>
                      <a:gd name="connsiteX1-511" fmla="*/ 3469 w 11048"/>
                      <a:gd name="connsiteY1-512" fmla="*/ 825 h 10038"/>
                      <a:gd name="connsiteX2-513" fmla="*/ 7577 w 11048"/>
                      <a:gd name="connsiteY2-514" fmla="*/ 246 h 10038"/>
                      <a:gd name="connsiteX3-515" fmla="*/ 10495 w 11048"/>
                      <a:gd name="connsiteY3-516" fmla="*/ 1914 h 10038"/>
                      <a:gd name="connsiteX4-517" fmla="*/ 10857 w 11048"/>
                      <a:gd name="connsiteY4-518" fmla="*/ 6593 h 10038"/>
                      <a:gd name="connsiteX5-519" fmla="*/ 8296 w 11048"/>
                      <a:gd name="connsiteY5-520" fmla="*/ 9995 h 10038"/>
                      <a:gd name="connsiteX6-521" fmla="*/ 2460 w 11048"/>
                      <a:gd name="connsiteY6-522" fmla="*/ 8474 h 10038"/>
                      <a:gd name="connsiteX7-523" fmla="*/ 359 w 11048"/>
                      <a:gd name="connsiteY7-524" fmla="*/ 7721 h 10038"/>
                      <a:gd name="connsiteX0-525" fmla="*/ 359 w 11048"/>
                      <a:gd name="connsiteY0-526" fmla="*/ 8392 h 10075"/>
                      <a:gd name="connsiteX1-527" fmla="*/ 3469 w 11048"/>
                      <a:gd name="connsiteY1-528" fmla="*/ 864 h 10075"/>
                      <a:gd name="connsiteX2-529" fmla="*/ 7577 w 11048"/>
                      <a:gd name="connsiteY2-530" fmla="*/ 285 h 10075"/>
                      <a:gd name="connsiteX3-531" fmla="*/ 10495 w 11048"/>
                      <a:gd name="connsiteY3-532" fmla="*/ 1953 h 10075"/>
                      <a:gd name="connsiteX4-533" fmla="*/ 10857 w 11048"/>
                      <a:gd name="connsiteY4-534" fmla="*/ 6632 h 10075"/>
                      <a:gd name="connsiteX5-535" fmla="*/ 8296 w 11048"/>
                      <a:gd name="connsiteY5-536" fmla="*/ 10034 h 10075"/>
                      <a:gd name="connsiteX6-537" fmla="*/ 2460 w 11048"/>
                      <a:gd name="connsiteY6-538" fmla="*/ 8513 h 10075"/>
                      <a:gd name="connsiteX7-539" fmla="*/ 359 w 11048"/>
                      <a:gd name="connsiteY7-540" fmla="*/ 8392 h 10075"/>
                      <a:gd name="connsiteX0-541" fmla="*/ 371 w 11060"/>
                      <a:gd name="connsiteY0-542" fmla="*/ 8392 h 10075"/>
                      <a:gd name="connsiteX1-543" fmla="*/ 3481 w 11060"/>
                      <a:gd name="connsiteY1-544" fmla="*/ 864 h 10075"/>
                      <a:gd name="connsiteX2-545" fmla="*/ 7589 w 11060"/>
                      <a:gd name="connsiteY2-546" fmla="*/ 285 h 10075"/>
                      <a:gd name="connsiteX3-547" fmla="*/ 10507 w 11060"/>
                      <a:gd name="connsiteY3-548" fmla="*/ 1953 h 10075"/>
                      <a:gd name="connsiteX4-549" fmla="*/ 10869 w 11060"/>
                      <a:gd name="connsiteY4-550" fmla="*/ 6632 h 10075"/>
                      <a:gd name="connsiteX5-551" fmla="*/ 8308 w 11060"/>
                      <a:gd name="connsiteY5-552" fmla="*/ 10034 h 10075"/>
                      <a:gd name="connsiteX6-553" fmla="*/ 2472 w 11060"/>
                      <a:gd name="connsiteY6-554" fmla="*/ 8513 h 10075"/>
                      <a:gd name="connsiteX7-555" fmla="*/ 371 w 11060"/>
                      <a:gd name="connsiteY7-556" fmla="*/ 8392 h 10075"/>
                      <a:gd name="connsiteX0-557" fmla="*/ 54 w 10743"/>
                      <a:gd name="connsiteY0-558" fmla="*/ 9468 h 11151"/>
                      <a:gd name="connsiteX1-559" fmla="*/ 4027 w 10743"/>
                      <a:gd name="connsiteY1-560" fmla="*/ 495 h 11151"/>
                      <a:gd name="connsiteX2-561" fmla="*/ 7272 w 10743"/>
                      <a:gd name="connsiteY2-562" fmla="*/ 1361 h 11151"/>
                      <a:gd name="connsiteX3-563" fmla="*/ 10190 w 10743"/>
                      <a:gd name="connsiteY3-564" fmla="*/ 3029 h 11151"/>
                      <a:gd name="connsiteX4-565" fmla="*/ 10552 w 10743"/>
                      <a:gd name="connsiteY4-566" fmla="*/ 7708 h 11151"/>
                      <a:gd name="connsiteX5-567" fmla="*/ 7991 w 10743"/>
                      <a:gd name="connsiteY5-568" fmla="*/ 11110 h 11151"/>
                      <a:gd name="connsiteX6-569" fmla="*/ 2155 w 10743"/>
                      <a:gd name="connsiteY6-570" fmla="*/ 9589 h 11151"/>
                      <a:gd name="connsiteX7-571" fmla="*/ 54 w 10743"/>
                      <a:gd name="connsiteY7-572" fmla="*/ 9468 h 11151"/>
                      <a:gd name="connsiteX0-573" fmla="*/ 54 w 10743"/>
                      <a:gd name="connsiteY0-574" fmla="*/ 9506 h 11189"/>
                      <a:gd name="connsiteX1-575" fmla="*/ 4027 w 10743"/>
                      <a:gd name="connsiteY1-576" fmla="*/ 533 h 11189"/>
                      <a:gd name="connsiteX2-577" fmla="*/ 7272 w 10743"/>
                      <a:gd name="connsiteY2-578" fmla="*/ 1399 h 11189"/>
                      <a:gd name="connsiteX3-579" fmla="*/ 10190 w 10743"/>
                      <a:gd name="connsiteY3-580" fmla="*/ 3067 h 11189"/>
                      <a:gd name="connsiteX4-581" fmla="*/ 10552 w 10743"/>
                      <a:gd name="connsiteY4-582" fmla="*/ 7746 h 11189"/>
                      <a:gd name="connsiteX5-583" fmla="*/ 7991 w 10743"/>
                      <a:gd name="connsiteY5-584" fmla="*/ 11148 h 11189"/>
                      <a:gd name="connsiteX6-585" fmla="*/ 2155 w 10743"/>
                      <a:gd name="connsiteY6-586" fmla="*/ 9627 h 11189"/>
                      <a:gd name="connsiteX7-587" fmla="*/ 54 w 10743"/>
                      <a:gd name="connsiteY7-588" fmla="*/ 9506 h 11189"/>
                      <a:gd name="connsiteX0-589" fmla="*/ 40 w 11293"/>
                      <a:gd name="connsiteY0-590" fmla="*/ 9082 h 11127"/>
                      <a:gd name="connsiteX1-591" fmla="*/ 4577 w 11293"/>
                      <a:gd name="connsiteY1-592" fmla="*/ 470 h 11127"/>
                      <a:gd name="connsiteX2-593" fmla="*/ 7822 w 11293"/>
                      <a:gd name="connsiteY2-594" fmla="*/ 1336 h 11127"/>
                      <a:gd name="connsiteX3-595" fmla="*/ 10740 w 11293"/>
                      <a:gd name="connsiteY3-596" fmla="*/ 3004 h 11127"/>
                      <a:gd name="connsiteX4-597" fmla="*/ 11102 w 11293"/>
                      <a:gd name="connsiteY4-598" fmla="*/ 7683 h 11127"/>
                      <a:gd name="connsiteX5-599" fmla="*/ 8541 w 11293"/>
                      <a:gd name="connsiteY5-600" fmla="*/ 11085 h 11127"/>
                      <a:gd name="connsiteX6-601" fmla="*/ 2705 w 11293"/>
                      <a:gd name="connsiteY6-602" fmla="*/ 9564 h 11127"/>
                      <a:gd name="connsiteX7-603" fmla="*/ 40 w 11293"/>
                      <a:gd name="connsiteY7-604" fmla="*/ 9082 h 11127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</a:cxnLst>
                    <a:rect l="l" t="t" r="r" b="b"/>
                    <a:pathLst>
                      <a:path w="11293" h="11127">
                        <a:moveTo>
                          <a:pt x="40" y="9082"/>
                        </a:moveTo>
                        <a:cubicBezTo>
                          <a:pt x="352" y="7566"/>
                          <a:pt x="3280" y="1761"/>
                          <a:pt x="4577" y="470"/>
                        </a:cubicBezTo>
                        <a:cubicBezTo>
                          <a:pt x="5874" y="-821"/>
                          <a:pt x="6795" y="914"/>
                          <a:pt x="7822" y="1336"/>
                        </a:cubicBezTo>
                        <a:cubicBezTo>
                          <a:pt x="8849" y="1758"/>
                          <a:pt x="10193" y="1947"/>
                          <a:pt x="10740" y="3004"/>
                        </a:cubicBezTo>
                        <a:cubicBezTo>
                          <a:pt x="11287" y="4061"/>
                          <a:pt x="11468" y="6337"/>
                          <a:pt x="11102" y="7683"/>
                        </a:cubicBezTo>
                        <a:cubicBezTo>
                          <a:pt x="10736" y="9030"/>
                          <a:pt x="9940" y="10771"/>
                          <a:pt x="8541" y="11085"/>
                        </a:cubicBezTo>
                        <a:cubicBezTo>
                          <a:pt x="7141" y="11398"/>
                          <a:pt x="4122" y="9898"/>
                          <a:pt x="2705" y="9564"/>
                        </a:cubicBezTo>
                        <a:cubicBezTo>
                          <a:pt x="1288" y="9230"/>
                          <a:pt x="-272" y="10598"/>
                          <a:pt x="40" y="9082"/>
                        </a:cubicBezTo>
                        <a:close/>
                      </a:path>
                    </a:pathLst>
                  </a:custGeom>
                  <a:solidFill>
                    <a:srgbClr val="9CE0FA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grpSp>
                <p:nvGrpSpPr>
                  <p:cNvPr id="717" name="Group 327"/>
                  <p:cNvGrpSpPr/>
                  <p:nvPr/>
                </p:nvGrpSpPr>
                <p:grpSpPr bwMode="auto">
                  <a:xfrm>
                    <a:off x="7908175" y="5241780"/>
                    <a:ext cx="536554" cy="263548"/>
                    <a:chOff x="1871277" y="1576300"/>
                    <a:chExt cx="1128371" cy="437861"/>
                  </a:xfrm>
                </p:grpSpPr>
                <p:sp>
                  <p:nvSpPr>
                    <p:cNvPr id="721" name="Oval 720"/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2" name="Rectangle 721"/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3" name="Oval 722"/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4" name="Freeform 723"/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-1" fmla="*/ 1486231 w 2944854"/>
                        <a:gd name="connsiteY0-2" fmla="*/ 727041 h 1316375"/>
                        <a:gd name="connsiteX1-3" fmla="*/ 257675 w 2944854"/>
                        <a:gd name="connsiteY1-4" fmla="*/ 1302232 h 1316375"/>
                        <a:gd name="connsiteX2-5" fmla="*/ 0 w 2944854"/>
                        <a:gd name="connsiteY2-6" fmla="*/ 1228607 h 1316375"/>
                        <a:gd name="connsiteX3-7" fmla="*/ 911064 w 2944854"/>
                        <a:gd name="connsiteY3-8" fmla="*/ 837478 h 1316375"/>
                        <a:gd name="connsiteX4-9" fmla="*/ 883456 w 2944854"/>
                        <a:gd name="connsiteY4-10" fmla="*/ 450949 h 1316375"/>
                        <a:gd name="connsiteX5-11" fmla="*/ 161047 w 2944854"/>
                        <a:gd name="connsiteY5-12" fmla="*/ 119640 h 1316375"/>
                        <a:gd name="connsiteX6-13" fmla="*/ 404917 w 2944854"/>
                        <a:gd name="connsiteY6-14" fmla="*/ 50617 h 1316375"/>
                        <a:gd name="connsiteX7-15" fmla="*/ 1477028 w 2944854"/>
                        <a:gd name="connsiteY7-16" fmla="*/ 501566 h 1316375"/>
                        <a:gd name="connsiteX8-17" fmla="*/ 2572146 w 2944854"/>
                        <a:gd name="connsiteY8-18" fmla="*/ 0 h 1316375"/>
                        <a:gd name="connsiteX9-19" fmla="*/ 2875834 w 2944854"/>
                        <a:gd name="connsiteY9-20" fmla="*/ 96632 h 1316375"/>
                        <a:gd name="connsiteX10-21" fmla="*/ 2079803 w 2944854"/>
                        <a:gd name="connsiteY10-22" fmla="*/ 432543 h 1316375"/>
                        <a:gd name="connsiteX11-23" fmla="*/ 2240850 w 2944854"/>
                        <a:gd name="connsiteY11-24" fmla="*/ 920305 h 1316375"/>
                        <a:gd name="connsiteX12-25" fmla="*/ 2944854 w 2944854"/>
                        <a:gd name="connsiteY12-26" fmla="*/ 1228607 h 1316375"/>
                        <a:gd name="connsiteX13-27" fmla="*/ 2756623 w 2944854"/>
                        <a:gd name="connsiteY13-28" fmla="*/ 1316375 h 1316375"/>
                        <a:gd name="connsiteX14-29" fmla="*/ 1486231 w 2944854"/>
                        <a:gd name="connsiteY14-30" fmla="*/ 727041 h 1316375"/>
                        <a:gd name="connsiteX0-31" fmla="*/ 1486231 w 3024520"/>
                        <a:gd name="connsiteY0-32" fmla="*/ 727041 h 1316375"/>
                        <a:gd name="connsiteX1-33" fmla="*/ 257675 w 3024520"/>
                        <a:gd name="connsiteY1-34" fmla="*/ 1302232 h 1316375"/>
                        <a:gd name="connsiteX2-35" fmla="*/ 0 w 3024520"/>
                        <a:gd name="connsiteY2-36" fmla="*/ 1228607 h 1316375"/>
                        <a:gd name="connsiteX3-37" fmla="*/ 911064 w 3024520"/>
                        <a:gd name="connsiteY3-38" fmla="*/ 837478 h 1316375"/>
                        <a:gd name="connsiteX4-39" fmla="*/ 883456 w 3024520"/>
                        <a:gd name="connsiteY4-40" fmla="*/ 450949 h 1316375"/>
                        <a:gd name="connsiteX5-41" fmla="*/ 161047 w 3024520"/>
                        <a:gd name="connsiteY5-42" fmla="*/ 119640 h 1316375"/>
                        <a:gd name="connsiteX6-43" fmla="*/ 404917 w 3024520"/>
                        <a:gd name="connsiteY6-44" fmla="*/ 50617 h 1316375"/>
                        <a:gd name="connsiteX7-45" fmla="*/ 1477028 w 3024520"/>
                        <a:gd name="connsiteY7-46" fmla="*/ 501566 h 1316375"/>
                        <a:gd name="connsiteX8-47" fmla="*/ 2572146 w 3024520"/>
                        <a:gd name="connsiteY8-48" fmla="*/ 0 h 1316375"/>
                        <a:gd name="connsiteX9-49" fmla="*/ 2875834 w 3024520"/>
                        <a:gd name="connsiteY9-50" fmla="*/ 96632 h 1316375"/>
                        <a:gd name="connsiteX10-51" fmla="*/ 2079803 w 3024520"/>
                        <a:gd name="connsiteY10-52" fmla="*/ 432543 h 1316375"/>
                        <a:gd name="connsiteX11-53" fmla="*/ 2240850 w 3024520"/>
                        <a:gd name="connsiteY11-54" fmla="*/ 920305 h 1316375"/>
                        <a:gd name="connsiteX12-55" fmla="*/ 3024520 w 3024520"/>
                        <a:gd name="connsiteY12-56" fmla="*/ 1228607 h 1316375"/>
                        <a:gd name="connsiteX13-57" fmla="*/ 2756623 w 3024520"/>
                        <a:gd name="connsiteY13-58" fmla="*/ 1316375 h 1316375"/>
                        <a:gd name="connsiteX14-59" fmla="*/ 1486231 w 3024520"/>
                        <a:gd name="connsiteY14-60" fmla="*/ 727041 h 1316375"/>
                        <a:gd name="connsiteX0-61" fmla="*/ 1537780 w 3076069"/>
                        <a:gd name="connsiteY0-62" fmla="*/ 727041 h 1316375"/>
                        <a:gd name="connsiteX1-63" fmla="*/ 309224 w 3076069"/>
                        <a:gd name="connsiteY1-64" fmla="*/ 1302232 h 1316375"/>
                        <a:gd name="connsiteX2-65" fmla="*/ 0 w 3076069"/>
                        <a:gd name="connsiteY2-66" fmla="*/ 1228607 h 1316375"/>
                        <a:gd name="connsiteX3-67" fmla="*/ 962613 w 3076069"/>
                        <a:gd name="connsiteY3-68" fmla="*/ 837478 h 1316375"/>
                        <a:gd name="connsiteX4-69" fmla="*/ 935005 w 3076069"/>
                        <a:gd name="connsiteY4-70" fmla="*/ 450949 h 1316375"/>
                        <a:gd name="connsiteX5-71" fmla="*/ 212596 w 3076069"/>
                        <a:gd name="connsiteY5-72" fmla="*/ 119640 h 1316375"/>
                        <a:gd name="connsiteX6-73" fmla="*/ 456466 w 3076069"/>
                        <a:gd name="connsiteY6-74" fmla="*/ 50617 h 1316375"/>
                        <a:gd name="connsiteX7-75" fmla="*/ 1528577 w 3076069"/>
                        <a:gd name="connsiteY7-76" fmla="*/ 501566 h 1316375"/>
                        <a:gd name="connsiteX8-77" fmla="*/ 2623695 w 3076069"/>
                        <a:gd name="connsiteY8-78" fmla="*/ 0 h 1316375"/>
                        <a:gd name="connsiteX9-79" fmla="*/ 2927383 w 3076069"/>
                        <a:gd name="connsiteY9-80" fmla="*/ 96632 h 1316375"/>
                        <a:gd name="connsiteX10-81" fmla="*/ 2131352 w 3076069"/>
                        <a:gd name="connsiteY10-82" fmla="*/ 432543 h 1316375"/>
                        <a:gd name="connsiteX11-83" fmla="*/ 2292399 w 3076069"/>
                        <a:gd name="connsiteY11-84" fmla="*/ 920305 h 1316375"/>
                        <a:gd name="connsiteX12-85" fmla="*/ 3076069 w 3076069"/>
                        <a:gd name="connsiteY12-86" fmla="*/ 1228607 h 1316375"/>
                        <a:gd name="connsiteX13-87" fmla="*/ 2808172 w 3076069"/>
                        <a:gd name="connsiteY13-88" fmla="*/ 1316375 h 1316375"/>
                        <a:gd name="connsiteX14-89" fmla="*/ 1537780 w 3076069"/>
                        <a:gd name="connsiteY14-90" fmla="*/ 727041 h 1316375"/>
                        <a:gd name="connsiteX0-91" fmla="*/ 1537780 w 3076069"/>
                        <a:gd name="connsiteY0-92" fmla="*/ 727041 h 1321259"/>
                        <a:gd name="connsiteX1-93" fmla="*/ 313981 w 3076069"/>
                        <a:gd name="connsiteY1-94" fmla="*/ 1321259 h 1321259"/>
                        <a:gd name="connsiteX2-95" fmla="*/ 0 w 3076069"/>
                        <a:gd name="connsiteY2-96" fmla="*/ 1228607 h 1321259"/>
                        <a:gd name="connsiteX3-97" fmla="*/ 962613 w 3076069"/>
                        <a:gd name="connsiteY3-98" fmla="*/ 837478 h 1321259"/>
                        <a:gd name="connsiteX4-99" fmla="*/ 935005 w 3076069"/>
                        <a:gd name="connsiteY4-100" fmla="*/ 450949 h 1321259"/>
                        <a:gd name="connsiteX5-101" fmla="*/ 212596 w 3076069"/>
                        <a:gd name="connsiteY5-102" fmla="*/ 119640 h 1321259"/>
                        <a:gd name="connsiteX6-103" fmla="*/ 456466 w 3076069"/>
                        <a:gd name="connsiteY6-104" fmla="*/ 50617 h 1321259"/>
                        <a:gd name="connsiteX7-105" fmla="*/ 1528577 w 3076069"/>
                        <a:gd name="connsiteY7-106" fmla="*/ 501566 h 1321259"/>
                        <a:gd name="connsiteX8-107" fmla="*/ 2623695 w 3076069"/>
                        <a:gd name="connsiteY8-108" fmla="*/ 0 h 1321259"/>
                        <a:gd name="connsiteX9-109" fmla="*/ 2927383 w 3076069"/>
                        <a:gd name="connsiteY9-110" fmla="*/ 96632 h 1321259"/>
                        <a:gd name="connsiteX10-111" fmla="*/ 2131352 w 3076069"/>
                        <a:gd name="connsiteY10-112" fmla="*/ 432543 h 1321259"/>
                        <a:gd name="connsiteX11-113" fmla="*/ 2292399 w 3076069"/>
                        <a:gd name="connsiteY11-114" fmla="*/ 920305 h 1321259"/>
                        <a:gd name="connsiteX12-115" fmla="*/ 3076069 w 3076069"/>
                        <a:gd name="connsiteY12-116" fmla="*/ 1228607 h 1321259"/>
                        <a:gd name="connsiteX13-117" fmla="*/ 2808172 w 3076069"/>
                        <a:gd name="connsiteY13-118" fmla="*/ 1316375 h 1321259"/>
                        <a:gd name="connsiteX14-119" fmla="*/ 1537780 w 3076069"/>
                        <a:gd name="connsiteY14-120" fmla="*/ 727041 h 1321259"/>
                        <a:gd name="connsiteX0-121" fmla="*/ 1537780 w 3076069"/>
                        <a:gd name="connsiteY0-122" fmla="*/ 750825 h 1321259"/>
                        <a:gd name="connsiteX1-123" fmla="*/ 313981 w 3076069"/>
                        <a:gd name="connsiteY1-124" fmla="*/ 1321259 h 1321259"/>
                        <a:gd name="connsiteX2-125" fmla="*/ 0 w 3076069"/>
                        <a:gd name="connsiteY2-126" fmla="*/ 1228607 h 1321259"/>
                        <a:gd name="connsiteX3-127" fmla="*/ 962613 w 3076069"/>
                        <a:gd name="connsiteY3-128" fmla="*/ 837478 h 1321259"/>
                        <a:gd name="connsiteX4-129" fmla="*/ 935005 w 3076069"/>
                        <a:gd name="connsiteY4-130" fmla="*/ 450949 h 1321259"/>
                        <a:gd name="connsiteX5-131" fmla="*/ 212596 w 3076069"/>
                        <a:gd name="connsiteY5-132" fmla="*/ 119640 h 1321259"/>
                        <a:gd name="connsiteX6-133" fmla="*/ 456466 w 3076069"/>
                        <a:gd name="connsiteY6-134" fmla="*/ 50617 h 1321259"/>
                        <a:gd name="connsiteX7-135" fmla="*/ 1528577 w 3076069"/>
                        <a:gd name="connsiteY7-136" fmla="*/ 501566 h 1321259"/>
                        <a:gd name="connsiteX8-137" fmla="*/ 2623695 w 3076069"/>
                        <a:gd name="connsiteY8-138" fmla="*/ 0 h 1321259"/>
                        <a:gd name="connsiteX9-139" fmla="*/ 2927383 w 3076069"/>
                        <a:gd name="connsiteY9-140" fmla="*/ 96632 h 1321259"/>
                        <a:gd name="connsiteX10-141" fmla="*/ 2131352 w 3076069"/>
                        <a:gd name="connsiteY10-142" fmla="*/ 432543 h 1321259"/>
                        <a:gd name="connsiteX11-143" fmla="*/ 2292399 w 3076069"/>
                        <a:gd name="connsiteY11-144" fmla="*/ 920305 h 1321259"/>
                        <a:gd name="connsiteX12-145" fmla="*/ 3076069 w 3076069"/>
                        <a:gd name="connsiteY12-146" fmla="*/ 1228607 h 1321259"/>
                        <a:gd name="connsiteX13-147" fmla="*/ 2808172 w 3076069"/>
                        <a:gd name="connsiteY13-148" fmla="*/ 1316375 h 1321259"/>
                        <a:gd name="connsiteX14-149" fmla="*/ 1537780 w 3076069"/>
                        <a:gd name="connsiteY14-150" fmla="*/ 750825 h 1321259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  <a:cxn ang="0">
                          <a:pos x="connsiteX11-23" y="connsiteY11-24"/>
                        </a:cxn>
                        <a:cxn ang="0">
                          <a:pos x="connsiteX12-25" y="connsiteY12-26"/>
                        </a:cxn>
                        <a:cxn ang="0">
                          <a:pos x="connsiteX13-27" y="connsiteY13-28"/>
                        </a:cxn>
                        <a:cxn ang="0">
                          <a:pos x="connsiteX14-29" y="connsiteY14-30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5" name="Freeform 724"/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-1" fmla="*/ 0 w 3640627"/>
                        <a:gd name="connsiteY0-2" fmla="*/ 242051 h 923747"/>
                        <a:gd name="connsiteX1-3" fmla="*/ 655168 w 3640627"/>
                        <a:gd name="connsiteY1-4" fmla="*/ 16495 h 923747"/>
                        <a:gd name="connsiteX2-5" fmla="*/ 1809765 w 3640627"/>
                        <a:gd name="connsiteY2-6" fmla="*/ 511360 h 923747"/>
                        <a:gd name="connsiteX3-7" fmla="*/ 2964363 w 3640627"/>
                        <a:gd name="connsiteY3-8" fmla="*/ 0 h 923747"/>
                        <a:gd name="connsiteX4-9" fmla="*/ 3640627 w 3640627"/>
                        <a:gd name="connsiteY4-10" fmla="*/ 197946 h 923747"/>
                        <a:gd name="connsiteX5-11" fmla="*/ 3195282 w 3640627"/>
                        <a:gd name="connsiteY5-12" fmla="*/ 461874 h 923747"/>
                        <a:gd name="connsiteX6-13" fmla="*/ 2980857 w 3640627"/>
                        <a:gd name="connsiteY6-14" fmla="*/ 379396 h 923747"/>
                        <a:gd name="connsiteX7-15" fmla="*/ 1826259 w 3640627"/>
                        <a:gd name="connsiteY7-16" fmla="*/ 923747 h 923747"/>
                        <a:gd name="connsiteX8-17" fmla="*/ 671662 w 3640627"/>
                        <a:gd name="connsiteY8-18" fmla="*/ 412387 h 923747"/>
                        <a:gd name="connsiteX9-19" fmla="*/ 523214 w 3640627"/>
                        <a:gd name="connsiteY9-20" fmla="*/ 478369 h 923747"/>
                        <a:gd name="connsiteX10-21" fmla="*/ 0 w 3640627"/>
                        <a:gd name="connsiteY10-22" fmla="*/ 242051 h 923747"/>
                        <a:gd name="connsiteX0-23" fmla="*/ 0 w 3640627"/>
                        <a:gd name="connsiteY0-24" fmla="*/ 242051 h 923747"/>
                        <a:gd name="connsiteX1-25" fmla="*/ 655168 w 3640627"/>
                        <a:gd name="connsiteY1-26" fmla="*/ 16495 h 923747"/>
                        <a:gd name="connsiteX2-27" fmla="*/ 1809765 w 3640627"/>
                        <a:gd name="connsiteY2-28" fmla="*/ 511360 h 923747"/>
                        <a:gd name="connsiteX3-29" fmla="*/ 2964363 w 3640627"/>
                        <a:gd name="connsiteY3-30" fmla="*/ 0 h 923747"/>
                        <a:gd name="connsiteX4-31" fmla="*/ 3640627 w 3640627"/>
                        <a:gd name="connsiteY4-32" fmla="*/ 197946 h 923747"/>
                        <a:gd name="connsiteX5-33" fmla="*/ 3195282 w 3640627"/>
                        <a:gd name="connsiteY5-34" fmla="*/ 461874 h 923747"/>
                        <a:gd name="connsiteX6-35" fmla="*/ 2980857 w 3640627"/>
                        <a:gd name="connsiteY6-36" fmla="*/ 379396 h 923747"/>
                        <a:gd name="connsiteX7-37" fmla="*/ 1826259 w 3640627"/>
                        <a:gd name="connsiteY7-38" fmla="*/ 923747 h 923747"/>
                        <a:gd name="connsiteX8-39" fmla="*/ 671662 w 3640627"/>
                        <a:gd name="connsiteY8-40" fmla="*/ 412387 h 923747"/>
                        <a:gd name="connsiteX9-41" fmla="*/ 523214 w 3640627"/>
                        <a:gd name="connsiteY9-42" fmla="*/ 482971 h 923747"/>
                        <a:gd name="connsiteX10-43" fmla="*/ 0 w 3640627"/>
                        <a:gd name="connsiteY10-44" fmla="*/ 242051 h 923747"/>
                        <a:gd name="connsiteX0-45" fmla="*/ 0 w 3640627"/>
                        <a:gd name="connsiteY0-46" fmla="*/ 242051 h 923747"/>
                        <a:gd name="connsiteX1-47" fmla="*/ 655168 w 3640627"/>
                        <a:gd name="connsiteY1-48" fmla="*/ 16495 h 923747"/>
                        <a:gd name="connsiteX2-49" fmla="*/ 1809765 w 3640627"/>
                        <a:gd name="connsiteY2-50" fmla="*/ 511360 h 923747"/>
                        <a:gd name="connsiteX3-51" fmla="*/ 2964363 w 3640627"/>
                        <a:gd name="connsiteY3-52" fmla="*/ 0 h 923747"/>
                        <a:gd name="connsiteX4-53" fmla="*/ 3640627 w 3640627"/>
                        <a:gd name="connsiteY4-54" fmla="*/ 197946 h 923747"/>
                        <a:gd name="connsiteX5-55" fmla="*/ 3195282 w 3640627"/>
                        <a:gd name="connsiteY5-56" fmla="*/ 461874 h 923747"/>
                        <a:gd name="connsiteX6-57" fmla="*/ 2980857 w 3640627"/>
                        <a:gd name="connsiteY6-58" fmla="*/ 379396 h 923747"/>
                        <a:gd name="connsiteX7-59" fmla="*/ 1826259 w 3640627"/>
                        <a:gd name="connsiteY7-60" fmla="*/ 923747 h 923747"/>
                        <a:gd name="connsiteX8-61" fmla="*/ 690067 w 3640627"/>
                        <a:gd name="connsiteY8-62" fmla="*/ 412387 h 923747"/>
                        <a:gd name="connsiteX9-63" fmla="*/ 523214 w 3640627"/>
                        <a:gd name="connsiteY9-64" fmla="*/ 482971 h 923747"/>
                        <a:gd name="connsiteX10-65" fmla="*/ 0 w 3640627"/>
                        <a:gd name="connsiteY10-66" fmla="*/ 242051 h 923747"/>
                        <a:gd name="connsiteX0-67" fmla="*/ 0 w 3640627"/>
                        <a:gd name="connsiteY0-68" fmla="*/ 242051 h 946755"/>
                        <a:gd name="connsiteX1-69" fmla="*/ 655168 w 3640627"/>
                        <a:gd name="connsiteY1-70" fmla="*/ 16495 h 946755"/>
                        <a:gd name="connsiteX2-71" fmla="*/ 1809765 w 3640627"/>
                        <a:gd name="connsiteY2-72" fmla="*/ 511360 h 946755"/>
                        <a:gd name="connsiteX3-73" fmla="*/ 2964363 w 3640627"/>
                        <a:gd name="connsiteY3-74" fmla="*/ 0 h 946755"/>
                        <a:gd name="connsiteX4-75" fmla="*/ 3640627 w 3640627"/>
                        <a:gd name="connsiteY4-76" fmla="*/ 197946 h 946755"/>
                        <a:gd name="connsiteX5-77" fmla="*/ 3195282 w 3640627"/>
                        <a:gd name="connsiteY5-78" fmla="*/ 461874 h 946755"/>
                        <a:gd name="connsiteX6-79" fmla="*/ 2980857 w 3640627"/>
                        <a:gd name="connsiteY6-80" fmla="*/ 379396 h 946755"/>
                        <a:gd name="connsiteX7-81" fmla="*/ 1876873 w 3640627"/>
                        <a:gd name="connsiteY7-82" fmla="*/ 946755 h 946755"/>
                        <a:gd name="connsiteX8-83" fmla="*/ 690067 w 3640627"/>
                        <a:gd name="connsiteY8-84" fmla="*/ 412387 h 946755"/>
                        <a:gd name="connsiteX9-85" fmla="*/ 523214 w 3640627"/>
                        <a:gd name="connsiteY9-86" fmla="*/ 482971 h 946755"/>
                        <a:gd name="connsiteX10-87" fmla="*/ 0 w 3640627"/>
                        <a:gd name="connsiteY10-88" fmla="*/ 242051 h 946755"/>
                        <a:gd name="connsiteX0-89" fmla="*/ 0 w 3640627"/>
                        <a:gd name="connsiteY0-90" fmla="*/ 242051 h 946755"/>
                        <a:gd name="connsiteX1-91" fmla="*/ 655168 w 3640627"/>
                        <a:gd name="connsiteY1-92" fmla="*/ 16495 h 946755"/>
                        <a:gd name="connsiteX2-93" fmla="*/ 1855778 w 3640627"/>
                        <a:gd name="connsiteY2-94" fmla="*/ 534367 h 946755"/>
                        <a:gd name="connsiteX3-95" fmla="*/ 2964363 w 3640627"/>
                        <a:gd name="connsiteY3-96" fmla="*/ 0 h 946755"/>
                        <a:gd name="connsiteX4-97" fmla="*/ 3640627 w 3640627"/>
                        <a:gd name="connsiteY4-98" fmla="*/ 197946 h 946755"/>
                        <a:gd name="connsiteX5-99" fmla="*/ 3195282 w 3640627"/>
                        <a:gd name="connsiteY5-100" fmla="*/ 461874 h 946755"/>
                        <a:gd name="connsiteX6-101" fmla="*/ 2980857 w 3640627"/>
                        <a:gd name="connsiteY6-102" fmla="*/ 379396 h 946755"/>
                        <a:gd name="connsiteX7-103" fmla="*/ 1876873 w 3640627"/>
                        <a:gd name="connsiteY7-104" fmla="*/ 946755 h 946755"/>
                        <a:gd name="connsiteX8-105" fmla="*/ 690067 w 3640627"/>
                        <a:gd name="connsiteY8-106" fmla="*/ 412387 h 946755"/>
                        <a:gd name="connsiteX9-107" fmla="*/ 523214 w 3640627"/>
                        <a:gd name="connsiteY9-108" fmla="*/ 482971 h 946755"/>
                        <a:gd name="connsiteX10-109" fmla="*/ 0 w 3640627"/>
                        <a:gd name="connsiteY10-110" fmla="*/ 242051 h 946755"/>
                        <a:gd name="connsiteX0-111" fmla="*/ 0 w 3640627"/>
                        <a:gd name="connsiteY0-112" fmla="*/ 242051 h 946755"/>
                        <a:gd name="connsiteX1-113" fmla="*/ 655168 w 3640627"/>
                        <a:gd name="connsiteY1-114" fmla="*/ 16495 h 946755"/>
                        <a:gd name="connsiteX2-115" fmla="*/ 1855778 w 3640627"/>
                        <a:gd name="connsiteY2-116" fmla="*/ 534367 h 946755"/>
                        <a:gd name="connsiteX3-117" fmla="*/ 2964363 w 3640627"/>
                        <a:gd name="connsiteY3-118" fmla="*/ 0 h 946755"/>
                        <a:gd name="connsiteX4-119" fmla="*/ 3640627 w 3640627"/>
                        <a:gd name="connsiteY4-120" fmla="*/ 197946 h 946755"/>
                        <a:gd name="connsiteX5-121" fmla="*/ 3195282 w 3640627"/>
                        <a:gd name="connsiteY5-122" fmla="*/ 461874 h 946755"/>
                        <a:gd name="connsiteX6-123" fmla="*/ 3008465 w 3640627"/>
                        <a:gd name="connsiteY6-124" fmla="*/ 402404 h 946755"/>
                        <a:gd name="connsiteX7-125" fmla="*/ 1876873 w 3640627"/>
                        <a:gd name="connsiteY7-126" fmla="*/ 946755 h 946755"/>
                        <a:gd name="connsiteX8-127" fmla="*/ 690067 w 3640627"/>
                        <a:gd name="connsiteY8-128" fmla="*/ 412387 h 946755"/>
                        <a:gd name="connsiteX9-129" fmla="*/ 523214 w 3640627"/>
                        <a:gd name="connsiteY9-130" fmla="*/ 482971 h 946755"/>
                        <a:gd name="connsiteX10-131" fmla="*/ 0 w 3640627"/>
                        <a:gd name="connsiteY10-132" fmla="*/ 242051 h 946755"/>
                        <a:gd name="connsiteX0-133" fmla="*/ 0 w 3723451"/>
                        <a:gd name="connsiteY0-134" fmla="*/ 242051 h 946755"/>
                        <a:gd name="connsiteX1-135" fmla="*/ 655168 w 3723451"/>
                        <a:gd name="connsiteY1-136" fmla="*/ 16495 h 946755"/>
                        <a:gd name="connsiteX2-137" fmla="*/ 1855778 w 3723451"/>
                        <a:gd name="connsiteY2-138" fmla="*/ 534367 h 946755"/>
                        <a:gd name="connsiteX3-139" fmla="*/ 2964363 w 3723451"/>
                        <a:gd name="connsiteY3-140" fmla="*/ 0 h 946755"/>
                        <a:gd name="connsiteX4-141" fmla="*/ 3723451 w 3723451"/>
                        <a:gd name="connsiteY4-142" fmla="*/ 220954 h 946755"/>
                        <a:gd name="connsiteX5-143" fmla="*/ 3195282 w 3723451"/>
                        <a:gd name="connsiteY5-144" fmla="*/ 461874 h 946755"/>
                        <a:gd name="connsiteX6-145" fmla="*/ 3008465 w 3723451"/>
                        <a:gd name="connsiteY6-146" fmla="*/ 402404 h 946755"/>
                        <a:gd name="connsiteX7-147" fmla="*/ 1876873 w 3723451"/>
                        <a:gd name="connsiteY7-148" fmla="*/ 946755 h 946755"/>
                        <a:gd name="connsiteX8-149" fmla="*/ 690067 w 3723451"/>
                        <a:gd name="connsiteY8-150" fmla="*/ 412387 h 946755"/>
                        <a:gd name="connsiteX9-151" fmla="*/ 523214 w 3723451"/>
                        <a:gd name="connsiteY9-152" fmla="*/ 482971 h 946755"/>
                        <a:gd name="connsiteX10-153" fmla="*/ 0 w 3723451"/>
                        <a:gd name="connsiteY10-154" fmla="*/ 242051 h 946755"/>
                        <a:gd name="connsiteX0-155" fmla="*/ 0 w 3723451"/>
                        <a:gd name="connsiteY0-156" fmla="*/ 228246 h 932950"/>
                        <a:gd name="connsiteX1-157" fmla="*/ 655168 w 3723451"/>
                        <a:gd name="connsiteY1-158" fmla="*/ 2690 h 932950"/>
                        <a:gd name="connsiteX2-159" fmla="*/ 1855778 w 3723451"/>
                        <a:gd name="connsiteY2-160" fmla="*/ 520562 h 932950"/>
                        <a:gd name="connsiteX3-161" fmla="*/ 3001174 w 3723451"/>
                        <a:gd name="connsiteY3-162" fmla="*/ 0 h 932950"/>
                        <a:gd name="connsiteX4-163" fmla="*/ 3723451 w 3723451"/>
                        <a:gd name="connsiteY4-164" fmla="*/ 207149 h 932950"/>
                        <a:gd name="connsiteX5-165" fmla="*/ 3195282 w 3723451"/>
                        <a:gd name="connsiteY5-166" fmla="*/ 448069 h 932950"/>
                        <a:gd name="connsiteX6-167" fmla="*/ 3008465 w 3723451"/>
                        <a:gd name="connsiteY6-168" fmla="*/ 388599 h 932950"/>
                        <a:gd name="connsiteX7-169" fmla="*/ 1876873 w 3723451"/>
                        <a:gd name="connsiteY7-170" fmla="*/ 932950 h 932950"/>
                        <a:gd name="connsiteX8-171" fmla="*/ 690067 w 3723451"/>
                        <a:gd name="connsiteY8-172" fmla="*/ 398582 h 932950"/>
                        <a:gd name="connsiteX9-173" fmla="*/ 523214 w 3723451"/>
                        <a:gd name="connsiteY9-174" fmla="*/ 469166 h 932950"/>
                        <a:gd name="connsiteX10-175" fmla="*/ 0 w 3723451"/>
                        <a:gd name="connsiteY10-176" fmla="*/ 228246 h 932950"/>
                        <a:gd name="connsiteX0-177" fmla="*/ 0 w 3723451"/>
                        <a:gd name="connsiteY0-178" fmla="*/ 228246 h 932950"/>
                        <a:gd name="connsiteX1-179" fmla="*/ 655168 w 3723451"/>
                        <a:gd name="connsiteY1-180" fmla="*/ 2690 h 932950"/>
                        <a:gd name="connsiteX2-181" fmla="*/ 1855778 w 3723451"/>
                        <a:gd name="connsiteY2-182" fmla="*/ 520562 h 932950"/>
                        <a:gd name="connsiteX3-183" fmla="*/ 3001174 w 3723451"/>
                        <a:gd name="connsiteY3-184" fmla="*/ 0 h 932950"/>
                        <a:gd name="connsiteX4-185" fmla="*/ 3723451 w 3723451"/>
                        <a:gd name="connsiteY4-186" fmla="*/ 207149 h 932950"/>
                        <a:gd name="connsiteX5-187" fmla="*/ 3195282 w 3723451"/>
                        <a:gd name="connsiteY5-188" fmla="*/ 448069 h 932950"/>
                        <a:gd name="connsiteX6-189" fmla="*/ 3013067 w 3723451"/>
                        <a:gd name="connsiteY6-190" fmla="*/ 393200 h 932950"/>
                        <a:gd name="connsiteX7-191" fmla="*/ 1876873 w 3723451"/>
                        <a:gd name="connsiteY7-192" fmla="*/ 932950 h 932950"/>
                        <a:gd name="connsiteX8-193" fmla="*/ 690067 w 3723451"/>
                        <a:gd name="connsiteY8-194" fmla="*/ 398582 h 932950"/>
                        <a:gd name="connsiteX9-195" fmla="*/ 523214 w 3723451"/>
                        <a:gd name="connsiteY9-196" fmla="*/ 469166 h 932950"/>
                        <a:gd name="connsiteX10-197" fmla="*/ 0 w 3723451"/>
                        <a:gd name="connsiteY10-198" fmla="*/ 228246 h 932950"/>
                        <a:gd name="connsiteX0-199" fmla="*/ 0 w 3723451"/>
                        <a:gd name="connsiteY0-200" fmla="*/ 228246 h 932950"/>
                        <a:gd name="connsiteX1-201" fmla="*/ 655168 w 3723451"/>
                        <a:gd name="connsiteY1-202" fmla="*/ 2690 h 932950"/>
                        <a:gd name="connsiteX2-203" fmla="*/ 1855778 w 3723451"/>
                        <a:gd name="connsiteY2-204" fmla="*/ 520562 h 932950"/>
                        <a:gd name="connsiteX3-205" fmla="*/ 3001174 w 3723451"/>
                        <a:gd name="connsiteY3-206" fmla="*/ 0 h 932950"/>
                        <a:gd name="connsiteX4-207" fmla="*/ 3723451 w 3723451"/>
                        <a:gd name="connsiteY4-208" fmla="*/ 207149 h 932950"/>
                        <a:gd name="connsiteX5-209" fmla="*/ 3186079 w 3723451"/>
                        <a:gd name="connsiteY5-210" fmla="*/ 461874 h 932950"/>
                        <a:gd name="connsiteX6-211" fmla="*/ 3013067 w 3723451"/>
                        <a:gd name="connsiteY6-212" fmla="*/ 393200 h 932950"/>
                        <a:gd name="connsiteX7-213" fmla="*/ 1876873 w 3723451"/>
                        <a:gd name="connsiteY7-214" fmla="*/ 932950 h 932950"/>
                        <a:gd name="connsiteX8-215" fmla="*/ 690067 w 3723451"/>
                        <a:gd name="connsiteY8-216" fmla="*/ 398582 h 932950"/>
                        <a:gd name="connsiteX9-217" fmla="*/ 523214 w 3723451"/>
                        <a:gd name="connsiteY9-218" fmla="*/ 469166 h 932950"/>
                        <a:gd name="connsiteX10-219" fmla="*/ 0 w 3723451"/>
                        <a:gd name="connsiteY10-220" fmla="*/ 228246 h 932950"/>
                        <a:gd name="connsiteX0-221" fmla="*/ 0 w 3723451"/>
                        <a:gd name="connsiteY0-222" fmla="*/ 228246 h 932950"/>
                        <a:gd name="connsiteX1-223" fmla="*/ 655168 w 3723451"/>
                        <a:gd name="connsiteY1-224" fmla="*/ 2690 h 932950"/>
                        <a:gd name="connsiteX2-225" fmla="*/ 1855778 w 3723451"/>
                        <a:gd name="connsiteY2-226" fmla="*/ 520562 h 932950"/>
                        <a:gd name="connsiteX3-227" fmla="*/ 3001174 w 3723451"/>
                        <a:gd name="connsiteY3-228" fmla="*/ 0 h 932950"/>
                        <a:gd name="connsiteX4-229" fmla="*/ 3723451 w 3723451"/>
                        <a:gd name="connsiteY4-230" fmla="*/ 207149 h 932950"/>
                        <a:gd name="connsiteX5-231" fmla="*/ 3186079 w 3723451"/>
                        <a:gd name="connsiteY5-232" fmla="*/ 461874 h 932950"/>
                        <a:gd name="connsiteX6-233" fmla="*/ 3013067 w 3723451"/>
                        <a:gd name="connsiteY6-234" fmla="*/ 393200 h 932950"/>
                        <a:gd name="connsiteX7-235" fmla="*/ 1876873 w 3723451"/>
                        <a:gd name="connsiteY7-236" fmla="*/ 932950 h 932950"/>
                        <a:gd name="connsiteX8-237" fmla="*/ 711613 w 3723451"/>
                        <a:gd name="connsiteY8-238" fmla="*/ 413055 h 932950"/>
                        <a:gd name="connsiteX9-239" fmla="*/ 523214 w 3723451"/>
                        <a:gd name="connsiteY9-240" fmla="*/ 469166 h 932950"/>
                        <a:gd name="connsiteX10-241" fmla="*/ 0 w 3723451"/>
                        <a:gd name="connsiteY10-242" fmla="*/ 228246 h 932950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  <a:cxn ang="0">
                          <a:pos x="connsiteX8-17" y="connsiteY8-18"/>
                        </a:cxn>
                        <a:cxn ang="0">
                          <a:pos x="connsiteX9-19" y="connsiteY9-20"/>
                        </a:cxn>
                        <a:cxn ang="0">
                          <a:pos x="connsiteX10-21" y="connsiteY10-22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6" name="Freeform 725"/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-1" fmla="*/ 4602 w 1371198"/>
                        <a:gd name="connsiteY0-2" fmla="*/ 0 h 800665"/>
                        <a:gd name="connsiteX1-3" fmla="*/ 1371198 w 1371198"/>
                        <a:gd name="connsiteY1-4" fmla="*/ 625807 h 800665"/>
                        <a:gd name="connsiteX2-5" fmla="*/ 897260 w 1371198"/>
                        <a:gd name="connsiteY2-6" fmla="*/ 800665 h 800665"/>
                        <a:gd name="connsiteX3-7" fmla="*/ 0 w 1371198"/>
                        <a:gd name="connsiteY3-8" fmla="*/ 404934 h 800665"/>
                        <a:gd name="connsiteX4-9" fmla="*/ 4602 w 1371198"/>
                        <a:gd name="connsiteY4-10" fmla="*/ 0 h 800665"/>
                        <a:gd name="connsiteX0-11" fmla="*/ 0 w 1366596"/>
                        <a:gd name="connsiteY0-12" fmla="*/ 0 h 800665"/>
                        <a:gd name="connsiteX1-13" fmla="*/ 1366596 w 1366596"/>
                        <a:gd name="connsiteY1-14" fmla="*/ 625807 h 800665"/>
                        <a:gd name="connsiteX2-15" fmla="*/ 892658 w 1366596"/>
                        <a:gd name="connsiteY2-16" fmla="*/ 800665 h 800665"/>
                        <a:gd name="connsiteX3-17" fmla="*/ 4601 w 1366596"/>
                        <a:gd name="connsiteY3-18" fmla="*/ 427942 h 800665"/>
                        <a:gd name="connsiteX4-19" fmla="*/ 0 w 1366596"/>
                        <a:gd name="connsiteY4-20" fmla="*/ 0 h 800665"/>
                        <a:gd name="connsiteX0-21" fmla="*/ 0 w 1366596"/>
                        <a:gd name="connsiteY0-22" fmla="*/ 0 h 800665"/>
                        <a:gd name="connsiteX1-23" fmla="*/ 1366596 w 1366596"/>
                        <a:gd name="connsiteY1-24" fmla="*/ 625807 h 800665"/>
                        <a:gd name="connsiteX2-25" fmla="*/ 892658 w 1366596"/>
                        <a:gd name="connsiteY2-26" fmla="*/ 800665 h 800665"/>
                        <a:gd name="connsiteX3-27" fmla="*/ 4601 w 1366596"/>
                        <a:gd name="connsiteY3-28" fmla="*/ 427942 h 800665"/>
                        <a:gd name="connsiteX4-29" fmla="*/ 0 w 1366596"/>
                        <a:gd name="connsiteY4-30" fmla="*/ 0 h 800665"/>
                        <a:gd name="connsiteX0-31" fmla="*/ 0 w 1366596"/>
                        <a:gd name="connsiteY0-32" fmla="*/ 0 h 800665"/>
                        <a:gd name="connsiteX1-33" fmla="*/ 1366596 w 1366596"/>
                        <a:gd name="connsiteY1-34" fmla="*/ 625807 h 800665"/>
                        <a:gd name="connsiteX2-35" fmla="*/ 892658 w 1366596"/>
                        <a:gd name="connsiteY2-36" fmla="*/ 800665 h 800665"/>
                        <a:gd name="connsiteX3-37" fmla="*/ 4601 w 1366596"/>
                        <a:gd name="connsiteY3-38" fmla="*/ 427942 h 800665"/>
                        <a:gd name="connsiteX4-39" fmla="*/ 0 w 1366596"/>
                        <a:gd name="connsiteY4-40" fmla="*/ 0 h 800665"/>
                        <a:gd name="connsiteX0-41" fmla="*/ 0 w 1366596"/>
                        <a:gd name="connsiteY0-42" fmla="*/ 0 h 809868"/>
                        <a:gd name="connsiteX1-43" fmla="*/ 1366596 w 1366596"/>
                        <a:gd name="connsiteY1-44" fmla="*/ 625807 h 809868"/>
                        <a:gd name="connsiteX2-45" fmla="*/ 865050 w 1366596"/>
                        <a:gd name="connsiteY2-46" fmla="*/ 809868 h 809868"/>
                        <a:gd name="connsiteX3-47" fmla="*/ 4601 w 1366596"/>
                        <a:gd name="connsiteY3-48" fmla="*/ 427942 h 809868"/>
                        <a:gd name="connsiteX4-49" fmla="*/ 0 w 1366596"/>
                        <a:gd name="connsiteY4-50" fmla="*/ 0 h 809868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7" name="Freeform 726"/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-1" fmla="*/ 1329786 w 1348191"/>
                        <a:gd name="connsiteY0-2" fmla="*/ 0 h 791462"/>
                        <a:gd name="connsiteX1-3" fmla="*/ 1348191 w 1348191"/>
                        <a:gd name="connsiteY1-4" fmla="*/ 381926 h 791462"/>
                        <a:gd name="connsiteX2-5" fmla="*/ 487742 w 1348191"/>
                        <a:gd name="connsiteY2-6" fmla="*/ 791462 h 791462"/>
                        <a:gd name="connsiteX3-7" fmla="*/ 0 w 1348191"/>
                        <a:gd name="connsiteY3-8" fmla="*/ 612002 h 791462"/>
                        <a:gd name="connsiteX4-9" fmla="*/ 1329786 w 1348191"/>
                        <a:gd name="connsiteY4-10" fmla="*/ 0 h 791462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728" name="Straight Connector 727"/>
                    <p:cNvCxnSpPr>
                      <a:endCxn id="723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729" name="Straight Connector 728"/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718" name="Group 717"/>
                  <p:cNvGrpSpPr/>
                  <p:nvPr/>
                </p:nvGrpSpPr>
                <p:grpSpPr>
                  <a:xfrm>
                    <a:off x="7876581" y="5223365"/>
                    <a:ext cx="466894" cy="369332"/>
                    <a:chOff x="599495" y="1708643"/>
                    <a:chExt cx="491778" cy="409344"/>
                  </a:xfrm>
                </p:grpSpPr>
                <p:sp>
                  <p:nvSpPr>
                    <p:cNvPr id="719" name="Oval 718"/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0" name="TextBox 719"/>
                    <p:cNvSpPr txBox="1"/>
                    <p:nvPr/>
                  </p:nvSpPr>
                  <p:spPr>
                    <a:xfrm>
                      <a:off x="599495" y="1708643"/>
                      <a:ext cx="491778" cy="40934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ctr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MS PGothic" panose="020B0600070205080204" pitchFamily="34" charset="-128"/>
                        </a:rPr>
                        <a:t>  X</a:t>
                      </a: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</a:endParaRPr>
                    </a:p>
                  </p:txBody>
                </p:sp>
              </p:grpSp>
            </p:grpSp>
            <p:cxnSp>
              <p:nvCxnSpPr>
                <p:cNvPr id="715" name="Straight Connector 714"/>
                <p:cNvCxnSpPr/>
                <p:nvPr/>
              </p:nvCxnSpPr>
              <p:spPr bwMode="auto">
                <a:xfrm flipH="1">
                  <a:off x="7158742" y="5764030"/>
                  <a:ext cx="870024" cy="9999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cxnSp>
          <p:nvCxnSpPr>
            <p:cNvPr id="711" name="Straight Connector 710"/>
            <p:cNvCxnSpPr/>
            <p:nvPr/>
          </p:nvCxnSpPr>
          <p:spPr bwMode="auto">
            <a:xfrm flipV="1">
              <a:off x="3540307" y="1929008"/>
              <a:ext cx="4451299" cy="422665"/>
            </a:xfrm>
            <a:prstGeom prst="line">
              <a:avLst/>
            </a:prstGeom>
            <a:solidFill>
              <a:srgbClr val="00CC99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89191"/>
            <a:ext cx="10515600" cy="894622"/>
          </a:xfrm>
        </p:spPr>
        <p:txBody>
          <a:bodyPr/>
          <a:lstStyle/>
          <a:p>
            <a:r>
              <a:rPr lang="en-US" dirty="0"/>
              <a:t>Hot potato routing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 Layer: 5-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0" name="Content Placeholder 39"/>
          <p:cNvSpPr txBox="1"/>
          <p:nvPr/>
        </p:nvSpPr>
        <p:spPr bwMode="auto">
          <a:xfrm>
            <a:off x="1102290" y="4634378"/>
            <a:ext cx="10809962" cy="18666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2d learns (via iBGP) it can route to X via 2a or 2c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b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ea typeface="MS PGothic" panose="020B0600070205080204" pitchFamily="34" charset="-128"/>
              </a:rPr>
              <a:t>hot potato routing: 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choose local gateway that has least </a:t>
            </a:r>
            <a:r>
              <a:rPr kumimoji="0" lang="en-US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intra-domain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 cost (e.g., 2d chooses 2a, even though more AS hops to </a:t>
            </a:r>
            <a:r>
              <a:rPr kumimoji="0" lang="en-US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X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): don’t worry about inter-domain cost!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2D2DB9">
                  <a:lumMod val="75000"/>
                </a:srgbClr>
              </a:solidFill>
              <a:effectLst/>
              <a:uLnTx/>
              <a:uFillTx/>
              <a:ea typeface="MS PGothic" panose="020B0600070205080204" pitchFamily="34" charset="-128"/>
            </a:endParaRPr>
          </a:p>
        </p:txBody>
      </p:sp>
      <p:cxnSp>
        <p:nvCxnSpPr>
          <p:cNvPr id="281" name="Straight Connector 280"/>
          <p:cNvCxnSpPr/>
          <p:nvPr/>
        </p:nvCxnSpPr>
        <p:spPr bwMode="auto">
          <a:xfrm flipH="1" flipV="1">
            <a:off x="6000873" y="3328637"/>
            <a:ext cx="424979" cy="441697"/>
          </a:xfrm>
          <a:prstGeom prst="line">
            <a:avLst/>
          </a:prstGeom>
          <a:solidFill>
            <a:srgbClr val="00CC99"/>
          </a:solidFill>
          <a:ln w="6350" cap="flat" cmpd="sng" algn="ctr">
            <a:solidFill>
              <a:srgbClr val="0000A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282" name="Group 281"/>
          <p:cNvGrpSpPr/>
          <p:nvPr/>
        </p:nvGrpSpPr>
        <p:grpSpPr>
          <a:xfrm>
            <a:off x="7095765" y="2483791"/>
            <a:ext cx="880227" cy="680442"/>
            <a:chOff x="5705376" y="2487543"/>
            <a:chExt cx="880227" cy="680442"/>
          </a:xfrm>
        </p:grpSpPr>
        <p:sp>
          <p:nvSpPr>
            <p:cNvPr id="283" name="AutoShape 118"/>
            <p:cNvSpPr>
              <a:spLocks noChangeArrowheads="1"/>
            </p:cNvSpPr>
            <p:nvPr/>
          </p:nvSpPr>
          <p:spPr bwMode="auto">
            <a:xfrm rot="19229657">
              <a:off x="5705376" y="2487543"/>
              <a:ext cx="768350" cy="276226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84" name="Text Box 119"/>
            <p:cNvSpPr txBox="1">
              <a:spLocks noChangeArrowheads="1"/>
            </p:cNvSpPr>
            <p:nvPr/>
          </p:nvSpPr>
          <p:spPr bwMode="auto">
            <a:xfrm>
              <a:off x="5848435" y="2887139"/>
              <a:ext cx="737168" cy="28084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AS3,X </a:t>
              </a:r>
              <a:endPara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285" name="Group 284"/>
          <p:cNvGrpSpPr/>
          <p:nvPr/>
        </p:nvGrpSpPr>
        <p:grpSpPr>
          <a:xfrm>
            <a:off x="2970239" y="2693439"/>
            <a:ext cx="1359693" cy="525314"/>
            <a:chOff x="2143521" y="2684666"/>
            <a:chExt cx="1359693" cy="525314"/>
          </a:xfrm>
        </p:grpSpPr>
        <p:sp>
          <p:nvSpPr>
            <p:cNvPr id="286" name="Text Box 119"/>
            <p:cNvSpPr txBox="1">
              <a:spLocks noChangeArrowheads="1"/>
            </p:cNvSpPr>
            <p:nvPr/>
          </p:nvSpPr>
          <p:spPr bwMode="auto">
            <a:xfrm>
              <a:off x="2143521" y="2929134"/>
              <a:ext cx="1126397" cy="28084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AS1,AS3,X </a:t>
              </a:r>
              <a:endPara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87" name="AutoShape 118"/>
            <p:cNvSpPr>
              <a:spLocks noChangeArrowheads="1"/>
            </p:cNvSpPr>
            <p:nvPr/>
          </p:nvSpPr>
          <p:spPr bwMode="auto">
            <a:xfrm rot="12975073">
              <a:off x="2734864" y="2684666"/>
              <a:ext cx="768350" cy="276225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288" name="TextBox 287"/>
          <p:cNvSpPr txBox="1"/>
          <p:nvPr/>
        </p:nvSpPr>
        <p:spPr>
          <a:xfrm>
            <a:off x="6375649" y="3642958"/>
            <a:ext cx="18609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Arial" panose="020B0604020202020204" pitchFamily="34" charset="0"/>
                <a:ea typeface="MS PGothic" panose="020B0600070205080204" pitchFamily="34" charset="-128"/>
              </a:rPr>
              <a:t>OSPF link weights</a:t>
            </a:r>
            <a:endParaRPr lang="en-US" sz="1600" dirty="0"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89" name="TextBox 288"/>
          <p:cNvSpPr txBox="1"/>
          <p:nvPr/>
        </p:nvSpPr>
        <p:spPr>
          <a:xfrm>
            <a:off x="5162685" y="3108488"/>
            <a:ext cx="482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i="1" dirty="0">
                <a:latin typeface="Arial" panose="020B0604020202020204" pitchFamily="34" charset="0"/>
                <a:ea typeface="MS PGothic" panose="020B0600070205080204" pitchFamily="34" charset="-128"/>
              </a:rPr>
              <a:t>201</a:t>
            </a:r>
            <a:endParaRPr lang="en-US" i="1" dirty="0"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91" name="TextBox 290"/>
          <p:cNvSpPr txBox="1"/>
          <p:nvPr/>
        </p:nvSpPr>
        <p:spPr>
          <a:xfrm>
            <a:off x="5952201" y="2502930"/>
            <a:ext cx="4694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i="1" dirty="0">
                <a:latin typeface="Arial" panose="020B0604020202020204" pitchFamily="34" charset="0"/>
                <a:ea typeface="MS PGothic" panose="020B0600070205080204" pitchFamily="34" charset="-128"/>
              </a:rPr>
              <a:t>112</a:t>
            </a:r>
            <a:endParaRPr lang="en-US" i="1" dirty="0"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92" name="TextBox 291"/>
          <p:cNvSpPr txBox="1"/>
          <p:nvPr/>
        </p:nvSpPr>
        <p:spPr>
          <a:xfrm>
            <a:off x="5702048" y="3095306"/>
            <a:ext cx="482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i="1" dirty="0">
                <a:latin typeface="Arial" panose="020B0604020202020204" pitchFamily="34" charset="0"/>
                <a:ea typeface="MS PGothic" panose="020B0600070205080204" pitchFamily="34" charset="-128"/>
              </a:rPr>
              <a:t>263</a:t>
            </a:r>
            <a:endParaRPr lang="en-US" i="1" dirty="0"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" name="Oval 1"/>
          <p:cNvSpPr/>
          <p:nvPr/>
        </p:nvSpPr>
        <p:spPr>
          <a:xfrm>
            <a:off x="5334000" y="3352800"/>
            <a:ext cx="720436" cy="678873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5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0" grpId="0" uiExpand="1" build="p"/>
      <p:bldP spid="2" grpId="0" animBg="1"/>
      <p:bldP spid="2" grpId="1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89191"/>
            <a:ext cx="10898688" cy="894622"/>
          </a:xfrm>
        </p:spPr>
        <p:txBody>
          <a:bodyPr>
            <a:normAutofit/>
          </a:bodyPr>
          <a:lstStyle/>
          <a:p>
            <a:r>
              <a:rPr lang="en-US" dirty="0"/>
              <a:t>BGP: achieving policy via advertisements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169512" y="6449034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 Layer: 5-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5" name="AutoShape 6"/>
          <p:cNvSpPr>
            <a:spLocks noChangeAspect="1" noChangeArrowheads="1" noTextEdit="1"/>
          </p:cNvSpPr>
          <p:nvPr/>
        </p:nvSpPr>
        <p:spPr bwMode="auto">
          <a:xfrm>
            <a:off x="1916743" y="1048794"/>
            <a:ext cx="7539038" cy="30480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983668" y="1440907"/>
            <a:ext cx="893763" cy="577850"/>
            <a:chOff x="3983668" y="1440907"/>
            <a:chExt cx="893763" cy="577850"/>
          </a:xfrm>
        </p:grpSpPr>
        <p:sp>
          <p:nvSpPr>
            <p:cNvPr id="236" name="Freeform 7"/>
            <p:cNvSpPr/>
            <p:nvPr/>
          </p:nvSpPr>
          <p:spPr bwMode="auto">
            <a:xfrm>
              <a:off x="3983668" y="1440907"/>
              <a:ext cx="893763" cy="577850"/>
            </a:xfrm>
            <a:custGeom>
              <a:avLst/>
              <a:gdLst>
                <a:gd name="T0" fmla="*/ 148 w 563"/>
                <a:gd name="T1" fmla="*/ 5 h 364"/>
                <a:gd name="T2" fmla="*/ 119 w 563"/>
                <a:gd name="T3" fmla="*/ 10 h 364"/>
                <a:gd name="T4" fmla="*/ 94 w 563"/>
                <a:gd name="T5" fmla="*/ 21 h 364"/>
                <a:gd name="T6" fmla="*/ 70 w 563"/>
                <a:gd name="T7" fmla="*/ 37 h 364"/>
                <a:gd name="T8" fmla="*/ 46 w 563"/>
                <a:gd name="T9" fmla="*/ 61 h 364"/>
                <a:gd name="T10" fmla="*/ 24 w 563"/>
                <a:gd name="T11" fmla="*/ 91 h 364"/>
                <a:gd name="T12" fmla="*/ 8 w 563"/>
                <a:gd name="T13" fmla="*/ 120 h 364"/>
                <a:gd name="T14" fmla="*/ 3 w 563"/>
                <a:gd name="T15" fmla="*/ 136 h 364"/>
                <a:gd name="T16" fmla="*/ 0 w 563"/>
                <a:gd name="T17" fmla="*/ 150 h 364"/>
                <a:gd name="T18" fmla="*/ 0 w 563"/>
                <a:gd name="T19" fmla="*/ 166 h 364"/>
                <a:gd name="T20" fmla="*/ 8 w 563"/>
                <a:gd name="T21" fmla="*/ 195 h 364"/>
                <a:gd name="T22" fmla="*/ 27 w 563"/>
                <a:gd name="T23" fmla="*/ 228 h 364"/>
                <a:gd name="T24" fmla="*/ 49 w 563"/>
                <a:gd name="T25" fmla="*/ 257 h 364"/>
                <a:gd name="T26" fmla="*/ 70 w 563"/>
                <a:gd name="T27" fmla="*/ 284 h 364"/>
                <a:gd name="T28" fmla="*/ 92 w 563"/>
                <a:gd name="T29" fmla="*/ 305 h 364"/>
                <a:gd name="T30" fmla="*/ 111 w 563"/>
                <a:gd name="T31" fmla="*/ 321 h 364"/>
                <a:gd name="T32" fmla="*/ 127 w 563"/>
                <a:gd name="T33" fmla="*/ 332 h 364"/>
                <a:gd name="T34" fmla="*/ 146 w 563"/>
                <a:gd name="T35" fmla="*/ 340 h 364"/>
                <a:gd name="T36" fmla="*/ 170 w 563"/>
                <a:gd name="T37" fmla="*/ 346 h 364"/>
                <a:gd name="T38" fmla="*/ 191 w 563"/>
                <a:gd name="T39" fmla="*/ 348 h 364"/>
                <a:gd name="T40" fmla="*/ 218 w 563"/>
                <a:gd name="T41" fmla="*/ 354 h 364"/>
                <a:gd name="T42" fmla="*/ 261 w 563"/>
                <a:gd name="T43" fmla="*/ 356 h 364"/>
                <a:gd name="T44" fmla="*/ 310 w 563"/>
                <a:gd name="T45" fmla="*/ 362 h 364"/>
                <a:gd name="T46" fmla="*/ 361 w 563"/>
                <a:gd name="T47" fmla="*/ 364 h 364"/>
                <a:gd name="T48" fmla="*/ 409 w 563"/>
                <a:gd name="T49" fmla="*/ 362 h 364"/>
                <a:gd name="T50" fmla="*/ 458 w 563"/>
                <a:gd name="T51" fmla="*/ 359 h 364"/>
                <a:gd name="T52" fmla="*/ 495 w 563"/>
                <a:gd name="T53" fmla="*/ 348 h 364"/>
                <a:gd name="T54" fmla="*/ 511 w 563"/>
                <a:gd name="T55" fmla="*/ 340 h 364"/>
                <a:gd name="T56" fmla="*/ 525 w 563"/>
                <a:gd name="T57" fmla="*/ 332 h 364"/>
                <a:gd name="T58" fmla="*/ 536 w 563"/>
                <a:gd name="T59" fmla="*/ 321 h 364"/>
                <a:gd name="T60" fmla="*/ 549 w 563"/>
                <a:gd name="T61" fmla="*/ 295 h 364"/>
                <a:gd name="T62" fmla="*/ 557 w 563"/>
                <a:gd name="T63" fmla="*/ 257 h 364"/>
                <a:gd name="T64" fmla="*/ 563 w 563"/>
                <a:gd name="T65" fmla="*/ 217 h 364"/>
                <a:gd name="T66" fmla="*/ 563 w 563"/>
                <a:gd name="T67" fmla="*/ 174 h 364"/>
                <a:gd name="T68" fmla="*/ 557 w 563"/>
                <a:gd name="T69" fmla="*/ 134 h 364"/>
                <a:gd name="T70" fmla="*/ 555 w 563"/>
                <a:gd name="T71" fmla="*/ 96 h 364"/>
                <a:gd name="T72" fmla="*/ 549 w 563"/>
                <a:gd name="T73" fmla="*/ 67 h 364"/>
                <a:gd name="T74" fmla="*/ 546 w 563"/>
                <a:gd name="T75" fmla="*/ 56 h 364"/>
                <a:gd name="T76" fmla="*/ 541 w 563"/>
                <a:gd name="T77" fmla="*/ 40 h 364"/>
                <a:gd name="T78" fmla="*/ 536 w 563"/>
                <a:gd name="T79" fmla="*/ 29 h 364"/>
                <a:gd name="T80" fmla="*/ 528 w 563"/>
                <a:gd name="T81" fmla="*/ 21 h 364"/>
                <a:gd name="T82" fmla="*/ 520 w 563"/>
                <a:gd name="T83" fmla="*/ 18 h 364"/>
                <a:gd name="T84" fmla="*/ 495 w 563"/>
                <a:gd name="T85" fmla="*/ 16 h 364"/>
                <a:gd name="T86" fmla="*/ 466 w 563"/>
                <a:gd name="T87" fmla="*/ 16 h 364"/>
                <a:gd name="T88" fmla="*/ 450 w 563"/>
                <a:gd name="T89" fmla="*/ 13 h 364"/>
                <a:gd name="T90" fmla="*/ 409 w 563"/>
                <a:gd name="T91" fmla="*/ 13 h 364"/>
                <a:gd name="T92" fmla="*/ 364 w 563"/>
                <a:gd name="T93" fmla="*/ 16 h 364"/>
                <a:gd name="T94" fmla="*/ 320 w 563"/>
                <a:gd name="T95" fmla="*/ 16 h 364"/>
                <a:gd name="T96" fmla="*/ 283 w 563"/>
                <a:gd name="T97" fmla="*/ 13 h 364"/>
                <a:gd name="T98" fmla="*/ 248 w 563"/>
                <a:gd name="T99" fmla="*/ 8 h 364"/>
                <a:gd name="T100" fmla="*/ 213 w 563"/>
                <a:gd name="T101" fmla="*/ 2 h 364"/>
                <a:gd name="T102" fmla="*/ 186 w 563"/>
                <a:gd name="T103" fmla="*/ 0 h 364"/>
                <a:gd name="T104" fmla="*/ 175 w 563"/>
                <a:gd name="T105" fmla="*/ 0 h 364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563"/>
                <a:gd name="T160" fmla="*/ 0 h 364"/>
                <a:gd name="T161" fmla="*/ 563 w 563"/>
                <a:gd name="T162" fmla="*/ 364 h 364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563" h="364">
                  <a:moveTo>
                    <a:pt x="175" y="0"/>
                  </a:moveTo>
                  <a:lnTo>
                    <a:pt x="148" y="5"/>
                  </a:lnTo>
                  <a:lnTo>
                    <a:pt x="132" y="8"/>
                  </a:lnTo>
                  <a:lnTo>
                    <a:pt x="119" y="10"/>
                  </a:lnTo>
                  <a:lnTo>
                    <a:pt x="108" y="16"/>
                  </a:lnTo>
                  <a:lnTo>
                    <a:pt x="94" y="21"/>
                  </a:lnTo>
                  <a:lnTo>
                    <a:pt x="81" y="29"/>
                  </a:lnTo>
                  <a:lnTo>
                    <a:pt x="70" y="37"/>
                  </a:lnTo>
                  <a:lnTo>
                    <a:pt x="59" y="48"/>
                  </a:lnTo>
                  <a:lnTo>
                    <a:pt x="46" y="61"/>
                  </a:lnTo>
                  <a:lnTo>
                    <a:pt x="35" y="75"/>
                  </a:lnTo>
                  <a:lnTo>
                    <a:pt x="24" y="91"/>
                  </a:lnTo>
                  <a:lnTo>
                    <a:pt x="14" y="104"/>
                  </a:lnTo>
                  <a:lnTo>
                    <a:pt x="8" y="120"/>
                  </a:lnTo>
                  <a:lnTo>
                    <a:pt x="3" y="128"/>
                  </a:lnTo>
                  <a:lnTo>
                    <a:pt x="3" y="136"/>
                  </a:lnTo>
                  <a:lnTo>
                    <a:pt x="0" y="142"/>
                  </a:lnTo>
                  <a:lnTo>
                    <a:pt x="0" y="150"/>
                  </a:lnTo>
                  <a:lnTo>
                    <a:pt x="0" y="158"/>
                  </a:lnTo>
                  <a:lnTo>
                    <a:pt x="0" y="166"/>
                  </a:lnTo>
                  <a:lnTo>
                    <a:pt x="3" y="182"/>
                  </a:lnTo>
                  <a:lnTo>
                    <a:pt x="8" y="195"/>
                  </a:lnTo>
                  <a:lnTo>
                    <a:pt x="16" y="212"/>
                  </a:lnTo>
                  <a:lnTo>
                    <a:pt x="27" y="228"/>
                  </a:lnTo>
                  <a:lnTo>
                    <a:pt x="35" y="244"/>
                  </a:lnTo>
                  <a:lnTo>
                    <a:pt x="49" y="257"/>
                  </a:lnTo>
                  <a:lnTo>
                    <a:pt x="59" y="271"/>
                  </a:lnTo>
                  <a:lnTo>
                    <a:pt x="70" y="284"/>
                  </a:lnTo>
                  <a:lnTo>
                    <a:pt x="81" y="295"/>
                  </a:lnTo>
                  <a:lnTo>
                    <a:pt x="92" y="305"/>
                  </a:lnTo>
                  <a:lnTo>
                    <a:pt x="103" y="319"/>
                  </a:lnTo>
                  <a:lnTo>
                    <a:pt x="111" y="321"/>
                  </a:lnTo>
                  <a:lnTo>
                    <a:pt x="119" y="327"/>
                  </a:lnTo>
                  <a:lnTo>
                    <a:pt x="127" y="332"/>
                  </a:lnTo>
                  <a:lnTo>
                    <a:pt x="135" y="335"/>
                  </a:lnTo>
                  <a:lnTo>
                    <a:pt x="146" y="340"/>
                  </a:lnTo>
                  <a:lnTo>
                    <a:pt x="156" y="343"/>
                  </a:lnTo>
                  <a:lnTo>
                    <a:pt x="170" y="346"/>
                  </a:lnTo>
                  <a:lnTo>
                    <a:pt x="183" y="348"/>
                  </a:lnTo>
                  <a:lnTo>
                    <a:pt x="191" y="348"/>
                  </a:lnTo>
                  <a:lnTo>
                    <a:pt x="199" y="351"/>
                  </a:lnTo>
                  <a:lnTo>
                    <a:pt x="218" y="354"/>
                  </a:lnTo>
                  <a:lnTo>
                    <a:pt x="240" y="356"/>
                  </a:lnTo>
                  <a:lnTo>
                    <a:pt x="261" y="356"/>
                  </a:lnTo>
                  <a:lnTo>
                    <a:pt x="285" y="359"/>
                  </a:lnTo>
                  <a:lnTo>
                    <a:pt x="310" y="362"/>
                  </a:lnTo>
                  <a:lnTo>
                    <a:pt x="334" y="362"/>
                  </a:lnTo>
                  <a:lnTo>
                    <a:pt x="361" y="364"/>
                  </a:lnTo>
                  <a:lnTo>
                    <a:pt x="385" y="364"/>
                  </a:lnTo>
                  <a:lnTo>
                    <a:pt x="409" y="362"/>
                  </a:lnTo>
                  <a:lnTo>
                    <a:pt x="433" y="362"/>
                  </a:lnTo>
                  <a:lnTo>
                    <a:pt x="458" y="359"/>
                  </a:lnTo>
                  <a:lnTo>
                    <a:pt x="477" y="354"/>
                  </a:lnTo>
                  <a:lnTo>
                    <a:pt x="495" y="348"/>
                  </a:lnTo>
                  <a:lnTo>
                    <a:pt x="503" y="346"/>
                  </a:lnTo>
                  <a:lnTo>
                    <a:pt x="511" y="340"/>
                  </a:lnTo>
                  <a:lnTo>
                    <a:pt x="520" y="338"/>
                  </a:lnTo>
                  <a:lnTo>
                    <a:pt x="525" y="332"/>
                  </a:lnTo>
                  <a:lnTo>
                    <a:pt x="530" y="327"/>
                  </a:lnTo>
                  <a:lnTo>
                    <a:pt x="536" y="321"/>
                  </a:lnTo>
                  <a:lnTo>
                    <a:pt x="544" y="308"/>
                  </a:lnTo>
                  <a:lnTo>
                    <a:pt x="549" y="295"/>
                  </a:lnTo>
                  <a:lnTo>
                    <a:pt x="555" y="276"/>
                  </a:lnTo>
                  <a:lnTo>
                    <a:pt x="557" y="257"/>
                  </a:lnTo>
                  <a:lnTo>
                    <a:pt x="560" y="238"/>
                  </a:lnTo>
                  <a:lnTo>
                    <a:pt x="563" y="217"/>
                  </a:lnTo>
                  <a:lnTo>
                    <a:pt x="563" y="195"/>
                  </a:lnTo>
                  <a:lnTo>
                    <a:pt x="563" y="174"/>
                  </a:lnTo>
                  <a:lnTo>
                    <a:pt x="560" y="155"/>
                  </a:lnTo>
                  <a:lnTo>
                    <a:pt x="557" y="134"/>
                  </a:lnTo>
                  <a:lnTo>
                    <a:pt x="557" y="115"/>
                  </a:lnTo>
                  <a:lnTo>
                    <a:pt x="555" y="96"/>
                  </a:lnTo>
                  <a:lnTo>
                    <a:pt x="552" y="80"/>
                  </a:lnTo>
                  <a:lnTo>
                    <a:pt x="549" y="67"/>
                  </a:lnTo>
                  <a:lnTo>
                    <a:pt x="546" y="61"/>
                  </a:lnTo>
                  <a:lnTo>
                    <a:pt x="546" y="56"/>
                  </a:lnTo>
                  <a:lnTo>
                    <a:pt x="544" y="48"/>
                  </a:lnTo>
                  <a:lnTo>
                    <a:pt x="541" y="40"/>
                  </a:lnTo>
                  <a:lnTo>
                    <a:pt x="538" y="32"/>
                  </a:lnTo>
                  <a:lnTo>
                    <a:pt x="536" y="29"/>
                  </a:lnTo>
                  <a:lnTo>
                    <a:pt x="533" y="24"/>
                  </a:lnTo>
                  <a:lnTo>
                    <a:pt x="528" y="21"/>
                  </a:lnTo>
                  <a:lnTo>
                    <a:pt x="522" y="18"/>
                  </a:lnTo>
                  <a:lnTo>
                    <a:pt x="520" y="18"/>
                  </a:lnTo>
                  <a:lnTo>
                    <a:pt x="506" y="16"/>
                  </a:lnTo>
                  <a:lnTo>
                    <a:pt x="495" y="16"/>
                  </a:lnTo>
                  <a:lnTo>
                    <a:pt x="479" y="16"/>
                  </a:lnTo>
                  <a:lnTo>
                    <a:pt x="466" y="16"/>
                  </a:lnTo>
                  <a:lnTo>
                    <a:pt x="458" y="16"/>
                  </a:lnTo>
                  <a:lnTo>
                    <a:pt x="450" y="13"/>
                  </a:lnTo>
                  <a:lnTo>
                    <a:pt x="431" y="13"/>
                  </a:lnTo>
                  <a:lnTo>
                    <a:pt x="409" y="13"/>
                  </a:lnTo>
                  <a:lnTo>
                    <a:pt x="388" y="13"/>
                  </a:lnTo>
                  <a:lnTo>
                    <a:pt x="364" y="16"/>
                  </a:lnTo>
                  <a:lnTo>
                    <a:pt x="342" y="16"/>
                  </a:lnTo>
                  <a:lnTo>
                    <a:pt x="320" y="16"/>
                  </a:lnTo>
                  <a:lnTo>
                    <a:pt x="302" y="16"/>
                  </a:lnTo>
                  <a:lnTo>
                    <a:pt x="283" y="13"/>
                  </a:lnTo>
                  <a:lnTo>
                    <a:pt x="264" y="13"/>
                  </a:lnTo>
                  <a:lnTo>
                    <a:pt x="248" y="8"/>
                  </a:lnTo>
                  <a:lnTo>
                    <a:pt x="229" y="5"/>
                  </a:lnTo>
                  <a:lnTo>
                    <a:pt x="213" y="2"/>
                  </a:lnTo>
                  <a:lnTo>
                    <a:pt x="199" y="0"/>
                  </a:lnTo>
                  <a:lnTo>
                    <a:pt x="186" y="0"/>
                  </a:lnTo>
                  <a:lnTo>
                    <a:pt x="181" y="0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39" name="Rectangle 10"/>
            <p:cNvSpPr>
              <a:spLocks noChangeArrowheads="1"/>
            </p:cNvSpPr>
            <p:nvPr/>
          </p:nvSpPr>
          <p:spPr bwMode="auto">
            <a:xfrm>
              <a:off x="4346086" y="1490773"/>
              <a:ext cx="222818" cy="492443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3200" dirty="0">
                  <a:solidFill>
                    <a:schemeClr val="bg1"/>
                  </a:solidFill>
                </a:rPr>
                <a:t>B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</p:grpSp>
      <p:sp>
        <p:nvSpPr>
          <p:cNvPr id="251" name="Line 22"/>
          <p:cNvSpPr>
            <a:spLocks noChangeShapeType="1"/>
          </p:cNvSpPr>
          <p:nvPr/>
        </p:nvSpPr>
        <p:spPr bwMode="auto">
          <a:xfrm>
            <a:off x="4877431" y="1734594"/>
            <a:ext cx="665163" cy="276225"/>
          </a:xfrm>
          <a:prstGeom prst="line">
            <a:avLst/>
          </a:prstGeom>
          <a:noFill/>
          <a:ln w="17463">
            <a:solidFill>
              <a:srgbClr val="000000"/>
            </a:solidFill>
            <a:round/>
          </a:ln>
        </p:spPr>
        <p:txBody>
          <a:bodyPr/>
          <a:lstStyle/>
          <a:p>
            <a:endParaRPr lang="en-US" dirty="0"/>
          </a:p>
        </p:txBody>
      </p:sp>
      <p:sp>
        <p:nvSpPr>
          <p:cNvPr id="252" name="Line 23"/>
          <p:cNvSpPr>
            <a:spLocks noChangeShapeType="1"/>
          </p:cNvSpPr>
          <p:nvPr/>
        </p:nvSpPr>
        <p:spPr bwMode="auto">
          <a:xfrm flipV="1">
            <a:off x="4920293" y="2117182"/>
            <a:ext cx="669925" cy="566738"/>
          </a:xfrm>
          <a:prstGeom prst="line">
            <a:avLst/>
          </a:prstGeom>
          <a:noFill/>
          <a:ln w="17463">
            <a:solidFill>
              <a:srgbClr val="000000"/>
            </a:solidFill>
            <a:round/>
          </a:ln>
        </p:spPr>
        <p:txBody>
          <a:bodyPr/>
          <a:lstStyle/>
          <a:p>
            <a:endParaRPr lang="en-US" dirty="0"/>
          </a:p>
        </p:txBody>
      </p:sp>
      <p:sp>
        <p:nvSpPr>
          <p:cNvPr id="254" name="Line 25"/>
          <p:cNvSpPr>
            <a:spLocks noChangeShapeType="1"/>
          </p:cNvSpPr>
          <p:nvPr/>
        </p:nvSpPr>
        <p:spPr bwMode="auto">
          <a:xfrm flipV="1">
            <a:off x="3791581" y="1874294"/>
            <a:ext cx="290513" cy="234950"/>
          </a:xfrm>
          <a:prstGeom prst="line">
            <a:avLst/>
          </a:prstGeom>
          <a:noFill/>
          <a:ln w="55563">
            <a:solidFill>
              <a:srgbClr val="000000"/>
            </a:solidFill>
            <a:round/>
          </a:ln>
        </p:spPr>
        <p:txBody>
          <a:bodyPr/>
          <a:lstStyle/>
          <a:p>
            <a:endParaRPr lang="en-US" dirty="0"/>
          </a:p>
        </p:txBody>
      </p:sp>
      <p:sp>
        <p:nvSpPr>
          <p:cNvPr id="255" name="Line 26"/>
          <p:cNvSpPr>
            <a:spLocks noChangeShapeType="1"/>
          </p:cNvSpPr>
          <p:nvPr/>
        </p:nvSpPr>
        <p:spPr bwMode="auto">
          <a:xfrm flipH="1" flipV="1">
            <a:off x="4664705" y="2002882"/>
            <a:ext cx="1423" cy="538612"/>
          </a:xfrm>
          <a:prstGeom prst="line">
            <a:avLst/>
          </a:prstGeom>
          <a:noFill/>
          <a:ln w="55563">
            <a:solidFill>
              <a:srgbClr val="000000"/>
            </a:solidFill>
            <a:round/>
          </a:ln>
        </p:spPr>
        <p:txBody>
          <a:bodyPr/>
          <a:lstStyle/>
          <a:p>
            <a:endParaRPr lang="en-US" dirty="0"/>
          </a:p>
        </p:txBody>
      </p:sp>
      <p:sp>
        <p:nvSpPr>
          <p:cNvPr id="256" name="Line 27"/>
          <p:cNvSpPr>
            <a:spLocks noChangeShapeType="1"/>
          </p:cNvSpPr>
          <p:nvPr/>
        </p:nvSpPr>
        <p:spPr bwMode="auto">
          <a:xfrm>
            <a:off x="3816981" y="2428332"/>
            <a:ext cx="265113" cy="165100"/>
          </a:xfrm>
          <a:prstGeom prst="line">
            <a:avLst/>
          </a:prstGeom>
          <a:noFill/>
          <a:ln w="55563">
            <a:solidFill>
              <a:srgbClr val="000000"/>
            </a:solidFill>
            <a:round/>
          </a:ln>
        </p:spPr>
        <p:txBody>
          <a:bodyPr/>
          <a:lstStyle/>
          <a:p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6282368" y="1597639"/>
            <a:ext cx="3162301" cy="1711325"/>
            <a:chOff x="6282368" y="1597639"/>
            <a:chExt cx="3162301" cy="1711325"/>
          </a:xfrm>
        </p:grpSpPr>
        <p:sp>
          <p:nvSpPr>
            <p:cNvPr id="257" name="Rectangle 28"/>
            <p:cNvSpPr>
              <a:spLocks noChangeArrowheads="1"/>
            </p:cNvSpPr>
            <p:nvPr/>
          </p:nvSpPr>
          <p:spPr bwMode="auto">
            <a:xfrm>
              <a:off x="6282368" y="1597639"/>
              <a:ext cx="965200" cy="45085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58" name="Rectangle 29"/>
            <p:cNvSpPr>
              <a:spLocks noChangeArrowheads="1"/>
            </p:cNvSpPr>
            <p:nvPr/>
          </p:nvSpPr>
          <p:spPr bwMode="auto">
            <a:xfrm>
              <a:off x="6757320" y="2261646"/>
              <a:ext cx="835025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 dirty="0">
                  <a:solidFill>
                    <a:srgbClr val="000000"/>
                  </a:solidFill>
                </a:rPr>
                <a:t>legend</a:t>
              </a:r>
              <a:r>
                <a:rPr lang="en-US" sz="1700" b="1" dirty="0">
                  <a:solidFill>
                    <a:srgbClr val="000000"/>
                  </a:solidFill>
                </a:rPr>
                <a:t>:</a:t>
              </a:r>
              <a:endParaRPr lang="en-US" dirty="0"/>
            </a:p>
          </p:txBody>
        </p:sp>
        <p:sp>
          <p:nvSpPr>
            <p:cNvPr id="259" name="Rectangle 30"/>
            <p:cNvSpPr>
              <a:spLocks noChangeArrowheads="1"/>
            </p:cNvSpPr>
            <p:nvPr/>
          </p:nvSpPr>
          <p:spPr bwMode="auto">
            <a:xfrm>
              <a:off x="7072943" y="1669076"/>
              <a:ext cx="60325" cy="258763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700" dirty="0">
                  <a:solidFill>
                    <a:srgbClr val="000000"/>
                  </a:solidFill>
                </a:rPr>
                <a:t> </a:t>
              </a:r>
              <a:endParaRPr lang="en-US" dirty="0"/>
            </a:p>
          </p:txBody>
        </p:sp>
        <p:sp>
          <p:nvSpPr>
            <p:cNvPr id="260" name="Rectangle 31"/>
            <p:cNvSpPr>
              <a:spLocks noChangeArrowheads="1"/>
            </p:cNvSpPr>
            <p:nvPr/>
          </p:nvSpPr>
          <p:spPr bwMode="auto">
            <a:xfrm>
              <a:off x="8204831" y="2516801"/>
              <a:ext cx="1160463" cy="7921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61" name="Rectangle 32"/>
            <p:cNvSpPr>
              <a:spLocks noChangeArrowheads="1"/>
            </p:cNvSpPr>
            <p:nvPr/>
          </p:nvSpPr>
          <p:spPr bwMode="auto">
            <a:xfrm>
              <a:off x="8331831" y="2580301"/>
              <a:ext cx="1112838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 dirty="0">
                  <a:solidFill>
                    <a:srgbClr val="000000"/>
                  </a:solidFill>
                </a:rPr>
                <a:t>customer </a:t>
              </a:r>
              <a:endParaRPr lang="en-US" sz="2000" dirty="0"/>
            </a:p>
          </p:txBody>
        </p:sp>
        <p:sp>
          <p:nvSpPr>
            <p:cNvPr id="262" name="Rectangle 33"/>
            <p:cNvSpPr>
              <a:spLocks noChangeArrowheads="1"/>
            </p:cNvSpPr>
            <p:nvPr/>
          </p:nvSpPr>
          <p:spPr bwMode="auto">
            <a:xfrm>
              <a:off x="8331831" y="2831126"/>
              <a:ext cx="958850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 dirty="0">
                  <a:solidFill>
                    <a:srgbClr val="000000"/>
                  </a:solidFill>
                </a:rPr>
                <a:t>network:</a:t>
              </a:r>
              <a:endParaRPr lang="en-US" sz="2000" dirty="0"/>
            </a:p>
          </p:txBody>
        </p:sp>
        <p:sp>
          <p:nvSpPr>
            <p:cNvPr id="263" name="Rectangle 34"/>
            <p:cNvSpPr>
              <a:spLocks noChangeArrowheads="1"/>
            </p:cNvSpPr>
            <p:nvPr/>
          </p:nvSpPr>
          <p:spPr bwMode="auto">
            <a:xfrm>
              <a:off x="9097006" y="2831126"/>
              <a:ext cx="69850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 dirty="0">
                  <a:solidFill>
                    <a:srgbClr val="000000"/>
                  </a:solidFill>
                </a:rPr>
                <a:t> </a:t>
              </a:r>
              <a:endParaRPr lang="en-US" sz="2000" dirty="0"/>
            </a:p>
          </p:txBody>
        </p:sp>
        <p:sp>
          <p:nvSpPr>
            <p:cNvPr id="264" name="Rectangle 35"/>
            <p:cNvSpPr>
              <a:spLocks noChangeArrowheads="1"/>
            </p:cNvSpPr>
            <p:nvPr/>
          </p:nvSpPr>
          <p:spPr bwMode="auto">
            <a:xfrm>
              <a:off x="8204831" y="1623039"/>
              <a:ext cx="1106488" cy="673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65" name="Rectangle 36"/>
            <p:cNvSpPr>
              <a:spLocks noChangeArrowheads="1"/>
            </p:cNvSpPr>
            <p:nvPr/>
          </p:nvSpPr>
          <p:spPr bwMode="auto">
            <a:xfrm>
              <a:off x="8331831" y="1686539"/>
              <a:ext cx="917575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 dirty="0">
                  <a:solidFill>
                    <a:srgbClr val="000000"/>
                  </a:solidFill>
                </a:rPr>
                <a:t>provider</a:t>
              </a:r>
              <a:endParaRPr lang="en-US" sz="2000" dirty="0"/>
            </a:p>
          </p:txBody>
        </p:sp>
        <p:sp>
          <p:nvSpPr>
            <p:cNvPr id="266" name="Rectangle 37"/>
            <p:cNvSpPr>
              <a:spLocks noChangeArrowheads="1"/>
            </p:cNvSpPr>
            <p:nvPr/>
          </p:nvSpPr>
          <p:spPr bwMode="auto">
            <a:xfrm>
              <a:off x="9054143" y="1686539"/>
              <a:ext cx="69850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 dirty="0">
                  <a:solidFill>
                    <a:srgbClr val="000000"/>
                  </a:solidFill>
                </a:rPr>
                <a:t> </a:t>
              </a:r>
              <a:endParaRPr lang="en-US" sz="2000" dirty="0"/>
            </a:p>
          </p:txBody>
        </p:sp>
        <p:sp>
          <p:nvSpPr>
            <p:cNvPr id="267" name="Rectangle 38"/>
            <p:cNvSpPr>
              <a:spLocks noChangeArrowheads="1"/>
            </p:cNvSpPr>
            <p:nvPr/>
          </p:nvSpPr>
          <p:spPr bwMode="auto">
            <a:xfrm>
              <a:off x="8331831" y="1932601"/>
              <a:ext cx="889000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 dirty="0">
                  <a:solidFill>
                    <a:srgbClr val="000000"/>
                  </a:solidFill>
                </a:rPr>
                <a:t>network</a:t>
              </a:r>
              <a:endParaRPr lang="en-US" sz="2000" dirty="0"/>
            </a:p>
          </p:txBody>
        </p:sp>
        <p:sp>
          <p:nvSpPr>
            <p:cNvPr id="268" name="Rectangle 39"/>
            <p:cNvSpPr>
              <a:spLocks noChangeArrowheads="1"/>
            </p:cNvSpPr>
            <p:nvPr/>
          </p:nvSpPr>
          <p:spPr bwMode="auto">
            <a:xfrm>
              <a:off x="9036681" y="1932601"/>
              <a:ext cx="69850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 dirty="0">
                  <a:solidFill>
                    <a:srgbClr val="000000"/>
                  </a:solidFill>
                </a:rPr>
                <a:t> </a:t>
              </a:r>
              <a:endParaRPr lang="en-US" sz="2000" dirty="0"/>
            </a:p>
          </p:txBody>
        </p:sp>
        <p:sp>
          <p:nvSpPr>
            <p:cNvPr id="269" name="Freeform 40"/>
            <p:cNvSpPr/>
            <p:nvPr/>
          </p:nvSpPr>
          <p:spPr bwMode="auto">
            <a:xfrm>
              <a:off x="7392031" y="1673839"/>
              <a:ext cx="893763" cy="574675"/>
            </a:xfrm>
            <a:custGeom>
              <a:avLst/>
              <a:gdLst>
                <a:gd name="T0" fmla="*/ 162 w 563"/>
                <a:gd name="T1" fmla="*/ 0 h 362"/>
                <a:gd name="T2" fmla="*/ 132 w 563"/>
                <a:gd name="T3" fmla="*/ 5 h 362"/>
                <a:gd name="T4" fmla="*/ 108 w 563"/>
                <a:gd name="T5" fmla="*/ 13 h 362"/>
                <a:gd name="T6" fmla="*/ 81 w 563"/>
                <a:gd name="T7" fmla="*/ 30 h 362"/>
                <a:gd name="T8" fmla="*/ 60 w 563"/>
                <a:gd name="T9" fmla="*/ 48 h 362"/>
                <a:gd name="T10" fmla="*/ 35 w 563"/>
                <a:gd name="T11" fmla="*/ 72 h 362"/>
                <a:gd name="T12" fmla="*/ 14 w 563"/>
                <a:gd name="T13" fmla="*/ 102 h 362"/>
                <a:gd name="T14" fmla="*/ 3 w 563"/>
                <a:gd name="T15" fmla="*/ 126 h 362"/>
                <a:gd name="T16" fmla="*/ 0 w 563"/>
                <a:gd name="T17" fmla="*/ 140 h 362"/>
                <a:gd name="T18" fmla="*/ 0 w 563"/>
                <a:gd name="T19" fmla="*/ 156 h 362"/>
                <a:gd name="T20" fmla="*/ 3 w 563"/>
                <a:gd name="T21" fmla="*/ 180 h 362"/>
                <a:gd name="T22" fmla="*/ 17 w 563"/>
                <a:gd name="T23" fmla="*/ 212 h 362"/>
                <a:gd name="T24" fmla="*/ 35 w 563"/>
                <a:gd name="T25" fmla="*/ 241 h 362"/>
                <a:gd name="T26" fmla="*/ 60 w 563"/>
                <a:gd name="T27" fmla="*/ 268 h 362"/>
                <a:gd name="T28" fmla="*/ 81 w 563"/>
                <a:gd name="T29" fmla="*/ 292 h 362"/>
                <a:gd name="T30" fmla="*/ 103 w 563"/>
                <a:gd name="T31" fmla="*/ 316 h 362"/>
                <a:gd name="T32" fmla="*/ 119 w 563"/>
                <a:gd name="T33" fmla="*/ 327 h 362"/>
                <a:gd name="T34" fmla="*/ 135 w 563"/>
                <a:gd name="T35" fmla="*/ 335 h 362"/>
                <a:gd name="T36" fmla="*/ 156 w 563"/>
                <a:gd name="T37" fmla="*/ 341 h 362"/>
                <a:gd name="T38" fmla="*/ 183 w 563"/>
                <a:gd name="T39" fmla="*/ 346 h 362"/>
                <a:gd name="T40" fmla="*/ 200 w 563"/>
                <a:gd name="T41" fmla="*/ 349 h 362"/>
                <a:gd name="T42" fmla="*/ 240 w 563"/>
                <a:gd name="T43" fmla="*/ 354 h 362"/>
                <a:gd name="T44" fmla="*/ 286 w 563"/>
                <a:gd name="T45" fmla="*/ 357 h 362"/>
                <a:gd name="T46" fmla="*/ 334 w 563"/>
                <a:gd name="T47" fmla="*/ 359 h 362"/>
                <a:gd name="T48" fmla="*/ 385 w 563"/>
                <a:gd name="T49" fmla="*/ 362 h 362"/>
                <a:gd name="T50" fmla="*/ 434 w 563"/>
                <a:gd name="T51" fmla="*/ 359 h 362"/>
                <a:gd name="T52" fmla="*/ 477 w 563"/>
                <a:gd name="T53" fmla="*/ 351 h 362"/>
                <a:gd name="T54" fmla="*/ 504 w 563"/>
                <a:gd name="T55" fmla="*/ 343 h 362"/>
                <a:gd name="T56" fmla="*/ 517 w 563"/>
                <a:gd name="T57" fmla="*/ 335 h 362"/>
                <a:gd name="T58" fmla="*/ 528 w 563"/>
                <a:gd name="T59" fmla="*/ 325 h 362"/>
                <a:gd name="T60" fmla="*/ 541 w 563"/>
                <a:gd name="T61" fmla="*/ 306 h 362"/>
                <a:gd name="T62" fmla="*/ 555 w 563"/>
                <a:gd name="T63" fmla="*/ 274 h 362"/>
                <a:gd name="T64" fmla="*/ 560 w 563"/>
                <a:gd name="T65" fmla="*/ 236 h 362"/>
                <a:gd name="T66" fmla="*/ 563 w 563"/>
                <a:gd name="T67" fmla="*/ 193 h 362"/>
                <a:gd name="T68" fmla="*/ 560 w 563"/>
                <a:gd name="T69" fmla="*/ 153 h 362"/>
                <a:gd name="T70" fmla="*/ 557 w 563"/>
                <a:gd name="T71" fmla="*/ 113 h 362"/>
                <a:gd name="T72" fmla="*/ 552 w 563"/>
                <a:gd name="T73" fmla="*/ 78 h 362"/>
                <a:gd name="T74" fmla="*/ 547 w 563"/>
                <a:gd name="T75" fmla="*/ 59 h 362"/>
                <a:gd name="T76" fmla="*/ 544 w 563"/>
                <a:gd name="T77" fmla="*/ 46 h 362"/>
                <a:gd name="T78" fmla="*/ 539 w 563"/>
                <a:gd name="T79" fmla="*/ 30 h 362"/>
                <a:gd name="T80" fmla="*/ 533 w 563"/>
                <a:gd name="T81" fmla="*/ 22 h 362"/>
                <a:gd name="T82" fmla="*/ 522 w 563"/>
                <a:gd name="T83" fmla="*/ 19 h 362"/>
                <a:gd name="T84" fmla="*/ 506 w 563"/>
                <a:gd name="T85" fmla="*/ 16 h 362"/>
                <a:gd name="T86" fmla="*/ 479 w 563"/>
                <a:gd name="T87" fmla="*/ 16 h 362"/>
                <a:gd name="T88" fmla="*/ 466 w 563"/>
                <a:gd name="T89" fmla="*/ 13 h 362"/>
                <a:gd name="T90" fmla="*/ 450 w 563"/>
                <a:gd name="T91" fmla="*/ 11 h 362"/>
                <a:gd name="T92" fmla="*/ 409 w 563"/>
                <a:gd name="T93" fmla="*/ 11 h 362"/>
                <a:gd name="T94" fmla="*/ 364 w 563"/>
                <a:gd name="T95" fmla="*/ 13 h 362"/>
                <a:gd name="T96" fmla="*/ 321 w 563"/>
                <a:gd name="T97" fmla="*/ 13 h 362"/>
                <a:gd name="T98" fmla="*/ 283 w 563"/>
                <a:gd name="T99" fmla="*/ 11 h 362"/>
                <a:gd name="T100" fmla="*/ 248 w 563"/>
                <a:gd name="T101" fmla="*/ 5 h 362"/>
                <a:gd name="T102" fmla="*/ 213 w 563"/>
                <a:gd name="T103" fmla="*/ 0 h 362"/>
                <a:gd name="T104" fmla="*/ 186 w 563"/>
                <a:gd name="T105" fmla="*/ 0 h 362"/>
                <a:gd name="T106" fmla="*/ 175 w 563"/>
                <a:gd name="T107" fmla="*/ 0 h 362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563"/>
                <a:gd name="T163" fmla="*/ 0 h 362"/>
                <a:gd name="T164" fmla="*/ 563 w 563"/>
                <a:gd name="T165" fmla="*/ 362 h 362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563" h="362">
                  <a:moveTo>
                    <a:pt x="175" y="0"/>
                  </a:moveTo>
                  <a:lnTo>
                    <a:pt x="162" y="0"/>
                  </a:lnTo>
                  <a:lnTo>
                    <a:pt x="148" y="3"/>
                  </a:lnTo>
                  <a:lnTo>
                    <a:pt x="132" y="5"/>
                  </a:lnTo>
                  <a:lnTo>
                    <a:pt x="119" y="11"/>
                  </a:lnTo>
                  <a:lnTo>
                    <a:pt x="108" y="13"/>
                  </a:lnTo>
                  <a:lnTo>
                    <a:pt x="95" y="22"/>
                  </a:lnTo>
                  <a:lnTo>
                    <a:pt x="81" y="30"/>
                  </a:lnTo>
                  <a:lnTo>
                    <a:pt x="70" y="38"/>
                  </a:lnTo>
                  <a:lnTo>
                    <a:pt x="60" y="48"/>
                  </a:lnTo>
                  <a:lnTo>
                    <a:pt x="46" y="59"/>
                  </a:lnTo>
                  <a:lnTo>
                    <a:pt x="35" y="72"/>
                  </a:lnTo>
                  <a:lnTo>
                    <a:pt x="25" y="89"/>
                  </a:lnTo>
                  <a:lnTo>
                    <a:pt x="14" y="102"/>
                  </a:lnTo>
                  <a:lnTo>
                    <a:pt x="8" y="118"/>
                  </a:lnTo>
                  <a:lnTo>
                    <a:pt x="3" y="126"/>
                  </a:lnTo>
                  <a:lnTo>
                    <a:pt x="3" y="134"/>
                  </a:lnTo>
                  <a:lnTo>
                    <a:pt x="0" y="140"/>
                  </a:lnTo>
                  <a:lnTo>
                    <a:pt x="0" y="148"/>
                  </a:lnTo>
                  <a:lnTo>
                    <a:pt x="0" y="156"/>
                  </a:lnTo>
                  <a:lnTo>
                    <a:pt x="0" y="164"/>
                  </a:lnTo>
                  <a:lnTo>
                    <a:pt x="3" y="180"/>
                  </a:lnTo>
                  <a:lnTo>
                    <a:pt x="8" y="196"/>
                  </a:lnTo>
                  <a:lnTo>
                    <a:pt x="17" y="212"/>
                  </a:lnTo>
                  <a:lnTo>
                    <a:pt x="27" y="225"/>
                  </a:lnTo>
                  <a:lnTo>
                    <a:pt x="35" y="241"/>
                  </a:lnTo>
                  <a:lnTo>
                    <a:pt x="49" y="255"/>
                  </a:lnTo>
                  <a:lnTo>
                    <a:pt x="60" y="268"/>
                  </a:lnTo>
                  <a:lnTo>
                    <a:pt x="70" y="282"/>
                  </a:lnTo>
                  <a:lnTo>
                    <a:pt x="81" y="292"/>
                  </a:lnTo>
                  <a:lnTo>
                    <a:pt x="92" y="306"/>
                  </a:lnTo>
                  <a:lnTo>
                    <a:pt x="103" y="316"/>
                  </a:lnTo>
                  <a:lnTo>
                    <a:pt x="111" y="322"/>
                  </a:lnTo>
                  <a:lnTo>
                    <a:pt x="119" y="327"/>
                  </a:lnTo>
                  <a:lnTo>
                    <a:pt x="127" y="330"/>
                  </a:lnTo>
                  <a:lnTo>
                    <a:pt x="135" y="335"/>
                  </a:lnTo>
                  <a:lnTo>
                    <a:pt x="146" y="338"/>
                  </a:lnTo>
                  <a:lnTo>
                    <a:pt x="156" y="341"/>
                  </a:lnTo>
                  <a:lnTo>
                    <a:pt x="170" y="343"/>
                  </a:lnTo>
                  <a:lnTo>
                    <a:pt x="183" y="346"/>
                  </a:lnTo>
                  <a:lnTo>
                    <a:pt x="191" y="346"/>
                  </a:lnTo>
                  <a:lnTo>
                    <a:pt x="200" y="349"/>
                  </a:lnTo>
                  <a:lnTo>
                    <a:pt x="218" y="351"/>
                  </a:lnTo>
                  <a:lnTo>
                    <a:pt x="240" y="354"/>
                  </a:lnTo>
                  <a:lnTo>
                    <a:pt x="261" y="354"/>
                  </a:lnTo>
                  <a:lnTo>
                    <a:pt x="286" y="357"/>
                  </a:lnTo>
                  <a:lnTo>
                    <a:pt x="310" y="359"/>
                  </a:lnTo>
                  <a:lnTo>
                    <a:pt x="334" y="359"/>
                  </a:lnTo>
                  <a:lnTo>
                    <a:pt x="361" y="362"/>
                  </a:lnTo>
                  <a:lnTo>
                    <a:pt x="385" y="362"/>
                  </a:lnTo>
                  <a:lnTo>
                    <a:pt x="409" y="359"/>
                  </a:lnTo>
                  <a:lnTo>
                    <a:pt x="434" y="359"/>
                  </a:lnTo>
                  <a:lnTo>
                    <a:pt x="455" y="357"/>
                  </a:lnTo>
                  <a:lnTo>
                    <a:pt x="477" y="351"/>
                  </a:lnTo>
                  <a:lnTo>
                    <a:pt x="493" y="346"/>
                  </a:lnTo>
                  <a:lnTo>
                    <a:pt x="504" y="343"/>
                  </a:lnTo>
                  <a:lnTo>
                    <a:pt x="509" y="338"/>
                  </a:lnTo>
                  <a:lnTo>
                    <a:pt x="517" y="335"/>
                  </a:lnTo>
                  <a:lnTo>
                    <a:pt x="522" y="330"/>
                  </a:lnTo>
                  <a:lnTo>
                    <a:pt x="528" y="325"/>
                  </a:lnTo>
                  <a:lnTo>
                    <a:pt x="533" y="319"/>
                  </a:lnTo>
                  <a:lnTo>
                    <a:pt x="541" y="306"/>
                  </a:lnTo>
                  <a:lnTo>
                    <a:pt x="549" y="292"/>
                  </a:lnTo>
                  <a:lnTo>
                    <a:pt x="555" y="274"/>
                  </a:lnTo>
                  <a:lnTo>
                    <a:pt x="557" y="255"/>
                  </a:lnTo>
                  <a:lnTo>
                    <a:pt x="560" y="236"/>
                  </a:lnTo>
                  <a:lnTo>
                    <a:pt x="563" y="215"/>
                  </a:lnTo>
                  <a:lnTo>
                    <a:pt x="563" y="193"/>
                  </a:lnTo>
                  <a:lnTo>
                    <a:pt x="560" y="172"/>
                  </a:lnTo>
                  <a:lnTo>
                    <a:pt x="560" y="153"/>
                  </a:lnTo>
                  <a:lnTo>
                    <a:pt x="557" y="131"/>
                  </a:lnTo>
                  <a:lnTo>
                    <a:pt x="557" y="113"/>
                  </a:lnTo>
                  <a:lnTo>
                    <a:pt x="555" y="94"/>
                  </a:lnTo>
                  <a:lnTo>
                    <a:pt x="552" y="78"/>
                  </a:lnTo>
                  <a:lnTo>
                    <a:pt x="549" y="64"/>
                  </a:lnTo>
                  <a:lnTo>
                    <a:pt x="547" y="59"/>
                  </a:lnTo>
                  <a:lnTo>
                    <a:pt x="547" y="54"/>
                  </a:lnTo>
                  <a:lnTo>
                    <a:pt x="544" y="46"/>
                  </a:lnTo>
                  <a:lnTo>
                    <a:pt x="541" y="38"/>
                  </a:lnTo>
                  <a:lnTo>
                    <a:pt x="539" y="30"/>
                  </a:lnTo>
                  <a:lnTo>
                    <a:pt x="536" y="27"/>
                  </a:lnTo>
                  <a:lnTo>
                    <a:pt x="533" y="22"/>
                  </a:lnTo>
                  <a:lnTo>
                    <a:pt x="528" y="19"/>
                  </a:lnTo>
                  <a:lnTo>
                    <a:pt x="522" y="19"/>
                  </a:lnTo>
                  <a:lnTo>
                    <a:pt x="520" y="16"/>
                  </a:lnTo>
                  <a:lnTo>
                    <a:pt x="506" y="16"/>
                  </a:lnTo>
                  <a:lnTo>
                    <a:pt x="495" y="16"/>
                  </a:lnTo>
                  <a:lnTo>
                    <a:pt x="479" y="16"/>
                  </a:lnTo>
                  <a:lnTo>
                    <a:pt x="474" y="13"/>
                  </a:lnTo>
                  <a:lnTo>
                    <a:pt x="466" y="13"/>
                  </a:lnTo>
                  <a:lnTo>
                    <a:pt x="458" y="13"/>
                  </a:lnTo>
                  <a:lnTo>
                    <a:pt x="450" y="11"/>
                  </a:lnTo>
                  <a:lnTo>
                    <a:pt x="431" y="11"/>
                  </a:lnTo>
                  <a:lnTo>
                    <a:pt x="409" y="11"/>
                  </a:lnTo>
                  <a:lnTo>
                    <a:pt x="388" y="13"/>
                  </a:lnTo>
                  <a:lnTo>
                    <a:pt x="364" y="13"/>
                  </a:lnTo>
                  <a:lnTo>
                    <a:pt x="342" y="13"/>
                  </a:lnTo>
                  <a:lnTo>
                    <a:pt x="321" y="13"/>
                  </a:lnTo>
                  <a:lnTo>
                    <a:pt x="302" y="13"/>
                  </a:lnTo>
                  <a:lnTo>
                    <a:pt x="283" y="11"/>
                  </a:lnTo>
                  <a:lnTo>
                    <a:pt x="264" y="11"/>
                  </a:lnTo>
                  <a:lnTo>
                    <a:pt x="248" y="5"/>
                  </a:lnTo>
                  <a:lnTo>
                    <a:pt x="229" y="3"/>
                  </a:lnTo>
                  <a:lnTo>
                    <a:pt x="213" y="0"/>
                  </a:lnTo>
                  <a:lnTo>
                    <a:pt x="200" y="0"/>
                  </a:lnTo>
                  <a:lnTo>
                    <a:pt x="186" y="0"/>
                  </a:lnTo>
                  <a:lnTo>
                    <a:pt x="181" y="0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70" name="Freeform 41"/>
            <p:cNvSpPr/>
            <p:nvPr/>
          </p:nvSpPr>
          <p:spPr bwMode="auto">
            <a:xfrm>
              <a:off x="7892093" y="2631101"/>
              <a:ext cx="346075" cy="336550"/>
            </a:xfrm>
            <a:custGeom>
              <a:avLst/>
              <a:gdLst>
                <a:gd name="T0" fmla="*/ 100 w 218"/>
                <a:gd name="T1" fmla="*/ 0 h 212"/>
                <a:gd name="T2" fmla="*/ 78 w 218"/>
                <a:gd name="T3" fmla="*/ 6 h 212"/>
                <a:gd name="T4" fmla="*/ 57 w 218"/>
                <a:gd name="T5" fmla="*/ 14 h 212"/>
                <a:gd name="T6" fmla="*/ 41 w 218"/>
                <a:gd name="T7" fmla="*/ 25 h 212"/>
                <a:gd name="T8" fmla="*/ 24 w 218"/>
                <a:gd name="T9" fmla="*/ 38 h 212"/>
                <a:gd name="T10" fmla="*/ 14 w 218"/>
                <a:gd name="T11" fmla="*/ 57 h 212"/>
                <a:gd name="T12" fmla="*/ 6 w 218"/>
                <a:gd name="T13" fmla="*/ 76 h 212"/>
                <a:gd name="T14" fmla="*/ 0 w 218"/>
                <a:gd name="T15" fmla="*/ 94 h 212"/>
                <a:gd name="T16" fmla="*/ 0 w 218"/>
                <a:gd name="T17" fmla="*/ 116 h 212"/>
                <a:gd name="T18" fmla="*/ 6 w 218"/>
                <a:gd name="T19" fmla="*/ 137 h 212"/>
                <a:gd name="T20" fmla="*/ 14 w 218"/>
                <a:gd name="T21" fmla="*/ 156 h 212"/>
                <a:gd name="T22" fmla="*/ 24 w 218"/>
                <a:gd name="T23" fmla="*/ 172 h 212"/>
                <a:gd name="T24" fmla="*/ 41 w 218"/>
                <a:gd name="T25" fmla="*/ 188 h 212"/>
                <a:gd name="T26" fmla="*/ 57 w 218"/>
                <a:gd name="T27" fmla="*/ 199 h 212"/>
                <a:gd name="T28" fmla="*/ 78 w 218"/>
                <a:gd name="T29" fmla="*/ 207 h 212"/>
                <a:gd name="T30" fmla="*/ 100 w 218"/>
                <a:gd name="T31" fmla="*/ 212 h 212"/>
                <a:gd name="T32" fmla="*/ 121 w 218"/>
                <a:gd name="T33" fmla="*/ 212 h 212"/>
                <a:gd name="T34" fmla="*/ 143 w 218"/>
                <a:gd name="T35" fmla="*/ 207 h 212"/>
                <a:gd name="T36" fmla="*/ 162 w 218"/>
                <a:gd name="T37" fmla="*/ 199 h 212"/>
                <a:gd name="T38" fmla="*/ 178 w 218"/>
                <a:gd name="T39" fmla="*/ 188 h 212"/>
                <a:gd name="T40" fmla="*/ 194 w 218"/>
                <a:gd name="T41" fmla="*/ 172 h 212"/>
                <a:gd name="T42" fmla="*/ 205 w 218"/>
                <a:gd name="T43" fmla="*/ 156 h 212"/>
                <a:gd name="T44" fmla="*/ 213 w 218"/>
                <a:gd name="T45" fmla="*/ 137 h 212"/>
                <a:gd name="T46" fmla="*/ 218 w 218"/>
                <a:gd name="T47" fmla="*/ 116 h 212"/>
                <a:gd name="T48" fmla="*/ 218 w 218"/>
                <a:gd name="T49" fmla="*/ 94 h 212"/>
                <a:gd name="T50" fmla="*/ 213 w 218"/>
                <a:gd name="T51" fmla="*/ 76 h 212"/>
                <a:gd name="T52" fmla="*/ 205 w 218"/>
                <a:gd name="T53" fmla="*/ 57 h 212"/>
                <a:gd name="T54" fmla="*/ 194 w 218"/>
                <a:gd name="T55" fmla="*/ 38 h 212"/>
                <a:gd name="T56" fmla="*/ 178 w 218"/>
                <a:gd name="T57" fmla="*/ 25 h 212"/>
                <a:gd name="T58" fmla="*/ 162 w 218"/>
                <a:gd name="T59" fmla="*/ 14 h 212"/>
                <a:gd name="T60" fmla="*/ 143 w 218"/>
                <a:gd name="T61" fmla="*/ 6 h 212"/>
                <a:gd name="T62" fmla="*/ 121 w 218"/>
                <a:gd name="T63" fmla="*/ 0 h 212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18"/>
                <a:gd name="T97" fmla="*/ 0 h 212"/>
                <a:gd name="T98" fmla="*/ 218 w 218"/>
                <a:gd name="T99" fmla="*/ 212 h 212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18" h="212">
                  <a:moveTo>
                    <a:pt x="111" y="0"/>
                  </a:moveTo>
                  <a:lnTo>
                    <a:pt x="100" y="0"/>
                  </a:lnTo>
                  <a:lnTo>
                    <a:pt x="89" y="3"/>
                  </a:lnTo>
                  <a:lnTo>
                    <a:pt x="78" y="6"/>
                  </a:lnTo>
                  <a:lnTo>
                    <a:pt x="67" y="8"/>
                  </a:lnTo>
                  <a:lnTo>
                    <a:pt x="57" y="14"/>
                  </a:lnTo>
                  <a:lnTo>
                    <a:pt x="49" y="19"/>
                  </a:lnTo>
                  <a:lnTo>
                    <a:pt x="41" y="25"/>
                  </a:lnTo>
                  <a:lnTo>
                    <a:pt x="33" y="33"/>
                  </a:lnTo>
                  <a:lnTo>
                    <a:pt x="24" y="38"/>
                  </a:lnTo>
                  <a:lnTo>
                    <a:pt x="19" y="46"/>
                  </a:lnTo>
                  <a:lnTo>
                    <a:pt x="14" y="57"/>
                  </a:lnTo>
                  <a:lnTo>
                    <a:pt x="8" y="65"/>
                  </a:lnTo>
                  <a:lnTo>
                    <a:pt x="6" y="76"/>
                  </a:lnTo>
                  <a:lnTo>
                    <a:pt x="3" y="84"/>
                  </a:lnTo>
                  <a:lnTo>
                    <a:pt x="0" y="94"/>
                  </a:lnTo>
                  <a:lnTo>
                    <a:pt x="0" y="105"/>
                  </a:lnTo>
                  <a:lnTo>
                    <a:pt x="0" y="116"/>
                  </a:lnTo>
                  <a:lnTo>
                    <a:pt x="3" y="126"/>
                  </a:lnTo>
                  <a:lnTo>
                    <a:pt x="6" y="137"/>
                  </a:lnTo>
                  <a:lnTo>
                    <a:pt x="8" y="148"/>
                  </a:lnTo>
                  <a:lnTo>
                    <a:pt x="14" y="156"/>
                  </a:lnTo>
                  <a:lnTo>
                    <a:pt x="19" y="164"/>
                  </a:lnTo>
                  <a:lnTo>
                    <a:pt x="24" y="172"/>
                  </a:lnTo>
                  <a:lnTo>
                    <a:pt x="33" y="180"/>
                  </a:lnTo>
                  <a:lnTo>
                    <a:pt x="41" y="188"/>
                  </a:lnTo>
                  <a:lnTo>
                    <a:pt x="49" y="193"/>
                  </a:lnTo>
                  <a:lnTo>
                    <a:pt x="57" y="199"/>
                  </a:lnTo>
                  <a:lnTo>
                    <a:pt x="67" y="204"/>
                  </a:lnTo>
                  <a:lnTo>
                    <a:pt x="78" y="207"/>
                  </a:lnTo>
                  <a:lnTo>
                    <a:pt x="89" y="210"/>
                  </a:lnTo>
                  <a:lnTo>
                    <a:pt x="100" y="212"/>
                  </a:lnTo>
                  <a:lnTo>
                    <a:pt x="111" y="212"/>
                  </a:lnTo>
                  <a:lnTo>
                    <a:pt x="121" y="212"/>
                  </a:lnTo>
                  <a:lnTo>
                    <a:pt x="132" y="210"/>
                  </a:lnTo>
                  <a:lnTo>
                    <a:pt x="143" y="207"/>
                  </a:lnTo>
                  <a:lnTo>
                    <a:pt x="154" y="204"/>
                  </a:lnTo>
                  <a:lnTo>
                    <a:pt x="162" y="199"/>
                  </a:lnTo>
                  <a:lnTo>
                    <a:pt x="170" y="193"/>
                  </a:lnTo>
                  <a:lnTo>
                    <a:pt x="178" y="188"/>
                  </a:lnTo>
                  <a:lnTo>
                    <a:pt x="186" y="180"/>
                  </a:lnTo>
                  <a:lnTo>
                    <a:pt x="194" y="172"/>
                  </a:lnTo>
                  <a:lnTo>
                    <a:pt x="199" y="164"/>
                  </a:lnTo>
                  <a:lnTo>
                    <a:pt x="205" y="156"/>
                  </a:lnTo>
                  <a:lnTo>
                    <a:pt x="210" y="148"/>
                  </a:lnTo>
                  <a:lnTo>
                    <a:pt x="213" y="137"/>
                  </a:lnTo>
                  <a:lnTo>
                    <a:pt x="215" y="126"/>
                  </a:lnTo>
                  <a:lnTo>
                    <a:pt x="218" y="116"/>
                  </a:lnTo>
                  <a:lnTo>
                    <a:pt x="218" y="105"/>
                  </a:lnTo>
                  <a:lnTo>
                    <a:pt x="218" y="94"/>
                  </a:lnTo>
                  <a:lnTo>
                    <a:pt x="215" y="84"/>
                  </a:lnTo>
                  <a:lnTo>
                    <a:pt x="213" y="76"/>
                  </a:lnTo>
                  <a:lnTo>
                    <a:pt x="210" y="65"/>
                  </a:lnTo>
                  <a:lnTo>
                    <a:pt x="205" y="57"/>
                  </a:lnTo>
                  <a:lnTo>
                    <a:pt x="199" y="46"/>
                  </a:lnTo>
                  <a:lnTo>
                    <a:pt x="194" y="38"/>
                  </a:lnTo>
                  <a:lnTo>
                    <a:pt x="186" y="33"/>
                  </a:lnTo>
                  <a:lnTo>
                    <a:pt x="178" y="25"/>
                  </a:lnTo>
                  <a:lnTo>
                    <a:pt x="170" y="19"/>
                  </a:lnTo>
                  <a:lnTo>
                    <a:pt x="162" y="14"/>
                  </a:lnTo>
                  <a:lnTo>
                    <a:pt x="154" y="8"/>
                  </a:lnTo>
                  <a:lnTo>
                    <a:pt x="143" y="6"/>
                  </a:lnTo>
                  <a:lnTo>
                    <a:pt x="132" y="3"/>
                  </a:lnTo>
                  <a:lnTo>
                    <a:pt x="121" y="0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271" name="Rectangle 3"/>
          <p:cNvSpPr>
            <a:spLocks noChangeArrowheads="1"/>
          </p:cNvSpPr>
          <p:nvPr/>
        </p:nvSpPr>
        <p:spPr bwMode="auto">
          <a:xfrm>
            <a:off x="1181100" y="3581400"/>
            <a:ext cx="6401562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72" name="Rectangle 4"/>
          <p:cNvSpPr>
            <a:spLocks noChangeArrowheads="1"/>
          </p:cNvSpPr>
          <p:nvPr/>
        </p:nvSpPr>
        <p:spPr bwMode="auto">
          <a:xfrm>
            <a:off x="1107929" y="4358794"/>
            <a:ext cx="10802636" cy="20532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>
                <a:latin typeface="+mn-lt"/>
              </a:rPr>
              <a:t>A advertises path Aw to B and to C</a:t>
            </a:r>
            <a:endParaRPr lang="en-US" sz="2400" dirty="0">
              <a:latin typeface="+mn-lt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>
                <a:latin typeface="+mn-lt"/>
              </a:rPr>
              <a:t>B </a:t>
            </a:r>
            <a:r>
              <a:rPr lang="en-US" sz="2400" i="1" dirty="0">
                <a:solidFill>
                  <a:srgbClr val="0000A8"/>
                </a:solidFill>
                <a:latin typeface="+mn-lt"/>
              </a:rPr>
              <a:t>chooses not to advertise </a:t>
            </a:r>
            <a:r>
              <a:rPr lang="en-US" sz="2400" dirty="0">
                <a:latin typeface="+mn-lt"/>
              </a:rPr>
              <a:t>BAw to C!  </a:t>
            </a:r>
            <a:endParaRPr lang="en-US" sz="2400" dirty="0">
              <a:latin typeface="+mn-lt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>
                <a:latin typeface="+mn-lt"/>
              </a:rPr>
              <a:t>B gets no </a:t>
            </a:r>
            <a:r>
              <a:rPr lang="en-US" sz="2400" dirty="0"/>
              <a:t>“</a:t>
            </a:r>
            <a:r>
              <a:rPr lang="en-US" altLang="ja-JP" sz="2400" dirty="0">
                <a:latin typeface="+mn-lt"/>
              </a:rPr>
              <a:t>revenue</a:t>
            </a:r>
            <a:r>
              <a:rPr lang="en-US" altLang="ja-JP" sz="2400" dirty="0"/>
              <a:t>”</a:t>
            </a:r>
            <a:r>
              <a:rPr lang="en-US" altLang="ja-JP" sz="2400" dirty="0">
                <a:latin typeface="+mn-lt"/>
              </a:rPr>
              <a:t> for routing CBAw, since none of  C, A, w are B</a:t>
            </a:r>
            <a:r>
              <a:rPr lang="en-US" altLang="ja-JP" sz="2400" dirty="0"/>
              <a:t>’</a:t>
            </a:r>
            <a:r>
              <a:rPr lang="en-US" altLang="ja-JP" sz="2400" dirty="0">
                <a:latin typeface="+mn-lt"/>
              </a:rPr>
              <a:t>s customers</a:t>
            </a:r>
            <a:endParaRPr lang="en-US" altLang="ja-JP" sz="2400" dirty="0">
              <a:latin typeface="+mn-lt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altLang="ja-JP" sz="2400" dirty="0">
                <a:latin typeface="+mn-lt"/>
              </a:rPr>
              <a:t>C does </a:t>
            </a:r>
            <a:r>
              <a:rPr lang="en-US" altLang="ja-JP" sz="2400" i="1" dirty="0">
                <a:latin typeface="+mn-lt"/>
              </a:rPr>
              <a:t>not</a:t>
            </a:r>
            <a:r>
              <a:rPr lang="en-US" altLang="ja-JP" sz="2400" dirty="0">
                <a:latin typeface="+mn-lt"/>
              </a:rPr>
              <a:t> learn about CBAw path</a:t>
            </a:r>
            <a:endParaRPr lang="en-US" altLang="ja-JP" sz="2400" dirty="0">
              <a:latin typeface="+mn-lt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>
                <a:latin typeface="+mn-lt"/>
              </a:rPr>
              <a:t>C will route CAw (not using B) to get to w</a:t>
            </a:r>
            <a:endParaRPr lang="en-US" sz="2400" dirty="0">
              <a:latin typeface="+mn-lt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655786" y="3397142"/>
            <a:ext cx="1107361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ISP only wants to route traffic to/from its customer networks </a:t>
            </a:r>
            <a:r>
              <a:rPr lang="en-US" sz="2400" dirty="0"/>
              <a:t>(does not want to carry transit traffic between other ISPs – a typical “real world” policy)</a:t>
            </a:r>
            <a:endParaRPr 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2407023" y="2232212"/>
            <a:ext cx="618565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Freeform 14"/>
          <p:cNvSpPr/>
          <p:nvPr/>
        </p:nvSpPr>
        <p:spPr bwMode="auto">
          <a:xfrm>
            <a:off x="2143756" y="2044157"/>
            <a:ext cx="346075" cy="341313"/>
          </a:xfrm>
          <a:custGeom>
            <a:avLst/>
            <a:gdLst>
              <a:gd name="T0" fmla="*/ 99 w 218"/>
              <a:gd name="T1" fmla="*/ 0 h 215"/>
              <a:gd name="T2" fmla="*/ 78 w 218"/>
              <a:gd name="T3" fmla="*/ 6 h 215"/>
              <a:gd name="T4" fmla="*/ 56 w 218"/>
              <a:gd name="T5" fmla="*/ 14 h 215"/>
              <a:gd name="T6" fmla="*/ 40 w 218"/>
              <a:gd name="T7" fmla="*/ 25 h 215"/>
              <a:gd name="T8" fmla="*/ 24 w 218"/>
              <a:gd name="T9" fmla="*/ 41 h 215"/>
              <a:gd name="T10" fmla="*/ 13 w 218"/>
              <a:gd name="T11" fmla="*/ 57 h 215"/>
              <a:gd name="T12" fmla="*/ 5 w 218"/>
              <a:gd name="T13" fmla="*/ 76 h 215"/>
              <a:gd name="T14" fmla="*/ 0 w 218"/>
              <a:gd name="T15" fmla="*/ 97 h 215"/>
              <a:gd name="T16" fmla="*/ 0 w 218"/>
              <a:gd name="T17" fmla="*/ 118 h 215"/>
              <a:gd name="T18" fmla="*/ 5 w 218"/>
              <a:gd name="T19" fmla="*/ 140 h 215"/>
              <a:gd name="T20" fmla="*/ 13 w 218"/>
              <a:gd name="T21" fmla="*/ 159 h 215"/>
              <a:gd name="T22" fmla="*/ 24 w 218"/>
              <a:gd name="T23" fmla="*/ 175 h 215"/>
              <a:gd name="T24" fmla="*/ 40 w 218"/>
              <a:gd name="T25" fmla="*/ 191 h 215"/>
              <a:gd name="T26" fmla="*/ 56 w 218"/>
              <a:gd name="T27" fmla="*/ 202 h 215"/>
              <a:gd name="T28" fmla="*/ 78 w 218"/>
              <a:gd name="T29" fmla="*/ 210 h 215"/>
              <a:gd name="T30" fmla="*/ 99 w 218"/>
              <a:gd name="T31" fmla="*/ 215 h 215"/>
              <a:gd name="T32" fmla="*/ 121 w 218"/>
              <a:gd name="T33" fmla="*/ 215 h 215"/>
              <a:gd name="T34" fmla="*/ 142 w 218"/>
              <a:gd name="T35" fmla="*/ 210 h 215"/>
              <a:gd name="T36" fmla="*/ 161 w 218"/>
              <a:gd name="T37" fmla="*/ 202 h 215"/>
              <a:gd name="T38" fmla="*/ 177 w 218"/>
              <a:gd name="T39" fmla="*/ 191 h 215"/>
              <a:gd name="T40" fmla="*/ 193 w 218"/>
              <a:gd name="T41" fmla="*/ 175 h 215"/>
              <a:gd name="T42" fmla="*/ 204 w 218"/>
              <a:gd name="T43" fmla="*/ 159 h 215"/>
              <a:gd name="T44" fmla="*/ 212 w 218"/>
              <a:gd name="T45" fmla="*/ 140 h 215"/>
              <a:gd name="T46" fmla="*/ 218 w 218"/>
              <a:gd name="T47" fmla="*/ 118 h 215"/>
              <a:gd name="T48" fmla="*/ 218 w 218"/>
              <a:gd name="T49" fmla="*/ 97 h 215"/>
              <a:gd name="T50" fmla="*/ 212 w 218"/>
              <a:gd name="T51" fmla="*/ 76 h 215"/>
              <a:gd name="T52" fmla="*/ 204 w 218"/>
              <a:gd name="T53" fmla="*/ 57 h 215"/>
              <a:gd name="T54" fmla="*/ 193 w 218"/>
              <a:gd name="T55" fmla="*/ 41 h 215"/>
              <a:gd name="T56" fmla="*/ 177 w 218"/>
              <a:gd name="T57" fmla="*/ 25 h 215"/>
              <a:gd name="T58" fmla="*/ 161 w 218"/>
              <a:gd name="T59" fmla="*/ 14 h 215"/>
              <a:gd name="T60" fmla="*/ 142 w 218"/>
              <a:gd name="T61" fmla="*/ 6 h 215"/>
              <a:gd name="T62" fmla="*/ 121 w 218"/>
              <a:gd name="T63" fmla="*/ 0 h 215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18"/>
              <a:gd name="T97" fmla="*/ 0 h 215"/>
              <a:gd name="T98" fmla="*/ 218 w 218"/>
              <a:gd name="T99" fmla="*/ 215 h 215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18" h="215">
                <a:moveTo>
                  <a:pt x="110" y="0"/>
                </a:moveTo>
                <a:lnTo>
                  <a:pt x="99" y="0"/>
                </a:lnTo>
                <a:lnTo>
                  <a:pt x="88" y="3"/>
                </a:lnTo>
                <a:lnTo>
                  <a:pt x="78" y="6"/>
                </a:lnTo>
                <a:lnTo>
                  <a:pt x="67" y="9"/>
                </a:lnTo>
                <a:lnTo>
                  <a:pt x="56" y="14"/>
                </a:lnTo>
                <a:lnTo>
                  <a:pt x="48" y="19"/>
                </a:lnTo>
                <a:lnTo>
                  <a:pt x="40" y="25"/>
                </a:lnTo>
                <a:lnTo>
                  <a:pt x="32" y="33"/>
                </a:lnTo>
                <a:lnTo>
                  <a:pt x="24" y="41"/>
                </a:lnTo>
                <a:lnTo>
                  <a:pt x="18" y="49"/>
                </a:lnTo>
                <a:lnTo>
                  <a:pt x="13" y="57"/>
                </a:lnTo>
                <a:lnTo>
                  <a:pt x="8" y="65"/>
                </a:lnTo>
                <a:lnTo>
                  <a:pt x="5" y="76"/>
                </a:lnTo>
                <a:lnTo>
                  <a:pt x="2" y="86"/>
                </a:lnTo>
                <a:lnTo>
                  <a:pt x="0" y="97"/>
                </a:lnTo>
                <a:lnTo>
                  <a:pt x="0" y="108"/>
                </a:lnTo>
                <a:lnTo>
                  <a:pt x="0" y="118"/>
                </a:lnTo>
                <a:lnTo>
                  <a:pt x="2" y="129"/>
                </a:lnTo>
                <a:lnTo>
                  <a:pt x="5" y="140"/>
                </a:lnTo>
                <a:lnTo>
                  <a:pt x="8" y="151"/>
                </a:lnTo>
                <a:lnTo>
                  <a:pt x="13" y="159"/>
                </a:lnTo>
                <a:lnTo>
                  <a:pt x="18" y="167"/>
                </a:lnTo>
                <a:lnTo>
                  <a:pt x="24" y="175"/>
                </a:lnTo>
                <a:lnTo>
                  <a:pt x="32" y="183"/>
                </a:lnTo>
                <a:lnTo>
                  <a:pt x="40" y="191"/>
                </a:lnTo>
                <a:lnTo>
                  <a:pt x="48" y="196"/>
                </a:lnTo>
                <a:lnTo>
                  <a:pt x="56" y="202"/>
                </a:lnTo>
                <a:lnTo>
                  <a:pt x="67" y="207"/>
                </a:lnTo>
                <a:lnTo>
                  <a:pt x="78" y="210"/>
                </a:lnTo>
                <a:lnTo>
                  <a:pt x="88" y="212"/>
                </a:lnTo>
                <a:lnTo>
                  <a:pt x="99" y="215"/>
                </a:lnTo>
                <a:lnTo>
                  <a:pt x="110" y="215"/>
                </a:lnTo>
                <a:lnTo>
                  <a:pt x="121" y="215"/>
                </a:lnTo>
                <a:lnTo>
                  <a:pt x="131" y="212"/>
                </a:lnTo>
                <a:lnTo>
                  <a:pt x="142" y="210"/>
                </a:lnTo>
                <a:lnTo>
                  <a:pt x="153" y="207"/>
                </a:lnTo>
                <a:lnTo>
                  <a:pt x="161" y="202"/>
                </a:lnTo>
                <a:lnTo>
                  <a:pt x="169" y="196"/>
                </a:lnTo>
                <a:lnTo>
                  <a:pt x="177" y="191"/>
                </a:lnTo>
                <a:lnTo>
                  <a:pt x="185" y="183"/>
                </a:lnTo>
                <a:lnTo>
                  <a:pt x="193" y="175"/>
                </a:lnTo>
                <a:lnTo>
                  <a:pt x="199" y="167"/>
                </a:lnTo>
                <a:lnTo>
                  <a:pt x="204" y="159"/>
                </a:lnTo>
                <a:lnTo>
                  <a:pt x="209" y="151"/>
                </a:lnTo>
                <a:lnTo>
                  <a:pt x="212" y="140"/>
                </a:lnTo>
                <a:lnTo>
                  <a:pt x="215" y="129"/>
                </a:lnTo>
                <a:lnTo>
                  <a:pt x="218" y="118"/>
                </a:lnTo>
                <a:lnTo>
                  <a:pt x="218" y="108"/>
                </a:lnTo>
                <a:lnTo>
                  <a:pt x="218" y="97"/>
                </a:lnTo>
                <a:lnTo>
                  <a:pt x="215" y="86"/>
                </a:lnTo>
                <a:lnTo>
                  <a:pt x="212" y="76"/>
                </a:lnTo>
                <a:lnTo>
                  <a:pt x="209" y="65"/>
                </a:lnTo>
                <a:lnTo>
                  <a:pt x="204" y="57"/>
                </a:lnTo>
                <a:lnTo>
                  <a:pt x="199" y="49"/>
                </a:lnTo>
                <a:lnTo>
                  <a:pt x="193" y="41"/>
                </a:lnTo>
                <a:lnTo>
                  <a:pt x="185" y="33"/>
                </a:lnTo>
                <a:lnTo>
                  <a:pt x="177" y="25"/>
                </a:lnTo>
                <a:lnTo>
                  <a:pt x="169" y="19"/>
                </a:lnTo>
                <a:lnTo>
                  <a:pt x="161" y="14"/>
                </a:lnTo>
                <a:lnTo>
                  <a:pt x="153" y="9"/>
                </a:lnTo>
                <a:lnTo>
                  <a:pt x="142" y="6"/>
                </a:lnTo>
                <a:lnTo>
                  <a:pt x="131" y="3"/>
                </a:lnTo>
                <a:lnTo>
                  <a:pt x="121" y="0"/>
                </a:lnTo>
                <a:lnTo>
                  <a:pt x="110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244" name="Rectangle 15"/>
          <p:cNvSpPr>
            <a:spLocks noChangeArrowheads="1"/>
          </p:cNvSpPr>
          <p:nvPr/>
        </p:nvSpPr>
        <p:spPr bwMode="auto">
          <a:xfrm>
            <a:off x="2196237" y="2009324"/>
            <a:ext cx="229230" cy="369332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w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245" name="Rectangle 16"/>
          <p:cNvSpPr>
            <a:spLocks noChangeArrowheads="1"/>
          </p:cNvSpPr>
          <p:nvPr/>
        </p:nvSpPr>
        <p:spPr bwMode="auto">
          <a:xfrm>
            <a:off x="2419981" y="2083844"/>
            <a:ext cx="49213" cy="212725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</a:rPr>
              <a:t> 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2950206" y="1990648"/>
            <a:ext cx="892175" cy="579438"/>
            <a:chOff x="2950206" y="1990648"/>
            <a:chExt cx="892175" cy="579438"/>
          </a:xfrm>
        </p:grpSpPr>
        <p:sp>
          <p:nvSpPr>
            <p:cNvPr id="237" name="Freeform 8"/>
            <p:cNvSpPr/>
            <p:nvPr/>
          </p:nvSpPr>
          <p:spPr bwMode="auto">
            <a:xfrm>
              <a:off x="2950206" y="1990648"/>
              <a:ext cx="892175" cy="579438"/>
            </a:xfrm>
            <a:custGeom>
              <a:avLst/>
              <a:gdLst>
                <a:gd name="T0" fmla="*/ 148 w 562"/>
                <a:gd name="T1" fmla="*/ 5 h 365"/>
                <a:gd name="T2" fmla="*/ 121 w 562"/>
                <a:gd name="T3" fmla="*/ 11 h 365"/>
                <a:gd name="T4" fmla="*/ 94 w 562"/>
                <a:gd name="T5" fmla="*/ 21 h 365"/>
                <a:gd name="T6" fmla="*/ 70 w 562"/>
                <a:gd name="T7" fmla="*/ 37 h 365"/>
                <a:gd name="T8" fmla="*/ 46 w 562"/>
                <a:gd name="T9" fmla="*/ 62 h 365"/>
                <a:gd name="T10" fmla="*/ 24 w 562"/>
                <a:gd name="T11" fmla="*/ 91 h 365"/>
                <a:gd name="T12" fmla="*/ 8 w 562"/>
                <a:gd name="T13" fmla="*/ 121 h 365"/>
                <a:gd name="T14" fmla="*/ 3 w 562"/>
                <a:gd name="T15" fmla="*/ 137 h 365"/>
                <a:gd name="T16" fmla="*/ 0 w 562"/>
                <a:gd name="T17" fmla="*/ 150 h 365"/>
                <a:gd name="T18" fmla="*/ 0 w 562"/>
                <a:gd name="T19" fmla="*/ 166 h 365"/>
                <a:gd name="T20" fmla="*/ 3 w 562"/>
                <a:gd name="T21" fmla="*/ 182 h 365"/>
                <a:gd name="T22" fmla="*/ 19 w 562"/>
                <a:gd name="T23" fmla="*/ 212 h 365"/>
                <a:gd name="T24" fmla="*/ 38 w 562"/>
                <a:gd name="T25" fmla="*/ 244 h 365"/>
                <a:gd name="T26" fmla="*/ 59 w 562"/>
                <a:gd name="T27" fmla="*/ 271 h 365"/>
                <a:gd name="T28" fmla="*/ 81 w 562"/>
                <a:gd name="T29" fmla="*/ 295 h 365"/>
                <a:gd name="T30" fmla="*/ 105 w 562"/>
                <a:gd name="T31" fmla="*/ 319 h 365"/>
                <a:gd name="T32" fmla="*/ 119 w 562"/>
                <a:gd name="T33" fmla="*/ 327 h 365"/>
                <a:gd name="T34" fmla="*/ 137 w 562"/>
                <a:gd name="T35" fmla="*/ 335 h 365"/>
                <a:gd name="T36" fmla="*/ 156 w 562"/>
                <a:gd name="T37" fmla="*/ 343 h 365"/>
                <a:gd name="T38" fmla="*/ 183 w 562"/>
                <a:gd name="T39" fmla="*/ 349 h 365"/>
                <a:gd name="T40" fmla="*/ 199 w 562"/>
                <a:gd name="T41" fmla="*/ 351 h 365"/>
                <a:gd name="T42" fmla="*/ 240 w 562"/>
                <a:gd name="T43" fmla="*/ 357 h 365"/>
                <a:gd name="T44" fmla="*/ 285 w 562"/>
                <a:gd name="T45" fmla="*/ 359 h 365"/>
                <a:gd name="T46" fmla="*/ 334 w 562"/>
                <a:gd name="T47" fmla="*/ 362 h 365"/>
                <a:gd name="T48" fmla="*/ 385 w 562"/>
                <a:gd name="T49" fmla="*/ 365 h 365"/>
                <a:gd name="T50" fmla="*/ 433 w 562"/>
                <a:gd name="T51" fmla="*/ 362 h 365"/>
                <a:gd name="T52" fmla="*/ 476 w 562"/>
                <a:gd name="T53" fmla="*/ 354 h 365"/>
                <a:gd name="T54" fmla="*/ 503 w 562"/>
                <a:gd name="T55" fmla="*/ 346 h 365"/>
                <a:gd name="T56" fmla="*/ 519 w 562"/>
                <a:gd name="T57" fmla="*/ 338 h 365"/>
                <a:gd name="T58" fmla="*/ 530 w 562"/>
                <a:gd name="T59" fmla="*/ 327 h 365"/>
                <a:gd name="T60" fmla="*/ 544 w 562"/>
                <a:gd name="T61" fmla="*/ 308 h 365"/>
                <a:gd name="T62" fmla="*/ 554 w 562"/>
                <a:gd name="T63" fmla="*/ 276 h 365"/>
                <a:gd name="T64" fmla="*/ 560 w 562"/>
                <a:gd name="T65" fmla="*/ 239 h 365"/>
                <a:gd name="T66" fmla="*/ 562 w 562"/>
                <a:gd name="T67" fmla="*/ 196 h 365"/>
                <a:gd name="T68" fmla="*/ 560 w 562"/>
                <a:gd name="T69" fmla="*/ 155 h 365"/>
                <a:gd name="T70" fmla="*/ 557 w 562"/>
                <a:gd name="T71" fmla="*/ 115 h 365"/>
                <a:gd name="T72" fmla="*/ 552 w 562"/>
                <a:gd name="T73" fmla="*/ 80 h 365"/>
                <a:gd name="T74" fmla="*/ 549 w 562"/>
                <a:gd name="T75" fmla="*/ 62 h 365"/>
                <a:gd name="T76" fmla="*/ 546 w 562"/>
                <a:gd name="T77" fmla="*/ 48 h 365"/>
                <a:gd name="T78" fmla="*/ 541 w 562"/>
                <a:gd name="T79" fmla="*/ 32 h 365"/>
                <a:gd name="T80" fmla="*/ 533 w 562"/>
                <a:gd name="T81" fmla="*/ 24 h 365"/>
                <a:gd name="T82" fmla="*/ 525 w 562"/>
                <a:gd name="T83" fmla="*/ 19 h 365"/>
                <a:gd name="T84" fmla="*/ 509 w 562"/>
                <a:gd name="T85" fmla="*/ 16 h 365"/>
                <a:gd name="T86" fmla="*/ 482 w 562"/>
                <a:gd name="T87" fmla="*/ 16 h 365"/>
                <a:gd name="T88" fmla="*/ 458 w 562"/>
                <a:gd name="T89" fmla="*/ 16 h 365"/>
                <a:gd name="T90" fmla="*/ 431 w 562"/>
                <a:gd name="T91" fmla="*/ 13 h 365"/>
                <a:gd name="T92" fmla="*/ 388 w 562"/>
                <a:gd name="T93" fmla="*/ 13 h 365"/>
                <a:gd name="T94" fmla="*/ 342 w 562"/>
                <a:gd name="T95" fmla="*/ 16 h 365"/>
                <a:gd name="T96" fmla="*/ 301 w 562"/>
                <a:gd name="T97" fmla="*/ 16 h 365"/>
                <a:gd name="T98" fmla="*/ 264 w 562"/>
                <a:gd name="T99" fmla="*/ 13 h 365"/>
                <a:gd name="T100" fmla="*/ 229 w 562"/>
                <a:gd name="T101" fmla="*/ 5 h 365"/>
                <a:gd name="T102" fmla="*/ 199 w 562"/>
                <a:gd name="T103" fmla="*/ 0 h 365"/>
                <a:gd name="T104" fmla="*/ 183 w 562"/>
                <a:gd name="T105" fmla="*/ 0 h 365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562"/>
                <a:gd name="T160" fmla="*/ 0 h 365"/>
                <a:gd name="T161" fmla="*/ 562 w 562"/>
                <a:gd name="T162" fmla="*/ 365 h 365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562" h="365">
                  <a:moveTo>
                    <a:pt x="178" y="0"/>
                  </a:moveTo>
                  <a:lnTo>
                    <a:pt x="148" y="5"/>
                  </a:lnTo>
                  <a:lnTo>
                    <a:pt x="135" y="8"/>
                  </a:lnTo>
                  <a:lnTo>
                    <a:pt x="121" y="11"/>
                  </a:lnTo>
                  <a:lnTo>
                    <a:pt x="108" y="16"/>
                  </a:lnTo>
                  <a:lnTo>
                    <a:pt x="94" y="21"/>
                  </a:lnTo>
                  <a:lnTo>
                    <a:pt x="81" y="29"/>
                  </a:lnTo>
                  <a:lnTo>
                    <a:pt x="70" y="37"/>
                  </a:lnTo>
                  <a:lnTo>
                    <a:pt x="59" y="48"/>
                  </a:lnTo>
                  <a:lnTo>
                    <a:pt x="46" y="62"/>
                  </a:lnTo>
                  <a:lnTo>
                    <a:pt x="35" y="75"/>
                  </a:lnTo>
                  <a:lnTo>
                    <a:pt x="24" y="91"/>
                  </a:lnTo>
                  <a:lnTo>
                    <a:pt x="16" y="104"/>
                  </a:lnTo>
                  <a:lnTo>
                    <a:pt x="8" y="121"/>
                  </a:lnTo>
                  <a:lnTo>
                    <a:pt x="6" y="129"/>
                  </a:lnTo>
                  <a:lnTo>
                    <a:pt x="3" y="137"/>
                  </a:lnTo>
                  <a:lnTo>
                    <a:pt x="0" y="142"/>
                  </a:lnTo>
                  <a:lnTo>
                    <a:pt x="0" y="150"/>
                  </a:lnTo>
                  <a:lnTo>
                    <a:pt x="0" y="158"/>
                  </a:lnTo>
                  <a:lnTo>
                    <a:pt x="0" y="166"/>
                  </a:lnTo>
                  <a:lnTo>
                    <a:pt x="3" y="174"/>
                  </a:lnTo>
                  <a:lnTo>
                    <a:pt x="3" y="182"/>
                  </a:lnTo>
                  <a:lnTo>
                    <a:pt x="11" y="196"/>
                  </a:lnTo>
                  <a:lnTo>
                    <a:pt x="19" y="212"/>
                  </a:lnTo>
                  <a:lnTo>
                    <a:pt x="27" y="228"/>
                  </a:lnTo>
                  <a:lnTo>
                    <a:pt x="38" y="244"/>
                  </a:lnTo>
                  <a:lnTo>
                    <a:pt x="49" y="257"/>
                  </a:lnTo>
                  <a:lnTo>
                    <a:pt x="59" y="271"/>
                  </a:lnTo>
                  <a:lnTo>
                    <a:pt x="70" y="284"/>
                  </a:lnTo>
                  <a:lnTo>
                    <a:pt x="81" y="295"/>
                  </a:lnTo>
                  <a:lnTo>
                    <a:pt x="92" y="306"/>
                  </a:lnTo>
                  <a:lnTo>
                    <a:pt x="105" y="319"/>
                  </a:lnTo>
                  <a:lnTo>
                    <a:pt x="110" y="322"/>
                  </a:lnTo>
                  <a:lnTo>
                    <a:pt x="119" y="327"/>
                  </a:lnTo>
                  <a:lnTo>
                    <a:pt x="127" y="332"/>
                  </a:lnTo>
                  <a:lnTo>
                    <a:pt x="137" y="335"/>
                  </a:lnTo>
                  <a:lnTo>
                    <a:pt x="145" y="340"/>
                  </a:lnTo>
                  <a:lnTo>
                    <a:pt x="156" y="343"/>
                  </a:lnTo>
                  <a:lnTo>
                    <a:pt x="170" y="346"/>
                  </a:lnTo>
                  <a:lnTo>
                    <a:pt x="183" y="349"/>
                  </a:lnTo>
                  <a:lnTo>
                    <a:pt x="191" y="349"/>
                  </a:lnTo>
                  <a:lnTo>
                    <a:pt x="199" y="351"/>
                  </a:lnTo>
                  <a:lnTo>
                    <a:pt x="218" y="354"/>
                  </a:lnTo>
                  <a:lnTo>
                    <a:pt x="240" y="357"/>
                  </a:lnTo>
                  <a:lnTo>
                    <a:pt x="261" y="357"/>
                  </a:lnTo>
                  <a:lnTo>
                    <a:pt x="285" y="359"/>
                  </a:lnTo>
                  <a:lnTo>
                    <a:pt x="310" y="362"/>
                  </a:lnTo>
                  <a:lnTo>
                    <a:pt x="334" y="362"/>
                  </a:lnTo>
                  <a:lnTo>
                    <a:pt x="361" y="365"/>
                  </a:lnTo>
                  <a:lnTo>
                    <a:pt x="385" y="365"/>
                  </a:lnTo>
                  <a:lnTo>
                    <a:pt x="409" y="362"/>
                  </a:lnTo>
                  <a:lnTo>
                    <a:pt x="433" y="362"/>
                  </a:lnTo>
                  <a:lnTo>
                    <a:pt x="458" y="359"/>
                  </a:lnTo>
                  <a:lnTo>
                    <a:pt x="476" y="354"/>
                  </a:lnTo>
                  <a:lnTo>
                    <a:pt x="495" y="349"/>
                  </a:lnTo>
                  <a:lnTo>
                    <a:pt x="503" y="346"/>
                  </a:lnTo>
                  <a:lnTo>
                    <a:pt x="511" y="340"/>
                  </a:lnTo>
                  <a:lnTo>
                    <a:pt x="519" y="338"/>
                  </a:lnTo>
                  <a:lnTo>
                    <a:pt x="525" y="332"/>
                  </a:lnTo>
                  <a:lnTo>
                    <a:pt x="530" y="327"/>
                  </a:lnTo>
                  <a:lnTo>
                    <a:pt x="536" y="322"/>
                  </a:lnTo>
                  <a:lnTo>
                    <a:pt x="544" y="308"/>
                  </a:lnTo>
                  <a:lnTo>
                    <a:pt x="549" y="295"/>
                  </a:lnTo>
                  <a:lnTo>
                    <a:pt x="554" y="276"/>
                  </a:lnTo>
                  <a:lnTo>
                    <a:pt x="557" y="257"/>
                  </a:lnTo>
                  <a:lnTo>
                    <a:pt x="560" y="239"/>
                  </a:lnTo>
                  <a:lnTo>
                    <a:pt x="562" y="217"/>
                  </a:lnTo>
                  <a:lnTo>
                    <a:pt x="562" y="196"/>
                  </a:lnTo>
                  <a:lnTo>
                    <a:pt x="562" y="174"/>
                  </a:lnTo>
                  <a:lnTo>
                    <a:pt x="560" y="155"/>
                  </a:lnTo>
                  <a:lnTo>
                    <a:pt x="560" y="134"/>
                  </a:lnTo>
                  <a:lnTo>
                    <a:pt x="557" y="115"/>
                  </a:lnTo>
                  <a:lnTo>
                    <a:pt x="554" y="96"/>
                  </a:lnTo>
                  <a:lnTo>
                    <a:pt x="552" y="80"/>
                  </a:lnTo>
                  <a:lnTo>
                    <a:pt x="552" y="67"/>
                  </a:lnTo>
                  <a:lnTo>
                    <a:pt x="549" y="62"/>
                  </a:lnTo>
                  <a:lnTo>
                    <a:pt x="549" y="56"/>
                  </a:lnTo>
                  <a:lnTo>
                    <a:pt x="546" y="48"/>
                  </a:lnTo>
                  <a:lnTo>
                    <a:pt x="544" y="40"/>
                  </a:lnTo>
                  <a:lnTo>
                    <a:pt x="541" y="32"/>
                  </a:lnTo>
                  <a:lnTo>
                    <a:pt x="538" y="29"/>
                  </a:lnTo>
                  <a:lnTo>
                    <a:pt x="533" y="24"/>
                  </a:lnTo>
                  <a:lnTo>
                    <a:pt x="530" y="21"/>
                  </a:lnTo>
                  <a:lnTo>
                    <a:pt x="525" y="19"/>
                  </a:lnTo>
                  <a:lnTo>
                    <a:pt x="519" y="19"/>
                  </a:lnTo>
                  <a:lnTo>
                    <a:pt x="509" y="16"/>
                  </a:lnTo>
                  <a:lnTo>
                    <a:pt x="495" y="16"/>
                  </a:lnTo>
                  <a:lnTo>
                    <a:pt x="482" y="16"/>
                  </a:lnTo>
                  <a:lnTo>
                    <a:pt x="466" y="16"/>
                  </a:lnTo>
                  <a:lnTo>
                    <a:pt x="458" y="16"/>
                  </a:lnTo>
                  <a:lnTo>
                    <a:pt x="449" y="13"/>
                  </a:lnTo>
                  <a:lnTo>
                    <a:pt x="431" y="13"/>
                  </a:lnTo>
                  <a:lnTo>
                    <a:pt x="409" y="13"/>
                  </a:lnTo>
                  <a:lnTo>
                    <a:pt x="388" y="13"/>
                  </a:lnTo>
                  <a:lnTo>
                    <a:pt x="363" y="16"/>
                  </a:lnTo>
                  <a:lnTo>
                    <a:pt x="342" y="16"/>
                  </a:lnTo>
                  <a:lnTo>
                    <a:pt x="320" y="16"/>
                  </a:lnTo>
                  <a:lnTo>
                    <a:pt x="301" y="16"/>
                  </a:lnTo>
                  <a:lnTo>
                    <a:pt x="283" y="13"/>
                  </a:lnTo>
                  <a:lnTo>
                    <a:pt x="264" y="13"/>
                  </a:lnTo>
                  <a:lnTo>
                    <a:pt x="248" y="8"/>
                  </a:lnTo>
                  <a:lnTo>
                    <a:pt x="229" y="5"/>
                  </a:lnTo>
                  <a:lnTo>
                    <a:pt x="213" y="3"/>
                  </a:lnTo>
                  <a:lnTo>
                    <a:pt x="199" y="0"/>
                  </a:lnTo>
                  <a:lnTo>
                    <a:pt x="188" y="0"/>
                  </a:lnTo>
                  <a:lnTo>
                    <a:pt x="183" y="0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38" name="Rectangle 9"/>
            <p:cNvSpPr>
              <a:spLocks noChangeArrowheads="1"/>
            </p:cNvSpPr>
            <p:nvPr/>
          </p:nvSpPr>
          <p:spPr bwMode="auto">
            <a:xfrm flipH="1">
              <a:off x="3314700" y="2056297"/>
              <a:ext cx="333025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</a:rPr>
                <a:t>A</a:t>
              </a:r>
              <a:endParaRPr lang="en-US" sz="2800" b="1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78" name="Straight Connector 277"/>
          <p:cNvCxnSpPr/>
          <p:nvPr/>
        </p:nvCxnSpPr>
        <p:spPr>
          <a:xfrm flipH="1">
            <a:off x="4921623" y="2841812"/>
            <a:ext cx="618565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Freeform 19"/>
          <p:cNvSpPr/>
          <p:nvPr/>
        </p:nvSpPr>
        <p:spPr bwMode="auto">
          <a:xfrm>
            <a:off x="5503279" y="2665056"/>
            <a:ext cx="346075" cy="336550"/>
          </a:xfrm>
          <a:custGeom>
            <a:avLst/>
            <a:gdLst>
              <a:gd name="T0" fmla="*/ 97 w 218"/>
              <a:gd name="T1" fmla="*/ 0 h 212"/>
              <a:gd name="T2" fmla="*/ 75 w 218"/>
              <a:gd name="T3" fmla="*/ 6 h 212"/>
              <a:gd name="T4" fmla="*/ 56 w 218"/>
              <a:gd name="T5" fmla="*/ 14 h 212"/>
              <a:gd name="T6" fmla="*/ 40 w 218"/>
              <a:gd name="T7" fmla="*/ 24 h 212"/>
              <a:gd name="T8" fmla="*/ 24 w 218"/>
              <a:gd name="T9" fmla="*/ 38 h 212"/>
              <a:gd name="T10" fmla="*/ 13 w 218"/>
              <a:gd name="T11" fmla="*/ 54 h 212"/>
              <a:gd name="T12" fmla="*/ 5 w 218"/>
              <a:gd name="T13" fmla="*/ 73 h 212"/>
              <a:gd name="T14" fmla="*/ 0 w 218"/>
              <a:gd name="T15" fmla="*/ 94 h 212"/>
              <a:gd name="T16" fmla="*/ 0 w 218"/>
              <a:gd name="T17" fmla="*/ 116 h 212"/>
              <a:gd name="T18" fmla="*/ 5 w 218"/>
              <a:gd name="T19" fmla="*/ 137 h 212"/>
              <a:gd name="T20" fmla="*/ 13 w 218"/>
              <a:gd name="T21" fmla="*/ 156 h 212"/>
              <a:gd name="T22" fmla="*/ 24 w 218"/>
              <a:gd name="T23" fmla="*/ 172 h 212"/>
              <a:gd name="T24" fmla="*/ 40 w 218"/>
              <a:gd name="T25" fmla="*/ 188 h 212"/>
              <a:gd name="T26" fmla="*/ 56 w 218"/>
              <a:gd name="T27" fmla="*/ 199 h 212"/>
              <a:gd name="T28" fmla="*/ 75 w 218"/>
              <a:gd name="T29" fmla="*/ 207 h 212"/>
              <a:gd name="T30" fmla="*/ 97 w 218"/>
              <a:gd name="T31" fmla="*/ 212 h 212"/>
              <a:gd name="T32" fmla="*/ 118 w 218"/>
              <a:gd name="T33" fmla="*/ 212 h 212"/>
              <a:gd name="T34" fmla="*/ 140 w 218"/>
              <a:gd name="T35" fmla="*/ 207 h 212"/>
              <a:gd name="T36" fmla="*/ 161 w 218"/>
              <a:gd name="T37" fmla="*/ 199 h 212"/>
              <a:gd name="T38" fmla="*/ 178 w 218"/>
              <a:gd name="T39" fmla="*/ 188 h 212"/>
              <a:gd name="T40" fmla="*/ 194 w 218"/>
              <a:gd name="T41" fmla="*/ 172 h 212"/>
              <a:gd name="T42" fmla="*/ 204 w 218"/>
              <a:gd name="T43" fmla="*/ 156 h 212"/>
              <a:gd name="T44" fmla="*/ 213 w 218"/>
              <a:gd name="T45" fmla="*/ 137 h 212"/>
              <a:gd name="T46" fmla="*/ 218 w 218"/>
              <a:gd name="T47" fmla="*/ 116 h 212"/>
              <a:gd name="T48" fmla="*/ 218 w 218"/>
              <a:gd name="T49" fmla="*/ 94 h 212"/>
              <a:gd name="T50" fmla="*/ 213 w 218"/>
              <a:gd name="T51" fmla="*/ 73 h 212"/>
              <a:gd name="T52" fmla="*/ 204 w 218"/>
              <a:gd name="T53" fmla="*/ 54 h 212"/>
              <a:gd name="T54" fmla="*/ 194 w 218"/>
              <a:gd name="T55" fmla="*/ 38 h 212"/>
              <a:gd name="T56" fmla="*/ 178 w 218"/>
              <a:gd name="T57" fmla="*/ 24 h 212"/>
              <a:gd name="T58" fmla="*/ 161 w 218"/>
              <a:gd name="T59" fmla="*/ 14 h 212"/>
              <a:gd name="T60" fmla="*/ 140 w 218"/>
              <a:gd name="T61" fmla="*/ 6 h 212"/>
              <a:gd name="T62" fmla="*/ 118 w 218"/>
              <a:gd name="T63" fmla="*/ 0 h 21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18"/>
              <a:gd name="T97" fmla="*/ 0 h 212"/>
              <a:gd name="T98" fmla="*/ 218 w 218"/>
              <a:gd name="T99" fmla="*/ 212 h 212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18" h="212">
                <a:moveTo>
                  <a:pt x="108" y="0"/>
                </a:moveTo>
                <a:lnTo>
                  <a:pt x="97" y="0"/>
                </a:lnTo>
                <a:lnTo>
                  <a:pt x="86" y="3"/>
                </a:lnTo>
                <a:lnTo>
                  <a:pt x="75" y="6"/>
                </a:lnTo>
                <a:lnTo>
                  <a:pt x="65" y="8"/>
                </a:lnTo>
                <a:lnTo>
                  <a:pt x="56" y="14"/>
                </a:lnTo>
                <a:lnTo>
                  <a:pt x="48" y="19"/>
                </a:lnTo>
                <a:lnTo>
                  <a:pt x="40" y="24"/>
                </a:lnTo>
                <a:lnTo>
                  <a:pt x="32" y="30"/>
                </a:lnTo>
                <a:lnTo>
                  <a:pt x="24" y="38"/>
                </a:lnTo>
                <a:lnTo>
                  <a:pt x="19" y="46"/>
                </a:lnTo>
                <a:lnTo>
                  <a:pt x="13" y="54"/>
                </a:lnTo>
                <a:lnTo>
                  <a:pt x="8" y="65"/>
                </a:lnTo>
                <a:lnTo>
                  <a:pt x="5" y="73"/>
                </a:lnTo>
                <a:lnTo>
                  <a:pt x="3" y="83"/>
                </a:lnTo>
                <a:lnTo>
                  <a:pt x="0" y="94"/>
                </a:lnTo>
                <a:lnTo>
                  <a:pt x="0" y="105"/>
                </a:lnTo>
                <a:lnTo>
                  <a:pt x="0" y="116"/>
                </a:lnTo>
                <a:lnTo>
                  <a:pt x="3" y="126"/>
                </a:lnTo>
                <a:lnTo>
                  <a:pt x="5" y="137"/>
                </a:lnTo>
                <a:lnTo>
                  <a:pt x="8" y="148"/>
                </a:lnTo>
                <a:lnTo>
                  <a:pt x="13" y="156"/>
                </a:lnTo>
                <a:lnTo>
                  <a:pt x="19" y="164"/>
                </a:lnTo>
                <a:lnTo>
                  <a:pt x="24" y="172"/>
                </a:lnTo>
                <a:lnTo>
                  <a:pt x="32" y="180"/>
                </a:lnTo>
                <a:lnTo>
                  <a:pt x="40" y="188"/>
                </a:lnTo>
                <a:lnTo>
                  <a:pt x="48" y="193"/>
                </a:lnTo>
                <a:lnTo>
                  <a:pt x="56" y="199"/>
                </a:lnTo>
                <a:lnTo>
                  <a:pt x="65" y="204"/>
                </a:lnTo>
                <a:lnTo>
                  <a:pt x="75" y="207"/>
                </a:lnTo>
                <a:lnTo>
                  <a:pt x="86" y="209"/>
                </a:lnTo>
                <a:lnTo>
                  <a:pt x="97" y="212"/>
                </a:lnTo>
                <a:lnTo>
                  <a:pt x="108" y="212"/>
                </a:lnTo>
                <a:lnTo>
                  <a:pt x="118" y="212"/>
                </a:lnTo>
                <a:lnTo>
                  <a:pt x="129" y="209"/>
                </a:lnTo>
                <a:lnTo>
                  <a:pt x="140" y="207"/>
                </a:lnTo>
                <a:lnTo>
                  <a:pt x="151" y="204"/>
                </a:lnTo>
                <a:lnTo>
                  <a:pt x="161" y="199"/>
                </a:lnTo>
                <a:lnTo>
                  <a:pt x="169" y="193"/>
                </a:lnTo>
                <a:lnTo>
                  <a:pt x="178" y="188"/>
                </a:lnTo>
                <a:lnTo>
                  <a:pt x="186" y="180"/>
                </a:lnTo>
                <a:lnTo>
                  <a:pt x="194" y="172"/>
                </a:lnTo>
                <a:lnTo>
                  <a:pt x="199" y="164"/>
                </a:lnTo>
                <a:lnTo>
                  <a:pt x="204" y="156"/>
                </a:lnTo>
                <a:lnTo>
                  <a:pt x="210" y="148"/>
                </a:lnTo>
                <a:lnTo>
                  <a:pt x="213" y="137"/>
                </a:lnTo>
                <a:lnTo>
                  <a:pt x="215" y="126"/>
                </a:lnTo>
                <a:lnTo>
                  <a:pt x="218" y="116"/>
                </a:lnTo>
                <a:lnTo>
                  <a:pt x="218" y="105"/>
                </a:lnTo>
                <a:lnTo>
                  <a:pt x="218" y="94"/>
                </a:lnTo>
                <a:lnTo>
                  <a:pt x="215" y="83"/>
                </a:lnTo>
                <a:lnTo>
                  <a:pt x="213" y="73"/>
                </a:lnTo>
                <a:lnTo>
                  <a:pt x="210" y="65"/>
                </a:lnTo>
                <a:lnTo>
                  <a:pt x="204" y="54"/>
                </a:lnTo>
                <a:lnTo>
                  <a:pt x="199" y="46"/>
                </a:lnTo>
                <a:lnTo>
                  <a:pt x="194" y="38"/>
                </a:lnTo>
                <a:lnTo>
                  <a:pt x="186" y="30"/>
                </a:lnTo>
                <a:lnTo>
                  <a:pt x="178" y="24"/>
                </a:lnTo>
                <a:lnTo>
                  <a:pt x="169" y="19"/>
                </a:lnTo>
                <a:lnTo>
                  <a:pt x="161" y="14"/>
                </a:lnTo>
                <a:lnTo>
                  <a:pt x="151" y="8"/>
                </a:lnTo>
                <a:lnTo>
                  <a:pt x="140" y="6"/>
                </a:lnTo>
                <a:lnTo>
                  <a:pt x="129" y="3"/>
                </a:lnTo>
                <a:lnTo>
                  <a:pt x="118" y="0"/>
                </a:lnTo>
                <a:lnTo>
                  <a:pt x="108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249" name="Rectangle 20"/>
          <p:cNvSpPr>
            <a:spLocks noChangeArrowheads="1"/>
          </p:cNvSpPr>
          <p:nvPr/>
        </p:nvSpPr>
        <p:spPr bwMode="auto">
          <a:xfrm>
            <a:off x="5611789" y="2615657"/>
            <a:ext cx="145874" cy="369332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y</a:t>
            </a:r>
            <a:endParaRPr lang="en-US" sz="1600" b="1" dirty="0">
              <a:solidFill>
                <a:schemeClr val="bg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4043993" y="2436269"/>
            <a:ext cx="896938" cy="574675"/>
            <a:chOff x="4043993" y="2436269"/>
            <a:chExt cx="896938" cy="574675"/>
          </a:xfrm>
        </p:grpSpPr>
        <p:sp>
          <p:nvSpPr>
            <p:cNvPr id="240" name="Freeform 11"/>
            <p:cNvSpPr/>
            <p:nvPr/>
          </p:nvSpPr>
          <p:spPr bwMode="auto">
            <a:xfrm>
              <a:off x="4043993" y="2436269"/>
              <a:ext cx="896938" cy="574675"/>
            </a:xfrm>
            <a:custGeom>
              <a:avLst/>
              <a:gdLst>
                <a:gd name="T0" fmla="*/ 164 w 565"/>
                <a:gd name="T1" fmla="*/ 0 h 362"/>
                <a:gd name="T2" fmla="*/ 134 w 565"/>
                <a:gd name="T3" fmla="*/ 6 h 362"/>
                <a:gd name="T4" fmla="*/ 108 w 565"/>
                <a:gd name="T5" fmla="*/ 14 h 362"/>
                <a:gd name="T6" fmla="*/ 83 w 565"/>
                <a:gd name="T7" fmla="*/ 30 h 362"/>
                <a:gd name="T8" fmla="*/ 62 w 565"/>
                <a:gd name="T9" fmla="*/ 48 h 362"/>
                <a:gd name="T10" fmla="*/ 38 w 565"/>
                <a:gd name="T11" fmla="*/ 73 h 362"/>
                <a:gd name="T12" fmla="*/ 16 w 565"/>
                <a:gd name="T13" fmla="*/ 105 h 362"/>
                <a:gd name="T14" fmla="*/ 5 w 565"/>
                <a:gd name="T15" fmla="*/ 126 h 362"/>
                <a:gd name="T16" fmla="*/ 0 w 565"/>
                <a:gd name="T17" fmla="*/ 142 h 362"/>
                <a:gd name="T18" fmla="*/ 0 w 565"/>
                <a:gd name="T19" fmla="*/ 158 h 362"/>
                <a:gd name="T20" fmla="*/ 5 w 565"/>
                <a:gd name="T21" fmla="*/ 180 h 362"/>
                <a:gd name="T22" fmla="*/ 19 w 565"/>
                <a:gd name="T23" fmla="*/ 212 h 362"/>
                <a:gd name="T24" fmla="*/ 38 w 565"/>
                <a:gd name="T25" fmla="*/ 242 h 362"/>
                <a:gd name="T26" fmla="*/ 59 w 565"/>
                <a:gd name="T27" fmla="*/ 268 h 362"/>
                <a:gd name="T28" fmla="*/ 81 w 565"/>
                <a:gd name="T29" fmla="*/ 295 h 362"/>
                <a:gd name="T30" fmla="*/ 105 w 565"/>
                <a:gd name="T31" fmla="*/ 317 h 362"/>
                <a:gd name="T32" fmla="*/ 121 w 565"/>
                <a:gd name="T33" fmla="*/ 327 h 362"/>
                <a:gd name="T34" fmla="*/ 137 w 565"/>
                <a:gd name="T35" fmla="*/ 335 h 362"/>
                <a:gd name="T36" fmla="*/ 159 w 565"/>
                <a:gd name="T37" fmla="*/ 343 h 362"/>
                <a:gd name="T38" fmla="*/ 186 w 565"/>
                <a:gd name="T39" fmla="*/ 349 h 362"/>
                <a:gd name="T40" fmla="*/ 202 w 565"/>
                <a:gd name="T41" fmla="*/ 351 h 362"/>
                <a:gd name="T42" fmla="*/ 239 w 565"/>
                <a:gd name="T43" fmla="*/ 354 h 362"/>
                <a:gd name="T44" fmla="*/ 285 w 565"/>
                <a:gd name="T45" fmla="*/ 360 h 362"/>
                <a:gd name="T46" fmla="*/ 334 w 565"/>
                <a:gd name="T47" fmla="*/ 362 h 362"/>
                <a:gd name="T48" fmla="*/ 385 w 565"/>
                <a:gd name="T49" fmla="*/ 362 h 362"/>
                <a:gd name="T50" fmla="*/ 433 w 565"/>
                <a:gd name="T51" fmla="*/ 360 h 362"/>
                <a:gd name="T52" fmla="*/ 476 w 565"/>
                <a:gd name="T53" fmla="*/ 354 h 362"/>
                <a:gd name="T54" fmla="*/ 503 w 565"/>
                <a:gd name="T55" fmla="*/ 343 h 362"/>
                <a:gd name="T56" fmla="*/ 519 w 565"/>
                <a:gd name="T57" fmla="*/ 338 h 362"/>
                <a:gd name="T58" fmla="*/ 530 w 565"/>
                <a:gd name="T59" fmla="*/ 327 h 362"/>
                <a:gd name="T60" fmla="*/ 543 w 565"/>
                <a:gd name="T61" fmla="*/ 309 h 362"/>
                <a:gd name="T62" fmla="*/ 557 w 565"/>
                <a:gd name="T63" fmla="*/ 276 h 362"/>
                <a:gd name="T64" fmla="*/ 562 w 565"/>
                <a:gd name="T65" fmla="*/ 236 h 362"/>
                <a:gd name="T66" fmla="*/ 565 w 565"/>
                <a:gd name="T67" fmla="*/ 196 h 362"/>
                <a:gd name="T68" fmla="*/ 562 w 565"/>
                <a:gd name="T69" fmla="*/ 153 h 362"/>
                <a:gd name="T70" fmla="*/ 560 w 565"/>
                <a:gd name="T71" fmla="*/ 113 h 362"/>
                <a:gd name="T72" fmla="*/ 554 w 565"/>
                <a:gd name="T73" fmla="*/ 78 h 362"/>
                <a:gd name="T74" fmla="*/ 549 w 565"/>
                <a:gd name="T75" fmla="*/ 59 h 362"/>
                <a:gd name="T76" fmla="*/ 546 w 565"/>
                <a:gd name="T77" fmla="*/ 46 h 362"/>
                <a:gd name="T78" fmla="*/ 541 w 565"/>
                <a:gd name="T79" fmla="*/ 32 h 362"/>
                <a:gd name="T80" fmla="*/ 533 w 565"/>
                <a:gd name="T81" fmla="*/ 24 h 362"/>
                <a:gd name="T82" fmla="*/ 525 w 565"/>
                <a:gd name="T83" fmla="*/ 19 h 362"/>
                <a:gd name="T84" fmla="*/ 508 w 565"/>
                <a:gd name="T85" fmla="*/ 16 h 362"/>
                <a:gd name="T86" fmla="*/ 482 w 565"/>
                <a:gd name="T87" fmla="*/ 16 h 362"/>
                <a:gd name="T88" fmla="*/ 460 w 565"/>
                <a:gd name="T89" fmla="*/ 14 h 362"/>
                <a:gd name="T90" fmla="*/ 430 w 565"/>
                <a:gd name="T91" fmla="*/ 11 h 362"/>
                <a:gd name="T92" fmla="*/ 387 w 565"/>
                <a:gd name="T93" fmla="*/ 14 h 362"/>
                <a:gd name="T94" fmla="*/ 342 w 565"/>
                <a:gd name="T95" fmla="*/ 14 h 362"/>
                <a:gd name="T96" fmla="*/ 301 w 565"/>
                <a:gd name="T97" fmla="*/ 14 h 362"/>
                <a:gd name="T98" fmla="*/ 264 w 565"/>
                <a:gd name="T99" fmla="*/ 11 h 362"/>
                <a:gd name="T100" fmla="*/ 229 w 565"/>
                <a:gd name="T101" fmla="*/ 3 h 362"/>
                <a:gd name="T102" fmla="*/ 199 w 565"/>
                <a:gd name="T103" fmla="*/ 0 h 362"/>
                <a:gd name="T104" fmla="*/ 183 w 565"/>
                <a:gd name="T105" fmla="*/ 0 h 36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565"/>
                <a:gd name="T160" fmla="*/ 0 h 362"/>
                <a:gd name="T161" fmla="*/ 565 w 565"/>
                <a:gd name="T162" fmla="*/ 362 h 362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565" h="362">
                  <a:moveTo>
                    <a:pt x="178" y="0"/>
                  </a:moveTo>
                  <a:lnTo>
                    <a:pt x="164" y="0"/>
                  </a:lnTo>
                  <a:lnTo>
                    <a:pt x="148" y="3"/>
                  </a:lnTo>
                  <a:lnTo>
                    <a:pt x="134" y="6"/>
                  </a:lnTo>
                  <a:lnTo>
                    <a:pt x="121" y="11"/>
                  </a:lnTo>
                  <a:lnTo>
                    <a:pt x="108" y="14"/>
                  </a:lnTo>
                  <a:lnTo>
                    <a:pt x="94" y="22"/>
                  </a:lnTo>
                  <a:lnTo>
                    <a:pt x="83" y="30"/>
                  </a:lnTo>
                  <a:lnTo>
                    <a:pt x="73" y="38"/>
                  </a:lnTo>
                  <a:lnTo>
                    <a:pt x="62" y="48"/>
                  </a:lnTo>
                  <a:lnTo>
                    <a:pt x="48" y="59"/>
                  </a:lnTo>
                  <a:lnTo>
                    <a:pt x="38" y="73"/>
                  </a:lnTo>
                  <a:lnTo>
                    <a:pt x="27" y="89"/>
                  </a:lnTo>
                  <a:lnTo>
                    <a:pt x="16" y="105"/>
                  </a:lnTo>
                  <a:lnTo>
                    <a:pt x="8" y="118"/>
                  </a:lnTo>
                  <a:lnTo>
                    <a:pt x="5" y="126"/>
                  </a:lnTo>
                  <a:lnTo>
                    <a:pt x="3" y="134"/>
                  </a:lnTo>
                  <a:lnTo>
                    <a:pt x="0" y="142"/>
                  </a:lnTo>
                  <a:lnTo>
                    <a:pt x="0" y="150"/>
                  </a:lnTo>
                  <a:lnTo>
                    <a:pt x="0" y="158"/>
                  </a:lnTo>
                  <a:lnTo>
                    <a:pt x="3" y="164"/>
                  </a:lnTo>
                  <a:lnTo>
                    <a:pt x="5" y="180"/>
                  </a:lnTo>
                  <a:lnTo>
                    <a:pt x="11" y="196"/>
                  </a:lnTo>
                  <a:lnTo>
                    <a:pt x="19" y="212"/>
                  </a:lnTo>
                  <a:lnTo>
                    <a:pt x="27" y="228"/>
                  </a:lnTo>
                  <a:lnTo>
                    <a:pt x="38" y="242"/>
                  </a:lnTo>
                  <a:lnTo>
                    <a:pt x="48" y="255"/>
                  </a:lnTo>
                  <a:lnTo>
                    <a:pt x="59" y="268"/>
                  </a:lnTo>
                  <a:lnTo>
                    <a:pt x="70" y="282"/>
                  </a:lnTo>
                  <a:lnTo>
                    <a:pt x="81" y="295"/>
                  </a:lnTo>
                  <a:lnTo>
                    <a:pt x="94" y="306"/>
                  </a:lnTo>
                  <a:lnTo>
                    <a:pt x="105" y="317"/>
                  </a:lnTo>
                  <a:lnTo>
                    <a:pt x="113" y="322"/>
                  </a:lnTo>
                  <a:lnTo>
                    <a:pt x="121" y="327"/>
                  </a:lnTo>
                  <a:lnTo>
                    <a:pt x="129" y="333"/>
                  </a:lnTo>
                  <a:lnTo>
                    <a:pt x="137" y="335"/>
                  </a:lnTo>
                  <a:lnTo>
                    <a:pt x="148" y="341"/>
                  </a:lnTo>
                  <a:lnTo>
                    <a:pt x="159" y="343"/>
                  </a:lnTo>
                  <a:lnTo>
                    <a:pt x="172" y="346"/>
                  </a:lnTo>
                  <a:lnTo>
                    <a:pt x="186" y="349"/>
                  </a:lnTo>
                  <a:lnTo>
                    <a:pt x="194" y="349"/>
                  </a:lnTo>
                  <a:lnTo>
                    <a:pt x="202" y="351"/>
                  </a:lnTo>
                  <a:lnTo>
                    <a:pt x="221" y="354"/>
                  </a:lnTo>
                  <a:lnTo>
                    <a:pt x="239" y="354"/>
                  </a:lnTo>
                  <a:lnTo>
                    <a:pt x="261" y="357"/>
                  </a:lnTo>
                  <a:lnTo>
                    <a:pt x="285" y="360"/>
                  </a:lnTo>
                  <a:lnTo>
                    <a:pt x="309" y="362"/>
                  </a:lnTo>
                  <a:lnTo>
                    <a:pt x="334" y="362"/>
                  </a:lnTo>
                  <a:lnTo>
                    <a:pt x="360" y="362"/>
                  </a:lnTo>
                  <a:lnTo>
                    <a:pt x="385" y="362"/>
                  </a:lnTo>
                  <a:lnTo>
                    <a:pt x="409" y="362"/>
                  </a:lnTo>
                  <a:lnTo>
                    <a:pt x="433" y="360"/>
                  </a:lnTo>
                  <a:lnTo>
                    <a:pt x="457" y="357"/>
                  </a:lnTo>
                  <a:lnTo>
                    <a:pt x="476" y="354"/>
                  </a:lnTo>
                  <a:lnTo>
                    <a:pt x="495" y="349"/>
                  </a:lnTo>
                  <a:lnTo>
                    <a:pt x="503" y="343"/>
                  </a:lnTo>
                  <a:lnTo>
                    <a:pt x="511" y="341"/>
                  </a:lnTo>
                  <a:lnTo>
                    <a:pt x="519" y="338"/>
                  </a:lnTo>
                  <a:lnTo>
                    <a:pt x="525" y="333"/>
                  </a:lnTo>
                  <a:lnTo>
                    <a:pt x="530" y="327"/>
                  </a:lnTo>
                  <a:lnTo>
                    <a:pt x="535" y="322"/>
                  </a:lnTo>
                  <a:lnTo>
                    <a:pt x="543" y="309"/>
                  </a:lnTo>
                  <a:lnTo>
                    <a:pt x="552" y="292"/>
                  </a:lnTo>
                  <a:lnTo>
                    <a:pt x="557" y="276"/>
                  </a:lnTo>
                  <a:lnTo>
                    <a:pt x="560" y="258"/>
                  </a:lnTo>
                  <a:lnTo>
                    <a:pt x="562" y="236"/>
                  </a:lnTo>
                  <a:lnTo>
                    <a:pt x="565" y="217"/>
                  </a:lnTo>
                  <a:lnTo>
                    <a:pt x="565" y="196"/>
                  </a:lnTo>
                  <a:lnTo>
                    <a:pt x="562" y="174"/>
                  </a:lnTo>
                  <a:lnTo>
                    <a:pt x="562" y="153"/>
                  </a:lnTo>
                  <a:lnTo>
                    <a:pt x="560" y="132"/>
                  </a:lnTo>
                  <a:lnTo>
                    <a:pt x="560" y="113"/>
                  </a:lnTo>
                  <a:lnTo>
                    <a:pt x="557" y="97"/>
                  </a:lnTo>
                  <a:lnTo>
                    <a:pt x="554" y="78"/>
                  </a:lnTo>
                  <a:lnTo>
                    <a:pt x="552" y="65"/>
                  </a:lnTo>
                  <a:lnTo>
                    <a:pt x="549" y="59"/>
                  </a:lnTo>
                  <a:lnTo>
                    <a:pt x="549" y="54"/>
                  </a:lnTo>
                  <a:lnTo>
                    <a:pt x="546" y="46"/>
                  </a:lnTo>
                  <a:lnTo>
                    <a:pt x="543" y="38"/>
                  </a:lnTo>
                  <a:lnTo>
                    <a:pt x="541" y="32"/>
                  </a:lnTo>
                  <a:lnTo>
                    <a:pt x="538" y="27"/>
                  </a:lnTo>
                  <a:lnTo>
                    <a:pt x="533" y="24"/>
                  </a:lnTo>
                  <a:lnTo>
                    <a:pt x="530" y="22"/>
                  </a:lnTo>
                  <a:lnTo>
                    <a:pt x="525" y="19"/>
                  </a:lnTo>
                  <a:lnTo>
                    <a:pt x="519" y="19"/>
                  </a:lnTo>
                  <a:lnTo>
                    <a:pt x="508" y="16"/>
                  </a:lnTo>
                  <a:lnTo>
                    <a:pt x="495" y="16"/>
                  </a:lnTo>
                  <a:lnTo>
                    <a:pt x="482" y="16"/>
                  </a:lnTo>
                  <a:lnTo>
                    <a:pt x="468" y="14"/>
                  </a:lnTo>
                  <a:lnTo>
                    <a:pt x="460" y="14"/>
                  </a:lnTo>
                  <a:lnTo>
                    <a:pt x="452" y="11"/>
                  </a:lnTo>
                  <a:lnTo>
                    <a:pt x="430" y="11"/>
                  </a:lnTo>
                  <a:lnTo>
                    <a:pt x="409" y="11"/>
                  </a:lnTo>
                  <a:lnTo>
                    <a:pt x="387" y="14"/>
                  </a:lnTo>
                  <a:lnTo>
                    <a:pt x="363" y="14"/>
                  </a:lnTo>
                  <a:lnTo>
                    <a:pt x="342" y="14"/>
                  </a:lnTo>
                  <a:lnTo>
                    <a:pt x="320" y="14"/>
                  </a:lnTo>
                  <a:lnTo>
                    <a:pt x="301" y="14"/>
                  </a:lnTo>
                  <a:lnTo>
                    <a:pt x="282" y="11"/>
                  </a:lnTo>
                  <a:lnTo>
                    <a:pt x="264" y="11"/>
                  </a:lnTo>
                  <a:lnTo>
                    <a:pt x="247" y="6"/>
                  </a:lnTo>
                  <a:lnTo>
                    <a:pt x="229" y="3"/>
                  </a:lnTo>
                  <a:lnTo>
                    <a:pt x="213" y="0"/>
                  </a:lnTo>
                  <a:lnTo>
                    <a:pt x="199" y="0"/>
                  </a:lnTo>
                  <a:lnTo>
                    <a:pt x="188" y="0"/>
                  </a:lnTo>
                  <a:lnTo>
                    <a:pt x="183" y="0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41" name="Rectangle 12"/>
            <p:cNvSpPr>
              <a:spLocks noChangeArrowheads="1"/>
            </p:cNvSpPr>
            <p:nvPr/>
          </p:nvSpPr>
          <p:spPr bwMode="auto">
            <a:xfrm>
              <a:off x="4378675" y="2470168"/>
              <a:ext cx="218008" cy="492443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</a:rPr>
                <a:t>C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  <p:sp>
          <p:nvSpPr>
            <p:cNvPr id="242" name="Rectangle 13"/>
            <p:cNvSpPr>
              <a:spLocks noChangeArrowheads="1"/>
            </p:cNvSpPr>
            <p:nvPr/>
          </p:nvSpPr>
          <p:spPr bwMode="auto">
            <a:xfrm>
              <a:off x="4556756" y="2555332"/>
              <a:ext cx="49213" cy="212725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</a:rPr>
                <a:t> </a:t>
              </a:r>
              <a:endParaRPr lang="en-US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542593" y="1820692"/>
            <a:ext cx="346075" cy="377452"/>
            <a:chOff x="5542593" y="1820692"/>
            <a:chExt cx="346075" cy="377452"/>
          </a:xfrm>
        </p:grpSpPr>
        <p:sp>
          <p:nvSpPr>
            <p:cNvPr id="246" name="Freeform 17"/>
            <p:cNvSpPr/>
            <p:nvPr/>
          </p:nvSpPr>
          <p:spPr bwMode="auto">
            <a:xfrm>
              <a:off x="5542593" y="1861594"/>
              <a:ext cx="346075" cy="336550"/>
            </a:xfrm>
            <a:custGeom>
              <a:avLst/>
              <a:gdLst>
                <a:gd name="T0" fmla="*/ 100 w 218"/>
                <a:gd name="T1" fmla="*/ 0 h 212"/>
                <a:gd name="T2" fmla="*/ 78 w 218"/>
                <a:gd name="T3" fmla="*/ 6 h 212"/>
                <a:gd name="T4" fmla="*/ 57 w 218"/>
                <a:gd name="T5" fmla="*/ 14 h 212"/>
                <a:gd name="T6" fmla="*/ 41 w 218"/>
                <a:gd name="T7" fmla="*/ 24 h 212"/>
                <a:gd name="T8" fmla="*/ 25 w 218"/>
                <a:gd name="T9" fmla="*/ 38 h 212"/>
                <a:gd name="T10" fmla="*/ 14 w 218"/>
                <a:gd name="T11" fmla="*/ 54 h 212"/>
                <a:gd name="T12" fmla="*/ 6 w 218"/>
                <a:gd name="T13" fmla="*/ 73 h 212"/>
                <a:gd name="T14" fmla="*/ 0 w 218"/>
                <a:gd name="T15" fmla="*/ 94 h 212"/>
                <a:gd name="T16" fmla="*/ 0 w 218"/>
                <a:gd name="T17" fmla="*/ 115 h 212"/>
                <a:gd name="T18" fmla="*/ 6 w 218"/>
                <a:gd name="T19" fmla="*/ 137 h 212"/>
                <a:gd name="T20" fmla="*/ 14 w 218"/>
                <a:gd name="T21" fmla="*/ 156 h 212"/>
                <a:gd name="T22" fmla="*/ 25 w 218"/>
                <a:gd name="T23" fmla="*/ 172 h 212"/>
                <a:gd name="T24" fmla="*/ 41 w 218"/>
                <a:gd name="T25" fmla="*/ 188 h 212"/>
                <a:gd name="T26" fmla="*/ 57 w 218"/>
                <a:gd name="T27" fmla="*/ 199 h 212"/>
                <a:gd name="T28" fmla="*/ 78 w 218"/>
                <a:gd name="T29" fmla="*/ 207 h 212"/>
                <a:gd name="T30" fmla="*/ 100 w 218"/>
                <a:gd name="T31" fmla="*/ 212 h 212"/>
                <a:gd name="T32" fmla="*/ 121 w 218"/>
                <a:gd name="T33" fmla="*/ 212 h 212"/>
                <a:gd name="T34" fmla="*/ 143 w 218"/>
                <a:gd name="T35" fmla="*/ 207 h 212"/>
                <a:gd name="T36" fmla="*/ 162 w 218"/>
                <a:gd name="T37" fmla="*/ 199 h 212"/>
                <a:gd name="T38" fmla="*/ 178 w 218"/>
                <a:gd name="T39" fmla="*/ 188 h 212"/>
                <a:gd name="T40" fmla="*/ 194 w 218"/>
                <a:gd name="T41" fmla="*/ 172 h 212"/>
                <a:gd name="T42" fmla="*/ 205 w 218"/>
                <a:gd name="T43" fmla="*/ 156 h 212"/>
                <a:gd name="T44" fmla="*/ 213 w 218"/>
                <a:gd name="T45" fmla="*/ 137 h 212"/>
                <a:gd name="T46" fmla="*/ 218 w 218"/>
                <a:gd name="T47" fmla="*/ 115 h 212"/>
                <a:gd name="T48" fmla="*/ 218 w 218"/>
                <a:gd name="T49" fmla="*/ 94 h 212"/>
                <a:gd name="T50" fmla="*/ 213 w 218"/>
                <a:gd name="T51" fmla="*/ 73 h 212"/>
                <a:gd name="T52" fmla="*/ 205 w 218"/>
                <a:gd name="T53" fmla="*/ 54 h 212"/>
                <a:gd name="T54" fmla="*/ 194 w 218"/>
                <a:gd name="T55" fmla="*/ 38 h 212"/>
                <a:gd name="T56" fmla="*/ 178 w 218"/>
                <a:gd name="T57" fmla="*/ 24 h 212"/>
                <a:gd name="T58" fmla="*/ 162 w 218"/>
                <a:gd name="T59" fmla="*/ 14 h 212"/>
                <a:gd name="T60" fmla="*/ 143 w 218"/>
                <a:gd name="T61" fmla="*/ 6 h 212"/>
                <a:gd name="T62" fmla="*/ 121 w 218"/>
                <a:gd name="T63" fmla="*/ 0 h 212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18"/>
                <a:gd name="T97" fmla="*/ 0 h 212"/>
                <a:gd name="T98" fmla="*/ 218 w 218"/>
                <a:gd name="T99" fmla="*/ 212 h 212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18" h="212">
                  <a:moveTo>
                    <a:pt x="111" y="0"/>
                  </a:moveTo>
                  <a:lnTo>
                    <a:pt x="100" y="0"/>
                  </a:lnTo>
                  <a:lnTo>
                    <a:pt x="89" y="3"/>
                  </a:lnTo>
                  <a:lnTo>
                    <a:pt x="78" y="6"/>
                  </a:lnTo>
                  <a:lnTo>
                    <a:pt x="68" y="8"/>
                  </a:lnTo>
                  <a:lnTo>
                    <a:pt x="57" y="14"/>
                  </a:lnTo>
                  <a:lnTo>
                    <a:pt x="49" y="19"/>
                  </a:lnTo>
                  <a:lnTo>
                    <a:pt x="41" y="24"/>
                  </a:lnTo>
                  <a:lnTo>
                    <a:pt x="33" y="30"/>
                  </a:lnTo>
                  <a:lnTo>
                    <a:pt x="25" y="38"/>
                  </a:lnTo>
                  <a:lnTo>
                    <a:pt x="19" y="46"/>
                  </a:lnTo>
                  <a:lnTo>
                    <a:pt x="14" y="54"/>
                  </a:lnTo>
                  <a:lnTo>
                    <a:pt x="8" y="65"/>
                  </a:lnTo>
                  <a:lnTo>
                    <a:pt x="6" y="73"/>
                  </a:lnTo>
                  <a:lnTo>
                    <a:pt x="3" y="83"/>
                  </a:lnTo>
                  <a:lnTo>
                    <a:pt x="0" y="94"/>
                  </a:lnTo>
                  <a:lnTo>
                    <a:pt x="0" y="105"/>
                  </a:lnTo>
                  <a:lnTo>
                    <a:pt x="0" y="115"/>
                  </a:lnTo>
                  <a:lnTo>
                    <a:pt x="3" y="126"/>
                  </a:lnTo>
                  <a:lnTo>
                    <a:pt x="6" y="137"/>
                  </a:lnTo>
                  <a:lnTo>
                    <a:pt x="8" y="148"/>
                  </a:lnTo>
                  <a:lnTo>
                    <a:pt x="14" y="156"/>
                  </a:lnTo>
                  <a:lnTo>
                    <a:pt x="19" y="164"/>
                  </a:lnTo>
                  <a:lnTo>
                    <a:pt x="25" y="172"/>
                  </a:lnTo>
                  <a:lnTo>
                    <a:pt x="33" y="180"/>
                  </a:lnTo>
                  <a:lnTo>
                    <a:pt x="41" y="188"/>
                  </a:lnTo>
                  <a:lnTo>
                    <a:pt x="49" y="193"/>
                  </a:lnTo>
                  <a:lnTo>
                    <a:pt x="57" y="199"/>
                  </a:lnTo>
                  <a:lnTo>
                    <a:pt x="68" y="204"/>
                  </a:lnTo>
                  <a:lnTo>
                    <a:pt x="78" y="207"/>
                  </a:lnTo>
                  <a:lnTo>
                    <a:pt x="89" y="209"/>
                  </a:lnTo>
                  <a:lnTo>
                    <a:pt x="100" y="212"/>
                  </a:lnTo>
                  <a:lnTo>
                    <a:pt x="111" y="212"/>
                  </a:lnTo>
                  <a:lnTo>
                    <a:pt x="121" y="212"/>
                  </a:lnTo>
                  <a:lnTo>
                    <a:pt x="132" y="209"/>
                  </a:lnTo>
                  <a:lnTo>
                    <a:pt x="143" y="207"/>
                  </a:lnTo>
                  <a:lnTo>
                    <a:pt x="154" y="204"/>
                  </a:lnTo>
                  <a:lnTo>
                    <a:pt x="162" y="199"/>
                  </a:lnTo>
                  <a:lnTo>
                    <a:pt x="170" y="193"/>
                  </a:lnTo>
                  <a:lnTo>
                    <a:pt x="178" y="188"/>
                  </a:lnTo>
                  <a:lnTo>
                    <a:pt x="186" y="180"/>
                  </a:lnTo>
                  <a:lnTo>
                    <a:pt x="194" y="172"/>
                  </a:lnTo>
                  <a:lnTo>
                    <a:pt x="199" y="164"/>
                  </a:lnTo>
                  <a:lnTo>
                    <a:pt x="205" y="156"/>
                  </a:lnTo>
                  <a:lnTo>
                    <a:pt x="210" y="148"/>
                  </a:lnTo>
                  <a:lnTo>
                    <a:pt x="213" y="137"/>
                  </a:lnTo>
                  <a:lnTo>
                    <a:pt x="216" y="126"/>
                  </a:lnTo>
                  <a:lnTo>
                    <a:pt x="218" y="115"/>
                  </a:lnTo>
                  <a:lnTo>
                    <a:pt x="218" y="105"/>
                  </a:lnTo>
                  <a:lnTo>
                    <a:pt x="218" y="94"/>
                  </a:lnTo>
                  <a:lnTo>
                    <a:pt x="216" y="83"/>
                  </a:lnTo>
                  <a:lnTo>
                    <a:pt x="213" y="73"/>
                  </a:lnTo>
                  <a:lnTo>
                    <a:pt x="210" y="65"/>
                  </a:lnTo>
                  <a:lnTo>
                    <a:pt x="205" y="54"/>
                  </a:lnTo>
                  <a:lnTo>
                    <a:pt x="199" y="46"/>
                  </a:lnTo>
                  <a:lnTo>
                    <a:pt x="194" y="38"/>
                  </a:lnTo>
                  <a:lnTo>
                    <a:pt x="186" y="30"/>
                  </a:lnTo>
                  <a:lnTo>
                    <a:pt x="178" y="24"/>
                  </a:lnTo>
                  <a:lnTo>
                    <a:pt x="170" y="19"/>
                  </a:lnTo>
                  <a:lnTo>
                    <a:pt x="162" y="14"/>
                  </a:lnTo>
                  <a:lnTo>
                    <a:pt x="154" y="8"/>
                  </a:lnTo>
                  <a:lnTo>
                    <a:pt x="143" y="6"/>
                  </a:lnTo>
                  <a:lnTo>
                    <a:pt x="132" y="3"/>
                  </a:lnTo>
                  <a:lnTo>
                    <a:pt x="121" y="0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47" name="Rectangle 18"/>
            <p:cNvSpPr>
              <a:spLocks noChangeArrowheads="1"/>
            </p:cNvSpPr>
            <p:nvPr/>
          </p:nvSpPr>
          <p:spPr bwMode="auto">
            <a:xfrm>
              <a:off x="5651010" y="1820692"/>
              <a:ext cx="141064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x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3351904" y="2629487"/>
            <a:ext cx="728450" cy="371714"/>
            <a:chOff x="2552896" y="2786969"/>
            <a:chExt cx="728450" cy="371714"/>
          </a:xfrm>
        </p:grpSpPr>
        <p:sp>
          <p:nvSpPr>
            <p:cNvPr id="49" name="Text Box 119"/>
            <p:cNvSpPr txBox="1">
              <a:spLocks noChangeArrowheads="1"/>
            </p:cNvSpPr>
            <p:nvPr/>
          </p:nvSpPr>
          <p:spPr bwMode="auto">
            <a:xfrm>
              <a:off x="2552896" y="2883223"/>
              <a:ext cx="484428" cy="27546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A,w</a:t>
              </a:r>
              <a:endPara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0" name="AutoShape 118"/>
            <p:cNvSpPr>
              <a:spLocks noChangeArrowheads="1"/>
            </p:cNvSpPr>
            <p:nvPr/>
          </p:nvSpPr>
          <p:spPr bwMode="auto">
            <a:xfrm rot="12975073">
              <a:off x="2824952" y="2786969"/>
              <a:ext cx="456394" cy="197302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3297703" y="1596452"/>
            <a:ext cx="728451" cy="307647"/>
            <a:chOff x="2656196" y="2871746"/>
            <a:chExt cx="728451" cy="307647"/>
          </a:xfrm>
        </p:grpSpPr>
        <p:sp>
          <p:nvSpPr>
            <p:cNvPr id="52" name="Text Box 119"/>
            <p:cNvSpPr txBox="1">
              <a:spLocks noChangeArrowheads="1"/>
            </p:cNvSpPr>
            <p:nvPr/>
          </p:nvSpPr>
          <p:spPr bwMode="auto">
            <a:xfrm>
              <a:off x="2656196" y="2871746"/>
              <a:ext cx="484428" cy="27546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A,w</a:t>
              </a:r>
              <a:endPara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3" name="AutoShape 118"/>
            <p:cNvSpPr>
              <a:spLocks noChangeArrowheads="1"/>
            </p:cNvSpPr>
            <p:nvPr/>
          </p:nvSpPr>
          <p:spPr bwMode="auto">
            <a:xfrm rot="8256763">
              <a:off x="2928253" y="2982091"/>
              <a:ext cx="456394" cy="197302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89191"/>
            <a:ext cx="11249416" cy="894622"/>
          </a:xfrm>
        </p:spPr>
        <p:txBody>
          <a:bodyPr>
            <a:normAutofit/>
          </a:bodyPr>
          <a:lstStyle/>
          <a:p>
            <a:r>
              <a:rPr lang="en-US" dirty="0"/>
              <a:t>BGP: achieving policy via advertisements </a:t>
            </a:r>
            <a:r>
              <a:rPr lang="en-US" sz="4000" dirty="0"/>
              <a:t>(more)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169512" y="6449034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 Layer: 5-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5" name="AutoShape 6"/>
          <p:cNvSpPr>
            <a:spLocks noChangeAspect="1" noChangeArrowheads="1" noTextEdit="1"/>
          </p:cNvSpPr>
          <p:nvPr/>
        </p:nvSpPr>
        <p:spPr bwMode="auto">
          <a:xfrm>
            <a:off x="1916743" y="1048794"/>
            <a:ext cx="7539038" cy="30480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983668" y="1440907"/>
            <a:ext cx="893763" cy="577850"/>
            <a:chOff x="3983668" y="1440907"/>
            <a:chExt cx="893763" cy="577850"/>
          </a:xfrm>
        </p:grpSpPr>
        <p:sp>
          <p:nvSpPr>
            <p:cNvPr id="236" name="Freeform 7"/>
            <p:cNvSpPr/>
            <p:nvPr/>
          </p:nvSpPr>
          <p:spPr bwMode="auto">
            <a:xfrm>
              <a:off x="3983668" y="1440907"/>
              <a:ext cx="893763" cy="577850"/>
            </a:xfrm>
            <a:custGeom>
              <a:avLst/>
              <a:gdLst>
                <a:gd name="T0" fmla="*/ 148 w 563"/>
                <a:gd name="T1" fmla="*/ 5 h 364"/>
                <a:gd name="T2" fmla="*/ 119 w 563"/>
                <a:gd name="T3" fmla="*/ 10 h 364"/>
                <a:gd name="T4" fmla="*/ 94 w 563"/>
                <a:gd name="T5" fmla="*/ 21 h 364"/>
                <a:gd name="T6" fmla="*/ 70 w 563"/>
                <a:gd name="T7" fmla="*/ 37 h 364"/>
                <a:gd name="T8" fmla="*/ 46 w 563"/>
                <a:gd name="T9" fmla="*/ 61 h 364"/>
                <a:gd name="T10" fmla="*/ 24 w 563"/>
                <a:gd name="T11" fmla="*/ 91 h 364"/>
                <a:gd name="T12" fmla="*/ 8 w 563"/>
                <a:gd name="T13" fmla="*/ 120 h 364"/>
                <a:gd name="T14" fmla="*/ 3 w 563"/>
                <a:gd name="T15" fmla="*/ 136 h 364"/>
                <a:gd name="T16" fmla="*/ 0 w 563"/>
                <a:gd name="T17" fmla="*/ 150 h 364"/>
                <a:gd name="T18" fmla="*/ 0 w 563"/>
                <a:gd name="T19" fmla="*/ 166 h 364"/>
                <a:gd name="T20" fmla="*/ 8 w 563"/>
                <a:gd name="T21" fmla="*/ 195 h 364"/>
                <a:gd name="T22" fmla="*/ 27 w 563"/>
                <a:gd name="T23" fmla="*/ 228 h 364"/>
                <a:gd name="T24" fmla="*/ 49 w 563"/>
                <a:gd name="T25" fmla="*/ 257 h 364"/>
                <a:gd name="T26" fmla="*/ 70 w 563"/>
                <a:gd name="T27" fmla="*/ 284 h 364"/>
                <a:gd name="T28" fmla="*/ 92 w 563"/>
                <a:gd name="T29" fmla="*/ 305 h 364"/>
                <a:gd name="T30" fmla="*/ 111 w 563"/>
                <a:gd name="T31" fmla="*/ 321 h 364"/>
                <a:gd name="T32" fmla="*/ 127 w 563"/>
                <a:gd name="T33" fmla="*/ 332 h 364"/>
                <a:gd name="T34" fmla="*/ 146 w 563"/>
                <a:gd name="T35" fmla="*/ 340 h 364"/>
                <a:gd name="T36" fmla="*/ 170 w 563"/>
                <a:gd name="T37" fmla="*/ 346 h 364"/>
                <a:gd name="T38" fmla="*/ 191 w 563"/>
                <a:gd name="T39" fmla="*/ 348 h 364"/>
                <a:gd name="T40" fmla="*/ 218 w 563"/>
                <a:gd name="T41" fmla="*/ 354 h 364"/>
                <a:gd name="T42" fmla="*/ 261 w 563"/>
                <a:gd name="T43" fmla="*/ 356 h 364"/>
                <a:gd name="T44" fmla="*/ 310 w 563"/>
                <a:gd name="T45" fmla="*/ 362 h 364"/>
                <a:gd name="T46" fmla="*/ 361 w 563"/>
                <a:gd name="T47" fmla="*/ 364 h 364"/>
                <a:gd name="T48" fmla="*/ 409 w 563"/>
                <a:gd name="T49" fmla="*/ 362 h 364"/>
                <a:gd name="T50" fmla="*/ 458 w 563"/>
                <a:gd name="T51" fmla="*/ 359 h 364"/>
                <a:gd name="T52" fmla="*/ 495 w 563"/>
                <a:gd name="T53" fmla="*/ 348 h 364"/>
                <a:gd name="T54" fmla="*/ 511 w 563"/>
                <a:gd name="T55" fmla="*/ 340 h 364"/>
                <a:gd name="T56" fmla="*/ 525 w 563"/>
                <a:gd name="T57" fmla="*/ 332 h 364"/>
                <a:gd name="T58" fmla="*/ 536 w 563"/>
                <a:gd name="T59" fmla="*/ 321 h 364"/>
                <a:gd name="T60" fmla="*/ 549 w 563"/>
                <a:gd name="T61" fmla="*/ 295 h 364"/>
                <a:gd name="T62" fmla="*/ 557 w 563"/>
                <a:gd name="T63" fmla="*/ 257 h 364"/>
                <a:gd name="T64" fmla="*/ 563 w 563"/>
                <a:gd name="T65" fmla="*/ 217 h 364"/>
                <a:gd name="T66" fmla="*/ 563 w 563"/>
                <a:gd name="T67" fmla="*/ 174 h 364"/>
                <a:gd name="T68" fmla="*/ 557 w 563"/>
                <a:gd name="T69" fmla="*/ 134 h 364"/>
                <a:gd name="T70" fmla="*/ 555 w 563"/>
                <a:gd name="T71" fmla="*/ 96 h 364"/>
                <a:gd name="T72" fmla="*/ 549 w 563"/>
                <a:gd name="T73" fmla="*/ 67 h 364"/>
                <a:gd name="T74" fmla="*/ 546 w 563"/>
                <a:gd name="T75" fmla="*/ 56 h 364"/>
                <a:gd name="T76" fmla="*/ 541 w 563"/>
                <a:gd name="T77" fmla="*/ 40 h 364"/>
                <a:gd name="T78" fmla="*/ 536 w 563"/>
                <a:gd name="T79" fmla="*/ 29 h 364"/>
                <a:gd name="T80" fmla="*/ 528 w 563"/>
                <a:gd name="T81" fmla="*/ 21 h 364"/>
                <a:gd name="T82" fmla="*/ 520 w 563"/>
                <a:gd name="T83" fmla="*/ 18 h 364"/>
                <a:gd name="T84" fmla="*/ 495 w 563"/>
                <a:gd name="T85" fmla="*/ 16 h 364"/>
                <a:gd name="T86" fmla="*/ 466 w 563"/>
                <a:gd name="T87" fmla="*/ 16 h 364"/>
                <a:gd name="T88" fmla="*/ 450 w 563"/>
                <a:gd name="T89" fmla="*/ 13 h 364"/>
                <a:gd name="T90" fmla="*/ 409 w 563"/>
                <a:gd name="T91" fmla="*/ 13 h 364"/>
                <a:gd name="T92" fmla="*/ 364 w 563"/>
                <a:gd name="T93" fmla="*/ 16 h 364"/>
                <a:gd name="T94" fmla="*/ 320 w 563"/>
                <a:gd name="T95" fmla="*/ 16 h 364"/>
                <a:gd name="T96" fmla="*/ 283 w 563"/>
                <a:gd name="T97" fmla="*/ 13 h 364"/>
                <a:gd name="T98" fmla="*/ 248 w 563"/>
                <a:gd name="T99" fmla="*/ 8 h 364"/>
                <a:gd name="T100" fmla="*/ 213 w 563"/>
                <a:gd name="T101" fmla="*/ 2 h 364"/>
                <a:gd name="T102" fmla="*/ 186 w 563"/>
                <a:gd name="T103" fmla="*/ 0 h 364"/>
                <a:gd name="T104" fmla="*/ 175 w 563"/>
                <a:gd name="T105" fmla="*/ 0 h 364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563"/>
                <a:gd name="T160" fmla="*/ 0 h 364"/>
                <a:gd name="T161" fmla="*/ 563 w 563"/>
                <a:gd name="T162" fmla="*/ 364 h 364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563" h="364">
                  <a:moveTo>
                    <a:pt x="175" y="0"/>
                  </a:moveTo>
                  <a:lnTo>
                    <a:pt x="148" y="5"/>
                  </a:lnTo>
                  <a:lnTo>
                    <a:pt x="132" y="8"/>
                  </a:lnTo>
                  <a:lnTo>
                    <a:pt x="119" y="10"/>
                  </a:lnTo>
                  <a:lnTo>
                    <a:pt x="108" y="16"/>
                  </a:lnTo>
                  <a:lnTo>
                    <a:pt x="94" y="21"/>
                  </a:lnTo>
                  <a:lnTo>
                    <a:pt x="81" y="29"/>
                  </a:lnTo>
                  <a:lnTo>
                    <a:pt x="70" y="37"/>
                  </a:lnTo>
                  <a:lnTo>
                    <a:pt x="59" y="48"/>
                  </a:lnTo>
                  <a:lnTo>
                    <a:pt x="46" y="61"/>
                  </a:lnTo>
                  <a:lnTo>
                    <a:pt x="35" y="75"/>
                  </a:lnTo>
                  <a:lnTo>
                    <a:pt x="24" y="91"/>
                  </a:lnTo>
                  <a:lnTo>
                    <a:pt x="14" y="104"/>
                  </a:lnTo>
                  <a:lnTo>
                    <a:pt x="8" y="120"/>
                  </a:lnTo>
                  <a:lnTo>
                    <a:pt x="3" y="128"/>
                  </a:lnTo>
                  <a:lnTo>
                    <a:pt x="3" y="136"/>
                  </a:lnTo>
                  <a:lnTo>
                    <a:pt x="0" y="142"/>
                  </a:lnTo>
                  <a:lnTo>
                    <a:pt x="0" y="150"/>
                  </a:lnTo>
                  <a:lnTo>
                    <a:pt x="0" y="158"/>
                  </a:lnTo>
                  <a:lnTo>
                    <a:pt x="0" y="166"/>
                  </a:lnTo>
                  <a:lnTo>
                    <a:pt x="3" y="182"/>
                  </a:lnTo>
                  <a:lnTo>
                    <a:pt x="8" y="195"/>
                  </a:lnTo>
                  <a:lnTo>
                    <a:pt x="16" y="212"/>
                  </a:lnTo>
                  <a:lnTo>
                    <a:pt x="27" y="228"/>
                  </a:lnTo>
                  <a:lnTo>
                    <a:pt x="35" y="244"/>
                  </a:lnTo>
                  <a:lnTo>
                    <a:pt x="49" y="257"/>
                  </a:lnTo>
                  <a:lnTo>
                    <a:pt x="59" y="271"/>
                  </a:lnTo>
                  <a:lnTo>
                    <a:pt x="70" y="284"/>
                  </a:lnTo>
                  <a:lnTo>
                    <a:pt x="81" y="295"/>
                  </a:lnTo>
                  <a:lnTo>
                    <a:pt x="92" y="305"/>
                  </a:lnTo>
                  <a:lnTo>
                    <a:pt x="103" y="319"/>
                  </a:lnTo>
                  <a:lnTo>
                    <a:pt x="111" y="321"/>
                  </a:lnTo>
                  <a:lnTo>
                    <a:pt x="119" y="327"/>
                  </a:lnTo>
                  <a:lnTo>
                    <a:pt x="127" y="332"/>
                  </a:lnTo>
                  <a:lnTo>
                    <a:pt x="135" y="335"/>
                  </a:lnTo>
                  <a:lnTo>
                    <a:pt x="146" y="340"/>
                  </a:lnTo>
                  <a:lnTo>
                    <a:pt x="156" y="343"/>
                  </a:lnTo>
                  <a:lnTo>
                    <a:pt x="170" y="346"/>
                  </a:lnTo>
                  <a:lnTo>
                    <a:pt x="183" y="348"/>
                  </a:lnTo>
                  <a:lnTo>
                    <a:pt x="191" y="348"/>
                  </a:lnTo>
                  <a:lnTo>
                    <a:pt x="199" y="351"/>
                  </a:lnTo>
                  <a:lnTo>
                    <a:pt x="218" y="354"/>
                  </a:lnTo>
                  <a:lnTo>
                    <a:pt x="240" y="356"/>
                  </a:lnTo>
                  <a:lnTo>
                    <a:pt x="261" y="356"/>
                  </a:lnTo>
                  <a:lnTo>
                    <a:pt x="285" y="359"/>
                  </a:lnTo>
                  <a:lnTo>
                    <a:pt x="310" y="362"/>
                  </a:lnTo>
                  <a:lnTo>
                    <a:pt x="334" y="362"/>
                  </a:lnTo>
                  <a:lnTo>
                    <a:pt x="361" y="364"/>
                  </a:lnTo>
                  <a:lnTo>
                    <a:pt x="385" y="364"/>
                  </a:lnTo>
                  <a:lnTo>
                    <a:pt x="409" y="362"/>
                  </a:lnTo>
                  <a:lnTo>
                    <a:pt x="433" y="362"/>
                  </a:lnTo>
                  <a:lnTo>
                    <a:pt x="458" y="359"/>
                  </a:lnTo>
                  <a:lnTo>
                    <a:pt x="477" y="354"/>
                  </a:lnTo>
                  <a:lnTo>
                    <a:pt x="495" y="348"/>
                  </a:lnTo>
                  <a:lnTo>
                    <a:pt x="503" y="346"/>
                  </a:lnTo>
                  <a:lnTo>
                    <a:pt x="511" y="340"/>
                  </a:lnTo>
                  <a:lnTo>
                    <a:pt x="520" y="338"/>
                  </a:lnTo>
                  <a:lnTo>
                    <a:pt x="525" y="332"/>
                  </a:lnTo>
                  <a:lnTo>
                    <a:pt x="530" y="327"/>
                  </a:lnTo>
                  <a:lnTo>
                    <a:pt x="536" y="321"/>
                  </a:lnTo>
                  <a:lnTo>
                    <a:pt x="544" y="308"/>
                  </a:lnTo>
                  <a:lnTo>
                    <a:pt x="549" y="295"/>
                  </a:lnTo>
                  <a:lnTo>
                    <a:pt x="555" y="276"/>
                  </a:lnTo>
                  <a:lnTo>
                    <a:pt x="557" y="257"/>
                  </a:lnTo>
                  <a:lnTo>
                    <a:pt x="560" y="238"/>
                  </a:lnTo>
                  <a:lnTo>
                    <a:pt x="563" y="217"/>
                  </a:lnTo>
                  <a:lnTo>
                    <a:pt x="563" y="195"/>
                  </a:lnTo>
                  <a:lnTo>
                    <a:pt x="563" y="174"/>
                  </a:lnTo>
                  <a:lnTo>
                    <a:pt x="560" y="155"/>
                  </a:lnTo>
                  <a:lnTo>
                    <a:pt x="557" y="134"/>
                  </a:lnTo>
                  <a:lnTo>
                    <a:pt x="557" y="115"/>
                  </a:lnTo>
                  <a:lnTo>
                    <a:pt x="555" y="96"/>
                  </a:lnTo>
                  <a:lnTo>
                    <a:pt x="552" y="80"/>
                  </a:lnTo>
                  <a:lnTo>
                    <a:pt x="549" y="67"/>
                  </a:lnTo>
                  <a:lnTo>
                    <a:pt x="546" y="61"/>
                  </a:lnTo>
                  <a:lnTo>
                    <a:pt x="546" y="56"/>
                  </a:lnTo>
                  <a:lnTo>
                    <a:pt x="544" y="48"/>
                  </a:lnTo>
                  <a:lnTo>
                    <a:pt x="541" y="40"/>
                  </a:lnTo>
                  <a:lnTo>
                    <a:pt x="538" y="32"/>
                  </a:lnTo>
                  <a:lnTo>
                    <a:pt x="536" y="29"/>
                  </a:lnTo>
                  <a:lnTo>
                    <a:pt x="533" y="24"/>
                  </a:lnTo>
                  <a:lnTo>
                    <a:pt x="528" y="21"/>
                  </a:lnTo>
                  <a:lnTo>
                    <a:pt x="522" y="18"/>
                  </a:lnTo>
                  <a:lnTo>
                    <a:pt x="520" y="18"/>
                  </a:lnTo>
                  <a:lnTo>
                    <a:pt x="506" y="16"/>
                  </a:lnTo>
                  <a:lnTo>
                    <a:pt x="495" y="16"/>
                  </a:lnTo>
                  <a:lnTo>
                    <a:pt x="479" y="16"/>
                  </a:lnTo>
                  <a:lnTo>
                    <a:pt x="466" y="16"/>
                  </a:lnTo>
                  <a:lnTo>
                    <a:pt x="458" y="16"/>
                  </a:lnTo>
                  <a:lnTo>
                    <a:pt x="450" y="13"/>
                  </a:lnTo>
                  <a:lnTo>
                    <a:pt x="431" y="13"/>
                  </a:lnTo>
                  <a:lnTo>
                    <a:pt x="409" y="13"/>
                  </a:lnTo>
                  <a:lnTo>
                    <a:pt x="388" y="13"/>
                  </a:lnTo>
                  <a:lnTo>
                    <a:pt x="364" y="16"/>
                  </a:lnTo>
                  <a:lnTo>
                    <a:pt x="342" y="16"/>
                  </a:lnTo>
                  <a:lnTo>
                    <a:pt x="320" y="16"/>
                  </a:lnTo>
                  <a:lnTo>
                    <a:pt x="302" y="16"/>
                  </a:lnTo>
                  <a:lnTo>
                    <a:pt x="283" y="13"/>
                  </a:lnTo>
                  <a:lnTo>
                    <a:pt x="264" y="13"/>
                  </a:lnTo>
                  <a:lnTo>
                    <a:pt x="248" y="8"/>
                  </a:lnTo>
                  <a:lnTo>
                    <a:pt x="229" y="5"/>
                  </a:lnTo>
                  <a:lnTo>
                    <a:pt x="213" y="2"/>
                  </a:lnTo>
                  <a:lnTo>
                    <a:pt x="199" y="0"/>
                  </a:lnTo>
                  <a:lnTo>
                    <a:pt x="186" y="0"/>
                  </a:lnTo>
                  <a:lnTo>
                    <a:pt x="181" y="0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39" name="Rectangle 10"/>
            <p:cNvSpPr>
              <a:spLocks noChangeArrowheads="1"/>
            </p:cNvSpPr>
            <p:nvPr/>
          </p:nvSpPr>
          <p:spPr bwMode="auto">
            <a:xfrm>
              <a:off x="4346086" y="1490773"/>
              <a:ext cx="222818" cy="492443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3200" dirty="0">
                  <a:solidFill>
                    <a:schemeClr val="bg1"/>
                  </a:solidFill>
                </a:rPr>
                <a:t>B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</p:grpSp>
      <p:sp>
        <p:nvSpPr>
          <p:cNvPr id="251" name="Line 22"/>
          <p:cNvSpPr>
            <a:spLocks noChangeShapeType="1"/>
          </p:cNvSpPr>
          <p:nvPr/>
        </p:nvSpPr>
        <p:spPr bwMode="auto">
          <a:xfrm>
            <a:off x="4877431" y="1734594"/>
            <a:ext cx="665163" cy="276225"/>
          </a:xfrm>
          <a:prstGeom prst="line">
            <a:avLst/>
          </a:prstGeom>
          <a:noFill/>
          <a:ln w="17463">
            <a:solidFill>
              <a:srgbClr val="000000"/>
            </a:solidFill>
            <a:round/>
          </a:ln>
        </p:spPr>
        <p:txBody>
          <a:bodyPr/>
          <a:lstStyle/>
          <a:p>
            <a:endParaRPr lang="en-US" dirty="0"/>
          </a:p>
        </p:txBody>
      </p:sp>
      <p:sp>
        <p:nvSpPr>
          <p:cNvPr id="252" name="Line 23"/>
          <p:cNvSpPr>
            <a:spLocks noChangeShapeType="1"/>
          </p:cNvSpPr>
          <p:nvPr/>
        </p:nvSpPr>
        <p:spPr bwMode="auto">
          <a:xfrm flipV="1">
            <a:off x="4920293" y="2117182"/>
            <a:ext cx="669925" cy="566738"/>
          </a:xfrm>
          <a:prstGeom prst="line">
            <a:avLst/>
          </a:prstGeom>
          <a:noFill/>
          <a:ln w="17463">
            <a:solidFill>
              <a:srgbClr val="000000"/>
            </a:solidFill>
            <a:round/>
          </a:ln>
        </p:spPr>
        <p:txBody>
          <a:bodyPr/>
          <a:lstStyle/>
          <a:p>
            <a:endParaRPr lang="en-US" dirty="0"/>
          </a:p>
        </p:txBody>
      </p:sp>
      <p:sp>
        <p:nvSpPr>
          <p:cNvPr id="254" name="Line 25"/>
          <p:cNvSpPr>
            <a:spLocks noChangeShapeType="1"/>
          </p:cNvSpPr>
          <p:nvPr/>
        </p:nvSpPr>
        <p:spPr bwMode="auto">
          <a:xfrm flipV="1">
            <a:off x="3791581" y="1874294"/>
            <a:ext cx="290513" cy="234950"/>
          </a:xfrm>
          <a:prstGeom prst="line">
            <a:avLst/>
          </a:prstGeom>
          <a:noFill/>
          <a:ln w="55563">
            <a:solidFill>
              <a:srgbClr val="000000"/>
            </a:solidFill>
            <a:round/>
          </a:ln>
        </p:spPr>
        <p:txBody>
          <a:bodyPr/>
          <a:lstStyle/>
          <a:p>
            <a:endParaRPr lang="en-US" dirty="0"/>
          </a:p>
        </p:txBody>
      </p:sp>
      <p:sp>
        <p:nvSpPr>
          <p:cNvPr id="255" name="Line 26"/>
          <p:cNvSpPr>
            <a:spLocks noChangeShapeType="1"/>
          </p:cNvSpPr>
          <p:nvPr/>
        </p:nvSpPr>
        <p:spPr bwMode="auto">
          <a:xfrm flipH="1" flipV="1">
            <a:off x="4664705" y="2002882"/>
            <a:ext cx="1423" cy="538612"/>
          </a:xfrm>
          <a:prstGeom prst="line">
            <a:avLst/>
          </a:prstGeom>
          <a:noFill/>
          <a:ln w="55563">
            <a:solidFill>
              <a:srgbClr val="000000"/>
            </a:solidFill>
            <a:round/>
          </a:ln>
        </p:spPr>
        <p:txBody>
          <a:bodyPr/>
          <a:lstStyle/>
          <a:p>
            <a:endParaRPr lang="en-US" dirty="0"/>
          </a:p>
        </p:txBody>
      </p:sp>
      <p:sp>
        <p:nvSpPr>
          <p:cNvPr id="256" name="Line 27"/>
          <p:cNvSpPr>
            <a:spLocks noChangeShapeType="1"/>
          </p:cNvSpPr>
          <p:nvPr/>
        </p:nvSpPr>
        <p:spPr bwMode="auto">
          <a:xfrm>
            <a:off x="3816981" y="2428332"/>
            <a:ext cx="265113" cy="165100"/>
          </a:xfrm>
          <a:prstGeom prst="line">
            <a:avLst/>
          </a:prstGeom>
          <a:noFill/>
          <a:ln w="55563">
            <a:solidFill>
              <a:srgbClr val="000000"/>
            </a:solidFill>
            <a:round/>
          </a:ln>
        </p:spPr>
        <p:txBody>
          <a:bodyPr/>
          <a:lstStyle/>
          <a:p>
            <a:endParaRPr lang="en-US" dirty="0"/>
          </a:p>
        </p:txBody>
      </p:sp>
      <p:sp>
        <p:nvSpPr>
          <p:cNvPr id="271" name="Rectangle 3"/>
          <p:cNvSpPr>
            <a:spLocks noChangeArrowheads="1"/>
          </p:cNvSpPr>
          <p:nvPr/>
        </p:nvSpPr>
        <p:spPr bwMode="auto">
          <a:xfrm>
            <a:off x="1181100" y="3581400"/>
            <a:ext cx="6401562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73" name="TextBox 272"/>
          <p:cNvSpPr txBox="1"/>
          <p:nvPr/>
        </p:nvSpPr>
        <p:spPr>
          <a:xfrm>
            <a:off x="655786" y="3397142"/>
            <a:ext cx="1107361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ISP only wants to route traffic to/from its customer networks </a:t>
            </a:r>
            <a:r>
              <a:rPr lang="en-US" sz="2400" dirty="0"/>
              <a:t>(does not want to carry transit traffic between other ISPs – a typical “real world” policy)</a:t>
            </a:r>
            <a:endParaRPr 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2407023" y="2232212"/>
            <a:ext cx="618565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Freeform 14"/>
          <p:cNvSpPr/>
          <p:nvPr/>
        </p:nvSpPr>
        <p:spPr bwMode="auto">
          <a:xfrm>
            <a:off x="2143756" y="2044157"/>
            <a:ext cx="346075" cy="341313"/>
          </a:xfrm>
          <a:custGeom>
            <a:avLst/>
            <a:gdLst>
              <a:gd name="T0" fmla="*/ 99 w 218"/>
              <a:gd name="T1" fmla="*/ 0 h 215"/>
              <a:gd name="T2" fmla="*/ 78 w 218"/>
              <a:gd name="T3" fmla="*/ 6 h 215"/>
              <a:gd name="T4" fmla="*/ 56 w 218"/>
              <a:gd name="T5" fmla="*/ 14 h 215"/>
              <a:gd name="T6" fmla="*/ 40 w 218"/>
              <a:gd name="T7" fmla="*/ 25 h 215"/>
              <a:gd name="T8" fmla="*/ 24 w 218"/>
              <a:gd name="T9" fmla="*/ 41 h 215"/>
              <a:gd name="T10" fmla="*/ 13 w 218"/>
              <a:gd name="T11" fmla="*/ 57 h 215"/>
              <a:gd name="T12" fmla="*/ 5 w 218"/>
              <a:gd name="T13" fmla="*/ 76 h 215"/>
              <a:gd name="T14" fmla="*/ 0 w 218"/>
              <a:gd name="T15" fmla="*/ 97 h 215"/>
              <a:gd name="T16" fmla="*/ 0 w 218"/>
              <a:gd name="T17" fmla="*/ 118 h 215"/>
              <a:gd name="T18" fmla="*/ 5 w 218"/>
              <a:gd name="T19" fmla="*/ 140 h 215"/>
              <a:gd name="T20" fmla="*/ 13 w 218"/>
              <a:gd name="T21" fmla="*/ 159 h 215"/>
              <a:gd name="T22" fmla="*/ 24 w 218"/>
              <a:gd name="T23" fmla="*/ 175 h 215"/>
              <a:gd name="T24" fmla="*/ 40 w 218"/>
              <a:gd name="T25" fmla="*/ 191 h 215"/>
              <a:gd name="T26" fmla="*/ 56 w 218"/>
              <a:gd name="T27" fmla="*/ 202 h 215"/>
              <a:gd name="T28" fmla="*/ 78 w 218"/>
              <a:gd name="T29" fmla="*/ 210 h 215"/>
              <a:gd name="T30" fmla="*/ 99 w 218"/>
              <a:gd name="T31" fmla="*/ 215 h 215"/>
              <a:gd name="T32" fmla="*/ 121 w 218"/>
              <a:gd name="T33" fmla="*/ 215 h 215"/>
              <a:gd name="T34" fmla="*/ 142 w 218"/>
              <a:gd name="T35" fmla="*/ 210 h 215"/>
              <a:gd name="T36" fmla="*/ 161 w 218"/>
              <a:gd name="T37" fmla="*/ 202 h 215"/>
              <a:gd name="T38" fmla="*/ 177 w 218"/>
              <a:gd name="T39" fmla="*/ 191 h 215"/>
              <a:gd name="T40" fmla="*/ 193 w 218"/>
              <a:gd name="T41" fmla="*/ 175 h 215"/>
              <a:gd name="T42" fmla="*/ 204 w 218"/>
              <a:gd name="T43" fmla="*/ 159 h 215"/>
              <a:gd name="T44" fmla="*/ 212 w 218"/>
              <a:gd name="T45" fmla="*/ 140 h 215"/>
              <a:gd name="T46" fmla="*/ 218 w 218"/>
              <a:gd name="T47" fmla="*/ 118 h 215"/>
              <a:gd name="T48" fmla="*/ 218 w 218"/>
              <a:gd name="T49" fmla="*/ 97 h 215"/>
              <a:gd name="T50" fmla="*/ 212 w 218"/>
              <a:gd name="T51" fmla="*/ 76 h 215"/>
              <a:gd name="T52" fmla="*/ 204 w 218"/>
              <a:gd name="T53" fmla="*/ 57 h 215"/>
              <a:gd name="T54" fmla="*/ 193 w 218"/>
              <a:gd name="T55" fmla="*/ 41 h 215"/>
              <a:gd name="T56" fmla="*/ 177 w 218"/>
              <a:gd name="T57" fmla="*/ 25 h 215"/>
              <a:gd name="T58" fmla="*/ 161 w 218"/>
              <a:gd name="T59" fmla="*/ 14 h 215"/>
              <a:gd name="T60" fmla="*/ 142 w 218"/>
              <a:gd name="T61" fmla="*/ 6 h 215"/>
              <a:gd name="T62" fmla="*/ 121 w 218"/>
              <a:gd name="T63" fmla="*/ 0 h 215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18"/>
              <a:gd name="T97" fmla="*/ 0 h 215"/>
              <a:gd name="T98" fmla="*/ 218 w 218"/>
              <a:gd name="T99" fmla="*/ 215 h 215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18" h="215">
                <a:moveTo>
                  <a:pt x="110" y="0"/>
                </a:moveTo>
                <a:lnTo>
                  <a:pt x="99" y="0"/>
                </a:lnTo>
                <a:lnTo>
                  <a:pt x="88" y="3"/>
                </a:lnTo>
                <a:lnTo>
                  <a:pt x="78" y="6"/>
                </a:lnTo>
                <a:lnTo>
                  <a:pt x="67" y="9"/>
                </a:lnTo>
                <a:lnTo>
                  <a:pt x="56" y="14"/>
                </a:lnTo>
                <a:lnTo>
                  <a:pt x="48" y="19"/>
                </a:lnTo>
                <a:lnTo>
                  <a:pt x="40" y="25"/>
                </a:lnTo>
                <a:lnTo>
                  <a:pt x="32" y="33"/>
                </a:lnTo>
                <a:lnTo>
                  <a:pt x="24" y="41"/>
                </a:lnTo>
                <a:lnTo>
                  <a:pt x="18" y="49"/>
                </a:lnTo>
                <a:lnTo>
                  <a:pt x="13" y="57"/>
                </a:lnTo>
                <a:lnTo>
                  <a:pt x="8" y="65"/>
                </a:lnTo>
                <a:lnTo>
                  <a:pt x="5" y="76"/>
                </a:lnTo>
                <a:lnTo>
                  <a:pt x="2" y="86"/>
                </a:lnTo>
                <a:lnTo>
                  <a:pt x="0" y="97"/>
                </a:lnTo>
                <a:lnTo>
                  <a:pt x="0" y="108"/>
                </a:lnTo>
                <a:lnTo>
                  <a:pt x="0" y="118"/>
                </a:lnTo>
                <a:lnTo>
                  <a:pt x="2" y="129"/>
                </a:lnTo>
                <a:lnTo>
                  <a:pt x="5" y="140"/>
                </a:lnTo>
                <a:lnTo>
                  <a:pt x="8" y="151"/>
                </a:lnTo>
                <a:lnTo>
                  <a:pt x="13" y="159"/>
                </a:lnTo>
                <a:lnTo>
                  <a:pt x="18" y="167"/>
                </a:lnTo>
                <a:lnTo>
                  <a:pt x="24" y="175"/>
                </a:lnTo>
                <a:lnTo>
                  <a:pt x="32" y="183"/>
                </a:lnTo>
                <a:lnTo>
                  <a:pt x="40" y="191"/>
                </a:lnTo>
                <a:lnTo>
                  <a:pt x="48" y="196"/>
                </a:lnTo>
                <a:lnTo>
                  <a:pt x="56" y="202"/>
                </a:lnTo>
                <a:lnTo>
                  <a:pt x="67" y="207"/>
                </a:lnTo>
                <a:lnTo>
                  <a:pt x="78" y="210"/>
                </a:lnTo>
                <a:lnTo>
                  <a:pt x="88" y="212"/>
                </a:lnTo>
                <a:lnTo>
                  <a:pt x="99" y="215"/>
                </a:lnTo>
                <a:lnTo>
                  <a:pt x="110" y="215"/>
                </a:lnTo>
                <a:lnTo>
                  <a:pt x="121" y="215"/>
                </a:lnTo>
                <a:lnTo>
                  <a:pt x="131" y="212"/>
                </a:lnTo>
                <a:lnTo>
                  <a:pt x="142" y="210"/>
                </a:lnTo>
                <a:lnTo>
                  <a:pt x="153" y="207"/>
                </a:lnTo>
                <a:lnTo>
                  <a:pt x="161" y="202"/>
                </a:lnTo>
                <a:lnTo>
                  <a:pt x="169" y="196"/>
                </a:lnTo>
                <a:lnTo>
                  <a:pt x="177" y="191"/>
                </a:lnTo>
                <a:lnTo>
                  <a:pt x="185" y="183"/>
                </a:lnTo>
                <a:lnTo>
                  <a:pt x="193" y="175"/>
                </a:lnTo>
                <a:lnTo>
                  <a:pt x="199" y="167"/>
                </a:lnTo>
                <a:lnTo>
                  <a:pt x="204" y="159"/>
                </a:lnTo>
                <a:lnTo>
                  <a:pt x="209" y="151"/>
                </a:lnTo>
                <a:lnTo>
                  <a:pt x="212" y="140"/>
                </a:lnTo>
                <a:lnTo>
                  <a:pt x="215" y="129"/>
                </a:lnTo>
                <a:lnTo>
                  <a:pt x="218" y="118"/>
                </a:lnTo>
                <a:lnTo>
                  <a:pt x="218" y="108"/>
                </a:lnTo>
                <a:lnTo>
                  <a:pt x="218" y="97"/>
                </a:lnTo>
                <a:lnTo>
                  <a:pt x="215" y="86"/>
                </a:lnTo>
                <a:lnTo>
                  <a:pt x="212" y="76"/>
                </a:lnTo>
                <a:lnTo>
                  <a:pt x="209" y="65"/>
                </a:lnTo>
                <a:lnTo>
                  <a:pt x="204" y="57"/>
                </a:lnTo>
                <a:lnTo>
                  <a:pt x="199" y="49"/>
                </a:lnTo>
                <a:lnTo>
                  <a:pt x="193" y="41"/>
                </a:lnTo>
                <a:lnTo>
                  <a:pt x="185" y="33"/>
                </a:lnTo>
                <a:lnTo>
                  <a:pt x="177" y="25"/>
                </a:lnTo>
                <a:lnTo>
                  <a:pt x="169" y="19"/>
                </a:lnTo>
                <a:lnTo>
                  <a:pt x="161" y="14"/>
                </a:lnTo>
                <a:lnTo>
                  <a:pt x="153" y="9"/>
                </a:lnTo>
                <a:lnTo>
                  <a:pt x="142" y="6"/>
                </a:lnTo>
                <a:lnTo>
                  <a:pt x="131" y="3"/>
                </a:lnTo>
                <a:lnTo>
                  <a:pt x="121" y="0"/>
                </a:lnTo>
                <a:lnTo>
                  <a:pt x="110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244" name="Rectangle 15"/>
          <p:cNvSpPr>
            <a:spLocks noChangeArrowheads="1"/>
          </p:cNvSpPr>
          <p:nvPr/>
        </p:nvSpPr>
        <p:spPr bwMode="auto">
          <a:xfrm>
            <a:off x="2196237" y="2009324"/>
            <a:ext cx="229230" cy="369332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w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245" name="Rectangle 16"/>
          <p:cNvSpPr>
            <a:spLocks noChangeArrowheads="1"/>
          </p:cNvSpPr>
          <p:nvPr/>
        </p:nvSpPr>
        <p:spPr bwMode="auto">
          <a:xfrm>
            <a:off x="2419981" y="2083844"/>
            <a:ext cx="49213" cy="212725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</a:rPr>
              <a:t> 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2950206" y="1990648"/>
            <a:ext cx="892175" cy="579438"/>
            <a:chOff x="2950206" y="1990648"/>
            <a:chExt cx="892175" cy="579438"/>
          </a:xfrm>
        </p:grpSpPr>
        <p:sp>
          <p:nvSpPr>
            <p:cNvPr id="237" name="Freeform 8"/>
            <p:cNvSpPr/>
            <p:nvPr/>
          </p:nvSpPr>
          <p:spPr bwMode="auto">
            <a:xfrm>
              <a:off x="2950206" y="1990648"/>
              <a:ext cx="892175" cy="579438"/>
            </a:xfrm>
            <a:custGeom>
              <a:avLst/>
              <a:gdLst>
                <a:gd name="T0" fmla="*/ 148 w 562"/>
                <a:gd name="T1" fmla="*/ 5 h 365"/>
                <a:gd name="T2" fmla="*/ 121 w 562"/>
                <a:gd name="T3" fmla="*/ 11 h 365"/>
                <a:gd name="T4" fmla="*/ 94 w 562"/>
                <a:gd name="T5" fmla="*/ 21 h 365"/>
                <a:gd name="T6" fmla="*/ 70 w 562"/>
                <a:gd name="T7" fmla="*/ 37 h 365"/>
                <a:gd name="T8" fmla="*/ 46 w 562"/>
                <a:gd name="T9" fmla="*/ 62 h 365"/>
                <a:gd name="T10" fmla="*/ 24 w 562"/>
                <a:gd name="T11" fmla="*/ 91 h 365"/>
                <a:gd name="T12" fmla="*/ 8 w 562"/>
                <a:gd name="T13" fmla="*/ 121 h 365"/>
                <a:gd name="T14" fmla="*/ 3 w 562"/>
                <a:gd name="T15" fmla="*/ 137 h 365"/>
                <a:gd name="T16" fmla="*/ 0 w 562"/>
                <a:gd name="T17" fmla="*/ 150 h 365"/>
                <a:gd name="T18" fmla="*/ 0 w 562"/>
                <a:gd name="T19" fmla="*/ 166 h 365"/>
                <a:gd name="T20" fmla="*/ 3 w 562"/>
                <a:gd name="T21" fmla="*/ 182 h 365"/>
                <a:gd name="T22" fmla="*/ 19 w 562"/>
                <a:gd name="T23" fmla="*/ 212 h 365"/>
                <a:gd name="T24" fmla="*/ 38 w 562"/>
                <a:gd name="T25" fmla="*/ 244 h 365"/>
                <a:gd name="T26" fmla="*/ 59 w 562"/>
                <a:gd name="T27" fmla="*/ 271 h 365"/>
                <a:gd name="T28" fmla="*/ 81 w 562"/>
                <a:gd name="T29" fmla="*/ 295 h 365"/>
                <a:gd name="T30" fmla="*/ 105 w 562"/>
                <a:gd name="T31" fmla="*/ 319 h 365"/>
                <a:gd name="T32" fmla="*/ 119 w 562"/>
                <a:gd name="T33" fmla="*/ 327 h 365"/>
                <a:gd name="T34" fmla="*/ 137 w 562"/>
                <a:gd name="T35" fmla="*/ 335 h 365"/>
                <a:gd name="T36" fmla="*/ 156 w 562"/>
                <a:gd name="T37" fmla="*/ 343 h 365"/>
                <a:gd name="T38" fmla="*/ 183 w 562"/>
                <a:gd name="T39" fmla="*/ 349 h 365"/>
                <a:gd name="T40" fmla="*/ 199 w 562"/>
                <a:gd name="T41" fmla="*/ 351 h 365"/>
                <a:gd name="T42" fmla="*/ 240 w 562"/>
                <a:gd name="T43" fmla="*/ 357 h 365"/>
                <a:gd name="T44" fmla="*/ 285 w 562"/>
                <a:gd name="T45" fmla="*/ 359 h 365"/>
                <a:gd name="T46" fmla="*/ 334 w 562"/>
                <a:gd name="T47" fmla="*/ 362 h 365"/>
                <a:gd name="T48" fmla="*/ 385 w 562"/>
                <a:gd name="T49" fmla="*/ 365 h 365"/>
                <a:gd name="T50" fmla="*/ 433 w 562"/>
                <a:gd name="T51" fmla="*/ 362 h 365"/>
                <a:gd name="T52" fmla="*/ 476 w 562"/>
                <a:gd name="T53" fmla="*/ 354 h 365"/>
                <a:gd name="T54" fmla="*/ 503 w 562"/>
                <a:gd name="T55" fmla="*/ 346 h 365"/>
                <a:gd name="T56" fmla="*/ 519 w 562"/>
                <a:gd name="T57" fmla="*/ 338 h 365"/>
                <a:gd name="T58" fmla="*/ 530 w 562"/>
                <a:gd name="T59" fmla="*/ 327 h 365"/>
                <a:gd name="T60" fmla="*/ 544 w 562"/>
                <a:gd name="T61" fmla="*/ 308 h 365"/>
                <a:gd name="T62" fmla="*/ 554 w 562"/>
                <a:gd name="T63" fmla="*/ 276 h 365"/>
                <a:gd name="T64" fmla="*/ 560 w 562"/>
                <a:gd name="T65" fmla="*/ 239 h 365"/>
                <a:gd name="T66" fmla="*/ 562 w 562"/>
                <a:gd name="T67" fmla="*/ 196 h 365"/>
                <a:gd name="T68" fmla="*/ 560 w 562"/>
                <a:gd name="T69" fmla="*/ 155 h 365"/>
                <a:gd name="T70" fmla="*/ 557 w 562"/>
                <a:gd name="T71" fmla="*/ 115 h 365"/>
                <a:gd name="T72" fmla="*/ 552 w 562"/>
                <a:gd name="T73" fmla="*/ 80 h 365"/>
                <a:gd name="T74" fmla="*/ 549 w 562"/>
                <a:gd name="T75" fmla="*/ 62 h 365"/>
                <a:gd name="T76" fmla="*/ 546 w 562"/>
                <a:gd name="T77" fmla="*/ 48 h 365"/>
                <a:gd name="T78" fmla="*/ 541 w 562"/>
                <a:gd name="T79" fmla="*/ 32 h 365"/>
                <a:gd name="T80" fmla="*/ 533 w 562"/>
                <a:gd name="T81" fmla="*/ 24 h 365"/>
                <a:gd name="T82" fmla="*/ 525 w 562"/>
                <a:gd name="T83" fmla="*/ 19 h 365"/>
                <a:gd name="T84" fmla="*/ 509 w 562"/>
                <a:gd name="T85" fmla="*/ 16 h 365"/>
                <a:gd name="T86" fmla="*/ 482 w 562"/>
                <a:gd name="T87" fmla="*/ 16 h 365"/>
                <a:gd name="T88" fmla="*/ 458 w 562"/>
                <a:gd name="T89" fmla="*/ 16 h 365"/>
                <a:gd name="T90" fmla="*/ 431 w 562"/>
                <a:gd name="T91" fmla="*/ 13 h 365"/>
                <a:gd name="T92" fmla="*/ 388 w 562"/>
                <a:gd name="T93" fmla="*/ 13 h 365"/>
                <a:gd name="T94" fmla="*/ 342 w 562"/>
                <a:gd name="T95" fmla="*/ 16 h 365"/>
                <a:gd name="T96" fmla="*/ 301 w 562"/>
                <a:gd name="T97" fmla="*/ 16 h 365"/>
                <a:gd name="T98" fmla="*/ 264 w 562"/>
                <a:gd name="T99" fmla="*/ 13 h 365"/>
                <a:gd name="T100" fmla="*/ 229 w 562"/>
                <a:gd name="T101" fmla="*/ 5 h 365"/>
                <a:gd name="T102" fmla="*/ 199 w 562"/>
                <a:gd name="T103" fmla="*/ 0 h 365"/>
                <a:gd name="T104" fmla="*/ 183 w 562"/>
                <a:gd name="T105" fmla="*/ 0 h 365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562"/>
                <a:gd name="T160" fmla="*/ 0 h 365"/>
                <a:gd name="T161" fmla="*/ 562 w 562"/>
                <a:gd name="T162" fmla="*/ 365 h 365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562" h="365">
                  <a:moveTo>
                    <a:pt x="178" y="0"/>
                  </a:moveTo>
                  <a:lnTo>
                    <a:pt x="148" y="5"/>
                  </a:lnTo>
                  <a:lnTo>
                    <a:pt x="135" y="8"/>
                  </a:lnTo>
                  <a:lnTo>
                    <a:pt x="121" y="11"/>
                  </a:lnTo>
                  <a:lnTo>
                    <a:pt x="108" y="16"/>
                  </a:lnTo>
                  <a:lnTo>
                    <a:pt x="94" y="21"/>
                  </a:lnTo>
                  <a:lnTo>
                    <a:pt x="81" y="29"/>
                  </a:lnTo>
                  <a:lnTo>
                    <a:pt x="70" y="37"/>
                  </a:lnTo>
                  <a:lnTo>
                    <a:pt x="59" y="48"/>
                  </a:lnTo>
                  <a:lnTo>
                    <a:pt x="46" y="62"/>
                  </a:lnTo>
                  <a:lnTo>
                    <a:pt x="35" y="75"/>
                  </a:lnTo>
                  <a:lnTo>
                    <a:pt x="24" y="91"/>
                  </a:lnTo>
                  <a:lnTo>
                    <a:pt x="16" y="104"/>
                  </a:lnTo>
                  <a:lnTo>
                    <a:pt x="8" y="121"/>
                  </a:lnTo>
                  <a:lnTo>
                    <a:pt x="6" y="129"/>
                  </a:lnTo>
                  <a:lnTo>
                    <a:pt x="3" y="137"/>
                  </a:lnTo>
                  <a:lnTo>
                    <a:pt x="0" y="142"/>
                  </a:lnTo>
                  <a:lnTo>
                    <a:pt x="0" y="150"/>
                  </a:lnTo>
                  <a:lnTo>
                    <a:pt x="0" y="158"/>
                  </a:lnTo>
                  <a:lnTo>
                    <a:pt x="0" y="166"/>
                  </a:lnTo>
                  <a:lnTo>
                    <a:pt x="3" y="174"/>
                  </a:lnTo>
                  <a:lnTo>
                    <a:pt x="3" y="182"/>
                  </a:lnTo>
                  <a:lnTo>
                    <a:pt x="11" y="196"/>
                  </a:lnTo>
                  <a:lnTo>
                    <a:pt x="19" y="212"/>
                  </a:lnTo>
                  <a:lnTo>
                    <a:pt x="27" y="228"/>
                  </a:lnTo>
                  <a:lnTo>
                    <a:pt x="38" y="244"/>
                  </a:lnTo>
                  <a:lnTo>
                    <a:pt x="49" y="257"/>
                  </a:lnTo>
                  <a:lnTo>
                    <a:pt x="59" y="271"/>
                  </a:lnTo>
                  <a:lnTo>
                    <a:pt x="70" y="284"/>
                  </a:lnTo>
                  <a:lnTo>
                    <a:pt x="81" y="295"/>
                  </a:lnTo>
                  <a:lnTo>
                    <a:pt x="92" y="306"/>
                  </a:lnTo>
                  <a:lnTo>
                    <a:pt x="105" y="319"/>
                  </a:lnTo>
                  <a:lnTo>
                    <a:pt x="110" y="322"/>
                  </a:lnTo>
                  <a:lnTo>
                    <a:pt x="119" y="327"/>
                  </a:lnTo>
                  <a:lnTo>
                    <a:pt x="127" y="332"/>
                  </a:lnTo>
                  <a:lnTo>
                    <a:pt x="137" y="335"/>
                  </a:lnTo>
                  <a:lnTo>
                    <a:pt x="145" y="340"/>
                  </a:lnTo>
                  <a:lnTo>
                    <a:pt x="156" y="343"/>
                  </a:lnTo>
                  <a:lnTo>
                    <a:pt x="170" y="346"/>
                  </a:lnTo>
                  <a:lnTo>
                    <a:pt x="183" y="349"/>
                  </a:lnTo>
                  <a:lnTo>
                    <a:pt x="191" y="349"/>
                  </a:lnTo>
                  <a:lnTo>
                    <a:pt x="199" y="351"/>
                  </a:lnTo>
                  <a:lnTo>
                    <a:pt x="218" y="354"/>
                  </a:lnTo>
                  <a:lnTo>
                    <a:pt x="240" y="357"/>
                  </a:lnTo>
                  <a:lnTo>
                    <a:pt x="261" y="357"/>
                  </a:lnTo>
                  <a:lnTo>
                    <a:pt x="285" y="359"/>
                  </a:lnTo>
                  <a:lnTo>
                    <a:pt x="310" y="362"/>
                  </a:lnTo>
                  <a:lnTo>
                    <a:pt x="334" y="362"/>
                  </a:lnTo>
                  <a:lnTo>
                    <a:pt x="361" y="365"/>
                  </a:lnTo>
                  <a:lnTo>
                    <a:pt x="385" y="365"/>
                  </a:lnTo>
                  <a:lnTo>
                    <a:pt x="409" y="362"/>
                  </a:lnTo>
                  <a:lnTo>
                    <a:pt x="433" y="362"/>
                  </a:lnTo>
                  <a:lnTo>
                    <a:pt x="458" y="359"/>
                  </a:lnTo>
                  <a:lnTo>
                    <a:pt x="476" y="354"/>
                  </a:lnTo>
                  <a:lnTo>
                    <a:pt x="495" y="349"/>
                  </a:lnTo>
                  <a:lnTo>
                    <a:pt x="503" y="346"/>
                  </a:lnTo>
                  <a:lnTo>
                    <a:pt x="511" y="340"/>
                  </a:lnTo>
                  <a:lnTo>
                    <a:pt x="519" y="338"/>
                  </a:lnTo>
                  <a:lnTo>
                    <a:pt x="525" y="332"/>
                  </a:lnTo>
                  <a:lnTo>
                    <a:pt x="530" y="327"/>
                  </a:lnTo>
                  <a:lnTo>
                    <a:pt x="536" y="322"/>
                  </a:lnTo>
                  <a:lnTo>
                    <a:pt x="544" y="308"/>
                  </a:lnTo>
                  <a:lnTo>
                    <a:pt x="549" y="295"/>
                  </a:lnTo>
                  <a:lnTo>
                    <a:pt x="554" y="276"/>
                  </a:lnTo>
                  <a:lnTo>
                    <a:pt x="557" y="257"/>
                  </a:lnTo>
                  <a:lnTo>
                    <a:pt x="560" y="239"/>
                  </a:lnTo>
                  <a:lnTo>
                    <a:pt x="562" y="217"/>
                  </a:lnTo>
                  <a:lnTo>
                    <a:pt x="562" y="196"/>
                  </a:lnTo>
                  <a:lnTo>
                    <a:pt x="562" y="174"/>
                  </a:lnTo>
                  <a:lnTo>
                    <a:pt x="560" y="155"/>
                  </a:lnTo>
                  <a:lnTo>
                    <a:pt x="560" y="134"/>
                  </a:lnTo>
                  <a:lnTo>
                    <a:pt x="557" y="115"/>
                  </a:lnTo>
                  <a:lnTo>
                    <a:pt x="554" y="96"/>
                  </a:lnTo>
                  <a:lnTo>
                    <a:pt x="552" y="80"/>
                  </a:lnTo>
                  <a:lnTo>
                    <a:pt x="552" y="67"/>
                  </a:lnTo>
                  <a:lnTo>
                    <a:pt x="549" y="62"/>
                  </a:lnTo>
                  <a:lnTo>
                    <a:pt x="549" y="56"/>
                  </a:lnTo>
                  <a:lnTo>
                    <a:pt x="546" y="48"/>
                  </a:lnTo>
                  <a:lnTo>
                    <a:pt x="544" y="40"/>
                  </a:lnTo>
                  <a:lnTo>
                    <a:pt x="541" y="32"/>
                  </a:lnTo>
                  <a:lnTo>
                    <a:pt x="538" y="29"/>
                  </a:lnTo>
                  <a:lnTo>
                    <a:pt x="533" y="24"/>
                  </a:lnTo>
                  <a:lnTo>
                    <a:pt x="530" y="21"/>
                  </a:lnTo>
                  <a:lnTo>
                    <a:pt x="525" y="19"/>
                  </a:lnTo>
                  <a:lnTo>
                    <a:pt x="519" y="19"/>
                  </a:lnTo>
                  <a:lnTo>
                    <a:pt x="509" y="16"/>
                  </a:lnTo>
                  <a:lnTo>
                    <a:pt x="495" y="16"/>
                  </a:lnTo>
                  <a:lnTo>
                    <a:pt x="482" y="16"/>
                  </a:lnTo>
                  <a:lnTo>
                    <a:pt x="466" y="16"/>
                  </a:lnTo>
                  <a:lnTo>
                    <a:pt x="458" y="16"/>
                  </a:lnTo>
                  <a:lnTo>
                    <a:pt x="449" y="13"/>
                  </a:lnTo>
                  <a:lnTo>
                    <a:pt x="431" y="13"/>
                  </a:lnTo>
                  <a:lnTo>
                    <a:pt x="409" y="13"/>
                  </a:lnTo>
                  <a:lnTo>
                    <a:pt x="388" y="13"/>
                  </a:lnTo>
                  <a:lnTo>
                    <a:pt x="363" y="16"/>
                  </a:lnTo>
                  <a:lnTo>
                    <a:pt x="342" y="16"/>
                  </a:lnTo>
                  <a:lnTo>
                    <a:pt x="320" y="16"/>
                  </a:lnTo>
                  <a:lnTo>
                    <a:pt x="301" y="16"/>
                  </a:lnTo>
                  <a:lnTo>
                    <a:pt x="283" y="13"/>
                  </a:lnTo>
                  <a:lnTo>
                    <a:pt x="264" y="13"/>
                  </a:lnTo>
                  <a:lnTo>
                    <a:pt x="248" y="8"/>
                  </a:lnTo>
                  <a:lnTo>
                    <a:pt x="229" y="5"/>
                  </a:lnTo>
                  <a:lnTo>
                    <a:pt x="213" y="3"/>
                  </a:lnTo>
                  <a:lnTo>
                    <a:pt x="199" y="0"/>
                  </a:lnTo>
                  <a:lnTo>
                    <a:pt x="188" y="0"/>
                  </a:lnTo>
                  <a:lnTo>
                    <a:pt x="183" y="0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38" name="Rectangle 9"/>
            <p:cNvSpPr>
              <a:spLocks noChangeArrowheads="1"/>
            </p:cNvSpPr>
            <p:nvPr/>
          </p:nvSpPr>
          <p:spPr bwMode="auto">
            <a:xfrm flipH="1">
              <a:off x="3314700" y="2056297"/>
              <a:ext cx="333025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</a:rPr>
                <a:t>A</a:t>
              </a:r>
              <a:endParaRPr lang="en-US" sz="2800" b="1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78" name="Straight Connector 277"/>
          <p:cNvCxnSpPr/>
          <p:nvPr/>
        </p:nvCxnSpPr>
        <p:spPr>
          <a:xfrm flipH="1">
            <a:off x="4921623" y="2841812"/>
            <a:ext cx="618565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Freeform 19"/>
          <p:cNvSpPr/>
          <p:nvPr/>
        </p:nvSpPr>
        <p:spPr bwMode="auto">
          <a:xfrm>
            <a:off x="5503279" y="2665056"/>
            <a:ext cx="346075" cy="336550"/>
          </a:xfrm>
          <a:custGeom>
            <a:avLst/>
            <a:gdLst>
              <a:gd name="T0" fmla="*/ 97 w 218"/>
              <a:gd name="T1" fmla="*/ 0 h 212"/>
              <a:gd name="T2" fmla="*/ 75 w 218"/>
              <a:gd name="T3" fmla="*/ 6 h 212"/>
              <a:gd name="T4" fmla="*/ 56 w 218"/>
              <a:gd name="T5" fmla="*/ 14 h 212"/>
              <a:gd name="T6" fmla="*/ 40 w 218"/>
              <a:gd name="T7" fmla="*/ 24 h 212"/>
              <a:gd name="T8" fmla="*/ 24 w 218"/>
              <a:gd name="T9" fmla="*/ 38 h 212"/>
              <a:gd name="T10" fmla="*/ 13 w 218"/>
              <a:gd name="T11" fmla="*/ 54 h 212"/>
              <a:gd name="T12" fmla="*/ 5 w 218"/>
              <a:gd name="T13" fmla="*/ 73 h 212"/>
              <a:gd name="T14" fmla="*/ 0 w 218"/>
              <a:gd name="T15" fmla="*/ 94 h 212"/>
              <a:gd name="T16" fmla="*/ 0 w 218"/>
              <a:gd name="T17" fmla="*/ 116 h 212"/>
              <a:gd name="T18" fmla="*/ 5 w 218"/>
              <a:gd name="T19" fmla="*/ 137 h 212"/>
              <a:gd name="T20" fmla="*/ 13 w 218"/>
              <a:gd name="T21" fmla="*/ 156 h 212"/>
              <a:gd name="T22" fmla="*/ 24 w 218"/>
              <a:gd name="T23" fmla="*/ 172 h 212"/>
              <a:gd name="T24" fmla="*/ 40 w 218"/>
              <a:gd name="T25" fmla="*/ 188 h 212"/>
              <a:gd name="T26" fmla="*/ 56 w 218"/>
              <a:gd name="T27" fmla="*/ 199 h 212"/>
              <a:gd name="T28" fmla="*/ 75 w 218"/>
              <a:gd name="T29" fmla="*/ 207 h 212"/>
              <a:gd name="T30" fmla="*/ 97 w 218"/>
              <a:gd name="T31" fmla="*/ 212 h 212"/>
              <a:gd name="T32" fmla="*/ 118 w 218"/>
              <a:gd name="T33" fmla="*/ 212 h 212"/>
              <a:gd name="T34" fmla="*/ 140 w 218"/>
              <a:gd name="T35" fmla="*/ 207 h 212"/>
              <a:gd name="T36" fmla="*/ 161 w 218"/>
              <a:gd name="T37" fmla="*/ 199 h 212"/>
              <a:gd name="T38" fmla="*/ 178 w 218"/>
              <a:gd name="T39" fmla="*/ 188 h 212"/>
              <a:gd name="T40" fmla="*/ 194 w 218"/>
              <a:gd name="T41" fmla="*/ 172 h 212"/>
              <a:gd name="T42" fmla="*/ 204 w 218"/>
              <a:gd name="T43" fmla="*/ 156 h 212"/>
              <a:gd name="T44" fmla="*/ 213 w 218"/>
              <a:gd name="T45" fmla="*/ 137 h 212"/>
              <a:gd name="T46" fmla="*/ 218 w 218"/>
              <a:gd name="T47" fmla="*/ 116 h 212"/>
              <a:gd name="T48" fmla="*/ 218 w 218"/>
              <a:gd name="T49" fmla="*/ 94 h 212"/>
              <a:gd name="T50" fmla="*/ 213 w 218"/>
              <a:gd name="T51" fmla="*/ 73 h 212"/>
              <a:gd name="T52" fmla="*/ 204 w 218"/>
              <a:gd name="T53" fmla="*/ 54 h 212"/>
              <a:gd name="T54" fmla="*/ 194 w 218"/>
              <a:gd name="T55" fmla="*/ 38 h 212"/>
              <a:gd name="T56" fmla="*/ 178 w 218"/>
              <a:gd name="T57" fmla="*/ 24 h 212"/>
              <a:gd name="T58" fmla="*/ 161 w 218"/>
              <a:gd name="T59" fmla="*/ 14 h 212"/>
              <a:gd name="T60" fmla="*/ 140 w 218"/>
              <a:gd name="T61" fmla="*/ 6 h 212"/>
              <a:gd name="T62" fmla="*/ 118 w 218"/>
              <a:gd name="T63" fmla="*/ 0 h 21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18"/>
              <a:gd name="T97" fmla="*/ 0 h 212"/>
              <a:gd name="T98" fmla="*/ 218 w 218"/>
              <a:gd name="T99" fmla="*/ 212 h 212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18" h="212">
                <a:moveTo>
                  <a:pt x="108" y="0"/>
                </a:moveTo>
                <a:lnTo>
                  <a:pt x="97" y="0"/>
                </a:lnTo>
                <a:lnTo>
                  <a:pt x="86" y="3"/>
                </a:lnTo>
                <a:lnTo>
                  <a:pt x="75" y="6"/>
                </a:lnTo>
                <a:lnTo>
                  <a:pt x="65" y="8"/>
                </a:lnTo>
                <a:lnTo>
                  <a:pt x="56" y="14"/>
                </a:lnTo>
                <a:lnTo>
                  <a:pt x="48" y="19"/>
                </a:lnTo>
                <a:lnTo>
                  <a:pt x="40" y="24"/>
                </a:lnTo>
                <a:lnTo>
                  <a:pt x="32" y="30"/>
                </a:lnTo>
                <a:lnTo>
                  <a:pt x="24" y="38"/>
                </a:lnTo>
                <a:lnTo>
                  <a:pt x="19" y="46"/>
                </a:lnTo>
                <a:lnTo>
                  <a:pt x="13" y="54"/>
                </a:lnTo>
                <a:lnTo>
                  <a:pt x="8" y="65"/>
                </a:lnTo>
                <a:lnTo>
                  <a:pt x="5" y="73"/>
                </a:lnTo>
                <a:lnTo>
                  <a:pt x="3" y="83"/>
                </a:lnTo>
                <a:lnTo>
                  <a:pt x="0" y="94"/>
                </a:lnTo>
                <a:lnTo>
                  <a:pt x="0" y="105"/>
                </a:lnTo>
                <a:lnTo>
                  <a:pt x="0" y="116"/>
                </a:lnTo>
                <a:lnTo>
                  <a:pt x="3" y="126"/>
                </a:lnTo>
                <a:lnTo>
                  <a:pt x="5" y="137"/>
                </a:lnTo>
                <a:lnTo>
                  <a:pt x="8" y="148"/>
                </a:lnTo>
                <a:lnTo>
                  <a:pt x="13" y="156"/>
                </a:lnTo>
                <a:lnTo>
                  <a:pt x="19" y="164"/>
                </a:lnTo>
                <a:lnTo>
                  <a:pt x="24" y="172"/>
                </a:lnTo>
                <a:lnTo>
                  <a:pt x="32" y="180"/>
                </a:lnTo>
                <a:lnTo>
                  <a:pt x="40" y="188"/>
                </a:lnTo>
                <a:lnTo>
                  <a:pt x="48" y="193"/>
                </a:lnTo>
                <a:lnTo>
                  <a:pt x="56" y="199"/>
                </a:lnTo>
                <a:lnTo>
                  <a:pt x="65" y="204"/>
                </a:lnTo>
                <a:lnTo>
                  <a:pt x="75" y="207"/>
                </a:lnTo>
                <a:lnTo>
                  <a:pt x="86" y="209"/>
                </a:lnTo>
                <a:lnTo>
                  <a:pt x="97" y="212"/>
                </a:lnTo>
                <a:lnTo>
                  <a:pt x="108" y="212"/>
                </a:lnTo>
                <a:lnTo>
                  <a:pt x="118" y="212"/>
                </a:lnTo>
                <a:lnTo>
                  <a:pt x="129" y="209"/>
                </a:lnTo>
                <a:lnTo>
                  <a:pt x="140" y="207"/>
                </a:lnTo>
                <a:lnTo>
                  <a:pt x="151" y="204"/>
                </a:lnTo>
                <a:lnTo>
                  <a:pt x="161" y="199"/>
                </a:lnTo>
                <a:lnTo>
                  <a:pt x="169" y="193"/>
                </a:lnTo>
                <a:lnTo>
                  <a:pt x="178" y="188"/>
                </a:lnTo>
                <a:lnTo>
                  <a:pt x="186" y="180"/>
                </a:lnTo>
                <a:lnTo>
                  <a:pt x="194" y="172"/>
                </a:lnTo>
                <a:lnTo>
                  <a:pt x="199" y="164"/>
                </a:lnTo>
                <a:lnTo>
                  <a:pt x="204" y="156"/>
                </a:lnTo>
                <a:lnTo>
                  <a:pt x="210" y="148"/>
                </a:lnTo>
                <a:lnTo>
                  <a:pt x="213" y="137"/>
                </a:lnTo>
                <a:lnTo>
                  <a:pt x="215" y="126"/>
                </a:lnTo>
                <a:lnTo>
                  <a:pt x="218" y="116"/>
                </a:lnTo>
                <a:lnTo>
                  <a:pt x="218" y="105"/>
                </a:lnTo>
                <a:lnTo>
                  <a:pt x="218" y="94"/>
                </a:lnTo>
                <a:lnTo>
                  <a:pt x="215" y="83"/>
                </a:lnTo>
                <a:lnTo>
                  <a:pt x="213" y="73"/>
                </a:lnTo>
                <a:lnTo>
                  <a:pt x="210" y="65"/>
                </a:lnTo>
                <a:lnTo>
                  <a:pt x="204" y="54"/>
                </a:lnTo>
                <a:lnTo>
                  <a:pt x="199" y="46"/>
                </a:lnTo>
                <a:lnTo>
                  <a:pt x="194" y="38"/>
                </a:lnTo>
                <a:lnTo>
                  <a:pt x="186" y="30"/>
                </a:lnTo>
                <a:lnTo>
                  <a:pt x="178" y="24"/>
                </a:lnTo>
                <a:lnTo>
                  <a:pt x="169" y="19"/>
                </a:lnTo>
                <a:lnTo>
                  <a:pt x="161" y="14"/>
                </a:lnTo>
                <a:lnTo>
                  <a:pt x="151" y="8"/>
                </a:lnTo>
                <a:lnTo>
                  <a:pt x="140" y="6"/>
                </a:lnTo>
                <a:lnTo>
                  <a:pt x="129" y="3"/>
                </a:lnTo>
                <a:lnTo>
                  <a:pt x="118" y="0"/>
                </a:lnTo>
                <a:lnTo>
                  <a:pt x="108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249" name="Rectangle 20"/>
          <p:cNvSpPr>
            <a:spLocks noChangeArrowheads="1"/>
          </p:cNvSpPr>
          <p:nvPr/>
        </p:nvSpPr>
        <p:spPr bwMode="auto">
          <a:xfrm>
            <a:off x="5611789" y="2615657"/>
            <a:ext cx="145874" cy="369332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y</a:t>
            </a:r>
            <a:endParaRPr lang="en-US" sz="1600" b="1" dirty="0">
              <a:solidFill>
                <a:schemeClr val="bg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4043993" y="2436269"/>
            <a:ext cx="896938" cy="574675"/>
            <a:chOff x="4043993" y="2436269"/>
            <a:chExt cx="896938" cy="574675"/>
          </a:xfrm>
        </p:grpSpPr>
        <p:sp>
          <p:nvSpPr>
            <p:cNvPr id="240" name="Freeform 11"/>
            <p:cNvSpPr/>
            <p:nvPr/>
          </p:nvSpPr>
          <p:spPr bwMode="auto">
            <a:xfrm>
              <a:off x="4043993" y="2436269"/>
              <a:ext cx="896938" cy="574675"/>
            </a:xfrm>
            <a:custGeom>
              <a:avLst/>
              <a:gdLst>
                <a:gd name="T0" fmla="*/ 164 w 565"/>
                <a:gd name="T1" fmla="*/ 0 h 362"/>
                <a:gd name="T2" fmla="*/ 134 w 565"/>
                <a:gd name="T3" fmla="*/ 6 h 362"/>
                <a:gd name="T4" fmla="*/ 108 w 565"/>
                <a:gd name="T5" fmla="*/ 14 h 362"/>
                <a:gd name="T6" fmla="*/ 83 w 565"/>
                <a:gd name="T7" fmla="*/ 30 h 362"/>
                <a:gd name="T8" fmla="*/ 62 w 565"/>
                <a:gd name="T9" fmla="*/ 48 h 362"/>
                <a:gd name="T10" fmla="*/ 38 w 565"/>
                <a:gd name="T11" fmla="*/ 73 h 362"/>
                <a:gd name="T12" fmla="*/ 16 w 565"/>
                <a:gd name="T13" fmla="*/ 105 h 362"/>
                <a:gd name="T14" fmla="*/ 5 w 565"/>
                <a:gd name="T15" fmla="*/ 126 h 362"/>
                <a:gd name="T16" fmla="*/ 0 w 565"/>
                <a:gd name="T17" fmla="*/ 142 h 362"/>
                <a:gd name="T18" fmla="*/ 0 w 565"/>
                <a:gd name="T19" fmla="*/ 158 h 362"/>
                <a:gd name="T20" fmla="*/ 5 w 565"/>
                <a:gd name="T21" fmla="*/ 180 h 362"/>
                <a:gd name="T22" fmla="*/ 19 w 565"/>
                <a:gd name="T23" fmla="*/ 212 h 362"/>
                <a:gd name="T24" fmla="*/ 38 w 565"/>
                <a:gd name="T25" fmla="*/ 242 h 362"/>
                <a:gd name="T26" fmla="*/ 59 w 565"/>
                <a:gd name="T27" fmla="*/ 268 h 362"/>
                <a:gd name="T28" fmla="*/ 81 w 565"/>
                <a:gd name="T29" fmla="*/ 295 h 362"/>
                <a:gd name="T30" fmla="*/ 105 w 565"/>
                <a:gd name="T31" fmla="*/ 317 h 362"/>
                <a:gd name="T32" fmla="*/ 121 w 565"/>
                <a:gd name="T33" fmla="*/ 327 h 362"/>
                <a:gd name="T34" fmla="*/ 137 w 565"/>
                <a:gd name="T35" fmla="*/ 335 h 362"/>
                <a:gd name="T36" fmla="*/ 159 w 565"/>
                <a:gd name="T37" fmla="*/ 343 h 362"/>
                <a:gd name="T38" fmla="*/ 186 w 565"/>
                <a:gd name="T39" fmla="*/ 349 h 362"/>
                <a:gd name="T40" fmla="*/ 202 w 565"/>
                <a:gd name="T41" fmla="*/ 351 h 362"/>
                <a:gd name="T42" fmla="*/ 239 w 565"/>
                <a:gd name="T43" fmla="*/ 354 h 362"/>
                <a:gd name="T44" fmla="*/ 285 w 565"/>
                <a:gd name="T45" fmla="*/ 360 h 362"/>
                <a:gd name="T46" fmla="*/ 334 w 565"/>
                <a:gd name="T47" fmla="*/ 362 h 362"/>
                <a:gd name="T48" fmla="*/ 385 w 565"/>
                <a:gd name="T49" fmla="*/ 362 h 362"/>
                <a:gd name="T50" fmla="*/ 433 w 565"/>
                <a:gd name="T51" fmla="*/ 360 h 362"/>
                <a:gd name="T52" fmla="*/ 476 w 565"/>
                <a:gd name="T53" fmla="*/ 354 h 362"/>
                <a:gd name="T54" fmla="*/ 503 w 565"/>
                <a:gd name="T55" fmla="*/ 343 h 362"/>
                <a:gd name="T56" fmla="*/ 519 w 565"/>
                <a:gd name="T57" fmla="*/ 338 h 362"/>
                <a:gd name="T58" fmla="*/ 530 w 565"/>
                <a:gd name="T59" fmla="*/ 327 h 362"/>
                <a:gd name="T60" fmla="*/ 543 w 565"/>
                <a:gd name="T61" fmla="*/ 309 h 362"/>
                <a:gd name="T62" fmla="*/ 557 w 565"/>
                <a:gd name="T63" fmla="*/ 276 h 362"/>
                <a:gd name="T64" fmla="*/ 562 w 565"/>
                <a:gd name="T65" fmla="*/ 236 h 362"/>
                <a:gd name="T66" fmla="*/ 565 w 565"/>
                <a:gd name="T67" fmla="*/ 196 h 362"/>
                <a:gd name="T68" fmla="*/ 562 w 565"/>
                <a:gd name="T69" fmla="*/ 153 h 362"/>
                <a:gd name="T70" fmla="*/ 560 w 565"/>
                <a:gd name="T71" fmla="*/ 113 h 362"/>
                <a:gd name="T72" fmla="*/ 554 w 565"/>
                <a:gd name="T73" fmla="*/ 78 h 362"/>
                <a:gd name="T74" fmla="*/ 549 w 565"/>
                <a:gd name="T75" fmla="*/ 59 h 362"/>
                <a:gd name="T76" fmla="*/ 546 w 565"/>
                <a:gd name="T77" fmla="*/ 46 h 362"/>
                <a:gd name="T78" fmla="*/ 541 w 565"/>
                <a:gd name="T79" fmla="*/ 32 h 362"/>
                <a:gd name="T80" fmla="*/ 533 w 565"/>
                <a:gd name="T81" fmla="*/ 24 h 362"/>
                <a:gd name="T82" fmla="*/ 525 w 565"/>
                <a:gd name="T83" fmla="*/ 19 h 362"/>
                <a:gd name="T84" fmla="*/ 508 w 565"/>
                <a:gd name="T85" fmla="*/ 16 h 362"/>
                <a:gd name="T86" fmla="*/ 482 w 565"/>
                <a:gd name="T87" fmla="*/ 16 h 362"/>
                <a:gd name="T88" fmla="*/ 460 w 565"/>
                <a:gd name="T89" fmla="*/ 14 h 362"/>
                <a:gd name="T90" fmla="*/ 430 w 565"/>
                <a:gd name="T91" fmla="*/ 11 h 362"/>
                <a:gd name="T92" fmla="*/ 387 w 565"/>
                <a:gd name="T93" fmla="*/ 14 h 362"/>
                <a:gd name="T94" fmla="*/ 342 w 565"/>
                <a:gd name="T95" fmla="*/ 14 h 362"/>
                <a:gd name="T96" fmla="*/ 301 w 565"/>
                <a:gd name="T97" fmla="*/ 14 h 362"/>
                <a:gd name="T98" fmla="*/ 264 w 565"/>
                <a:gd name="T99" fmla="*/ 11 h 362"/>
                <a:gd name="T100" fmla="*/ 229 w 565"/>
                <a:gd name="T101" fmla="*/ 3 h 362"/>
                <a:gd name="T102" fmla="*/ 199 w 565"/>
                <a:gd name="T103" fmla="*/ 0 h 362"/>
                <a:gd name="T104" fmla="*/ 183 w 565"/>
                <a:gd name="T105" fmla="*/ 0 h 36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565"/>
                <a:gd name="T160" fmla="*/ 0 h 362"/>
                <a:gd name="T161" fmla="*/ 565 w 565"/>
                <a:gd name="T162" fmla="*/ 362 h 362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565" h="362">
                  <a:moveTo>
                    <a:pt x="178" y="0"/>
                  </a:moveTo>
                  <a:lnTo>
                    <a:pt x="164" y="0"/>
                  </a:lnTo>
                  <a:lnTo>
                    <a:pt x="148" y="3"/>
                  </a:lnTo>
                  <a:lnTo>
                    <a:pt x="134" y="6"/>
                  </a:lnTo>
                  <a:lnTo>
                    <a:pt x="121" y="11"/>
                  </a:lnTo>
                  <a:lnTo>
                    <a:pt x="108" y="14"/>
                  </a:lnTo>
                  <a:lnTo>
                    <a:pt x="94" y="22"/>
                  </a:lnTo>
                  <a:lnTo>
                    <a:pt x="83" y="30"/>
                  </a:lnTo>
                  <a:lnTo>
                    <a:pt x="73" y="38"/>
                  </a:lnTo>
                  <a:lnTo>
                    <a:pt x="62" y="48"/>
                  </a:lnTo>
                  <a:lnTo>
                    <a:pt x="48" y="59"/>
                  </a:lnTo>
                  <a:lnTo>
                    <a:pt x="38" y="73"/>
                  </a:lnTo>
                  <a:lnTo>
                    <a:pt x="27" y="89"/>
                  </a:lnTo>
                  <a:lnTo>
                    <a:pt x="16" y="105"/>
                  </a:lnTo>
                  <a:lnTo>
                    <a:pt x="8" y="118"/>
                  </a:lnTo>
                  <a:lnTo>
                    <a:pt x="5" y="126"/>
                  </a:lnTo>
                  <a:lnTo>
                    <a:pt x="3" y="134"/>
                  </a:lnTo>
                  <a:lnTo>
                    <a:pt x="0" y="142"/>
                  </a:lnTo>
                  <a:lnTo>
                    <a:pt x="0" y="150"/>
                  </a:lnTo>
                  <a:lnTo>
                    <a:pt x="0" y="158"/>
                  </a:lnTo>
                  <a:lnTo>
                    <a:pt x="3" y="164"/>
                  </a:lnTo>
                  <a:lnTo>
                    <a:pt x="5" y="180"/>
                  </a:lnTo>
                  <a:lnTo>
                    <a:pt x="11" y="196"/>
                  </a:lnTo>
                  <a:lnTo>
                    <a:pt x="19" y="212"/>
                  </a:lnTo>
                  <a:lnTo>
                    <a:pt x="27" y="228"/>
                  </a:lnTo>
                  <a:lnTo>
                    <a:pt x="38" y="242"/>
                  </a:lnTo>
                  <a:lnTo>
                    <a:pt x="48" y="255"/>
                  </a:lnTo>
                  <a:lnTo>
                    <a:pt x="59" y="268"/>
                  </a:lnTo>
                  <a:lnTo>
                    <a:pt x="70" y="282"/>
                  </a:lnTo>
                  <a:lnTo>
                    <a:pt x="81" y="295"/>
                  </a:lnTo>
                  <a:lnTo>
                    <a:pt x="94" y="306"/>
                  </a:lnTo>
                  <a:lnTo>
                    <a:pt x="105" y="317"/>
                  </a:lnTo>
                  <a:lnTo>
                    <a:pt x="113" y="322"/>
                  </a:lnTo>
                  <a:lnTo>
                    <a:pt x="121" y="327"/>
                  </a:lnTo>
                  <a:lnTo>
                    <a:pt x="129" y="333"/>
                  </a:lnTo>
                  <a:lnTo>
                    <a:pt x="137" y="335"/>
                  </a:lnTo>
                  <a:lnTo>
                    <a:pt x="148" y="341"/>
                  </a:lnTo>
                  <a:lnTo>
                    <a:pt x="159" y="343"/>
                  </a:lnTo>
                  <a:lnTo>
                    <a:pt x="172" y="346"/>
                  </a:lnTo>
                  <a:lnTo>
                    <a:pt x="186" y="349"/>
                  </a:lnTo>
                  <a:lnTo>
                    <a:pt x="194" y="349"/>
                  </a:lnTo>
                  <a:lnTo>
                    <a:pt x="202" y="351"/>
                  </a:lnTo>
                  <a:lnTo>
                    <a:pt x="221" y="354"/>
                  </a:lnTo>
                  <a:lnTo>
                    <a:pt x="239" y="354"/>
                  </a:lnTo>
                  <a:lnTo>
                    <a:pt x="261" y="357"/>
                  </a:lnTo>
                  <a:lnTo>
                    <a:pt x="285" y="360"/>
                  </a:lnTo>
                  <a:lnTo>
                    <a:pt x="309" y="362"/>
                  </a:lnTo>
                  <a:lnTo>
                    <a:pt x="334" y="362"/>
                  </a:lnTo>
                  <a:lnTo>
                    <a:pt x="360" y="362"/>
                  </a:lnTo>
                  <a:lnTo>
                    <a:pt x="385" y="362"/>
                  </a:lnTo>
                  <a:lnTo>
                    <a:pt x="409" y="362"/>
                  </a:lnTo>
                  <a:lnTo>
                    <a:pt x="433" y="360"/>
                  </a:lnTo>
                  <a:lnTo>
                    <a:pt x="457" y="357"/>
                  </a:lnTo>
                  <a:lnTo>
                    <a:pt x="476" y="354"/>
                  </a:lnTo>
                  <a:lnTo>
                    <a:pt x="495" y="349"/>
                  </a:lnTo>
                  <a:lnTo>
                    <a:pt x="503" y="343"/>
                  </a:lnTo>
                  <a:lnTo>
                    <a:pt x="511" y="341"/>
                  </a:lnTo>
                  <a:lnTo>
                    <a:pt x="519" y="338"/>
                  </a:lnTo>
                  <a:lnTo>
                    <a:pt x="525" y="333"/>
                  </a:lnTo>
                  <a:lnTo>
                    <a:pt x="530" y="327"/>
                  </a:lnTo>
                  <a:lnTo>
                    <a:pt x="535" y="322"/>
                  </a:lnTo>
                  <a:lnTo>
                    <a:pt x="543" y="309"/>
                  </a:lnTo>
                  <a:lnTo>
                    <a:pt x="552" y="292"/>
                  </a:lnTo>
                  <a:lnTo>
                    <a:pt x="557" y="276"/>
                  </a:lnTo>
                  <a:lnTo>
                    <a:pt x="560" y="258"/>
                  </a:lnTo>
                  <a:lnTo>
                    <a:pt x="562" y="236"/>
                  </a:lnTo>
                  <a:lnTo>
                    <a:pt x="565" y="217"/>
                  </a:lnTo>
                  <a:lnTo>
                    <a:pt x="565" y="196"/>
                  </a:lnTo>
                  <a:lnTo>
                    <a:pt x="562" y="174"/>
                  </a:lnTo>
                  <a:lnTo>
                    <a:pt x="562" y="153"/>
                  </a:lnTo>
                  <a:lnTo>
                    <a:pt x="560" y="132"/>
                  </a:lnTo>
                  <a:lnTo>
                    <a:pt x="560" y="113"/>
                  </a:lnTo>
                  <a:lnTo>
                    <a:pt x="557" y="97"/>
                  </a:lnTo>
                  <a:lnTo>
                    <a:pt x="554" y="78"/>
                  </a:lnTo>
                  <a:lnTo>
                    <a:pt x="552" y="65"/>
                  </a:lnTo>
                  <a:lnTo>
                    <a:pt x="549" y="59"/>
                  </a:lnTo>
                  <a:lnTo>
                    <a:pt x="549" y="54"/>
                  </a:lnTo>
                  <a:lnTo>
                    <a:pt x="546" y="46"/>
                  </a:lnTo>
                  <a:lnTo>
                    <a:pt x="543" y="38"/>
                  </a:lnTo>
                  <a:lnTo>
                    <a:pt x="541" y="32"/>
                  </a:lnTo>
                  <a:lnTo>
                    <a:pt x="538" y="27"/>
                  </a:lnTo>
                  <a:lnTo>
                    <a:pt x="533" y="24"/>
                  </a:lnTo>
                  <a:lnTo>
                    <a:pt x="530" y="22"/>
                  </a:lnTo>
                  <a:lnTo>
                    <a:pt x="525" y="19"/>
                  </a:lnTo>
                  <a:lnTo>
                    <a:pt x="519" y="19"/>
                  </a:lnTo>
                  <a:lnTo>
                    <a:pt x="508" y="16"/>
                  </a:lnTo>
                  <a:lnTo>
                    <a:pt x="495" y="16"/>
                  </a:lnTo>
                  <a:lnTo>
                    <a:pt x="482" y="16"/>
                  </a:lnTo>
                  <a:lnTo>
                    <a:pt x="468" y="14"/>
                  </a:lnTo>
                  <a:lnTo>
                    <a:pt x="460" y="14"/>
                  </a:lnTo>
                  <a:lnTo>
                    <a:pt x="452" y="11"/>
                  </a:lnTo>
                  <a:lnTo>
                    <a:pt x="430" y="11"/>
                  </a:lnTo>
                  <a:lnTo>
                    <a:pt x="409" y="11"/>
                  </a:lnTo>
                  <a:lnTo>
                    <a:pt x="387" y="14"/>
                  </a:lnTo>
                  <a:lnTo>
                    <a:pt x="363" y="14"/>
                  </a:lnTo>
                  <a:lnTo>
                    <a:pt x="342" y="14"/>
                  </a:lnTo>
                  <a:lnTo>
                    <a:pt x="320" y="14"/>
                  </a:lnTo>
                  <a:lnTo>
                    <a:pt x="301" y="14"/>
                  </a:lnTo>
                  <a:lnTo>
                    <a:pt x="282" y="11"/>
                  </a:lnTo>
                  <a:lnTo>
                    <a:pt x="264" y="11"/>
                  </a:lnTo>
                  <a:lnTo>
                    <a:pt x="247" y="6"/>
                  </a:lnTo>
                  <a:lnTo>
                    <a:pt x="229" y="3"/>
                  </a:lnTo>
                  <a:lnTo>
                    <a:pt x="213" y="0"/>
                  </a:lnTo>
                  <a:lnTo>
                    <a:pt x="199" y="0"/>
                  </a:lnTo>
                  <a:lnTo>
                    <a:pt x="188" y="0"/>
                  </a:lnTo>
                  <a:lnTo>
                    <a:pt x="183" y="0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41" name="Rectangle 12"/>
            <p:cNvSpPr>
              <a:spLocks noChangeArrowheads="1"/>
            </p:cNvSpPr>
            <p:nvPr/>
          </p:nvSpPr>
          <p:spPr bwMode="auto">
            <a:xfrm>
              <a:off x="4378675" y="2470168"/>
              <a:ext cx="218008" cy="492443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</a:rPr>
                <a:t>C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  <p:sp>
          <p:nvSpPr>
            <p:cNvPr id="242" name="Rectangle 13"/>
            <p:cNvSpPr>
              <a:spLocks noChangeArrowheads="1"/>
            </p:cNvSpPr>
            <p:nvPr/>
          </p:nvSpPr>
          <p:spPr bwMode="auto">
            <a:xfrm>
              <a:off x="4556756" y="2555332"/>
              <a:ext cx="49213" cy="212725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</a:rPr>
                <a:t> </a:t>
              </a:r>
              <a:endParaRPr lang="en-US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542593" y="1820692"/>
            <a:ext cx="346075" cy="377452"/>
            <a:chOff x="5542593" y="1820692"/>
            <a:chExt cx="346075" cy="377452"/>
          </a:xfrm>
        </p:grpSpPr>
        <p:sp>
          <p:nvSpPr>
            <p:cNvPr id="246" name="Freeform 17"/>
            <p:cNvSpPr/>
            <p:nvPr/>
          </p:nvSpPr>
          <p:spPr bwMode="auto">
            <a:xfrm>
              <a:off x="5542593" y="1861594"/>
              <a:ext cx="346075" cy="336550"/>
            </a:xfrm>
            <a:custGeom>
              <a:avLst/>
              <a:gdLst>
                <a:gd name="T0" fmla="*/ 100 w 218"/>
                <a:gd name="T1" fmla="*/ 0 h 212"/>
                <a:gd name="T2" fmla="*/ 78 w 218"/>
                <a:gd name="T3" fmla="*/ 6 h 212"/>
                <a:gd name="T4" fmla="*/ 57 w 218"/>
                <a:gd name="T5" fmla="*/ 14 h 212"/>
                <a:gd name="T6" fmla="*/ 41 w 218"/>
                <a:gd name="T7" fmla="*/ 24 h 212"/>
                <a:gd name="T8" fmla="*/ 25 w 218"/>
                <a:gd name="T9" fmla="*/ 38 h 212"/>
                <a:gd name="T10" fmla="*/ 14 w 218"/>
                <a:gd name="T11" fmla="*/ 54 h 212"/>
                <a:gd name="T12" fmla="*/ 6 w 218"/>
                <a:gd name="T13" fmla="*/ 73 h 212"/>
                <a:gd name="T14" fmla="*/ 0 w 218"/>
                <a:gd name="T15" fmla="*/ 94 h 212"/>
                <a:gd name="T16" fmla="*/ 0 w 218"/>
                <a:gd name="T17" fmla="*/ 115 h 212"/>
                <a:gd name="T18" fmla="*/ 6 w 218"/>
                <a:gd name="T19" fmla="*/ 137 h 212"/>
                <a:gd name="T20" fmla="*/ 14 w 218"/>
                <a:gd name="T21" fmla="*/ 156 h 212"/>
                <a:gd name="T22" fmla="*/ 25 w 218"/>
                <a:gd name="T23" fmla="*/ 172 h 212"/>
                <a:gd name="T24" fmla="*/ 41 w 218"/>
                <a:gd name="T25" fmla="*/ 188 h 212"/>
                <a:gd name="T26" fmla="*/ 57 w 218"/>
                <a:gd name="T27" fmla="*/ 199 h 212"/>
                <a:gd name="T28" fmla="*/ 78 w 218"/>
                <a:gd name="T29" fmla="*/ 207 h 212"/>
                <a:gd name="T30" fmla="*/ 100 w 218"/>
                <a:gd name="T31" fmla="*/ 212 h 212"/>
                <a:gd name="T32" fmla="*/ 121 w 218"/>
                <a:gd name="T33" fmla="*/ 212 h 212"/>
                <a:gd name="T34" fmla="*/ 143 w 218"/>
                <a:gd name="T35" fmla="*/ 207 h 212"/>
                <a:gd name="T36" fmla="*/ 162 w 218"/>
                <a:gd name="T37" fmla="*/ 199 h 212"/>
                <a:gd name="T38" fmla="*/ 178 w 218"/>
                <a:gd name="T39" fmla="*/ 188 h 212"/>
                <a:gd name="T40" fmla="*/ 194 w 218"/>
                <a:gd name="T41" fmla="*/ 172 h 212"/>
                <a:gd name="T42" fmla="*/ 205 w 218"/>
                <a:gd name="T43" fmla="*/ 156 h 212"/>
                <a:gd name="T44" fmla="*/ 213 w 218"/>
                <a:gd name="T45" fmla="*/ 137 h 212"/>
                <a:gd name="T46" fmla="*/ 218 w 218"/>
                <a:gd name="T47" fmla="*/ 115 h 212"/>
                <a:gd name="T48" fmla="*/ 218 w 218"/>
                <a:gd name="T49" fmla="*/ 94 h 212"/>
                <a:gd name="T50" fmla="*/ 213 w 218"/>
                <a:gd name="T51" fmla="*/ 73 h 212"/>
                <a:gd name="T52" fmla="*/ 205 w 218"/>
                <a:gd name="T53" fmla="*/ 54 h 212"/>
                <a:gd name="T54" fmla="*/ 194 w 218"/>
                <a:gd name="T55" fmla="*/ 38 h 212"/>
                <a:gd name="T56" fmla="*/ 178 w 218"/>
                <a:gd name="T57" fmla="*/ 24 h 212"/>
                <a:gd name="T58" fmla="*/ 162 w 218"/>
                <a:gd name="T59" fmla="*/ 14 h 212"/>
                <a:gd name="T60" fmla="*/ 143 w 218"/>
                <a:gd name="T61" fmla="*/ 6 h 212"/>
                <a:gd name="T62" fmla="*/ 121 w 218"/>
                <a:gd name="T63" fmla="*/ 0 h 212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18"/>
                <a:gd name="T97" fmla="*/ 0 h 212"/>
                <a:gd name="T98" fmla="*/ 218 w 218"/>
                <a:gd name="T99" fmla="*/ 212 h 212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18" h="212">
                  <a:moveTo>
                    <a:pt x="111" y="0"/>
                  </a:moveTo>
                  <a:lnTo>
                    <a:pt x="100" y="0"/>
                  </a:lnTo>
                  <a:lnTo>
                    <a:pt x="89" y="3"/>
                  </a:lnTo>
                  <a:lnTo>
                    <a:pt x="78" y="6"/>
                  </a:lnTo>
                  <a:lnTo>
                    <a:pt x="68" y="8"/>
                  </a:lnTo>
                  <a:lnTo>
                    <a:pt x="57" y="14"/>
                  </a:lnTo>
                  <a:lnTo>
                    <a:pt x="49" y="19"/>
                  </a:lnTo>
                  <a:lnTo>
                    <a:pt x="41" y="24"/>
                  </a:lnTo>
                  <a:lnTo>
                    <a:pt x="33" y="30"/>
                  </a:lnTo>
                  <a:lnTo>
                    <a:pt x="25" y="38"/>
                  </a:lnTo>
                  <a:lnTo>
                    <a:pt x="19" y="46"/>
                  </a:lnTo>
                  <a:lnTo>
                    <a:pt x="14" y="54"/>
                  </a:lnTo>
                  <a:lnTo>
                    <a:pt x="8" y="65"/>
                  </a:lnTo>
                  <a:lnTo>
                    <a:pt x="6" y="73"/>
                  </a:lnTo>
                  <a:lnTo>
                    <a:pt x="3" y="83"/>
                  </a:lnTo>
                  <a:lnTo>
                    <a:pt x="0" y="94"/>
                  </a:lnTo>
                  <a:lnTo>
                    <a:pt x="0" y="105"/>
                  </a:lnTo>
                  <a:lnTo>
                    <a:pt x="0" y="115"/>
                  </a:lnTo>
                  <a:lnTo>
                    <a:pt x="3" y="126"/>
                  </a:lnTo>
                  <a:lnTo>
                    <a:pt x="6" y="137"/>
                  </a:lnTo>
                  <a:lnTo>
                    <a:pt x="8" y="148"/>
                  </a:lnTo>
                  <a:lnTo>
                    <a:pt x="14" y="156"/>
                  </a:lnTo>
                  <a:lnTo>
                    <a:pt x="19" y="164"/>
                  </a:lnTo>
                  <a:lnTo>
                    <a:pt x="25" y="172"/>
                  </a:lnTo>
                  <a:lnTo>
                    <a:pt x="33" y="180"/>
                  </a:lnTo>
                  <a:lnTo>
                    <a:pt x="41" y="188"/>
                  </a:lnTo>
                  <a:lnTo>
                    <a:pt x="49" y="193"/>
                  </a:lnTo>
                  <a:lnTo>
                    <a:pt x="57" y="199"/>
                  </a:lnTo>
                  <a:lnTo>
                    <a:pt x="68" y="204"/>
                  </a:lnTo>
                  <a:lnTo>
                    <a:pt x="78" y="207"/>
                  </a:lnTo>
                  <a:lnTo>
                    <a:pt x="89" y="209"/>
                  </a:lnTo>
                  <a:lnTo>
                    <a:pt x="100" y="212"/>
                  </a:lnTo>
                  <a:lnTo>
                    <a:pt x="111" y="212"/>
                  </a:lnTo>
                  <a:lnTo>
                    <a:pt x="121" y="212"/>
                  </a:lnTo>
                  <a:lnTo>
                    <a:pt x="132" y="209"/>
                  </a:lnTo>
                  <a:lnTo>
                    <a:pt x="143" y="207"/>
                  </a:lnTo>
                  <a:lnTo>
                    <a:pt x="154" y="204"/>
                  </a:lnTo>
                  <a:lnTo>
                    <a:pt x="162" y="199"/>
                  </a:lnTo>
                  <a:lnTo>
                    <a:pt x="170" y="193"/>
                  </a:lnTo>
                  <a:lnTo>
                    <a:pt x="178" y="188"/>
                  </a:lnTo>
                  <a:lnTo>
                    <a:pt x="186" y="180"/>
                  </a:lnTo>
                  <a:lnTo>
                    <a:pt x="194" y="172"/>
                  </a:lnTo>
                  <a:lnTo>
                    <a:pt x="199" y="164"/>
                  </a:lnTo>
                  <a:lnTo>
                    <a:pt x="205" y="156"/>
                  </a:lnTo>
                  <a:lnTo>
                    <a:pt x="210" y="148"/>
                  </a:lnTo>
                  <a:lnTo>
                    <a:pt x="213" y="137"/>
                  </a:lnTo>
                  <a:lnTo>
                    <a:pt x="216" y="126"/>
                  </a:lnTo>
                  <a:lnTo>
                    <a:pt x="218" y="115"/>
                  </a:lnTo>
                  <a:lnTo>
                    <a:pt x="218" y="105"/>
                  </a:lnTo>
                  <a:lnTo>
                    <a:pt x="218" y="94"/>
                  </a:lnTo>
                  <a:lnTo>
                    <a:pt x="216" y="83"/>
                  </a:lnTo>
                  <a:lnTo>
                    <a:pt x="213" y="73"/>
                  </a:lnTo>
                  <a:lnTo>
                    <a:pt x="210" y="65"/>
                  </a:lnTo>
                  <a:lnTo>
                    <a:pt x="205" y="54"/>
                  </a:lnTo>
                  <a:lnTo>
                    <a:pt x="199" y="46"/>
                  </a:lnTo>
                  <a:lnTo>
                    <a:pt x="194" y="38"/>
                  </a:lnTo>
                  <a:lnTo>
                    <a:pt x="186" y="30"/>
                  </a:lnTo>
                  <a:lnTo>
                    <a:pt x="178" y="24"/>
                  </a:lnTo>
                  <a:lnTo>
                    <a:pt x="170" y="19"/>
                  </a:lnTo>
                  <a:lnTo>
                    <a:pt x="162" y="14"/>
                  </a:lnTo>
                  <a:lnTo>
                    <a:pt x="154" y="8"/>
                  </a:lnTo>
                  <a:lnTo>
                    <a:pt x="143" y="6"/>
                  </a:lnTo>
                  <a:lnTo>
                    <a:pt x="132" y="3"/>
                  </a:lnTo>
                  <a:lnTo>
                    <a:pt x="121" y="0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47" name="Rectangle 18"/>
            <p:cNvSpPr>
              <a:spLocks noChangeArrowheads="1"/>
            </p:cNvSpPr>
            <p:nvPr/>
          </p:nvSpPr>
          <p:spPr bwMode="auto">
            <a:xfrm>
              <a:off x="5651010" y="1820692"/>
              <a:ext cx="141064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x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7" name="Rectangle 4"/>
          <p:cNvSpPr>
            <a:spLocks noChangeArrowheads="1"/>
          </p:cNvSpPr>
          <p:nvPr/>
        </p:nvSpPr>
        <p:spPr bwMode="auto">
          <a:xfrm>
            <a:off x="1734926" y="4425878"/>
            <a:ext cx="8229600" cy="20532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82575" indent="-282575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/>
              <a:t>A,B,C are </a:t>
            </a:r>
            <a:r>
              <a:rPr lang="en-US" sz="2400" dirty="0">
                <a:solidFill>
                  <a:srgbClr val="C00000"/>
                </a:solidFill>
              </a:rPr>
              <a:t>provider networks</a:t>
            </a:r>
            <a:endParaRPr lang="en-US" sz="2400" dirty="0">
              <a:solidFill>
                <a:srgbClr val="C00000"/>
              </a:solidFill>
            </a:endParaRPr>
          </a:p>
          <a:p>
            <a:pPr marL="282575" indent="-282575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/>
              <a:t>x,w,y are </a:t>
            </a:r>
            <a:r>
              <a:rPr lang="en-US" sz="2400" dirty="0">
                <a:solidFill>
                  <a:srgbClr val="C00000"/>
                </a:solidFill>
              </a:rPr>
              <a:t>customer</a:t>
            </a:r>
            <a:r>
              <a:rPr lang="en-US" sz="2400" dirty="0"/>
              <a:t> (of provider networks)</a:t>
            </a:r>
            <a:endParaRPr lang="en-US" sz="2400" dirty="0"/>
          </a:p>
          <a:p>
            <a:pPr marL="282575" indent="-282575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/>
              <a:t>x is</a:t>
            </a:r>
            <a:r>
              <a:rPr lang="en-US" sz="2400" i="1" dirty="0"/>
              <a:t> </a:t>
            </a:r>
            <a:r>
              <a:rPr lang="en-US" sz="2400" dirty="0">
                <a:solidFill>
                  <a:srgbClr val="C00000"/>
                </a:solidFill>
              </a:rPr>
              <a:t>dual-homed: </a:t>
            </a:r>
            <a:r>
              <a:rPr lang="en-US" sz="2400" dirty="0"/>
              <a:t>attached to two networks</a:t>
            </a:r>
            <a:endParaRPr lang="en-US" sz="2400" dirty="0"/>
          </a:p>
          <a:p>
            <a:pPr marL="228600" indent="-2286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panose="05000000000000000000" charset="0"/>
              <a:buChar char="§"/>
            </a:pPr>
            <a:r>
              <a:rPr lang="en-US" sz="2400" i="1" dirty="0">
                <a:solidFill>
                  <a:srgbClr val="000090"/>
                </a:solidFill>
              </a:rPr>
              <a:t>policy to enforce: </a:t>
            </a:r>
            <a:r>
              <a:rPr lang="en-US" sz="2400" dirty="0"/>
              <a:t>x does not want to route from B to C via x </a:t>
            </a:r>
            <a:endParaRPr lang="en-US" sz="2400" dirty="0"/>
          </a:p>
          <a:p>
            <a:pPr marL="685800" lvl="1" indent="-2286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panose="05000000000000000000" charset="0"/>
              <a:buChar char="§"/>
            </a:pPr>
            <a:r>
              <a:rPr lang="en-US" sz="2400" dirty="0"/>
              <a:t>.. so x will not advertise to B a route to C</a:t>
            </a:r>
            <a:endParaRPr lang="en-US" sz="2400" dirty="0"/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anose="05000000000000000000" charset="0"/>
              <a:buChar char="v"/>
            </a:pPr>
            <a:endParaRPr lang="en-US" sz="2400" dirty="0">
              <a:latin typeface="Gill Sans MT" panose="020B0502020104020203" pitchFamily="34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6282368" y="1597639"/>
            <a:ext cx="3162301" cy="1711325"/>
            <a:chOff x="6282368" y="1597639"/>
            <a:chExt cx="3162301" cy="1711325"/>
          </a:xfrm>
        </p:grpSpPr>
        <p:sp>
          <p:nvSpPr>
            <p:cNvPr id="49" name="Rectangle 28"/>
            <p:cNvSpPr>
              <a:spLocks noChangeArrowheads="1"/>
            </p:cNvSpPr>
            <p:nvPr/>
          </p:nvSpPr>
          <p:spPr bwMode="auto">
            <a:xfrm>
              <a:off x="6282368" y="1597639"/>
              <a:ext cx="965200" cy="45085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0" name="Rectangle 29"/>
            <p:cNvSpPr>
              <a:spLocks noChangeArrowheads="1"/>
            </p:cNvSpPr>
            <p:nvPr/>
          </p:nvSpPr>
          <p:spPr bwMode="auto">
            <a:xfrm>
              <a:off x="6757320" y="2261646"/>
              <a:ext cx="835025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 dirty="0">
                  <a:solidFill>
                    <a:srgbClr val="000000"/>
                  </a:solidFill>
                </a:rPr>
                <a:t>legend</a:t>
              </a:r>
              <a:r>
                <a:rPr lang="en-US" sz="1700" b="1" dirty="0">
                  <a:solidFill>
                    <a:srgbClr val="000000"/>
                  </a:solidFill>
                </a:rPr>
                <a:t>:</a:t>
              </a:r>
              <a:endParaRPr lang="en-US" dirty="0"/>
            </a:p>
          </p:txBody>
        </p:sp>
        <p:sp>
          <p:nvSpPr>
            <p:cNvPr id="51" name="Rectangle 30"/>
            <p:cNvSpPr>
              <a:spLocks noChangeArrowheads="1"/>
            </p:cNvSpPr>
            <p:nvPr/>
          </p:nvSpPr>
          <p:spPr bwMode="auto">
            <a:xfrm>
              <a:off x="7072943" y="1669076"/>
              <a:ext cx="60325" cy="258763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700" dirty="0">
                  <a:solidFill>
                    <a:srgbClr val="000000"/>
                  </a:solidFill>
                </a:rPr>
                <a:t> </a:t>
              </a:r>
              <a:endParaRPr lang="en-US" dirty="0"/>
            </a:p>
          </p:txBody>
        </p:sp>
        <p:sp>
          <p:nvSpPr>
            <p:cNvPr id="52" name="Rectangle 31"/>
            <p:cNvSpPr>
              <a:spLocks noChangeArrowheads="1"/>
            </p:cNvSpPr>
            <p:nvPr/>
          </p:nvSpPr>
          <p:spPr bwMode="auto">
            <a:xfrm>
              <a:off x="8204831" y="2516801"/>
              <a:ext cx="1160463" cy="7921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3" name="Rectangle 32"/>
            <p:cNvSpPr>
              <a:spLocks noChangeArrowheads="1"/>
            </p:cNvSpPr>
            <p:nvPr/>
          </p:nvSpPr>
          <p:spPr bwMode="auto">
            <a:xfrm>
              <a:off x="8331831" y="2580301"/>
              <a:ext cx="1112838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 dirty="0">
                  <a:solidFill>
                    <a:srgbClr val="000000"/>
                  </a:solidFill>
                </a:rPr>
                <a:t>customer </a:t>
              </a:r>
              <a:endParaRPr lang="en-US" sz="2000" dirty="0"/>
            </a:p>
          </p:txBody>
        </p:sp>
        <p:sp>
          <p:nvSpPr>
            <p:cNvPr id="54" name="Rectangle 33"/>
            <p:cNvSpPr>
              <a:spLocks noChangeArrowheads="1"/>
            </p:cNvSpPr>
            <p:nvPr/>
          </p:nvSpPr>
          <p:spPr bwMode="auto">
            <a:xfrm>
              <a:off x="8331831" y="2831126"/>
              <a:ext cx="958850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 dirty="0">
                  <a:solidFill>
                    <a:srgbClr val="000000"/>
                  </a:solidFill>
                </a:rPr>
                <a:t>network:</a:t>
              </a:r>
              <a:endParaRPr lang="en-US" sz="2000" dirty="0"/>
            </a:p>
          </p:txBody>
        </p:sp>
        <p:sp>
          <p:nvSpPr>
            <p:cNvPr id="55" name="Rectangle 34"/>
            <p:cNvSpPr>
              <a:spLocks noChangeArrowheads="1"/>
            </p:cNvSpPr>
            <p:nvPr/>
          </p:nvSpPr>
          <p:spPr bwMode="auto">
            <a:xfrm>
              <a:off x="9097006" y="2831126"/>
              <a:ext cx="69850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 dirty="0">
                  <a:solidFill>
                    <a:srgbClr val="000000"/>
                  </a:solidFill>
                </a:rPr>
                <a:t> </a:t>
              </a:r>
              <a:endParaRPr lang="en-US" sz="2000" dirty="0"/>
            </a:p>
          </p:txBody>
        </p:sp>
        <p:sp>
          <p:nvSpPr>
            <p:cNvPr id="56" name="Rectangle 35"/>
            <p:cNvSpPr>
              <a:spLocks noChangeArrowheads="1"/>
            </p:cNvSpPr>
            <p:nvPr/>
          </p:nvSpPr>
          <p:spPr bwMode="auto">
            <a:xfrm>
              <a:off x="8204831" y="1623039"/>
              <a:ext cx="1106488" cy="673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7" name="Rectangle 36"/>
            <p:cNvSpPr>
              <a:spLocks noChangeArrowheads="1"/>
            </p:cNvSpPr>
            <p:nvPr/>
          </p:nvSpPr>
          <p:spPr bwMode="auto">
            <a:xfrm>
              <a:off x="8331831" y="1686539"/>
              <a:ext cx="917575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 dirty="0">
                  <a:solidFill>
                    <a:srgbClr val="000000"/>
                  </a:solidFill>
                </a:rPr>
                <a:t>provider</a:t>
              </a:r>
              <a:endParaRPr lang="en-US" sz="2000" dirty="0"/>
            </a:p>
          </p:txBody>
        </p:sp>
        <p:sp>
          <p:nvSpPr>
            <p:cNvPr id="58" name="Rectangle 37"/>
            <p:cNvSpPr>
              <a:spLocks noChangeArrowheads="1"/>
            </p:cNvSpPr>
            <p:nvPr/>
          </p:nvSpPr>
          <p:spPr bwMode="auto">
            <a:xfrm>
              <a:off x="9054143" y="1686539"/>
              <a:ext cx="69850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 dirty="0">
                  <a:solidFill>
                    <a:srgbClr val="000000"/>
                  </a:solidFill>
                </a:rPr>
                <a:t> </a:t>
              </a:r>
              <a:endParaRPr lang="en-US" sz="2000" dirty="0"/>
            </a:p>
          </p:txBody>
        </p:sp>
        <p:sp>
          <p:nvSpPr>
            <p:cNvPr id="59" name="Rectangle 38"/>
            <p:cNvSpPr>
              <a:spLocks noChangeArrowheads="1"/>
            </p:cNvSpPr>
            <p:nvPr/>
          </p:nvSpPr>
          <p:spPr bwMode="auto">
            <a:xfrm>
              <a:off x="8331831" y="1932601"/>
              <a:ext cx="889000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 dirty="0">
                  <a:solidFill>
                    <a:srgbClr val="000000"/>
                  </a:solidFill>
                </a:rPr>
                <a:t>network</a:t>
              </a:r>
              <a:endParaRPr lang="en-US" sz="2000" dirty="0"/>
            </a:p>
          </p:txBody>
        </p:sp>
        <p:sp>
          <p:nvSpPr>
            <p:cNvPr id="60" name="Rectangle 39"/>
            <p:cNvSpPr>
              <a:spLocks noChangeArrowheads="1"/>
            </p:cNvSpPr>
            <p:nvPr/>
          </p:nvSpPr>
          <p:spPr bwMode="auto">
            <a:xfrm>
              <a:off x="9036681" y="1932601"/>
              <a:ext cx="69850" cy="304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 dirty="0">
                  <a:solidFill>
                    <a:srgbClr val="000000"/>
                  </a:solidFill>
                </a:rPr>
                <a:t> </a:t>
              </a:r>
              <a:endParaRPr lang="en-US" sz="2000" dirty="0"/>
            </a:p>
          </p:txBody>
        </p:sp>
        <p:sp>
          <p:nvSpPr>
            <p:cNvPr id="61" name="Freeform 40"/>
            <p:cNvSpPr/>
            <p:nvPr/>
          </p:nvSpPr>
          <p:spPr bwMode="auto">
            <a:xfrm>
              <a:off x="7392031" y="1673839"/>
              <a:ext cx="893763" cy="574675"/>
            </a:xfrm>
            <a:custGeom>
              <a:avLst/>
              <a:gdLst>
                <a:gd name="T0" fmla="*/ 162 w 563"/>
                <a:gd name="T1" fmla="*/ 0 h 362"/>
                <a:gd name="T2" fmla="*/ 132 w 563"/>
                <a:gd name="T3" fmla="*/ 5 h 362"/>
                <a:gd name="T4" fmla="*/ 108 w 563"/>
                <a:gd name="T5" fmla="*/ 13 h 362"/>
                <a:gd name="T6" fmla="*/ 81 w 563"/>
                <a:gd name="T7" fmla="*/ 30 h 362"/>
                <a:gd name="T8" fmla="*/ 60 w 563"/>
                <a:gd name="T9" fmla="*/ 48 h 362"/>
                <a:gd name="T10" fmla="*/ 35 w 563"/>
                <a:gd name="T11" fmla="*/ 72 h 362"/>
                <a:gd name="T12" fmla="*/ 14 w 563"/>
                <a:gd name="T13" fmla="*/ 102 h 362"/>
                <a:gd name="T14" fmla="*/ 3 w 563"/>
                <a:gd name="T15" fmla="*/ 126 h 362"/>
                <a:gd name="T16" fmla="*/ 0 w 563"/>
                <a:gd name="T17" fmla="*/ 140 h 362"/>
                <a:gd name="T18" fmla="*/ 0 w 563"/>
                <a:gd name="T19" fmla="*/ 156 h 362"/>
                <a:gd name="T20" fmla="*/ 3 w 563"/>
                <a:gd name="T21" fmla="*/ 180 h 362"/>
                <a:gd name="T22" fmla="*/ 17 w 563"/>
                <a:gd name="T23" fmla="*/ 212 h 362"/>
                <a:gd name="T24" fmla="*/ 35 w 563"/>
                <a:gd name="T25" fmla="*/ 241 h 362"/>
                <a:gd name="T26" fmla="*/ 60 w 563"/>
                <a:gd name="T27" fmla="*/ 268 h 362"/>
                <a:gd name="T28" fmla="*/ 81 w 563"/>
                <a:gd name="T29" fmla="*/ 292 h 362"/>
                <a:gd name="T30" fmla="*/ 103 w 563"/>
                <a:gd name="T31" fmla="*/ 316 h 362"/>
                <a:gd name="T32" fmla="*/ 119 w 563"/>
                <a:gd name="T33" fmla="*/ 327 h 362"/>
                <a:gd name="T34" fmla="*/ 135 w 563"/>
                <a:gd name="T35" fmla="*/ 335 h 362"/>
                <a:gd name="T36" fmla="*/ 156 w 563"/>
                <a:gd name="T37" fmla="*/ 341 h 362"/>
                <a:gd name="T38" fmla="*/ 183 w 563"/>
                <a:gd name="T39" fmla="*/ 346 h 362"/>
                <a:gd name="T40" fmla="*/ 200 w 563"/>
                <a:gd name="T41" fmla="*/ 349 h 362"/>
                <a:gd name="T42" fmla="*/ 240 w 563"/>
                <a:gd name="T43" fmla="*/ 354 h 362"/>
                <a:gd name="T44" fmla="*/ 286 w 563"/>
                <a:gd name="T45" fmla="*/ 357 h 362"/>
                <a:gd name="T46" fmla="*/ 334 w 563"/>
                <a:gd name="T47" fmla="*/ 359 h 362"/>
                <a:gd name="T48" fmla="*/ 385 w 563"/>
                <a:gd name="T49" fmla="*/ 362 h 362"/>
                <a:gd name="T50" fmla="*/ 434 w 563"/>
                <a:gd name="T51" fmla="*/ 359 h 362"/>
                <a:gd name="T52" fmla="*/ 477 w 563"/>
                <a:gd name="T53" fmla="*/ 351 h 362"/>
                <a:gd name="T54" fmla="*/ 504 w 563"/>
                <a:gd name="T55" fmla="*/ 343 h 362"/>
                <a:gd name="T56" fmla="*/ 517 w 563"/>
                <a:gd name="T57" fmla="*/ 335 h 362"/>
                <a:gd name="T58" fmla="*/ 528 w 563"/>
                <a:gd name="T59" fmla="*/ 325 h 362"/>
                <a:gd name="T60" fmla="*/ 541 w 563"/>
                <a:gd name="T61" fmla="*/ 306 h 362"/>
                <a:gd name="T62" fmla="*/ 555 w 563"/>
                <a:gd name="T63" fmla="*/ 274 h 362"/>
                <a:gd name="T64" fmla="*/ 560 w 563"/>
                <a:gd name="T65" fmla="*/ 236 h 362"/>
                <a:gd name="T66" fmla="*/ 563 w 563"/>
                <a:gd name="T67" fmla="*/ 193 h 362"/>
                <a:gd name="T68" fmla="*/ 560 w 563"/>
                <a:gd name="T69" fmla="*/ 153 h 362"/>
                <a:gd name="T70" fmla="*/ 557 w 563"/>
                <a:gd name="T71" fmla="*/ 113 h 362"/>
                <a:gd name="T72" fmla="*/ 552 w 563"/>
                <a:gd name="T73" fmla="*/ 78 h 362"/>
                <a:gd name="T74" fmla="*/ 547 w 563"/>
                <a:gd name="T75" fmla="*/ 59 h 362"/>
                <a:gd name="T76" fmla="*/ 544 w 563"/>
                <a:gd name="T77" fmla="*/ 46 h 362"/>
                <a:gd name="T78" fmla="*/ 539 w 563"/>
                <a:gd name="T79" fmla="*/ 30 h 362"/>
                <a:gd name="T80" fmla="*/ 533 w 563"/>
                <a:gd name="T81" fmla="*/ 22 h 362"/>
                <a:gd name="T82" fmla="*/ 522 w 563"/>
                <a:gd name="T83" fmla="*/ 19 h 362"/>
                <a:gd name="T84" fmla="*/ 506 w 563"/>
                <a:gd name="T85" fmla="*/ 16 h 362"/>
                <a:gd name="T86" fmla="*/ 479 w 563"/>
                <a:gd name="T87" fmla="*/ 16 h 362"/>
                <a:gd name="T88" fmla="*/ 466 w 563"/>
                <a:gd name="T89" fmla="*/ 13 h 362"/>
                <a:gd name="T90" fmla="*/ 450 w 563"/>
                <a:gd name="T91" fmla="*/ 11 h 362"/>
                <a:gd name="T92" fmla="*/ 409 w 563"/>
                <a:gd name="T93" fmla="*/ 11 h 362"/>
                <a:gd name="T94" fmla="*/ 364 w 563"/>
                <a:gd name="T95" fmla="*/ 13 h 362"/>
                <a:gd name="T96" fmla="*/ 321 w 563"/>
                <a:gd name="T97" fmla="*/ 13 h 362"/>
                <a:gd name="T98" fmla="*/ 283 w 563"/>
                <a:gd name="T99" fmla="*/ 11 h 362"/>
                <a:gd name="T100" fmla="*/ 248 w 563"/>
                <a:gd name="T101" fmla="*/ 5 h 362"/>
                <a:gd name="T102" fmla="*/ 213 w 563"/>
                <a:gd name="T103" fmla="*/ 0 h 362"/>
                <a:gd name="T104" fmla="*/ 186 w 563"/>
                <a:gd name="T105" fmla="*/ 0 h 362"/>
                <a:gd name="T106" fmla="*/ 175 w 563"/>
                <a:gd name="T107" fmla="*/ 0 h 362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563"/>
                <a:gd name="T163" fmla="*/ 0 h 362"/>
                <a:gd name="T164" fmla="*/ 563 w 563"/>
                <a:gd name="T165" fmla="*/ 362 h 362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563" h="362">
                  <a:moveTo>
                    <a:pt x="175" y="0"/>
                  </a:moveTo>
                  <a:lnTo>
                    <a:pt x="162" y="0"/>
                  </a:lnTo>
                  <a:lnTo>
                    <a:pt x="148" y="3"/>
                  </a:lnTo>
                  <a:lnTo>
                    <a:pt x="132" y="5"/>
                  </a:lnTo>
                  <a:lnTo>
                    <a:pt x="119" y="11"/>
                  </a:lnTo>
                  <a:lnTo>
                    <a:pt x="108" y="13"/>
                  </a:lnTo>
                  <a:lnTo>
                    <a:pt x="95" y="22"/>
                  </a:lnTo>
                  <a:lnTo>
                    <a:pt x="81" y="30"/>
                  </a:lnTo>
                  <a:lnTo>
                    <a:pt x="70" y="38"/>
                  </a:lnTo>
                  <a:lnTo>
                    <a:pt x="60" y="48"/>
                  </a:lnTo>
                  <a:lnTo>
                    <a:pt x="46" y="59"/>
                  </a:lnTo>
                  <a:lnTo>
                    <a:pt x="35" y="72"/>
                  </a:lnTo>
                  <a:lnTo>
                    <a:pt x="25" y="89"/>
                  </a:lnTo>
                  <a:lnTo>
                    <a:pt x="14" y="102"/>
                  </a:lnTo>
                  <a:lnTo>
                    <a:pt x="8" y="118"/>
                  </a:lnTo>
                  <a:lnTo>
                    <a:pt x="3" y="126"/>
                  </a:lnTo>
                  <a:lnTo>
                    <a:pt x="3" y="134"/>
                  </a:lnTo>
                  <a:lnTo>
                    <a:pt x="0" y="140"/>
                  </a:lnTo>
                  <a:lnTo>
                    <a:pt x="0" y="148"/>
                  </a:lnTo>
                  <a:lnTo>
                    <a:pt x="0" y="156"/>
                  </a:lnTo>
                  <a:lnTo>
                    <a:pt x="0" y="164"/>
                  </a:lnTo>
                  <a:lnTo>
                    <a:pt x="3" y="180"/>
                  </a:lnTo>
                  <a:lnTo>
                    <a:pt x="8" y="196"/>
                  </a:lnTo>
                  <a:lnTo>
                    <a:pt x="17" y="212"/>
                  </a:lnTo>
                  <a:lnTo>
                    <a:pt x="27" y="225"/>
                  </a:lnTo>
                  <a:lnTo>
                    <a:pt x="35" y="241"/>
                  </a:lnTo>
                  <a:lnTo>
                    <a:pt x="49" y="255"/>
                  </a:lnTo>
                  <a:lnTo>
                    <a:pt x="60" y="268"/>
                  </a:lnTo>
                  <a:lnTo>
                    <a:pt x="70" y="282"/>
                  </a:lnTo>
                  <a:lnTo>
                    <a:pt x="81" y="292"/>
                  </a:lnTo>
                  <a:lnTo>
                    <a:pt x="92" y="306"/>
                  </a:lnTo>
                  <a:lnTo>
                    <a:pt x="103" y="316"/>
                  </a:lnTo>
                  <a:lnTo>
                    <a:pt x="111" y="322"/>
                  </a:lnTo>
                  <a:lnTo>
                    <a:pt x="119" y="327"/>
                  </a:lnTo>
                  <a:lnTo>
                    <a:pt x="127" y="330"/>
                  </a:lnTo>
                  <a:lnTo>
                    <a:pt x="135" y="335"/>
                  </a:lnTo>
                  <a:lnTo>
                    <a:pt x="146" y="338"/>
                  </a:lnTo>
                  <a:lnTo>
                    <a:pt x="156" y="341"/>
                  </a:lnTo>
                  <a:lnTo>
                    <a:pt x="170" y="343"/>
                  </a:lnTo>
                  <a:lnTo>
                    <a:pt x="183" y="346"/>
                  </a:lnTo>
                  <a:lnTo>
                    <a:pt x="191" y="346"/>
                  </a:lnTo>
                  <a:lnTo>
                    <a:pt x="200" y="349"/>
                  </a:lnTo>
                  <a:lnTo>
                    <a:pt x="218" y="351"/>
                  </a:lnTo>
                  <a:lnTo>
                    <a:pt x="240" y="354"/>
                  </a:lnTo>
                  <a:lnTo>
                    <a:pt x="261" y="354"/>
                  </a:lnTo>
                  <a:lnTo>
                    <a:pt x="286" y="357"/>
                  </a:lnTo>
                  <a:lnTo>
                    <a:pt x="310" y="359"/>
                  </a:lnTo>
                  <a:lnTo>
                    <a:pt x="334" y="359"/>
                  </a:lnTo>
                  <a:lnTo>
                    <a:pt x="361" y="362"/>
                  </a:lnTo>
                  <a:lnTo>
                    <a:pt x="385" y="362"/>
                  </a:lnTo>
                  <a:lnTo>
                    <a:pt x="409" y="359"/>
                  </a:lnTo>
                  <a:lnTo>
                    <a:pt x="434" y="359"/>
                  </a:lnTo>
                  <a:lnTo>
                    <a:pt x="455" y="357"/>
                  </a:lnTo>
                  <a:lnTo>
                    <a:pt x="477" y="351"/>
                  </a:lnTo>
                  <a:lnTo>
                    <a:pt x="493" y="346"/>
                  </a:lnTo>
                  <a:lnTo>
                    <a:pt x="504" y="343"/>
                  </a:lnTo>
                  <a:lnTo>
                    <a:pt x="509" y="338"/>
                  </a:lnTo>
                  <a:lnTo>
                    <a:pt x="517" y="335"/>
                  </a:lnTo>
                  <a:lnTo>
                    <a:pt x="522" y="330"/>
                  </a:lnTo>
                  <a:lnTo>
                    <a:pt x="528" y="325"/>
                  </a:lnTo>
                  <a:lnTo>
                    <a:pt x="533" y="319"/>
                  </a:lnTo>
                  <a:lnTo>
                    <a:pt x="541" y="306"/>
                  </a:lnTo>
                  <a:lnTo>
                    <a:pt x="549" y="292"/>
                  </a:lnTo>
                  <a:lnTo>
                    <a:pt x="555" y="274"/>
                  </a:lnTo>
                  <a:lnTo>
                    <a:pt x="557" y="255"/>
                  </a:lnTo>
                  <a:lnTo>
                    <a:pt x="560" y="236"/>
                  </a:lnTo>
                  <a:lnTo>
                    <a:pt x="563" y="215"/>
                  </a:lnTo>
                  <a:lnTo>
                    <a:pt x="563" y="193"/>
                  </a:lnTo>
                  <a:lnTo>
                    <a:pt x="560" y="172"/>
                  </a:lnTo>
                  <a:lnTo>
                    <a:pt x="560" y="153"/>
                  </a:lnTo>
                  <a:lnTo>
                    <a:pt x="557" y="131"/>
                  </a:lnTo>
                  <a:lnTo>
                    <a:pt x="557" y="113"/>
                  </a:lnTo>
                  <a:lnTo>
                    <a:pt x="555" y="94"/>
                  </a:lnTo>
                  <a:lnTo>
                    <a:pt x="552" y="78"/>
                  </a:lnTo>
                  <a:lnTo>
                    <a:pt x="549" y="64"/>
                  </a:lnTo>
                  <a:lnTo>
                    <a:pt x="547" y="59"/>
                  </a:lnTo>
                  <a:lnTo>
                    <a:pt x="547" y="54"/>
                  </a:lnTo>
                  <a:lnTo>
                    <a:pt x="544" y="46"/>
                  </a:lnTo>
                  <a:lnTo>
                    <a:pt x="541" y="38"/>
                  </a:lnTo>
                  <a:lnTo>
                    <a:pt x="539" y="30"/>
                  </a:lnTo>
                  <a:lnTo>
                    <a:pt x="536" y="27"/>
                  </a:lnTo>
                  <a:lnTo>
                    <a:pt x="533" y="22"/>
                  </a:lnTo>
                  <a:lnTo>
                    <a:pt x="528" y="19"/>
                  </a:lnTo>
                  <a:lnTo>
                    <a:pt x="522" y="19"/>
                  </a:lnTo>
                  <a:lnTo>
                    <a:pt x="520" y="16"/>
                  </a:lnTo>
                  <a:lnTo>
                    <a:pt x="506" y="16"/>
                  </a:lnTo>
                  <a:lnTo>
                    <a:pt x="495" y="16"/>
                  </a:lnTo>
                  <a:lnTo>
                    <a:pt x="479" y="16"/>
                  </a:lnTo>
                  <a:lnTo>
                    <a:pt x="474" y="13"/>
                  </a:lnTo>
                  <a:lnTo>
                    <a:pt x="466" y="13"/>
                  </a:lnTo>
                  <a:lnTo>
                    <a:pt x="458" y="13"/>
                  </a:lnTo>
                  <a:lnTo>
                    <a:pt x="450" y="11"/>
                  </a:lnTo>
                  <a:lnTo>
                    <a:pt x="431" y="11"/>
                  </a:lnTo>
                  <a:lnTo>
                    <a:pt x="409" y="11"/>
                  </a:lnTo>
                  <a:lnTo>
                    <a:pt x="388" y="13"/>
                  </a:lnTo>
                  <a:lnTo>
                    <a:pt x="364" y="13"/>
                  </a:lnTo>
                  <a:lnTo>
                    <a:pt x="342" y="13"/>
                  </a:lnTo>
                  <a:lnTo>
                    <a:pt x="321" y="13"/>
                  </a:lnTo>
                  <a:lnTo>
                    <a:pt x="302" y="13"/>
                  </a:lnTo>
                  <a:lnTo>
                    <a:pt x="283" y="11"/>
                  </a:lnTo>
                  <a:lnTo>
                    <a:pt x="264" y="11"/>
                  </a:lnTo>
                  <a:lnTo>
                    <a:pt x="248" y="5"/>
                  </a:lnTo>
                  <a:lnTo>
                    <a:pt x="229" y="3"/>
                  </a:lnTo>
                  <a:lnTo>
                    <a:pt x="213" y="0"/>
                  </a:lnTo>
                  <a:lnTo>
                    <a:pt x="200" y="0"/>
                  </a:lnTo>
                  <a:lnTo>
                    <a:pt x="186" y="0"/>
                  </a:lnTo>
                  <a:lnTo>
                    <a:pt x="181" y="0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2" name="Freeform 41"/>
            <p:cNvSpPr/>
            <p:nvPr/>
          </p:nvSpPr>
          <p:spPr bwMode="auto">
            <a:xfrm>
              <a:off x="7892093" y="2631101"/>
              <a:ext cx="346075" cy="336550"/>
            </a:xfrm>
            <a:custGeom>
              <a:avLst/>
              <a:gdLst>
                <a:gd name="T0" fmla="*/ 100 w 218"/>
                <a:gd name="T1" fmla="*/ 0 h 212"/>
                <a:gd name="T2" fmla="*/ 78 w 218"/>
                <a:gd name="T3" fmla="*/ 6 h 212"/>
                <a:gd name="T4" fmla="*/ 57 w 218"/>
                <a:gd name="T5" fmla="*/ 14 h 212"/>
                <a:gd name="T6" fmla="*/ 41 w 218"/>
                <a:gd name="T7" fmla="*/ 25 h 212"/>
                <a:gd name="T8" fmla="*/ 24 w 218"/>
                <a:gd name="T9" fmla="*/ 38 h 212"/>
                <a:gd name="T10" fmla="*/ 14 w 218"/>
                <a:gd name="T11" fmla="*/ 57 h 212"/>
                <a:gd name="T12" fmla="*/ 6 w 218"/>
                <a:gd name="T13" fmla="*/ 76 h 212"/>
                <a:gd name="T14" fmla="*/ 0 w 218"/>
                <a:gd name="T15" fmla="*/ 94 h 212"/>
                <a:gd name="T16" fmla="*/ 0 w 218"/>
                <a:gd name="T17" fmla="*/ 116 h 212"/>
                <a:gd name="T18" fmla="*/ 6 w 218"/>
                <a:gd name="T19" fmla="*/ 137 h 212"/>
                <a:gd name="T20" fmla="*/ 14 w 218"/>
                <a:gd name="T21" fmla="*/ 156 h 212"/>
                <a:gd name="T22" fmla="*/ 24 w 218"/>
                <a:gd name="T23" fmla="*/ 172 h 212"/>
                <a:gd name="T24" fmla="*/ 41 w 218"/>
                <a:gd name="T25" fmla="*/ 188 h 212"/>
                <a:gd name="T26" fmla="*/ 57 w 218"/>
                <a:gd name="T27" fmla="*/ 199 h 212"/>
                <a:gd name="T28" fmla="*/ 78 w 218"/>
                <a:gd name="T29" fmla="*/ 207 h 212"/>
                <a:gd name="T30" fmla="*/ 100 w 218"/>
                <a:gd name="T31" fmla="*/ 212 h 212"/>
                <a:gd name="T32" fmla="*/ 121 w 218"/>
                <a:gd name="T33" fmla="*/ 212 h 212"/>
                <a:gd name="T34" fmla="*/ 143 w 218"/>
                <a:gd name="T35" fmla="*/ 207 h 212"/>
                <a:gd name="T36" fmla="*/ 162 w 218"/>
                <a:gd name="T37" fmla="*/ 199 h 212"/>
                <a:gd name="T38" fmla="*/ 178 w 218"/>
                <a:gd name="T39" fmla="*/ 188 h 212"/>
                <a:gd name="T40" fmla="*/ 194 w 218"/>
                <a:gd name="T41" fmla="*/ 172 h 212"/>
                <a:gd name="T42" fmla="*/ 205 w 218"/>
                <a:gd name="T43" fmla="*/ 156 h 212"/>
                <a:gd name="T44" fmla="*/ 213 w 218"/>
                <a:gd name="T45" fmla="*/ 137 h 212"/>
                <a:gd name="T46" fmla="*/ 218 w 218"/>
                <a:gd name="T47" fmla="*/ 116 h 212"/>
                <a:gd name="T48" fmla="*/ 218 w 218"/>
                <a:gd name="T49" fmla="*/ 94 h 212"/>
                <a:gd name="T50" fmla="*/ 213 w 218"/>
                <a:gd name="T51" fmla="*/ 76 h 212"/>
                <a:gd name="T52" fmla="*/ 205 w 218"/>
                <a:gd name="T53" fmla="*/ 57 h 212"/>
                <a:gd name="T54" fmla="*/ 194 w 218"/>
                <a:gd name="T55" fmla="*/ 38 h 212"/>
                <a:gd name="T56" fmla="*/ 178 w 218"/>
                <a:gd name="T57" fmla="*/ 25 h 212"/>
                <a:gd name="T58" fmla="*/ 162 w 218"/>
                <a:gd name="T59" fmla="*/ 14 h 212"/>
                <a:gd name="T60" fmla="*/ 143 w 218"/>
                <a:gd name="T61" fmla="*/ 6 h 212"/>
                <a:gd name="T62" fmla="*/ 121 w 218"/>
                <a:gd name="T63" fmla="*/ 0 h 212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18"/>
                <a:gd name="T97" fmla="*/ 0 h 212"/>
                <a:gd name="T98" fmla="*/ 218 w 218"/>
                <a:gd name="T99" fmla="*/ 212 h 212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18" h="212">
                  <a:moveTo>
                    <a:pt x="111" y="0"/>
                  </a:moveTo>
                  <a:lnTo>
                    <a:pt x="100" y="0"/>
                  </a:lnTo>
                  <a:lnTo>
                    <a:pt x="89" y="3"/>
                  </a:lnTo>
                  <a:lnTo>
                    <a:pt x="78" y="6"/>
                  </a:lnTo>
                  <a:lnTo>
                    <a:pt x="67" y="8"/>
                  </a:lnTo>
                  <a:lnTo>
                    <a:pt x="57" y="14"/>
                  </a:lnTo>
                  <a:lnTo>
                    <a:pt x="49" y="19"/>
                  </a:lnTo>
                  <a:lnTo>
                    <a:pt x="41" y="25"/>
                  </a:lnTo>
                  <a:lnTo>
                    <a:pt x="33" y="33"/>
                  </a:lnTo>
                  <a:lnTo>
                    <a:pt x="24" y="38"/>
                  </a:lnTo>
                  <a:lnTo>
                    <a:pt x="19" y="46"/>
                  </a:lnTo>
                  <a:lnTo>
                    <a:pt x="14" y="57"/>
                  </a:lnTo>
                  <a:lnTo>
                    <a:pt x="8" y="65"/>
                  </a:lnTo>
                  <a:lnTo>
                    <a:pt x="6" y="76"/>
                  </a:lnTo>
                  <a:lnTo>
                    <a:pt x="3" y="84"/>
                  </a:lnTo>
                  <a:lnTo>
                    <a:pt x="0" y="94"/>
                  </a:lnTo>
                  <a:lnTo>
                    <a:pt x="0" y="105"/>
                  </a:lnTo>
                  <a:lnTo>
                    <a:pt x="0" y="116"/>
                  </a:lnTo>
                  <a:lnTo>
                    <a:pt x="3" y="126"/>
                  </a:lnTo>
                  <a:lnTo>
                    <a:pt x="6" y="137"/>
                  </a:lnTo>
                  <a:lnTo>
                    <a:pt x="8" y="148"/>
                  </a:lnTo>
                  <a:lnTo>
                    <a:pt x="14" y="156"/>
                  </a:lnTo>
                  <a:lnTo>
                    <a:pt x="19" y="164"/>
                  </a:lnTo>
                  <a:lnTo>
                    <a:pt x="24" y="172"/>
                  </a:lnTo>
                  <a:lnTo>
                    <a:pt x="33" y="180"/>
                  </a:lnTo>
                  <a:lnTo>
                    <a:pt x="41" y="188"/>
                  </a:lnTo>
                  <a:lnTo>
                    <a:pt x="49" y="193"/>
                  </a:lnTo>
                  <a:lnTo>
                    <a:pt x="57" y="199"/>
                  </a:lnTo>
                  <a:lnTo>
                    <a:pt x="67" y="204"/>
                  </a:lnTo>
                  <a:lnTo>
                    <a:pt x="78" y="207"/>
                  </a:lnTo>
                  <a:lnTo>
                    <a:pt x="89" y="210"/>
                  </a:lnTo>
                  <a:lnTo>
                    <a:pt x="100" y="212"/>
                  </a:lnTo>
                  <a:lnTo>
                    <a:pt x="111" y="212"/>
                  </a:lnTo>
                  <a:lnTo>
                    <a:pt x="121" y="212"/>
                  </a:lnTo>
                  <a:lnTo>
                    <a:pt x="132" y="210"/>
                  </a:lnTo>
                  <a:lnTo>
                    <a:pt x="143" y="207"/>
                  </a:lnTo>
                  <a:lnTo>
                    <a:pt x="154" y="204"/>
                  </a:lnTo>
                  <a:lnTo>
                    <a:pt x="162" y="199"/>
                  </a:lnTo>
                  <a:lnTo>
                    <a:pt x="170" y="193"/>
                  </a:lnTo>
                  <a:lnTo>
                    <a:pt x="178" y="188"/>
                  </a:lnTo>
                  <a:lnTo>
                    <a:pt x="186" y="180"/>
                  </a:lnTo>
                  <a:lnTo>
                    <a:pt x="194" y="172"/>
                  </a:lnTo>
                  <a:lnTo>
                    <a:pt x="199" y="164"/>
                  </a:lnTo>
                  <a:lnTo>
                    <a:pt x="205" y="156"/>
                  </a:lnTo>
                  <a:lnTo>
                    <a:pt x="210" y="148"/>
                  </a:lnTo>
                  <a:lnTo>
                    <a:pt x="213" y="137"/>
                  </a:lnTo>
                  <a:lnTo>
                    <a:pt x="215" y="126"/>
                  </a:lnTo>
                  <a:lnTo>
                    <a:pt x="218" y="116"/>
                  </a:lnTo>
                  <a:lnTo>
                    <a:pt x="218" y="105"/>
                  </a:lnTo>
                  <a:lnTo>
                    <a:pt x="218" y="94"/>
                  </a:lnTo>
                  <a:lnTo>
                    <a:pt x="215" y="84"/>
                  </a:lnTo>
                  <a:lnTo>
                    <a:pt x="213" y="76"/>
                  </a:lnTo>
                  <a:lnTo>
                    <a:pt x="210" y="65"/>
                  </a:lnTo>
                  <a:lnTo>
                    <a:pt x="205" y="57"/>
                  </a:lnTo>
                  <a:lnTo>
                    <a:pt x="199" y="46"/>
                  </a:lnTo>
                  <a:lnTo>
                    <a:pt x="194" y="38"/>
                  </a:lnTo>
                  <a:lnTo>
                    <a:pt x="186" y="33"/>
                  </a:lnTo>
                  <a:lnTo>
                    <a:pt x="178" y="25"/>
                  </a:lnTo>
                  <a:lnTo>
                    <a:pt x="170" y="19"/>
                  </a:lnTo>
                  <a:lnTo>
                    <a:pt x="162" y="14"/>
                  </a:lnTo>
                  <a:lnTo>
                    <a:pt x="154" y="8"/>
                  </a:lnTo>
                  <a:lnTo>
                    <a:pt x="143" y="6"/>
                  </a:lnTo>
                  <a:lnTo>
                    <a:pt x="132" y="3"/>
                  </a:lnTo>
                  <a:lnTo>
                    <a:pt x="121" y="0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63" name="Oval 62"/>
          <p:cNvSpPr/>
          <p:nvPr/>
        </p:nvSpPr>
        <p:spPr>
          <a:xfrm>
            <a:off x="5361709" y="1704109"/>
            <a:ext cx="720436" cy="678873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13148" y="1573714"/>
            <a:ext cx="10515600" cy="4351338"/>
          </a:xfrm>
        </p:spPr>
        <p:txBody>
          <a:bodyPr/>
          <a:lstStyle/>
          <a:p>
            <a:pPr marL="346075" indent="-346075">
              <a:defRPr/>
            </a:pPr>
            <a:r>
              <a:rPr lang="en-US" sz="3200" dirty="0"/>
              <a:t>router may learn about more than one route to destination AS, selects route based on:</a:t>
            </a:r>
            <a:endParaRPr lang="en-US" sz="3200" dirty="0"/>
          </a:p>
          <a:p>
            <a:pPr marL="1084580" lvl="1" indent="-457200">
              <a:buFont typeface="ZapfDingbats" charset="0"/>
              <a:buAutoNum type="arabicPeriod"/>
              <a:defRPr/>
            </a:pPr>
            <a:r>
              <a:rPr lang="en-US" sz="2800" dirty="0"/>
              <a:t>local preference value attribute: policy decision</a:t>
            </a:r>
            <a:endParaRPr lang="en-US" sz="2800" dirty="0"/>
          </a:p>
          <a:p>
            <a:pPr marL="1084580" lvl="1" indent="-457200">
              <a:buFont typeface="ZapfDingbats" charset="0"/>
              <a:buAutoNum type="arabicPeriod"/>
              <a:defRPr/>
            </a:pPr>
            <a:r>
              <a:rPr lang="en-US" sz="2800" dirty="0"/>
              <a:t>shortest AS-PATH </a:t>
            </a:r>
            <a:endParaRPr lang="en-US" sz="2800" dirty="0"/>
          </a:p>
          <a:p>
            <a:pPr marL="1084580" lvl="1" indent="-457200">
              <a:buFont typeface="ZapfDingbats" charset="0"/>
              <a:buAutoNum type="arabicPeriod"/>
              <a:defRPr/>
            </a:pPr>
            <a:r>
              <a:rPr lang="en-US" sz="2800" dirty="0"/>
              <a:t>closest NEXT-HOP router: hot potato routing</a:t>
            </a:r>
            <a:endParaRPr lang="en-US" sz="2800" dirty="0"/>
          </a:p>
          <a:p>
            <a:pPr marL="1084580" lvl="1" indent="-457200">
              <a:buFont typeface="ZapfDingbats" charset="0"/>
              <a:buAutoNum type="arabicPeriod"/>
              <a:defRPr/>
            </a:pPr>
            <a:r>
              <a:rPr lang="en-US" sz="2800" dirty="0"/>
              <a:t>additional criteria </a:t>
            </a:r>
            <a:endParaRPr lang="en-US" sz="2800" dirty="0"/>
          </a:p>
          <a:p>
            <a:pPr marL="130175" indent="0">
              <a:buNone/>
            </a:pP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BGP route selection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89191"/>
            <a:ext cx="11249416" cy="894622"/>
          </a:xfrm>
        </p:spPr>
        <p:txBody>
          <a:bodyPr>
            <a:normAutofit fontScale="90000"/>
          </a:bodyPr>
          <a:lstStyle/>
          <a:p>
            <a:r>
              <a:rPr lang="en-US" dirty="0"/>
              <a:t>Why different Intra-, Inter-AS routing ?</a:t>
            </a:r>
            <a:r>
              <a:rPr lang="en-US" sz="6000" dirty="0"/>
              <a:t>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169512" y="6449034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 Layer: 5-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Rectangle 3"/>
          <p:cNvSpPr txBox="1">
            <a:spLocks noChangeArrowheads="1"/>
          </p:cNvSpPr>
          <p:nvPr/>
        </p:nvSpPr>
        <p:spPr>
          <a:xfrm>
            <a:off x="952500" y="1421534"/>
            <a:ext cx="10318605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charset="0"/>
              <a:buNone/>
            </a:pPr>
            <a:r>
              <a:rPr lang="en-US" sz="3200" dirty="0">
                <a:solidFill>
                  <a:srgbClr val="C00000"/>
                </a:solidFill>
              </a:rPr>
              <a:t>policy:</a:t>
            </a:r>
            <a:r>
              <a:rPr lang="en-US" dirty="0">
                <a:solidFill>
                  <a:srgbClr val="C00000"/>
                </a:solidFill>
              </a:rPr>
              <a:t> </a:t>
            </a:r>
            <a:endParaRPr lang="en-US" dirty="0">
              <a:solidFill>
                <a:srgbClr val="C00000"/>
              </a:solidFill>
            </a:endParaRPr>
          </a:p>
          <a:p>
            <a:pPr marL="460375" indent="-224155"/>
            <a:r>
              <a:rPr lang="en-US" dirty="0"/>
              <a:t>inter-AS: admin wants control over how its traffic routed, who routes through its network </a:t>
            </a:r>
            <a:endParaRPr lang="en-US" dirty="0"/>
          </a:p>
          <a:p>
            <a:pPr marL="460375" indent="-224155"/>
            <a:r>
              <a:rPr lang="en-US" dirty="0"/>
              <a:t>intra-AS: single admin, so policy less of an issue</a:t>
            </a:r>
            <a:endParaRPr lang="en-US" dirty="0"/>
          </a:p>
          <a:p>
            <a:pPr>
              <a:buFont typeface="Wingdings" panose="05000000000000000000" charset="0"/>
              <a:buNone/>
            </a:pPr>
            <a:r>
              <a:rPr lang="en-US" sz="3200" dirty="0">
                <a:solidFill>
                  <a:srgbClr val="C00000"/>
                </a:solidFill>
              </a:rPr>
              <a:t>scale:</a:t>
            </a:r>
            <a:endParaRPr lang="en-US" dirty="0">
              <a:solidFill>
                <a:srgbClr val="C00000"/>
              </a:solidFill>
            </a:endParaRPr>
          </a:p>
          <a:p>
            <a:pPr marL="460375" indent="-224155"/>
            <a:r>
              <a:rPr lang="en-US" dirty="0"/>
              <a:t>hierarchical routing saves table size, reduced update traffic</a:t>
            </a:r>
            <a:endParaRPr lang="en-US" dirty="0"/>
          </a:p>
          <a:p>
            <a:pPr>
              <a:buFont typeface="Wingdings" panose="05000000000000000000" charset="0"/>
              <a:buNone/>
            </a:pPr>
            <a:r>
              <a:rPr lang="en-US" dirty="0">
                <a:solidFill>
                  <a:srgbClr val="C00000"/>
                </a:solidFill>
              </a:rPr>
              <a:t>performance: </a:t>
            </a:r>
            <a:endParaRPr lang="en-US" dirty="0">
              <a:solidFill>
                <a:srgbClr val="C00000"/>
              </a:solidFill>
            </a:endParaRPr>
          </a:p>
          <a:p>
            <a:pPr marL="460375" indent="-224155"/>
            <a:r>
              <a:rPr lang="en-US" dirty="0"/>
              <a:t>intra-AS: can focus on performance</a:t>
            </a:r>
            <a:endParaRPr lang="en-US" dirty="0"/>
          </a:p>
          <a:p>
            <a:pPr marL="460375" indent="-224155"/>
            <a:r>
              <a:rPr lang="en-US" dirty="0"/>
              <a:t>inter-AS: policy dominates over performance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uiExpand="1" build="p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Network layer: “control plane” roadmap</a:t>
            </a:r>
            <a:endParaRPr lang="en-US" sz="4400" dirty="0"/>
          </a:p>
        </p:txBody>
      </p:sp>
      <p:pic>
        <p:nvPicPr>
          <p:cNvPr id="6" name="Picture 5" descr="A train crossing a bridge over a body of water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15288" y="1379196"/>
            <a:ext cx="3102316" cy="2326737"/>
          </a:xfrm>
          <a:prstGeom prst="rect">
            <a:avLst/>
          </a:prstGeom>
        </p:spPr>
      </p:pic>
      <p:sp>
        <p:nvSpPr>
          <p:cNvPr id="7" name="Rectangle 4"/>
          <p:cNvSpPr txBox="1">
            <a:spLocks noChangeArrowheads="1"/>
          </p:cNvSpPr>
          <p:nvPr/>
        </p:nvSpPr>
        <p:spPr>
          <a:xfrm>
            <a:off x="6761675" y="4144564"/>
            <a:ext cx="5066531" cy="1937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9575" indent="-294005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network management, configuration 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5800" lvl="1" indent="-219075">
              <a:buClr>
                <a:schemeClr val="bg1">
                  <a:lumMod val="75000"/>
                </a:schemeClr>
              </a:buClr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SNMP</a:t>
            </a:r>
            <a:endParaRPr lang="en-US" altLang="en-US" sz="28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5800" lvl="1" indent="-219075">
              <a:buClr>
                <a:schemeClr val="bg1">
                  <a:lumMod val="75000"/>
                </a:schemeClr>
              </a:buClr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NETCONF/YANG</a:t>
            </a:r>
            <a:endParaRPr lang="en-US" altLang="en-US" sz="28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lvl="1"/>
            <a:endParaRPr lang="en-US" altLang="en-US" dirty="0"/>
          </a:p>
        </p:txBody>
      </p:sp>
      <p:sp>
        <p:nvSpPr>
          <p:cNvPr id="10" name="Rectangle 4"/>
          <p:cNvSpPr txBox="1">
            <a:spLocks noChangeArrowheads="1"/>
          </p:cNvSpPr>
          <p:nvPr/>
        </p:nvSpPr>
        <p:spPr>
          <a:xfrm>
            <a:off x="622456" y="1361615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74955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introduction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74955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routing protocols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intra-ISP routing: OSPF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routing among ISPs: BGP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rgbClr val="0000A8"/>
              </a:buClr>
            </a:pPr>
            <a:r>
              <a:rPr lang="en-US" altLang="en-US" sz="3600" dirty="0">
                <a:ea typeface="MS PGothic" panose="020B0600070205080204" pitchFamily="34" charset="-128"/>
                <a:cs typeface="Arial" panose="020B0604020202020204" pitchFamily="34" charset="0"/>
              </a:rPr>
              <a:t>SDN control plane</a:t>
            </a:r>
            <a:endParaRPr lang="en-US" altLang="en-US" sz="3600" dirty="0"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Internet Control Message Protocol 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466725" indent="-409575">
              <a:spcBef>
                <a:spcPts val="600"/>
              </a:spcBef>
              <a:buNone/>
            </a:pPr>
            <a:endParaRPr lang="en-US" altLang="en-US" sz="3200" dirty="0"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Network layer: “control plane” roadmap</a:t>
            </a:r>
            <a:endParaRPr lang="en-US" sz="4400" dirty="0"/>
          </a:p>
        </p:txBody>
      </p:sp>
      <p:pic>
        <p:nvPicPr>
          <p:cNvPr id="6" name="Picture 5" descr="A train crossing a bridge over a body of water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15288" y="1379196"/>
            <a:ext cx="3102316" cy="2326737"/>
          </a:xfrm>
          <a:prstGeom prst="rect">
            <a:avLst/>
          </a:prstGeom>
        </p:spPr>
      </p:pic>
      <p:sp>
        <p:nvSpPr>
          <p:cNvPr id="7" name="Rectangle 4"/>
          <p:cNvSpPr txBox="1">
            <a:spLocks noChangeArrowheads="1"/>
          </p:cNvSpPr>
          <p:nvPr/>
        </p:nvSpPr>
        <p:spPr>
          <a:xfrm>
            <a:off x="6761675" y="4144564"/>
            <a:ext cx="5066531" cy="1937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9575" indent="-294005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network management, configuration 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5800" lvl="1" indent="-219075">
              <a:buClr>
                <a:schemeClr val="bg1">
                  <a:lumMod val="75000"/>
                </a:schemeClr>
              </a:buClr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SNMP</a:t>
            </a:r>
            <a:endParaRPr lang="en-US" altLang="en-US" sz="28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5800" lvl="1" indent="-219075">
              <a:buClr>
                <a:schemeClr val="bg1">
                  <a:lumMod val="75000"/>
                </a:schemeClr>
              </a:buClr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NETCONF/YANG</a:t>
            </a:r>
            <a:endParaRPr lang="en-US" altLang="en-US" sz="28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lvl="1"/>
            <a:endParaRPr lang="en-US" altLang="en-US" dirty="0"/>
          </a:p>
        </p:txBody>
      </p:sp>
      <p:sp>
        <p:nvSpPr>
          <p:cNvPr id="10" name="Rectangle 4"/>
          <p:cNvSpPr txBox="1">
            <a:spLocks noChangeArrowheads="1"/>
          </p:cNvSpPr>
          <p:nvPr/>
        </p:nvSpPr>
        <p:spPr>
          <a:xfrm>
            <a:off x="622456" y="1361615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74955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introduction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74955">
              <a:spcBef>
                <a:spcPts val="600"/>
              </a:spcBef>
              <a:buClr>
                <a:srgbClr val="0000A8"/>
              </a:buClr>
            </a:pPr>
            <a:r>
              <a:rPr lang="en-US" altLang="en-US" sz="3600" dirty="0">
                <a:ea typeface="MS PGothic" panose="020B0600070205080204" pitchFamily="34" charset="-128"/>
                <a:cs typeface="Arial" panose="020B0604020202020204" pitchFamily="34" charset="0"/>
              </a:rPr>
              <a:t>routing protocols</a:t>
            </a:r>
            <a:endParaRPr lang="en-US" altLang="en-US" sz="3600" dirty="0"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746125" lvl="1" indent="-27305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altLang="en-US" sz="3200" dirty="0">
                <a:ea typeface="MS PGothic" panose="020B0600070205080204" pitchFamily="34" charset="-128"/>
                <a:cs typeface="Arial" panose="020B0604020202020204" pitchFamily="34" charset="0"/>
              </a:rPr>
              <a:t>link state</a:t>
            </a:r>
            <a:endParaRPr lang="en-US" altLang="en-US" sz="3200" dirty="0"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746125" lvl="1" indent="-27305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altLang="en-US" sz="3200" dirty="0">
                <a:ea typeface="MS PGothic" panose="020B0600070205080204" pitchFamily="34" charset="-128"/>
                <a:cs typeface="Arial" panose="020B0604020202020204" pitchFamily="34" charset="0"/>
              </a:rPr>
              <a:t>distance vector</a:t>
            </a:r>
            <a:endParaRPr lang="en-US" altLang="en-US" sz="3200" dirty="0"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intra-ISP routing: OSPF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routing among ISPs: BGP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Arial" panose="020B0604020202020204" pitchFamily="34" charset="0"/>
              </a:rPr>
              <a:t>SDN control plane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  <a:cs typeface="MS PGothic" panose="020B0600070205080204" pitchFamily="34" charset="-128"/>
              </a:rPr>
              <a:t>Internet Control Message Protocol 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466725" indent="-409575">
              <a:spcBef>
                <a:spcPts val="600"/>
              </a:spcBef>
              <a:buNone/>
            </a:pPr>
            <a:endParaRPr lang="en-US" altLang="en-US" sz="3200" dirty="0"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-290830"/>
            <a:r>
              <a:rPr lang="en-US" sz="3200" dirty="0"/>
              <a:t>Internet network layer: historically implemented via distributed, per-router control approach</a:t>
            </a:r>
            <a:r>
              <a:rPr lang="en-US" dirty="0"/>
              <a:t>:</a:t>
            </a:r>
            <a:endParaRPr lang="en-US" dirty="0"/>
          </a:p>
          <a:p>
            <a:pPr lvl="1"/>
            <a:r>
              <a:rPr lang="en-US" sz="2800" i="1" dirty="0">
                <a:solidFill>
                  <a:srgbClr val="000090"/>
                </a:solidFill>
              </a:rPr>
              <a:t>monolithic</a:t>
            </a:r>
            <a:r>
              <a:rPr lang="en-US" sz="2800" dirty="0"/>
              <a:t> router contains switching hardware, runs proprietary implementation of Internet standard protocols (IP, RIP, IS-IS, OSPF, BGP) in proprietary router OS (e.g., Cisco IOS)</a:t>
            </a:r>
            <a:endParaRPr lang="en-US" sz="2800" dirty="0"/>
          </a:p>
          <a:p>
            <a:pPr lvl="1"/>
            <a:r>
              <a:rPr lang="en-US" sz="2800" dirty="0"/>
              <a:t>different “middleboxes” for different network layer functions: firewalls, load balancers, NAT boxes, ..</a:t>
            </a:r>
            <a:endParaRPr lang="en-US" sz="2800" dirty="0"/>
          </a:p>
          <a:p>
            <a:pPr indent="-290830"/>
            <a:r>
              <a:rPr lang="en-US" sz="3200" dirty="0"/>
              <a:t>~2005: renewed interest in rethinking network control plane</a:t>
            </a:r>
            <a:endParaRPr lang="en-US" sz="3200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Software defined networking (SDN)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9543"/>
            <a:ext cx="10515600" cy="894622"/>
          </a:xfrm>
        </p:spPr>
        <p:txBody>
          <a:bodyPr>
            <a:normAutofit/>
          </a:bodyPr>
          <a:lstStyle/>
          <a:p>
            <a:r>
              <a:rPr lang="en-US" sz="4800" dirty="0"/>
              <a:t>Per-router control plane</a:t>
            </a:r>
            <a:endParaRPr lang="en-US" sz="4800" dirty="0"/>
          </a:p>
        </p:txBody>
      </p:sp>
      <p:sp>
        <p:nvSpPr>
          <p:cNvPr id="4" name="TextBox 257"/>
          <p:cNvSpPr txBox="1">
            <a:spLocks noChangeArrowheads="1"/>
          </p:cNvSpPr>
          <p:nvPr/>
        </p:nvSpPr>
        <p:spPr bwMode="auto">
          <a:xfrm>
            <a:off x="780773" y="1101105"/>
            <a:ext cx="11106427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Individual routing algorithm components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 each and every router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interact in the control plane to computer forwarding tables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38" name="Freeform 2"/>
          <p:cNvSpPr/>
          <p:nvPr/>
        </p:nvSpPr>
        <p:spPr bwMode="auto">
          <a:xfrm>
            <a:off x="4182648" y="5476945"/>
            <a:ext cx="4027487" cy="939800"/>
          </a:xfrm>
          <a:custGeom>
            <a:avLst/>
            <a:gdLst>
              <a:gd name="T0" fmla="*/ 2147483647 w 10001"/>
              <a:gd name="T1" fmla="*/ 2147483647 h 10125"/>
              <a:gd name="T2" fmla="*/ 2147483647 w 10001"/>
              <a:gd name="T3" fmla="*/ 2147483647 h 10125"/>
              <a:gd name="T4" fmla="*/ 2147483647 w 10001"/>
              <a:gd name="T5" fmla="*/ 2147483647 h 10125"/>
              <a:gd name="T6" fmla="*/ 2147483647 w 10001"/>
              <a:gd name="T7" fmla="*/ 0 h 10125"/>
              <a:gd name="T8" fmla="*/ 2147483647 w 10001"/>
              <a:gd name="T9" fmla="*/ 2147483647 h 10125"/>
              <a:gd name="T10" fmla="*/ 2147483647 w 10001"/>
              <a:gd name="T11" fmla="*/ 2147483647 h 10125"/>
              <a:gd name="T12" fmla="*/ 2147483647 w 10001"/>
              <a:gd name="T13" fmla="*/ 2147483647 h 10125"/>
              <a:gd name="T14" fmla="*/ 2147483647 w 10001"/>
              <a:gd name="T15" fmla="*/ 2147483647 h 10125"/>
              <a:gd name="T16" fmla="*/ 2147483647 w 10001"/>
              <a:gd name="T17" fmla="*/ 2147483647 h 10125"/>
              <a:gd name="T18" fmla="*/ 2147483647 w 10001"/>
              <a:gd name="T19" fmla="*/ 2147483647 h 10125"/>
              <a:gd name="T20" fmla="*/ 2147483647 w 10001"/>
              <a:gd name="T21" fmla="*/ 2147483647 h 10125"/>
              <a:gd name="T22" fmla="*/ 2147483647 w 10001"/>
              <a:gd name="T23" fmla="*/ 2147483647 h 10125"/>
              <a:gd name="T24" fmla="*/ 2147483647 w 10001"/>
              <a:gd name="T25" fmla="*/ 2147483647 h 10125"/>
              <a:gd name="T26" fmla="*/ 2147483647 w 10001"/>
              <a:gd name="T27" fmla="*/ 2147483647 h 10125"/>
              <a:gd name="T28" fmla="*/ 2147483647 w 10001"/>
              <a:gd name="T29" fmla="*/ 2147483647 h 1012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0001" h="10125">
                <a:moveTo>
                  <a:pt x="4" y="4039"/>
                </a:moveTo>
                <a:cubicBezTo>
                  <a:pt x="-29" y="2271"/>
                  <a:pt x="194" y="2100"/>
                  <a:pt x="715" y="1595"/>
                </a:cubicBezTo>
                <a:cubicBezTo>
                  <a:pt x="1236" y="1089"/>
                  <a:pt x="2417" y="1272"/>
                  <a:pt x="3130" y="1006"/>
                </a:cubicBezTo>
                <a:cubicBezTo>
                  <a:pt x="3843" y="740"/>
                  <a:pt x="4397" y="0"/>
                  <a:pt x="4995" y="0"/>
                </a:cubicBezTo>
                <a:cubicBezTo>
                  <a:pt x="5593" y="1"/>
                  <a:pt x="6206" y="926"/>
                  <a:pt x="6720" y="1009"/>
                </a:cubicBezTo>
                <a:cubicBezTo>
                  <a:pt x="7234" y="1092"/>
                  <a:pt x="7536" y="241"/>
                  <a:pt x="8082" y="497"/>
                </a:cubicBezTo>
                <a:cubicBezTo>
                  <a:pt x="8628" y="756"/>
                  <a:pt x="9854" y="442"/>
                  <a:pt x="9989" y="2989"/>
                </a:cubicBezTo>
                <a:cubicBezTo>
                  <a:pt x="10124" y="5536"/>
                  <a:pt x="9098" y="5742"/>
                  <a:pt x="8599" y="6797"/>
                </a:cubicBezTo>
                <a:cubicBezTo>
                  <a:pt x="8100" y="7852"/>
                  <a:pt x="7544" y="8981"/>
                  <a:pt x="6995" y="9322"/>
                </a:cubicBezTo>
                <a:cubicBezTo>
                  <a:pt x="6446" y="9663"/>
                  <a:pt x="5793" y="8957"/>
                  <a:pt x="5307" y="8843"/>
                </a:cubicBezTo>
                <a:cubicBezTo>
                  <a:pt x="4819" y="8726"/>
                  <a:pt x="4628" y="10048"/>
                  <a:pt x="4371" y="9912"/>
                </a:cubicBezTo>
                <a:cubicBezTo>
                  <a:pt x="4114" y="9775"/>
                  <a:pt x="3505" y="10355"/>
                  <a:pt x="3140" y="10019"/>
                </a:cubicBezTo>
                <a:cubicBezTo>
                  <a:pt x="2774" y="9683"/>
                  <a:pt x="2820" y="8138"/>
                  <a:pt x="2179" y="7895"/>
                </a:cubicBezTo>
                <a:cubicBezTo>
                  <a:pt x="1586" y="6800"/>
                  <a:pt x="1549" y="8137"/>
                  <a:pt x="1187" y="7495"/>
                </a:cubicBezTo>
                <a:cubicBezTo>
                  <a:pt x="825" y="6852"/>
                  <a:pt x="-7" y="6157"/>
                  <a:pt x="4" y="4039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cxnSp>
        <p:nvCxnSpPr>
          <p:cNvPr id="239" name="Straight Connector 238"/>
          <p:cNvCxnSpPr/>
          <p:nvPr/>
        </p:nvCxnSpPr>
        <p:spPr>
          <a:xfrm flipV="1">
            <a:off x="4812885" y="5629345"/>
            <a:ext cx="1316038" cy="131762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240" name="Straight Connector 239"/>
          <p:cNvCxnSpPr/>
          <p:nvPr/>
        </p:nvCxnSpPr>
        <p:spPr>
          <a:xfrm>
            <a:off x="4701760" y="5815082"/>
            <a:ext cx="2259013" cy="300038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241" name="Straight Connector 240"/>
          <p:cNvCxnSpPr/>
          <p:nvPr/>
        </p:nvCxnSpPr>
        <p:spPr>
          <a:xfrm>
            <a:off x="4714460" y="5921445"/>
            <a:ext cx="714375" cy="274637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242" name="Straight Connector 241"/>
          <p:cNvCxnSpPr/>
          <p:nvPr/>
        </p:nvCxnSpPr>
        <p:spPr>
          <a:xfrm flipV="1">
            <a:off x="5732048" y="6115120"/>
            <a:ext cx="1247775" cy="80962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243" name="Straight Connector 242"/>
          <p:cNvCxnSpPr/>
          <p:nvPr/>
        </p:nvCxnSpPr>
        <p:spPr>
          <a:xfrm>
            <a:off x="6392448" y="5661095"/>
            <a:ext cx="1057275" cy="123825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244" name="Straight Connector 243"/>
          <p:cNvCxnSpPr/>
          <p:nvPr/>
        </p:nvCxnSpPr>
        <p:spPr>
          <a:xfrm flipV="1">
            <a:off x="5676485" y="5815082"/>
            <a:ext cx="1790700" cy="300038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245" name="Straight Connector 244"/>
          <p:cNvCxnSpPr/>
          <p:nvPr/>
        </p:nvCxnSpPr>
        <p:spPr>
          <a:xfrm flipV="1">
            <a:off x="7003635" y="5843657"/>
            <a:ext cx="588963" cy="271463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246" name="Straight Connector 245"/>
          <p:cNvCxnSpPr/>
          <p:nvPr/>
        </p:nvCxnSpPr>
        <p:spPr>
          <a:xfrm>
            <a:off x="6146385" y="5629345"/>
            <a:ext cx="814388" cy="400050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grpSp>
        <p:nvGrpSpPr>
          <p:cNvPr id="247" name="Group 7"/>
          <p:cNvGrpSpPr/>
          <p:nvPr/>
        </p:nvGrpSpPr>
        <p:grpSpPr bwMode="auto">
          <a:xfrm>
            <a:off x="5271673" y="6054795"/>
            <a:ext cx="563562" cy="293687"/>
            <a:chOff x="1871277" y="1576300"/>
            <a:chExt cx="1128371" cy="437861"/>
          </a:xfrm>
        </p:grpSpPr>
        <p:sp>
          <p:nvSpPr>
            <p:cNvPr id="248" name="Oval 247"/>
            <p:cNvSpPr>
              <a:spLocks noChangeArrowheads="1"/>
            </p:cNvSpPr>
            <p:nvPr/>
          </p:nvSpPr>
          <p:spPr bwMode="auto">
            <a:xfrm flipV="1">
              <a:off x="1874455" y="1694641"/>
              <a:ext cx="1125193" cy="319520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49" name="Rectangle 248"/>
            <p:cNvSpPr/>
            <p:nvPr/>
          </p:nvSpPr>
          <p:spPr bwMode="auto">
            <a:xfrm>
              <a:off x="1871277" y="1739610"/>
              <a:ext cx="1128371" cy="115975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50" name="Oval 249"/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193" cy="319520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1" name="Freeform 250"/>
            <p:cNvSpPr/>
            <p:nvPr/>
          </p:nvSpPr>
          <p:spPr bwMode="auto">
            <a:xfrm>
              <a:off x="2160521" y="1673339"/>
              <a:ext cx="546704" cy="160944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52" name="Freeform 251"/>
            <p:cNvSpPr/>
            <p:nvPr/>
          </p:nvSpPr>
          <p:spPr bwMode="auto">
            <a:xfrm>
              <a:off x="2103307" y="1633104"/>
              <a:ext cx="661131" cy="111240"/>
            </a:xfrm>
            <a:custGeom>
              <a:avLst/>
              <a:gdLst>
                <a:gd name="T0" fmla="*/ 0 w 3723451"/>
                <a:gd name="T1" fmla="*/ 27215 h 932950"/>
                <a:gd name="T2" fmla="*/ 116331 w 3723451"/>
                <a:gd name="T3" fmla="*/ 321 h 932950"/>
                <a:gd name="T4" fmla="*/ 329509 w 3723451"/>
                <a:gd name="T5" fmla="*/ 62069 h 932950"/>
                <a:gd name="T6" fmla="*/ 532884 w 3723451"/>
                <a:gd name="T7" fmla="*/ 0 h 932950"/>
                <a:gd name="T8" fmla="*/ 661131 w 3723451"/>
                <a:gd name="T9" fmla="*/ 24699 h 932950"/>
                <a:gd name="T10" fmla="*/ 565716 w 3723451"/>
                <a:gd name="T11" fmla="*/ 55071 h 932950"/>
                <a:gd name="T12" fmla="*/ 534996 w 3723451"/>
                <a:gd name="T13" fmla="*/ 46883 h 932950"/>
                <a:gd name="T14" fmla="*/ 333255 w 3723451"/>
                <a:gd name="T15" fmla="*/ 111240 h 932950"/>
                <a:gd name="T16" fmla="*/ 126353 w 3723451"/>
                <a:gd name="T17" fmla="*/ 49250 h 932950"/>
                <a:gd name="T18" fmla="*/ 92901 w 3723451"/>
                <a:gd name="T19" fmla="*/ 55941 h 932950"/>
                <a:gd name="T20" fmla="*/ 0 w 3723451"/>
                <a:gd name="T21" fmla="*/ 27215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3" name="Freeform 252"/>
            <p:cNvSpPr/>
            <p:nvPr/>
          </p:nvSpPr>
          <p:spPr bwMode="auto">
            <a:xfrm>
              <a:off x="2538765" y="1727776"/>
              <a:ext cx="241567" cy="97039"/>
            </a:xfrm>
            <a:custGeom>
              <a:avLst/>
              <a:gdLst>
                <a:gd name="T0" fmla="*/ 0 w 1366596"/>
                <a:gd name="T1" fmla="*/ 0 h 809868"/>
                <a:gd name="T2" fmla="*/ 241567 w 1366596"/>
                <a:gd name="T3" fmla="*/ 74985 h 809868"/>
                <a:gd name="T4" fmla="*/ 152911 w 1366596"/>
                <a:gd name="T5" fmla="*/ 97039 h 809868"/>
                <a:gd name="T6" fmla="*/ 813 w 1366596"/>
                <a:gd name="T7" fmla="*/ 51276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4" name="Freeform 253"/>
            <p:cNvSpPr/>
            <p:nvPr/>
          </p:nvSpPr>
          <p:spPr bwMode="auto">
            <a:xfrm>
              <a:off x="2090593" y="1730143"/>
              <a:ext cx="238389" cy="97040"/>
            </a:xfrm>
            <a:custGeom>
              <a:avLst/>
              <a:gdLst>
                <a:gd name="T0" fmla="*/ 235135 w 1348191"/>
                <a:gd name="T1" fmla="*/ 0 h 791462"/>
                <a:gd name="T2" fmla="*/ 238389 w 1348191"/>
                <a:gd name="T3" fmla="*/ 46827 h 791462"/>
                <a:gd name="T4" fmla="*/ 86243 w 1348191"/>
                <a:gd name="T5" fmla="*/ 97040 h 791462"/>
                <a:gd name="T6" fmla="*/ 0 w 1348191"/>
                <a:gd name="T7" fmla="*/ 75037 h 791462"/>
                <a:gd name="T8" fmla="*/ 235135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255" name="Straight Connector 254"/>
            <p:cNvCxnSpPr>
              <a:cxnSpLocks noChangeShapeType="1"/>
              <a:endCxn id="250" idx="2"/>
            </p:cNvCxnSpPr>
            <p:nvPr/>
          </p:nvCxnSpPr>
          <p:spPr bwMode="auto">
            <a:xfrm flipH="1" flipV="1">
              <a:off x="1871277" y="1737244"/>
              <a:ext cx="3178" cy="123075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6" name="Straight Connector 255"/>
            <p:cNvCxnSpPr>
              <a:cxnSpLocks noChangeShapeType="1"/>
            </p:cNvCxnSpPr>
            <p:nvPr/>
          </p:nvCxnSpPr>
          <p:spPr bwMode="auto">
            <a:xfrm flipH="1" flipV="1">
              <a:off x="2996470" y="1734876"/>
              <a:ext cx="3178" cy="123075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57" name="Group 327"/>
          <p:cNvGrpSpPr/>
          <p:nvPr/>
        </p:nvGrpSpPr>
        <p:grpSpPr bwMode="auto">
          <a:xfrm>
            <a:off x="5966998" y="5513457"/>
            <a:ext cx="565150" cy="292100"/>
            <a:chOff x="1871277" y="1576300"/>
            <a:chExt cx="1128371" cy="437861"/>
          </a:xfrm>
        </p:grpSpPr>
        <p:sp>
          <p:nvSpPr>
            <p:cNvPr id="258" name="Oval 257"/>
            <p:cNvSpPr>
              <a:spLocks noChangeArrowheads="1"/>
            </p:cNvSpPr>
            <p:nvPr/>
          </p:nvSpPr>
          <p:spPr bwMode="auto">
            <a:xfrm flipV="1">
              <a:off x="1874446" y="1692905"/>
              <a:ext cx="1125202" cy="321256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9" name="Rectangle 258"/>
            <p:cNvSpPr/>
            <p:nvPr/>
          </p:nvSpPr>
          <p:spPr bwMode="auto">
            <a:xfrm>
              <a:off x="1871277" y="1740499"/>
              <a:ext cx="1128371" cy="114225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60" name="Oval 259"/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200" cy="321257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1" name="Freeform 260"/>
            <p:cNvSpPr/>
            <p:nvPr/>
          </p:nvSpPr>
          <p:spPr bwMode="auto">
            <a:xfrm>
              <a:off x="2159708" y="1673868"/>
              <a:ext cx="548339" cy="159438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62" name="Freeform 261"/>
            <p:cNvSpPr/>
            <p:nvPr/>
          </p:nvSpPr>
          <p:spPr bwMode="auto">
            <a:xfrm>
              <a:off x="2102655" y="1633412"/>
              <a:ext cx="662444" cy="111846"/>
            </a:xfrm>
            <a:custGeom>
              <a:avLst/>
              <a:gdLst>
                <a:gd name="T0" fmla="*/ 0 w 3723451"/>
                <a:gd name="T1" fmla="*/ 27363 h 932950"/>
                <a:gd name="T2" fmla="*/ 116562 w 3723451"/>
                <a:gd name="T3" fmla="*/ 322 h 932950"/>
                <a:gd name="T4" fmla="*/ 330164 w 3723451"/>
                <a:gd name="T5" fmla="*/ 62407 h 932950"/>
                <a:gd name="T6" fmla="*/ 533943 w 3723451"/>
                <a:gd name="T7" fmla="*/ 0 h 932950"/>
                <a:gd name="T8" fmla="*/ 662444 w 3723451"/>
                <a:gd name="T9" fmla="*/ 24834 h 932950"/>
                <a:gd name="T10" fmla="*/ 566839 w 3723451"/>
                <a:gd name="T11" fmla="*/ 55371 h 932950"/>
                <a:gd name="T12" fmla="*/ 536059 w 3723451"/>
                <a:gd name="T13" fmla="*/ 47138 h 932950"/>
                <a:gd name="T14" fmla="*/ 333917 w 3723451"/>
                <a:gd name="T15" fmla="*/ 111846 h 932950"/>
                <a:gd name="T16" fmla="*/ 126604 w 3723451"/>
                <a:gd name="T17" fmla="*/ 49519 h 932950"/>
                <a:gd name="T18" fmla="*/ 93086 w 3723451"/>
                <a:gd name="T19" fmla="*/ 56246 h 932950"/>
                <a:gd name="T20" fmla="*/ 0 w 3723451"/>
                <a:gd name="T21" fmla="*/ 27363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3" name="Freeform 262"/>
            <p:cNvSpPr/>
            <p:nvPr/>
          </p:nvSpPr>
          <p:spPr bwMode="auto">
            <a:xfrm>
              <a:off x="2536889" y="1728599"/>
              <a:ext cx="244057" cy="97568"/>
            </a:xfrm>
            <a:custGeom>
              <a:avLst/>
              <a:gdLst>
                <a:gd name="T0" fmla="*/ 0 w 1366596"/>
                <a:gd name="T1" fmla="*/ 0 h 809868"/>
                <a:gd name="T2" fmla="*/ 244057 w 1366596"/>
                <a:gd name="T3" fmla="*/ 75393 h 809868"/>
                <a:gd name="T4" fmla="*/ 154487 w 1366596"/>
                <a:gd name="T5" fmla="*/ 97568 h 809868"/>
                <a:gd name="T6" fmla="*/ 822 w 1366596"/>
                <a:gd name="T7" fmla="*/ 51556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4" name="Freeform 263"/>
            <p:cNvSpPr/>
            <p:nvPr/>
          </p:nvSpPr>
          <p:spPr bwMode="auto">
            <a:xfrm>
              <a:off x="2089977" y="1730980"/>
              <a:ext cx="240888" cy="95187"/>
            </a:xfrm>
            <a:custGeom>
              <a:avLst/>
              <a:gdLst>
                <a:gd name="T0" fmla="*/ 237599 w 1348191"/>
                <a:gd name="T1" fmla="*/ 0 h 791462"/>
                <a:gd name="T2" fmla="*/ 240888 w 1348191"/>
                <a:gd name="T3" fmla="*/ 45933 h 791462"/>
                <a:gd name="T4" fmla="*/ 87147 w 1348191"/>
                <a:gd name="T5" fmla="*/ 95187 h 791462"/>
                <a:gd name="T6" fmla="*/ 0 w 1348191"/>
                <a:gd name="T7" fmla="*/ 73604 h 791462"/>
                <a:gd name="T8" fmla="*/ 237599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265" name="Straight Connector 264"/>
            <p:cNvCxnSpPr>
              <a:cxnSpLocks noChangeShapeType="1"/>
              <a:endCxn id="260" idx="2"/>
            </p:cNvCxnSpPr>
            <p:nvPr/>
          </p:nvCxnSpPr>
          <p:spPr bwMode="auto">
            <a:xfrm flipH="1" flipV="1">
              <a:off x="1871277" y="1735739"/>
              <a:ext cx="3169" cy="123743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6" name="Straight Connector 265"/>
            <p:cNvCxnSpPr>
              <a:cxnSpLocks noChangeShapeType="1"/>
            </p:cNvCxnSpPr>
            <p:nvPr/>
          </p:nvCxnSpPr>
          <p:spPr bwMode="auto">
            <a:xfrm flipH="1" flipV="1">
              <a:off x="2996477" y="1733359"/>
              <a:ext cx="3171" cy="123743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67" name="Group 337"/>
          <p:cNvGrpSpPr/>
          <p:nvPr/>
        </p:nvGrpSpPr>
        <p:grpSpPr bwMode="auto">
          <a:xfrm>
            <a:off x="6609935" y="5967482"/>
            <a:ext cx="563563" cy="293688"/>
            <a:chOff x="1871277" y="1576300"/>
            <a:chExt cx="1128371" cy="437861"/>
          </a:xfrm>
        </p:grpSpPr>
        <p:sp>
          <p:nvSpPr>
            <p:cNvPr id="268" name="Oval 267"/>
            <p:cNvSpPr>
              <a:spLocks noChangeArrowheads="1"/>
            </p:cNvSpPr>
            <p:nvPr/>
          </p:nvSpPr>
          <p:spPr bwMode="auto">
            <a:xfrm flipV="1">
              <a:off x="1874457" y="1694641"/>
              <a:ext cx="1125191" cy="319520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9" name="Rectangle 268"/>
            <p:cNvSpPr/>
            <p:nvPr/>
          </p:nvSpPr>
          <p:spPr bwMode="auto">
            <a:xfrm>
              <a:off x="1871277" y="1739611"/>
              <a:ext cx="1128371" cy="115973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70" name="Oval 269"/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191" cy="319520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1" name="Freeform 270"/>
            <p:cNvSpPr/>
            <p:nvPr/>
          </p:nvSpPr>
          <p:spPr bwMode="auto">
            <a:xfrm>
              <a:off x="2160522" y="1673340"/>
              <a:ext cx="546703" cy="16094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72" name="Freeform 271"/>
            <p:cNvSpPr/>
            <p:nvPr/>
          </p:nvSpPr>
          <p:spPr bwMode="auto">
            <a:xfrm>
              <a:off x="2103309" y="1633103"/>
              <a:ext cx="661129" cy="111241"/>
            </a:xfrm>
            <a:custGeom>
              <a:avLst/>
              <a:gdLst>
                <a:gd name="T0" fmla="*/ 0 w 3723451"/>
                <a:gd name="T1" fmla="*/ 27215 h 932950"/>
                <a:gd name="T2" fmla="*/ 116330 w 3723451"/>
                <a:gd name="T3" fmla="*/ 321 h 932950"/>
                <a:gd name="T4" fmla="*/ 329508 w 3723451"/>
                <a:gd name="T5" fmla="*/ 62070 h 932950"/>
                <a:gd name="T6" fmla="*/ 532883 w 3723451"/>
                <a:gd name="T7" fmla="*/ 0 h 932950"/>
                <a:gd name="T8" fmla="*/ 661129 w 3723451"/>
                <a:gd name="T9" fmla="*/ 24700 h 932950"/>
                <a:gd name="T10" fmla="*/ 565714 w 3723451"/>
                <a:gd name="T11" fmla="*/ 55072 h 932950"/>
                <a:gd name="T12" fmla="*/ 534995 w 3723451"/>
                <a:gd name="T13" fmla="*/ 46883 h 932950"/>
                <a:gd name="T14" fmla="*/ 333254 w 3723451"/>
                <a:gd name="T15" fmla="*/ 111241 h 932950"/>
                <a:gd name="T16" fmla="*/ 126353 w 3723451"/>
                <a:gd name="T17" fmla="*/ 49251 h 932950"/>
                <a:gd name="T18" fmla="*/ 92901 w 3723451"/>
                <a:gd name="T19" fmla="*/ 55941 h 932950"/>
                <a:gd name="T20" fmla="*/ 0 w 3723451"/>
                <a:gd name="T21" fmla="*/ 27215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3" name="Freeform 272"/>
            <p:cNvSpPr/>
            <p:nvPr/>
          </p:nvSpPr>
          <p:spPr bwMode="auto">
            <a:xfrm>
              <a:off x="2538763" y="1727776"/>
              <a:ext cx="241567" cy="97040"/>
            </a:xfrm>
            <a:custGeom>
              <a:avLst/>
              <a:gdLst>
                <a:gd name="T0" fmla="*/ 0 w 1366596"/>
                <a:gd name="T1" fmla="*/ 0 h 809868"/>
                <a:gd name="T2" fmla="*/ 241567 w 1366596"/>
                <a:gd name="T3" fmla="*/ 74985 h 809868"/>
                <a:gd name="T4" fmla="*/ 152911 w 1366596"/>
                <a:gd name="T5" fmla="*/ 97040 h 809868"/>
                <a:gd name="T6" fmla="*/ 813 w 1366596"/>
                <a:gd name="T7" fmla="*/ 51277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4" name="Freeform 273"/>
            <p:cNvSpPr/>
            <p:nvPr/>
          </p:nvSpPr>
          <p:spPr bwMode="auto">
            <a:xfrm>
              <a:off x="2090595" y="1730144"/>
              <a:ext cx="238387" cy="97039"/>
            </a:xfrm>
            <a:custGeom>
              <a:avLst/>
              <a:gdLst>
                <a:gd name="T0" fmla="*/ 235133 w 1348191"/>
                <a:gd name="T1" fmla="*/ 0 h 791462"/>
                <a:gd name="T2" fmla="*/ 238387 w 1348191"/>
                <a:gd name="T3" fmla="*/ 46827 h 791462"/>
                <a:gd name="T4" fmla="*/ 86242 w 1348191"/>
                <a:gd name="T5" fmla="*/ 97039 h 791462"/>
                <a:gd name="T6" fmla="*/ 0 w 1348191"/>
                <a:gd name="T7" fmla="*/ 75036 h 791462"/>
                <a:gd name="T8" fmla="*/ 235133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275" name="Straight Connector 274"/>
            <p:cNvCxnSpPr>
              <a:cxnSpLocks noChangeShapeType="1"/>
              <a:endCxn id="270" idx="2"/>
            </p:cNvCxnSpPr>
            <p:nvPr/>
          </p:nvCxnSpPr>
          <p:spPr bwMode="auto">
            <a:xfrm flipH="1" flipV="1">
              <a:off x="1871277" y="1737243"/>
              <a:ext cx="3180" cy="123074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6" name="Straight Connector 275"/>
            <p:cNvCxnSpPr>
              <a:cxnSpLocks noChangeShapeType="1"/>
            </p:cNvCxnSpPr>
            <p:nvPr/>
          </p:nvCxnSpPr>
          <p:spPr bwMode="auto">
            <a:xfrm flipH="1" flipV="1">
              <a:off x="2996468" y="1734877"/>
              <a:ext cx="3180" cy="123074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77" name="Group 347"/>
          <p:cNvGrpSpPr/>
          <p:nvPr/>
        </p:nvGrpSpPr>
        <p:grpSpPr bwMode="auto">
          <a:xfrm>
            <a:off x="7332248" y="5653157"/>
            <a:ext cx="565150" cy="293688"/>
            <a:chOff x="1871277" y="1576300"/>
            <a:chExt cx="1128371" cy="437861"/>
          </a:xfrm>
        </p:grpSpPr>
        <p:sp>
          <p:nvSpPr>
            <p:cNvPr id="278" name="Oval 277"/>
            <p:cNvSpPr>
              <a:spLocks noChangeArrowheads="1"/>
            </p:cNvSpPr>
            <p:nvPr/>
          </p:nvSpPr>
          <p:spPr bwMode="auto">
            <a:xfrm flipV="1">
              <a:off x="1874446" y="1694641"/>
              <a:ext cx="1125202" cy="319520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9" name="Rectangle 278"/>
            <p:cNvSpPr/>
            <p:nvPr/>
          </p:nvSpPr>
          <p:spPr bwMode="auto">
            <a:xfrm>
              <a:off x="1871277" y="1739611"/>
              <a:ext cx="1128371" cy="115973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80" name="Oval 279"/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200" cy="319520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1" name="Freeform 280"/>
            <p:cNvSpPr/>
            <p:nvPr/>
          </p:nvSpPr>
          <p:spPr bwMode="auto">
            <a:xfrm>
              <a:off x="2159708" y="1673340"/>
              <a:ext cx="548339" cy="16094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82" name="Freeform 281"/>
            <p:cNvSpPr/>
            <p:nvPr/>
          </p:nvSpPr>
          <p:spPr bwMode="auto">
            <a:xfrm>
              <a:off x="2102655" y="1633103"/>
              <a:ext cx="662444" cy="111241"/>
            </a:xfrm>
            <a:custGeom>
              <a:avLst/>
              <a:gdLst>
                <a:gd name="T0" fmla="*/ 0 w 3723451"/>
                <a:gd name="T1" fmla="*/ 27215 h 932950"/>
                <a:gd name="T2" fmla="*/ 116562 w 3723451"/>
                <a:gd name="T3" fmla="*/ 321 h 932950"/>
                <a:gd name="T4" fmla="*/ 330164 w 3723451"/>
                <a:gd name="T5" fmla="*/ 62070 h 932950"/>
                <a:gd name="T6" fmla="*/ 533943 w 3723451"/>
                <a:gd name="T7" fmla="*/ 0 h 932950"/>
                <a:gd name="T8" fmla="*/ 662444 w 3723451"/>
                <a:gd name="T9" fmla="*/ 24700 h 932950"/>
                <a:gd name="T10" fmla="*/ 566839 w 3723451"/>
                <a:gd name="T11" fmla="*/ 55072 h 932950"/>
                <a:gd name="T12" fmla="*/ 536059 w 3723451"/>
                <a:gd name="T13" fmla="*/ 46883 h 932950"/>
                <a:gd name="T14" fmla="*/ 333917 w 3723451"/>
                <a:gd name="T15" fmla="*/ 111241 h 932950"/>
                <a:gd name="T16" fmla="*/ 126604 w 3723451"/>
                <a:gd name="T17" fmla="*/ 49251 h 932950"/>
                <a:gd name="T18" fmla="*/ 93086 w 3723451"/>
                <a:gd name="T19" fmla="*/ 55941 h 932950"/>
                <a:gd name="T20" fmla="*/ 0 w 3723451"/>
                <a:gd name="T21" fmla="*/ 27215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3" name="Freeform 282"/>
            <p:cNvSpPr/>
            <p:nvPr/>
          </p:nvSpPr>
          <p:spPr bwMode="auto">
            <a:xfrm>
              <a:off x="2536889" y="1727776"/>
              <a:ext cx="244057" cy="97040"/>
            </a:xfrm>
            <a:custGeom>
              <a:avLst/>
              <a:gdLst>
                <a:gd name="T0" fmla="*/ 0 w 1366596"/>
                <a:gd name="T1" fmla="*/ 0 h 809868"/>
                <a:gd name="T2" fmla="*/ 244057 w 1366596"/>
                <a:gd name="T3" fmla="*/ 74985 h 809868"/>
                <a:gd name="T4" fmla="*/ 154487 w 1366596"/>
                <a:gd name="T5" fmla="*/ 97040 h 809868"/>
                <a:gd name="T6" fmla="*/ 822 w 1366596"/>
                <a:gd name="T7" fmla="*/ 51277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4" name="Freeform 283"/>
            <p:cNvSpPr/>
            <p:nvPr/>
          </p:nvSpPr>
          <p:spPr bwMode="auto">
            <a:xfrm>
              <a:off x="2089977" y="1730144"/>
              <a:ext cx="240888" cy="97039"/>
            </a:xfrm>
            <a:custGeom>
              <a:avLst/>
              <a:gdLst>
                <a:gd name="T0" fmla="*/ 237599 w 1348191"/>
                <a:gd name="T1" fmla="*/ 0 h 791462"/>
                <a:gd name="T2" fmla="*/ 240888 w 1348191"/>
                <a:gd name="T3" fmla="*/ 46827 h 791462"/>
                <a:gd name="T4" fmla="*/ 87147 w 1348191"/>
                <a:gd name="T5" fmla="*/ 97039 h 791462"/>
                <a:gd name="T6" fmla="*/ 0 w 1348191"/>
                <a:gd name="T7" fmla="*/ 75036 h 791462"/>
                <a:gd name="T8" fmla="*/ 237599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285" name="Straight Connector 284"/>
            <p:cNvCxnSpPr>
              <a:cxnSpLocks noChangeShapeType="1"/>
              <a:endCxn id="280" idx="2"/>
            </p:cNvCxnSpPr>
            <p:nvPr/>
          </p:nvCxnSpPr>
          <p:spPr bwMode="auto">
            <a:xfrm flipH="1" flipV="1">
              <a:off x="1871277" y="1737243"/>
              <a:ext cx="3169" cy="123074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6" name="Straight Connector 285"/>
            <p:cNvCxnSpPr>
              <a:cxnSpLocks noChangeShapeType="1"/>
            </p:cNvCxnSpPr>
            <p:nvPr/>
          </p:nvCxnSpPr>
          <p:spPr bwMode="auto">
            <a:xfrm flipH="1" flipV="1">
              <a:off x="2996477" y="1734877"/>
              <a:ext cx="3171" cy="123074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87" name="Group 286"/>
          <p:cNvGrpSpPr/>
          <p:nvPr/>
        </p:nvGrpSpPr>
        <p:grpSpPr bwMode="auto">
          <a:xfrm>
            <a:off x="3347623" y="2370207"/>
            <a:ext cx="5270500" cy="3805238"/>
            <a:chOff x="1757805" y="2331054"/>
            <a:chExt cx="5270058" cy="3804634"/>
          </a:xfrm>
        </p:grpSpPr>
        <p:sp>
          <p:nvSpPr>
            <p:cNvPr id="288" name="Freeform 287"/>
            <p:cNvSpPr/>
            <p:nvPr/>
          </p:nvSpPr>
          <p:spPr>
            <a:xfrm>
              <a:off x="1776853" y="4829382"/>
              <a:ext cx="1220685" cy="920604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1040633"/>
                <a:gd name="connsiteY0-162" fmla="*/ 1160935 h 1160935"/>
                <a:gd name="connsiteX1-163" fmla="*/ 0 w 1040633"/>
                <a:gd name="connsiteY1-164" fmla="*/ 0 h 1160935"/>
                <a:gd name="connsiteX2-165" fmla="*/ 1040633 w 1040633"/>
                <a:gd name="connsiteY2-166" fmla="*/ 16785 h 1160935"/>
                <a:gd name="connsiteX3-167" fmla="*/ 569478 w 1040633"/>
                <a:gd name="connsiteY3-168" fmla="*/ 1158121 h 1160935"/>
                <a:gd name="connsiteX4-169" fmla="*/ 363082 w 1040633"/>
                <a:gd name="connsiteY4-170" fmla="*/ 1160935 h 1160935"/>
                <a:gd name="connsiteX0-171" fmla="*/ 363082 w 1040633"/>
                <a:gd name="connsiteY0-172" fmla="*/ 1160935 h 1160935"/>
                <a:gd name="connsiteX1-173" fmla="*/ 0 w 1040633"/>
                <a:gd name="connsiteY1-174" fmla="*/ 0 h 1160935"/>
                <a:gd name="connsiteX2-175" fmla="*/ 1040633 w 1040633"/>
                <a:gd name="connsiteY2-176" fmla="*/ 16785 h 1160935"/>
                <a:gd name="connsiteX3-177" fmla="*/ 569478 w 1040633"/>
                <a:gd name="connsiteY3-178" fmla="*/ 1158121 h 1160935"/>
                <a:gd name="connsiteX4-179" fmla="*/ 363082 w 1040633"/>
                <a:gd name="connsiteY4-180" fmla="*/ 1160935 h 1160935"/>
                <a:gd name="connsiteX0-181" fmla="*/ 448507 w 1040633"/>
                <a:gd name="connsiteY0-182" fmla="*/ 1160935 h 1160935"/>
                <a:gd name="connsiteX1-183" fmla="*/ 0 w 1040633"/>
                <a:gd name="connsiteY1-184" fmla="*/ 0 h 1160935"/>
                <a:gd name="connsiteX2-185" fmla="*/ 1040633 w 1040633"/>
                <a:gd name="connsiteY2-186" fmla="*/ 16785 h 1160935"/>
                <a:gd name="connsiteX3-187" fmla="*/ 569478 w 1040633"/>
                <a:gd name="connsiteY3-188" fmla="*/ 1158121 h 1160935"/>
                <a:gd name="connsiteX4-189" fmla="*/ 448507 w 1040633"/>
                <a:gd name="connsiteY4-190" fmla="*/ 1160935 h 1160935"/>
                <a:gd name="connsiteX0-191" fmla="*/ 448507 w 1040633"/>
                <a:gd name="connsiteY0-192" fmla="*/ 1160935 h 1160935"/>
                <a:gd name="connsiteX1-193" fmla="*/ 0 w 1040633"/>
                <a:gd name="connsiteY1-194" fmla="*/ 0 h 1160935"/>
                <a:gd name="connsiteX2-195" fmla="*/ 1040633 w 1040633"/>
                <a:gd name="connsiteY2-196" fmla="*/ 16785 h 1160935"/>
                <a:gd name="connsiteX3-197" fmla="*/ 569478 w 1040633"/>
                <a:gd name="connsiteY3-198" fmla="*/ 1158121 h 1160935"/>
                <a:gd name="connsiteX4-199" fmla="*/ 448507 w 1040633"/>
                <a:gd name="connsiteY4-200" fmla="*/ 1160935 h 1160935"/>
                <a:gd name="connsiteX0-201" fmla="*/ 448507 w 1040633"/>
                <a:gd name="connsiteY0-202" fmla="*/ 1160935 h 1160935"/>
                <a:gd name="connsiteX1-203" fmla="*/ 0 w 1040633"/>
                <a:gd name="connsiteY1-204" fmla="*/ 0 h 1160935"/>
                <a:gd name="connsiteX2-205" fmla="*/ 1040633 w 1040633"/>
                <a:gd name="connsiteY2-206" fmla="*/ 16785 h 1160935"/>
                <a:gd name="connsiteX3-207" fmla="*/ 569478 w 1040633"/>
                <a:gd name="connsiteY3-208" fmla="*/ 1158121 h 1160935"/>
                <a:gd name="connsiteX4-209" fmla="*/ 448507 w 1040633"/>
                <a:gd name="connsiteY4-210" fmla="*/ 1160935 h 1160935"/>
                <a:gd name="connsiteX0-211" fmla="*/ 448507 w 1325315"/>
                <a:gd name="connsiteY0-212" fmla="*/ 1160935 h 1160935"/>
                <a:gd name="connsiteX1-213" fmla="*/ 0 w 1325315"/>
                <a:gd name="connsiteY1-214" fmla="*/ 0 h 1160935"/>
                <a:gd name="connsiteX2-215" fmla="*/ 1040633 w 1325315"/>
                <a:gd name="connsiteY2-216" fmla="*/ 16785 h 1160935"/>
                <a:gd name="connsiteX3-217" fmla="*/ 1214315 w 1325315"/>
                <a:gd name="connsiteY3-218" fmla="*/ 1064597 h 1160935"/>
                <a:gd name="connsiteX4-219" fmla="*/ 448507 w 1325315"/>
                <a:gd name="connsiteY4-220" fmla="*/ 1160935 h 1160935"/>
                <a:gd name="connsiteX0-221" fmla="*/ 448507 w 1214315"/>
                <a:gd name="connsiteY0-222" fmla="*/ 1160935 h 1160935"/>
                <a:gd name="connsiteX1-223" fmla="*/ 0 w 1214315"/>
                <a:gd name="connsiteY1-224" fmla="*/ 0 h 1160935"/>
                <a:gd name="connsiteX2-225" fmla="*/ 1040633 w 1214315"/>
                <a:gd name="connsiteY2-226" fmla="*/ 16785 h 1160935"/>
                <a:gd name="connsiteX3-227" fmla="*/ 1214315 w 1214315"/>
                <a:gd name="connsiteY3-228" fmla="*/ 1064597 h 1160935"/>
                <a:gd name="connsiteX4-229" fmla="*/ 448507 w 1214315"/>
                <a:gd name="connsiteY4-230" fmla="*/ 1160935 h 1160935"/>
                <a:gd name="connsiteX0-231" fmla="*/ 448507 w 1214315"/>
                <a:gd name="connsiteY0-232" fmla="*/ 1160935 h 1160935"/>
                <a:gd name="connsiteX1-233" fmla="*/ 0 w 1214315"/>
                <a:gd name="connsiteY1-234" fmla="*/ 0 h 1160935"/>
                <a:gd name="connsiteX2-235" fmla="*/ 1040633 w 1214315"/>
                <a:gd name="connsiteY2-236" fmla="*/ 16785 h 1160935"/>
                <a:gd name="connsiteX3-237" fmla="*/ 1214315 w 1214315"/>
                <a:gd name="connsiteY3-238" fmla="*/ 1064597 h 1160935"/>
                <a:gd name="connsiteX4-239" fmla="*/ 448507 w 1214315"/>
                <a:gd name="connsiteY4-240" fmla="*/ 1160935 h 1160935"/>
                <a:gd name="connsiteX0-241" fmla="*/ 1053964 w 1214315"/>
                <a:gd name="connsiteY0-242" fmla="*/ 1136323 h 1136323"/>
                <a:gd name="connsiteX1-243" fmla="*/ 0 w 1214315"/>
                <a:gd name="connsiteY1-244" fmla="*/ 0 h 1136323"/>
                <a:gd name="connsiteX2-245" fmla="*/ 1040633 w 1214315"/>
                <a:gd name="connsiteY2-246" fmla="*/ 16785 h 1136323"/>
                <a:gd name="connsiteX3-247" fmla="*/ 1214315 w 1214315"/>
                <a:gd name="connsiteY3-248" fmla="*/ 1064597 h 1136323"/>
                <a:gd name="connsiteX4-249" fmla="*/ 1053964 w 1214315"/>
                <a:gd name="connsiteY4-250" fmla="*/ 1136323 h 1136323"/>
                <a:gd name="connsiteX0-251" fmla="*/ 1053964 w 1214315"/>
                <a:gd name="connsiteY0-252" fmla="*/ 1136323 h 1136323"/>
                <a:gd name="connsiteX1-253" fmla="*/ 0 w 1214315"/>
                <a:gd name="connsiteY1-254" fmla="*/ 0 h 1136323"/>
                <a:gd name="connsiteX2-255" fmla="*/ 1040633 w 1214315"/>
                <a:gd name="connsiteY2-256" fmla="*/ 16785 h 1136323"/>
                <a:gd name="connsiteX3-257" fmla="*/ 1214315 w 1214315"/>
                <a:gd name="connsiteY3-258" fmla="*/ 1064597 h 1136323"/>
                <a:gd name="connsiteX4-259" fmla="*/ 1053964 w 1214315"/>
                <a:gd name="connsiteY4-260" fmla="*/ 1136323 h 1136323"/>
                <a:gd name="connsiteX0-261" fmla="*/ 1053964 w 1214315"/>
                <a:gd name="connsiteY0-262" fmla="*/ 1136323 h 1136323"/>
                <a:gd name="connsiteX1-263" fmla="*/ 0 w 1214315"/>
                <a:gd name="connsiteY1-264" fmla="*/ 0 h 1136323"/>
                <a:gd name="connsiteX2-265" fmla="*/ 1040633 w 1214315"/>
                <a:gd name="connsiteY2-266" fmla="*/ 16785 h 1136323"/>
                <a:gd name="connsiteX3-267" fmla="*/ 1214315 w 1214315"/>
                <a:gd name="connsiteY3-268" fmla="*/ 1064597 h 1136323"/>
                <a:gd name="connsiteX4-269" fmla="*/ 1053964 w 1214315"/>
                <a:gd name="connsiteY4-270" fmla="*/ 1136323 h 1136323"/>
                <a:gd name="connsiteX0-271" fmla="*/ 1060159 w 1220510"/>
                <a:gd name="connsiteY0-272" fmla="*/ 1119627 h 1119627"/>
                <a:gd name="connsiteX1-273" fmla="*/ 0 w 1220510"/>
                <a:gd name="connsiteY1-274" fmla="*/ 249694 h 1119627"/>
                <a:gd name="connsiteX2-275" fmla="*/ 1046828 w 1220510"/>
                <a:gd name="connsiteY2-276" fmla="*/ 89 h 1119627"/>
                <a:gd name="connsiteX3-277" fmla="*/ 1220510 w 1220510"/>
                <a:gd name="connsiteY3-278" fmla="*/ 1047901 h 1119627"/>
                <a:gd name="connsiteX4-279" fmla="*/ 1060159 w 1220510"/>
                <a:gd name="connsiteY4-280" fmla="*/ 1119627 h 1119627"/>
                <a:gd name="connsiteX0-281" fmla="*/ 1060159 w 1220510"/>
                <a:gd name="connsiteY0-282" fmla="*/ 1119627 h 1119627"/>
                <a:gd name="connsiteX1-283" fmla="*/ 0 w 1220510"/>
                <a:gd name="connsiteY1-284" fmla="*/ 249694 h 1119627"/>
                <a:gd name="connsiteX2-285" fmla="*/ 1046828 w 1220510"/>
                <a:gd name="connsiteY2-286" fmla="*/ 89 h 1119627"/>
                <a:gd name="connsiteX3-287" fmla="*/ 1220510 w 1220510"/>
                <a:gd name="connsiteY3-288" fmla="*/ 1047901 h 1119627"/>
                <a:gd name="connsiteX4-289" fmla="*/ 1060159 w 1220510"/>
                <a:gd name="connsiteY4-290" fmla="*/ 1119627 h 1119627"/>
                <a:gd name="connsiteX0-291" fmla="*/ 1060159 w 1220510"/>
                <a:gd name="connsiteY0-292" fmla="*/ 1119627 h 1119627"/>
                <a:gd name="connsiteX1-293" fmla="*/ 0 w 1220510"/>
                <a:gd name="connsiteY1-294" fmla="*/ 249694 h 1119627"/>
                <a:gd name="connsiteX2-295" fmla="*/ 1046828 w 1220510"/>
                <a:gd name="connsiteY2-296" fmla="*/ 89 h 1119627"/>
                <a:gd name="connsiteX3-297" fmla="*/ 1220510 w 1220510"/>
                <a:gd name="connsiteY3-298" fmla="*/ 1047901 h 1119627"/>
                <a:gd name="connsiteX4-299" fmla="*/ 1060159 w 1220510"/>
                <a:gd name="connsiteY4-300" fmla="*/ 1119627 h 1119627"/>
                <a:gd name="connsiteX0-301" fmla="*/ 1060159 w 1220510"/>
                <a:gd name="connsiteY0-302" fmla="*/ 921649 h 921649"/>
                <a:gd name="connsiteX1-303" fmla="*/ 0 w 1220510"/>
                <a:gd name="connsiteY1-304" fmla="*/ 51716 h 921649"/>
                <a:gd name="connsiteX2-305" fmla="*/ 1059218 w 1220510"/>
                <a:gd name="connsiteY2-306" fmla="*/ 355 h 921649"/>
                <a:gd name="connsiteX3-307" fmla="*/ 1220510 w 1220510"/>
                <a:gd name="connsiteY3-308" fmla="*/ 849923 h 921649"/>
                <a:gd name="connsiteX4-309" fmla="*/ 1060159 w 1220510"/>
                <a:gd name="connsiteY4-310" fmla="*/ 921649 h 921649"/>
                <a:gd name="connsiteX0-311" fmla="*/ 1060159 w 1220510"/>
                <a:gd name="connsiteY0-312" fmla="*/ 921649 h 921649"/>
                <a:gd name="connsiteX1-313" fmla="*/ 0 w 1220510"/>
                <a:gd name="connsiteY1-314" fmla="*/ 51716 h 921649"/>
                <a:gd name="connsiteX2-315" fmla="*/ 1059218 w 1220510"/>
                <a:gd name="connsiteY2-316" fmla="*/ 355 h 921649"/>
                <a:gd name="connsiteX3-317" fmla="*/ 1220510 w 1220510"/>
                <a:gd name="connsiteY3-318" fmla="*/ 849923 h 921649"/>
                <a:gd name="connsiteX4-319" fmla="*/ 1060159 w 1220510"/>
                <a:gd name="connsiteY4-320" fmla="*/ 921649 h 921649"/>
                <a:gd name="connsiteX0-321" fmla="*/ 1060159 w 1220510"/>
                <a:gd name="connsiteY0-322" fmla="*/ 921649 h 921649"/>
                <a:gd name="connsiteX1-323" fmla="*/ 0 w 1220510"/>
                <a:gd name="connsiteY1-324" fmla="*/ 51716 h 921649"/>
                <a:gd name="connsiteX2-325" fmla="*/ 1059218 w 1220510"/>
                <a:gd name="connsiteY2-326" fmla="*/ 355 h 921649"/>
                <a:gd name="connsiteX3-327" fmla="*/ 1220510 w 1220510"/>
                <a:gd name="connsiteY3-328" fmla="*/ 849923 h 921649"/>
                <a:gd name="connsiteX4-329" fmla="*/ 1060159 w 1220510"/>
                <a:gd name="connsiteY4-330" fmla="*/ 921649 h 92164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220510" h="921649">
                  <a:moveTo>
                    <a:pt x="1060159" y="921649"/>
                  </a:moveTo>
                  <a:cubicBezTo>
                    <a:pt x="166591" y="183345"/>
                    <a:pt x="908943" y="790884"/>
                    <a:pt x="0" y="51716"/>
                  </a:cubicBezTo>
                  <a:cubicBezTo>
                    <a:pt x="346878" y="57311"/>
                    <a:pt x="712340" y="-5240"/>
                    <a:pt x="1059218" y="355"/>
                  </a:cubicBezTo>
                  <a:cubicBezTo>
                    <a:pt x="1192967" y="751903"/>
                    <a:pt x="1090859" y="157699"/>
                    <a:pt x="1220510" y="849923"/>
                  </a:cubicBezTo>
                  <a:cubicBezTo>
                    <a:pt x="1126090" y="855456"/>
                    <a:pt x="1222187" y="863235"/>
                    <a:pt x="1060159" y="921649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89" name="Freeform 288"/>
            <p:cNvSpPr/>
            <p:nvPr/>
          </p:nvSpPr>
          <p:spPr>
            <a:xfrm>
              <a:off x="6102428" y="4916682"/>
              <a:ext cx="925435" cy="757117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23004 w 954755"/>
                <a:gd name="connsiteY0-372" fmla="*/ 943771 h 976186"/>
                <a:gd name="connsiteX1-373" fmla="*/ 455145 w 954755"/>
                <a:gd name="connsiteY1-374" fmla="*/ 11688 h 976186"/>
                <a:gd name="connsiteX2-375" fmla="*/ 954755 w 954755"/>
                <a:gd name="connsiteY2-376" fmla="*/ 0 h 976186"/>
                <a:gd name="connsiteX3-377" fmla="*/ 728484 w 954755"/>
                <a:gd name="connsiteY3-378" fmla="*/ 976186 h 976186"/>
                <a:gd name="connsiteX4-379" fmla="*/ 23004 w 954755"/>
                <a:gd name="connsiteY4-380" fmla="*/ 943771 h 976186"/>
                <a:gd name="connsiteX0-381" fmla="*/ 0 w 931751"/>
                <a:gd name="connsiteY0-382" fmla="*/ 943771 h 976186"/>
                <a:gd name="connsiteX1-383" fmla="*/ 432141 w 931751"/>
                <a:gd name="connsiteY1-384" fmla="*/ 11688 h 976186"/>
                <a:gd name="connsiteX2-385" fmla="*/ 931751 w 931751"/>
                <a:gd name="connsiteY2-386" fmla="*/ 0 h 976186"/>
                <a:gd name="connsiteX3-387" fmla="*/ 705480 w 931751"/>
                <a:gd name="connsiteY3-388" fmla="*/ 976186 h 976186"/>
                <a:gd name="connsiteX4-389" fmla="*/ 0 w 931751"/>
                <a:gd name="connsiteY4-390" fmla="*/ 943771 h 976186"/>
                <a:gd name="connsiteX0-391" fmla="*/ 0 w 931751"/>
                <a:gd name="connsiteY0-392" fmla="*/ 943771 h 976186"/>
                <a:gd name="connsiteX1-393" fmla="*/ 432141 w 931751"/>
                <a:gd name="connsiteY1-394" fmla="*/ 11688 h 976186"/>
                <a:gd name="connsiteX2-395" fmla="*/ 931751 w 931751"/>
                <a:gd name="connsiteY2-396" fmla="*/ 0 h 976186"/>
                <a:gd name="connsiteX3-397" fmla="*/ 705480 w 931751"/>
                <a:gd name="connsiteY3-398" fmla="*/ 976186 h 976186"/>
                <a:gd name="connsiteX4-399" fmla="*/ 0 w 931751"/>
                <a:gd name="connsiteY4-400" fmla="*/ 943771 h 976186"/>
                <a:gd name="connsiteX0-401" fmla="*/ 0 w 931751"/>
                <a:gd name="connsiteY0-402" fmla="*/ 943771 h 976186"/>
                <a:gd name="connsiteX1-403" fmla="*/ 432141 w 931751"/>
                <a:gd name="connsiteY1-404" fmla="*/ 11688 h 976186"/>
                <a:gd name="connsiteX2-405" fmla="*/ 931751 w 931751"/>
                <a:gd name="connsiteY2-406" fmla="*/ 0 h 976186"/>
                <a:gd name="connsiteX3-407" fmla="*/ 705480 w 931751"/>
                <a:gd name="connsiteY3-408" fmla="*/ 976186 h 976186"/>
                <a:gd name="connsiteX4-409" fmla="*/ 0 w 931751"/>
                <a:gd name="connsiteY4-410" fmla="*/ 943771 h 976186"/>
                <a:gd name="connsiteX0-411" fmla="*/ 0 w 931751"/>
                <a:gd name="connsiteY0-412" fmla="*/ 943771 h 966342"/>
                <a:gd name="connsiteX1-413" fmla="*/ 432141 w 931751"/>
                <a:gd name="connsiteY1-414" fmla="*/ 11688 h 966342"/>
                <a:gd name="connsiteX2-415" fmla="*/ 931751 w 931751"/>
                <a:gd name="connsiteY2-416" fmla="*/ 0 h 966342"/>
                <a:gd name="connsiteX3-417" fmla="*/ 183705 w 931751"/>
                <a:gd name="connsiteY3-418" fmla="*/ 966342 h 966342"/>
                <a:gd name="connsiteX4-419" fmla="*/ 0 w 931751"/>
                <a:gd name="connsiteY4-420" fmla="*/ 943771 h 966342"/>
                <a:gd name="connsiteX0-421" fmla="*/ 0 w 931751"/>
                <a:gd name="connsiteY0-422" fmla="*/ 943771 h 966342"/>
                <a:gd name="connsiteX1-423" fmla="*/ 432141 w 931751"/>
                <a:gd name="connsiteY1-424" fmla="*/ 11688 h 966342"/>
                <a:gd name="connsiteX2-425" fmla="*/ 931751 w 931751"/>
                <a:gd name="connsiteY2-426" fmla="*/ 0 h 966342"/>
                <a:gd name="connsiteX3-427" fmla="*/ 183705 w 931751"/>
                <a:gd name="connsiteY3-428" fmla="*/ 966342 h 966342"/>
                <a:gd name="connsiteX4-429" fmla="*/ 0 w 931751"/>
                <a:gd name="connsiteY4-430" fmla="*/ 943771 h 966342"/>
                <a:gd name="connsiteX0-431" fmla="*/ 0 w 931751"/>
                <a:gd name="connsiteY0-432" fmla="*/ 943771 h 966342"/>
                <a:gd name="connsiteX1-433" fmla="*/ 432141 w 931751"/>
                <a:gd name="connsiteY1-434" fmla="*/ 11688 h 966342"/>
                <a:gd name="connsiteX2-435" fmla="*/ 931751 w 931751"/>
                <a:gd name="connsiteY2-436" fmla="*/ 0 h 966342"/>
                <a:gd name="connsiteX3-437" fmla="*/ 183705 w 931751"/>
                <a:gd name="connsiteY3-438" fmla="*/ 966342 h 966342"/>
                <a:gd name="connsiteX4-439" fmla="*/ 0 w 931751"/>
                <a:gd name="connsiteY4-440" fmla="*/ 943771 h 966342"/>
                <a:gd name="connsiteX0-441" fmla="*/ 0 w 956363"/>
                <a:gd name="connsiteY0-442" fmla="*/ 932083 h 954654"/>
                <a:gd name="connsiteX1-443" fmla="*/ 432141 w 956363"/>
                <a:gd name="connsiteY1-444" fmla="*/ 0 h 954654"/>
                <a:gd name="connsiteX2-445" fmla="*/ 956363 w 956363"/>
                <a:gd name="connsiteY2-446" fmla="*/ 12924 h 954654"/>
                <a:gd name="connsiteX3-447" fmla="*/ 183705 w 956363"/>
                <a:gd name="connsiteY3-448" fmla="*/ 954654 h 954654"/>
                <a:gd name="connsiteX4-449" fmla="*/ 0 w 956363"/>
                <a:gd name="connsiteY4-450" fmla="*/ 932083 h 954654"/>
                <a:gd name="connsiteX0-451" fmla="*/ 0 w 956363"/>
                <a:gd name="connsiteY0-452" fmla="*/ 919226 h 941797"/>
                <a:gd name="connsiteX1-453" fmla="*/ 405840 w 956363"/>
                <a:gd name="connsiteY1-454" fmla="*/ 197551 h 941797"/>
                <a:gd name="connsiteX2-455" fmla="*/ 956363 w 956363"/>
                <a:gd name="connsiteY2-456" fmla="*/ 67 h 941797"/>
                <a:gd name="connsiteX3-457" fmla="*/ 183705 w 956363"/>
                <a:gd name="connsiteY3-458" fmla="*/ 941797 h 941797"/>
                <a:gd name="connsiteX4-459" fmla="*/ 0 w 956363"/>
                <a:gd name="connsiteY4-460" fmla="*/ 919226 h 941797"/>
                <a:gd name="connsiteX0-461" fmla="*/ 0 w 956363"/>
                <a:gd name="connsiteY0-462" fmla="*/ 919226 h 941797"/>
                <a:gd name="connsiteX1-463" fmla="*/ 405840 w 956363"/>
                <a:gd name="connsiteY1-464" fmla="*/ 197551 h 941797"/>
                <a:gd name="connsiteX2-465" fmla="*/ 956363 w 956363"/>
                <a:gd name="connsiteY2-466" fmla="*/ 67 h 941797"/>
                <a:gd name="connsiteX3-467" fmla="*/ 183705 w 956363"/>
                <a:gd name="connsiteY3-468" fmla="*/ 941797 h 941797"/>
                <a:gd name="connsiteX4-469" fmla="*/ 0 w 956363"/>
                <a:gd name="connsiteY4-470" fmla="*/ 919226 h 941797"/>
                <a:gd name="connsiteX0-471" fmla="*/ 0 w 956363"/>
                <a:gd name="connsiteY0-472" fmla="*/ 919226 h 941797"/>
                <a:gd name="connsiteX1-473" fmla="*/ 405840 w 956363"/>
                <a:gd name="connsiteY1-474" fmla="*/ 197551 h 941797"/>
                <a:gd name="connsiteX2-475" fmla="*/ 956363 w 956363"/>
                <a:gd name="connsiteY2-476" fmla="*/ 67 h 941797"/>
                <a:gd name="connsiteX3-477" fmla="*/ 183705 w 956363"/>
                <a:gd name="connsiteY3-478" fmla="*/ 941797 h 941797"/>
                <a:gd name="connsiteX4-479" fmla="*/ 0 w 956363"/>
                <a:gd name="connsiteY4-480" fmla="*/ 919226 h 941797"/>
                <a:gd name="connsiteX0-481" fmla="*/ 0 w 926304"/>
                <a:gd name="connsiteY0-482" fmla="*/ 735614 h 758185"/>
                <a:gd name="connsiteX1-483" fmla="*/ 405840 w 926304"/>
                <a:gd name="connsiteY1-484" fmla="*/ 13939 h 758185"/>
                <a:gd name="connsiteX2-485" fmla="*/ 926304 w 926304"/>
                <a:gd name="connsiteY2-486" fmla="*/ 563 h 758185"/>
                <a:gd name="connsiteX3-487" fmla="*/ 183705 w 926304"/>
                <a:gd name="connsiteY3-488" fmla="*/ 758185 h 758185"/>
                <a:gd name="connsiteX4-489" fmla="*/ 0 w 926304"/>
                <a:gd name="connsiteY4-490" fmla="*/ 735614 h 758185"/>
                <a:gd name="connsiteX0-491" fmla="*/ 0 w 926304"/>
                <a:gd name="connsiteY0-492" fmla="*/ 735614 h 758185"/>
                <a:gd name="connsiteX1-493" fmla="*/ 405840 w 926304"/>
                <a:gd name="connsiteY1-494" fmla="*/ 13939 h 758185"/>
                <a:gd name="connsiteX2-495" fmla="*/ 926304 w 926304"/>
                <a:gd name="connsiteY2-496" fmla="*/ 563 h 758185"/>
                <a:gd name="connsiteX3-497" fmla="*/ 183705 w 926304"/>
                <a:gd name="connsiteY3-498" fmla="*/ 758185 h 758185"/>
                <a:gd name="connsiteX4-499" fmla="*/ 0 w 926304"/>
                <a:gd name="connsiteY4-500" fmla="*/ 735614 h 758185"/>
                <a:gd name="connsiteX0-501" fmla="*/ 0 w 926304"/>
                <a:gd name="connsiteY0-502" fmla="*/ 735614 h 758185"/>
                <a:gd name="connsiteX1-503" fmla="*/ 405840 w 926304"/>
                <a:gd name="connsiteY1-504" fmla="*/ 13939 h 758185"/>
                <a:gd name="connsiteX2-505" fmla="*/ 926304 w 926304"/>
                <a:gd name="connsiteY2-506" fmla="*/ 563 h 758185"/>
                <a:gd name="connsiteX3-507" fmla="*/ 183705 w 926304"/>
                <a:gd name="connsiteY3-508" fmla="*/ 758185 h 758185"/>
                <a:gd name="connsiteX4-509" fmla="*/ 0 w 926304"/>
                <a:gd name="connsiteY4-510" fmla="*/ 735614 h 758185"/>
                <a:gd name="connsiteX0-511" fmla="*/ 0 w 926304"/>
                <a:gd name="connsiteY0-512" fmla="*/ 735614 h 758185"/>
                <a:gd name="connsiteX1-513" fmla="*/ 405840 w 926304"/>
                <a:gd name="connsiteY1-514" fmla="*/ 13939 h 758185"/>
                <a:gd name="connsiteX2-515" fmla="*/ 926304 w 926304"/>
                <a:gd name="connsiteY2-516" fmla="*/ 563 h 758185"/>
                <a:gd name="connsiteX3-517" fmla="*/ 183705 w 926304"/>
                <a:gd name="connsiteY3-518" fmla="*/ 758185 h 758185"/>
                <a:gd name="connsiteX4-519" fmla="*/ 0 w 926304"/>
                <a:gd name="connsiteY4-520" fmla="*/ 735614 h 75818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26304" h="758185">
                  <a:moveTo>
                    <a:pt x="0" y="735614"/>
                  </a:moveTo>
                  <a:cubicBezTo>
                    <a:pt x="309918" y="169731"/>
                    <a:pt x="59088" y="622691"/>
                    <a:pt x="405840" y="13939"/>
                  </a:cubicBezTo>
                  <a:cubicBezTo>
                    <a:pt x="580581" y="18247"/>
                    <a:pt x="751563" y="-3745"/>
                    <a:pt x="926304" y="563"/>
                  </a:cubicBezTo>
                  <a:cubicBezTo>
                    <a:pt x="312762" y="607705"/>
                    <a:pt x="474902" y="459041"/>
                    <a:pt x="183705" y="758185"/>
                  </a:cubicBezTo>
                  <a:cubicBezTo>
                    <a:pt x="49420" y="729549"/>
                    <a:pt x="196198" y="734148"/>
                    <a:pt x="0" y="735614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90" name="Freeform 289"/>
            <p:cNvSpPr/>
            <p:nvPr/>
          </p:nvSpPr>
          <p:spPr>
            <a:xfrm>
              <a:off x="5288109" y="4937315"/>
              <a:ext cx="725426" cy="1099963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27977 w 802211"/>
                <a:gd name="connsiteY0-372" fmla="*/ 815791 h 976186"/>
                <a:gd name="connsiteX1-373" fmla="*/ 302601 w 802211"/>
                <a:gd name="connsiteY1-374" fmla="*/ 11688 h 976186"/>
                <a:gd name="connsiteX2-375" fmla="*/ 802211 w 802211"/>
                <a:gd name="connsiteY2-376" fmla="*/ 0 h 976186"/>
                <a:gd name="connsiteX3-377" fmla="*/ 575940 w 802211"/>
                <a:gd name="connsiteY3-378" fmla="*/ 976186 h 976186"/>
                <a:gd name="connsiteX4-379" fmla="*/ 27977 w 802211"/>
                <a:gd name="connsiteY4-380" fmla="*/ 815791 h 976186"/>
                <a:gd name="connsiteX0-381" fmla="*/ 27977 w 802211"/>
                <a:gd name="connsiteY0-382" fmla="*/ 815791 h 815791"/>
                <a:gd name="connsiteX1-383" fmla="*/ 302601 w 802211"/>
                <a:gd name="connsiteY1-384" fmla="*/ 11688 h 815791"/>
                <a:gd name="connsiteX2-385" fmla="*/ 802211 w 802211"/>
                <a:gd name="connsiteY2-386" fmla="*/ 0 h 815791"/>
                <a:gd name="connsiteX3-387" fmla="*/ 236294 w 802211"/>
                <a:gd name="connsiteY3-388" fmla="*/ 808828 h 815791"/>
                <a:gd name="connsiteX4-389" fmla="*/ 27977 w 802211"/>
                <a:gd name="connsiteY4-390" fmla="*/ 815791 h 815791"/>
                <a:gd name="connsiteX0-391" fmla="*/ 27977 w 802211"/>
                <a:gd name="connsiteY0-392" fmla="*/ 815791 h 815791"/>
                <a:gd name="connsiteX1-393" fmla="*/ 302601 w 802211"/>
                <a:gd name="connsiteY1-394" fmla="*/ 11688 h 815791"/>
                <a:gd name="connsiteX2-395" fmla="*/ 802211 w 802211"/>
                <a:gd name="connsiteY2-396" fmla="*/ 0 h 815791"/>
                <a:gd name="connsiteX3-397" fmla="*/ 236294 w 802211"/>
                <a:gd name="connsiteY3-398" fmla="*/ 808828 h 815791"/>
                <a:gd name="connsiteX4-399" fmla="*/ 27977 w 802211"/>
                <a:gd name="connsiteY4-400" fmla="*/ 815791 h 815791"/>
                <a:gd name="connsiteX0-401" fmla="*/ 27977 w 802211"/>
                <a:gd name="connsiteY0-402" fmla="*/ 815791 h 815791"/>
                <a:gd name="connsiteX1-403" fmla="*/ 302601 w 802211"/>
                <a:gd name="connsiteY1-404" fmla="*/ 11688 h 815791"/>
                <a:gd name="connsiteX2-405" fmla="*/ 802211 w 802211"/>
                <a:gd name="connsiteY2-406" fmla="*/ 0 h 815791"/>
                <a:gd name="connsiteX3-407" fmla="*/ 236294 w 802211"/>
                <a:gd name="connsiteY3-408" fmla="*/ 808828 h 815791"/>
                <a:gd name="connsiteX4-409" fmla="*/ 27977 w 802211"/>
                <a:gd name="connsiteY4-410" fmla="*/ 815791 h 815791"/>
                <a:gd name="connsiteX0-411" fmla="*/ 27977 w 802211"/>
                <a:gd name="connsiteY0-412" fmla="*/ 828714 h 828714"/>
                <a:gd name="connsiteX1-413" fmla="*/ 302601 w 802211"/>
                <a:gd name="connsiteY1-414" fmla="*/ 0 h 828714"/>
                <a:gd name="connsiteX2-415" fmla="*/ 802211 w 802211"/>
                <a:gd name="connsiteY2-416" fmla="*/ 12923 h 828714"/>
                <a:gd name="connsiteX3-417" fmla="*/ 236294 w 802211"/>
                <a:gd name="connsiteY3-418" fmla="*/ 821751 h 828714"/>
                <a:gd name="connsiteX4-419" fmla="*/ 27977 w 802211"/>
                <a:gd name="connsiteY4-420" fmla="*/ 828714 h 828714"/>
                <a:gd name="connsiteX0-421" fmla="*/ 56213 w 830447"/>
                <a:gd name="connsiteY0-422" fmla="*/ 828714 h 828714"/>
                <a:gd name="connsiteX1-423" fmla="*/ 330837 w 830447"/>
                <a:gd name="connsiteY1-424" fmla="*/ 0 h 828714"/>
                <a:gd name="connsiteX2-425" fmla="*/ 830447 w 830447"/>
                <a:gd name="connsiteY2-426" fmla="*/ 12923 h 828714"/>
                <a:gd name="connsiteX3-427" fmla="*/ 264530 w 830447"/>
                <a:gd name="connsiteY3-428" fmla="*/ 821751 h 828714"/>
                <a:gd name="connsiteX4-429" fmla="*/ 56213 w 830447"/>
                <a:gd name="connsiteY4-430" fmla="*/ 828714 h 828714"/>
                <a:gd name="connsiteX0-431" fmla="*/ 64130 w 789139"/>
                <a:gd name="connsiteY0-432" fmla="*/ 794258 h 821751"/>
                <a:gd name="connsiteX1-433" fmla="*/ 289529 w 789139"/>
                <a:gd name="connsiteY1-434" fmla="*/ 0 h 821751"/>
                <a:gd name="connsiteX2-435" fmla="*/ 789139 w 789139"/>
                <a:gd name="connsiteY2-436" fmla="*/ 12923 h 821751"/>
                <a:gd name="connsiteX3-437" fmla="*/ 223222 w 789139"/>
                <a:gd name="connsiteY3-438" fmla="*/ 821751 h 821751"/>
                <a:gd name="connsiteX4-439" fmla="*/ 64130 w 789139"/>
                <a:gd name="connsiteY4-440" fmla="*/ 794258 h 821751"/>
                <a:gd name="connsiteX0-441" fmla="*/ 0 w 725009"/>
                <a:gd name="connsiteY0-442" fmla="*/ 794258 h 821751"/>
                <a:gd name="connsiteX1-443" fmla="*/ 225399 w 725009"/>
                <a:gd name="connsiteY1-444" fmla="*/ 0 h 821751"/>
                <a:gd name="connsiteX2-445" fmla="*/ 725009 w 725009"/>
                <a:gd name="connsiteY2-446" fmla="*/ 12923 h 821751"/>
                <a:gd name="connsiteX3-447" fmla="*/ 159092 w 725009"/>
                <a:gd name="connsiteY3-448" fmla="*/ 821751 h 821751"/>
                <a:gd name="connsiteX4-449" fmla="*/ 0 w 725009"/>
                <a:gd name="connsiteY4-450" fmla="*/ 794258 h 821751"/>
                <a:gd name="connsiteX0-451" fmla="*/ 0 w 725009"/>
                <a:gd name="connsiteY0-452" fmla="*/ 1203768 h 1231261"/>
                <a:gd name="connsiteX1-453" fmla="*/ 225399 w 725009"/>
                <a:gd name="connsiteY1-454" fmla="*/ 0 h 1231261"/>
                <a:gd name="connsiteX2-455" fmla="*/ 725009 w 725009"/>
                <a:gd name="connsiteY2-456" fmla="*/ 422433 h 1231261"/>
                <a:gd name="connsiteX3-457" fmla="*/ 159092 w 725009"/>
                <a:gd name="connsiteY3-458" fmla="*/ 1231261 h 1231261"/>
                <a:gd name="connsiteX4-459" fmla="*/ 0 w 725009"/>
                <a:gd name="connsiteY4-460" fmla="*/ 1203768 h 1231261"/>
                <a:gd name="connsiteX0-461" fmla="*/ 0 w 725009"/>
                <a:gd name="connsiteY0-462" fmla="*/ 1217334 h 1244827"/>
                <a:gd name="connsiteX1-463" fmla="*/ 225399 w 725009"/>
                <a:gd name="connsiteY1-464" fmla="*/ 13566 h 1244827"/>
                <a:gd name="connsiteX2-465" fmla="*/ 725009 w 725009"/>
                <a:gd name="connsiteY2-466" fmla="*/ 571 h 1244827"/>
                <a:gd name="connsiteX3-467" fmla="*/ 159092 w 725009"/>
                <a:gd name="connsiteY3-468" fmla="*/ 1244827 h 1244827"/>
                <a:gd name="connsiteX4-469" fmla="*/ 0 w 725009"/>
                <a:gd name="connsiteY4-470" fmla="*/ 1217334 h 1244827"/>
                <a:gd name="connsiteX0-471" fmla="*/ 0 w 725009"/>
                <a:gd name="connsiteY0-472" fmla="*/ 1217334 h 1244827"/>
                <a:gd name="connsiteX1-473" fmla="*/ 225399 w 725009"/>
                <a:gd name="connsiteY1-474" fmla="*/ 13566 h 1244827"/>
                <a:gd name="connsiteX2-475" fmla="*/ 725009 w 725009"/>
                <a:gd name="connsiteY2-476" fmla="*/ 571 h 1244827"/>
                <a:gd name="connsiteX3-477" fmla="*/ 159092 w 725009"/>
                <a:gd name="connsiteY3-478" fmla="*/ 1244827 h 1244827"/>
                <a:gd name="connsiteX4-479" fmla="*/ 0 w 725009"/>
                <a:gd name="connsiteY4-480" fmla="*/ 1217334 h 1244827"/>
                <a:gd name="connsiteX0-481" fmla="*/ 0 w 725009"/>
                <a:gd name="connsiteY0-482" fmla="*/ 1217334 h 1244827"/>
                <a:gd name="connsiteX1-483" fmla="*/ 225399 w 725009"/>
                <a:gd name="connsiteY1-484" fmla="*/ 13566 h 1244827"/>
                <a:gd name="connsiteX2-485" fmla="*/ 725009 w 725009"/>
                <a:gd name="connsiteY2-486" fmla="*/ 571 h 1244827"/>
                <a:gd name="connsiteX3-487" fmla="*/ 159092 w 725009"/>
                <a:gd name="connsiteY3-488" fmla="*/ 1244827 h 1244827"/>
                <a:gd name="connsiteX4-489" fmla="*/ 0 w 725009"/>
                <a:gd name="connsiteY4-490" fmla="*/ 1217334 h 1244827"/>
                <a:gd name="connsiteX0-491" fmla="*/ 0 w 725009"/>
                <a:gd name="connsiteY0-492" fmla="*/ 1217334 h 1244827"/>
                <a:gd name="connsiteX1-493" fmla="*/ 225399 w 725009"/>
                <a:gd name="connsiteY1-494" fmla="*/ 13566 h 1244827"/>
                <a:gd name="connsiteX2-495" fmla="*/ 725009 w 725009"/>
                <a:gd name="connsiteY2-496" fmla="*/ 571 h 1244827"/>
                <a:gd name="connsiteX3-497" fmla="*/ 159092 w 725009"/>
                <a:gd name="connsiteY3-498" fmla="*/ 1244827 h 1244827"/>
                <a:gd name="connsiteX4-499" fmla="*/ 0 w 725009"/>
                <a:gd name="connsiteY4-500" fmla="*/ 1217334 h 1244827"/>
                <a:gd name="connsiteX0-501" fmla="*/ 0 w 725009"/>
                <a:gd name="connsiteY0-502" fmla="*/ 1217334 h 1244827"/>
                <a:gd name="connsiteX1-503" fmla="*/ 225399 w 725009"/>
                <a:gd name="connsiteY1-504" fmla="*/ 13566 h 1244827"/>
                <a:gd name="connsiteX2-505" fmla="*/ 725009 w 725009"/>
                <a:gd name="connsiteY2-506" fmla="*/ 571 h 1244827"/>
                <a:gd name="connsiteX3-507" fmla="*/ 159092 w 725009"/>
                <a:gd name="connsiteY3-508" fmla="*/ 1244827 h 1244827"/>
                <a:gd name="connsiteX4-509" fmla="*/ 0 w 725009"/>
                <a:gd name="connsiteY4-510" fmla="*/ 1217334 h 1244827"/>
                <a:gd name="connsiteX0-511" fmla="*/ 0 w 725009"/>
                <a:gd name="connsiteY0-512" fmla="*/ 1217334 h 1244827"/>
                <a:gd name="connsiteX1-513" fmla="*/ 225399 w 725009"/>
                <a:gd name="connsiteY1-514" fmla="*/ 13566 h 1244827"/>
                <a:gd name="connsiteX2-515" fmla="*/ 725009 w 725009"/>
                <a:gd name="connsiteY2-516" fmla="*/ 571 h 1244827"/>
                <a:gd name="connsiteX3-517" fmla="*/ 159092 w 725009"/>
                <a:gd name="connsiteY3-518" fmla="*/ 1244827 h 1244827"/>
                <a:gd name="connsiteX4-519" fmla="*/ 0 w 725009"/>
                <a:gd name="connsiteY4-520" fmla="*/ 1217334 h 1244827"/>
                <a:gd name="connsiteX0-521" fmla="*/ 0 w 725009"/>
                <a:gd name="connsiteY0-522" fmla="*/ 1203768 h 1231261"/>
                <a:gd name="connsiteX1-523" fmla="*/ 225399 w 725009"/>
                <a:gd name="connsiteY1-524" fmla="*/ 0 h 1231261"/>
                <a:gd name="connsiteX2-525" fmla="*/ 725009 w 725009"/>
                <a:gd name="connsiteY2-526" fmla="*/ 129782 h 1231261"/>
                <a:gd name="connsiteX3-527" fmla="*/ 159092 w 725009"/>
                <a:gd name="connsiteY3-528" fmla="*/ 1231261 h 1231261"/>
                <a:gd name="connsiteX4-529" fmla="*/ 0 w 725009"/>
                <a:gd name="connsiteY4-530" fmla="*/ 1203768 h 1231261"/>
                <a:gd name="connsiteX0-531" fmla="*/ 0 w 725009"/>
                <a:gd name="connsiteY0-532" fmla="*/ 1203768 h 1231261"/>
                <a:gd name="connsiteX1-533" fmla="*/ 225399 w 725009"/>
                <a:gd name="connsiteY1-534" fmla="*/ 0 h 1231261"/>
                <a:gd name="connsiteX2-535" fmla="*/ 725009 w 725009"/>
                <a:gd name="connsiteY2-536" fmla="*/ 129782 h 1231261"/>
                <a:gd name="connsiteX3-537" fmla="*/ 159092 w 725009"/>
                <a:gd name="connsiteY3-538" fmla="*/ 1231261 h 1231261"/>
                <a:gd name="connsiteX4-539" fmla="*/ 0 w 725009"/>
                <a:gd name="connsiteY4-540" fmla="*/ 1203768 h 1231261"/>
                <a:gd name="connsiteX0-541" fmla="*/ 0 w 725009"/>
                <a:gd name="connsiteY0-542" fmla="*/ 1203768 h 1231261"/>
                <a:gd name="connsiteX1-543" fmla="*/ 225399 w 725009"/>
                <a:gd name="connsiteY1-544" fmla="*/ 0 h 1231261"/>
                <a:gd name="connsiteX2-545" fmla="*/ 725009 w 725009"/>
                <a:gd name="connsiteY2-546" fmla="*/ 129782 h 1231261"/>
                <a:gd name="connsiteX3-547" fmla="*/ 159092 w 725009"/>
                <a:gd name="connsiteY3-548" fmla="*/ 1231261 h 1231261"/>
                <a:gd name="connsiteX4-549" fmla="*/ 0 w 725009"/>
                <a:gd name="connsiteY4-550" fmla="*/ 1203768 h 1231261"/>
                <a:gd name="connsiteX0-551" fmla="*/ 0 w 725497"/>
                <a:gd name="connsiteY0-552" fmla="*/ 1279028 h 1306521"/>
                <a:gd name="connsiteX1-553" fmla="*/ 225399 w 725497"/>
                <a:gd name="connsiteY1-554" fmla="*/ 75260 h 1306521"/>
                <a:gd name="connsiteX2-555" fmla="*/ 396193 w 725497"/>
                <a:gd name="connsiteY2-556" fmla="*/ 156799 h 1306521"/>
                <a:gd name="connsiteX3-557" fmla="*/ 725009 w 725497"/>
                <a:gd name="connsiteY3-558" fmla="*/ 205042 h 1306521"/>
                <a:gd name="connsiteX4-559" fmla="*/ 159092 w 725497"/>
                <a:gd name="connsiteY4-560" fmla="*/ 1306521 h 1306521"/>
                <a:gd name="connsiteX5-561" fmla="*/ 0 w 725497"/>
                <a:gd name="connsiteY5-562" fmla="*/ 1279028 h 1306521"/>
                <a:gd name="connsiteX0-563" fmla="*/ 0 w 725239"/>
                <a:gd name="connsiteY0-564" fmla="*/ 1295668 h 1323161"/>
                <a:gd name="connsiteX1-565" fmla="*/ 225399 w 725239"/>
                <a:gd name="connsiteY1-566" fmla="*/ 91900 h 1323161"/>
                <a:gd name="connsiteX2-567" fmla="*/ 725009 w 725239"/>
                <a:gd name="connsiteY2-568" fmla="*/ 221682 h 1323161"/>
                <a:gd name="connsiteX3-569" fmla="*/ 159092 w 725239"/>
                <a:gd name="connsiteY3-570" fmla="*/ 1323161 h 1323161"/>
                <a:gd name="connsiteX4-571" fmla="*/ 0 w 725239"/>
                <a:gd name="connsiteY4-572" fmla="*/ 1295668 h 1323161"/>
                <a:gd name="connsiteX0-573" fmla="*/ 0 w 725221"/>
                <a:gd name="connsiteY0-574" fmla="*/ 1210552 h 1238045"/>
                <a:gd name="connsiteX1-575" fmla="*/ 191583 w 725221"/>
                <a:gd name="connsiteY1-576" fmla="*/ 153319 h 1238045"/>
                <a:gd name="connsiteX2-577" fmla="*/ 725009 w 725221"/>
                <a:gd name="connsiteY2-578" fmla="*/ 136566 h 1238045"/>
                <a:gd name="connsiteX3-579" fmla="*/ 159092 w 725221"/>
                <a:gd name="connsiteY3-580" fmla="*/ 1238045 h 1238045"/>
                <a:gd name="connsiteX4-581" fmla="*/ 0 w 725221"/>
                <a:gd name="connsiteY4-582" fmla="*/ 1210552 h 1238045"/>
                <a:gd name="connsiteX0-583" fmla="*/ 0 w 725305"/>
                <a:gd name="connsiteY0-584" fmla="*/ 1158512 h 1186005"/>
                <a:gd name="connsiteX1-585" fmla="*/ 191583 w 725305"/>
                <a:gd name="connsiteY1-586" fmla="*/ 101279 h 1186005"/>
                <a:gd name="connsiteX2-587" fmla="*/ 725009 w 725305"/>
                <a:gd name="connsiteY2-588" fmla="*/ 84526 h 1186005"/>
                <a:gd name="connsiteX3-589" fmla="*/ 159092 w 725305"/>
                <a:gd name="connsiteY3-590" fmla="*/ 1186005 h 1186005"/>
                <a:gd name="connsiteX4-591" fmla="*/ 0 w 725305"/>
                <a:gd name="connsiteY4-592" fmla="*/ 1158512 h 1186005"/>
                <a:gd name="connsiteX0-593" fmla="*/ 0 w 725009"/>
                <a:gd name="connsiteY0-594" fmla="*/ 1073986 h 1101479"/>
                <a:gd name="connsiteX1-595" fmla="*/ 191583 w 725009"/>
                <a:gd name="connsiteY1-596" fmla="*/ 16753 h 1101479"/>
                <a:gd name="connsiteX2-597" fmla="*/ 725009 w 725009"/>
                <a:gd name="connsiteY2-598" fmla="*/ 0 h 1101479"/>
                <a:gd name="connsiteX3-599" fmla="*/ 159092 w 725009"/>
                <a:gd name="connsiteY3-600" fmla="*/ 1101479 h 1101479"/>
                <a:gd name="connsiteX4-601" fmla="*/ 0 w 725009"/>
                <a:gd name="connsiteY4-602" fmla="*/ 1073986 h 1101479"/>
                <a:gd name="connsiteX0-603" fmla="*/ 0 w 725009"/>
                <a:gd name="connsiteY0-604" fmla="*/ 1073986 h 1101479"/>
                <a:gd name="connsiteX1-605" fmla="*/ 206612 w 725009"/>
                <a:gd name="connsiteY1-606" fmla="*/ 1724 h 1101479"/>
                <a:gd name="connsiteX2-607" fmla="*/ 725009 w 725009"/>
                <a:gd name="connsiteY2-608" fmla="*/ 0 h 1101479"/>
                <a:gd name="connsiteX3-609" fmla="*/ 159092 w 725009"/>
                <a:gd name="connsiteY3-610" fmla="*/ 1101479 h 1101479"/>
                <a:gd name="connsiteX4-611" fmla="*/ 0 w 725009"/>
                <a:gd name="connsiteY4-612" fmla="*/ 1073986 h 1101479"/>
                <a:gd name="connsiteX0-613" fmla="*/ 0 w 725009"/>
                <a:gd name="connsiteY0-614" fmla="*/ 1073986 h 1101479"/>
                <a:gd name="connsiteX1-615" fmla="*/ 206612 w 725009"/>
                <a:gd name="connsiteY1-616" fmla="*/ 1724 h 1101479"/>
                <a:gd name="connsiteX2-617" fmla="*/ 725009 w 725009"/>
                <a:gd name="connsiteY2-618" fmla="*/ 0 h 1101479"/>
                <a:gd name="connsiteX3-619" fmla="*/ 159092 w 725009"/>
                <a:gd name="connsiteY3-620" fmla="*/ 1101479 h 1101479"/>
                <a:gd name="connsiteX4-621" fmla="*/ 0 w 725009"/>
                <a:gd name="connsiteY4-622" fmla="*/ 1073986 h 1101479"/>
                <a:gd name="connsiteX0-623" fmla="*/ 0 w 725009"/>
                <a:gd name="connsiteY0-624" fmla="*/ 1073986 h 1101479"/>
                <a:gd name="connsiteX1-625" fmla="*/ 206612 w 725009"/>
                <a:gd name="connsiteY1-626" fmla="*/ 1724 h 1101479"/>
                <a:gd name="connsiteX2-627" fmla="*/ 725009 w 725009"/>
                <a:gd name="connsiteY2-628" fmla="*/ 0 h 1101479"/>
                <a:gd name="connsiteX3-629" fmla="*/ 159092 w 725009"/>
                <a:gd name="connsiteY3-630" fmla="*/ 1101479 h 1101479"/>
                <a:gd name="connsiteX4-631" fmla="*/ 0 w 725009"/>
                <a:gd name="connsiteY4-632" fmla="*/ 1073986 h 110147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25009" h="1101479">
                  <a:moveTo>
                    <a:pt x="0" y="1073986"/>
                  </a:moveTo>
                  <a:cubicBezTo>
                    <a:pt x="95638" y="589814"/>
                    <a:pt x="96800" y="618448"/>
                    <a:pt x="206612" y="1724"/>
                  </a:cubicBezTo>
                  <a:cubicBezTo>
                    <a:pt x="451440" y="14348"/>
                    <a:pt x="499346" y="35256"/>
                    <a:pt x="725009" y="0"/>
                  </a:cubicBezTo>
                  <a:cubicBezTo>
                    <a:pt x="326141" y="749497"/>
                    <a:pt x="642687" y="159790"/>
                    <a:pt x="159092" y="1101479"/>
                  </a:cubicBezTo>
                  <a:cubicBezTo>
                    <a:pt x="24807" y="1072843"/>
                    <a:pt x="92525" y="1088071"/>
                    <a:pt x="0" y="1073986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91" name="Freeform 290"/>
            <p:cNvSpPr/>
            <p:nvPr/>
          </p:nvSpPr>
          <p:spPr>
            <a:xfrm>
              <a:off x="4300767" y="4956362"/>
              <a:ext cx="514307" cy="577758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197928 w 503138"/>
                <a:gd name="connsiteY0-372" fmla="*/ 961687 h 964568"/>
                <a:gd name="connsiteX1-373" fmla="*/ 0 w 503138"/>
                <a:gd name="connsiteY1-374" fmla="*/ 70 h 964568"/>
                <a:gd name="connsiteX2-375" fmla="*/ 503138 w 503138"/>
                <a:gd name="connsiteY2-376" fmla="*/ 154187 h 964568"/>
                <a:gd name="connsiteX3-377" fmla="*/ 273339 w 503138"/>
                <a:gd name="connsiteY3-378" fmla="*/ 964568 h 964568"/>
                <a:gd name="connsiteX4-379" fmla="*/ 197928 w 503138"/>
                <a:gd name="connsiteY4-380" fmla="*/ 961687 h 964568"/>
                <a:gd name="connsiteX0-381" fmla="*/ 201456 w 506666"/>
                <a:gd name="connsiteY0-382" fmla="*/ 807500 h 810381"/>
                <a:gd name="connsiteX1-383" fmla="*/ 0 w 506666"/>
                <a:gd name="connsiteY1-384" fmla="*/ 15216 h 810381"/>
                <a:gd name="connsiteX2-385" fmla="*/ 506666 w 506666"/>
                <a:gd name="connsiteY2-386" fmla="*/ 0 h 810381"/>
                <a:gd name="connsiteX3-387" fmla="*/ 276867 w 506666"/>
                <a:gd name="connsiteY3-388" fmla="*/ 810381 h 810381"/>
                <a:gd name="connsiteX4-389" fmla="*/ 201456 w 506666"/>
                <a:gd name="connsiteY4-390" fmla="*/ 807500 h 810381"/>
                <a:gd name="connsiteX0-391" fmla="*/ 201456 w 506666"/>
                <a:gd name="connsiteY0-392" fmla="*/ 807500 h 811593"/>
                <a:gd name="connsiteX1-393" fmla="*/ 0 w 506666"/>
                <a:gd name="connsiteY1-394" fmla="*/ 15216 h 811593"/>
                <a:gd name="connsiteX2-395" fmla="*/ 506666 w 506666"/>
                <a:gd name="connsiteY2-396" fmla="*/ 0 h 811593"/>
                <a:gd name="connsiteX3-397" fmla="*/ 276867 w 506666"/>
                <a:gd name="connsiteY3-398" fmla="*/ 810381 h 811593"/>
                <a:gd name="connsiteX4-399" fmla="*/ 201456 w 506666"/>
                <a:gd name="connsiteY4-400" fmla="*/ 807500 h 811593"/>
                <a:gd name="connsiteX0-401" fmla="*/ 135576 w 506666"/>
                <a:gd name="connsiteY0-402" fmla="*/ 818480 h 818480"/>
                <a:gd name="connsiteX1-403" fmla="*/ 0 w 506666"/>
                <a:gd name="connsiteY1-404" fmla="*/ 15216 h 818480"/>
                <a:gd name="connsiteX2-405" fmla="*/ 506666 w 506666"/>
                <a:gd name="connsiteY2-406" fmla="*/ 0 h 818480"/>
                <a:gd name="connsiteX3-407" fmla="*/ 276867 w 506666"/>
                <a:gd name="connsiteY3-408" fmla="*/ 810381 h 818480"/>
                <a:gd name="connsiteX4-409" fmla="*/ 135576 w 506666"/>
                <a:gd name="connsiteY4-410" fmla="*/ 818480 h 818480"/>
                <a:gd name="connsiteX0-411" fmla="*/ 135576 w 506666"/>
                <a:gd name="connsiteY0-412" fmla="*/ 818480 h 818480"/>
                <a:gd name="connsiteX1-413" fmla="*/ 0 w 506666"/>
                <a:gd name="connsiteY1-414" fmla="*/ 15216 h 818480"/>
                <a:gd name="connsiteX2-415" fmla="*/ 506666 w 506666"/>
                <a:gd name="connsiteY2-416" fmla="*/ 0 h 818480"/>
                <a:gd name="connsiteX3-417" fmla="*/ 331766 w 506666"/>
                <a:gd name="connsiteY3-418" fmla="*/ 803061 h 818480"/>
                <a:gd name="connsiteX4-419" fmla="*/ 135576 w 506666"/>
                <a:gd name="connsiteY4-420" fmla="*/ 818480 h 818480"/>
                <a:gd name="connsiteX0-421" fmla="*/ 135576 w 506666"/>
                <a:gd name="connsiteY0-422" fmla="*/ 818480 h 818480"/>
                <a:gd name="connsiteX1-423" fmla="*/ 0 w 506666"/>
                <a:gd name="connsiteY1-424" fmla="*/ 15216 h 818480"/>
                <a:gd name="connsiteX2-425" fmla="*/ 506666 w 506666"/>
                <a:gd name="connsiteY2-426" fmla="*/ 0 h 818480"/>
                <a:gd name="connsiteX3-427" fmla="*/ 331766 w 506666"/>
                <a:gd name="connsiteY3-428" fmla="*/ 803061 h 818480"/>
                <a:gd name="connsiteX4-429" fmla="*/ 135576 w 506666"/>
                <a:gd name="connsiteY4-430" fmla="*/ 818480 h 818480"/>
                <a:gd name="connsiteX0-431" fmla="*/ 135576 w 506666"/>
                <a:gd name="connsiteY0-432" fmla="*/ 818480 h 818480"/>
                <a:gd name="connsiteX1-433" fmla="*/ 0 w 506666"/>
                <a:gd name="connsiteY1-434" fmla="*/ 15216 h 818480"/>
                <a:gd name="connsiteX2-435" fmla="*/ 506666 w 506666"/>
                <a:gd name="connsiteY2-436" fmla="*/ 0 h 818480"/>
                <a:gd name="connsiteX3-437" fmla="*/ 331766 w 506666"/>
                <a:gd name="connsiteY3-438" fmla="*/ 803061 h 818480"/>
                <a:gd name="connsiteX4-439" fmla="*/ 135576 w 506666"/>
                <a:gd name="connsiteY4-440" fmla="*/ 818480 h 818480"/>
                <a:gd name="connsiteX0-441" fmla="*/ 135576 w 506666"/>
                <a:gd name="connsiteY0-442" fmla="*/ 818480 h 818480"/>
                <a:gd name="connsiteX1-443" fmla="*/ 0 w 506666"/>
                <a:gd name="connsiteY1-444" fmla="*/ 7896 h 818480"/>
                <a:gd name="connsiteX2-445" fmla="*/ 506666 w 506666"/>
                <a:gd name="connsiteY2-446" fmla="*/ 0 h 818480"/>
                <a:gd name="connsiteX3-447" fmla="*/ 331766 w 506666"/>
                <a:gd name="connsiteY3-448" fmla="*/ 803061 h 818480"/>
                <a:gd name="connsiteX4-449" fmla="*/ 135576 w 506666"/>
                <a:gd name="connsiteY4-450" fmla="*/ 818480 h 818480"/>
                <a:gd name="connsiteX0-451" fmla="*/ 135576 w 506666"/>
                <a:gd name="connsiteY0-452" fmla="*/ 818480 h 818480"/>
                <a:gd name="connsiteX1-453" fmla="*/ 0 w 506666"/>
                <a:gd name="connsiteY1-454" fmla="*/ 7896 h 818480"/>
                <a:gd name="connsiteX2-455" fmla="*/ 506666 w 506666"/>
                <a:gd name="connsiteY2-456" fmla="*/ 0 h 818480"/>
                <a:gd name="connsiteX3-457" fmla="*/ 331766 w 506666"/>
                <a:gd name="connsiteY3-458" fmla="*/ 803061 h 818480"/>
                <a:gd name="connsiteX4-459" fmla="*/ 135576 w 506666"/>
                <a:gd name="connsiteY4-460" fmla="*/ 818480 h 818480"/>
                <a:gd name="connsiteX0-461" fmla="*/ 45472 w 559302"/>
                <a:gd name="connsiteY0-462" fmla="*/ 807500 h 807500"/>
                <a:gd name="connsiteX1-463" fmla="*/ 52636 w 559302"/>
                <a:gd name="connsiteY1-464" fmla="*/ 7896 h 807500"/>
                <a:gd name="connsiteX2-465" fmla="*/ 559302 w 559302"/>
                <a:gd name="connsiteY2-466" fmla="*/ 0 h 807500"/>
                <a:gd name="connsiteX3-467" fmla="*/ 384402 w 559302"/>
                <a:gd name="connsiteY3-468" fmla="*/ 803061 h 807500"/>
                <a:gd name="connsiteX4-469" fmla="*/ 45472 w 559302"/>
                <a:gd name="connsiteY4-470" fmla="*/ 807500 h 807500"/>
                <a:gd name="connsiteX0-471" fmla="*/ 21974 w 535804"/>
                <a:gd name="connsiteY0-472" fmla="*/ 807500 h 807500"/>
                <a:gd name="connsiteX1-473" fmla="*/ 29138 w 535804"/>
                <a:gd name="connsiteY1-474" fmla="*/ 7896 h 807500"/>
                <a:gd name="connsiteX2-475" fmla="*/ 535804 w 535804"/>
                <a:gd name="connsiteY2-476" fmla="*/ 0 h 807500"/>
                <a:gd name="connsiteX3-477" fmla="*/ 360904 w 535804"/>
                <a:gd name="connsiteY3-478" fmla="*/ 803061 h 807500"/>
                <a:gd name="connsiteX4-479" fmla="*/ 21974 w 535804"/>
                <a:gd name="connsiteY4-480" fmla="*/ 807500 h 807500"/>
                <a:gd name="connsiteX0-481" fmla="*/ 128256 w 506666"/>
                <a:gd name="connsiteY0-482" fmla="*/ 829461 h 829461"/>
                <a:gd name="connsiteX1-483" fmla="*/ 0 w 506666"/>
                <a:gd name="connsiteY1-484" fmla="*/ 7896 h 829461"/>
                <a:gd name="connsiteX2-485" fmla="*/ 506666 w 506666"/>
                <a:gd name="connsiteY2-486" fmla="*/ 0 h 829461"/>
                <a:gd name="connsiteX3-487" fmla="*/ 331766 w 506666"/>
                <a:gd name="connsiteY3-488" fmla="*/ 803061 h 829461"/>
                <a:gd name="connsiteX4-489" fmla="*/ 128256 w 506666"/>
                <a:gd name="connsiteY4-490" fmla="*/ 829461 h 829461"/>
                <a:gd name="connsiteX0-491" fmla="*/ 128256 w 506666"/>
                <a:gd name="connsiteY0-492" fmla="*/ 829461 h 829461"/>
                <a:gd name="connsiteX1-493" fmla="*/ 0 w 506666"/>
                <a:gd name="connsiteY1-494" fmla="*/ 7896 h 829461"/>
                <a:gd name="connsiteX2-495" fmla="*/ 506666 w 506666"/>
                <a:gd name="connsiteY2-496" fmla="*/ 0 h 829461"/>
                <a:gd name="connsiteX3-497" fmla="*/ 331766 w 506666"/>
                <a:gd name="connsiteY3-498" fmla="*/ 803061 h 829461"/>
                <a:gd name="connsiteX4-499" fmla="*/ 128256 w 506666"/>
                <a:gd name="connsiteY4-500" fmla="*/ 829461 h 829461"/>
                <a:gd name="connsiteX0-501" fmla="*/ 128256 w 506666"/>
                <a:gd name="connsiteY0-502" fmla="*/ 829461 h 829461"/>
                <a:gd name="connsiteX1-503" fmla="*/ 0 w 506666"/>
                <a:gd name="connsiteY1-504" fmla="*/ 7896 h 829461"/>
                <a:gd name="connsiteX2-505" fmla="*/ 506666 w 506666"/>
                <a:gd name="connsiteY2-506" fmla="*/ 0 h 829461"/>
                <a:gd name="connsiteX3-507" fmla="*/ 331766 w 506666"/>
                <a:gd name="connsiteY3-508" fmla="*/ 803061 h 829461"/>
                <a:gd name="connsiteX4-509" fmla="*/ 128256 w 506666"/>
                <a:gd name="connsiteY4-510" fmla="*/ 829461 h 829461"/>
                <a:gd name="connsiteX0-511" fmla="*/ 128256 w 506666"/>
                <a:gd name="connsiteY0-512" fmla="*/ 829461 h 830473"/>
                <a:gd name="connsiteX1-513" fmla="*/ 0 w 506666"/>
                <a:gd name="connsiteY1-514" fmla="*/ 7896 h 830473"/>
                <a:gd name="connsiteX2-515" fmla="*/ 506666 w 506666"/>
                <a:gd name="connsiteY2-516" fmla="*/ 0 h 830473"/>
                <a:gd name="connsiteX3-517" fmla="*/ 331766 w 506666"/>
                <a:gd name="connsiteY3-518" fmla="*/ 828681 h 830473"/>
                <a:gd name="connsiteX4-519" fmla="*/ 128256 w 506666"/>
                <a:gd name="connsiteY4-520" fmla="*/ 829461 h 830473"/>
                <a:gd name="connsiteX0-521" fmla="*/ 128256 w 506666"/>
                <a:gd name="connsiteY0-522" fmla="*/ 829461 h 830473"/>
                <a:gd name="connsiteX1-523" fmla="*/ 0 w 506666"/>
                <a:gd name="connsiteY1-524" fmla="*/ 7896 h 830473"/>
                <a:gd name="connsiteX2-525" fmla="*/ 506666 w 506666"/>
                <a:gd name="connsiteY2-526" fmla="*/ 0 h 830473"/>
                <a:gd name="connsiteX3-527" fmla="*/ 331766 w 506666"/>
                <a:gd name="connsiteY3-528" fmla="*/ 828681 h 830473"/>
                <a:gd name="connsiteX4-529" fmla="*/ 128256 w 506666"/>
                <a:gd name="connsiteY4-530" fmla="*/ 829461 h 830473"/>
                <a:gd name="connsiteX0-531" fmla="*/ 128256 w 506666"/>
                <a:gd name="connsiteY0-532" fmla="*/ 821565 h 822577"/>
                <a:gd name="connsiteX1-533" fmla="*/ 0 w 506666"/>
                <a:gd name="connsiteY1-534" fmla="*/ 0 h 822577"/>
                <a:gd name="connsiteX2-535" fmla="*/ 506666 w 506666"/>
                <a:gd name="connsiteY2-536" fmla="*/ 255115 h 822577"/>
                <a:gd name="connsiteX3-537" fmla="*/ 331766 w 506666"/>
                <a:gd name="connsiteY3-538" fmla="*/ 820785 h 822577"/>
                <a:gd name="connsiteX4-539" fmla="*/ 128256 w 506666"/>
                <a:gd name="connsiteY4-540" fmla="*/ 821565 h 822577"/>
                <a:gd name="connsiteX0-541" fmla="*/ 128256 w 506666"/>
                <a:gd name="connsiteY0-542" fmla="*/ 821565 h 822577"/>
                <a:gd name="connsiteX1-543" fmla="*/ 0 w 506666"/>
                <a:gd name="connsiteY1-544" fmla="*/ 0 h 822577"/>
                <a:gd name="connsiteX2-545" fmla="*/ 506666 w 506666"/>
                <a:gd name="connsiteY2-546" fmla="*/ 255115 h 822577"/>
                <a:gd name="connsiteX3-547" fmla="*/ 331766 w 506666"/>
                <a:gd name="connsiteY3-548" fmla="*/ 820785 h 822577"/>
                <a:gd name="connsiteX4-549" fmla="*/ 128256 w 506666"/>
                <a:gd name="connsiteY4-550" fmla="*/ 821565 h 822577"/>
                <a:gd name="connsiteX0-551" fmla="*/ 128256 w 506666"/>
                <a:gd name="connsiteY0-552" fmla="*/ 821565 h 822577"/>
                <a:gd name="connsiteX1-553" fmla="*/ 0 w 506666"/>
                <a:gd name="connsiteY1-554" fmla="*/ 0 h 822577"/>
                <a:gd name="connsiteX2-555" fmla="*/ 506666 w 506666"/>
                <a:gd name="connsiteY2-556" fmla="*/ 255115 h 822577"/>
                <a:gd name="connsiteX3-557" fmla="*/ 331766 w 506666"/>
                <a:gd name="connsiteY3-558" fmla="*/ 820785 h 822577"/>
                <a:gd name="connsiteX4-559" fmla="*/ 128256 w 506666"/>
                <a:gd name="connsiteY4-560" fmla="*/ 821565 h 822577"/>
                <a:gd name="connsiteX0-561" fmla="*/ 135770 w 514180"/>
                <a:gd name="connsiteY0-562" fmla="*/ 577341 h 578353"/>
                <a:gd name="connsiteX1-563" fmla="*/ 0 w 514180"/>
                <a:gd name="connsiteY1-564" fmla="*/ 0 h 578353"/>
                <a:gd name="connsiteX2-565" fmla="*/ 514180 w 514180"/>
                <a:gd name="connsiteY2-566" fmla="*/ 10891 h 578353"/>
                <a:gd name="connsiteX3-567" fmla="*/ 339280 w 514180"/>
                <a:gd name="connsiteY3-568" fmla="*/ 576561 h 578353"/>
                <a:gd name="connsiteX4-569" fmla="*/ 135770 w 514180"/>
                <a:gd name="connsiteY4-570" fmla="*/ 577341 h 578353"/>
                <a:gd name="connsiteX0-571" fmla="*/ 135770 w 514180"/>
                <a:gd name="connsiteY0-572" fmla="*/ 577341 h 578353"/>
                <a:gd name="connsiteX1-573" fmla="*/ 0 w 514180"/>
                <a:gd name="connsiteY1-574" fmla="*/ 0 h 578353"/>
                <a:gd name="connsiteX2-575" fmla="*/ 514180 w 514180"/>
                <a:gd name="connsiteY2-576" fmla="*/ 10891 h 578353"/>
                <a:gd name="connsiteX3-577" fmla="*/ 339280 w 514180"/>
                <a:gd name="connsiteY3-578" fmla="*/ 576561 h 578353"/>
                <a:gd name="connsiteX4-579" fmla="*/ 135770 w 514180"/>
                <a:gd name="connsiteY4-580" fmla="*/ 577341 h 578353"/>
                <a:gd name="connsiteX0-581" fmla="*/ 135770 w 514180"/>
                <a:gd name="connsiteY0-582" fmla="*/ 577341 h 578353"/>
                <a:gd name="connsiteX1-583" fmla="*/ 0 w 514180"/>
                <a:gd name="connsiteY1-584" fmla="*/ 0 h 578353"/>
                <a:gd name="connsiteX2-585" fmla="*/ 514180 w 514180"/>
                <a:gd name="connsiteY2-586" fmla="*/ 10891 h 578353"/>
                <a:gd name="connsiteX3-587" fmla="*/ 339280 w 514180"/>
                <a:gd name="connsiteY3-588" fmla="*/ 576561 h 578353"/>
                <a:gd name="connsiteX4-589" fmla="*/ 135770 w 514180"/>
                <a:gd name="connsiteY4-590" fmla="*/ 577341 h 57835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14180" h="578353">
                  <a:moveTo>
                    <a:pt x="135770" y="577341"/>
                  </a:moveTo>
                  <a:cubicBezTo>
                    <a:pt x="50587" y="214237"/>
                    <a:pt x="96631" y="442038"/>
                    <a:pt x="0" y="0"/>
                  </a:cubicBezTo>
                  <a:lnTo>
                    <a:pt x="514180" y="10891"/>
                  </a:lnTo>
                  <a:cubicBezTo>
                    <a:pt x="417353" y="348331"/>
                    <a:pt x="426658" y="280104"/>
                    <a:pt x="339280" y="576561"/>
                  </a:cubicBezTo>
                  <a:cubicBezTo>
                    <a:pt x="292835" y="580865"/>
                    <a:pt x="203869" y="575875"/>
                    <a:pt x="135770" y="577341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92" name="Freeform 291"/>
            <p:cNvSpPr/>
            <p:nvPr/>
          </p:nvSpPr>
          <p:spPr>
            <a:xfrm>
              <a:off x="3521369" y="4919856"/>
              <a:ext cx="593675" cy="1215832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197928 w 621064"/>
                <a:gd name="connsiteY0-372" fmla="*/ 973305 h 973305"/>
                <a:gd name="connsiteX1-373" fmla="*/ 0 w 621064"/>
                <a:gd name="connsiteY1-374" fmla="*/ 11688 h 973305"/>
                <a:gd name="connsiteX2-375" fmla="*/ 499610 w 621064"/>
                <a:gd name="connsiteY2-376" fmla="*/ 0 h 973305"/>
                <a:gd name="connsiteX3-377" fmla="*/ 558839 w 621064"/>
                <a:gd name="connsiteY3-378" fmla="*/ 754682 h 973305"/>
                <a:gd name="connsiteX4-379" fmla="*/ 197928 w 621064"/>
                <a:gd name="connsiteY4-380" fmla="*/ 973305 h 973305"/>
                <a:gd name="connsiteX0-381" fmla="*/ 197928 w 558839"/>
                <a:gd name="connsiteY0-382" fmla="*/ 973305 h 973305"/>
                <a:gd name="connsiteX1-383" fmla="*/ 0 w 558839"/>
                <a:gd name="connsiteY1-384" fmla="*/ 11688 h 973305"/>
                <a:gd name="connsiteX2-385" fmla="*/ 499610 w 558839"/>
                <a:gd name="connsiteY2-386" fmla="*/ 0 h 973305"/>
                <a:gd name="connsiteX3-387" fmla="*/ 558839 w 558839"/>
                <a:gd name="connsiteY3-388" fmla="*/ 754682 h 973305"/>
                <a:gd name="connsiteX4-389" fmla="*/ 197928 w 558839"/>
                <a:gd name="connsiteY4-390" fmla="*/ 973305 h 973305"/>
                <a:gd name="connsiteX0-391" fmla="*/ 197928 w 558839"/>
                <a:gd name="connsiteY0-392" fmla="*/ 973305 h 973305"/>
                <a:gd name="connsiteX1-393" fmla="*/ 0 w 558839"/>
                <a:gd name="connsiteY1-394" fmla="*/ 11688 h 973305"/>
                <a:gd name="connsiteX2-395" fmla="*/ 499610 w 558839"/>
                <a:gd name="connsiteY2-396" fmla="*/ 0 h 973305"/>
                <a:gd name="connsiteX3-397" fmla="*/ 558839 w 558839"/>
                <a:gd name="connsiteY3-398" fmla="*/ 754682 h 973305"/>
                <a:gd name="connsiteX4-399" fmla="*/ 197928 w 558839"/>
                <a:gd name="connsiteY4-400" fmla="*/ 973305 h 973305"/>
                <a:gd name="connsiteX0-401" fmla="*/ 370213 w 558839"/>
                <a:gd name="connsiteY0-402" fmla="*/ 796102 h 796102"/>
                <a:gd name="connsiteX1-403" fmla="*/ 0 w 558839"/>
                <a:gd name="connsiteY1-404" fmla="*/ 11688 h 796102"/>
                <a:gd name="connsiteX2-405" fmla="*/ 499610 w 558839"/>
                <a:gd name="connsiteY2-406" fmla="*/ 0 h 796102"/>
                <a:gd name="connsiteX3-407" fmla="*/ 558839 w 558839"/>
                <a:gd name="connsiteY3-408" fmla="*/ 754682 h 796102"/>
                <a:gd name="connsiteX4-409" fmla="*/ 370213 w 558839"/>
                <a:gd name="connsiteY4-410" fmla="*/ 796102 h 796102"/>
                <a:gd name="connsiteX0-411" fmla="*/ 370213 w 558839"/>
                <a:gd name="connsiteY0-412" fmla="*/ 796102 h 796102"/>
                <a:gd name="connsiteX1-413" fmla="*/ 0 w 558839"/>
                <a:gd name="connsiteY1-414" fmla="*/ 11688 h 796102"/>
                <a:gd name="connsiteX2-415" fmla="*/ 499610 w 558839"/>
                <a:gd name="connsiteY2-416" fmla="*/ 0 h 796102"/>
                <a:gd name="connsiteX3-417" fmla="*/ 558839 w 558839"/>
                <a:gd name="connsiteY3-418" fmla="*/ 754682 h 796102"/>
                <a:gd name="connsiteX4-419" fmla="*/ 370213 w 558839"/>
                <a:gd name="connsiteY4-420" fmla="*/ 796102 h 796102"/>
                <a:gd name="connsiteX0-421" fmla="*/ 370213 w 558839"/>
                <a:gd name="connsiteY0-422" fmla="*/ 796102 h 796102"/>
                <a:gd name="connsiteX1-423" fmla="*/ 0 w 558839"/>
                <a:gd name="connsiteY1-424" fmla="*/ 11688 h 796102"/>
                <a:gd name="connsiteX2-425" fmla="*/ 499610 w 558839"/>
                <a:gd name="connsiteY2-426" fmla="*/ 0 h 796102"/>
                <a:gd name="connsiteX3-427" fmla="*/ 558839 w 558839"/>
                <a:gd name="connsiteY3-428" fmla="*/ 754682 h 796102"/>
                <a:gd name="connsiteX4-429" fmla="*/ 370213 w 558839"/>
                <a:gd name="connsiteY4-430" fmla="*/ 796102 h 796102"/>
                <a:gd name="connsiteX0-431" fmla="*/ 370213 w 558839"/>
                <a:gd name="connsiteY0-432" fmla="*/ 1315828 h 1315828"/>
                <a:gd name="connsiteX1-433" fmla="*/ 0 w 558839"/>
                <a:gd name="connsiteY1-434" fmla="*/ 531414 h 1315828"/>
                <a:gd name="connsiteX2-435" fmla="*/ 506930 w 558839"/>
                <a:gd name="connsiteY2-436" fmla="*/ 0 h 1315828"/>
                <a:gd name="connsiteX3-437" fmla="*/ 558839 w 558839"/>
                <a:gd name="connsiteY3-438" fmla="*/ 1274408 h 1315828"/>
                <a:gd name="connsiteX4-439" fmla="*/ 370213 w 558839"/>
                <a:gd name="connsiteY4-440" fmla="*/ 1315828 h 1315828"/>
                <a:gd name="connsiteX0-441" fmla="*/ 384853 w 573479"/>
                <a:gd name="connsiteY0-442" fmla="*/ 1326654 h 1326654"/>
                <a:gd name="connsiteX1-443" fmla="*/ 0 w 573479"/>
                <a:gd name="connsiteY1-444" fmla="*/ 554 h 1326654"/>
                <a:gd name="connsiteX2-445" fmla="*/ 521570 w 573479"/>
                <a:gd name="connsiteY2-446" fmla="*/ 10826 h 1326654"/>
                <a:gd name="connsiteX3-447" fmla="*/ 573479 w 573479"/>
                <a:gd name="connsiteY3-448" fmla="*/ 1285234 h 1326654"/>
                <a:gd name="connsiteX4-449" fmla="*/ 384853 w 573479"/>
                <a:gd name="connsiteY4-450" fmla="*/ 1326654 h 1326654"/>
                <a:gd name="connsiteX0-451" fmla="*/ 384853 w 573479"/>
                <a:gd name="connsiteY0-452" fmla="*/ 1326654 h 1326654"/>
                <a:gd name="connsiteX1-453" fmla="*/ 0 w 573479"/>
                <a:gd name="connsiteY1-454" fmla="*/ 554 h 1326654"/>
                <a:gd name="connsiteX2-455" fmla="*/ 521570 w 573479"/>
                <a:gd name="connsiteY2-456" fmla="*/ 10826 h 1326654"/>
                <a:gd name="connsiteX3-457" fmla="*/ 573479 w 573479"/>
                <a:gd name="connsiteY3-458" fmla="*/ 1285234 h 1326654"/>
                <a:gd name="connsiteX4-459" fmla="*/ 384853 w 573479"/>
                <a:gd name="connsiteY4-460" fmla="*/ 1326654 h 1326654"/>
                <a:gd name="connsiteX0-461" fmla="*/ 384853 w 573479"/>
                <a:gd name="connsiteY0-462" fmla="*/ 1326654 h 1326654"/>
                <a:gd name="connsiteX1-463" fmla="*/ 0 w 573479"/>
                <a:gd name="connsiteY1-464" fmla="*/ 554 h 1326654"/>
                <a:gd name="connsiteX2-465" fmla="*/ 521570 w 573479"/>
                <a:gd name="connsiteY2-466" fmla="*/ 10826 h 1326654"/>
                <a:gd name="connsiteX3-467" fmla="*/ 573479 w 573479"/>
                <a:gd name="connsiteY3-468" fmla="*/ 1285234 h 1326654"/>
                <a:gd name="connsiteX4-469" fmla="*/ 384853 w 573479"/>
                <a:gd name="connsiteY4-470" fmla="*/ 1326654 h 1326654"/>
                <a:gd name="connsiteX0-471" fmla="*/ 384853 w 573479"/>
                <a:gd name="connsiteY0-472" fmla="*/ 1326654 h 1326654"/>
                <a:gd name="connsiteX1-473" fmla="*/ 0 w 573479"/>
                <a:gd name="connsiteY1-474" fmla="*/ 554 h 1326654"/>
                <a:gd name="connsiteX2-475" fmla="*/ 521570 w 573479"/>
                <a:gd name="connsiteY2-476" fmla="*/ 10826 h 1326654"/>
                <a:gd name="connsiteX3-477" fmla="*/ 573479 w 573479"/>
                <a:gd name="connsiteY3-478" fmla="*/ 1285234 h 1326654"/>
                <a:gd name="connsiteX4-479" fmla="*/ 384853 w 573479"/>
                <a:gd name="connsiteY4-480" fmla="*/ 1326654 h 1326654"/>
                <a:gd name="connsiteX0-481" fmla="*/ 384853 w 573479"/>
                <a:gd name="connsiteY0-482" fmla="*/ 1326654 h 1326654"/>
                <a:gd name="connsiteX1-483" fmla="*/ 0 w 573479"/>
                <a:gd name="connsiteY1-484" fmla="*/ 554 h 1326654"/>
                <a:gd name="connsiteX2-485" fmla="*/ 521570 w 573479"/>
                <a:gd name="connsiteY2-486" fmla="*/ 10826 h 1326654"/>
                <a:gd name="connsiteX3-487" fmla="*/ 573479 w 573479"/>
                <a:gd name="connsiteY3-488" fmla="*/ 1285234 h 1326654"/>
                <a:gd name="connsiteX4-489" fmla="*/ 384853 w 573479"/>
                <a:gd name="connsiteY4-490" fmla="*/ 1326654 h 1326654"/>
                <a:gd name="connsiteX0-491" fmla="*/ 384853 w 573479"/>
                <a:gd name="connsiteY0-492" fmla="*/ 1326654 h 1326654"/>
                <a:gd name="connsiteX1-493" fmla="*/ 0 w 573479"/>
                <a:gd name="connsiteY1-494" fmla="*/ 554 h 1326654"/>
                <a:gd name="connsiteX2-495" fmla="*/ 521570 w 573479"/>
                <a:gd name="connsiteY2-496" fmla="*/ 10826 h 1326654"/>
                <a:gd name="connsiteX3-497" fmla="*/ 573479 w 573479"/>
                <a:gd name="connsiteY3-498" fmla="*/ 1285234 h 1326654"/>
                <a:gd name="connsiteX4-499" fmla="*/ 384853 w 573479"/>
                <a:gd name="connsiteY4-500" fmla="*/ 1326654 h 1326654"/>
                <a:gd name="connsiteX0-501" fmla="*/ 384853 w 588119"/>
                <a:gd name="connsiteY0-502" fmla="*/ 1326654 h 1326654"/>
                <a:gd name="connsiteX1-503" fmla="*/ 0 w 588119"/>
                <a:gd name="connsiteY1-504" fmla="*/ 554 h 1326654"/>
                <a:gd name="connsiteX2-505" fmla="*/ 521570 w 588119"/>
                <a:gd name="connsiteY2-506" fmla="*/ 10826 h 1326654"/>
                <a:gd name="connsiteX3-507" fmla="*/ 588119 w 588119"/>
                <a:gd name="connsiteY3-508" fmla="*/ 1321835 h 1326654"/>
                <a:gd name="connsiteX4-509" fmla="*/ 384853 w 588119"/>
                <a:gd name="connsiteY4-510" fmla="*/ 1326654 h 1326654"/>
                <a:gd name="connsiteX0-511" fmla="*/ 384853 w 588119"/>
                <a:gd name="connsiteY0-512" fmla="*/ 1326654 h 1326654"/>
                <a:gd name="connsiteX1-513" fmla="*/ 0 w 588119"/>
                <a:gd name="connsiteY1-514" fmla="*/ 554 h 1326654"/>
                <a:gd name="connsiteX2-515" fmla="*/ 521570 w 588119"/>
                <a:gd name="connsiteY2-516" fmla="*/ 10826 h 1326654"/>
                <a:gd name="connsiteX3-517" fmla="*/ 588119 w 588119"/>
                <a:gd name="connsiteY3-518" fmla="*/ 1321835 h 1326654"/>
                <a:gd name="connsiteX4-519" fmla="*/ 384853 w 588119"/>
                <a:gd name="connsiteY4-520" fmla="*/ 1326654 h 1326654"/>
                <a:gd name="connsiteX0-521" fmla="*/ 384853 w 588119"/>
                <a:gd name="connsiteY0-522" fmla="*/ 1326148 h 1326148"/>
                <a:gd name="connsiteX1-523" fmla="*/ 0 w 588119"/>
                <a:gd name="connsiteY1-524" fmla="*/ 48 h 1326148"/>
                <a:gd name="connsiteX2-525" fmla="*/ 521570 w 588119"/>
                <a:gd name="connsiteY2-526" fmla="*/ 228243 h 1326148"/>
                <a:gd name="connsiteX3-527" fmla="*/ 588119 w 588119"/>
                <a:gd name="connsiteY3-528" fmla="*/ 1321329 h 1326148"/>
                <a:gd name="connsiteX4-529" fmla="*/ 384853 w 588119"/>
                <a:gd name="connsiteY4-530" fmla="*/ 1326148 h 1326148"/>
                <a:gd name="connsiteX0-531" fmla="*/ 384853 w 588119"/>
                <a:gd name="connsiteY0-532" fmla="*/ 1326148 h 1326148"/>
                <a:gd name="connsiteX1-533" fmla="*/ 0 w 588119"/>
                <a:gd name="connsiteY1-534" fmla="*/ 48 h 1326148"/>
                <a:gd name="connsiteX2-535" fmla="*/ 521570 w 588119"/>
                <a:gd name="connsiteY2-536" fmla="*/ 228243 h 1326148"/>
                <a:gd name="connsiteX3-537" fmla="*/ 588119 w 588119"/>
                <a:gd name="connsiteY3-538" fmla="*/ 1321329 h 1326148"/>
                <a:gd name="connsiteX4-539" fmla="*/ 384853 w 588119"/>
                <a:gd name="connsiteY4-540" fmla="*/ 1326148 h 1326148"/>
                <a:gd name="connsiteX0-541" fmla="*/ 384853 w 588119"/>
                <a:gd name="connsiteY0-542" fmla="*/ 1326148 h 1326148"/>
                <a:gd name="connsiteX1-543" fmla="*/ 0 w 588119"/>
                <a:gd name="connsiteY1-544" fmla="*/ 48 h 1326148"/>
                <a:gd name="connsiteX2-545" fmla="*/ 521570 w 588119"/>
                <a:gd name="connsiteY2-546" fmla="*/ 228243 h 1326148"/>
                <a:gd name="connsiteX3-547" fmla="*/ 588119 w 588119"/>
                <a:gd name="connsiteY3-548" fmla="*/ 1321329 h 1326148"/>
                <a:gd name="connsiteX4-549" fmla="*/ 384853 w 588119"/>
                <a:gd name="connsiteY4-550" fmla="*/ 1326148 h 1326148"/>
                <a:gd name="connsiteX0-551" fmla="*/ 366066 w 569332"/>
                <a:gd name="connsiteY0-552" fmla="*/ 1097905 h 1097905"/>
                <a:gd name="connsiteX1-553" fmla="*/ 0 w 569332"/>
                <a:gd name="connsiteY1-554" fmla="*/ 4757 h 1097905"/>
                <a:gd name="connsiteX2-555" fmla="*/ 502783 w 569332"/>
                <a:gd name="connsiteY2-556" fmla="*/ 0 h 1097905"/>
                <a:gd name="connsiteX3-557" fmla="*/ 569332 w 569332"/>
                <a:gd name="connsiteY3-558" fmla="*/ 1093086 h 1097905"/>
                <a:gd name="connsiteX4-559" fmla="*/ 366066 w 569332"/>
                <a:gd name="connsiteY4-560" fmla="*/ 1097905 h 1097905"/>
                <a:gd name="connsiteX0-561" fmla="*/ 366066 w 569332"/>
                <a:gd name="connsiteY0-562" fmla="*/ 1097905 h 1097905"/>
                <a:gd name="connsiteX1-563" fmla="*/ 0 w 569332"/>
                <a:gd name="connsiteY1-564" fmla="*/ 4757 h 1097905"/>
                <a:gd name="connsiteX2-565" fmla="*/ 502783 w 569332"/>
                <a:gd name="connsiteY2-566" fmla="*/ 0 h 1097905"/>
                <a:gd name="connsiteX3-567" fmla="*/ 569332 w 569332"/>
                <a:gd name="connsiteY3-568" fmla="*/ 1093086 h 1097905"/>
                <a:gd name="connsiteX4-569" fmla="*/ 366066 w 569332"/>
                <a:gd name="connsiteY4-570" fmla="*/ 1097905 h 1097905"/>
                <a:gd name="connsiteX0-571" fmla="*/ 366066 w 569332"/>
                <a:gd name="connsiteY0-572" fmla="*/ 1097905 h 1097905"/>
                <a:gd name="connsiteX1-573" fmla="*/ 0 w 569332"/>
                <a:gd name="connsiteY1-574" fmla="*/ 4757 h 1097905"/>
                <a:gd name="connsiteX2-575" fmla="*/ 502783 w 569332"/>
                <a:gd name="connsiteY2-576" fmla="*/ 0 h 1097905"/>
                <a:gd name="connsiteX3-577" fmla="*/ 569332 w 569332"/>
                <a:gd name="connsiteY3-578" fmla="*/ 1093086 h 1097905"/>
                <a:gd name="connsiteX4-579" fmla="*/ 366066 w 569332"/>
                <a:gd name="connsiteY4-580" fmla="*/ 1097905 h 1097905"/>
                <a:gd name="connsiteX0-581" fmla="*/ 366066 w 594113"/>
                <a:gd name="connsiteY0-582" fmla="*/ 1097905 h 1179971"/>
                <a:gd name="connsiteX1-583" fmla="*/ 0 w 594113"/>
                <a:gd name="connsiteY1-584" fmla="*/ 4757 h 1179971"/>
                <a:gd name="connsiteX2-585" fmla="*/ 502783 w 594113"/>
                <a:gd name="connsiteY2-586" fmla="*/ 0 h 1179971"/>
                <a:gd name="connsiteX3-587" fmla="*/ 594113 w 594113"/>
                <a:gd name="connsiteY3-588" fmla="*/ 1179818 h 1179971"/>
                <a:gd name="connsiteX4-589" fmla="*/ 366066 w 594113"/>
                <a:gd name="connsiteY4-590" fmla="*/ 1097905 h 1179971"/>
                <a:gd name="connsiteX0-591" fmla="*/ 403236 w 594113"/>
                <a:gd name="connsiteY0-592" fmla="*/ 1215612 h 1215612"/>
                <a:gd name="connsiteX1-593" fmla="*/ 0 w 594113"/>
                <a:gd name="connsiteY1-594" fmla="*/ 4757 h 1215612"/>
                <a:gd name="connsiteX2-595" fmla="*/ 502783 w 594113"/>
                <a:gd name="connsiteY2-596" fmla="*/ 0 h 1215612"/>
                <a:gd name="connsiteX3-597" fmla="*/ 594113 w 594113"/>
                <a:gd name="connsiteY3-598" fmla="*/ 1179818 h 1215612"/>
                <a:gd name="connsiteX4-599" fmla="*/ 403236 w 594113"/>
                <a:gd name="connsiteY4-600" fmla="*/ 1215612 h 121561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94113" h="1215612">
                  <a:moveTo>
                    <a:pt x="403236" y="1215612"/>
                  </a:moveTo>
                  <a:cubicBezTo>
                    <a:pt x="223947" y="663007"/>
                    <a:pt x="295574" y="908506"/>
                    <a:pt x="0" y="4757"/>
                  </a:cubicBezTo>
                  <a:cubicBezTo>
                    <a:pt x="166537" y="861"/>
                    <a:pt x="336246" y="3896"/>
                    <a:pt x="502783" y="0"/>
                  </a:cubicBezTo>
                  <a:cubicBezTo>
                    <a:pt x="555943" y="995541"/>
                    <a:pt x="557486" y="515061"/>
                    <a:pt x="594113" y="1179818"/>
                  </a:cubicBezTo>
                  <a:cubicBezTo>
                    <a:pt x="496428" y="1184123"/>
                    <a:pt x="599434" y="1214146"/>
                    <a:pt x="403236" y="1215612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grpSp>
          <p:nvGrpSpPr>
            <p:cNvPr id="293" name="Group 17"/>
            <p:cNvGrpSpPr/>
            <p:nvPr/>
          </p:nvGrpSpPr>
          <p:grpSpPr bwMode="auto">
            <a:xfrm>
              <a:off x="1757805" y="2331054"/>
              <a:ext cx="1079500" cy="2674334"/>
              <a:chOff x="1757805" y="2331054"/>
              <a:chExt cx="1079500" cy="2674334"/>
            </a:xfrm>
          </p:grpSpPr>
          <p:sp>
            <p:nvSpPr>
              <p:cNvPr id="380" name="Rectangle 379"/>
              <p:cNvSpPr/>
              <p:nvPr/>
            </p:nvSpPr>
            <p:spPr bwMode="auto">
              <a:xfrm rot="10800000">
                <a:off x="1789552" y="2580252"/>
                <a:ext cx="1027025" cy="1084090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grpSp>
            <p:nvGrpSpPr>
              <p:cNvPr id="381" name="Group 104"/>
              <p:cNvGrpSpPr/>
              <p:nvPr/>
            </p:nvGrpSpPr>
            <p:grpSpPr bwMode="auto">
              <a:xfrm>
                <a:off x="1782739" y="4616206"/>
                <a:ext cx="1034710" cy="389182"/>
                <a:chOff x="4128636" y="3606589"/>
                <a:chExt cx="568145" cy="338667"/>
              </a:xfrm>
            </p:grpSpPr>
            <p:sp>
              <p:nvSpPr>
                <p:cNvPr id="395" name="Oval 394"/>
                <p:cNvSpPr/>
                <p:nvPr/>
              </p:nvSpPr>
              <p:spPr>
                <a:xfrm>
                  <a:off x="4128891" y="3720271"/>
                  <a:ext cx="565669" cy="225140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96" name="Rectangle 395"/>
                <p:cNvSpPr/>
                <p:nvPr/>
              </p:nvSpPr>
              <p:spPr>
                <a:xfrm>
                  <a:off x="4128891" y="3720271"/>
                  <a:ext cx="565669" cy="111880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97" name="Oval 396"/>
                <p:cNvSpPr/>
                <p:nvPr/>
              </p:nvSpPr>
              <p:spPr>
                <a:xfrm>
                  <a:off x="4128891" y="3607011"/>
                  <a:ext cx="565669" cy="225140"/>
                </a:xfrm>
                <a:prstGeom prst="ellipse">
                  <a:avLst/>
                </a:prstGeom>
                <a:solidFill>
                  <a:srgbClr val="3333CC">
                    <a:lumMod val="60000"/>
                    <a:lumOff val="40000"/>
                    <a:alpha val="7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98" name="Straight Connector 397"/>
                <p:cNvCxnSpPr/>
                <p:nvPr/>
              </p:nvCxnSpPr>
              <p:spPr>
                <a:xfrm>
                  <a:off x="4694560" y="3720271"/>
                  <a:ext cx="0" cy="111880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399" name="Straight Connector 398"/>
                <p:cNvCxnSpPr/>
                <p:nvPr/>
              </p:nvCxnSpPr>
              <p:spPr>
                <a:xfrm>
                  <a:off x="4128891" y="3720271"/>
                  <a:ext cx="0" cy="111880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382" name="Rectangle 381"/>
              <p:cNvSpPr/>
              <p:nvPr/>
            </p:nvSpPr>
            <p:spPr bwMode="auto">
              <a:xfrm>
                <a:off x="1802251" y="3602440"/>
                <a:ext cx="1027025" cy="1163452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40000"/>
                      <a:lumOff val="6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83" name="Straight Connector 382"/>
              <p:cNvCxnSpPr/>
              <p:nvPr/>
            </p:nvCxnSpPr>
            <p:spPr bwMode="auto">
              <a:xfrm>
                <a:off x="1781615" y="2805642"/>
                <a:ext cx="20636" cy="2020566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cxnSp>
            <p:nvCxnSpPr>
              <p:cNvPr id="384" name="Straight Connector 383"/>
              <p:cNvCxnSpPr/>
              <p:nvPr/>
            </p:nvCxnSpPr>
            <p:spPr bwMode="auto">
              <a:xfrm flipH="1">
                <a:off x="2818166" y="2805642"/>
                <a:ext cx="4762" cy="1976123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85" name="Group 9"/>
              <p:cNvGrpSpPr/>
              <p:nvPr/>
            </p:nvGrpSpPr>
            <p:grpSpPr bwMode="auto">
              <a:xfrm>
                <a:off x="1757805" y="2331054"/>
                <a:ext cx="1079500" cy="430213"/>
                <a:chOff x="2183302" y="1574638"/>
                <a:chExt cx="1200154" cy="430181"/>
              </a:xfrm>
            </p:grpSpPr>
            <p:sp>
              <p:nvSpPr>
                <p:cNvPr id="386" name="Oval 385"/>
                <p:cNvSpPr/>
                <p:nvPr/>
              </p:nvSpPr>
              <p:spPr bwMode="auto">
                <a:xfrm flipV="1">
                  <a:off x="2186832" y="1690499"/>
                  <a:ext cx="1194758" cy="314252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87" name="Rectangle 386"/>
                <p:cNvSpPr/>
                <p:nvPr/>
              </p:nvSpPr>
              <p:spPr bwMode="auto">
                <a:xfrm>
                  <a:off x="2183302" y="1734939"/>
                  <a:ext cx="1198287" cy="112686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88" name="Oval 387"/>
                <p:cNvSpPr>
                  <a:spLocks noChangeArrowheads="1"/>
                </p:cNvSpPr>
                <p:nvPr/>
              </p:nvSpPr>
              <p:spPr bwMode="auto">
                <a:xfrm flipV="1">
                  <a:off x="2183302" y="1574638"/>
                  <a:ext cx="1196523" cy="314252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89" name="Freeform 388"/>
                <p:cNvSpPr/>
                <p:nvPr/>
              </p:nvSpPr>
              <p:spPr bwMode="auto">
                <a:xfrm>
                  <a:off x="2490374" y="1671453"/>
                  <a:ext cx="582379" cy="157125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90" name="Freeform 389"/>
                <p:cNvSpPr/>
                <p:nvPr/>
              </p:nvSpPr>
              <p:spPr bwMode="auto">
                <a:xfrm>
                  <a:off x="2430372" y="1630188"/>
                  <a:ext cx="702384" cy="109512"/>
                </a:xfrm>
                <a:custGeom>
                  <a:avLst/>
                  <a:gdLst>
                    <a:gd name="T0" fmla="*/ 0 w 3723451"/>
                    <a:gd name="T1" fmla="*/ 26792 h 932950"/>
                    <a:gd name="T2" fmla="*/ 123590 w 3723451"/>
                    <a:gd name="T3" fmla="*/ 316 h 932950"/>
                    <a:gd name="T4" fmla="*/ 350070 w 3723451"/>
                    <a:gd name="T5" fmla="*/ 61105 h 932950"/>
                    <a:gd name="T6" fmla="*/ 566135 w 3723451"/>
                    <a:gd name="T7" fmla="*/ 0 h 932950"/>
                    <a:gd name="T8" fmla="*/ 702384 w 3723451"/>
                    <a:gd name="T9" fmla="*/ 24316 h 932950"/>
                    <a:gd name="T10" fmla="*/ 601015 w 3723451"/>
                    <a:gd name="T11" fmla="*/ 54216 h 932950"/>
                    <a:gd name="T12" fmla="*/ 568379 w 3723451"/>
                    <a:gd name="T13" fmla="*/ 46155 h 932950"/>
                    <a:gd name="T14" fmla="*/ 354049 w 3723451"/>
                    <a:gd name="T15" fmla="*/ 109512 h 932950"/>
                    <a:gd name="T16" fmla="*/ 134237 w 3723451"/>
                    <a:gd name="T17" fmla="*/ 48485 h 932950"/>
                    <a:gd name="T18" fmla="*/ 98698 w 3723451"/>
                    <a:gd name="T19" fmla="*/ 55072 h 932950"/>
                    <a:gd name="T20" fmla="*/ 0 w 3723451"/>
                    <a:gd name="T21" fmla="*/ 26792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91" name="Freeform 390"/>
                <p:cNvSpPr/>
                <p:nvPr/>
              </p:nvSpPr>
              <p:spPr bwMode="auto">
                <a:xfrm>
                  <a:off x="2892745" y="1723828"/>
                  <a:ext cx="257658" cy="95228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57658 w 1366596"/>
                    <a:gd name="T3" fmla="*/ 73585 h 809868"/>
                    <a:gd name="T4" fmla="*/ 163097 w 1366596"/>
                    <a:gd name="T5" fmla="*/ 95228 h 809868"/>
                    <a:gd name="T6" fmla="*/ 867 w 1366596"/>
                    <a:gd name="T7" fmla="*/ 50319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92" name="Freeform 391"/>
                <p:cNvSpPr/>
                <p:nvPr/>
              </p:nvSpPr>
              <p:spPr bwMode="auto">
                <a:xfrm>
                  <a:off x="2418018" y="1725416"/>
                  <a:ext cx="254129" cy="95228"/>
                </a:xfrm>
                <a:custGeom>
                  <a:avLst/>
                  <a:gdLst>
                    <a:gd name="T0" fmla="*/ 250660 w 1348191"/>
                    <a:gd name="T1" fmla="*/ 0 h 791462"/>
                    <a:gd name="T2" fmla="*/ 254129 w 1348191"/>
                    <a:gd name="T3" fmla="*/ 45953 h 791462"/>
                    <a:gd name="T4" fmla="*/ 91938 w 1348191"/>
                    <a:gd name="T5" fmla="*/ 95228 h 791462"/>
                    <a:gd name="T6" fmla="*/ 0 w 1348191"/>
                    <a:gd name="T7" fmla="*/ 73636 h 791462"/>
                    <a:gd name="T8" fmla="*/ 250660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393" name="Straight Connector 392"/>
                <p:cNvCxnSpPr>
                  <a:cxnSpLocks noChangeShapeType="1"/>
                  <a:endCxn id="388" idx="2"/>
                </p:cNvCxnSpPr>
                <p:nvPr/>
              </p:nvCxnSpPr>
              <p:spPr bwMode="auto">
                <a:xfrm flipH="1" flipV="1">
                  <a:off x="2183302" y="1731764"/>
                  <a:ext cx="3530" cy="122209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94" name="Straight Connector 393"/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825" y="1728590"/>
                  <a:ext cx="3530" cy="122209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294" name="Group 18"/>
            <p:cNvGrpSpPr/>
            <p:nvPr/>
          </p:nvGrpSpPr>
          <p:grpSpPr bwMode="auto">
            <a:xfrm>
              <a:off x="3500438" y="3174091"/>
              <a:ext cx="522287" cy="1831297"/>
              <a:chOff x="3500438" y="3174091"/>
              <a:chExt cx="522287" cy="1831297"/>
            </a:xfrm>
          </p:grpSpPr>
          <p:sp>
            <p:nvSpPr>
              <p:cNvPr id="359" name="Rectangle 358"/>
              <p:cNvSpPr/>
              <p:nvPr/>
            </p:nvSpPr>
            <p:spPr bwMode="auto">
              <a:xfrm rot="10800000">
                <a:off x="3507320" y="3287221"/>
                <a:ext cx="498349" cy="306623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60" name="Straight Connector 359"/>
              <p:cNvCxnSpPr/>
              <p:nvPr/>
            </p:nvCxnSpPr>
            <p:spPr bwMode="auto">
              <a:xfrm flipH="1">
                <a:off x="4019802" y="3321497"/>
                <a:ext cx="1588" cy="1536456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pic>
            <p:nvPicPr>
              <p:cNvPr id="361" name="Picture 86" descr="router_top.png"/>
              <p:cNvPicPr>
                <a:picLocks noChangeAspect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500438" y="3194292"/>
                <a:ext cx="522287" cy="2204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grpSp>
            <p:nvGrpSpPr>
              <p:cNvPr id="362" name="Group 82"/>
              <p:cNvGrpSpPr/>
              <p:nvPr/>
            </p:nvGrpSpPr>
            <p:grpSpPr bwMode="auto">
              <a:xfrm>
                <a:off x="3511442" y="4783543"/>
                <a:ext cx="507858" cy="221845"/>
                <a:chOff x="4128636" y="3606589"/>
                <a:chExt cx="568145" cy="338667"/>
              </a:xfrm>
            </p:grpSpPr>
            <p:sp>
              <p:nvSpPr>
                <p:cNvPr id="375" name="Oval 374"/>
                <p:cNvSpPr/>
                <p:nvPr/>
              </p:nvSpPr>
              <p:spPr>
                <a:xfrm>
                  <a:off x="4129087" y="3720182"/>
                  <a:ext cx="568256" cy="225348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76" name="Rectangle 375"/>
                <p:cNvSpPr/>
                <p:nvPr/>
              </p:nvSpPr>
              <p:spPr>
                <a:xfrm>
                  <a:off x="4129087" y="3720182"/>
                  <a:ext cx="568256" cy="111462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77" name="Oval 376"/>
                <p:cNvSpPr/>
                <p:nvPr/>
              </p:nvSpPr>
              <p:spPr>
                <a:xfrm>
                  <a:off x="4129087" y="3606297"/>
                  <a:ext cx="568256" cy="225346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78" name="Straight Connector 377"/>
                <p:cNvCxnSpPr/>
                <p:nvPr/>
              </p:nvCxnSpPr>
              <p:spPr>
                <a:xfrm>
                  <a:off x="4697343" y="3720182"/>
                  <a:ext cx="0" cy="111462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379" name="Straight Connector 378"/>
                <p:cNvCxnSpPr/>
                <p:nvPr/>
              </p:nvCxnSpPr>
              <p:spPr>
                <a:xfrm>
                  <a:off x="4129087" y="3720182"/>
                  <a:ext cx="0" cy="111462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363" name="Rectangle 362"/>
              <p:cNvSpPr/>
              <p:nvPr/>
            </p:nvSpPr>
            <p:spPr bwMode="auto">
              <a:xfrm>
                <a:off x="3516608" y="3697675"/>
                <a:ext cx="498433" cy="1163452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64" name="Straight Connector 363"/>
              <p:cNvCxnSpPr>
                <a:stCxn id="368" idx="2"/>
              </p:cNvCxnSpPr>
              <p:nvPr/>
            </p:nvCxnSpPr>
            <p:spPr bwMode="auto">
              <a:xfrm flipH="1">
                <a:off x="3507083" y="3262769"/>
                <a:ext cx="4762" cy="1688832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65" name="Group 377"/>
              <p:cNvGrpSpPr/>
              <p:nvPr/>
            </p:nvGrpSpPr>
            <p:grpSpPr bwMode="auto">
              <a:xfrm>
                <a:off x="3511057" y="3174091"/>
                <a:ext cx="504096" cy="242719"/>
                <a:chOff x="2183302" y="1574638"/>
                <a:chExt cx="1200154" cy="430218"/>
              </a:xfrm>
            </p:grpSpPr>
            <p:sp>
              <p:nvSpPr>
                <p:cNvPr id="366" name="Oval 365"/>
                <p:cNvSpPr/>
                <p:nvPr/>
              </p:nvSpPr>
              <p:spPr bwMode="auto">
                <a:xfrm flipV="1">
                  <a:off x="2188958" y="1689617"/>
                  <a:ext cx="1194231" cy="31509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67" name="Rectangle 366"/>
                <p:cNvSpPr/>
                <p:nvPr/>
              </p:nvSpPr>
              <p:spPr bwMode="auto">
                <a:xfrm>
                  <a:off x="2185178" y="1734631"/>
                  <a:ext cx="1198011" cy="11253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68" name="Oval 367"/>
                <p:cNvSpPr>
                  <a:spLocks noChangeArrowheads="1"/>
                </p:cNvSpPr>
                <p:nvPr/>
              </p:nvSpPr>
              <p:spPr bwMode="auto">
                <a:xfrm flipV="1">
                  <a:off x="2185178" y="1574269"/>
                  <a:ext cx="1194231" cy="315099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69" name="Freeform 368"/>
                <p:cNvSpPr/>
                <p:nvPr/>
              </p:nvSpPr>
              <p:spPr bwMode="auto">
                <a:xfrm>
                  <a:off x="2491295" y="1669924"/>
                  <a:ext cx="581999" cy="157549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70" name="Freeform 369"/>
                <p:cNvSpPr/>
                <p:nvPr/>
              </p:nvSpPr>
              <p:spPr bwMode="auto">
                <a:xfrm>
                  <a:off x="2430828" y="1630537"/>
                  <a:ext cx="702933" cy="109721"/>
                </a:xfrm>
                <a:custGeom>
                  <a:avLst/>
                  <a:gdLst>
                    <a:gd name="T0" fmla="*/ 0 w 3723451"/>
                    <a:gd name="T1" fmla="*/ 26843 h 932950"/>
                    <a:gd name="T2" fmla="*/ 123686 w 3723451"/>
                    <a:gd name="T3" fmla="*/ 316 h 932950"/>
                    <a:gd name="T4" fmla="*/ 350344 w 3723451"/>
                    <a:gd name="T5" fmla="*/ 61221 h 932950"/>
                    <a:gd name="T6" fmla="*/ 566578 w 3723451"/>
                    <a:gd name="T7" fmla="*/ 0 h 932950"/>
                    <a:gd name="T8" fmla="*/ 702933 w 3723451"/>
                    <a:gd name="T9" fmla="*/ 24362 h 932950"/>
                    <a:gd name="T10" fmla="*/ 601485 w 3723451"/>
                    <a:gd name="T11" fmla="*/ 54319 h 932950"/>
                    <a:gd name="T12" fmla="*/ 568823 w 3723451"/>
                    <a:gd name="T13" fmla="*/ 46243 h 932950"/>
                    <a:gd name="T14" fmla="*/ 354326 w 3723451"/>
                    <a:gd name="T15" fmla="*/ 109721 h 932950"/>
                    <a:gd name="T16" fmla="*/ 134342 w 3723451"/>
                    <a:gd name="T17" fmla="*/ 48578 h 932950"/>
                    <a:gd name="T18" fmla="*/ 98775 w 3723451"/>
                    <a:gd name="T19" fmla="*/ 55177 h 932950"/>
                    <a:gd name="T20" fmla="*/ 0 w 3723451"/>
                    <a:gd name="T21" fmla="*/ 26843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71" name="Freeform 370"/>
                <p:cNvSpPr/>
                <p:nvPr/>
              </p:nvSpPr>
              <p:spPr bwMode="auto">
                <a:xfrm>
                  <a:off x="2891892" y="1723378"/>
                  <a:ext cx="260764" cy="95655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60764 w 1366596"/>
                    <a:gd name="T3" fmla="*/ 73915 h 809868"/>
                    <a:gd name="T4" fmla="*/ 165063 w 1366596"/>
                    <a:gd name="T5" fmla="*/ 95655 h 809868"/>
                    <a:gd name="T6" fmla="*/ 878 w 1366596"/>
                    <a:gd name="T7" fmla="*/ 50545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72" name="Freeform 371"/>
                <p:cNvSpPr/>
                <p:nvPr/>
              </p:nvSpPr>
              <p:spPr bwMode="auto">
                <a:xfrm>
                  <a:off x="2419489" y="1726192"/>
                  <a:ext cx="253208" cy="92841"/>
                </a:xfrm>
                <a:custGeom>
                  <a:avLst/>
                  <a:gdLst>
                    <a:gd name="T0" fmla="*/ 249751 w 1348191"/>
                    <a:gd name="T1" fmla="*/ 0 h 791462"/>
                    <a:gd name="T2" fmla="*/ 253208 w 1348191"/>
                    <a:gd name="T3" fmla="*/ 44801 h 791462"/>
                    <a:gd name="T4" fmla="*/ 91604 w 1348191"/>
                    <a:gd name="T5" fmla="*/ 92841 h 791462"/>
                    <a:gd name="T6" fmla="*/ 0 w 1348191"/>
                    <a:gd name="T7" fmla="*/ 71790 h 791462"/>
                    <a:gd name="T8" fmla="*/ 249751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373" name="Straight Connector 372"/>
                <p:cNvCxnSpPr>
                  <a:cxnSpLocks noChangeShapeType="1"/>
                  <a:endCxn id="368" idx="2"/>
                </p:cNvCxnSpPr>
                <p:nvPr/>
              </p:nvCxnSpPr>
              <p:spPr bwMode="auto">
                <a:xfrm flipH="1" flipV="1">
                  <a:off x="2185178" y="1731819"/>
                  <a:ext cx="3780" cy="120975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74" name="Straight Connector 373"/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409" y="1729005"/>
                  <a:ext cx="3780" cy="120976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295" name="Group 19"/>
            <p:cNvGrpSpPr/>
            <p:nvPr/>
          </p:nvGrpSpPr>
          <p:grpSpPr bwMode="auto">
            <a:xfrm>
              <a:off x="4299212" y="2486508"/>
              <a:ext cx="528376" cy="2517292"/>
              <a:chOff x="4299212" y="2486508"/>
              <a:chExt cx="528376" cy="2517292"/>
            </a:xfrm>
          </p:grpSpPr>
          <p:sp>
            <p:nvSpPr>
              <p:cNvPr id="339" name="Rectangle 338"/>
              <p:cNvSpPr/>
              <p:nvPr/>
            </p:nvSpPr>
            <p:spPr bwMode="auto">
              <a:xfrm rot="10800000">
                <a:off x="4315358" y="2675960"/>
                <a:ext cx="498350" cy="916575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40" name="Straight Connector 339"/>
              <p:cNvCxnSpPr/>
              <p:nvPr/>
            </p:nvCxnSpPr>
            <p:spPr bwMode="auto">
              <a:xfrm>
                <a:off x="4821424" y="2642154"/>
                <a:ext cx="6349" cy="2214211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41" name="Group 442"/>
              <p:cNvGrpSpPr/>
              <p:nvPr/>
            </p:nvGrpSpPr>
            <p:grpSpPr bwMode="auto">
              <a:xfrm>
                <a:off x="4319479" y="4781999"/>
                <a:ext cx="507859" cy="221801"/>
                <a:chOff x="4128636" y="3606589"/>
                <a:chExt cx="568145" cy="338667"/>
              </a:xfrm>
            </p:grpSpPr>
            <p:sp>
              <p:nvSpPr>
                <p:cNvPr id="354" name="Oval 353"/>
                <p:cNvSpPr/>
                <p:nvPr/>
              </p:nvSpPr>
              <p:spPr>
                <a:xfrm>
                  <a:off x="4129012" y="3720139"/>
                  <a:ext cx="568256" cy="225391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55" name="Rectangle 354"/>
                <p:cNvSpPr/>
                <p:nvPr/>
              </p:nvSpPr>
              <p:spPr>
                <a:xfrm>
                  <a:off x="4129012" y="3720139"/>
                  <a:ext cx="568256" cy="111484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56" name="Oval 355"/>
                <p:cNvSpPr/>
                <p:nvPr/>
              </p:nvSpPr>
              <p:spPr>
                <a:xfrm>
                  <a:off x="4129012" y="3606230"/>
                  <a:ext cx="568256" cy="225392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57" name="Straight Connector 356"/>
                <p:cNvCxnSpPr/>
                <p:nvPr/>
              </p:nvCxnSpPr>
              <p:spPr>
                <a:xfrm>
                  <a:off x="4697268" y="3720139"/>
                  <a:ext cx="0" cy="11148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358" name="Straight Connector 357"/>
                <p:cNvCxnSpPr/>
                <p:nvPr/>
              </p:nvCxnSpPr>
              <p:spPr>
                <a:xfrm>
                  <a:off x="4129012" y="3720139"/>
                  <a:ext cx="0" cy="11148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342" name="Rectangle 341"/>
              <p:cNvSpPr/>
              <p:nvPr/>
            </p:nvSpPr>
            <p:spPr bwMode="auto">
              <a:xfrm>
                <a:off x="4324577" y="3696087"/>
                <a:ext cx="498433" cy="1163453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43" name="Straight Connector 342"/>
              <p:cNvCxnSpPr>
                <a:stCxn id="345" idx="2"/>
              </p:cNvCxnSpPr>
              <p:nvPr/>
            </p:nvCxnSpPr>
            <p:spPr bwMode="auto">
              <a:xfrm>
                <a:off x="4300767" y="2640568"/>
                <a:ext cx="14286" cy="2309445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44" name="Group 456"/>
              <p:cNvGrpSpPr/>
              <p:nvPr/>
            </p:nvGrpSpPr>
            <p:grpSpPr bwMode="auto">
              <a:xfrm>
                <a:off x="4299212" y="2486508"/>
                <a:ext cx="504825" cy="242888"/>
                <a:chOff x="2183302" y="1574638"/>
                <a:chExt cx="1200154" cy="430218"/>
              </a:xfrm>
            </p:grpSpPr>
            <p:sp>
              <p:nvSpPr>
                <p:cNvPr id="345" name="Oval 344"/>
                <p:cNvSpPr/>
                <p:nvPr/>
              </p:nvSpPr>
              <p:spPr bwMode="auto">
                <a:xfrm flipV="1">
                  <a:off x="2186998" y="1690077"/>
                  <a:ext cx="1196279" cy="31488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46" name="Rectangle 345"/>
                <p:cNvSpPr/>
                <p:nvPr/>
              </p:nvSpPr>
              <p:spPr bwMode="auto">
                <a:xfrm>
                  <a:off x="2183224" y="1735060"/>
                  <a:ext cx="1200054" cy="112457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47" name="Oval 346"/>
                <p:cNvSpPr>
                  <a:spLocks noChangeArrowheads="1"/>
                </p:cNvSpPr>
                <p:nvPr/>
              </p:nvSpPr>
              <p:spPr bwMode="auto">
                <a:xfrm flipV="1">
                  <a:off x="2183224" y="1574808"/>
                  <a:ext cx="1196282" cy="314880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48" name="Freeform 347"/>
                <p:cNvSpPr/>
                <p:nvPr/>
              </p:nvSpPr>
              <p:spPr bwMode="auto">
                <a:xfrm>
                  <a:off x="2488899" y="1670396"/>
                  <a:ext cx="584931" cy="15744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49" name="Freeform 348"/>
                <p:cNvSpPr/>
                <p:nvPr/>
              </p:nvSpPr>
              <p:spPr bwMode="auto">
                <a:xfrm>
                  <a:off x="2428519" y="1631037"/>
                  <a:ext cx="705691" cy="109646"/>
                </a:xfrm>
                <a:custGeom>
                  <a:avLst/>
                  <a:gdLst>
                    <a:gd name="T0" fmla="*/ 0 w 3723451"/>
                    <a:gd name="T1" fmla="*/ 26825 h 932950"/>
                    <a:gd name="T2" fmla="*/ 124171 w 3723451"/>
                    <a:gd name="T3" fmla="*/ 316 h 932950"/>
                    <a:gd name="T4" fmla="*/ 351718 w 3723451"/>
                    <a:gd name="T5" fmla="*/ 61180 h 932950"/>
                    <a:gd name="T6" fmla="*/ 568801 w 3723451"/>
                    <a:gd name="T7" fmla="*/ 0 h 932950"/>
                    <a:gd name="T8" fmla="*/ 705691 w 3723451"/>
                    <a:gd name="T9" fmla="*/ 24345 h 932950"/>
                    <a:gd name="T10" fmla="*/ 603845 w 3723451"/>
                    <a:gd name="T11" fmla="*/ 54282 h 932950"/>
                    <a:gd name="T12" fmla="*/ 571055 w 3723451"/>
                    <a:gd name="T13" fmla="*/ 46211 h 932950"/>
                    <a:gd name="T14" fmla="*/ 355716 w 3723451"/>
                    <a:gd name="T15" fmla="*/ 109646 h 932950"/>
                    <a:gd name="T16" fmla="*/ 134869 w 3723451"/>
                    <a:gd name="T17" fmla="*/ 48545 h 932950"/>
                    <a:gd name="T18" fmla="*/ 99163 w 3723451"/>
                    <a:gd name="T19" fmla="*/ 55139 h 932950"/>
                    <a:gd name="T20" fmla="*/ 0 w 3723451"/>
                    <a:gd name="T21" fmla="*/ 26825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50" name="Freeform 349"/>
                <p:cNvSpPr/>
                <p:nvPr/>
              </p:nvSpPr>
              <p:spPr bwMode="auto">
                <a:xfrm>
                  <a:off x="2892690" y="1723814"/>
                  <a:ext cx="256615" cy="95588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56615 w 1366596"/>
                    <a:gd name="T3" fmla="*/ 73863 h 809868"/>
                    <a:gd name="T4" fmla="*/ 162436 w 1366596"/>
                    <a:gd name="T5" fmla="*/ 95588 h 809868"/>
                    <a:gd name="T6" fmla="*/ 864 w 1366596"/>
                    <a:gd name="T7" fmla="*/ 50510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51" name="Freeform 350"/>
                <p:cNvSpPr/>
                <p:nvPr/>
              </p:nvSpPr>
              <p:spPr bwMode="auto">
                <a:xfrm>
                  <a:off x="2417196" y="1726625"/>
                  <a:ext cx="252843" cy="92778"/>
                </a:xfrm>
                <a:custGeom>
                  <a:avLst/>
                  <a:gdLst>
                    <a:gd name="T0" fmla="*/ 249391 w 1348191"/>
                    <a:gd name="T1" fmla="*/ 0 h 791462"/>
                    <a:gd name="T2" fmla="*/ 252843 w 1348191"/>
                    <a:gd name="T3" fmla="*/ 44771 h 791462"/>
                    <a:gd name="T4" fmla="*/ 91472 w 1348191"/>
                    <a:gd name="T5" fmla="*/ 92778 h 791462"/>
                    <a:gd name="T6" fmla="*/ 0 w 1348191"/>
                    <a:gd name="T7" fmla="*/ 71741 h 791462"/>
                    <a:gd name="T8" fmla="*/ 249391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352" name="Straight Connector 351"/>
                <p:cNvCxnSpPr>
                  <a:cxnSpLocks noChangeShapeType="1"/>
                  <a:endCxn id="347" idx="2"/>
                </p:cNvCxnSpPr>
                <p:nvPr/>
              </p:nvCxnSpPr>
              <p:spPr bwMode="auto">
                <a:xfrm flipH="1" flipV="1">
                  <a:off x="2183224" y="1732248"/>
                  <a:ext cx="3775" cy="120892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53" name="Straight Connector 352"/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505" y="1729437"/>
                  <a:ext cx="3773" cy="120890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296" name="Group 20"/>
            <p:cNvGrpSpPr/>
            <p:nvPr/>
          </p:nvGrpSpPr>
          <p:grpSpPr bwMode="auto">
            <a:xfrm>
              <a:off x="5491163" y="3179295"/>
              <a:ext cx="522287" cy="1824505"/>
              <a:chOff x="5491163" y="3179295"/>
              <a:chExt cx="522287" cy="1824505"/>
            </a:xfrm>
          </p:grpSpPr>
          <p:sp>
            <p:nvSpPr>
              <p:cNvPr id="318" name="Rectangle 317"/>
              <p:cNvSpPr/>
              <p:nvPr/>
            </p:nvSpPr>
            <p:spPr bwMode="auto">
              <a:xfrm rot="10800000">
                <a:off x="5498044" y="3266845"/>
                <a:ext cx="498349" cy="325689"/>
              </a:xfrm>
              <a:prstGeom prst="rect">
                <a:avLst/>
              </a:prstGeom>
              <a:gradFill rotWithShape="1">
                <a:gsLst>
                  <a:gs pos="1000">
                    <a:srgbClr val="3333CC">
                      <a:lumMod val="75000"/>
                      <a:alpha val="62000"/>
                    </a:srgbClr>
                  </a:gs>
                  <a:gs pos="5400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19" name="Straight Connector 318"/>
              <p:cNvCxnSpPr>
                <a:stCxn id="327" idx="6"/>
              </p:cNvCxnSpPr>
              <p:nvPr/>
            </p:nvCxnSpPr>
            <p:spPr bwMode="auto">
              <a:xfrm>
                <a:off x="6004011" y="3267530"/>
                <a:ext cx="6349" cy="1582486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pic>
            <p:nvPicPr>
              <p:cNvPr id="320" name="Picture 469" descr="router_top.png"/>
              <p:cNvPicPr>
                <a:picLocks noChangeAspect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91163" y="3206725"/>
                <a:ext cx="522287" cy="2204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grpSp>
            <p:nvGrpSpPr>
              <p:cNvPr id="321" name="Group 471"/>
              <p:cNvGrpSpPr/>
              <p:nvPr/>
            </p:nvGrpSpPr>
            <p:grpSpPr bwMode="auto">
              <a:xfrm>
                <a:off x="5502167" y="4781999"/>
                <a:ext cx="507858" cy="221801"/>
                <a:chOff x="4128636" y="3606589"/>
                <a:chExt cx="568145" cy="338667"/>
              </a:xfrm>
            </p:grpSpPr>
            <p:sp>
              <p:nvSpPr>
                <p:cNvPr id="334" name="Oval 333"/>
                <p:cNvSpPr/>
                <p:nvPr/>
              </p:nvSpPr>
              <p:spPr>
                <a:xfrm>
                  <a:off x="4128900" y="3720139"/>
                  <a:ext cx="568256" cy="225391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35" name="Rectangle 334"/>
                <p:cNvSpPr/>
                <p:nvPr/>
              </p:nvSpPr>
              <p:spPr>
                <a:xfrm>
                  <a:off x="4128900" y="3720139"/>
                  <a:ext cx="568256" cy="111484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36" name="Oval 335"/>
                <p:cNvSpPr/>
                <p:nvPr/>
              </p:nvSpPr>
              <p:spPr>
                <a:xfrm>
                  <a:off x="4128900" y="3606230"/>
                  <a:ext cx="568256" cy="225392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37" name="Straight Connector 336"/>
                <p:cNvCxnSpPr/>
                <p:nvPr/>
              </p:nvCxnSpPr>
              <p:spPr>
                <a:xfrm>
                  <a:off x="4697156" y="3720139"/>
                  <a:ext cx="0" cy="11148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338" name="Straight Connector 337"/>
                <p:cNvCxnSpPr/>
                <p:nvPr/>
              </p:nvCxnSpPr>
              <p:spPr>
                <a:xfrm>
                  <a:off x="4128900" y="3720139"/>
                  <a:ext cx="0" cy="11148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322" name="Rectangle 321"/>
              <p:cNvSpPr/>
              <p:nvPr/>
            </p:nvSpPr>
            <p:spPr bwMode="auto">
              <a:xfrm>
                <a:off x="5507166" y="3694500"/>
                <a:ext cx="498433" cy="1165040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23" name="Straight Connector 322"/>
              <p:cNvCxnSpPr>
                <a:stCxn id="320" idx="1"/>
              </p:cNvCxnSpPr>
              <p:nvPr/>
            </p:nvCxnSpPr>
            <p:spPr bwMode="auto">
              <a:xfrm>
                <a:off x="5491292" y="3316735"/>
                <a:ext cx="6349" cy="1633277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24" name="Group 485"/>
              <p:cNvGrpSpPr/>
              <p:nvPr/>
            </p:nvGrpSpPr>
            <p:grpSpPr bwMode="auto">
              <a:xfrm>
                <a:off x="5500688" y="3179295"/>
                <a:ext cx="504825" cy="242888"/>
                <a:chOff x="2183302" y="1574638"/>
                <a:chExt cx="1200154" cy="430218"/>
              </a:xfrm>
            </p:grpSpPr>
            <p:sp>
              <p:nvSpPr>
                <p:cNvPr id="325" name="Oval 324"/>
                <p:cNvSpPr/>
                <p:nvPr/>
              </p:nvSpPr>
              <p:spPr bwMode="auto">
                <a:xfrm flipV="1">
                  <a:off x="2187379" y="1688754"/>
                  <a:ext cx="1196279" cy="31488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26" name="Rectangle 325"/>
                <p:cNvSpPr/>
                <p:nvPr/>
              </p:nvSpPr>
              <p:spPr bwMode="auto">
                <a:xfrm>
                  <a:off x="2183606" y="1733737"/>
                  <a:ext cx="1200052" cy="112457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27" name="Oval 326"/>
                <p:cNvSpPr>
                  <a:spLocks noChangeArrowheads="1"/>
                </p:cNvSpPr>
                <p:nvPr/>
              </p:nvSpPr>
              <p:spPr bwMode="auto">
                <a:xfrm flipV="1">
                  <a:off x="2183606" y="1573485"/>
                  <a:ext cx="1196277" cy="314880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28" name="Freeform 327"/>
                <p:cNvSpPr/>
                <p:nvPr/>
              </p:nvSpPr>
              <p:spPr bwMode="auto">
                <a:xfrm>
                  <a:off x="2489279" y="1669074"/>
                  <a:ext cx="584932" cy="15744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29" name="Freeform 328"/>
                <p:cNvSpPr/>
                <p:nvPr/>
              </p:nvSpPr>
              <p:spPr bwMode="auto">
                <a:xfrm>
                  <a:off x="2428899" y="1629714"/>
                  <a:ext cx="705692" cy="109646"/>
                </a:xfrm>
                <a:custGeom>
                  <a:avLst/>
                  <a:gdLst>
                    <a:gd name="T0" fmla="*/ 0 w 3723451"/>
                    <a:gd name="T1" fmla="*/ 26825 h 932950"/>
                    <a:gd name="T2" fmla="*/ 124172 w 3723451"/>
                    <a:gd name="T3" fmla="*/ 316 h 932950"/>
                    <a:gd name="T4" fmla="*/ 351719 w 3723451"/>
                    <a:gd name="T5" fmla="*/ 61180 h 932950"/>
                    <a:gd name="T6" fmla="*/ 568801 w 3723451"/>
                    <a:gd name="T7" fmla="*/ 0 h 932950"/>
                    <a:gd name="T8" fmla="*/ 705692 w 3723451"/>
                    <a:gd name="T9" fmla="*/ 24345 h 932950"/>
                    <a:gd name="T10" fmla="*/ 603846 w 3723451"/>
                    <a:gd name="T11" fmla="*/ 54282 h 932950"/>
                    <a:gd name="T12" fmla="*/ 571056 w 3723451"/>
                    <a:gd name="T13" fmla="*/ 46211 h 932950"/>
                    <a:gd name="T14" fmla="*/ 355717 w 3723451"/>
                    <a:gd name="T15" fmla="*/ 109646 h 932950"/>
                    <a:gd name="T16" fmla="*/ 134869 w 3723451"/>
                    <a:gd name="T17" fmla="*/ 48545 h 932950"/>
                    <a:gd name="T18" fmla="*/ 99163 w 3723451"/>
                    <a:gd name="T19" fmla="*/ 55139 h 932950"/>
                    <a:gd name="T20" fmla="*/ 0 w 3723451"/>
                    <a:gd name="T21" fmla="*/ 26825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30" name="Freeform 329"/>
                <p:cNvSpPr/>
                <p:nvPr/>
              </p:nvSpPr>
              <p:spPr bwMode="auto">
                <a:xfrm>
                  <a:off x="2893071" y="1722492"/>
                  <a:ext cx="256615" cy="95588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56615 w 1366596"/>
                    <a:gd name="T3" fmla="*/ 73863 h 809868"/>
                    <a:gd name="T4" fmla="*/ 162436 w 1366596"/>
                    <a:gd name="T5" fmla="*/ 95588 h 809868"/>
                    <a:gd name="T6" fmla="*/ 864 w 1366596"/>
                    <a:gd name="T7" fmla="*/ 50510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31" name="Freeform 330"/>
                <p:cNvSpPr/>
                <p:nvPr/>
              </p:nvSpPr>
              <p:spPr bwMode="auto">
                <a:xfrm>
                  <a:off x="2417579" y="1725302"/>
                  <a:ext cx="252840" cy="92778"/>
                </a:xfrm>
                <a:custGeom>
                  <a:avLst/>
                  <a:gdLst>
                    <a:gd name="T0" fmla="*/ 249388 w 1348191"/>
                    <a:gd name="T1" fmla="*/ 0 h 791462"/>
                    <a:gd name="T2" fmla="*/ 252840 w 1348191"/>
                    <a:gd name="T3" fmla="*/ 44771 h 791462"/>
                    <a:gd name="T4" fmla="*/ 91471 w 1348191"/>
                    <a:gd name="T5" fmla="*/ 92778 h 791462"/>
                    <a:gd name="T6" fmla="*/ 0 w 1348191"/>
                    <a:gd name="T7" fmla="*/ 71741 h 791462"/>
                    <a:gd name="T8" fmla="*/ 249388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332" name="Straight Connector 331"/>
                <p:cNvCxnSpPr>
                  <a:cxnSpLocks noChangeShapeType="1"/>
                  <a:endCxn id="327" idx="2"/>
                </p:cNvCxnSpPr>
                <p:nvPr/>
              </p:nvCxnSpPr>
              <p:spPr bwMode="auto">
                <a:xfrm flipH="1" flipV="1">
                  <a:off x="2183606" y="1730925"/>
                  <a:ext cx="3773" cy="120892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33" name="Straight Connector 332"/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883" y="1728114"/>
                  <a:ext cx="3775" cy="120890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297" name="Group 21"/>
            <p:cNvGrpSpPr/>
            <p:nvPr/>
          </p:nvGrpSpPr>
          <p:grpSpPr bwMode="auto">
            <a:xfrm>
              <a:off x="6472366" y="2647932"/>
              <a:ext cx="522159" cy="2354282"/>
              <a:chOff x="6472366" y="2647932"/>
              <a:chExt cx="522159" cy="2354282"/>
            </a:xfrm>
          </p:grpSpPr>
          <p:sp>
            <p:nvSpPr>
              <p:cNvPr id="298" name="Rectangle 297"/>
              <p:cNvSpPr/>
              <p:nvPr/>
            </p:nvSpPr>
            <p:spPr bwMode="auto">
              <a:xfrm rot="10800000">
                <a:off x="6482296" y="2777838"/>
                <a:ext cx="498349" cy="722037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299" name="Straight Connector 298"/>
              <p:cNvCxnSpPr/>
              <p:nvPr/>
            </p:nvCxnSpPr>
            <p:spPr bwMode="auto">
              <a:xfrm>
                <a:off x="6994528" y="2846910"/>
                <a:ext cx="0" cy="1998345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00" name="Group 500"/>
              <p:cNvGrpSpPr/>
              <p:nvPr/>
            </p:nvGrpSpPr>
            <p:grpSpPr bwMode="auto">
              <a:xfrm>
                <a:off x="6486417" y="4766099"/>
                <a:ext cx="507858" cy="236115"/>
                <a:chOff x="4128636" y="3606589"/>
                <a:chExt cx="568145" cy="338667"/>
              </a:xfrm>
            </p:grpSpPr>
            <p:sp>
              <p:nvSpPr>
                <p:cNvPr id="313" name="Oval 312"/>
                <p:cNvSpPr/>
                <p:nvPr/>
              </p:nvSpPr>
              <p:spPr>
                <a:xfrm>
                  <a:off x="4128808" y="3720125"/>
                  <a:ext cx="568256" cy="225387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14" name="Rectangle 313"/>
                <p:cNvSpPr/>
                <p:nvPr/>
              </p:nvSpPr>
              <p:spPr>
                <a:xfrm>
                  <a:off x="4128808" y="3720125"/>
                  <a:ext cx="568256" cy="111556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15" name="Oval 314"/>
                <p:cNvSpPr/>
                <p:nvPr/>
              </p:nvSpPr>
              <p:spPr>
                <a:xfrm>
                  <a:off x="4128808" y="3606294"/>
                  <a:ext cx="568256" cy="225387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16" name="Straight Connector 315"/>
                <p:cNvCxnSpPr/>
                <p:nvPr/>
              </p:nvCxnSpPr>
              <p:spPr>
                <a:xfrm>
                  <a:off x="4697064" y="3720125"/>
                  <a:ext cx="0" cy="111556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317" name="Straight Connector 316"/>
                <p:cNvCxnSpPr/>
                <p:nvPr/>
              </p:nvCxnSpPr>
              <p:spPr>
                <a:xfrm>
                  <a:off x="4128808" y="3720125"/>
                  <a:ext cx="0" cy="111556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301" name="Rectangle 300"/>
              <p:cNvSpPr/>
              <p:nvPr/>
            </p:nvSpPr>
            <p:spPr bwMode="auto">
              <a:xfrm>
                <a:off x="6491333" y="3610376"/>
                <a:ext cx="498433" cy="1238053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02" name="Straight Connector 301"/>
              <p:cNvCxnSpPr/>
              <p:nvPr/>
            </p:nvCxnSpPr>
            <p:spPr bwMode="auto">
              <a:xfrm>
                <a:off x="6472285" y="2818340"/>
                <a:ext cx="9524" cy="2126912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03" name="Group 514"/>
              <p:cNvGrpSpPr/>
              <p:nvPr/>
            </p:nvGrpSpPr>
            <p:grpSpPr bwMode="auto">
              <a:xfrm>
                <a:off x="6478146" y="2647932"/>
                <a:ext cx="504825" cy="242887"/>
                <a:chOff x="2183302" y="1574638"/>
                <a:chExt cx="1200154" cy="430218"/>
              </a:xfrm>
            </p:grpSpPr>
            <p:sp>
              <p:nvSpPr>
                <p:cNvPr id="304" name="Oval 303"/>
                <p:cNvSpPr/>
                <p:nvPr/>
              </p:nvSpPr>
              <p:spPr bwMode="auto">
                <a:xfrm flipV="1">
                  <a:off x="2188237" y="1690921"/>
                  <a:ext cx="1196279" cy="314881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05" name="Rectangle 304"/>
                <p:cNvSpPr/>
                <p:nvPr/>
              </p:nvSpPr>
              <p:spPr bwMode="auto">
                <a:xfrm>
                  <a:off x="2184464" y="1735904"/>
                  <a:ext cx="1200052" cy="112457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06" name="Oval 305"/>
                <p:cNvSpPr>
                  <a:spLocks noChangeArrowheads="1"/>
                </p:cNvSpPr>
                <p:nvPr/>
              </p:nvSpPr>
              <p:spPr bwMode="auto">
                <a:xfrm flipV="1">
                  <a:off x="2184464" y="1575651"/>
                  <a:ext cx="1196277" cy="314881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07" name="Freeform 306"/>
                <p:cNvSpPr/>
                <p:nvPr/>
              </p:nvSpPr>
              <p:spPr bwMode="auto">
                <a:xfrm>
                  <a:off x="2490137" y="1671240"/>
                  <a:ext cx="584932" cy="15744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08" name="Freeform 307"/>
                <p:cNvSpPr/>
                <p:nvPr/>
              </p:nvSpPr>
              <p:spPr bwMode="auto">
                <a:xfrm>
                  <a:off x="2429757" y="1631880"/>
                  <a:ext cx="705692" cy="109647"/>
                </a:xfrm>
                <a:custGeom>
                  <a:avLst/>
                  <a:gdLst>
                    <a:gd name="T0" fmla="*/ 0 w 3723451"/>
                    <a:gd name="T1" fmla="*/ 26825 h 932950"/>
                    <a:gd name="T2" fmla="*/ 124172 w 3723451"/>
                    <a:gd name="T3" fmla="*/ 316 h 932950"/>
                    <a:gd name="T4" fmla="*/ 351719 w 3723451"/>
                    <a:gd name="T5" fmla="*/ 61180 h 932950"/>
                    <a:gd name="T6" fmla="*/ 568801 w 3723451"/>
                    <a:gd name="T7" fmla="*/ 0 h 932950"/>
                    <a:gd name="T8" fmla="*/ 705692 w 3723451"/>
                    <a:gd name="T9" fmla="*/ 24346 h 932950"/>
                    <a:gd name="T10" fmla="*/ 603846 w 3723451"/>
                    <a:gd name="T11" fmla="*/ 54283 h 932950"/>
                    <a:gd name="T12" fmla="*/ 571056 w 3723451"/>
                    <a:gd name="T13" fmla="*/ 46212 h 932950"/>
                    <a:gd name="T14" fmla="*/ 355717 w 3723451"/>
                    <a:gd name="T15" fmla="*/ 109647 h 932950"/>
                    <a:gd name="T16" fmla="*/ 134869 w 3723451"/>
                    <a:gd name="T17" fmla="*/ 48545 h 932950"/>
                    <a:gd name="T18" fmla="*/ 99163 w 3723451"/>
                    <a:gd name="T19" fmla="*/ 55140 h 932950"/>
                    <a:gd name="T20" fmla="*/ 0 w 3723451"/>
                    <a:gd name="T21" fmla="*/ 26825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09" name="Freeform 308"/>
                <p:cNvSpPr/>
                <p:nvPr/>
              </p:nvSpPr>
              <p:spPr bwMode="auto">
                <a:xfrm>
                  <a:off x="2893929" y="1724658"/>
                  <a:ext cx="256615" cy="95589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56615 w 1366596"/>
                    <a:gd name="T3" fmla="*/ 73864 h 809868"/>
                    <a:gd name="T4" fmla="*/ 162436 w 1366596"/>
                    <a:gd name="T5" fmla="*/ 95589 h 809868"/>
                    <a:gd name="T6" fmla="*/ 864 w 1366596"/>
                    <a:gd name="T7" fmla="*/ 50510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10" name="Freeform 309"/>
                <p:cNvSpPr/>
                <p:nvPr/>
              </p:nvSpPr>
              <p:spPr bwMode="auto">
                <a:xfrm>
                  <a:off x="2418437" y="1727469"/>
                  <a:ext cx="252840" cy="92778"/>
                </a:xfrm>
                <a:custGeom>
                  <a:avLst/>
                  <a:gdLst>
                    <a:gd name="T0" fmla="*/ 249388 w 1348191"/>
                    <a:gd name="T1" fmla="*/ 0 h 791462"/>
                    <a:gd name="T2" fmla="*/ 252840 w 1348191"/>
                    <a:gd name="T3" fmla="*/ 44771 h 791462"/>
                    <a:gd name="T4" fmla="*/ 91471 w 1348191"/>
                    <a:gd name="T5" fmla="*/ 92778 h 791462"/>
                    <a:gd name="T6" fmla="*/ 0 w 1348191"/>
                    <a:gd name="T7" fmla="*/ 71741 h 791462"/>
                    <a:gd name="T8" fmla="*/ 249388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311" name="Straight Connector 310"/>
                <p:cNvCxnSpPr>
                  <a:cxnSpLocks noChangeShapeType="1"/>
                  <a:endCxn id="306" idx="2"/>
                </p:cNvCxnSpPr>
                <p:nvPr/>
              </p:nvCxnSpPr>
              <p:spPr bwMode="auto">
                <a:xfrm flipH="1" flipV="1">
                  <a:off x="2184464" y="1733091"/>
                  <a:ext cx="3773" cy="120893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12" name="Straight Connector 311"/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80741" y="1730281"/>
                  <a:ext cx="3775" cy="120891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</p:grpSp>
      <p:grpSp>
        <p:nvGrpSpPr>
          <p:cNvPr id="400" name="Group 399"/>
          <p:cNvGrpSpPr/>
          <p:nvPr/>
        </p:nvGrpSpPr>
        <p:grpSpPr bwMode="auto">
          <a:xfrm>
            <a:off x="3419060" y="2725807"/>
            <a:ext cx="5111750" cy="879475"/>
            <a:chOff x="1866825" y="707349"/>
            <a:chExt cx="5112820" cy="879389"/>
          </a:xfrm>
        </p:grpSpPr>
        <p:sp>
          <p:nvSpPr>
            <p:cNvPr id="401" name="Oval 400"/>
            <p:cNvSpPr/>
            <p:nvPr/>
          </p:nvSpPr>
          <p:spPr>
            <a:xfrm>
              <a:off x="1866825" y="785129"/>
              <a:ext cx="954288" cy="492077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 cap="flat" cmpd="sng" algn="ctr">
              <a:solidFill>
                <a:srgbClr val="CC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02" name="TextBox 233"/>
            <p:cNvSpPr txBox="1">
              <a:spLocks noChangeArrowheads="1"/>
            </p:cNvSpPr>
            <p:nvPr/>
          </p:nvSpPr>
          <p:spPr bwMode="auto">
            <a:xfrm>
              <a:off x="1891781" y="783191"/>
              <a:ext cx="910613" cy="4761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ts val="147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Routing</a:t>
              </a: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ts val="147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Algorithm</a:t>
              </a: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403" name="Straight Arrow Connector 402"/>
            <p:cNvCxnSpPr/>
            <p:nvPr/>
          </p:nvCxnSpPr>
          <p:spPr>
            <a:xfrm flipV="1">
              <a:off x="2833815" y="807352"/>
              <a:ext cx="1517968" cy="214291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404" name="Straight Arrow Connector 403"/>
            <p:cNvCxnSpPr/>
            <p:nvPr/>
          </p:nvCxnSpPr>
          <p:spPr>
            <a:xfrm>
              <a:off x="2751248" y="1201014"/>
              <a:ext cx="797092" cy="279373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405" name="Straight Arrow Connector 404"/>
            <p:cNvCxnSpPr/>
            <p:nvPr/>
          </p:nvCxnSpPr>
          <p:spPr>
            <a:xfrm>
              <a:off x="4685228" y="894656"/>
              <a:ext cx="892362" cy="509538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406" name="Straight Arrow Connector 405"/>
            <p:cNvCxnSpPr/>
            <p:nvPr/>
          </p:nvCxnSpPr>
          <p:spPr>
            <a:xfrm>
              <a:off x="4801139" y="801003"/>
              <a:ext cx="1695805" cy="130162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sp>
          <p:nvSpPr>
            <p:cNvPr id="407" name="Oval 406"/>
            <p:cNvSpPr/>
            <p:nvPr/>
          </p:nvSpPr>
          <p:spPr>
            <a:xfrm>
              <a:off x="6558870" y="894656"/>
              <a:ext cx="420775" cy="180957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 cap="flat" cmpd="sng" algn="ctr">
              <a:solidFill>
                <a:srgbClr val="CC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08" name="Oval 407"/>
            <p:cNvSpPr/>
            <p:nvPr/>
          </p:nvSpPr>
          <p:spPr>
            <a:xfrm>
              <a:off x="5572826" y="1404194"/>
              <a:ext cx="420776" cy="182544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 cap="flat" cmpd="sng" algn="ctr">
              <a:solidFill>
                <a:srgbClr val="CC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09" name="Oval 408"/>
            <p:cNvSpPr/>
            <p:nvPr/>
          </p:nvSpPr>
          <p:spPr>
            <a:xfrm>
              <a:off x="4367661" y="707349"/>
              <a:ext cx="420775" cy="182545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 cap="flat" cmpd="sng" algn="ctr">
              <a:solidFill>
                <a:srgbClr val="CC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10" name="Oval 409"/>
            <p:cNvSpPr/>
            <p:nvPr/>
          </p:nvSpPr>
          <p:spPr>
            <a:xfrm>
              <a:off x="3572157" y="1402606"/>
              <a:ext cx="420776" cy="180957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 cap="flat" cmpd="sng" algn="ctr">
              <a:solidFill>
                <a:srgbClr val="CC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cxnSp>
          <p:nvCxnSpPr>
            <p:cNvPr id="411" name="Straight Arrow Connector 410"/>
            <p:cNvCxnSpPr/>
            <p:nvPr/>
          </p:nvCxnSpPr>
          <p:spPr>
            <a:xfrm>
              <a:off x="2821113" y="1105773"/>
              <a:ext cx="2739010" cy="339692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412" name="Straight Arrow Connector 411"/>
            <p:cNvCxnSpPr>
              <a:endCxn id="407" idx="2"/>
            </p:cNvCxnSpPr>
            <p:nvPr/>
          </p:nvCxnSpPr>
          <p:spPr>
            <a:xfrm flipV="1">
              <a:off x="3997696" y="985135"/>
              <a:ext cx="2561174" cy="469854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413" name="Straight Arrow Connector 412"/>
            <p:cNvCxnSpPr/>
            <p:nvPr/>
          </p:nvCxnSpPr>
          <p:spPr>
            <a:xfrm flipV="1">
              <a:off x="3991345" y="1508959"/>
              <a:ext cx="1581481" cy="0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414" name="Straight Arrow Connector 413"/>
            <p:cNvCxnSpPr/>
            <p:nvPr/>
          </p:nvCxnSpPr>
          <p:spPr>
            <a:xfrm flipV="1">
              <a:off x="5996777" y="1083550"/>
              <a:ext cx="751044" cy="396836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</p:grpSp>
      <p:grpSp>
        <p:nvGrpSpPr>
          <p:cNvPr id="415" name="Group 414"/>
          <p:cNvGrpSpPr/>
          <p:nvPr/>
        </p:nvGrpSpPr>
        <p:grpSpPr bwMode="auto">
          <a:xfrm>
            <a:off x="3147598" y="3114745"/>
            <a:ext cx="6375400" cy="1047750"/>
            <a:chOff x="1557338" y="3074988"/>
            <a:chExt cx="6375400" cy="1047750"/>
          </a:xfrm>
        </p:grpSpPr>
        <p:sp>
          <p:nvSpPr>
            <p:cNvPr id="416" name="TextBox 232"/>
            <p:cNvSpPr txBox="1">
              <a:spLocks noChangeArrowheads="1"/>
            </p:cNvSpPr>
            <p:nvPr/>
          </p:nvSpPr>
          <p:spPr bwMode="auto">
            <a:xfrm>
              <a:off x="7292975" y="3651250"/>
              <a:ext cx="595313" cy="471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data</a:t>
              </a: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plane</a:t>
              </a: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7" name="TextBox 233"/>
            <p:cNvSpPr txBox="1">
              <a:spLocks noChangeArrowheads="1"/>
            </p:cNvSpPr>
            <p:nvPr/>
          </p:nvSpPr>
          <p:spPr bwMode="auto">
            <a:xfrm>
              <a:off x="7224713" y="3074988"/>
              <a:ext cx="708025" cy="4714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control</a:t>
              </a: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plane</a:t>
              </a: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418" name="Straight Connector 417"/>
            <p:cNvCxnSpPr/>
            <p:nvPr/>
          </p:nvCxnSpPr>
          <p:spPr>
            <a:xfrm>
              <a:off x="1557338" y="3613150"/>
              <a:ext cx="6207125" cy="0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dash"/>
            </a:ln>
            <a:effectLst/>
          </p:spPr>
        </p:cxnSp>
      </p:grpSp>
      <p:grpSp>
        <p:nvGrpSpPr>
          <p:cNvPr id="419" name="Group 418"/>
          <p:cNvGrpSpPr/>
          <p:nvPr/>
        </p:nvGrpSpPr>
        <p:grpSpPr bwMode="auto">
          <a:xfrm>
            <a:off x="3419060" y="3741807"/>
            <a:ext cx="5126038" cy="1120775"/>
            <a:chOff x="-4746102" y="4471477"/>
            <a:chExt cx="5126173" cy="1120753"/>
          </a:xfrm>
        </p:grpSpPr>
        <p:pic>
          <p:nvPicPr>
            <p:cNvPr id="420" name="Picture 10" descr="fig42_tabl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4746102" y="4471477"/>
              <a:ext cx="966463" cy="966962"/>
            </a:xfrm>
            <a:prstGeom prst="rect">
              <a:avLst/>
            </a:prstGeom>
            <a:noFill/>
            <a:ln w="9525">
              <a:solidFill>
                <a:srgbClr val="CC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21" name="Group 25"/>
            <p:cNvGrpSpPr/>
            <p:nvPr/>
          </p:nvGrpSpPr>
          <p:grpSpPr bwMode="auto">
            <a:xfrm>
              <a:off x="-3025264" y="5228984"/>
              <a:ext cx="3405335" cy="363246"/>
              <a:chOff x="-3025264" y="5228984"/>
              <a:chExt cx="3405335" cy="363246"/>
            </a:xfrm>
          </p:grpSpPr>
          <p:grpSp>
            <p:nvGrpSpPr>
              <p:cNvPr id="422" name="Group 241"/>
              <p:cNvGrpSpPr/>
              <p:nvPr/>
            </p:nvGrpSpPr>
            <p:grpSpPr bwMode="auto">
              <a:xfrm>
                <a:off x="-3025264" y="5262858"/>
                <a:ext cx="430360" cy="329372"/>
                <a:chOff x="2931664" y="3912603"/>
                <a:chExt cx="430450" cy="329314"/>
              </a:xfrm>
            </p:grpSpPr>
            <p:sp>
              <p:nvSpPr>
                <p:cNvPr id="438" name="Rectangle 437"/>
                <p:cNvSpPr/>
                <p:nvPr/>
              </p:nvSpPr>
              <p:spPr>
                <a:xfrm>
                  <a:off x="2936485" y="3908607"/>
                  <a:ext cx="425550" cy="333310"/>
                </a:xfrm>
                <a:prstGeom prst="rect">
                  <a:avLst/>
                </a:prstGeom>
                <a:solidFill>
                  <a:srgbClr val="FFFFFF"/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39" name="Straight Connector 438"/>
                <p:cNvCxnSpPr/>
                <p:nvPr/>
              </p:nvCxnSpPr>
              <p:spPr>
                <a:xfrm>
                  <a:off x="2931721" y="4003838"/>
                  <a:ext cx="425550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40" name="Straight Connector 439"/>
                <p:cNvCxnSpPr/>
                <p:nvPr/>
              </p:nvCxnSpPr>
              <p:spPr>
                <a:xfrm>
                  <a:off x="2931721" y="4067326"/>
                  <a:ext cx="425550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41" name="Straight Connector 440"/>
                <p:cNvCxnSpPr>
                  <a:stCxn id="438" idx="2"/>
                </p:cNvCxnSpPr>
                <p:nvPr/>
              </p:nvCxnSpPr>
              <p:spPr>
                <a:xfrm flipH="1" flipV="1">
                  <a:off x="3147672" y="4003838"/>
                  <a:ext cx="1588" cy="238079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grpSp>
            <p:nvGrpSpPr>
              <p:cNvPr id="423" name="Group 444"/>
              <p:cNvGrpSpPr/>
              <p:nvPr/>
            </p:nvGrpSpPr>
            <p:grpSpPr bwMode="auto">
              <a:xfrm>
                <a:off x="-2217227" y="5261364"/>
                <a:ext cx="430361" cy="329307"/>
                <a:chOff x="2931664" y="3912603"/>
                <a:chExt cx="430450" cy="329314"/>
              </a:xfrm>
            </p:grpSpPr>
            <p:sp>
              <p:nvSpPr>
                <p:cNvPr id="434" name="Rectangle 433"/>
                <p:cNvSpPr/>
                <p:nvPr/>
              </p:nvSpPr>
              <p:spPr>
                <a:xfrm>
                  <a:off x="2936506" y="3908513"/>
                  <a:ext cx="425549" cy="333376"/>
                </a:xfrm>
                <a:prstGeom prst="rect">
                  <a:avLst/>
                </a:prstGeom>
                <a:solidFill>
                  <a:srgbClr val="FFFFFF"/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35" name="Straight Connector 434"/>
                <p:cNvCxnSpPr/>
                <p:nvPr/>
              </p:nvCxnSpPr>
              <p:spPr>
                <a:xfrm>
                  <a:off x="2931743" y="4003763"/>
                  <a:ext cx="425549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36" name="Straight Connector 435"/>
                <p:cNvCxnSpPr/>
                <p:nvPr/>
              </p:nvCxnSpPr>
              <p:spPr>
                <a:xfrm>
                  <a:off x="2931743" y="4067263"/>
                  <a:ext cx="425549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37" name="Straight Connector 436"/>
                <p:cNvCxnSpPr>
                  <a:stCxn id="434" idx="2"/>
                </p:cNvCxnSpPr>
                <p:nvPr/>
              </p:nvCxnSpPr>
              <p:spPr>
                <a:xfrm flipH="1" flipV="1">
                  <a:off x="3147693" y="4003763"/>
                  <a:ext cx="1587" cy="238126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grpSp>
            <p:nvGrpSpPr>
              <p:cNvPr id="424" name="Group 473"/>
              <p:cNvGrpSpPr/>
              <p:nvPr/>
            </p:nvGrpSpPr>
            <p:grpSpPr bwMode="auto">
              <a:xfrm>
                <a:off x="-1034539" y="5261364"/>
                <a:ext cx="430360" cy="329307"/>
                <a:chOff x="2931664" y="3912603"/>
                <a:chExt cx="430450" cy="329314"/>
              </a:xfrm>
            </p:grpSpPr>
            <p:sp>
              <p:nvSpPr>
                <p:cNvPr id="430" name="Rectangle 429"/>
                <p:cNvSpPr/>
                <p:nvPr/>
              </p:nvSpPr>
              <p:spPr>
                <a:xfrm>
                  <a:off x="2936538" y="3908513"/>
                  <a:ext cx="425550" cy="333376"/>
                </a:xfrm>
                <a:prstGeom prst="rect">
                  <a:avLst/>
                </a:prstGeom>
                <a:solidFill>
                  <a:srgbClr val="FFFFFF"/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31" name="Straight Connector 430"/>
                <p:cNvCxnSpPr/>
                <p:nvPr/>
              </p:nvCxnSpPr>
              <p:spPr>
                <a:xfrm>
                  <a:off x="2931774" y="4003763"/>
                  <a:ext cx="425550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32" name="Straight Connector 431"/>
                <p:cNvCxnSpPr/>
                <p:nvPr/>
              </p:nvCxnSpPr>
              <p:spPr>
                <a:xfrm>
                  <a:off x="2931774" y="4067263"/>
                  <a:ext cx="425550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33" name="Straight Connector 432"/>
                <p:cNvCxnSpPr>
                  <a:stCxn id="430" idx="2"/>
                </p:cNvCxnSpPr>
                <p:nvPr/>
              </p:nvCxnSpPr>
              <p:spPr>
                <a:xfrm flipH="1" flipV="1">
                  <a:off x="3147725" y="4003763"/>
                  <a:ext cx="1588" cy="238126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grpSp>
            <p:nvGrpSpPr>
              <p:cNvPr id="425" name="Group 502"/>
              <p:cNvGrpSpPr/>
              <p:nvPr/>
            </p:nvGrpSpPr>
            <p:grpSpPr bwMode="auto">
              <a:xfrm>
                <a:off x="-50289" y="5228984"/>
                <a:ext cx="430360" cy="350559"/>
                <a:chOff x="2931664" y="3912603"/>
                <a:chExt cx="430450" cy="329314"/>
              </a:xfrm>
            </p:grpSpPr>
            <p:sp>
              <p:nvSpPr>
                <p:cNvPr id="426" name="Rectangle 425"/>
                <p:cNvSpPr/>
                <p:nvPr/>
              </p:nvSpPr>
              <p:spPr>
                <a:xfrm>
                  <a:off x="2936564" y="3912336"/>
                  <a:ext cx="425550" cy="329569"/>
                </a:xfrm>
                <a:prstGeom prst="rect">
                  <a:avLst/>
                </a:prstGeom>
                <a:solidFill>
                  <a:srgbClr val="FFFFFF"/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27" name="Straight Connector 426"/>
                <p:cNvCxnSpPr/>
                <p:nvPr/>
              </p:nvCxnSpPr>
              <p:spPr>
                <a:xfrm>
                  <a:off x="2931800" y="4003303"/>
                  <a:ext cx="425550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28" name="Straight Connector 427"/>
                <p:cNvCxnSpPr/>
                <p:nvPr/>
              </p:nvCxnSpPr>
              <p:spPr>
                <a:xfrm>
                  <a:off x="2931800" y="4067428"/>
                  <a:ext cx="425550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29" name="Straight Connector 428"/>
                <p:cNvCxnSpPr>
                  <a:stCxn id="426" idx="2"/>
                </p:cNvCxnSpPr>
                <p:nvPr/>
              </p:nvCxnSpPr>
              <p:spPr>
                <a:xfrm flipH="1" flipV="1">
                  <a:off x="3147751" y="4003303"/>
                  <a:ext cx="1588" cy="238602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</p:grpSp>
      </p:grpSp>
      <p:grpSp>
        <p:nvGrpSpPr>
          <p:cNvPr id="442" name="Group 441"/>
          <p:cNvGrpSpPr/>
          <p:nvPr/>
        </p:nvGrpSpPr>
        <p:grpSpPr bwMode="auto">
          <a:xfrm>
            <a:off x="3873085" y="2922657"/>
            <a:ext cx="4437063" cy="1577975"/>
            <a:chOff x="-4267279" y="3655204"/>
            <a:chExt cx="4437063" cy="1578510"/>
          </a:xfrm>
        </p:grpSpPr>
        <p:cxnSp>
          <p:nvCxnSpPr>
            <p:cNvPr id="443" name="Straight Arrow Connector 442"/>
            <p:cNvCxnSpPr/>
            <p:nvPr/>
          </p:nvCxnSpPr>
          <p:spPr bwMode="auto">
            <a:xfrm>
              <a:off x="-4267279" y="4047450"/>
              <a:ext cx="0" cy="422418"/>
            </a:xfrm>
            <a:prstGeom prst="straightConnector1">
              <a:avLst/>
            </a:prstGeom>
            <a:noFill/>
            <a:ln w="12700" cap="flat" cmpd="sng" algn="ctr">
              <a:solidFill>
                <a:srgbClr val="CC0000"/>
              </a:solidFill>
              <a:prstDash val="solid"/>
              <a:tailEnd type="triangle"/>
            </a:ln>
            <a:effectLst/>
          </p:spPr>
        </p:cxnSp>
        <p:cxnSp>
          <p:nvCxnSpPr>
            <p:cNvPr id="444" name="Straight Arrow Connector 443"/>
            <p:cNvCxnSpPr>
              <a:cxnSpLocks noChangeShapeType="1"/>
            </p:cNvCxnSpPr>
            <p:nvPr/>
          </p:nvCxnSpPr>
          <p:spPr bwMode="auto">
            <a:xfrm flipH="1">
              <a:off x="-2808366" y="4361882"/>
              <a:ext cx="0" cy="871832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5" name="Straight Arrow Connector 444"/>
            <p:cNvCxnSpPr>
              <a:cxnSpLocks noChangeShapeType="1"/>
            </p:cNvCxnSpPr>
            <p:nvPr/>
          </p:nvCxnSpPr>
          <p:spPr bwMode="auto">
            <a:xfrm>
              <a:off x="-2006679" y="3655204"/>
              <a:ext cx="6350" cy="1576922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6" name="Straight Arrow Connector 445"/>
            <p:cNvCxnSpPr>
              <a:cxnSpLocks noChangeShapeType="1"/>
            </p:cNvCxnSpPr>
            <p:nvPr/>
          </p:nvCxnSpPr>
          <p:spPr bwMode="auto">
            <a:xfrm>
              <a:off x="-823991" y="4326945"/>
              <a:ext cx="6350" cy="905182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7" name="Straight Arrow Connector 446"/>
            <p:cNvCxnSpPr>
              <a:cxnSpLocks noChangeShapeType="1"/>
            </p:cNvCxnSpPr>
            <p:nvPr/>
          </p:nvCxnSpPr>
          <p:spPr bwMode="auto">
            <a:xfrm flipH="1">
              <a:off x="166609" y="3798127"/>
              <a:ext cx="3175" cy="1399062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448" name="Straight Connector 447"/>
          <p:cNvCxnSpPr/>
          <p:nvPr/>
        </p:nvCxnSpPr>
        <p:spPr>
          <a:xfrm flipH="1">
            <a:off x="2872960" y="5842070"/>
            <a:ext cx="1508125" cy="1587"/>
          </a:xfrm>
          <a:prstGeom prst="line">
            <a:avLst/>
          </a:prstGeom>
          <a:noFill/>
          <a:ln w="9525" cap="flat" cmpd="sng" algn="ctr">
            <a:solidFill>
              <a:srgbClr val="000000"/>
            </a:solidFill>
            <a:prstDash val="solid"/>
          </a:ln>
          <a:effectLst/>
        </p:spPr>
      </p:cxnSp>
      <p:sp>
        <p:nvSpPr>
          <p:cNvPr id="449" name="TextBox 265"/>
          <p:cNvSpPr txBox="1">
            <a:spLocks noChangeArrowheads="1"/>
          </p:cNvSpPr>
          <p:nvPr/>
        </p:nvSpPr>
        <p:spPr bwMode="auto">
          <a:xfrm>
            <a:off x="4789073" y="5513457"/>
            <a:ext cx="26352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1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50" name="TextBox 281"/>
          <p:cNvSpPr txBox="1">
            <a:spLocks noChangeArrowheads="1"/>
          </p:cNvSpPr>
          <p:nvPr/>
        </p:nvSpPr>
        <p:spPr bwMode="auto">
          <a:xfrm>
            <a:off x="4963698" y="5800795"/>
            <a:ext cx="26352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2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451" name="Group 5"/>
          <p:cNvGrpSpPr/>
          <p:nvPr/>
        </p:nvGrpSpPr>
        <p:grpSpPr bwMode="auto">
          <a:xfrm>
            <a:off x="2528473" y="5276920"/>
            <a:ext cx="1616075" cy="487362"/>
            <a:chOff x="-4079003" y="2717403"/>
            <a:chExt cx="1616718" cy="488475"/>
          </a:xfrm>
        </p:grpSpPr>
        <p:sp>
          <p:nvSpPr>
            <p:cNvPr id="453" name="Rectangle 98"/>
            <p:cNvSpPr>
              <a:spLocks noChangeArrowheads="1"/>
            </p:cNvSpPr>
            <p:nvPr/>
          </p:nvSpPr>
          <p:spPr bwMode="auto">
            <a:xfrm>
              <a:off x="-4079003" y="2985994"/>
              <a:ext cx="1281675" cy="208750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54" name="Line 99"/>
            <p:cNvSpPr>
              <a:spLocks noChangeShapeType="1"/>
            </p:cNvSpPr>
            <p:nvPr/>
          </p:nvSpPr>
          <p:spPr bwMode="auto">
            <a:xfrm>
              <a:off x="-2933828" y="3101502"/>
              <a:ext cx="471543" cy="0"/>
            </a:xfrm>
            <a:prstGeom prst="line">
              <a:avLst/>
            </a:prstGeom>
            <a:noFill/>
            <a:ln w="9525">
              <a:solidFill>
                <a:srgbClr val="3333CC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55" name="Rectangle 104"/>
            <p:cNvSpPr>
              <a:spLocks noChangeArrowheads="1"/>
            </p:cNvSpPr>
            <p:nvPr/>
          </p:nvSpPr>
          <p:spPr bwMode="auto">
            <a:xfrm>
              <a:off x="-3377007" y="2988777"/>
              <a:ext cx="476861" cy="210142"/>
            </a:xfrm>
            <a:prstGeom prst="rect">
              <a:avLst/>
            </a:prstGeom>
            <a:solidFill>
              <a:srgbClr val="00CC9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56" name="Text Box 105"/>
            <p:cNvSpPr txBox="1">
              <a:spLocks noChangeArrowheads="1"/>
            </p:cNvSpPr>
            <p:nvPr/>
          </p:nvSpPr>
          <p:spPr bwMode="auto">
            <a:xfrm>
              <a:off x="-3430189" y="2965119"/>
              <a:ext cx="581451" cy="2407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0111</a:t>
              </a: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57" name="Line 119"/>
            <p:cNvSpPr>
              <a:spLocks noChangeShapeType="1"/>
            </p:cNvSpPr>
            <p:nvPr/>
          </p:nvSpPr>
          <p:spPr bwMode="auto">
            <a:xfrm>
              <a:off x="-3621642" y="2717403"/>
              <a:ext cx="405953" cy="3006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458" name="Freeform 120"/>
          <p:cNvSpPr/>
          <p:nvPr/>
        </p:nvSpPr>
        <p:spPr bwMode="auto">
          <a:xfrm>
            <a:off x="4084223" y="5708720"/>
            <a:ext cx="982662" cy="233362"/>
          </a:xfrm>
          <a:custGeom>
            <a:avLst/>
            <a:gdLst>
              <a:gd name="T0" fmla="*/ 0 w 554"/>
              <a:gd name="T1" fmla="*/ 2147483647 h 167"/>
              <a:gd name="T2" fmla="*/ 2147483647 w 554"/>
              <a:gd name="T3" fmla="*/ 2147483647 h 167"/>
              <a:gd name="T4" fmla="*/ 2147483647 w 554"/>
              <a:gd name="T5" fmla="*/ 2147483647 h 167"/>
              <a:gd name="T6" fmla="*/ 0 60000 65536"/>
              <a:gd name="T7" fmla="*/ 0 60000 65536"/>
              <a:gd name="T8" fmla="*/ 0 60000 65536"/>
              <a:gd name="T9" fmla="*/ 0 w 554"/>
              <a:gd name="T10" fmla="*/ 0 h 167"/>
              <a:gd name="T11" fmla="*/ 554 w 554"/>
              <a:gd name="T12" fmla="*/ 167 h 16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554" h="167">
                <a:moveTo>
                  <a:pt x="0" y="10"/>
                </a:moveTo>
                <a:cubicBezTo>
                  <a:pt x="102" y="0"/>
                  <a:pt x="240" y="5"/>
                  <a:pt x="324" y="26"/>
                </a:cubicBezTo>
                <a:cubicBezTo>
                  <a:pt x="416" y="52"/>
                  <a:pt x="502" y="120"/>
                  <a:pt x="554" y="167"/>
                </a:cubicBezTo>
              </a:path>
            </a:pathLst>
          </a:custGeom>
          <a:noFill/>
          <a:ln w="57150" cmpd="sng">
            <a:solidFill>
              <a:srgbClr val="FF3300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459" name="Group 357"/>
          <p:cNvGrpSpPr/>
          <p:nvPr/>
        </p:nvGrpSpPr>
        <p:grpSpPr bwMode="auto">
          <a:xfrm>
            <a:off x="4304885" y="5699195"/>
            <a:ext cx="565150" cy="293687"/>
            <a:chOff x="1871277" y="1576300"/>
            <a:chExt cx="1128371" cy="437861"/>
          </a:xfrm>
        </p:grpSpPr>
        <p:sp>
          <p:nvSpPr>
            <p:cNvPr id="460" name="Oval 459"/>
            <p:cNvSpPr>
              <a:spLocks noChangeArrowheads="1"/>
            </p:cNvSpPr>
            <p:nvPr/>
          </p:nvSpPr>
          <p:spPr bwMode="auto">
            <a:xfrm flipV="1">
              <a:off x="1874448" y="1694641"/>
              <a:ext cx="1125200" cy="319520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61" name="Rectangle 460"/>
            <p:cNvSpPr/>
            <p:nvPr/>
          </p:nvSpPr>
          <p:spPr bwMode="auto">
            <a:xfrm>
              <a:off x="1871277" y="1739610"/>
              <a:ext cx="1128371" cy="115975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62" name="Oval 461"/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202" cy="319520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63" name="Freeform 462"/>
            <p:cNvSpPr/>
            <p:nvPr/>
          </p:nvSpPr>
          <p:spPr bwMode="auto">
            <a:xfrm>
              <a:off x="2159710" y="1673339"/>
              <a:ext cx="548337" cy="160944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64" name="Freeform 463"/>
            <p:cNvSpPr/>
            <p:nvPr/>
          </p:nvSpPr>
          <p:spPr bwMode="auto">
            <a:xfrm>
              <a:off x="2102657" y="1633104"/>
              <a:ext cx="662442" cy="111240"/>
            </a:xfrm>
            <a:custGeom>
              <a:avLst/>
              <a:gdLst>
                <a:gd name="T0" fmla="*/ 0 w 3723451"/>
                <a:gd name="T1" fmla="*/ 27215 h 932950"/>
                <a:gd name="T2" fmla="*/ 116561 w 3723451"/>
                <a:gd name="T3" fmla="*/ 321 h 932950"/>
                <a:gd name="T4" fmla="*/ 330163 w 3723451"/>
                <a:gd name="T5" fmla="*/ 62069 h 932950"/>
                <a:gd name="T6" fmla="*/ 533941 w 3723451"/>
                <a:gd name="T7" fmla="*/ 0 h 932950"/>
                <a:gd name="T8" fmla="*/ 662442 w 3723451"/>
                <a:gd name="T9" fmla="*/ 24699 h 932950"/>
                <a:gd name="T10" fmla="*/ 566838 w 3723451"/>
                <a:gd name="T11" fmla="*/ 55071 h 932950"/>
                <a:gd name="T12" fmla="*/ 536057 w 3723451"/>
                <a:gd name="T13" fmla="*/ 46883 h 932950"/>
                <a:gd name="T14" fmla="*/ 333916 w 3723451"/>
                <a:gd name="T15" fmla="*/ 111240 h 932950"/>
                <a:gd name="T16" fmla="*/ 126604 w 3723451"/>
                <a:gd name="T17" fmla="*/ 49250 h 932950"/>
                <a:gd name="T18" fmla="*/ 93085 w 3723451"/>
                <a:gd name="T19" fmla="*/ 55941 h 932950"/>
                <a:gd name="T20" fmla="*/ 0 w 3723451"/>
                <a:gd name="T21" fmla="*/ 27215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65" name="Freeform 464"/>
            <p:cNvSpPr/>
            <p:nvPr/>
          </p:nvSpPr>
          <p:spPr bwMode="auto">
            <a:xfrm>
              <a:off x="2536889" y="1727776"/>
              <a:ext cx="244059" cy="97039"/>
            </a:xfrm>
            <a:custGeom>
              <a:avLst/>
              <a:gdLst>
                <a:gd name="T0" fmla="*/ 0 w 1366596"/>
                <a:gd name="T1" fmla="*/ 0 h 809868"/>
                <a:gd name="T2" fmla="*/ 244059 w 1366596"/>
                <a:gd name="T3" fmla="*/ 74985 h 809868"/>
                <a:gd name="T4" fmla="*/ 154488 w 1366596"/>
                <a:gd name="T5" fmla="*/ 97039 h 809868"/>
                <a:gd name="T6" fmla="*/ 822 w 1366596"/>
                <a:gd name="T7" fmla="*/ 51276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66" name="Freeform 465"/>
            <p:cNvSpPr/>
            <p:nvPr/>
          </p:nvSpPr>
          <p:spPr bwMode="auto">
            <a:xfrm>
              <a:off x="2089979" y="1730143"/>
              <a:ext cx="240888" cy="97040"/>
            </a:xfrm>
            <a:custGeom>
              <a:avLst/>
              <a:gdLst>
                <a:gd name="T0" fmla="*/ 237599 w 1348191"/>
                <a:gd name="T1" fmla="*/ 0 h 791462"/>
                <a:gd name="T2" fmla="*/ 240888 w 1348191"/>
                <a:gd name="T3" fmla="*/ 46827 h 791462"/>
                <a:gd name="T4" fmla="*/ 87147 w 1348191"/>
                <a:gd name="T5" fmla="*/ 97040 h 791462"/>
                <a:gd name="T6" fmla="*/ 0 w 1348191"/>
                <a:gd name="T7" fmla="*/ 75037 h 791462"/>
                <a:gd name="T8" fmla="*/ 237599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467" name="Straight Connector 466"/>
            <p:cNvCxnSpPr>
              <a:cxnSpLocks noChangeShapeType="1"/>
              <a:endCxn id="462" idx="2"/>
            </p:cNvCxnSpPr>
            <p:nvPr/>
          </p:nvCxnSpPr>
          <p:spPr bwMode="auto">
            <a:xfrm flipH="1" flipV="1">
              <a:off x="1871277" y="1737244"/>
              <a:ext cx="3171" cy="123075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68" name="Straight Connector 467"/>
            <p:cNvCxnSpPr>
              <a:cxnSpLocks noChangeShapeType="1"/>
            </p:cNvCxnSpPr>
            <p:nvPr/>
          </p:nvCxnSpPr>
          <p:spPr bwMode="auto">
            <a:xfrm flipH="1" flipV="1">
              <a:off x="2996479" y="1734876"/>
              <a:ext cx="3169" cy="123075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469" name="TextBox 6"/>
          <p:cNvSpPr txBox="1">
            <a:spLocks noChangeArrowheads="1"/>
          </p:cNvSpPr>
          <p:nvPr/>
        </p:nvSpPr>
        <p:spPr bwMode="auto">
          <a:xfrm>
            <a:off x="1787110" y="4943545"/>
            <a:ext cx="19923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values in arriving </a:t>
            </a:r>
            <a:endParaRPr kumimoji="0" lang="en-US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packet header</a:t>
            </a:r>
            <a:endParaRPr kumimoji="0" lang="en-US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70" name="TextBox 282"/>
          <p:cNvSpPr txBox="1">
            <a:spLocks noChangeArrowheads="1"/>
          </p:cNvSpPr>
          <p:nvPr/>
        </p:nvSpPr>
        <p:spPr bwMode="auto">
          <a:xfrm>
            <a:off x="4658898" y="5902395"/>
            <a:ext cx="261937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3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3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 Layer: 4-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76" y="261255"/>
            <a:ext cx="11213592" cy="894622"/>
          </a:xfrm>
        </p:spPr>
        <p:txBody>
          <a:bodyPr>
            <a:normAutofit fontScale="90000"/>
          </a:bodyPr>
          <a:lstStyle/>
          <a:p>
            <a:r>
              <a:rPr lang="en-US" sz="4800" dirty="0"/>
              <a:t>Software-Defined Networking (SDN) control plane</a:t>
            </a:r>
            <a:endParaRPr lang="en-US" sz="4800" dirty="0"/>
          </a:p>
        </p:txBody>
      </p:sp>
      <p:sp>
        <p:nvSpPr>
          <p:cNvPr id="4" name="TextBox 257"/>
          <p:cNvSpPr txBox="1">
            <a:spLocks noChangeArrowheads="1"/>
          </p:cNvSpPr>
          <p:nvPr/>
        </p:nvSpPr>
        <p:spPr bwMode="auto">
          <a:xfrm>
            <a:off x="292609" y="1064529"/>
            <a:ext cx="1131073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Remote controller computes, installs forwarding tables in routers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817" name="Group 816"/>
          <p:cNvGrpSpPr/>
          <p:nvPr/>
        </p:nvGrpSpPr>
        <p:grpSpPr bwMode="auto">
          <a:xfrm>
            <a:off x="3203430" y="1967880"/>
            <a:ext cx="6027738" cy="1439862"/>
            <a:chOff x="1492879" y="2061336"/>
            <a:chExt cx="6027737" cy="1440135"/>
          </a:xfrm>
        </p:grpSpPr>
        <p:sp>
          <p:nvSpPr>
            <p:cNvPr id="818" name="Rectangle 817"/>
            <p:cNvSpPr/>
            <p:nvPr/>
          </p:nvSpPr>
          <p:spPr bwMode="auto">
            <a:xfrm>
              <a:off x="1929442" y="2064512"/>
              <a:ext cx="5043486" cy="1017780"/>
            </a:xfrm>
            <a:prstGeom prst="rect">
              <a:avLst/>
            </a:prstGeom>
            <a:solidFill>
              <a:srgbClr val="2D2DB9">
                <a:lumMod val="20000"/>
                <a:lumOff val="80000"/>
              </a:srgbClr>
            </a:solidFill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819" name="Freeform 818"/>
            <p:cNvSpPr/>
            <p:nvPr/>
          </p:nvSpPr>
          <p:spPr bwMode="auto">
            <a:xfrm>
              <a:off x="1740529" y="2067687"/>
              <a:ext cx="198438" cy="1386150"/>
            </a:xfrm>
            <a:custGeom>
              <a:avLst/>
              <a:gdLst>
                <a:gd name="connsiteX0" fmla="*/ 0 w 312616"/>
                <a:gd name="connsiteY0" fmla="*/ 644770 h 1367693"/>
                <a:gd name="connsiteX1" fmla="*/ 312616 w 312616"/>
                <a:gd name="connsiteY1" fmla="*/ 0 h 1367693"/>
                <a:gd name="connsiteX2" fmla="*/ 312616 w 312616"/>
                <a:gd name="connsiteY2" fmla="*/ 1016000 h 1367693"/>
                <a:gd name="connsiteX3" fmla="*/ 117231 w 312616"/>
                <a:gd name="connsiteY3" fmla="*/ 1367693 h 1367693"/>
                <a:gd name="connsiteX4" fmla="*/ 0 w 312616"/>
                <a:gd name="connsiteY4" fmla="*/ 644770 h 1367693"/>
                <a:gd name="connsiteX0-1" fmla="*/ 0 w 199855"/>
                <a:gd name="connsiteY0-2" fmla="*/ 733787 h 1367693"/>
                <a:gd name="connsiteX1-3" fmla="*/ 199855 w 199855"/>
                <a:gd name="connsiteY1-4" fmla="*/ 0 h 1367693"/>
                <a:gd name="connsiteX2-5" fmla="*/ 199855 w 199855"/>
                <a:gd name="connsiteY2-6" fmla="*/ 1016000 h 1367693"/>
                <a:gd name="connsiteX3-7" fmla="*/ 4470 w 199855"/>
                <a:gd name="connsiteY3-8" fmla="*/ 1367693 h 1367693"/>
                <a:gd name="connsiteX4-9" fmla="*/ 0 w 199855"/>
                <a:gd name="connsiteY4-10" fmla="*/ 733787 h 1367693"/>
                <a:gd name="connsiteX0-11" fmla="*/ 25203 w 225058"/>
                <a:gd name="connsiteY0-12" fmla="*/ 733787 h 1361758"/>
                <a:gd name="connsiteX1-13" fmla="*/ 225058 w 225058"/>
                <a:gd name="connsiteY1-14" fmla="*/ 0 h 1361758"/>
                <a:gd name="connsiteX2-15" fmla="*/ 225058 w 225058"/>
                <a:gd name="connsiteY2-16" fmla="*/ 1016000 h 1361758"/>
                <a:gd name="connsiteX3-17" fmla="*/ 0 w 225058"/>
                <a:gd name="connsiteY3-18" fmla="*/ 1361758 h 1361758"/>
                <a:gd name="connsiteX4-19" fmla="*/ 25203 w 225058"/>
                <a:gd name="connsiteY4-20" fmla="*/ 733787 h 1361758"/>
                <a:gd name="connsiteX0-21" fmla="*/ 25203 w 230992"/>
                <a:gd name="connsiteY0-22" fmla="*/ 787197 h 1415168"/>
                <a:gd name="connsiteX1-23" fmla="*/ 230992 w 230992"/>
                <a:gd name="connsiteY1-24" fmla="*/ 0 h 1415168"/>
                <a:gd name="connsiteX2-25" fmla="*/ 225058 w 230992"/>
                <a:gd name="connsiteY2-26" fmla="*/ 1069410 h 1415168"/>
                <a:gd name="connsiteX3-27" fmla="*/ 0 w 230992"/>
                <a:gd name="connsiteY3-28" fmla="*/ 1415168 h 1415168"/>
                <a:gd name="connsiteX4-29" fmla="*/ 25203 w 230992"/>
                <a:gd name="connsiteY4-30" fmla="*/ 787197 h 1415168"/>
                <a:gd name="connsiteX0-31" fmla="*/ 0 w 205789"/>
                <a:gd name="connsiteY0-32" fmla="*/ 787197 h 1427037"/>
                <a:gd name="connsiteX1-33" fmla="*/ 205789 w 205789"/>
                <a:gd name="connsiteY1-34" fmla="*/ 0 h 1427037"/>
                <a:gd name="connsiteX2-35" fmla="*/ 199855 w 205789"/>
                <a:gd name="connsiteY2-36" fmla="*/ 1069410 h 1427037"/>
                <a:gd name="connsiteX3-37" fmla="*/ 4471 w 205789"/>
                <a:gd name="connsiteY3-38" fmla="*/ 1427037 h 1427037"/>
                <a:gd name="connsiteX4-39" fmla="*/ 0 w 205789"/>
                <a:gd name="connsiteY4-40" fmla="*/ 787197 h 1427037"/>
                <a:gd name="connsiteX0-41" fmla="*/ 0 w 199855"/>
                <a:gd name="connsiteY0-42" fmla="*/ 745656 h 1385496"/>
                <a:gd name="connsiteX1-43" fmla="*/ 193920 w 199855"/>
                <a:gd name="connsiteY1-44" fmla="*/ 0 h 1385496"/>
                <a:gd name="connsiteX2-45" fmla="*/ 199855 w 199855"/>
                <a:gd name="connsiteY2-46" fmla="*/ 1027869 h 1385496"/>
                <a:gd name="connsiteX3-47" fmla="*/ 4471 w 199855"/>
                <a:gd name="connsiteY3-48" fmla="*/ 1385496 h 1385496"/>
                <a:gd name="connsiteX4-49" fmla="*/ 0 w 199855"/>
                <a:gd name="connsiteY4-50" fmla="*/ 745656 h 138549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99855" h="1385496">
                  <a:moveTo>
                    <a:pt x="0" y="745656"/>
                  </a:moveTo>
                  <a:lnTo>
                    <a:pt x="193920" y="0"/>
                  </a:lnTo>
                  <a:cubicBezTo>
                    <a:pt x="195898" y="342623"/>
                    <a:pt x="197877" y="685246"/>
                    <a:pt x="199855" y="1027869"/>
                  </a:cubicBezTo>
                  <a:lnTo>
                    <a:pt x="4471" y="1385496"/>
                  </a:lnTo>
                  <a:cubicBezTo>
                    <a:pt x="2981" y="1172216"/>
                    <a:pt x="1490" y="958936"/>
                    <a:pt x="0" y="745656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</a:srgbClr>
                </a:gs>
                <a:gs pos="100000">
                  <a:srgbClr val="2D2DB9">
                    <a:lumMod val="20000"/>
                    <a:lumOff val="80000"/>
                  </a:srgbClr>
                </a:gs>
              </a:gsLst>
              <a:lin ang="0" scaled="0"/>
            </a:gra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820" name="Freeform 819"/>
            <p:cNvSpPr/>
            <p:nvPr/>
          </p:nvSpPr>
          <p:spPr bwMode="auto">
            <a:xfrm flipH="1">
              <a:off x="6969753" y="2061336"/>
              <a:ext cx="219075" cy="1370272"/>
            </a:xfrm>
            <a:custGeom>
              <a:avLst/>
              <a:gdLst>
                <a:gd name="connsiteX0" fmla="*/ 0 w 312616"/>
                <a:gd name="connsiteY0" fmla="*/ 644770 h 1367693"/>
                <a:gd name="connsiteX1" fmla="*/ 312616 w 312616"/>
                <a:gd name="connsiteY1" fmla="*/ 0 h 1367693"/>
                <a:gd name="connsiteX2" fmla="*/ 312616 w 312616"/>
                <a:gd name="connsiteY2" fmla="*/ 1016000 h 1367693"/>
                <a:gd name="connsiteX3" fmla="*/ 117231 w 312616"/>
                <a:gd name="connsiteY3" fmla="*/ 1367693 h 1367693"/>
                <a:gd name="connsiteX4" fmla="*/ 0 w 312616"/>
                <a:gd name="connsiteY4" fmla="*/ 644770 h 1367693"/>
                <a:gd name="connsiteX0-1" fmla="*/ 0 w 199855"/>
                <a:gd name="connsiteY0-2" fmla="*/ 733787 h 1367693"/>
                <a:gd name="connsiteX1-3" fmla="*/ 199855 w 199855"/>
                <a:gd name="connsiteY1-4" fmla="*/ 0 h 1367693"/>
                <a:gd name="connsiteX2-5" fmla="*/ 199855 w 199855"/>
                <a:gd name="connsiteY2-6" fmla="*/ 1016000 h 1367693"/>
                <a:gd name="connsiteX3-7" fmla="*/ 4470 w 199855"/>
                <a:gd name="connsiteY3-8" fmla="*/ 1367693 h 1367693"/>
                <a:gd name="connsiteX4-9" fmla="*/ 0 w 199855"/>
                <a:gd name="connsiteY4-10" fmla="*/ 733787 h 1367693"/>
                <a:gd name="connsiteX0-11" fmla="*/ 25203 w 225058"/>
                <a:gd name="connsiteY0-12" fmla="*/ 733787 h 1361758"/>
                <a:gd name="connsiteX1-13" fmla="*/ 225058 w 225058"/>
                <a:gd name="connsiteY1-14" fmla="*/ 0 h 1361758"/>
                <a:gd name="connsiteX2-15" fmla="*/ 225058 w 225058"/>
                <a:gd name="connsiteY2-16" fmla="*/ 1016000 h 1361758"/>
                <a:gd name="connsiteX3-17" fmla="*/ 0 w 225058"/>
                <a:gd name="connsiteY3-18" fmla="*/ 1361758 h 1361758"/>
                <a:gd name="connsiteX4-19" fmla="*/ 25203 w 225058"/>
                <a:gd name="connsiteY4-20" fmla="*/ 733787 h 1361758"/>
                <a:gd name="connsiteX0-21" fmla="*/ 25203 w 230992"/>
                <a:gd name="connsiteY0-22" fmla="*/ 787197 h 1415168"/>
                <a:gd name="connsiteX1-23" fmla="*/ 230992 w 230992"/>
                <a:gd name="connsiteY1-24" fmla="*/ 0 h 1415168"/>
                <a:gd name="connsiteX2-25" fmla="*/ 225058 w 230992"/>
                <a:gd name="connsiteY2-26" fmla="*/ 1069410 h 1415168"/>
                <a:gd name="connsiteX3-27" fmla="*/ 0 w 230992"/>
                <a:gd name="connsiteY3-28" fmla="*/ 1415168 h 1415168"/>
                <a:gd name="connsiteX4-29" fmla="*/ 25203 w 230992"/>
                <a:gd name="connsiteY4-30" fmla="*/ 787197 h 1415168"/>
                <a:gd name="connsiteX0-31" fmla="*/ 0 w 205789"/>
                <a:gd name="connsiteY0-32" fmla="*/ 787197 h 1427037"/>
                <a:gd name="connsiteX1-33" fmla="*/ 205789 w 205789"/>
                <a:gd name="connsiteY1-34" fmla="*/ 0 h 1427037"/>
                <a:gd name="connsiteX2-35" fmla="*/ 199855 w 205789"/>
                <a:gd name="connsiteY2-36" fmla="*/ 1069410 h 1427037"/>
                <a:gd name="connsiteX3-37" fmla="*/ 4471 w 205789"/>
                <a:gd name="connsiteY3-38" fmla="*/ 1427037 h 1427037"/>
                <a:gd name="connsiteX4-39" fmla="*/ 0 w 205789"/>
                <a:gd name="connsiteY4-40" fmla="*/ 787197 h 1427037"/>
                <a:gd name="connsiteX0-41" fmla="*/ 0 w 199855"/>
                <a:gd name="connsiteY0-42" fmla="*/ 745656 h 1385496"/>
                <a:gd name="connsiteX1-43" fmla="*/ 193920 w 199855"/>
                <a:gd name="connsiteY1-44" fmla="*/ 0 h 1385496"/>
                <a:gd name="connsiteX2-45" fmla="*/ 199855 w 199855"/>
                <a:gd name="connsiteY2-46" fmla="*/ 1027869 h 1385496"/>
                <a:gd name="connsiteX3-47" fmla="*/ 4471 w 199855"/>
                <a:gd name="connsiteY3-48" fmla="*/ 1385496 h 1385496"/>
                <a:gd name="connsiteX4-49" fmla="*/ 0 w 199855"/>
                <a:gd name="connsiteY4-50" fmla="*/ 745656 h 1385496"/>
                <a:gd name="connsiteX0-51" fmla="*/ 0 w 219519"/>
                <a:gd name="connsiteY0-52" fmla="*/ 730359 h 1370199"/>
                <a:gd name="connsiteX1-53" fmla="*/ 219401 w 219519"/>
                <a:gd name="connsiteY1-54" fmla="*/ 0 h 1370199"/>
                <a:gd name="connsiteX2-55" fmla="*/ 199855 w 219519"/>
                <a:gd name="connsiteY2-56" fmla="*/ 1012572 h 1370199"/>
                <a:gd name="connsiteX3-57" fmla="*/ 4471 w 219519"/>
                <a:gd name="connsiteY3-58" fmla="*/ 1370199 h 1370199"/>
                <a:gd name="connsiteX4-59" fmla="*/ 0 w 219519"/>
                <a:gd name="connsiteY4-60" fmla="*/ 730359 h 1370199"/>
                <a:gd name="connsiteX0-61" fmla="*/ 0 w 219602"/>
                <a:gd name="connsiteY0-62" fmla="*/ 730359 h 1370199"/>
                <a:gd name="connsiteX1-63" fmla="*/ 219401 w 219602"/>
                <a:gd name="connsiteY1-64" fmla="*/ 0 h 1370199"/>
                <a:gd name="connsiteX2-65" fmla="*/ 210047 w 219602"/>
                <a:gd name="connsiteY2-66" fmla="*/ 1007473 h 1370199"/>
                <a:gd name="connsiteX3-67" fmla="*/ 4471 w 219602"/>
                <a:gd name="connsiteY3-68" fmla="*/ 1370199 h 1370199"/>
                <a:gd name="connsiteX4-69" fmla="*/ 0 w 219602"/>
                <a:gd name="connsiteY4-70" fmla="*/ 730359 h 1370199"/>
                <a:gd name="connsiteX0-71" fmla="*/ 0 w 220239"/>
                <a:gd name="connsiteY0-72" fmla="*/ 730359 h 1370199"/>
                <a:gd name="connsiteX1-73" fmla="*/ 219401 w 220239"/>
                <a:gd name="connsiteY1-74" fmla="*/ 0 h 1370199"/>
                <a:gd name="connsiteX2-75" fmla="*/ 220239 w 220239"/>
                <a:gd name="connsiteY2-76" fmla="*/ 1007473 h 1370199"/>
                <a:gd name="connsiteX3-77" fmla="*/ 4471 w 220239"/>
                <a:gd name="connsiteY3-78" fmla="*/ 1370199 h 1370199"/>
                <a:gd name="connsiteX4-79" fmla="*/ 0 w 220239"/>
                <a:gd name="connsiteY4-80" fmla="*/ 730359 h 137019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20239" h="1370199">
                  <a:moveTo>
                    <a:pt x="0" y="730359"/>
                  </a:moveTo>
                  <a:cubicBezTo>
                    <a:pt x="64640" y="481807"/>
                    <a:pt x="154761" y="248552"/>
                    <a:pt x="219401" y="0"/>
                  </a:cubicBezTo>
                  <a:cubicBezTo>
                    <a:pt x="221379" y="342623"/>
                    <a:pt x="218261" y="664850"/>
                    <a:pt x="220239" y="1007473"/>
                  </a:cubicBezTo>
                  <a:lnTo>
                    <a:pt x="4471" y="1370199"/>
                  </a:lnTo>
                  <a:cubicBezTo>
                    <a:pt x="2981" y="1156919"/>
                    <a:pt x="1490" y="943639"/>
                    <a:pt x="0" y="730359"/>
                  </a:cubicBezTo>
                  <a:close/>
                </a:path>
              </a:pathLst>
            </a:custGeom>
            <a:gradFill rotWithShape="1">
              <a:gsLst>
                <a:gs pos="0">
                  <a:srgbClr val="2D2DB9">
                    <a:lumMod val="20000"/>
                    <a:lumOff val="80000"/>
                  </a:srgbClr>
                </a:gs>
                <a:gs pos="100000">
                  <a:srgbClr val="FFFFFF"/>
                </a:gs>
              </a:gsLst>
              <a:lin ang="10800000" scaled="0"/>
            </a:gra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grpSp>
          <p:nvGrpSpPr>
            <p:cNvPr id="821" name="Group 950"/>
            <p:cNvGrpSpPr/>
            <p:nvPr/>
          </p:nvGrpSpPr>
          <p:grpSpPr bwMode="auto">
            <a:xfrm>
              <a:off x="1492879" y="2820676"/>
              <a:ext cx="338137" cy="653816"/>
              <a:chOff x="4140" y="429"/>
              <a:chExt cx="1425" cy="2396"/>
            </a:xfrm>
          </p:grpSpPr>
          <p:sp>
            <p:nvSpPr>
              <p:cNvPr id="855" name="Freeform 951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8 w 354"/>
                  <a:gd name="T3" fmla="*/ 16 h 2742"/>
                  <a:gd name="T4" fmla="*/ 8 w 354"/>
                  <a:gd name="T5" fmla="*/ 119 h 2742"/>
                  <a:gd name="T6" fmla="*/ 0 w 354"/>
                  <a:gd name="T7" fmla="*/ 124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56" name="Rectangle 952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57" name="Freeform 953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5 w 211"/>
                  <a:gd name="T3" fmla="*/ 11 h 2537"/>
                  <a:gd name="T4" fmla="*/ 2 w 211"/>
                  <a:gd name="T5" fmla="*/ 11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58" name="Freeform 954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7 w 328"/>
                  <a:gd name="T3" fmla="*/ 7 h 226"/>
                  <a:gd name="T4" fmla="*/ 7 w 328"/>
                  <a:gd name="T5" fmla="*/ 11 h 226"/>
                  <a:gd name="T6" fmla="*/ 0 w 328"/>
                  <a:gd name="T7" fmla="*/ 5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59" name="Rectangle 955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860" name="Group 956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885" name="AutoShape 95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86" name="AutoShape 958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61" name="Rectangle 959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862" name="Group 960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883" name="AutoShape 961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84" name="AutoShape 962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63" name="Rectangle 963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64" name="Rectangle 964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865" name="Group 965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881" name="AutoShape 966"/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82" name="AutoShape 967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66" name="Freeform 968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7 w 328"/>
                  <a:gd name="T3" fmla="*/ 6 h 226"/>
                  <a:gd name="T4" fmla="*/ 7 w 328"/>
                  <a:gd name="T5" fmla="*/ 10 h 226"/>
                  <a:gd name="T6" fmla="*/ 0 w 328"/>
                  <a:gd name="T7" fmla="*/ 4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867" name="Group 969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879" name="AutoShape 970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80" name="AutoShape 971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68" name="Rectangle 972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69" name="Freeform 973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7 w 296"/>
                  <a:gd name="T3" fmla="*/ 6 h 256"/>
                  <a:gd name="T4" fmla="*/ 7 w 296"/>
                  <a:gd name="T5" fmla="*/ 11 h 256"/>
                  <a:gd name="T6" fmla="*/ 0 w 296"/>
                  <a:gd name="T7" fmla="*/ 4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70" name="Freeform 974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7 w 304"/>
                  <a:gd name="T3" fmla="*/ 8 h 288"/>
                  <a:gd name="T4" fmla="*/ 6 w 304"/>
                  <a:gd name="T5" fmla="*/ 13 h 288"/>
                  <a:gd name="T6" fmla="*/ 2 w 304"/>
                  <a:gd name="T7" fmla="*/ 6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71" name="Oval 975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72" name="Freeform 976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6 h 240"/>
                  <a:gd name="T2" fmla="*/ 2 w 306"/>
                  <a:gd name="T3" fmla="*/ 11 h 240"/>
                  <a:gd name="T4" fmla="*/ 7 w 306"/>
                  <a:gd name="T5" fmla="*/ 6 h 240"/>
                  <a:gd name="T6" fmla="*/ 7 w 306"/>
                  <a:gd name="T7" fmla="*/ 0 h 240"/>
                  <a:gd name="T8" fmla="*/ 0 w 306"/>
                  <a:gd name="T9" fmla="*/ 6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73" name="AutoShape 977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74" name="AutoShape 978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75" name="Oval 979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76" name="Oval 980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77" name="Oval 981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78" name="Rectangle 982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822" name="Group 950"/>
            <p:cNvGrpSpPr/>
            <p:nvPr/>
          </p:nvGrpSpPr>
          <p:grpSpPr bwMode="auto">
            <a:xfrm>
              <a:off x="7182479" y="2847655"/>
              <a:ext cx="338137" cy="653816"/>
              <a:chOff x="4140" y="429"/>
              <a:chExt cx="1425" cy="2396"/>
            </a:xfrm>
          </p:grpSpPr>
          <p:sp>
            <p:nvSpPr>
              <p:cNvPr id="823" name="Freeform 951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8 w 354"/>
                  <a:gd name="T3" fmla="*/ 16 h 2742"/>
                  <a:gd name="T4" fmla="*/ 8 w 354"/>
                  <a:gd name="T5" fmla="*/ 119 h 2742"/>
                  <a:gd name="T6" fmla="*/ 0 w 354"/>
                  <a:gd name="T7" fmla="*/ 124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24" name="Rectangle 952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25" name="Freeform 953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5 w 211"/>
                  <a:gd name="T3" fmla="*/ 11 h 2537"/>
                  <a:gd name="T4" fmla="*/ 2 w 211"/>
                  <a:gd name="T5" fmla="*/ 11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26" name="Freeform 954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7 w 328"/>
                  <a:gd name="T3" fmla="*/ 7 h 226"/>
                  <a:gd name="T4" fmla="*/ 7 w 328"/>
                  <a:gd name="T5" fmla="*/ 11 h 226"/>
                  <a:gd name="T6" fmla="*/ 0 w 328"/>
                  <a:gd name="T7" fmla="*/ 5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27" name="Rectangle 955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828" name="Group 956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853" name="AutoShape 95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54" name="AutoShape 958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29" name="Rectangle 959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830" name="Group 960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851" name="AutoShape 961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52" name="AutoShape 962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31" name="Rectangle 963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32" name="Rectangle 964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833" name="Group 965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849" name="AutoShape 966"/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50" name="AutoShape 967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34" name="Freeform 968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7 w 328"/>
                  <a:gd name="T3" fmla="*/ 6 h 226"/>
                  <a:gd name="T4" fmla="*/ 7 w 328"/>
                  <a:gd name="T5" fmla="*/ 10 h 226"/>
                  <a:gd name="T6" fmla="*/ 0 w 328"/>
                  <a:gd name="T7" fmla="*/ 4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835" name="Group 969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847" name="AutoShape 970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48" name="AutoShape 971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36" name="Rectangle 972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37" name="Freeform 973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7 w 296"/>
                  <a:gd name="T3" fmla="*/ 6 h 256"/>
                  <a:gd name="T4" fmla="*/ 7 w 296"/>
                  <a:gd name="T5" fmla="*/ 11 h 256"/>
                  <a:gd name="T6" fmla="*/ 0 w 296"/>
                  <a:gd name="T7" fmla="*/ 4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38" name="Freeform 974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7 w 304"/>
                  <a:gd name="T3" fmla="*/ 8 h 288"/>
                  <a:gd name="T4" fmla="*/ 6 w 304"/>
                  <a:gd name="T5" fmla="*/ 13 h 288"/>
                  <a:gd name="T6" fmla="*/ 2 w 304"/>
                  <a:gd name="T7" fmla="*/ 6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39" name="Oval 975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40" name="Freeform 976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6 h 240"/>
                  <a:gd name="T2" fmla="*/ 2 w 306"/>
                  <a:gd name="T3" fmla="*/ 11 h 240"/>
                  <a:gd name="T4" fmla="*/ 7 w 306"/>
                  <a:gd name="T5" fmla="*/ 6 h 240"/>
                  <a:gd name="T6" fmla="*/ 7 w 306"/>
                  <a:gd name="T7" fmla="*/ 0 h 240"/>
                  <a:gd name="T8" fmla="*/ 0 w 306"/>
                  <a:gd name="T9" fmla="*/ 6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41" name="AutoShape 977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42" name="AutoShape 978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43" name="Oval 979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44" name="Oval 980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45" name="Oval 981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46" name="Rectangle 982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</p:grpSp>
      <p:sp>
        <p:nvSpPr>
          <p:cNvPr id="887" name="Freeform 2"/>
          <p:cNvSpPr/>
          <p:nvPr/>
        </p:nvSpPr>
        <p:spPr bwMode="auto">
          <a:xfrm>
            <a:off x="4341668" y="5696917"/>
            <a:ext cx="4027487" cy="939800"/>
          </a:xfrm>
          <a:custGeom>
            <a:avLst/>
            <a:gdLst>
              <a:gd name="T0" fmla="*/ 2147483647 w 10001"/>
              <a:gd name="T1" fmla="*/ 2147483647 h 10125"/>
              <a:gd name="T2" fmla="*/ 2147483647 w 10001"/>
              <a:gd name="T3" fmla="*/ 2147483647 h 10125"/>
              <a:gd name="T4" fmla="*/ 2147483647 w 10001"/>
              <a:gd name="T5" fmla="*/ 2147483647 h 10125"/>
              <a:gd name="T6" fmla="*/ 2147483647 w 10001"/>
              <a:gd name="T7" fmla="*/ 0 h 10125"/>
              <a:gd name="T8" fmla="*/ 2147483647 w 10001"/>
              <a:gd name="T9" fmla="*/ 2147483647 h 10125"/>
              <a:gd name="T10" fmla="*/ 2147483647 w 10001"/>
              <a:gd name="T11" fmla="*/ 2147483647 h 10125"/>
              <a:gd name="T12" fmla="*/ 2147483647 w 10001"/>
              <a:gd name="T13" fmla="*/ 2147483647 h 10125"/>
              <a:gd name="T14" fmla="*/ 2147483647 w 10001"/>
              <a:gd name="T15" fmla="*/ 2147483647 h 10125"/>
              <a:gd name="T16" fmla="*/ 2147483647 w 10001"/>
              <a:gd name="T17" fmla="*/ 2147483647 h 10125"/>
              <a:gd name="T18" fmla="*/ 2147483647 w 10001"/>
              <a:gd name="T19" fmla="*/ 2147483647 h 10125"/>
              <a:gd name="T20" fmla="*/ 2147483647 w 10001"/>
              <a:gd name="T21" fmla="*/ 2147483647 h 10125"/>
              <a:gd name="T22" fmla="*/ 2147483647 w 10001"/>
              <a:gd name="T23" fmla="*/ 2147483647 h 10125"/>
              <a:gd name="T24" fmla="*/ 2147483647 w 10001"/>
              <a:gd name="T25" fmla="*/ 2147483647 h 10125"/>
              <a:gd name="T26" fmla="*/ 2147483647 w 10001"/>
              <a:gd name="T27" fmla="*/ 2147483647 h 10125"/>
              <a:gd name="T28" fmla="*/ 2147483647 w 10001"/>
              <a:gd name="T29" fmla="*/ 2147483647 h 1012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0001" h="10125">
                <a:moveTo>
                  <a:pt x="4" y="4039"/>
                </a:moveTo>
                <a:cubicBezTo>
                  <a:pt x="-29" y="2271"/>
                  <a:pt x="194" y="2100"/>
                  <a:pt x="715" y="1595"/>
                </a:cubicBezTo>
                <a:cubicBezTo>
                  <a:pt x="1236" y="1089"/>
                  <a:pt x="2417" y="1272"/>
                  <a:pt x="3130" y="1006"/>
                </a:cubicBezTo>
                <a:cubicBezTo>
                  <a:pt x="3843" y="740"/>
                  <a:pt x="4397" y="0"/>
                  <a:pt x="4995" y="0"/>
                </a:cubicBezTo>
                <a:cubicBezTo>
                  <a:pt x="5593" y="1"/>
                  <a:pt x="6206" y="926"/>
                  <a:pt x="6720" y="1009"/>
                </a:cubicBezTo>
                <a:cubicBezTo>
                  <a:pt x="7234" y="1092"/>
                  <a:pt x="7536" y="241"/>
                  <a:pt x="8082" y="497"/>
                </a:cubicBezTo>
                <a:cubicBezTo>
                  <a:pt x="8628" y="756"/>
                  <a:pt x="9854" y="442"/>
                  <a:pt x="9989" y="2989"/>
                </a:cubicBezTo>
                <a:cubicBezTo>
                  <a:pt x="10124" y="5536"/>
                  <a:pt x="9098" y="5742"/>
                  <a:pt x="8599" y="6797"/>
                </a:cubicBezTo>
                <a:cubicBezTo>
                  <a:pt x="8100" y="7852"/>
                  <a:pt x="7544" y="8981"/>
                  <a:pt x="6995" y="9322"/>
                </a:cubicBezTo>
                <a:cubicBezTo>
                  <a:pt x="6446" y="9663"/>
                  <a:pt x="5793" y="8957"/>
                  <a:pt x="5307" y="8843"/>
                </a:cubicBezTo>
                <a:cubicBezTo>
                  <a:pt x="4819" y="8726"/>
                  <a:pt x="4628" y="10048"/>
                  <a:pt x="4371" y="9912"/>
                </a:cubicBezTo>
                <a:cubicBezTo>
                  <a:pt x="4114" y="9775"/>
                  <a:pt x="3505" y="10355"/>
                  <a:pt x="3140" y="10019"/>
                </a:cubicBezTo>
                <a:cubicBezTo>
                  <a:pt x="2774" y="9683"/>
                  <a:pt x="2820" y="8138"/>
                  <a:pt x="2179" y="7895"/>
                </a:cubicBezTo>
                <a:cubicBezTo>
                  <a:pt x="1586" y="6800"/>
                  <a:pt x="1549" y="8137"/>
                  <a:pt x="1187" y="7495"/>
                </a:cubicBezTo>
                <a:cubicBezTo>
                  <a:pt x="825" y="6852"/>
                  <a:pt x="-7" y="6157"/>
                  <a:pt x="4" y="4039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cxnSp>
        <p:nvCxnSpPr>
          <p:cNvPr id="888" name="Straight Connector 887"/>
          <p:cNvCxnSpPr/>
          <p:nvPr/>
        </p:nvCxnSpPr>
        <p:spPr>
          <a:xfrm flipV="1">
            <a:off x="5011593" y="5847730"/>
            <a:ext cx="1316037" cy="131762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889" name="Straight Connector 888"/>
          <p:cNvCxnSpPr/>
          <p:nvPr/>
        </p:nvCxnSpPr>
        <p:spPr>
          <a:xfrm>
            <a:off x="4900468" y="6035055"/>
            <a:ext cx="2259012" cy="298450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890" name="Straight Connector 889"/>
          <p:cNvCxnSpPr/>
          <p:nvPr/>
        </p:nvCxnSpPr>
        <p:spPr>
          <a:xfrm>
            <a:off x="4913168" y="6139830"/>
            <a:ext cx="714375" cy="276225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891" name="Straight Connector 890"/>
          <p:cNvCxnSpPr/>
          <p:nvPr/>
        </p:nvCxnSpPr>
        <p:spPr>
          <a:xfrm flipV="1">
            <a:off x="5930755" y="6333505"/>
            <a:ext cx="1247775" cy="82550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892" name="Straight Connector 891"/>
          <p:cNvCxnSpPr/>
          <p:nvPr/>
        </p:nvCxnSpPr>
        <p:spPr>
          <a:xfrm>
            <a:off x="6591155" y="5881067"/>
            <a:ext cx="1057275" cy="123825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893" name="Straight Connector 892"/>
          <p:cNvCxnSpPr/>
          <p:nvPr/>
        </p:nvCxnSpPr>
        <p:spPr>
          <a:xfrm flipV="1">
            <a:off x="5875193" y="6035055"/>
            <a:ext cx="1790700" cy="298450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894" name="Straight Connector 893"/>
          <p:cNvCxnSpPr/>
          <p:nvPr/>
        </p:nvCxnSpPr>
        <p:spPr>
          <a:xfrm flipV="1">
            <a:off x="7202343" y="6063630"/>
            <a:ext cx="588962" cy="269875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895" name="Straight Connector 894"/>
          <p:cNvCxnSpPr/>
          <p:nvPr/>
        </p:nvCxnSpPr>
        <p:spPr>
          <a:xfrm>
            <a:off x="6345093" y="5847730"/>
            <a:ext cx="814387" cy="401637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grpSp>
        <p:nvGrpSpPr>
          <p:cNvPr id="896" name="Group 895"/>
          <p:cNvGrpSpPr/>
          <p:nvPr/>
        </p:nvGrpSpPr>
        <p:grpSpPr bwMode="auto">
          <a:xfrm>
            <a:off x="3274868" y="2950542"/>
            <a:ext cx="6978650" cy="1096963"/>
            <a:chOff x="1526216" y="3003498"/>
            <a:chExt cx="6978041" cy="1096962"/>
          </a:xfrm>
        </p:grpSpPr>
        <p:sp>
          <p:nvSpPr>
            <p:cNvPr id="897" name="TextBox 399"/>
            <p:cNvSpPr txBox="1">
              <a:spLocks noChangeArrowheads="1"/>
            </p:cNvSpPr>
            <p:nvPr/>
          </p:nvSpPr>
          <p:spPr bwMode="auto">
            <a:xfrm>
              <a:off x="7714291" y="3628973"/>
              <a:ext cx="595313" cy="4714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data</a:t>
              </a: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plane</a:t>
              </a: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98" name="TextBox 400"/>
            <p:cNvSpPr txBox="1">
              <a:spLocks noChangeArrowheads="1"/>
            </p:cNvSpPr>
            <p:nvPr/>
          </p:nvSpPr>
          <p:spPr bwMode="auto">
            <a:xfrm>
              <a:off x="7728579" y="3003498"/>
              <a:ext cx="709612" cy="4714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control</a:t>
              </a: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plane</a:t>
              </a: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899" name="Straight Connector 898"/>
            <p:cNvCxnSpPr/>
            <p:nvPr/>
          </p:nvCxnSpPr>
          <p:spPr bwMode="auto">
            <a:xfrm flipV="1">
              <a:off x="1526216" y="3579760"/>
              <a:ext cx="6978041" cy="11112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dash"/>
            </a:ln>
            <a:effectLst/>
          </p:spPr>
        </p:cxnSp>
      </p:grpSp>
      <p:grpSp>
        <p:nvGrpSpPr>
          <p:cNvPr id="900" name="Group 899"/>
          <p:cNvGrpSpPr/>
          <p:nvPr/>
        </p:nvGrpSpPr>
        <p:grpSpPr bwMode="auto">
          <a:xfrm>
            <a:off x="4186093" y="2682255"/>
            <a:ext cx="4295775" cy="320675"/>
            <a:chOff x="2433511" y="2792111"/>
            <a:chExt cx="4296530" cy="320561"/>
          </a:xfrm>
        </p:grpSpPr>
        <p:grpSp>
          <p:nvGrpSpPr>
            <p:cNvPr id="901" name="Group 401"/>
            <p:cNvGrpSpPr/>
            <p:nvPr/>
          </p:nvGrpSpPr>
          <p:grpSpPr bwMode="auto">
            <a:xfrm>
              <a:off x="2433511" y="2794083"/>
              <a:ext cx="349250" cy="317387"/>
              <a:chOff x="2931664" y="3912603"/>
              <a:chExt cx="430450" cy="329314"/>
            </a:xfrm>
          </p:grpSpPr>
          <p:sp>
            <p:nvSpPr>
              <p:cNvPr id="922" name="Rectangle 921"/>
              <p:cNvSpPr/>
              <p:nvPr/>
            </p:nvSpPr>
            <p:spPr>
              <a:xfrm>
                <a:off x="2937534" y="3912203"/>
                <a:ext cx="424655" cy="329314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23" name="Straight Connector 922"/>
              <p:cNvCxnSpPr/>
              <p:nvPr/>
            </p:nvCxnSpPr>
            <p:spPr>
              <a:xfrm>
                <a:off x="2931664" y="4004411"/>
                <a:ext cx="424654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24" name="Straight Connector 923"/>
              <p:cNvCxnSpPr/>
              <p:nvPr/>
            </p:nvCxnSpPr>
            <p:spPr>
              <a:xfrm>
                <a:off x="2931664" y="4066980"/>
                <a:ext cx="424654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25" name="Straight Connector 924"/>
              <p:cNvCxnSpPr>
                <a:stCxn id="922" idx="2"/>
              </p:cNvCxnSpPr>
              <p:nvPr/>
            </p:nvCxnSpPr>
            <p:spPr>
              <a:xfrm flipH="1" flipV="1">
                <a:off x="3148883" y="4004411"/>
                <a:ext cx="0" cy="237106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902" name="Group 406"/>
            <p:cNvGrpSpPr/>
            <p:nvPr/>
          </p:nvGrpSpPr>
          <p:grpSpPr bwMode="auto">
            <a:xfrm>
              <a:off x="3348666" y="2792111"/>
              <a:ext cx="350838" cy="317387"/>
              <a:chOff x="2931664" y="3912603"/>
              <a:chExt cx="430450" cy="329314"/>
            </a:xfrm>
          </p:grpSpPr>
          <p:sp>
            <p:nvSpPr>
              <p:cNvPr id="918" name="Rectangle 917"/>
              <p:cNvSpPr/>
              <p:nvPr/>
            </p:nvSpPr>
            <p:spPr>
              <a:xfrm>
                <a:off x="2936779" y="3912603"/>
                <a:ext cx="424681" cy="329314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19" name="Straight Connector 918"/>
              <p:cNvCxnSpPr/>
              <p:nvPr/>
            </p:nvCxnSpPr>
            <p:spPr>
              <a:xfrm>
                <a:off x="2930935" y="4004811"/>
                <a:ext cx="424681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20" name="Straight Connector 919"/>
              <p:cNvCxnSpPr/>
              <p:nvPr/>
            </p:nvCxnSpPr>
            <p:spPr>
              <a:xfrm>
                <a:off x="2930935" y="4067381"/>
                <a:ext cx="424681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21" name="Straight Connector 920"/>
              <p:cNvCxnSpPr>
                <a:stCxn id="918" idx="2"/>
              </p:cNvCxnSpPr>
              <p:nvPr/>
            </p:nvCxnSpPr>
            <p:spPr>
              <a:xfrm flipH="1" flipV="1">
                <a:off x="3147171" y="4004811"/>
                <a:ext cx="1949" cy="237106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903" name="Group 411"/>
            <p:cNvGrpSpPr/>
            <p:nvPr/>
          </p:nvGrpSpPr>
          <p:grpSpPr bwMode="auto">
            <a:xfrm>
              <a:off x="4182104" y="2792111"/>
              <a:ext cx="350837" cy="317387"/>
              <a:chOff x="2931664" y="3912603"/>
              <a:chExt cx="430450" cy="329314"/>
            </a:xfrm>
          </p:grpSpPr>
          <p:sp>
            <p:nvSpPr>
              <p:cNvPr id="914" name="Rectangle 913"/>
              <p:cNvSpPr/>
              <p:nvPr/>
            </p:nvSpPr>
            <p:spPr>
              <a:xfrm>
                <a:off x="2936958" y="3912603"/>
                <a:ext cx="424682" cy="329314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15" name="Straight Connector 914"/>
              <p:cNvCxnSpPr/>
              <p:nvPr/>
            </p:nvCxnSpPr>
            <p:spPr>
              <a:xfrm>
                <a:off x="2931113" y="4004811"/>
                <a:ext cx="424682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16" name="Straight Connector 915"/>
              <p:cNvCxnSpPr/>
              <p:nvPr/>
            </p:nvCxnSpPr>
            <p:spPr>
              <a:xfrm>
                <a:off x="2931113" y="4067381"/>
                <a:ext cx="424682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17" name="Straight Connector 916"/>
              <p:cNvCxnSpPr>
                <a:stCxn id="914" idx="2"/>
              </p:cNvCxnSpPr>
              <p:nvPr/>
            </p:nvCxnSpPr>
            <p:spPr>
              <a:xfrm flipH="1" flipV="1">
                <a:off x="3147351" y="4004811"/>
                <a:ext cx="1947" cy="237106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904" name="Group 416"/>
            <p:cNvGrpSpPr/>
            <p:nvPr/>
          </p:nvGrpSpPr>
          <p:grpSpPr bwMode="auto">
            <a:xfrm>
              <a:off x="5374316" y="2795285"/>
              <a:ext cx="349250" cy="317387"/>
              <a:chOff x="2931664" y="3912603"/>
              <a:chExt cx="430450" cy="329314"/>
            </a:xfrm>
          </p:grpSpPr>
          <p:sp>
            <p:nvSpPr>
              <p:cNvPr id="910" name="Rectangle 909"/>
              <p:cNvSpPr/>
              <p:nvPr/>
            </p:nvSpPr>
            <p:spPr>
              <a:xfrm>
                <a:off x="2937241" y="3912603"/>
                <a:ext cx="424655" cy="329314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11" name="Straight Connector 910"/>
              <p:cNvCxnSpPr/>
              <p:nvPr/>
            </p:nvCxnSpPr>
            <p:spPr>
              <a:xfrm>
                <a:off x="2931371" y="4004811"/>
                <a:ext cx="424654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12" name="Straight Connector 911"/>
              <p:cNvCxnSpPr/>
              <p:nvPr/>
            </p:nvCxnSpPr>
            <p:spPr>
              <a:xfrm>
                <a:off x="2931371" y="4067381"/>
                <a:ext cx="424654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13" name="Straight Connector 912"/>
              <p:cNvCxnSpPr>
                <a:stCxn id="910" idx="2"/>
              </p:cNvCxnSpPr>
              <p:nvPr/>
            </p:nvCxnSpPr>
            <p:spPr>
              <a:xfrm flipH="1" flipV="1">
                <a:off x="3148590" y="4004811"/>
                <a:ext cx="0" cy="237106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905" name="Group 421"/>
            <p:cNvGrpSpPr/>
            <p:nvPr/>
          </p:nvGrpSpPr>
          <p:grpSpPr bwMode="auto">
            <a:xfrm>
              <a:off x="6379204" y="2792111"/>
              <a:ext cx="350837" cy="317387"/>
              <a:chOff x="2931664" y="3912603"/>
              <a:chExt cx="430450" cy="329314"/>
            </a:xfrm>
          </p:grpSpPr>
          <p:sp>
            <p:nvSpPr>
              <p:cNvPr id="906" name="Rectangle 905"/>
              <p:cNvSpPr/>
              <p:nvPr/>
            </p:nvSpPr>
            <p:spPr>
              <a:xfrm>
                <a:off x="2937432" y="3912603"/>
                <a:ext cx="424682" cy="329314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07" name="Straight Connector 906"/>
              <p:cNvCxnSpPr/>
              <p:nvPr/>
            </p:nvCxnSpPr>
            <p:spPr>
              <a:xfrm>
                <a:off x="2931587" y="4004811"/>
                <a:ext cx="424682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08" name="Straight Connector 907"/>
              <p:cNvCxnSpPr/>
              <p:nvPr/>
            </p:nvCxnSpPr>
            <p:spPr>
              <a:xfrm>
                <a:off x="2931587" y="4067381"/>
                <a:ext cx="424682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09" name="Straight Connector 908"/>
              <p:cNvCxnSpPr>
                <a:stCxn id="906" idx="2"/>
              </p:cNvCxnSpPr>
              <p:nvPr/>
            </p:nvCxnSpPr>
            <p:spPr>
              <a:xfrm flipH="1" flipV="1">
                <a:off x="3147825" y="4004811"/>
                <a:ext cx="1947" cy="237106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</p:grpSp>
      <p:grpSp>
        <p:nvGrpSpPr>
          <p:cNvPr id="926" name="Group 925"/>
          <p:cNvGrpSpPr/>
          <p:nvPr/>
        </p:nvGrpSpPr>
        <p:grpSpPr bwMode="auto">
          <a:xfrm>
            <a:off x="3605068" y="3656980"/>
            <a:ext cx="5211762" cy="2740025"/>
            <a:chOff x="1856416" y="3709935"/>
            <a:chExt cx="5211763" cy="2739614"/>
          </a:xfrm>
        </p:grpSpPr>
        <p:sp>
          <p:nvSpPr>
            <p:cNvPr id="927" name="Freeform 926"/>
            <p:cNvSpPr/>
            <p:nvPr/>
          </p:nvSpPr>
          <p:spPr>
            <a:xfrm>
              <a:off x="1877053" y="5330529"/>
              <a:ext cx="1281113" cy="758711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1040633"/>
                <a:gd name="connsiteY0-162" fmla="*/ 1160935 h 1160935"/>
                <a:gd name="connsiteX1-163" fmla="*/ 0 w 1040633"/>
                <a:gd name="connsiteY1-164" fmla="*/ 0 h 1160935"/>
                <a:gd name="connsiteX2-165" fmla="*/ 1040633 w 1040633"/>
                <a:gd name="connsiteY2-166" fmla="*/ 16785 h 1160935"/>
                <a:gd name="connsiteX3-167" fmla="*/ 569478 w 1040633"/>
                <a:gd name="connsiteY3-168" fmla="*/ 1158121 h 1160935"/>
                <a:gd name="connsiteX4-169" fmla="*/ 363082 w 1040633"/>
                <a:gd name="connsiteY4-170" fmla="*/ 1160935 h 1160935"/>
                <a:gd name="connsiteX0-171" fmla="*/ 363082 w 1040633"/>
                <a:gd name="connsiteY0-172" fmla="*/ 1160935 h 1160935"/>
                <a:gd name="connsiteX1-173" fmla="*/ 0 w 1040633"/>
                <a:gd name="connsiteY1-174" fmla="*/ 0 h 1160935"/>
                <a:gd name="connsiteX2-175" fmla="*/ 1040633 w 1040633"/>
                <a:gd name="connsiteY2-176" fmla="*/ 16785 h 1160935"/>
                <a:gd name="connsiteX3-177" fmla="*/ 569478 w 1040633"/>
                <a:gd name="connsiteY3-178" fmla="*/ 1158121 h 1160935"/>
                <a:gd name="connsiteX4-179" fmla="*/ 363082 w 1040633"/>
                <a:gd name="connsiteY4-180" fmla="*/ 1160935 h 1160935"/>
                <a:gd name="connsiteX0-181" fmla="*/ 448507 w 1040633"/>
                <a:gd name="connsiteY0-182" fmla="*/ 1160935 h 1160935"/>
                <a:gd name="connsiteX1-183" fmla="*/ 0 w 1040633"/>
                <a:gd name="connsiteY1-184" fmla="*/ 0 h 1160935"/>
                <a:gd name="connsiteX2-185" fmla="*/ 1040633 w 1040633"/>
                <a:gd name="connsiteY2-186" fmla="*/ 16785 h 1160935"/>
                <a:gd name="connsiteX3-187" fmla="*/ 569478 w 1040633"/>
                <a:gd name="connsiteY3-188" fmla="*/ 1158121 h 1160935"/>
                <a:gd name="connsiteX4-189" fmla="*/ 448507 w 1040633"/>
                <a:gd name="connsiteY4-190" fmla="*/ 1160935 h 1160935"/>
                <a:gd name="connsiteX0-191" fmla="*/ 448507 w 1040633"/>
                <a:gd name="connsiteY0-192" fmla="*/ 1160935 h 1160935"/>
                <a:gd name="connsiteX1-193" fmla="*/ 0 w 1040633"/>
                <a:gd name="connsiteY1-194" fmla="*/ 0 h 1160935"/>
                <a:gd name="connsiteX2-195" fmla="*/ 1040633 w 1040633"/>
                <a:gd name="connsiteY2-196" fmla="*/ 16785 h 1160935"/>
                <a:gd name="connsiteX3-197" fmla="*/ 569478 w 1040633"/>
                <a:gd name="connsiteY3-198" fmla="*/ 1158121 h 1160935"/>
                <a:gd name="connsiteX4-199" fmla="*/ 448507 w 1040633"/>
                <a:gd name="connsiteY4-200" fmla="*/ 1160935 h 1160935"/>
                <a:gd name="connsiteX0-201" fmla="*/ 448507 w 1040633"/>
                <a:gd name="connsiteY0-202" fmla="*/ 1160935 h 1160935"/>
                <a:gd name="connsiteX1-203" fmla="*/ 0 w 1040633"/>
                <a:gd name="connsiteY1-204" fmla="*/ 0 h 1160935"/>
                <a:gd name="connsiteX2-205" fmla="*/ 1040633 w 1040633"/>
                <a:gd name="connsiteY2-206" fmla="*/ 16785 h 1160935"/>
                <a:gd name="connsiteX3-207" fmla="*/ 569478 w 1040633"/>
                <a:gd name="connsiteY3-208" fmla="*/ 1158121 h 1160935"/>
                <a:gd name="connsiteX4-209" fmla="*/ 448507 w 1040633"/>
                <a:gd name="connsiteY4-210" fmla="*/ 1160935 h 1160935"/>
                <a:gd name="connsiteX0-211" fmla="*/ 448507 w 1325315"/>
                <a:gd name="connsiteY0-212" fmla="*/ 1160935 h 1160935"/>
                <a:gd name="connsiteX1-213" fmla="*/ 0 w 1325315"/>
                <a:gd name="connsiteY1-214" fmla="*/ 0 h 1160935"/>
                <a:gd name="connsiteX2-215" fmla="*/ 1040633 w 1325315"/>
                <a:gd name="connsiteY2-216" fmla="*/ 16785 h 1160935"/>
                <a:gd name="connsiteX3-217" fmla="*/ 1214315 w 1325315"/>
                <a:gd name="connsiteY3-218" fmla="*/ 1064597 h 1160935"/>
                <a:gd name="connsiteX4-219" fmla="*/ 448507 w 1325315"/>
                <a:gd name="connsiteY4-220" fmla="*/ 1160935 h 1160935"/>
                <a:gd name="connsiteX0-221" fmla="*/ 448507 w 1214315"/>
                <a:gd name="connsiteY0-222" fmla="*/ 1160935 h 1160935"/>
                <a:gd name="connsiteX1-223" fmla="*/ 0 w 1214315"/>
                <a:gd name="connsiteY1-224" fmla="*/ 0 h 1160935"/>
                <a:gd name="connsiteX2-225" fmla="*/ 1040633 w 1214315"/>
                <a:gd name="connsiteY2-226" fmla="*/ 16785 h 1160935"/>
                <a:gd name="connsiteX3-227" fmla="*/ 1214315 w 1214315"/>
                <a:gd name="connsiteY3-228" fmla="*/ 1064597 h 1160935"/>
                <a:gd name="connsiteX4-229" fmla="*/ 448507 w 1214315"/>
                <a:gd name="connsiteY4-230" fmla="*/ 1160935 h 1160935"/>
                <a:gd name="connsiteX0-231" fmla="*/ 448507 w 1214315"/>
                <a:gd name="connsiteY0-232" fmla="*/ 1160935 h 1160935"/>
                <a:gd name="connsiteX1-233" fmla="*/ 0 w 1214315"/>
                <a:gd name="connsiteY1-234" fmla="*/ 0 h 1160935"/>
                <a:gd name="connsiteX2-235" fmla="*/ 1040633 w 1214315"/>
                <a:gd name="connsiteY2-236" fmla="*/ 16785 h 1160935"/>
                <a:gd name="connsiteX3-237" fmla="*/ 1214315 w 1214315"/>
                <a:gd name="connsiteY3-238" fmla="*/ 1064597 h 1160935"/>
                <a:gd name="connsiteX4-239" fmla="*/ 448507 w 1214315"/>
                <a:gd name="connsiteY4-240" fmla="*/ 1160935 h 1160935"/>
                <a:gd name="connsiteX0-241" fmla="*/ 1053964 w 1214315"/>
                <a:gd name="connsiteY0-242" fmla="*/ 1136323 h 1136323"/>
                <a:gd name="connsiteX1-243" fmla="*/ 0 w 1214315"/>
                <a:gd name="connsiteY1-244" fmla="*/ 0 h 1136323"/>
                <a:gd name="connsiteX2-245" fmla="*/ 1040633 w 1214315"/>
                <a:gd name="connsiteY2-246" fmla="*/ 16785 h 1136323"/>
                <a:gd name="connsiteX3-247" fmla="*/ 1214315 w 1214315"/>
                <a:gd name="connsiteY3-248" fmla="*/ 1064597 h 1136323"/>
                <a:gd name="connsiteX4-249" fmla="*/ 1053964 w 1214315"/>
                <a:gd name="connsiteY4-250" fmla="*/ 1136323 h 1136323"/>
                <a:gd name="connsiteX0-251" fmla="*/ 1053964 w 1214315"/>
                <a:gd name="connsiteY0-252" fmla="*/ 1136323 h 1136323"/>
                <a:gd name="connsiteX1-253" fmla="*/ 0 w 1214315"/>
                <a:gd name="connsiteY1-254" fmla="*/ 0 h 1136323"/>
                <a:gd name="connsiteX2-255" fmla="*/ 1040633 w 1214315"/>
                <a:gd name="connsiteY2-256" fmla="*/ 16785 h 1136323"/>
                <a:gd name="connsiteX3-257" fmla="*/ 1214315 w 1214315"/>
                <a:gd name="connsiteY3-258" fmla="*/ 1064597 h 1136323"/>
                <a:gd name="connsiteX4-259" fmla="*/ 1053964 w 1214315"/>
                <a:gd name="connsiteY4-260" fmla="*/ 1136323 h 1136323"/>
                <a:gd name="connsiteX0-261" fmla="*/ 1053964 w 1214315"/>
                <a:gd name="connsiteY0-262" fmla="*/ 1136323 h 1136323"/>
                <a:gd name="connsiteX1-263" fmla="*/ 0 w 1214315"/>
                <a:gd name="connsiteY1-264" fmla="*/ 0 h 1136323"/>
                <a:gd name="connsiteX2-265" fmla="*/ 1040633 w 1214315"/>
                <a:gd name="connsiteY2-266" fmla="*/ 16785 h 1136323"/>
                <a:gd name="connsiteX3-267" fmla="*/ 1214315 w 1214315"/>
                <a:gd name="connsiteY3-268" fmla="*/ 1064597 h 1136323"/>
                <a:gd name="connsiteX4-269" fmla="*/ 1053964 w 1214315"/>
                <a:gd name="connsiteY4-270" fmla="*/ 1136323 h 1136323"/>
                <a:gd name="connsiteX0-271" fmla="*/ 1060159 w 1220510"/>
                <a:gd name="connsiteY0-272" fmla="*/ 1119627 h 1119627"/>
                <a:gd name="connsiteX1-273" fmla="*/ 0 w 1220510"/>
                <a:gd name="connsiteY1-274" fmla="*/ 249694 h 1119627"/>
                <a:gd name="connsiteX2-275" fmla="*/ 1046828 w 1220510"/>
                <a:gd name="connsiteY2-276" fmla="*/ 89 h 1119627"/>
                <a:gd name="connsiteX3-277" fmla="*/ 1220510 w 1220510"/>
                <a:gd name="connsiteY3-278" fmla="*/ 1047901 h 1119627"/>
                <a:gd name="connsiteX4-279" fmla="*/ 1060159 w 1220510"/>
                <a:gd name="connsiteY4-280" fmla="*/ 1119627 h 1119627"/>
                <a:gd name="connsiteX0-281" fmla="*/ 1060159 w 1220510"/>
                <a:gd name="connsiteY0-282" fmla="*/ 1119627 h 1119627"/>
                <a:gd name="connsiteX1-283" fmla="*/ 0 w 1220510"/>
                <a:gd name="connsiteY1-284" fmla="*/ 249694 h 1119627"/>
                <a:gd name="connsiteX2-285" fmla="*/ 1046828 w 1220510"/>
                <a:gd name="connsiteY2-286" fmla="*/ 89 h 1119627"/>
                <a:gd name="connsiteX3-287" fmla="*/ 1220510 w 1220510"/>
                <a:gd name="connsiteY3-288" fmla="*/ 1047901 h 1119627"/>
                <a:gd name="connsiteX4-289" fmla="*/ 1060159 w 1220510"/>
                <a:gd name="connsiteY4-290" fmla="*/ 1119627 h 1119627"/>
                <a:gd name="connsiteX0-291" fmla="*/ 1060159 w 1220510"/>
                <a:gd name="connsiteY0-292" fmla="*/ 1119627 h 1119627"/>
                <a:gd name="connsiteX1-293" fmla="*/ 0 w 1220510"/>
                <a:gd name="connsiteY1-294" fmla="*/ 249694 h 1119627"/>
                <a:gd name="connsiteX2-295" fmla="*/ 1046828 w 1220510"/>
                <a:gd name="connsiteY2-296" fmla="*/ 89 h 1119627"/>
                <a:gd name="connsiteX3-297" fmla="*/ 1220510 w 1220510"/>
                <a:gd name="connsiteY3-298" fmla="*/ 1047901 h 1119627"/>
                <a:gd name="connsiteX4-299" fmla="*/ 1060159 w 1220510"/>
                <a:gd name="connsiteY4-300" fmla="*/ 1119627 h 1119627"/>
                <a:gd name="connsiteX0-301" fmla="*/ 1060159 w 1220510"/>
                <a:gd name="connsiteY0-302" fmla="*/ 921649 h 921649"/>
                <a:gd name="connsiteX1-303" fmla="*/ 0 w 1220510"/>
                <a:gd name="connsiteY1-304" fmla="*/ 51716 h 921649"/>
                <a:gd name="connsiteX2-305" fmla="*/ 1059218 w 1220510"/>
                <a:gd name="connsiteY2-306" fmla="*/ 355 h 921649"/>
                <a:gd name="connsiteX3-307" fmla="*/ 1220510 w 1220510"/>
                <a:gd name="connsiteY3-308" fmla="*/ 849923 h 921649"/>
                <a:gd name="connsiteX4-309" fmla="*/ 1060159 w 1220510"/>
                <a:gd name="connsiteY4-310" fmla="*/ 921649 h 921649"/>
                <a:gd name="connsiteX0-311" fmla="*/ 1060159 w 1220510"/>
                <a:gd name="connsiteY0-312" fmla="*/ 921649 h 921649"/>
                <a:gd name="connsiteX1-313" fmla="*/ 0 w 1220510"/>
                <a:gd name="connsiteY1-314" fmla="*/ 51716 h 921649"/>
                <a:gd name="connsiteX2-315" fmla="*/ 1059218 w 1220510"/>
                <a:gd name="connsiteY2-316" fmla="*/ 355 h 921649"/>
                <a:gd name="connsiteX3-317" fmla="*/ 1220510 w 1220510"/>
                <a:gd name="connsiteY3-318" fmla="*/ 849923 h 921649"/>
                <a:gd name="connsiteX4-319" fmla="*/ 1060159 w 1220510"/>
                <a:gd name="connsiteY4-320" fmla="*/ 921649 h 921649"/>
                <a:gd name="connsiteX0-321" fmla="*/ 1060159 w 1220510"/>
                <a:gd name="connsiteY0-322" fmla="*/ 921649 h 921649"/>
                <a:gd name="connsiteX1-323" fmla="*/ 0 w 1220510"/>
                <a:gd name="connsiteY1-324" fmla="*/ 51716 h 921649"/>
                <a:gd name="connsiteX2-325" fmla="*/ 1059218 w 1220510"/>
                <a:gd name="connsiteY2-326" fmla="*/ 355 h 921649"/>
                <a:gd name="connsiteX3-327" fmla="*/ 1220510 w 1220510"/>
                <a:gd name="connsiteY3-328" fmla="*/ 849923 h 921649"/>
                <a:gd name="connsiteX4-329" fmla="*/ 1060159 w 1220510"/>
                <a:gd name="connsiteY4-330" fmla="*/ 921649 h 921649"/>
                <a:gd name="connsiteX0-331" fmla="*/ 1060159 w 1340486"/>
                <a:gd name="connsiteY0-332" fmla="*/ 921649 h 921649"/>
                <a:gd name="connsiteX1-333" fmla="*/ 0 w 1340486"/>
                <a:gd name="connsiteY1-334" fmla="*/ 51716 h 921649"/>
                <a:gd name="connsiteX2-335" fmla="*/ 1059218 w 1340486"/>
                <a:gd name="connsiteY2-336" fmla="*/ 355 h 921649"/>
                <a:gd name="connsiteX3-337" fmla="*/ 1340486 w 1340486"/>
                <a:gd name="connsiteY3-338" fmla="*/ 709789 h 921649"/>
                <a:gd name="connsiteX4-339" fmla="*/ 1060159 w 1340486"/>
                <a:gd name="connsiteY4-340" fmla="*/ 921649 h 921649"/>
                <a:gd name="connsiteX0-341" fmla="*/ 1060159 w 1340486"/>
                <a:gd name="connsiteY0-342" fmla="*/ 921649 h 921649"/>
                <a:gd name="connsiteX1-343" fmla="*/ 0 w 1340486"/>
                <a:gd name="connsiteY1-344" fmla="*/ 51716 h 921649"/>
                <a:gd name="connsiteX2-345" fmla="*/ 1059218 w 1340486"/>
                <a:gd name="connsiteY2-346" fmla="*/ 355 h 921649"/>
                <a:gd name="connsiteX3-347" fmla="*/ 1340486 w 1340486"/>
                <a:gd name="connsiteY3-348" fmla="*/ 709789 h 921649"/>
                <a:gd name="connsiteX4-349" fmla="*/ 1060159 w 1340486"/>
                <a:gd name="connsiteY4-350" fmla="*/ 921649 h 921649"/>
                <a:gd name="connsiteX0-351" fmla="*/ 1060159 w 1340486"/>
                <a:gd name="connsiteY0-352" fmla="*/ 921649 h 921649"/>
                <a:gd name="connsiteX1-353" fmla="*/ 0 w 1340486"/>
                <a:gd name="connsiteY1-354" fmla="*/ 51716 h 921649"/>
                <a:gd name="connsiteX2-355" fmla="*/ 1059218 w 1340486"/>
                <a:gd name="connsiteY2-356" fmla="*/ 355 h 921649"/>
                <a:gd name="connsiteX3-357" fmla="*/ 1340486 w 1340486"/>
                <a:gd name="connsiteY3-358" fmla="*/ 709789 h 921649"/>
                <a:gd name="connsiteX4-359" fmla="*/ 1060159 w 1340486"/>
                <a:gd name="connsiteY4-360" fmla="*/ 921649 h 921649"/>
                <a:gd name="connsiteX0-361" fmla="*/ 1025166 w 1340486"/>
                <a:gd name="connsiteY0-362" fmla="*/ 746482 h 746482"/>
                <a:gd name="connsiteX1-363" fmla="*/ 0 w 1340486"/>
                <a:gd name="connsiteY1-364" fmla="*/ 51716 h 746482"/>
                <a:gd name="connsiteX2-365" fmla="*/ 1059218 w 1340486"/>
                <a:gd name="connsiteY2-366" fmla="*/ 355 h 746482"/>
                <a:gd name="connsiteX3-367" fmla="*/ 1340486 w 1340486"/>
                <a:gd name="connsiteY3-368" fmla="*/ 709789 h 746482"/>
                <a:gd name="connsiteX4-369" fmla="*/ 1025166 w 1340486"/>
                <a:gd name="connsiteY4-370" fmla="*/ 746482 h 746482"/>
                <a:gd name="connsiteX0-371" fmla="*/ 1025166 w 1340486"/>
                <a:gd name="connsiteY0-372" fmla="*/ 746482 h 746482"/>
                <a:gd name="connsiteX1-373" fmla="*/ 0 w 1340486"/>
                <a:gd name="connsiteY1-374" fmla="*/ 51716 h 746482"/>
                <a:gd name="connsiteX2-375" fmla="*/ 1059218 w 1340486"/>
                <a:gd name="connsiteY2-376" fmla="*/ 355 h 746482"/>
                <a:gd name="connsiteX3-377" fmla="*/ 1340486 w 1340486"/>
                <a:gd name="connsiteY3-378" fmla="*/ 709789 h 746482"/>
                <a:gd name="connsiteX4-379" fmla="*/ 1025166 w 1340486"/>
                <a:gd name="connsiteY4-380" fmla="*/ 746482 h 746482"/>
                <a:gd name="connsiteX0-381" fmla="*/ 965179 w 1280499"/>
                <a:gd name="connsiteY0-382" fmla="*/ 759828 h 759828"/>
                <a:gd name="connsiteX1-383" fmla="*/ 0 w 1280499"/>
                <a:gd name="connsiteY1-384" fmla="*/ 0 h 759828"/>
                <a:gd name="connsiteX2-385" fmla="*/ 999231 w 1280499"/>
                <a:gd name="connsiteY2-386" fmla="*/ 13701 h 759828"/>
                <a:gd name="connsiteX3-387" fmla="*/ 1280499 w 1280499"/>
                <a:gd name="connsiteY3-388" fmla="*/ 723135 h 759828"/>
                <a:gd name="connsiteX4-389" fmla="*/ 965179 w 1280499"/>
                <a:gd name="connsiteY4-390" fmla="*/ 759828 h 759828"/>
                <a:gd name="connsiteX0-391" fmla="*/ 965179 w 1280499"/>
                <a:gd name="connsiteY0-392" fmla="*/ 759828 h 759828"/>
                <a:gd name="connsiteX1-393" fmla="*/ 0 w 1280499"/>
                <a:gd name="connsiteY1-394" fmla="*/ 0 h 759828"/>
                <a:gd name="connsiteX2-395" fmla="*/ 999231 w 1280499"/>
                <a:gd name="connsiteY2-396" fmla="*/ 13701 h 759828"/>
                <a:gd name="connsiteX3-397" fmla="*/ 1280499 w 1280499"/>
                <a:gd name="connsiteY3-398" fmla="*/ 723135 h 759828"/>
                <a:gd name="connsiteX4-399" fmla="*/ 965179 w 1280499"/>
                <a:gd name="connsiteY4-400" fmla="*/ 759828 h 75982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280499" h="759828">
                  <a:moveTo>
                    <a:pt x="965179" y="759828"/>
                  </a:moveTo>
                  <a:cubicBezTo>
                    <a:pt x="301565" y="231725"/>
                    <a:pt x="628999" y="498939"/>
                    <a:pt x="0" y="0"/>
                  </a:cubicBezTo>
                  <a:lnTo>
                    <a:pt x="999231" y="13701"/>
                  </a:lnTo>
                  <a:cubicBezTo>
                    <a:pt x="1112985" y="379881"/>
                    <a:pt x="1055867" y="236107"/>
                    <a:pt x="1280499" y="723135"/>
                  </a:cubicBezTo>
                  <a:cubicBezTo>
                    <a:pt x="1186079" y="728668"/>
                    <a:pt x="1127207" y="701414"/>
                    <a:pt x="965179" y="759828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928" name="Freeform 927"/>
            <p:cNvSpPr/>
            <p:nvPr/>
          </p:nvSpPr>
          <p:spPr>
            <a:xfrm>
              <a:off x="6202992" y="5428939"/>
              <a:ext cx="865187" cy="553955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23004 w 954755"/>
                <a:gd name="connsiteY0-372" fmla="*/ 943771 h 976186"/>
                <a:gd name="connsiteX1-373" fmla="*/ 455145 w 954755"/>
                <a:gd name="connsiteY1-374" fmla="*/ 11688 h 976186"/>
                <a:gd name="connsiteX2-375" fmla="*/ 954755 w 954755"/>
                <a:gd name="connsiteY2-376" fmla="*/ 0 h 976186"/>
                <a:gd name="connsiteX3-377" fmla="*/ 728484 w 954755"/>
                <a:gd name="connsiteY3-378" fmla="*/ 976186 h 976186"/>
                <a:gd name="connsiteX4-379" fmla="*/ 23004 w 954755"/>
                <a:gd name="connsiteY4-380" fmla="*/ 943771 h 976186"/>
                <a:gd name="connsiteX0-381" fmla="*/ 0 w 931751"/>
                <a:gd name="connsiteY0-382" fmla="*/ 943771 h 976186"/>
                <a:gd name="connsiteX1-383" fmla="*/ 432141 w 931751"/>
                <a:gd name="connsiteY1-384" fmla="*/ 11688 h 976186"/>
                <a:gd name="connsiteX2-385" fmla="*/ 931751 w 931751"/>
                <a:gd name="connsiteY2-386" fmla="*/ 0 h 976186"/>
                <a:gd name="connsiteX3-387" fmla="*/ 705480 w 931751"/>
                <a:gd name="connsiteY3-388" fmla="*/ 976186 h 976186"/>
                <a:gd name="connsiteX4-389" fmla="*/ 0 w 931751"/>
                <a:gd name="connsiteY4-390" fmla="*/ 943771 h 976186"/>
                <a:gd name="connsiteX0-391" fmla="*/ 0 w 931751"/>
                <a:gd name="connsiteY0-392" fmla="*/ 943771 h 976186"/>
                <a:gd name="connsiteX1-393" fmla="*/ 432141 w 931751"/>
                <a:gd name="connsiteY1-394" fmla="*/ 11688 h 976186"/>
                <a:gd name="connsiteX2-395" fmla="*/ 931751 w 931751"/>
                <a:gd name="connsiteY2-396" fmla="*/ 0 h 976186"/>
                <a:gd name="connsiteX3-397" fmla="*/ 705480 w 931751"/>
                <a:gd name="connsiteY3-398" fmla="*/ 976186 h 976186"/>
                <a:gd name="connsiteX4-399" fmla="*/ 0 w 931751"/>
                <a:gd name="connsiteY4-400" fmla="*/ 943771 h 976186"/>
                <a:gd name="connsiteX0-401" fmla="*/ 0 w 931751"/>
                <a:gd name="connsiteY0-402" fmla="*/ 943771 h 976186"/>
                <a:gd name="connsiteX1-403" fmla="*/ 432141 w 931751"/>
                <a:gd name="connsiteY1-404" fmla="*/ 11688 h 976186"/>
                <a:gd name="connsiteX2-405" fmla="*/ 931751 w 931751"/>
                <a:gd name="connsiteY2-406" fmla="*/ 0 h 976186"/>
                <a:gd name="connsiteX3-407" fmla="*/ 705480 w 931751"/>
                <a:gd name="connsiteY3-408" fmla="*/ 976186 h 976186"/>
                <a:gd name="connsiteX4-409" fmla="*/ 0 w 931751"/>
                <a:gd name="connsiteY4-410" fmla="*/ 943771 h 976186"/>
                <a:gd name="connsiteX0-411" fmla="*/ 0 w 931751"/>
                <a:gd name="connsiteY0-412" fmla="*/ 943771 h 966342"/>
                <a:gd name="connsiteX1-413" fmla="*/ 432141 w 931751"/>
                <a:gd name="connsiteY1-414" fmla="*/ 11688 h 966342"/>
                <a:gd name="connsiteX2-415" fmla="*/ 931751 w 931751"/>
                <a:gd name="connsiteY2-416" fmla="*/ 0 h 966342"/>
                <a:gd name="connsiteX3-417" fmla="*/ 183705 w 931751"/>
                <a:gd name="connsiteY3-418" fmla="*/ 966342 h 966342"/>
                <a:gd name="connsiteX4-419" fmla="*/ 0 w 931751"/>
                <a:gd name="connsiteY4-420" fmla="*/ 943771 h 966342"/>
                <a:gd name="connsiteX0-421" fmla="*/ 0 w 931751"/>
                <a:gd name="connsiteY0-422" fmla="*/ 943771 h 966342"/>
                <a:gd name="connsiteX1-423" fmla="*/ 432141 w 931751"/>
                <a:gd name="connsiteY1-424" fmla="*/ 11688 h 966342"/>
                <a:gd name="connsiteX2-425" fmla="*/ 931751 w 931751"/>
                <a:gd name="connsiteY2-426" fmla="*/ 0 h 966342"/>
                <a:gd name="connsiteX3-427" fmla="*/ 183705 w 931751"/>
                <a:gd name="connsiteY3-428" fmla="*/ 966342 h 966342"/>
                <a:gd name="connsiteX4-429" fmla="*/ 0 w 931751"/>
                <a:gd name="connsiteY4-430" fmla="*/ 943771 h 966342"/>
                <a:gd name="connsiteX0-431" fmla="*/ 0 w 931751"/>
                <a:gd name="connsiteY0-432" fmla="*/ 943771 h 966342"/>
                <a:gd name="connsiteX1-433" fmla="*/ 432141 w 931751"/>
                <a:gd name="connsiteY1-434" fmla="*/ 11688 h 966342"/>
                <a:gd name="connsiteX2-435" fmla="*/ 931751 w 931751"/>
                <a:gd name="connsiteY2-436" fmla="*/ 0 h 966342"/>
                <a:gd name="connsiteX3-437" fmla="*/ 183705 w 931751"/>
                <a:gd name="connsiteY3-438" fmla="*/ 966342 h 966342"/>
                <a:gd name="connsiteX4-439" fmla="*/ 0 w 931751"/>
                <a:gd name="connsiteY4-440" fmla="*/ 943771 h 966342"/>
                <a:gd name="connsiteX0-441" fmla="*/ 0 w 956363"/>
                <a:gd name="connsiteY0-442" fmla="*/ 932083 h 954654"/>
                <a:gd name="connsiteX1-443" fmla="*/ 432141 w 956363"/>
                <a:gd name="connsiteY1-444" fmla="*/ 0 h 954654"/>
                <a:gd name="connsiteX2-445" fmla="*/ 956363 w 956363"/>
                <a:gd name="connsiteY2-446" fmla="*/ 12924 h 954654"/>
                <a:gd name="connsiteX3-447" fmla="*/ 183705 w 956363"/>
                <a:gd name="connsiteY3-448" fmla="*/ 954654 h 954654"/>
                <a:gd name="connsiteX4-449" fmla="*/ 0 w 956363"/>
                <a:gd name="connsiteY4-450" fmla="*/ 932083 h 954654"/>
                <a:gd name="connsiteX0-451" fmla="*/ 0 w 956363"/>
                <a:gd name="connsiteY0-452" fmla="*/ 919226 h 941797"/>
                <a:gd name="connsiteX1-453" fmla="*/ 405840 w 956363"/>
                <a:gd name="connsiteY1-454" fmla="*/ 197551 h 941797"/>
                <a:gd name="connsiteX2-455" fmla="*/ 956363 w 956363"/>
                <a:gd name="connsiteY2-456" fmla="*/ 67 h 941797"/>
                <a:gd name="connsiteX3-457" fmla="*/ 183705 w 956363"/>
                <a:gd name="connsiteY3-458" fmla="*/ 941797 h 941797"/>
                <a:gd name="connsiteX4-459" fmla="*/ 0 w 956363"/>
                <a:gd name="connsiteY4-460" fmla="*/ 919226 h 941797"/>
                <a:gd name="connsiteX0-461" fmla="*/ 0 w 956363"/>
                <a:gd name="connsiteY0-462" fmla="*/ 919226 h 941797"/>
                <a:gd name="connsiteX1-463" fmla="*/ 405840 w 956363"/>
                <a:gd name="connsiteY1-464" fmla="*/ 197551 h 941797"/>
                <a:gd name="connsiteX2-465" fmla="*/ 956363 w 956363"/>
                <a:gd name="connsiteY2-466" fmla="*/ 67 h 941797"/>
                <a:gd name="connsiteX3-467" fmla="*/ 183705 w 956363"/>
                <a:gd name="connsiteY3-468" fmla="*/ 941797 h 941797"/>
                <a:gd name="connsiteX4-469" fmla="*/ 0 w 956363"/>
                <a:gd name="connsiteY4-470" fmla="*/ 919226 h 941797"/>
                <a:gd name="connsiteX0-471" fmla="*/ 0 w 956363"/>
                <a:gd name="connsiteY0-472" fmla="*/ 919226 h 941797"/>
                <a:gd name="connsiteX1-473" fmla="*/ 405840 w 956363"/>
                <a:gd name="connsiteY1-474" fmla="*/ 197551 h 941797"/>
                <a:gd name="connsiteX2-475" fmla="*/ 956363 w 956363"/>
                <a:gd name="connsiteY2-476" fmla="*/ 67 h 941797"/>
                <a:gd name="connsiteX3-477" fmla="*/ 183705 w 956363"/>
                <a:gd name="connsiteY3-478" fmla="*/ 941797 h 941797"/>
                <a:gd name="connsiteX4-479" fmla="*/ 0 w 956363"/>
                <a:gd name="connsiteY4-480" fmla="*/ 919226 h 941797"/>
                <a:gd name="connsiteX0-481" fmla="*/ 0 w 926304"/>
                <a:gd name="connsiteY0-482" fmla="*/ 735614 h 758185"/>
                <a:gd name="connsiteX1-483" fmla="*/ 405840 w 926304"/>
                <a:gd name="connsiteY1-484" fmla="*/ 13939 h 758185"/>
                <a:gd name="connsiteX2-485" fmla="*/ 926304 w 926304"/>
                <a:gd name="connsiteY2-486" fmla="*/ 563 h 758185"/>
                <a:gd name="connsiteX3-487" fmla="*/ 183705 w 926304"/>
                <a:gd name="connsiteY3-488" fmla="*/ 758185 h 758185"/>
                <a:gd name="connsiteX4-489" fmla="*/ 0 w 926304"/>
                <a:gd name="connsiteY4-490" fmla="*/ 735614 h 758185"/>
                <a:gd name="connsiteX0-491" fmla="*/ 0 w 926304"/>
                <a:gd name="connsiteY0-492" fmla="*/ 735614 h 758185"/>
                <a:gd name="connsiteX1-493" fmla="*/ 405840 w 926304"/>
                <a:gd name="connsiteY1-494" fmla="*/ 13939 h 758185"/>
                <a:gd name="connsiteX2-495" fmla="*/ 926304 w 926304"/>
                <a:gd name="connsiteY2-496" fmla="*/ 563 h 758185"/>
                <a:gd name="connsiteX3-497" fmla="*/ 183705 w 926304"/>
                <a:gd name="connsiteY3-498" fmla="*/ 758185 h 758185"/>
                <a:gd name="connsiteX4-499" fmla="*/ 0 w 926304"/>
                <a:gd name="connsiteY4-500" fmla="*/ 735614 h 758185"/>
                <a:gd name="connsiteX0-501" fmla="*/ 0 w 926304"/>
                <a:gd name="connsiteY0-502" fmla="*/ 735614 h 758185"/>
                <a:gd name="connsiteX1-503" fmla="*/ 405840 w 926304"/>
                <a:gd name="connsiteY1-504" fmla="*/ 13939 h 758185"/>
                <a:gd name="connsiteX2-505" fmla="*/ 926304 w 926304"/>
                <a:gd name="connsiteY2-506" fmla="*/ 563 h 758185"/>
                <a:gd name="connsiteX3-507" fmla="*/ 183705 w 926304"/>
                <a:gd name="connsiteY3-508" fmla="*/ 758185 h 758185"/>
                <a:gd name="connsiteX4-509" fmla="*/ 0 w 926304"/>
                <a:gd name="connsiteY4-510" fmla="*/ 735614 h 758185"/>
                <a:gd name="connsiteX0-511" fmla="*/ 0 w 926304"/>
                <a:gd name="connsiteY0-512" fmla="*/ 735614 h 758185"/>
                <a:gd name="connsiteX1-513" fmla="*/ 405840 w 926304"/>
                <a:gd name="connsiteY1-514" fmla="*/ 13939 h 758185"/>
                <a:gd name="connsiteX2-515" fmla="*/ 926304 w 926304"/>
                <a:gd name="connsiteY2-516" fmla="*/ 563 h 758185"/>
                <a:gd name="connsiteX3-517" fmla="*/ 183705 w 926304"/>
                <a:gd name="connsiteY3-518" fmla="*/ 758185 h 758185"/>
                <a:gd name="connsiteX4-519" fmla="*/ 0 w 926304"/>
                <a:gd name="connsiteY4-520" fmla="*/ 735614 h 758185"/>
                <a:gd name="connsiteX0-521" fmla="*/ 0 w 1011379"/>
                <a:gd name="connsiteY0-522" fmla="*/ 605727 h 758185"/>
                <a:gd name="connsiteX1-523" fmla="*/ 490915 w 1011379"/>
                <a:gd name="connsiteY1-524" fmla="*/ 13939 h 758185"/>
                <a:gd name="connsiteX2-525" fmla="*/ 1011379 w 1011379"/>
                <a:gd name="connsiteY2-526" fmla="*/ 563 h 758185"/>
                <a:gd name="connsiteX3-527" fmla="*/ 268780 w 1011379"/>
                <a:gd name="connsiteY3-528" fmla="*/ 758185 h 758185"/>
                <a:gd name="connsiteX4-529" fmla="*/ 0 w 1011379"/>
                <a:gd name="connsiteY4-530" fmla="*/ 605727 h 758185"/>
                <a:gd name="connsiteX0-531" fmla="*/ 0 w 1011379"/>
                <a:gd name="connsiteY0-532" fmla="*/ 605727 h 648280"/>
                <a:gd name="connsiteX1-533" fmla="*/ 490915 w 1011379"/>
                <a:gd name="connsiteY1-534" fmla="*/ 13939 h 648280"/>
                <a:gd name="connsiteX2-535" fmla="*/ 1011379 w 1011379"/>
                <a:gd name="connsiteY2-536" fmla="*/ 563 h 648280"/>
                <a:gd name="connsiteX3-537" fmla="*/ 198718 w 1011379"/>
                <a:gd name="connsiteY3-538" fmla="*/ 648280 h 648280"/>
                <a:gd name="connsiteX4-539" fmla="*/ 0 w 1011379"/>
                <a:gd name="connsiteY4-540" fmla="*/ 605727 h 648280"/>
                <a:gd name="connsiteX0-541" fmla="*/ 0 w 1011379"/>
                <a:gd name="connsiteY0-542" fmla="*/ 605727 h 648280"/>
                <a:gd name="connsiteX1-543" fmla="*/ 490915 w 1011379"/>
                <a:gd name="connsiteY1-544" fmla="*/ 13939 h 648280"/>
                <a:gd name="connsiteX2-545" fmla="*/ 1011379 w 1011379"/>
                <a:gd name="connsiteY2-546" fmla="*/ 563 h 648280"/>
                <a:gd name="connsiteX3-547" fmla="*/ 198718 w 1011379"/>
                <a:gd name="connsiteY3-548" fmla="*/ 648280 h 648280"/>
                <a:gd name="connsiteX4-549" fmla="*/ 0 w 1011379"/>
                <a:gd name="connsiteY4-550" fmla="*/ 605727 h 648280"/>
                <a:gd name="connsiteX0-551" fmla="*/ 0 w 1011379"/>
                <a:gd name="connsiteY0-552" fmla="*/ 605727 h 648280"/>
                <a:gd name="connsiteX1-553" fmla="*/ 490915 w 1011379"/>
                <a:gd name="connsiteY1-554" fmla="*/ 13939 h 648280"/>
                <a:gd name="connsiteX2-555" fmla="*/ 1011379 w 1011379"/>
                <a:gd name="connsiteY2-556" fmla="*/ 563 h 648280"/>
                <a:gd name="connsiteX3-557" fmla="*/ 198718 w 1011379"/>
                <a:gd name="connsiteY3-558" fmla="*/ 648280 h 648280"/>
                <a:gd name="connsiteX4-559" fmla="*/ 0 w 1011379"/>
                <a:gd name="connsiteY4-560" fmla="*/ 605727 h 648280"/>
                <a:gd name="connsiteX0-561" fmla="*/ 0 w 1011379"/>
                <a:gd name="connsiteY0-562" fmla="*/ 605727 h 605727"/>
                <a:gd name="connsiteX1-563" fmla="*/ 490915 w 1011379"/>
                <a:gd name="connsiteY1-564" fmla="*/ 13939 h 605727"/>
                <a:gd name="connsiteX2-565" fmla="*/ 1011379 w 1011379"/>
                <a:gd name="connsiteY2-566" fmla="*/ 563 h 605727"/>
                <a:gd name="connsiteX3-567" fmla="*/ 318823 w 1011379"/>
                <a:gd name="connsiteY3-568" fmla="*/ 553361 h 605727"/>
                <a:gd name="connsiteX4-569" fmla="*/ 0 w 1011379"/>
                <a:gd name="connsiteY4-570" fmla="*/ 605727 h 605727"/>
                <a:gd name="connsiteX0-571" fmla="*/ 0 w 866251"/>
                <a:gd name="connsiteY0-572" fmla="*/ 540783 h 553361"/>
                <a:gd name="connsiteX1-573" fmla="*/ 345787 w 866251"/>
                <a:gd name="connsiteY1-574" fmla="*/ 13939 h 553361"/>
                <a:gd name="connsiteX2-575" fmla="*/ 866251 w 866251"/>
                <a:gd name="connsiteY2-576" fmla="*/ 563 h 553361"/>
                <a:gd name="connsiteX3-577" fmla="*/ 173695 w 866251"/>
                <a:gd name="connsiteY3-578" fmla="*/ 553361 h 553361"/>
                <a:gd name="connsiteX4-579" fmla="*/ 0 w 866251"/>
                <a:gd name="connsiteY4-580" fmla="*/ 540783 h 553361"/>
                <a:gd name="connsiteX0-581" fmla="*/ 0 w 866251"/>
                <a:gd name="connsiteY0-582" fmla="*/ 540783 h 553361"/>
                <a:gd name="connsiteX1-583" fmla="*/ 345787 w 866251"/>
                <a:gd name="connsiteY1-584" fmla="*/ 13939 h 553361"/>
                <a:gd name="connsiteX2-585" fmla="*/ 866251 w 866251"/>
                <a:gd name="connsiteY2-586" fmla="*/ 563 h 553361"/>
                <a:gd name="connsiteX3-587" fmla="*/ 173695 w 866251"/>
                <a:gd name="connsiteY3-588" fmla="*/ 553361 h 553361"/>
                <a:gd name="connsiteX4-589" fmla="*/ 0 w 866251"/>
                <a:gd name="connsiteY4-590" fmla="*/ 540783 h 553361"/>
                <a:gd name="connsiteX0-591" fmla="*/ 0 w 866251"/>
                <a:gd name="connsiteY0-592" fmla="*/ 540783 h 553361"/>
                <a:gd name="connsiteX1-593" fmla="*/ 345787 w 866251"/>
                <a:gd name="connsiteY1-594" fmla="*/ 13939 h 553361"/>
                <a:gd name="connsiteX2-595" fmla="*/ 866251 w 866251"/>
                <a:gd name="connsiteY2-596" fmla="*/ 563 h 553361"/>
                <a:gd name="connsiteX3-597" fmla="*/ 173695 w 866251"/>
                <a:gd name="connsiteY3-598" fmla="*/ 553361 h 553361"/>
                <a:gd name="connsiteX4-599" fmla="*/ 0 w 866251"/>
                <a:gd name="connsiteY4-600" fmla="*/ 540783 h 55336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866251" h="553361">
                  <a:moveTo>
                    <a:pt x="0" y="540783"/>
                  </a:moveTo>
                  <a:cubicBezTo>
                    <a:pt x="274887" y="134762"/>
                    <a:pt x="159176" y="337938"/>
                    <a:pt x="345787" y="13939"/>
                  </a:cubicBezTo>
                  <a:cubicBezTo>
                    <a:pt x="520528" y="18247"/>
                    <a:pt x="691510" y="-3745"/>
                    <a:pt x="866251" y="563"/>
                  </a:cubicBezTo>
                  <a:cubicBezTo>
                    <a:pt x="252709" y="502795"/>
                    <a:pt x="640047" y="209256"/>
                    <a:pt x="173695" y="553361"/>
                  </a:cubicBezTo>
                  <a:cubicBezTo>
                    <a:pt x="39410" y="524725"/>
                    <a:pt x="196198" y="539317"/>
                    <a:pt x="0" y="540783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929" name="Freeform 928"/>
            <p:cNvSpPr/>
            <p:nvPr/>
          </p:nvSpPr>
          <p:spPr>
            <a:xfrm>
              <a:off x="5377492" y="5449574"/>
              <a:ext cx="676275" cy="896802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27977 w 802211"/>
                <a:gd name="connsiteY0-372" fmla="*/ 815791 h 976186"/>
                <a:gd name="connsiteX1-373" fmla="*/ 302601 w 802211"/>
                <a:gd name="connsiteY1-374" fmla="*/ 11688 h 976186"/>
                <a:gd name="connsiteX2-375" fmla="*/ 802211 w 802211"/>
                <a:gd name="connsiteY2-376" fmla="*/ 0 h 976186"/>
                <a:gd name="connsiteX3-377" fmla="*/ 575940 w 802211"/>
                <a:gd name="connsiteY3-378" fmla="*/ 976186 h 976186"/>
                <a:gd name="connsiteX4-379" fmla="*/ 27977 w 802211"/>
                <a:gd name="connsiteY4-380" fmla="*/ 815791 h 976186"/>
                <a:gd name="connsiteX0-381" fmla="*/ 27977 w 802211"/>
                <a:gd name="connsiteY0-382" fmla="*/ 815791 h 815791"/>
                <a:gd name="connsiteX1-383" fmla="*/ 302601 w 802211"/>
                <a:gd name="connsiteY1-384" fmla="*/ 11688 h 815791"/>
                <a:gd name="connsiteX2-385" fmla="*/ 802211 w 802211"/>
                <a:gd name="connsiteY2-386" fmla="*/ 0 h 815791"/>
                <a:gd name="connsiteX3-387" fmla="*/ 236294 w 802211"/>
                <a:gd name="connsiteY3-388" fmla="*/ 808828 h 815791"/>
                <a:gd name="connsiteX4-389" fmla="*/ 27977 w 802211"/>
                <a:gd name="connsiteY4-390" fmla="*/ 815791 h 815791"/>
                <a:gd name="connsiteX0-391" fmla="*/ 27977 w 802211"/>
                <a:gd name="connsiteY0-392" fmla="*/ 815791 h 815791"/>
                <a:gd name="connsiteX1-393" fmla="*/ 302601 w 802211"/>
                <a:gd name="connsiteY1-394" fmla="*/ 11688 h 815791"/>
                <a:gd name="connsiteX2-395" fmla="*/ 802211 w 802211"/>
                <a:gd name="connsiteY2-396" fmla="*/ 0 h 815791"/>
                <a:gd name="connsiteX3-397" fmla="*/ 236294 w 802211"/>
                <a:gd name="connsiteY3-398" fmla="*/ 808828 h 815791"/>
                <a:gd name="connsiteX4-399" fmla="*/ 27977 w 802211"/>
                <a:gd name="connsiteY4-400" fmla="*/ 815791 h 815791"/>
                <a:gd name="connsiteX0-401" fmla="*/ 27977 w 802211"/>
                <a:gd name="connsiteY0-402" fmla="*/ 815791 h 815791"/>
                <a:gd name="connsiteX1-403" fmla="*/ 302601 w 802211"/>
                <a:gd name="connsiteY1-404" fmla="*/ 11688 h 815791"/>
                <a:gd name="connsiteX2-405" fmla="*/ 802211 w 802211"/>
                <a:gd name="connsiteY2-406" fmla="*/ 0 h 815791"/>
                <a:gd name="connsiteX3-407" fmla="*/ 236294 w 802211"/>
                <a:gd name="connsiteY3-408" fmla="*/ 808828 h 815791"/>
                <a:gd name="connsiteX4-409" fmla="*/ 27977 w 802211"/>
                <a:gd name="connsiteY4-410" fmla="*/ 815791 h 815791"/>
                <a:gd name="connsiteX0-411" fmla="*/ 27977 w 802211"/>
                <a:gd name="connsiteY0-412" fmla="*/ 828714 h 828714"/>
                <a:gd name="connsiteX1-413" fmla="*/ 302601 w 802211"/>
                <a:gd name="connsiteY1-414" fmla="*/ 0 h 828714"/>
                <a:gd name="connsiteX2-415" fmla="*/ 802211 w 802211"/>
                <a:gd name="connsiteY2-416" fmla="*/ 12923 h 828714"/>
                <a:gd name="connsiteX3-417" fmla="*/ 236294 w 802211"/>
                <a:gd name="connsiteY3-418" fmla="*/ 821751 h 828714"/>
                <a:gd name="connsiteX4-419" fmla="*/ 27977 w 802211"/>
                <a:gd name="connsiteY4-420" fmla="*/ 828714 h 828714"/>
                <a:gd name="connsiteX0-421" fmla="*/ 56213 w 830447"/>
                <a:gd name="connsiteY0-422" fmla="*/ 828714 h 828714"/>
                <a:gd name="connsiteX1-423" fmla="*/ 330837 w 830447"/>
                <a:gd name="connsiteY1-424" fmla="*/ 0 h 828714"/>
                <a:gd name="connsiteX2-425" fmla="*/ 830447 w 830447"/>
                <a:gd name="connsiteY2-426" fmla="*/ 12923 h 828714"/>
                <a:gd name="connsiteX3-427" fmla="*/ 264530 w 830447"/>
                <a:gd name="connsiteY3-428" fmla="*/ 821751 h 828714"/>
                <a:gd name="connsiteX4-429" fmla="*/ 56213 w 830447"/>
                <a:gd name="connsiteY4-430" fmla="*/ 828714 h 828714"/>
                <a:gd name="connsiteX0-431" fmla="*/ 64130 w 789139"/>
                <a:gd name="connsiteY0-432" fmla="*/ 794258 h 821751"/>
                <a:gd name="connsiteX1-433" fmla="*/ 289529 w 789139"/>
                <a:gd name="connsiteY1-434" fmla="*/ 0 h 821751"/>
                <a:gd name="connsiteX2-435" fmla="*/ 789139 w 789139"/>
                <a:gd name="connsiteY2-436" fmla="*/ 12923 h 821751"/>
                <a:gd name="connsiteX3-437" fmla="*/ 223222 w 789139"/>
                <a:gd name="connsiteY3-438" fmla="*/ 821751 h 821751"/>
                <a:gd name="connsiteX4-439" fmla="*/ 64130 w 789139"/>
                <a:gd name="connsiteY4-440" fmla="*/ 794258 h 821751"/>
                <a:gd name="connsiteX0-441" fmla="*/ 0 w 725009"/>
                <a:gd name="connsiteY0-442" fmla="*/ 794258 h 821751"/>
                <a:gd name="connsiteX1-443" fmla="*/ 225399 w 725009"/>
                <a:gd name="connsiteY1-444" fmla="*/ 0 h 821751"/>
                <a:gd name="connsiteX2-445" fmla="*/ 725009 w 725009"/>
                <a:gd name="connsiteY2-446" fmla="*/ 12923 h 821751"/>
                <a:gd name="connsiteX3-447" fmla="*/ 159092 w 725009"/>
                <a:gd name="connsiteY3-448" fmla="*/ 821751 h 821751"/>
                <a:gd name="connsiteX4-449" fmla="*/ 0 w 725009"/>
                <a:gd name="connsiteY4-450" fmla="*/ 794258 h 821751"/>
                <a:gd name="connsiteX0-451" fmla="*/ 0 w 725009"/>
                <a:gd name="connsiteY0-452" fmla="*/ 1203768 h 1231261"/>
                <a:gd name="connsiteX1-453" fmla="*/ 225399 w 725009"/>
                <a:gd name="connsiteY1-454" fmla="*/ 0 h 1231261"/>
                <a:gd name="connsiteX2-455" fmla="*/ 725009 w 725009"/>
                <a:gd name="connsiteY2-456" fmla="*/ 422433 h 1231261"/>
                <a:gd name="connsiteX3-457" fmla="*/ 159092 w 725009"/>
                <a:gd name="connsiteY3-458" fmla="*/ 1231261 h 1231261"/>
                <a:gd name="connsiteX4-459" fmla="*/ 0 w 725009"/>
                <a:gd name="connsiteY4-460" fmla="*/ 1203768 h 1231261"/>
                <a:gd name="connsiteX0-461" fmla="*/ 0 w 725009"/>
                <a:gd name="connsiteY0-462" fmla="*/ 1217334 h 1244827"/>
                <a:gd name="connsiteX1-463" fmla="*/ 225399 w 725009"/>
                <a:gd name="connsiteY1-464" fmla="*/ 13566 h 1244827"/>
                <a:gd name="connsiteX2-465" fmla="*/ 725009 w 725009"/>
                <a:gd name="connsiteY2-466" fmla="*/ 571 h 1244827"/>
                <a:gd name="connsiteX3-467" fmla="*/ 159092 w 725009"/>
                <a:gd name="connsiteY3-468" fmla="*/ 1244827 h 1244827"/>
                <a:gd name="connsiteX4-469" fmla="*/ 0 w 725009"/>
                <a:gd name="connsiteY4-470" fmla="*/ 1217334 h 1244827"/>
                <a:gd name="connsiteX0-471" fmla="*/ 0 w 725009"/>
                <a:gd name="connsiteY0-472" fmla="*/ 1217334 h 1244827"/>
                <a:gd name="connsiteX1-473" fmla="*/ 225399 w 725009"/>
                <a:gd name="connsiteY1-474" fmla="*/ 13566 h 1244827"/>
                <a:gd name="connsiteX2-475" fmla="*/ 725009 w 725009"/>
                <a:gd name="connsiteY2-476" fmla="*/ 571 h 1244827"/>
                <a:gd name="connsiteX3-477" fmla="*/ 159092 w 725009"/>
                <a:gd name="connsiteY3-478" fmla="*/ 1244827 h 1244827"/>
                <a:gd name="connsiteX4-479" fmla="*/ 0 w 725009"/>
                <a:gd name="connsiteY4-480" fmla="*/ 1217334 h 1244827"/>
                <a:gd name="connsiteX0-481" fmla="*/ 0 w 725009"/>
                <a:gd name="connsiteY0-482" fmla="*/ 1217334 h 1244827"/>
                <a:gd name="connsiteX1-483" fmla="*/ 225399 w 725009"/>
                <a:gd name="connsiteY1-484" fmla="*/ 13566 h 1244827"/>
                <a:gd name="connsiteX2-485" fmla="*/ 725009 w 725009"/>
                <a:gd name="connsiteY2-486" fmla="*/ 571 h 1244827"/>
                <a:gd name="connsiteX3-487" fmla="*/ 159092 w 725009"/>
                <a:gd name="connsiteY3-488" fmla="*/ 1244827 h 1244827"/>
                <a:gd name="connsiteX4-489" fmla="*/ 0 w 725009"/>
                <a:gd name="connsiteY4-490" fmla="*/ 1217334 h 1244827"/>
                <a:gd name="connsiteX0-491" fmla="*/ 0 w 725009"/>
                <a:gd name="connsiteY0-492" fmla="*/ 1217334 h 1244827"/>
                <a:gd name="connsiteX1-493" fmla="*/ 225399 w 725009"/>
                <a:gd name="connsiteY1-494" fmla="*/ 13566 h 1244827"/>
                <a:gd name="connsiteX2-495" fmla="*/ 725009 w 725009"/>
                <a:gd name="connsiteY2-496" fmla="*/ 571 h 1244827"/>
                <a:gd name="connsiteX3-497" fmla="*/ 159092 w 725009"/>
                <a:gd name="connsiteY3-498" fmla="*/ 1244827 h 1244827"/>
                <a:gd name="connsiteX4-499" fmla="*/ 0 w 725009"/>
                <a:gd name="connsiteY4-500" fmla="*/ 1217334 h 1244827"/>
                <a:gd name="connsiteX0-501" fmla="*/ 0 w 725009"/>
                <a:gd name="connsiteY0-502" fmla="*/ 1217334 h 1244827"/>
                <a:gd name="connsiteX1-503" fmla="*/ 225399 w 725009"/>
                <a:gd name="connsiteY1-504" fmla="*/ 13566 h 1244827"/>
                <a:gd name="connsiteX2-505" fmla="*/ 725009 w 725009"/>
                <a:gd name="connsiteY2-506" fmla="*/ 571 h 1244827"/>
                <a:gd name="connsiteX3-507" fmla="*/ 159092 w 725009"/>
                <a:gd name="connsiteY3-508" fmla="*/ 1244827 h 1244827"/>
                <a:gd name="connsiteX4-509" fmla="*/ 0 w 725009"/>
                <a:gd name="connsiteY4-510" fmla="*/ 1217334 h 1244827"/>
                <a:gd name="connsiteX0-511" fmla="*/ 0 w 725009"/>
                <a:gd name="connsiteY0-512" fmla="*/ 1217334 h 1244827"/>
                <a:gd name="connsiteX1-513" fmla="*/ 225399 w 725009"/>
                <a:gd name="connsiteY1-514" fmla="*/ 13566 h 1244827"/>
                <a:gd name="connsiteX2-515" fmla="*/ 725009 w 725009"/>
                <a:gd name="connsiteY2-516" fmla="*/ 571 h 1244827"/>
                <a:gd name="connsiteX3-517" fmla="*/ 159092 w 725009"/>
                <a:gd name="connsiteY3-518" fmla="*/ 1244827 h 1244827"/>
                <a:gd name="connsiteX4-519" fmla="*/ 0 w 725009"/>
                <a:gd name="connsiteY4-520" fmla="*/ 1217334 h 1244827"/>
                <a:gd name="connsiteX0-521" fmla="*/ 0 w 725009"/>
                <a:gd name="connsiteY0-522" fmla="*/ 1203768 h 1231261"/>
                <a:gd name="connsiteX1-523" fmla="*/ 225399 w 725009"/>
                <a:gd name="connsiteY1-524" fmla="*/ 0 h 1231261"/>
                <a:gd name="connsiteX2-525" fmla="*/ 725009 w 725009"/>
                <a:gd name="connsiteY2-526" fmla="*/ 129782 h 1231261"/>
                <a:gd name="connsiteX3-527" fmla="*/ 159092 w 725009"/>
                <a:gd name="connsiteY3-528" fmla="*/ 1231261 h 1231261"/>
                <a:gd name="connsiteX4-529" fmla="*/ 0 w 725009"/>
                <a:gd name="connsiteY4-530" fmla="*/ 1203768 h 1231261"/>
                <a:gd name="connsiteX0-531" fmla="*/ 0 w 725009"/>
                <a:gd name="connsiteY0-532" fmla="*/ 1203768 h 1231261"/>
                <a:gd name="connsiteX1-533" fmla="*/ 225399 w 725009"/>
                <a:gd name="connsiteY1-534" fmla="*/ 0 h 1231261"/>
                <a:gd name="connsiteX2-535" fmla="*/ 725009 w 725009"/>
                <a:gd name="connsiteY2-536" fmla="*/ 129782 h 1231261"/>
                <a:gd name="connsiteX3-537" fmla="*/ 159092 w 725009"/>
                <a:gd name="connsiteY3-538" fmla="*/ 1231261 h 1231261"/>
                <a:gd name="connsiteX4-539" fmla="*/ 0 w 725009"/>
                <a:gd name="connsiteY4-540" fmla="*/ 1203768 h 1231261"/>
                <a:gd name="connsiteX0-541" fmla="*/ 0 w 725009"/>
                <a:gd name="connsiteY0-542" fmla="*/ 1203768 h 1231261"/>
                <a:gd name="connsiteX1-543" fmla="*/ 225399 w 725009"/>
                <a:gd name="connsiteY1-544" fmla="*/ 0 h 1231261"/>
                <a:gd name="connsiteX2-545" fmla="*/ 725009 w 725009"/>
                <a:gd name="connsiteY2-546" fmla="*/ 129782 h 1231261"/>
                <a:gd name="connsiteX3-547" fmla="*/ 159092 w 725009"/>
                <a:gd name="connsiteY3-548" fmla="*/ 1231261 h 1231261"/>
                <a:gd name="connsiteX4-549" fmla="*/ 0 w 725009"/>
                <a:gd name="connsiteY4-550" fmla="*/ 1203768 h 1231261"/>
                <a:gd name="connsiteX0-551" fmla="*/ 0 w 725497"/>
                <a:gd name="connsiteY0-552" fmla="*/ 1279028 h 1306521"/>
                <a:gd name="connsiteX1-553" fmla="*/ 225399 w 725497"/>
                <a:gd name="connsiteY1-554" fmla="*/ 75260 h 1306521"/>
                <a:gd name="connsiteX2-555" fmla="*/ 396193 w 725497"/>
                <a:gd name="connsiteY2-556" fmla="*/ 156799 h 1306521"/>
                <a:gd name="connsiteX3-557" fmla="*/ 725009 w 725497"/>
                <a:gd name="connsiteY3-558" fmla="*/ 205042 h 1306521"/>
                <a:gd name="connsiteX4-559" fmla="*/ 159092 w 725497"/>
                <a:gd name="connsiteY4-560" fmla="*/ 1306521 h 1306521"/>
                <a:gd name="connsiteX5-561" fmla="*/ 0 w 725497"/>
                <a:gd name="connsiteY5-562" fmla="*/ 1279028 h 1306521"/>
                <a:gd name="connsiteX0-563" fmla="*/ 0 w 725239"/>
                <a:gd name="connsiteY0-564" fmla="*/ 1295668 h 1323161"/>
                <a:gd name="connsiteX1-565" fmla="*/ 225399 w 725239"/>
                <a:gd name="connsiteY1-566" fmla="*/ 91900 h 1323161"/>
                <a:gd name="connsiteX2-567" fmla="*/ 725009 w 725239"/>
                <a:gd name="connsiteY2-568" fmla="*/ 221682 h 1323161"/>
                <a:gd name="connsiteX3-569" fmla="*/ 159092 w 725239"/>
                <a:gd name="connsiteY3-570" fmla="*/ 1323161 h 1323161"/>
                <a:gd name="connsiteX4-571" fmla="*/ 0 w 725239"/>
                <a:gd name="connsiteY4-572" fmla="*/ 1295668 h 1323161"/>
                <a:gd name="connsiteX0-573" fmla="*/ 0 w 725221"/>
                <a:gd name="connsiteY0-574" fmla="*/ 1210552 h 1238045"/>
                <a:gd name="connsiteX1-575" fmla="*/ 191583 w 725221"/>
                <a:gd name="connsiteY1-576" fmla="*/ 153319 h 1238045"/>
                <a:gd name="connsiteX2-577" fmla="*/ 725009 w 725221"/>
                <a:gd name="connsiteY2-578" fmla="*/ 136566 h 1238045"/>
                <a:gd name="connsiteX3-579" fmla="*/ 159092 w 725221"/>
                <a:gd name="connsiteY3-580" fmla="*/ 1238045 h 1238045"/>
                <a:gd name="connsiteX4-581" fmla="*/ 0 w 725221"/>
                <a:gd name="connsiteY4-582" fmla="*/ 1210552 h 1238045"/>
                <a:gd name="connsiteX0-583" fmla="*/ 0 w 725305"/>
                <a:gd name="connsiteY0-584" fmla="*/ 1158512 h 1186005"/>
                <a:gd name="connsiteX1-585" fmla="*/ 191583 w 725305"/>
                <a:gd name="connsiteY1-586" fmla="*/ 101279 h 1186005"/>
                <a:gd name="connsiteX2-587" fmla="*/ 725009 w 725305"/>
                <a:gd name="connsiteY2-588" fmla="*/ 84526 h 1186005"/>
                <a:gd name="connsiteX3-589" fmla="*/ 159092 w 725305"/>
                <a:gd name="connsiteY3-590" fmla="*/ 1186005 h 1186005"/>
                <a:gd name="connsiteX4-591" fmla="*/ 0 w 725305"/>
                <a:gd name="connsiteY4-592" fmla="*/ 1158512 h 1186005"/>
                <a:gd name="connsiteX0-593" fmla="*/ 0 w 725009"/>
                <a:gd name="connsiteY0-594" fmla="*/ 1073986 h 1101479"/>
                <a:gd name="connsiteX1-595" fmla="*/ 191583 w 725009"/>
                <a:gd name="connsiteY1-596" fmla="*/ 16753 h 1101479"/>
                <a:gd name="connsiteX2-597" fmla="*/ 725009 w 725009"/>
                <a:gd name="connsiteY2-598" fmla="*/ 0 h 1101479"/>
                <a:gd name="connsiteX3-599" fmla="*/ 159092 w 725009"/>
                <a:gd name="connsiteY3-600" fmla="*/ 1101479 h 1101479"/>
                <a:gd name="connsiteX4-601" fmla="*/ 0 w 725009"/>
                <a:gd name="connsiteY4-602" fmla="*/ 1073986 h 1101479"/>
                <a:gd name="connsiteX0-603" fmla="*/ 0 w 725009"/>
                <a:gd name="connsiteY0-604" fmla="*/ 1073986 h 1101479"/>
                <a:gd name="connsiteX1-605" fmla="*/ 206612 w 725009"/>
                <a:gd name="connsiteY1-606" fmla="*/ 1724 h 1101479"/>
                <a:gd name="connsiteX2-607" fmla="*/ 725009 w 725009"/>
                <a:gd name="connsiteY2-608" fmla="*/ 0 h 1101479"/>
                <a:gd name="connsiteX3-609" fmla="*/ 159092 w 725009"/>
                <a:gd name="connsiteY3-610" fmla="*/ 1101479 h 1101479"/>
                <a:gd name="connsiteX4-611" fmla="*/ 0 w 725009"/>
                <a:gd name="connsiteY4-612" fmla="*/ 1073986 h 1101479"/>
                <a:gd name="connsiteX0-613" fmla="*/ 0 w 725009"/>
                <a:gd name="connsiteY0-614" fmla="*/ 1073986 h 1101479"/>
                <a:gd name="connsiteX1-615" fmla="*/ 206612 w 725009"/>
                <a:gd name="connsiteY1-616" fmla="*/ 1724 h 1101479"/>
                <a:gd name="connsiteX2-617" fmla="*/ 725009 w 725009"/>
                <a:gd name="connsiteY2-618" fmla="*/ 0 h 1101479"/>
                <a:gd name="connsiteX3-619" fmla="*/ 159092 w 725009"/>
                <a:gd name="connsiteY3-620" fmla="*/ 1101479 h 1101479"/>
                <a:gd name="connsiteX4-621" fmla="*/ 0 w 725009"/>
                <a:gd name="connsiteY4-622" fmla="*/ 1073986 h 1101479"/>
                <a:gd name="connsiteX0-623" fmla="*/ 0 w 725009"/>
                <a:gd name="connsiteY0-624" fmla="*/ 1073986 h 1101479"/>
                <a:gd name="connsiteX1-625" fmla="*/ 206612 w 725009"/>
                <a:gd name="connsiteY1-626" fmla="*/ 1724 h 1101479"/>
                <a:gd name="connsiteX2-627" fmla="*/ 725009 w 725009"/>
                <a:gd name="connsiteY2-628" fmla="*/ 0 h 1101479"/>
                <a:gd name="connsiteX3-629" fmla="*/ 159092 w 725009"/>
                <a:gd name="connsiteY3-630" fmla="*/ 1101479 h 1101479"/>
                <a:gd name="connsiteX4-631" fmla="*/ 0 w 725009"/>
                <a:gd name="connsiteY4-632" fmla="*/ 1073986 h 1101479"/>
                <a:gd name="connsiteX0-633" fmla="*/ 0 w 725009"/>
                <a:gd name="connsiteY0-634" fmla="*/ 1073986 h 1074607"/>
                <a:gd name="connsiteX1-635" fmla="*/ 206612 w 725009"/>
                <a:gd name="connsiteY1-636" fmla="*/ 1724 h 1074607"/>
                <a:gd name="connsiteX2-637" fmla="*/ 725009 w 725009"/>
                <a:gd name="connsiteY2-638" fmla="*/ 0 h 1074607"/>
                <a:gd name="connsiteX3-639" fmla="*/ 229048 w 725009"/>
                <a:gd name="connsiteY3-640" fmla="*/ 886531 h 1074607"/>
                <a:gd name="connsiteX4-641" fmla="*/ 0 w 725009"/>
                <a:gd name="connsiteY4-642" fmla="*/ 1073986 h 1074607"/>
                <a:gd name="connsiteX0-643" fmla="*/ 0 w 725009"/>
                <a:gd name="connsiteY0-644" fmla="*/ 1073986 h 1074607"/>
                <a:gd name="connsiteX1-645" fmla="*/ 206612 w 725009"/>
                <a:gd name="connsiteY1-646" fmla="*/ 1724 h 1074607"/>
                <a:gd name="connsiteX2-647" fmla="*/ 725009 w 725009"/>
                <a:gd name="connsiteY2-648" fmla="*/ 0 h 1074607"/>
                <a:gd name="connsiteX3-649" fmla="*/ 229048 w 725009"/>
                <a:gd name="connsiteY3-650" fmla="*/ 886531 h 1074607"/>
                <a:gd name="connsiteX4-651" fmla="*/ 0 w 725009"/>
                <a:gd name="connsiteY4-652" fmla="*/ 1073986 h 1074607"/>
                <a:gd name="connsiteX0-653" fmla="*/ 0 w 675040"/>
                <a:gd name="connsiteY0-654" fmla="*/ 894029 h 896577"/>
                <a:gd name="connsiteX1-655" fmla="*/ 156643 w 675040"/>
                <a:gd name="connsiteY1-656" fmla="*/ 1724 h 896577"/>
                <a:gd name="connsiteX2-657" fmla="*/ 675040 w 675040"/>
                <a:gd name="connsiteY2-658" fmla="*/ 0 h 896577"/>
                <a:gd name="connsiteX3-659" fmla="*/ 179079 w 675040"/>
                <a:gd name="connsiteY3-660" fmla="*/ 886531 h 896577"/>
                <a:gd name="connsiteX4-661" fmla="*/ 0 w 675040"/>
                <a:gd name="connsiteY4-662" fmla="*/ 894029 h 896577"/>
                <a:gd name="connsiteX0-663" fmla="*/ 0 w 675040"/>
                <a:gd name="connsiteY0-664" fmla="*/ 894029 h 896577"/>
                <a:gd name="connsiteX1-665" fmla="*/ 186623 w 675040"/>
                <a:gd name="connsiteY1-666" fmla="*/ 1724 h 896577"/>
                <a:gd name="connsiteX2-667" fmla="*/ 675040 w 675040"/>
                <a:gd name="connsiteY2-668" fmla="*/ 0 h 896577"/>
                <a:gd name="connsiteX3-669" fmla="*/ 179079 w 675040"/>
                <a:gd name="connsiteY3-670" fmla="*/ 886531 h 896577"/>
                <a:gd name="connsiteX4-671" fmla="*/ 0 w 675040"/>
                <a:gd name="connsiteY4-672" fmla="*/ 894029 h 896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75040" h="896577">
                  <a:moveTo>
                    <a:pt x="0" y="894029"/>
                  </a:moveTo>
                  <a:cubicBezTo>
                    <a:pt x="95638" y="409857"/>
                    <a:pt x="76811" y="618448"/>
                    <a:pt x="186623" y="1724"/>
                  </a:cubicBezTo>
                  <a:cubicBezTo>
                    <a:pt x="431451" y="14348"/>
                    <a:pt x="449377" y="35256"/>
                    <a:pt x="675040" y="0"/>
                  </a:cubicBezTo>
                  <a:cubicBezTo>
                    <a:pt x="276172" y="749497"/>
                    <a:pt x="462801" y="344746"/>
                    <a:pt x="179079" y="886531"/>
                  </a:cubicBezTo>
                  <a:cubicBezTo>
                    <a:pt x="44794" y="857895"/>
                    <a:pt x="92525" y="908114"/>
                    <a:pt x="0" y="894029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930" name="Freeform 929"/>
            <p:cNvSpPr/>
            <p:nvPr/>
          </p:nvSpPr>
          <p:spPr>
            <a:xfrm>
              <a:off x="4340853" y="5470208"/>
              <a:ext cx="514350" cy="401578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197928 w 503138"/>
                <a:gd name="connsiteY0-372" fmla="*/ 961687 h 964568"/>
                <a:gd name="connsiteX1-373" fmla="*/ 0 w 503138"/>
                <a:gd name="connsiteY1-374" fmla="*/ 70 h 964568"/>
                <a:gd name="connsiteX2-375" fmla="*/ 503138 w 503138"/>
                <a:gd name="connsiteY2-376" fmla="*/ 154187 h 964568"/>
                <a:gd name="connsiteX3-377" fmla="*/ 273339 w 503138"/>
                <a:gd name="connsiteY3-378" fmla="*/ 964568 h 964568"/>
                <a:gd name="connsiteX4-379" fmla="*/ 197928 w 503138"/>
                <a:gd name="connsiteY4-380" fmla="*/ 961687 h 964568"/>
                <a:gd name="connsiteX0-381" fmla="*/ 201456 w 506666"/>
                <a:gd name="connsiteY0-382" fmla="*/ 807500 h 810381"/>
                <a:gd name="connsiteX1-383" fmla="*/ 0 w 506666"/>
                <a:gd name="connsiteY1-384" fmla="*/ 15216 h 810381"/>
                <a:gd name="connsiteX2-385" fmla="*/ 506666 w 506666"/>
                <a:gd name="connsiteY2-386" fmla="*/ 0 h 810381"/>
                <a:gd name="connsiteX3-387" fmla="*/ 276867 w 506666"/>
                <a:gd name="connsiteY3-388" fmla="*/ 810381 h 810381"/>
                <a:gd name="connsiteX4-389" fmla="*/ 201456 w 506666"/>
                <a:gd name="connsiteY4-390" fmla="*/ 807500 h 810381"/>
                <a:gd name="connsiteX0-391" fmla="*/ 201456 w 506666"/>
                <a:gd name="connsiteY0-392" fmla="*/ 807500 h 811593"/>
                <a:gd name="connsiteX1-393" fmla="*/ 0 w 506666"/>
                <a:gd name="connsiteY1-394" fmla="*/ 15216 h 811593"/>
                <a:gd name="connsiteX2-395" fmla="*/ 506666 w 506666"/>
                <a:gd name="connsiteY2-396" fmla="*/ 0 h 811593"/>
                <a:gd name="connsiteX3-397" fmla="*/ 276867 w 506666"/>
                <a:gd name="connsiteY3-398" fmla="*/ 810381 h 811593"/>
                <a:gd name="connsiteX4-399" fmla="*/ 201456 w 506666"/>
                <a:gd name="connsiteY4-400" fmla="*/ 807500 h 811593"/>
                <a:gd name="connsiteX0-401" fmla="*/ 135576 w 506666"/>
                <a:gd name="connsiteY0-402" fmla="*/ 818480 h 818480"/>
                <a:gd name="connsiteX1-403" fmla="*/ 0 w 506666"/>
                <a:gd name="connsiteY1-404" fmla="*/ 15216 h 818480"/>
                <a:gd name="connsiteX2-405" fmla="*/ 506666 w 506666"/>
                <a:gd name="connsiteY2-406" fmla="*/ 0 h 818480"/>
                <a:gd name="connsiteX3-407" fmla="*/ 276867 w 506666"/>
                <a:gd name="connsiteY3-408" fmla="*/ 810381 h 818480"/>
                <a:gd name="connsiteX4-409" fmla="*/ 135576 w 506666"/>
                <a:gd name="connsiteY4-410" fmla="*/ 818480 h 818480"/>
                <a:gd name="connsiteX0-411" fmla="*/ 135576 w 506666"/>
                <a:gd name="connsiteY0-412" fmla="*/ 818480 h 818480"/>
                <a:gd name="connsiteX1-413" fmla="*/ 0 w 506666"/>
                <a:gd name="connsiteY1-414" fmla="*/ 15216 h 818480"/>
                <a:gd name="connsiteX2-415" fmla="*/ 506666 w 506666"/>
                <a:gd name="connsiteY2-416" fmla="*/ 0 h 818480"/>
                <a:gd name="connsiteX3-417" fmla="*/ 331766 w 506666"/>
                <a:gd name="connsiteY3-418" fmla="*/ 803061 h 818480"/>
                <a:gd name="connsiteX4-419" fmla="*/ 135576 w 506666"/>
                <a:gd name="connsiteY4-420" fmla="*/ 818480 h 818480"/>
                <a:gd name="connsiteX0-421" fmla="*/ 135576 w 506666"/>
                <a:gd name="connsiteY0-422" fmla="*/ 818480 h 818480"/>
                <a:gd name="connsiteX1-423" fmla="*/ 0 w 506666"/>
                <a:gd name="connsiteY1-424" fmla="*/ 15216 h 818480"/>
                <a:gd name="connsiteX2-425" fmla="*/ 506666 w 506666"/>
                <a:gd name="connsiteY2-426" fmla="*/ 0 h 818480"/>
                <a:gd name="connsiteX3-427" fmla="*/ 331766 w 506666"/>
                <a:gd name="connsiteY3-428" fmla="*/ 803061 h 818480"/>
                <a:gd name="connsiteX4-429" fmla="*/ 135576 w 506666"/>
                <a:gd name="connsiteY4-430" fmla="*/ 818480 h 818480"/>
                <a:gd name="connsiteX0-431" fmla="*/ 135576 w 506666"/>
                <a:gd name="connsiteY0-432" fmla="*/ 818480 h 818480"/>
                <a:gd name="connsiteX1-433" fmla="*/ 0 w 506666"/>
                <a:gd name="connsiteY1-434" fmla="*/ 15216 h 818480"/>
                <a:gd name="connsiteX2-435" fmla="*/ 506666 w 506666"/>
                <a:gd name="connsiteY2-436" fmla="*/ 0 h 818480"/>
                <a:gd name="connsiteX3-437" fmla="*/ 331766 w 506666"/>
                <a:gd name="connsiteY3-438" fmla="*/ 803061 h 818480"/>
                <a:gd name="connsiteX4-439" fmla="*/ 135576 w 506666"/>
                <a:gd name="connsiteY4-440" fmla="*/ 818480 h 818480"/>
                <a:gd name="connsiteX0-441" fmla="*/ 135576 w 506666"/>
                <a:gd name="connsiteY0-442" fmla="*/ 818480 h 818480"/>
                <a:gd name="connsiteX1-443" fmla="*/ 0 w 506666"/>
                <a:gd name="connsiteY1-444" fmla="*/ 7896 h 818480"/>
                <a:gd name="connsiteX2-445" fmla="*/ 506666 w 506666"/>
                <a:gd name="connsiteY2-446" fmla="*/ 0 h 818480"/>
                <a:gd name="connsiteX3-447" fmla="*/ 331766 w 506666"/>
                <a:gd name="connsiteY3-448" fmla="*/ 803061 h 818480"/>
                <a:gd name="connsiteX4-449" fmla="*/ 135576 w 506666"/>
                <a:gd name="connsiteY4-450" fmla="*/ 818480 h 818480"/>
                <a:gd name="connsiteX0-451" fmla="*/ 135576 w 506666"/>
                <a:gd name="connsiteY0-452" fmla="*/ 818480 h 818480"/>
                <a:gd name="connsiteX1-453" fmla="*/ 0 w 506666"/>
                <a:gd name="connsiteY1-454" fmla="*/ 7896 h 818480"/>
                <a:gd name="connsiteX2-455" fmla="*/ 506666 w 506666"/>
                <a:gd name="connsiteY2-456" fmla="*/ 0 h 818480"/>
                <a:gd name="connsiteX3-457" fmla="*/ 331766 w 506666"/>
                <a:gd name="connsiteY3-458" fmla="*/ 803061 h 818480"/>
                <a:gd name="connsiteX4-459" fmla="*/ 135576 w 506666"/>
                <a:gd name="connsiteY4-460" fmla="*/ 818480 h 818480"/>
                <a:gd name="connsiteX0-461" fmla="*/ 45472 w 559302"/>
                <a:gd name="connsiteY0-462" fmla="*/ 807500 h 807500"/>
                <a:gd name="connsiteX1-463" fmla="*/ 52636 w 559302"/>
                <a:gd name="connsiteY1-464" fmla="*/ 7896 h 807500"/>
                <a:gd name="connsiteX2-465" fmla="*/ 559302 w 559302"/>
                <a:gd name="connsiteY2-466" fmla="*/ 0 h 807500"/>
                <a:gd name="connsiteX3-467" fmla="*/ 384402 w 559302"/>
                <a:gd name="connsiteY3-468" fmla="*/ 803061 h 807500"/>
                <a:gd name="connsiteX4-469" fmla="*/ 45472 w 559302"/>
                <a:gd name="connsiteY4-470" fmla="*/ 807500 h 807500"/>
                <a:gd name="connsiteX0-471" fmla="*/ 21974 w 535804"/>
                <a:gd name="connsiteY0-472" fmla="*/ 807500 h 807500"/>
                <a:gd name="connsiteX1-473" fmla="*/ 29138 w 535804"/>
                <a:gd name="connsiteY1-474" fmla="*/ 7896 h 807500"/>
                <a:gd name="connsiteX2-475" fmla="*/ 535804 w 535804"/>
                <a:gd name="connsiteY2-476" fmla="*/ 0 h 807500"/>
                <a:gd name="connsiteX3-477" fmla="*/ 360904 w 535804"/>
                <a:gd name="connsiteY3-478" fmla="*/ 803061 h 807500"/>
                <a:gd name="connsiteX4-479" fmla="*/ 21974 w 535804"/>
                <a:gd name="connsiteY4-480" fmla="*/ 807500 h 807500"/>
                <a:gd name="connsiteX0-481" fmla="*/ 128256 w 506666"/>
                <a:gd name="connsiteY0-482" fmla="*/ 829461 h 829461"/>
                <a:gd name="connsiteX1-483" fmla="*/ 0 w 506666"/>
                <a:gd name="connsiteY1-484" fmla="*/ 7896 h 829461"/>
                <a:gd name="connsiteX2-485" fmla="*/ 506666 w 506666"/>
                <a:gd name="connsiteY2-486" fmla="*/ 0 h 829461"/>
                <a:gd name="connsiteX3-487" fmla="*/ 331766 w 506666"/>
                <a:gd name="connsiteY3-488" fmla="*/ 803061 h 829461"/>
                <a:gd name="connsiteX4-489" fmla="*/ 128256 w 506666"/>
                <a:gd name="connsiteY4-490" fmla="*/ 829461 h 829461"/>
                <a:gd name="connsiteX0-491" fmla="*/ 128256 w 506666"/>
                <a:gd name="connsiteY0-492" fmla="*/ 829461 h 829461"/>
                <a:gd name="connsiteX1-493" fmla="*/ 0 w 506666"/>
                <a:gd name="connsiteY1-494" fmla="*/ 7896 h 829461"/>
                <a:gd name="connsiteX2-495" fmla="*/ 506666 w 506666"/>
                <a:gd name="connsiteY2-496" fmla="*/ 0 h 829461"/>
                <a:gd name="connsiteX3-497" fmla="*/ 331766 w 506666"/>
                <a:gd name="connsiteY3-498" fmla="*/ 803061 h 829461"/>
                <a:gd name="connsiteX4-499" fmla="*/ 128256 w 506666"/>
                <a:gd name="connsiteY4-500" fmla="*/ 829461 h 829461"/>
                <a:gd name="connsiteX0-501" fmla="*/ 128256 w 506666"/>
                <a:gd name="connsiteY0-502" fmla="*/ 829461 h 829461"/>
                <a:gd name="connsiteX1-503" fmla="*/ 0 w 506666"/>
                <a:gd name="connsiteY1-504" fmla="*/ 7896 h 829461"/>
                <a:gd name="connsiteX2-505" fmla="*/ 506666 w 506666"/>
                <a:gd name="connsiteY2-506" fmla="*/ 0 h 829461"/>
                <a:gd name="connsiteX3-507" fmla="*/ 331766 w 506666"/>
                <a:gd name="connsiteY3-508" fmla="*/ 803061 h 829461"/>
                <a:gd name="connsiteX4-509" fmla="*/ 128256 w 506666"/>
                <a:gd name="connsiteY4-510" fmla="*/ 829461 h 829461"/>
                <a:gd name="connsiteX0-511" fmla="*/ 128256 w 506666"/>
                <a:gd name="connsiteY0-512" fmla="*/ 829461 h 830473"/>
                <a:gd name="connsiteX1-513" fmla="*/ 0 w 506666"/>
                <a:gd name="connsiteY1-514" fmla="*/ 7896 h 830473"/>
                <a:gd name="connsiteX2-515" fmla="*/ 506666 w 506666"/>
                <a:gd name="connsiteY2-516" fmla="*/ 0 h 830473"/>
                <a:gd name="connsiteX3-517" fmla="*/ 331766 w 506666"/>
                <a:gd name="connsiteY3-518" fmla="*/ 828681 h 830473"/>
                <a:gd name="connsiteX4-519" fmla="*/ 128256 w 506666"/>
                <a:gd name="connsiteY4-520" fmla="*/ 829461 h 830473"/>
                <a:gd name="connsiteX0-521" fmla="*/ 128256 w 506666"/>
                <a:gd name="connsiteY0-522" fmla="*/ 829461 h 830473"/>
                <a:gd name="connsiteX1-523" fmla="*/ 0 w 506666"/>
                <a:gd name="connsiteY1-524" fmla="*/ 7896 h 830473"/>
                <a:gd name="connsiteX2-525" fmla="*/ 506666 w 506666"/>
                <a:gd name="connsiteY2-526" fmla="*/ 0 h 830473"/>
                <a:gd name="connsiteX3-527" fmla="*/ 331766 w 506666"/>
                <a:gd name="connsiteY3-528" fmla="*/ 828681 h 830473"/>
                <a:gd name="connsiteX4-529" fmla="*/ 128256 w 506666"/>
                <a:gd name="connsiteY4-530" fmla="*/ 829461 h 830473"/>
                <a:gd name="connsiteX0-531" fmla="*/ 128256 w 506666"/>
                <a:gd name="connsiteY0-532" fmla="*/ 821565 h 822577"/>
                <a:gd name="connsiteX1-533" fmla="*/ 0 w 506666"/>
                <a:gd name="connsiteY1-534" fmla="*/ 0 h 822577"/>
                <a:gd name="connsiteX2-535" fmla="*/ 506666 w 506666"/>
                <a:gd name="connsiteY2-536" fmla="*/ 255115 h 822577"/>
                <a:gd name="connsiteX3-537" fmla="*/ 331766 w 506666"/>
                <a:gd name="connsiteY3-538" fmla="*/ 820785 h 822577"/>
                <a:gd name="connsiteX4-539" fmla="*/ 128256 w 506666"/>
                <a:gd name="connsiteY4-540" fmla="*/ 821565 h 822577"/>
                <a:gd name="connsiteX0-541" fmla="*/ 128256 w 506666"/>
                <a:gd name="connsiteY0-542" fmla="*/ 821565 h 822577"/>
                <a:gd name="connsiteX1-543" fmla="*/ 0 w 506666"/>
                <a:gd name="connsiteY1-544" fmla="*/ 0 h 822577"/>
                <a:gd name="connsiteX2-545" fmla="*/ 506666 w 506666"/>
                <a:gd name="connsiteY2-546" fmla="*/ 255115 h 822577"/>
                <a:gd name="connsiteX3-547" fmla="*/ 331766 w 506666"/>
                <a:gd name="connsiteY3-548" fmla="*/ 820785 h 822577"/>
                <a:gd name="connsiteX4-549" fmla="*/ 128256 w 506666"/>
                <a:gd name="connsiteY4-550" fmla="*/ 821565 h 822577"/>
                <a:gd name="connsiteX0-551" fmla="*/ 128256 w 506666"/>
                <a:gd name="connsiteY0-552" fmla="*/ 821565 h 822577"/>
                <a:gd name="connsiteX1-553" fmla="*/ 0 w 506666"/>
                <a:gd name="connsiteY1-554" fmla="*/ 0 h 822577"/>
                <a:gd name="connsiteX2-555" fmla="*/ 506666 w 506666"/>
                <a:gd name="connsiteY2-556" fmla="*/ 255115 h 822577"/>
                <a:gd name="connsiteX3-557" fmla="*/ 331766 w 506666"/>
                <a:gd name="connsiteY3-558" fmla="*/ 820785 h 822577"/>
                <a:gd name="connsiteX4-559" fmla="*/ 128256 w 506666"/>
                <a:gd name="connsiteY4-560" fmla="*/ 821565 h 822577"/>
                <a:gd name="connsiteX0-561" fmla="*/ 135770 w 514180"/>
                <a:gd name="connsiteY0-562" fmla="*/ 577341 h 578353"/>
                <a:gd name="connsiteX1-563" fmla="*/ 0 w 514180"/>
                <a:gd name="connsiteY1-564" fmla="*/ 0 h 578353"/>
                <a:gd name="connsiteX2-565" fmla="*/ 514180 w 514180"/>
                <a:gd name="connsiteY2-566" fmla="*/ 10891 h 578353"/>
                <a:gd name="connsiteX3-567" fmla="*/ 339280 w 514180"/>
                <a:gd name="connsiteY3-568" fmla="*/ 576561 h 578353"/>
                <a:gd name="connsiteX4-569" fmla="*/ 135770 w 514180"/>
                <a:gd name="connsiteY4-570" fmla="*/ 577341 h 578353"/>
                <a:gd name="connsiteX0-571" fmla="*/ 135770 w 514180"/>
                <a:gd name="connsiteY0-572" fmla="*/ 577341 h 578353"/>
                <a:gd name="connsiteX1-573" fmla="*/ 0 w 514180"/>
                <a:gd name="connsiteY1-574" fmla="*/ 0 h 578353"/>
                <a:gd name="connsiteX2-575" fmla="*/ 514180 w 514180"/>
                <a:gd name="connsiteY2-576" fmla="*/ 10891 h 578353"/>
                <a:gd name="connsiteX3-577" fmla="*/ 339280 w 514180"/>
                <a:gd name="connsiteY3-578" fmla="*/ 576561 h 578353"/>
                <a:gd name="connsiteX4-579" fmla="*/ 135770 w 514180"/>
                <a:gd name="connsiteY4-580" fmla="*/ 577341 h 578353"/>
                <a:gd name="connsiteX0-581" fmla="*/ 135770 w 514180"/>
                <a:gd name="connsiteY0-582" fmla="*/ 577341 h 578353"/>
                <a:gd name="connsiteX1-583" fmla="*/ 0 w 514180"/>
                <a:gd name="connsiteY1-584" fmla="*/ 0 h 578353"/>
                <a:gd name="connsiteX2-585" fmla="*/ 514180 w 514180"/>
                <a:gd name="connsiteY2-586" fmla="*/ 10891 h 578353"/>
                <a:gd name="connsiteX3-587" fmla="*/ 339280 w 514180"/>
                <a:gd name="connsiteY3-588" fmla="*/ 576561 h 578353"/>
                <a:gd name="connsiteX4-589" fmla="*/ 135770 w 514180"/>
                <a:gd name="connsiteY4-590" fmla="*/ 577341 h 578353"/>
                <a:gd name="connsiteX0-591" fmla="*/ 135770 w 514180"/>
                <a:gd name="connsiteY0-592" fmla="*/ 577341 h 577341"/>
                <a:gd name="connsiteX1-593" fmla="*/ 0 w 514180"/>
                <a:gd name="connsiteY1-594" fmla="*/ 0 h 577341"/>
                <a:gd name="connsiteX2-595" fmla="*/ 514180 w 514180"/>
                <a:gd name="connsiteY2-596" fmla="*/ 10891 h 577341"/>
                <a:gd name="connsiteX3-597" fmla="*/ 404259 w 514180"/>
                <a:gd name="connsiteY3-598" fmla="*/ 386400 h 577341"/>
                <a:gd name="connsiteX4-599" fmla="*/ 135770 w 514180"/>
                <a:gd name="connsiteY4-600" fmla="*/ 577341 h 577341"/>
                <a:gd name="connsiteX0-601" fmla="*/ 100781 w 514180"/>
                <a:gd name="connsiteY0-602" fmla="*/ 432218 h 432218"/>
                <a:gd name="connsiteX1-603" fmla="*/ 0 w 514180"/>
                <a:gd name="connsiteY1-604" fmla="*/ 0 h 432218"/>
                <a:gd name="connsiteX2-605" fmla="*/ 514180 w 514180"/>
                <a:gd name="connsiteY2-606" fmla="*/ 10891 h 432218"/>
                <a:gd name="connsiteX3-607" fmla="*/ 404259 w 514180"/>
                <a:gd name="connsiteY3-608" fmla="*/ 386400 h 432218"/>
                <a:gd name="connsiteX4-609" fmla="*/ 100781 w 514180"/>
                <a:gd name="connsiteY4-610" fmla="*/ 432218 h 432218"/>
                <a:gd name="connsiteX0-611" fmla="*/ 100781 w 514180"/>
                <a:gd name="connsiteY0-612" fmla="*/ 432218 h 432218"/>
                <a:gd name="connsiteX1-613" fmla="*/ 0 w 514180"/>
                <a:gd name="connsiteY1-614" fmla="*/ 0 h 432218"/>
                <a:gd name="connsiteX2-615" fmla="*/ 514180 w 514180"/>
                <a:gd name="connsiteY2-616" fmla="*/ 10891 h 432218"/>
                <a:gd name="connsiteX3-617" fmla="*/ 404259 w 514180"/>
                <a:gd name="connsiteY3-618" fmla="*/ 386400 h 432218"/>
                <a:gd name="connsiteX4-619" fmla="*/ 100781 w 514180"/>
                <a:gd name="connsiteY4-620" fmla="*/ 432218 h 432218"/>
                <a:gd name="connsiteX0-621" fmla="*/ 100781 w 514180"/>
                <a:gd name="connsiteY0-622" fmla="*/ 402193 h 402193"/>
                <a:gd name="connsiteX1-623" fmla="*/ 0 w 514180"/>
                <a:gd name="connsiteY1-624" fmla="*/ 0 h 402193"/>
                <a:gd name="connsiteX2-625" fmla="*/ 514180 w 514180"/>
                <a:gd name="connsiteY2-626" fmla="*/ 10891 h 402193"/>
                <a:gd name="connsiteX3-627" fmla="*/ 404259 w 514180"/>
                <a:gd name="connsiteY3-628" fmla="*/ 386400 h 402193"/>
                <a:gd name="connsiteX4-629" fmla="*/ 100781 w 514180"/>
                <a:gd name="connsiteY4-630" fmla="*/ 402193 h 40219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14180" h="402193">
                  <a:moveTo>
                    <a:pt x="100781" y="402193"/>
                  </a:moveTo>
                  <a:cubicBezTo>
                    <a:pt x="60584" y="194221"/>
                    <a:pt x="96631" y="442038"/>
                    <a:pt x="0" y="0"/>
                  </a:cubicBezTo>
                  <a:lnTo>
                    <a:pt x="514180" y="10891"/>
                  </a:lnTo>
                  <a:cubicBezTo>
                    <a:pt x="417353" y="348331"/>
                    <a:pt x="491637" y="89943"/>
                    <a:pt x="404259" y="386400"/>
                  </a:cubicBezTo>
                  <a:cubicBezTo>
                    <a:pt x="357814" y="390704"/>
                    <a:pt x="168880" y="400727"/>
                    <a:pt x="100781" y="402193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931" name="Freeform 930"/>
            <p:cNvSpPr/>
            <p:nvPr/>
          </p:nvSpPr>
          <p:spPr>
            <a:xfrm>
              <a:off x="3561391" y="5433701"/>
              <a:ext cx="573087" cy="1015848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197928 w 621064"/>
                <a:gd name="connsiteY0-372" fmla="*/ 973305 h 973305"/>
                <a:gd name="connsiteX1-373" fmla="*/ 0 w 621064"/>
                <a:gd name="connsiteY1-374" fmla="*/ 11688 h 973305"/>
                <a:gd name="connsiteX2-375" fmla="*/ 499610 w 621064"/>
                <a:gd name="connsiteY2-376" fmla="*/ 0 h 973305"/>
                <a:gd name="connsiteX3-377" fmla="*/ 558839 w 621064"/>
                <a:gd name="connsiteY3-378" fmla="*/ 754682 h 973305"/>
                <a:gd name="connsiteX4-379" fmla="*/ 197928 w 621064"/>
                <a:gd name="connsiteY4-380" fmla="*/ 973305 h 973305"/>
                <a:gd name="connsiteX0-381" fmla="*/ 197928 w 558839"/>
                <a:gd name="connsiteY0-382" fmla="*/ 973305 h 973305"/>
                <a:gd name="connsiteX1-383" fmla="*/ 0 w 558839"/>
                <a:gd name="connsiteY1-384" fmla="*/ 11688 h 973305"/>
                <a:gd name="connsiteX2-385" fmla="*/ 499610 w 558839"/>
                <a:gd name="connsiteY2-386" fmla="*/ 0 h 973305"/>
                <a:gd name="connsiteX3-387" fmla="*/ 558839 w 558839"/>
                <a:gd name="connsiteY3-388" fmla="*/ 754682 h 973305"/>
                <a:gd name="connsiteX4-389" fmla="*/ 197928 w 558839"/>
                <a:gd name="connsiteY4-390" fmla="*/ 973305 h 973305"/>
                <a:gd name="connsiteX0-391" fmla="*/ 197928 w 558839"/>
                <a:gd name="connsiteY0-392" fmla="*/ 973305 h 973305"/>
                <a:gd name="connsiteX1-393" fmla="*/ 0 w 558839"/>
                <a:gd name="connsiteY1-394" fmla="*/ 11688 h 973305"/>
                <a:gd name="connsiteX2-395" fmla="*/ 499610 w 558839"/>
                <a:gd name="connsiteY2-396" fmla="*/ 0 h 973305"/>
                <a:gd name="connsiteX3-397" fmla="*/ 558839 w 558839"/>
                <a:gd name="connsiteY3-398" fmla="*/ 754682 h 973305"/>
                <a:gd name="connsiteX4-399" fmla="*/ 197928 w 558839"/>
                <a:gd name="connsiteY4-400" fmla="*/ 973305 h 973305"/>
                <a:gd name="connsiteX0-401" fmla="*/ 370213 w 558839"/>
                <a:gd name="connsiteY0-402" fmla="*/ 796102 h 796102"/>
                <a:gd name="connsiteX1-403" fmla="*/ 0 w 558839"/>
                <a:gd name="connsiteY1-404" fmla="*/ 11688 h 796102"/>
                <a:gd name="connsiteX2-405" fmla="*/ 499610 w 558839"/>
                <a:gd name="connsiteY2-406" fmla="*/ 0 h 796102"/>
                <a:gd name="connsiteX3-407" fmla="*/ 558839 w 558839"/>
                <a:gd name="connsiteY3-408" fmla="*/ 754682 h 796102"/>
                <a:gd name="connsiteX4-409" fmla="*/ 370213 w 558839"/>
                <a:gd name="connsiteY4-410" fmla="*/ 796102 h 796102"/>
                <a:gd name="connsiteX0-411" fmla="*/ 370213 w 558839"/>
                <a:gd name="connsiteY0-412" fmla="*/ 796102 h 796102"/>
                <a:gd name="connsiteX1-413" fmla="*/ 0 w 558839"/>
                <a:gd name="connsiteY1-414" fmla="*/ 11688 h 796102"/>
                <a:gd name="connsiteX2-415" fmla="*/ 499610 w 558839"/>
                <a:gd name="connsiteY2-416" fmla="*/ 0 h 796102"/>
                <a:gd name="connsiteX3-417" fmla="*/ 558839 w 558839"/>
                <a:gd name="connsiteY3-418" fmla="*/ 754682 h 796102"/>
                <a:gd name="connsiteX4-419" fmla="*/ 370213 w 558839"/>
                <a:gd name="connsiteY4-420" fmla="*/ 796102 h 796102"/>
                <a:gd name="connsiteX0-421" fmla="*/ 370213 w 558839"/>
                <a:gd name="connsiteY0-422" fmla="*/ 796102 h 796102"/>
                <a:gd name="connsiteX1-423" fmla="*/ 0 w 558839"/>
                <a:gd name="connsiteY1-424" fmla="*/ 11688 h 796102"/>
                <a:gd name="connsiteX2-425" fmla="*/ 499610 w 558839"/>
                <a:gd name="connsiteY2-426" fmla="*/ 0 h 796102"/>
                <a:gd name="connsiteX3-427" fmla="*/ 558839 w 558839"/>
                <a:gd name="connsiteY3-428" fmla="*/ 754682 h 796102"/>
                <a:gd name="connsiteX4-429" fmla="*/ 370213 w 558839"/>
                <a:gd name="connsiteY4-430" fmla="*/ 796102 h 796102"/>
                <a:gd name="connsiteX0-431" fmla="*/ 370213 w 558839"/>
                <a:gd name="connsiteY0-432" fmla="*/ 1315828 h 1315828"/>
                <a:gd name="connsiteX1-433" fmla="*/ 0 w 558839"/>
                <a:gd name="connsiteY1-434" fmla="*/ 531414 h 1315828"/>
                <a:gd name="connsiteX2-435" fmla="*/ 506930 w 558839"/>
                <a:gd name="connsiteY2-436" fmla="*/ 0 h 1315828"/>
                <a:gd name="connsiteX3-437" fmla="*/ 558839 w 558839"/>
                <a:gd name="connsiteY3-438" fmla="*/ 1274408 h 1315828"/>
                <a:gd name="connsiteX4-439" fmla="*/ 370213 w 558839"/>
                <a:gd name="connsiteY4-440" fmla="*/ 1315828 h 1315828"/>
                <a:gd name="connsiteX0-441" fmla="*/ 384853 w 573479"/>
                <a:gd name="connsiteY0-442" fmla="*/ 1326654 h 1326654"/>
                <a:gd name="connsiteX1-443" fmla="*/ 0 w 573479"/>
                <a:gd name="connsiteY1-444" fmla="*/ 554 h 1326654"/>
                <a:gd name="connsiteX2-445" fmla="*/ 521570 w 573479"/>
                <a:gd name="connsiteY2-446" fmla="*/ 10826 h 1326654"/>
                <a:gd name="connsiteX3-447" fmla="*/ 573479 w 573479"/>
                <a:gd name="connsiteY3-448" fmla="*/ 1285234 h 1326654"/>
                <a:gd name="connsiteX4-449" fmla="*/ 384853 w 573479"/>
                <a:gd name="connsiteY4-450" fmla="*/ 1326654 h 1326654"/>
                <a:gd name="connsiteX0-451" fmla="*/ 384853 w 573479"/>
                <a:gd name="connsiteY0-452" fmla="*/ 1326654 h 1326654"/>
                <a:gd name="connsiteX1-453" fmla="*/ 0 w 573479"/>
                <a:gd name="connsiteY1-454" fmla="*/ 554 h 1326654"/>
                <a:gd name="connsiteX2-455" fmla="*/ 521570 w 573479"/>
                <a:gd name="connsiteY2-456" fmla="*/ 10826 h 1326654"/>
                <a:gd name="connsiteX3-457" fmla="*/ 573479 w 573479"/>
                <a:gd name="connsiteY3-458" fmla="*/ 1285234 h 1326654"/>
                <a:gd name="connsiteX4-459" fmla="*/ 384853 w 573479"/>
                <a:gd name="connsiteY4-460" fmla="*/ 1326654 h 1326654"/>
                <a:gd name="connsiteX0-461" fmla="*/ 384853 w 573479"/>
                <a:gd name="connsiteY0-462" fmla="*/ 1326654 h 1326654"/>
                <a:gd name="connsiteX1-463" fmla="*/ 0 w 573479"/>
                <a:gd name="connsiteY1-464" fmla="*/ 554 h 1326654"/>
                <a:gd name="connsiteX2-465" fmla="*/ 521570 w 573479"/>
                <a:gd name="connsiteY2-466" fmla="*/ 10826 h 1326654"/>
                <a:gd name="connsiteX3-467" fmla="*/ 573479 w 573479"/>
                <a:gd name="connsiteY3-468" fmla="*/ 1285234 h 1326654"/>
                <a:gd name="connsiteX4-469" fmla="*/ 384853 w 573479"/>
                <a:gd name="connsiteY4-470" fmla="*/ 1326654 h 1326654"/>
                <a:gd name="connsiteX0-471" fmla="*/ 384853 w 573479"/>
                <a:gd name="connsiteY0-472" fmla="*/ 1326654 h 1326654"/>
                <a:gd name="connsiteX1-473" fmla="*/ 0 w 573479"/>
                <a:gd name="connsiteY1-474" fmla="*/ 554 h 1326654"/>
                <a:gd name="connsiteX2-475" fmla="*/ 521570 w 573479"/>
                <a:gd name="connsiteY2-476" fmla="*/ 10826 h 1326654"/>
                <a:gd name="connsiteX3-477" fmla="*/ 573479 w 573479"/>
                <a:gd name="connsiteY3-478" fmla="*/ 1285234 h 1326654"/>
                <a:gd name="connsiteX4-479" fmla="*/ 384853 w 573479"/>
                <a:gd name="connsiteY4-480" fmla="*/ 1326654 h 1326654"/>
                <a:gd name="connsiteX0-481" fmla="*/ 384853 w 573479"/>
                <a:gd name="connsiteY0-482" fmla="*/ 1326654 h 1326654"/>
                <a:gd name="connsiteX1-483" fmla="*/ 0 w 573479"/>
                <a:gd name="connsiteY1-484" fmla="*/ 554 h 1326654"/>
                <a:gd name="connsiteX2-485" fmla="*/ 521570 w 573479"/>
                <a:gd name="connsiteY2-486" fmla="*/ 10826 h 1326654"/>
                <a:gd name="connsiteX3-487" fmla="*/ 573479 w 573479"/>
                <a:gd name="connsiteY3-488" fmla="*/ 1285234 h 1326654"/>
                <a:gd name="connsiteX4-489" fmla="*/ 384853 w 573479"/>
                <a:gd name="connsiteY4-490" fmla="*/ 1326654 h 1326654"/>
                <a:gd name="connsiteX0-491" fmla="*/ 384853 w 573479"/>
                <a:gd name="connsiteY0-492" fmla="*/ 1326654 h 1326654"/>
                <a:gd name="connsiteX1-493" fmla="*/ 0 w 573479"/>
                <a:gd name="connsiteY1-494" fmla="*/ 554 h 1326654"/>
                <a:gd name="connsiteX2-495" fmla="*/ 521570 w 573479"/>
                <a:gd name="connsiteY2-496" fmla="*/ 10826 h 1326654"/>
                <a:gd name="connsiteX3-497" fmla="*/ 573479 w 573479"/>
                <a:gd name="connsiteY3-498" fmla="*/ 1285234 h 1326654"/>
                <a:gd name="connsiteX4-499" fmla="*/ 384853 w 573479"/>
                <a:gd name="connsiteY4-500" fmla="*/ 1326654 h 1326654"/>
                <a:gd name="connsiteX0-501" fmla="*/ 384853 w 588119"/>
                <a:gd name="connsiteY0-502" fmla="*/ 1326654 h 1326654"/>
                <a:gd name="connsiteX1-503" fmla="*/ 0 w 588119"/>
                <a:gd name="connsiteY1-504" fmla="*/ 554 h 1326654"/>
                <a:gd name="connsiteX2-505" fmla="*/ 521570 w 588119"/>
                <a:gd name="connsiteY2-506" fmla="*/ 10826 h 1326654"/>
                <a:gd name="connsiteX3-507" fmla="*/ 588119 w 588119"/>
                <a:gd name="connsiteY3-508" fmla="*/ 1321835 h 1326654"/>
                <a:gd name="connsiteX4-509" fmla="*/ 384853 w 588119"/>
                <a:gd name="connsiteY4-510" fmla="*/ 1326654 h 1326654"/>
                <a:gd name="connsiteX0-511" fmla="*/ 384853 w 588119"/>
                <a:gd name="connsiteY0-512" fmla="*/ 1326654 h 1326654"/>
                <a:gd name="connsiteX1-513" fmla="*/ 0 w 588119"/>
                <a:gd name="connsiteY1-514" fmla="*/ 554 h 1326654"/>
                <a:gd name="connsiteX2-515" fmla="*/ 521570 w 588119"/>
                <a:gd name="connsiteY2-516" fmla="*/ 10826 h 1326654"/>
                <a:gd name="connsiteX3-517" fmla="*/ 588119 w 588119"/>
                <a:gd name="connsiteY3-518" fmla="*/ 1321835 h 1326654"/>
                <a:gd name="connsiteX4-519" fmla="*/ 384853 w 588119"/>
                <a:gd name="connsiteY4-520" fmla="*/ 1326654 h 1326654"/>
                <a:gd name="connsiteX0-521" fmla="*/ 384853 w 588119"/>
                <a:gd name="connsiteY0-522" fmla="*/ 1326148 h 1326148"/>
                <a:gd name="connsiteX1-523" fmla="*/ 0 w 588119"/>
                <a:gd name="connsiteY1-524" fmla="*/ 48 h 1326148"/>
                <a:gd name="connsiteX2-525" fmla="*/ 521570 w 588119"/>
                <a:gd name="connsiteY2-526" fmla="*/ 228243 h 1326148"/>
                <a:gd name="connsiteX3-527" fmla="*/ 588119 w 588119"/>
                <a:gd name="connsiteY3-528" fmla="*/ 1321329 h 1326148"/>
                <a:gd name="connsiteX4-529" fmla="*/ 384853 w 588119"/>
                <a:gd name="connsiteY4-530" fmla="*/ 1326148 h 1326148"/>
                <a:gd name="connsiteX0-531" fmla="*/ 384853 w 588119"/>
                <a:gd name="connsiteY0-532" fmla="*/ 1326148 h 1326148"/>
                <a:gd name="connsiteX1-533" fmla="*/ 0 w 588119"/>
                <a:gd name="connsiteY1-534" fmla="*/ 48 h 1326148"/>
                <a:gd name="connsiteX2-535" fmla="*/ 521570 w 588119"/>
                <a:gd name="connsiteY2-536" fmla="*/ 228243 h 1326148"/>
                <a:gd name="connsiteX3-537" fmla="*/ 588119 w 588119"/>
                <a:gd name="connsiteY3-538" fmla="*/ 1321329 h 1326148"/>
                <a:gd name="connsiteX4-539" fmla="*/ 384853 w 588119"/>
                <a:gd name="connsiteY4-540" fmla="*/ 1326148 h 1326148"/>
                <a:gd name="connsiteX0-541" fmla="*/ 384853 w 588119"/>
                <a:gd name="connsiteY0-542" fmla="*/ 1326148 h 1326148"/>
                <a:gd name="connsiteX1-543" fmla="*/ 0 w 588119"/>
                <a:gd name="connsiteY1-544" fmla="*/ 48 h 1326148"/>
                <a:gd name="connsiteX2-545" fmla="*/ 521570 w 588119"/>
                <a:gd name="connsiteY2-546" fmla="*/ 228243 h 1326148"/>
                <a:gd name="connsiteX3-547" fmla="*/ 588119 w 588119"/>
                <a:gd name="connsiteY3-548" fmla="*/ 1321329 h 1326148"/>
                <a:gd name="connsiteX4-549" fmla="*/ 384853 w 588119"/>
                <a:gd name="connsiteY4-550" fmla="*/ 1326148 h 1326148"/>
                <a:gd name="connsiteX0-551" fmla="*/ 366066 w 569332"/>
                <a:gd name="connsiteY0-552" fmla="*/ 1097905 h 1097905"/>
                <a:gd name="connsiteX1-553" fmla="*/ 0 w 569332"/>
                <a:gd name="connsiteY1-554" fmla="*/ 4757 h 1097905"/>
                <a:gd name="connsiteX2-555" fmla="*/ 502783 w 569332"/>
                <a:gd name="connsiteY2-556" fmla="*/ 0 h 1097905"/>
                <a:gd name="connsiteX3-557" fmla="*/ 569332 w 569332"/>
                <a:gd name="connsiteY3-558" fmla="*/ 1093086 h 1097905"/>
                <a:gd name="connsiteX4-559" fmla="*/ 366066 w 569332"/>
                <a:gd name="connsiteY4-560" fmla="*/ 1097905 h 1097905"/>
                <a:gd name="connsiteX0-561" fmla="*/ 366066 w 569332"/>
                <a:gd name="connsiteY0-562" fmla="*/ 1097905 h 1097905"/>
                <a:gd name="connsiteX1-563" fmla="*/ 0 w 569332"/>
                <a:gd name="connsiteY1-564" fmla="*/ 4757 h 1097905"/>
                <a:gd name="connsiteX2-565" fmla="*/ 502783 w 569332"/>
                <a:gd name="connsiteY2-566" fmla="*/ 0 h 1097905"/>
                <a:gd name="connsiteX3-567" fmla="*/ 569332 w 569332"/>
                <a:gd name="connsiteY3-568" fmla="*/ 1093086 h 1097905"/>
                <a:gd name="connsiteX4-569" fmla="*/ 366066 w 569332"/>
                <a:gd name="connsiteY4-570" fmla="*/ 1097905 h 1097905"/>
                <a:gd name="connsiteX0-571" fmla="*/ 366066 w 569332"/>
                <a:gd name="connsiteY0-572" fmla="*/ 1097905 h 1097905"/>
                <a:gd name="connsiteX1-573" fmla="*/ 0 w 569332"/>
                <a:gd name="connsiteY1-574" fmla="*/ 4757 h 1097905"/>
                <a:gd name="connsiteX2-575" fmla="*/ 502783 w 569332"/>
                <a:gd name="connsiteY2-576" fmla="*/ 0 h 1097905"/>
                <a:gd name="connsiteX3-577" fmla="*/ 569332 w 569332"/>
                <a:gd name="connsiteY3-578" fmla="*/ 1093086 h 1097905"/>
                <a:gd name="connsiteX4-579" fmla="*/ 366066 w 569332"/>
                <a:gd name="connsiteY4-580" fmla="*/ 1097905 h 1097905"/>
                <a:gd name="connsiteX0-581" fmla="*/ 366066 w 594113"/>
                <a:gd name="connsiteY0-582" fmla="*/ 1097905 h 1179971"/>
                <a:gd name="connsiteX1-583" fmla="*/ 0 w 594113"/>
                <a:gd name="connsiteY1-584" fmla="*/ 4757 h 1179971"/>
                <a:gd name="connsiteX2-585" fmla="*/ 502783 w 594113"/>
                <a:gd name="connsiteY2-586" fmla="*/ 0 h 1179971"/>
                <a:gd name="connsiteX3-587" fmla="*/ 594113 w 594113"/>
                <a:gd name="connsiteY3-588" fmla="*/ 1179818 h 1179971"/>
                <a:gd name="connsiteX4-589" fmla="*/ 366066 w 594113"/>
                <a:gd name="connsiteY4-590" fmla="*/ 1097905 h 1179971"/>
                <a:gd name="connsiteX0-591" fmla="*/ 403236 w 594113"/>
                <a:gd name="connsiteY0-592" fmla="*/ 1215612 h 1215612"/>
                <a:gd name="connsiteX1-593" fmla="*/ 0 w 594113"/>
                <a:gd name="connsiteY1-594" fmla="*/ 4757 h 1215612"/>
                <a:gd name="connsiteX2-595" fmla="*/ 502783 w 594113"/>
                <a:gd name="connsiteY2-596" fmla="*/ 0 h 1215612"/>
                <a:gd name="connsiteX3-597" fmla="*/ 594113 w 594113"/>
                <a:gd name="connsiteY3-598" fmla="*/ 1179818 h 1215612"/>
                <a:gd name="connsiteX4-599" fmla="*/ 403236 w 594113"/>
                <a:gd name="connsiteY4-600" fmla="*/ 1215612 h 1215612"/>
                <a:gd name="connsiteX0-601" fmla="*/ 403236 w 574100"/>
                <a:gd name="connsiteY0-602" fmla="*/ 1215612 h 1215612"/>
                <a:gd name="connsiteX1-603" fmla="*/ 0 w 574100"/>
                <a:gd name="connsiteY1-604" fmla="*/ 4757 h 1215612"/>
                <a:gd name="connsiteX2-605" fmla="*/ 502783 w 574100"/>
                <a:gd name="connsiteY2-606" fmla="*/ 0 h 1215612"/>
                <a:gd name="connsiteX3-607" fmla="*/ 574100 w 574100"/>
                <a:gd name="connsiteY3-608" fmla="*/ 1014877 h 1215612"/>
                <a:gd name="connsiteX4-609" fmla="*/ 403236 w 574100"/>
                <a:gd name="connsiteY4-610" fmla="*/ 1215612 h 1215612"/>
                <a:gd name="connsiteX0-611" fmla="*/ 333190 w 574100"/>
                <a:gd name="connsiteY0-612" fmla="*/ 985695 h 1015244"/>
                <a:gd name="connsiteX1-613" fmla="*/ 0 w 574100"/>
                <a:gd name="connsiteY1-614" fmla="*/ 4757 h 1015244"/>
                <a:gd name="connsiteX2-615" fmla="*/ 502783 w 574100"/>
                <a:gd name="connsiteY2-616" fmla="*/ 0 h 1015244"/>
                <a:gd name="connsiteX3-617" fmla="*/ 574100 w 574100"/>
                <a:gd name="connsiteY3-618" fmla="*/ 1014877 h 1015244"/>
                <a:gd name="connsiteX4-619" fmla="*/ 333190 w 574100"/>
                <a:gd name="connsiteY4-620" fmla="*/ 985695 h 101524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74100" h="1015244">
                  <a:moveTo>
                    <a:pt x="333190" y="985695"/>
                  </a:moveTo>
                  <a:cubicBezTo>
                    <a:pt x="153901" y="433090"/>
                    <a:pt x="295574" y="908506"/>
                    <a:pt x="0" y="4757"/>
                  </a:cubicBezTo>
                  <a:cubicBezTo>
                    <a:pt x="166537" y="861"/>
                    <a:pt x="336246" y="3896"/>
                    <a:pt x="502783" y="0"/>
                  </a:cubicBezTo>
                  <a:cubicBezTo>
                    <a:pt x="555943" y="995541"/>
                    <a:pt x="537473" y="350120"/>
                    <a:pt x="574100" y="1014877"/>
                  </a:cubicBezTo>
                  <a:cubicBezTo>
                    <a:pt x="476415" y="1019182"/>
                    <a:pt x="529388" y="984229"/>
                    <a:pt x="333190" y="985695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grpSp>
          <p:nvGrpSpPr>
            <p:cNvPr id="932" name="Group 28"/>
            <p:cNvGrpSpPr/>
            <p:nvPr/>
          </p:nvGrpSpPr>
          <p:grpSpPr bwMode="auto">
            <a:xfrm>
              <a:off x="1856416" y="3709935"/>
              <a:ext cx="1049338" cy="1739900"/>
              <a:chOff x="1856416" y="3709935"/>
              <a:chExt cx="1049338" cy="1739900"/>
            </a:xfrm>
          </p:grpSpPr>
          <p:sp>
            <p:nvSpPr>
              <p:cNvPr id="1017" name="Rectangle 1016"/>
              <p:cNvSpPr/>
              <p:nvPr/>
            </p:nvSpPr>
            <p:spPr bwMode="auto">
              <a:xfrm rot="10800000">
                <a:off x="1867528" y="3957548"/>
                <a:ext cx="1027113" cy="611095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grpSp>
            <p:nvGrpSpPr>
              <p:cNvPr id="1018" name="Group 498"/>
              <p:cNvGrpSpPr/>
              <p:nvPr/>
            </p:nvGrpSpPr>
            <p:grpSpPr bwMode="auto">
              <a:xfrm>
                <a:off x="1858805" y="5088863"/>
                <a:ext cx="1035373" cy="360972"/>
                <a:chOff x="4128636" y="3606589"/>
                <a:chExt cx="568145" cy="338667"/>
              </a:xfrm>
            </p:grpSpPr>
            <p:sp>
              <p:nvSpPr>
                <p:cNvPr id="1032" name="Oval 1031"/>
                <p:cNvSpPr/>
                <p:nvPr/>
              </p:nvSpPr>
              <p:spPr>
                <a:xfrm>
                  <a:off x="4129067" y="3720144"/>
                  <a:ext cx="567968" cy="224867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33" name="Rectangle 1032"/>
                <p:cNvSpPr/>
                <p:nvPr/>
              </p:nvSpPr>
              <p:spPr>
                <a:xfrm>
                  <a:off x="4129067" y="3720144"/>
                  <a:ext cx="567968" cy="111689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34" name="Oval 1033"/>
                <p:cNvSpPr/>
                <p:nvPr/>
              </p:nvSpPr>
              <p:spPr>
                <a:xfrm>
                  <a:off x="4129067" y="3606966"/>
                  <a:ext cx="567968" cy="224867"/>
                </a:xfrm>
                <a:prstGeom prst="ellipse">
                  <a:avLst/>
                </a:prstGeom>
                <a:solidFill>
                  <a:srgbClr val="3333CC">
                    <a:lumMod val="60000"/>
                    <a:lumOff val="40000"/>
                    <a:alpha val="7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1035" name="Straight Connector 1034"/>
                <p:cNvCxnSpPr/>
                <p:nvPr/>
              </p:nvCxnSpPr>
              <p:spPr>
                <a:xfrm>
                  <a:off x="4697035" y="3720144"/>
                  <a:ext cx="0" cy="111689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1036" name="Straight Connector 1035"/>
                <p:cNvCxnSpPr/>
                <p:nvPr/>
              </p:nvCxnSpPr>
              <p:spPr>
                <a:xfrm>
                  <a:off x="4129067" y="3720144"/>
                  <a:ext cx="0" cy="111689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1019" name="Rectangle 1018"/>
              <p:cNvSpPr/>
              <p:nvPr/>
            </p:nvSpPr>
            <p:spPr bwMode="auto">
              <a:xfrm>
                <a:off x="1877053" y="4705148"/>
                <a:ext cx="1028700" cy="522210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40000"/>
                      <a:lumOff val="6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1020" name="Straight Connector 1019"/>
              <p:cNvCxnSpPr/>
              <p:nvPr/>
            </p:nvCxnSpPr>
            <p:spPr bwMode="auto">
              <a:xfrm>
                <a:off x="1861178" y="3981356"/>
                <a:ext cx="17463" cy="1301555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cxnSp>
            <p:nvCxnSpPr>
              <p:cNvPr id="1021" name="Straight Connector 1020"/>
              <p:cNvCxnSpPr/>
              <p:nvPr/>
            </p:nvCxnSpPr>
            <p:spPr bwMode="auto">
              <a:xfrm flipH="1">
                <a:off x="2894641" y="3971833"/>
                <a:ext cx="6350" cy="1269810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1022" name="Group 504"/>
              <p:cNvGrpSpPr/>
              <p:nvPr/>
            </p:nvGrpSpPr>
            <p:grpSpPr bwMode="auto">
              <a:xfrm>
                <a:off x="1856416" y="3709935"/>
                <a:ext cx="1044712" cy="399063"/>
                <a:chOff x="2183302" y="1574638"/>
                <a:chExt cx="1200154" cy="430218"/>
              </a:xfrm>
            </p:grpSpPr>
            <p:sp>
              <p:nvSpPr>
                <p:cNvPr id="1023" name="Oval 1022"/>
                <p:cNvSpPr/>
                <p:nvPr/>
              </p:nvSpPr>
              <p:spPr bwMode="auto">
                <a:xfrm flipV="1">
                  <a:off x="2185125" y="1689286"/>
                  <a:ext cx="1196349" cy="31485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24" name="Rectangle 1023"/>
                <p:cNvSpPr/>
                <p:nvPr/>
              </p:nvSpPr>
              <p:spPr bwMode="auto">
                <a:xfrm>
                  <a:off x="2183302" y="1735489"/>
                  <a:ext cx="1198172" cy="112938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25" name="Oval 1024"/>
                <p:cNvSpPr>
                  <a:spLocks noChangeArrowheads="1"/>
                </p:cNvSpPr>
                <p:nvPr/>
              </p:nvSpPr>
              <p:spPr bwMode="auto">
                <a:xfrm flipV="1">
                  <a:off x="2183302" y="1574638"/>
                  <a:ext cx="1196349" cy="314857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26" name="Freeform 1025"/>
                <p:cNvSpPr/>
                <p:nvPr/>
              </p:nvSpPr>
              <p:spPr bwMode="auto">
                <a:xfrm>
                  <a:off x="2489684" y="1670464"/>
                  <a:ext cx="581761" cy="157429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27" name="Freeform 1026"/>
                <p:cNvSpPr/>
                <p:nvPr/>
              </p:nvSpPr>
              <p:spPr bwMode="auto">
                <a:xfrm>
                  <a:off x="2429501" y="1629396"/>
                  <a:ext cx="703949" cy="111226"/>
                </a:xfrm>
                <a:custGeom>
                  <a:avLst/>
                  <a:gdLst>
                    <a:gd name="T0" fmla="*/ 0 w 3723451"/>
                    <a:gd name="T1" fmla="*/ 27211 h 932950"/>
                    <a:gd name="T2" fmla="*/ 123865 w 3723451"/>
                    <a:gd name="T3" fmla="*/ 321 h 932950"/>
                    <a:gd name="T4" fmla="*/ 350850 w 3723451"/>
                    <a:gd name="T5" fmla="*/ 62061 h 932950"/>
                    <a:gd name="T6" fmla="*/ 567397 w 3723451"/>
                    <a:gd name="T7" fmla="*/ 0 h 932950"/>
                    <a:gd name="T8" fmla="*/ 703949 w 3723451"/>
                    <a:gd name="T9" fmla="*/ 24696 h 932950"/>
                    <a:gd name="T10" fmla="*/ 602354 w 3723451"/>
                    <a:gd name="T11" fmla="*/ 55064 h 932950"/>
                    <a:gd name="T12" fmla="*/ 569645 w 3723451"/>
                    <a:gd name="T13" fmla="*/ 46877 h 932950"/>
                    <a:gd name="T14" fmla="*/ 354838 w 3723451"/>
                    <a:gd name="T15" fmla="*/ 111226 h 932950"/>
                    <a:gd name="T16" fmla="*/ 134536 w 3723451"/>
                    <a:gd name="T17" fmla="*/ 49244 h 932950"/>
                    <a:gd name="T18" fmla="*/ 98918 w 3723451"/>
                    <a:gd name="T19" fmla="*/ 55934 h 932950"/>
                    <a:gd name="T20" fmla="*/ 0 w 3723451"/>
                    <a:gd name="T21" fmla="*/ 27211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28" name="Freeform 1027"/>
                <p:cNvSpPr/>
                <p:nvPr/>
              </p:nvSpPr>
              <p:spPr bwMode="auto">
                <a:xfrm>
                  <a:off x="2892722" y="1723510"/>
                  <a:ext cx="257143" cy="95826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57143 w 1366596"/>
                    <a:gd name="T3" fmla="*/ 74047 h 809868"/>
                    <a:gd name="T4" fmla="*/ 162771 w 1366596"/>
                    <a:gd name="T5" fmla="*/ 95826 h 809868"/>
                    <a:gd name="T6" fmla="*/ 866 w 1366596"/>
                    <a:gd name="T7" fmla="*/ 50635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29" name="Freeform 1028"/>
                <p:cNvSpPr/>
                <p:nvPr/>
              </p:nvSpPr>
              <p:spPr bwMode="auto">
                <a:xfrm>
                  <a:off x="2416736" y="1725222"/>
                  <a:ext cx="255318" cy="94114"/>
                </a:xfrm>
                <a:custGeom>
                  <a:avLst/>
                  <a:gdLst>
                    <a:gd name="T0" fmla="*/ 251832 w 1348191"/>
                    <a:gd name="T1" fmla="*/ 0 h 791462"/>
                    <a:gd name="T2" fmla="*/ 255318 w 1348191"/>
                    <a:gd name="T3" fmla="*/ 45415 h 791462"/>
                    <a:gd name="T4" fmla="*/ 92368 w 1348191"/>
                    <a:gd name="T5" fmla="*/ 94114 h 791462"/>
                    <a:gd name="T6" fmla="*/ 0 w 1348191"/>
                    <a:gd name="T7" fmla="*/ 72774 h 791462"/>
                    <a:gd name="T8" fmla="*/ 251832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1030" name="Straight Connector 1029"/>
                <p:cNvCxnSpPr>
                  <a:cxnSpLocks noChangeShapeType="1"/>
                  <a:endCxn id="1025" idx="2"/>
                </p:cNvCxnSpPr>
                <p:nvPr/>
              </p:nvCxnSpPr>
              <p:spPr bwMode="auto">
                <a:xfrm flipH="1" flipV="1">
                  <a:off x="2183302" y="1732067"/>
                  <a:ext cx="1823" cy="121493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031" name="Straight Connector 1030"/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81474" y="1728644"/>
                  <a:ext cx="1824" cy="121493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933" name="Group 29"/>
            <p:cNvGrpSpPr/>
            <p:nvPr/>
          </p:nvGrpSpPr>
          <p:grpSpPr bwMode="auto">
            <a:xfrm>
              <a:off x="3566154" y="3862335"/>
              <a:ext cx="514350" cy="1670050"/>
              <a:chOff x="3566154" y="3862335"/>
              <a:chExt cx="514350" cy="1670050"/>
            </a:xfrm>
          </p:grpSpPr>
          <p:sp>
            <p:nvSpPr>
              <p:cNvPr id="997" name="Rectangle 996"/>
              <p:cNvSpPr/>
              <p:nvPr/>
            </p:nvSpPr>
            <p:spPr bwMode="auto">
              <a:xfrm rot="10800000">
                <a:off x="3569201" y="3946092"/>
                <a:ext cx="498084" cy="628647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98" name="Straight Connector 997"/>
              <p:cNvCxnSpPr/>
              <p:nvPr/>
            </p:nvCxnSpPr>
            <p:spPr bwMode="auto">
              <a:xfrm flipH="1">
                <a:off x="4078916" y="4019450"/>
                <a:ext cx="1587" cy="1365045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999" name="Group 552"/>
              <p:cNvGrpSpPr/>
              <p:nvPr/>
            </p:nvGrpSpPr>
            <p:grpSpPr bwMode="auto">
              <a:xfrm>
                <a:off x="3571302" y="5310688"/>
                <a:ext cx="507588" cy="221697"/>
                <a:chOff x="4128636" y="3606589"/>
                <a:chExt cx="568145" cy="338667"/>
              </a:xfrm>
            </p:grpSpPr>
            <p:sp>
              <p:nvSpPr>
                <p:cNvPr id="1012" name="Oval 1011"/>
                <p:cNvSpPr/>
                <p:nvPr/>
              </p:nvSpPr>
              <p:spPr>
                <a:xfrm>
                  <a:off x="4128204" y="3719337"/>
                  <a:ext cx="568606" cy="225500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13" name="Rectangle 1012"/>
                <p:cNvSpPr/>
                <p:nvPr/>
              </p:nvSpPr>
              <p:spPr>
                <a:xfrm>
                  <a:off x="4128204" y="3719337"/>
                  <a:ext cx="568606" cy="111537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14" name="Oval 1013"/>
                <p:cNvSpPr/>
                <p:nvPr/>
              </p:nvSpPr>
              <p:spPr>
                <a:xfrm>
                  <a:off x="4128204" y="3600527"/>
                  <a:ext cx="568606" cy="230348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1015" name="Straight Connector 1014"/>
                <p:cNvCxnSpPr/>
                <p:nvPr/>
              </p:nvCxnSpPr>
              <p:spPr>
                <a:xfrm>
                  <a:off x="4696810" y="3719337"/>
                  <a:ext cx="0" cy="111537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1016" name="Straight Connector 1015"/>
                <p:cNvCxnSpPr/>
                <p:nvPr/>
              </p:nvCxnSpPr>
              <p:spPr>
                <a:xfrm>
                  <a:off x="4128204" y="3719337"/>
                  <a:ext cx="0" cy="111537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1000" name="Rectangle 999"/>
              <p:cNvSpPr/>
              <p:nvPr/>
            </p:nvSpPr>
            <p:spPr bwMode="auto">
              <a:xfrm>
                <a:off x="3572503" y="4574992"/>
                <a:ext cx="496888" cy="812678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1001" name="Straight Connector 1000"/>
              <p:cNvCxnSpPr/>
              <p:nvPr/>
            </p:nvCxnSpPr>
            <p:spPr bwMode="auto">
              <a:xfrm flipH="1">
                <a:off x="3566153" y="4027387"/>
                <a:ext cx="3175" cy="1450757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1002" name="Group 538"/>
              <p:cNvGrpSpPr/>
              <p:nvPr/>
            </p:nvGrpSpPr>
            <p:grpSpPr bwMode="auto">
              <a:xfrm>
                <a:off x="3568667" y="3862335"/>
                <a:ext cx="503828" cy="248249"/>
                <a:chOff x="2183302" y="1564542"/>
                <a:chExt cx="1200154" cy="440314"/>
              </a:xfrm>
            </p:grpSpPr>
            <p:sp>
              <p:nvSpPr>
                <p:cNvPr id="1003" name="Oval 1002"/>
                <p:cNvSpPr/>
                <p:nvPr/>
              </p:nvSpPr>
              <p:spPr bwMode="auto">
                <a:xfrm flipV="1">
                  <a:off x="2188659" y="1691189"/>
                  <a:ext cx="1194966" cy="31249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04" name="Rectangle 1003"/>
                <p:cNvSpPr/>
                <p:nvPr/>
              </p:nvSpPr>
              <p:spPr bwMode="auto">
                <a:xfrm>
                  <a:off x="2184877" y="1736233"/>
                  <a:ext cx="1198749" cy="112612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05" name="Oval 1004"/>
                <p:cNvSpPr>
                  <a:spLocks noChangeArrowheads="1"/>
                </p:cNvSpPr>
                <p:nvPr/>
              </p:nvSpPr>
              <p:spPr bwMode="auto">
                <a:xfrm flipV="1">
                  <a:off x="2184877" y="1564501"/>
                  <a:ext cx="1194966" cy="312497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06" name="Freeform 1005"/>
                <p:cNvSpPr/>
                <p:nvPr/>
              </p:nvSpPr>
              <p:spPr bwMode="auto">
                <a:xfrm>
                  <a:off x="2491182" y="1671482"/>
                  <a:ext cx="582357" cy="15484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07" name="Freeform 1006"/>
                <p:cNvSpPr/>
                <p:nvPr/>
              </p:nvSpPr>
              <p:spPr bwMode="auto">
                <a:xfrm>
                  <a:off x="2430678" y="1629252"/>
                  <a:ext cx="703366" cy="109797"/>
                </a:xfrm>
                <a:custGeom>
                  <a:avLst/>
                  <a:gdLst>
                    <a:gd name="T0" fmla="*/ 0 w 3723451"/>
                    <a:gd name="T1" fmla="*/ 26862 h 932950"/>
                    <a:gd name="T2" fmla="*/ 123762 w 3723451"/>
                    <a:gd name="T3" fmla="*/ 317 h 932950"/>
                    <a:gd name="T4" fmla="*/ 350560 w 3723451"/>
                    <a:gd name="T5" fmla="*/ 61264 h 932950"/>
                    <a:gd name="T6" fmla="*/ 566927 w 3723451"/>
                    <a:gd name="T7" fmla="*/ 0 h 932950"/>
                    <a:gd name="T8" fmla="*/ 703366 w 3723451"/>
                    <a:gd name="T9" fmla="*/ 24379 h 932950"/>
                    <a:gd name="T10" fmla="*/ 601856 w 3723451"/>
                    <a:gd name="T11" fmla="*/ 54357 h 932950"/>
                    <a:gd name="T12" fmla="*/ 569173 w 3723451"/>
                    <a:gd name="T13" fmla="*/ 46275 h 932950"/>
                    <a:gd name="T14" fmla="*/ 354544 w 3723451"/>
                    <a:gd name="T15" fmla="*/ 109797 h 932950"/>
                    <a:gd name="T16" fmla="*/ 134425 w 3723451"/>
                    <a:gd name="T17" fmla="*/ 48612 h 932950"/>
                    <a:gd name="T18" fmla="*/ 98836 w 3723451"/>
                    <a:gd name="T19" fmla="*/ 55215 h 932950"/>
                    <a:gd name="T20" fmla="*/ 0 w 3723451"/>
                    <a:gd name="T21" fmla="*/ 26862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08" name="Freeform 1007"/>
                <p:cNvSpPr/>
                <p:nvPr/>
              </p:nvSpPr>
              <p:spPr bwMode="auto">
                <a:xfrm>
                  <a:off x="2892025" y="1722158"/>
                  <a:ext cx="260925" cy="95720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60925 w 1366596"/>
                    <a:gd name="T3" fmla="*/ 73965 h 809868"/>
                    <a:gd name="T4" fmla="*/ 165165 w 1366596"/>
                    <a:gd name="T5" fmla="*/ 95720 h 809868"/>
                    <a:gd name="T6" fmla="*/ 878 w 1366596"/>
                    <a:gd name="T7" fmla="*/ 50579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09" name="Freeform 1008"/>
                <p:cNvSpPr/>
                <p:nvPr/>
              </p:nvSpPr>
              <p:spPr bwMode="auto">
                <a:xfrm>
                  <a:off x="2419332" y="1724972"/>
                  <a:ext cx="253364" cy="95720"/>
                </a:xfrm>
                <a:custGeom>
                  <a:avLst/>
                  <a:gdLst>
                    <a:gd name="T0" fmla="*/ 249905 w 1348191"/>
                    <a:gd name="T1" fmla="*/ 0 h 791462"/>
                    <a:gd name="T2" fmla="*/ 253364 w 1348191"/>
                    <a:gd name="T3" fmla="*/ 46190 h 791462"/>
                    <a:gd name="T4" fmla="*/ 91661 w 1348191"/>
                    <a:gd name="T5" fmla="*/ 95720 h 791462"/>
                    <a:gd name="T6" fmla="*/ 0 w 1348191"/>
                    <a:gd name="T7" fmla="*/ 74016 h 791462"/>
                    <a:gd name="T8" fmla="*/ 249905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1010" name="Straight Connector 1009"/>
                <p:cNvCxnSpPr>
                  <a:cxnSpLocks noChangeShapeType="1"/>
                  <a:endCxn id="1005" idx="2"/>
                </p:cNvCxnSpPr>
                <p:nvPr/>
              </p:nvCxnSpPr>
              <p:spPr bwMode="auto">
                <a:xfrm flipH="1" flipV="1">
                  <a:off x="2184877" y="1722158"/>
                  <a:ext cx="3783" cy="121057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011" name="Straight Connector 1010"/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842" y="1727788"/>
                  <a:ext cx="3783" cy="121057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934" name="Group 30"/>
            <p:cNvGrpSpPr/>
            <p:nvPr/>
          </p:nvGrpSpPr>
          <p:grpSpPr bwMode="auto">
            <a:xfrm>
              <a:off x="4348791" y="3867098"/>
              <a:ext cx="514350" cy="1670050"/>
              <a:chOff x="4348791" y="3867098"/>
              <a:chExt cx="514350" cy="1670050"/>
            </a:xfrm>
          </p:grpSpPr>
          <p:sp>
            <p:nvSpPr>
              <p:cNvPr id="977" name="Rectangle 976"/>
              <p:cNvSpPr/>
              <p:nvPr/>
            </p:nvSpPr>
            <p:spPr bwMode="auto">
              <a:xfrm rot="10800000">
                <a:off x="4351838" y="3950855"/>
                <a:ext cx="498084" cy="628647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78" name="Straight Connector 977"/>
              <p:cNvCxnSpPr/>
              <p:nvPr/>
            </p:nvCxnSpPr>
            <p:spPr bwMode="auto">
              <a:xfrm flipH="1">
                <a:off x="4861553" y="4024212"/>
                <a:ext cx="1588" cy="1365045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979" name="Group 580"/>
              <p:cNvGrpSpPr/>
              <p:nvPr/>
            </p:nvGrpSpPr>
            <p:grpSpPr bwMode="auto">
              <a:xfrm>
                <a:off x="4353939" y="5315451"/>
                <a:ext cx="507588" cy="221697"/>
                <a:chOff x="4128636" y="3606589"/>
                <a:chExt cx="568145" cy="338667"/>
              </a:xfrm>
            </p:grpSpPr>
            <p:sp>
              <p:nvSpPr>
                <p:cNvPr id="992" name="Oval 991"/>
                <p:cNvSpPr/>
                <p:nvPr/>
              </p:nvSpPr>
              <p:spPr>
                <a:xfrm>
                  <a:off x="4128204" y="3719336"/>
                  <a:ext cx="568606" cy="225498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93" name="Rectangle 992"/>
                <p:cNvSpPr/>
                <p:nvPr/>
              </p:nvSpPr>
              <p:spPr>
                <a:xfrm>
                  <a:off x="4128204" y="3719336"/>
                  <a:ext cx="568606" cy="111537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94" name="Oval 993"/>
                <p:cNvSpPr/>
                <p:nvPr/>
              </p:nvSpPr>
              <p:spPr>
                <a:xfrm>
                  <a:off x="4128204" y="3600524"/>
                  <a:ext cx="568606" cy="230349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95" name="Straight Connector 994"/>
                <p:cNvCxnSpPr/>
                <p:nvPr/>
              </p:nvCxnSpPr>
              <p:spPr>
                <a:xfrm>
                  <a:off x="4696810" y="3719336"/>
                  <a:ext cx="0" cy="111537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996" name="Straight Connector 995"/>
                <p:cNvCxnSpPr/>
                <p:nvPr/>
              </p:nvCxnSpPr>
              <p:spPr>
                <a:xfrm>
                  <a:off x="4128204" y="3719336"/>
                  <a:ext cx="0" cy="111537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980" name="Rectangle 979"/>
              <p:cNvSpPr/>
              <p:nvPr/>
            </p:nvSpPr>
            <p:spPr bwMode="auto">
              <a:xfrm>
                <a:off x="4355141" y="4579754"/>
                <a:ext cx="496887" cy="812678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81" name="Straight Connector 980"/>
              <p:cNvCxnSpPr/>
              <p:nvPr/>
            </p:nvCxnSpPr>
            <p:spPr bwMode="auto">
              <a:xfrm flipH="1">
                <a:off x="4348791" y="4032148"/>
                <a:ext cx="3175" cy="1450757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982" name="Group 568"/>
              <p:cNvGrpSpPr/>
              <p:nvPr/>
            </p:nvGrpSpPr>
            <p:grpSpPr bwMode="auto">
              <a:xfrm>
                <a:off x="4351304" y="3867098"/>
                <a:ext cx="503828" cy="248249"/>
                <a:chOff x="2183302" y="1564542"/>
                <a:chExt cx="1200154" cy="440314"/>
              </a:xfrm>
            </p:grpSpPr>
            <p:sp>
              <p:nvSpPr>
                <p:cNvPr id="983" name="Oval 982"/>
                <p:cNvSpPr/>
                <p:nvPr/>
              </p:nvSpPr>
              <p:spPr bwMode="auto">
                <a:xfrm flipV="1">
                  <a:off x="2188659" y="1691187"/>
                  <a:ext cx="1194966" cy="31249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84" name="Rectangle 983"/>
                <p:cNvSpPr/>
                <p:nvPr/>
              </p:nvSpPr>
              <p:spPr bwMode="auto">
                <a:xfrm>
                  <a:off x="2184879" y="1736232"/>
                  <a:ext cx="1198746" cy="112612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85" name="Oval 984"/>
                <p:cNvSpPr>
                  <a:spLocks noChangeArrowheads="1"/>
                </p:cNvSpPr>
                <p:nvPr/>
              </p:nvSpPr>
              <p:spPr bwMode="auto">
                <a:xfrm flipV="1">
                  <a:off x="2184879" y="1564498"/>
                  <a:ext cx="1194966" cy="312499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86" name="Freeform 985"/>
                <p:cNvSpPr/>
                <p:nvPr/>
              </p:nvSpPr>
              <p:spPr bwMode="auto">
                <a:xfrm>
                  <a:off x="2491182" y="1671479"/>
                  <a:ext cx="582357" cy="154842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87" name="Freeform 986"/>
                <p:cNvSpPr/>
                <p:nvPr/>
              </p:nvSpPr>
              <p:spPr bwMode="auto">
                <a:xfrm>
                  <a:off x="2430678" y="1629250"/>
                  <a:ext cx="703366" cy="109796"/>
                </a:xfrm>
                <a:custGeom>
                  <a:avLst/>
                  <a:gdLst>
                    <a:gd name="T0" fmla="*/ 0 w 3723451"/>
                    <a:gd name="T1" fmla="*/ 26862 h 932950"/>
                    <a:gd name="T2" fmla="*/ 123762 w 3723451"/>
                    <a:gd name="T3" fmla="*/ 317 h 932950"/>
                    <a:gd name="T4" fmla="*/ 350560 w 3723451"/>
                    <a:gd name="T5" fmla="*/ 61263 h 932950"/>
                    <a:gd name="T6" fmla="*/ 566927 w 3723451"/>
                    <a:gd name="T7" fmla="*/ 0 h 932950"/>
                    <a:gd name="T8" fmla="*/ 703366 w 3723451"/>
                    <a:gd name="T9" fmla="*/ 24379 h 932950"/>
                    <a:gd name="T10" fmla="*/ 601856 w 3723451"/>
                    <a:gd name="T11" fmla="*/ 54357 h 932950"/>
                    <a:gd name="T12" fmla="*/ 569173 w 3723451"/>
                    <a:gd name="T13" fmla="*/ 46274 h 932950"/>
                    <a:gd name="T14" fmla="*/ 354544 w 3723451"/>
                    <a:gd name="T15" fmla="*/ 109796 h 932950"/>
                    <a:gd name="T16" fmla="*/ 134425 w 3723451"/>
                    <a:gd name="T17" fmla="*/ 48611 h 932950"/>
                    <a:gd name="T18" fmla="*/ 98836 w 3723451"/>
                    <a:gd name="T19" fmla="*/ 55215 h 932950"/>
                    <a:gd name="T20" fmla="*/ 0 w 3723451"/>
                    <a:gd name="T21" fmla="*/ 26862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88" name="Freeform 987"/>
                <p:cNvSpPr/>
                <p:nvPr/>
              </p:nvSpPr>
              <p:spPr bwMode="auto">
                <a:xfrm>
                  <a:off x="2892025" y="1722154"/>
                  <a:ext cx="260927" cy="95720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60927 w 1366596"/>
                    <a:gd name="T3" fmla="*/ 73965 h 809868"/>
                    <a:gd name="T4" fmla="*/ 165166 w 1366596"/>
                    <a:gd name="T5" fmla="*/ 95720 h 809868"/>
                    <a:gd name="T6" fmla="*/ 878 w 1366596"/>
                    <a:gd name="T7" fmla="*/ 50579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89" name="Freeform 988"/>
                <p:cNvSpPr/>
                <p:nvPr/>
              </p:nvSpPr>
              <p:spPr bwMode="auto">
                <a:xfrm>
                  <a:off x="2419334" y="1724970"/>
                  <a:ext cx="253362" cy="95720"/>
                </a:xfrm>
                <a:custGeom>
                  <a:avLst/>
                  <a:gdLst>
                    <a:gd name="T0" fmla="*/ 249903 w 1348191"/>
                    <a:gd name="T1" fmla="*/ 0 h 791462"/>
                    <a:gd name="T2" fmla="*/ 253362 w 1348191"/>
                    <a:gd name="T3" fmla="*/ 46190 h 791462"/>
                    <a:gd name="T4" fmla="*/ 91660 w 1348191"/>
                    <a:gd name="T5" fmla="*/ 95720 h 791462"/>
                    <a:gd name="T6" fmla="*/ 0 w 1348191"/>
                    <a:gd name="T7" fmla="*/ 74016 h 791462"/>
                    <a:gd name="T8" fmla="*/ 249903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990" name="Straight Connector 989"/>
                <p:cNvCxnSpPr>
                  <a:cxnSpLocks noChangeShapeType="1"/>
                  <a:endCxn id="985" idx="2"/>
                </p:cNvCxnSpPr>
                <p:nvPr/>
              </p:nvCxnSpPr>
              <p:spPr bwMode="auto">
                <a:xfrm flipH="1" flipV="1">
                  <a:off x="2184879" y="1722154"/>
                  <a:ext cx="3780" cy="121059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991" name="Straight Connector 990"/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845" y="1727785"/>
                  <a:ext cx="3780" cy="121059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935" name="Group 48257"/>
            <p:cNvGrpSpPr/>
            <p:nvPr/>
          </p:nvGrpSpPr>
          <p:grpSpPr bwMode="auto">
            <a:xfrm>
              <a:off x="5552116" y="3849635"/>
              <a:ext cx="514350" cy="1670050"/>
              <a:chOff x="5552116" y="3849635"/>
              <a:chExt cx="514350" cy="1670050"/>
            </a:xfrm>
          </p:grpSpPr>
          <p:sp>
            <p:nvSpPr>
              <p:cNvPr id="957" name="Rectangle 956"/>
              <p:cNvSpPr/>
              <p:nvPr/>
            </p:nvSpPr>
            <p:spPr bwMode="auto">
              <a:xfrm rot="10800000">
                <a:off x="5555163" y="3933392"/>
                <a:ext cx="498084" cy="628647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58" name="Straight Connector 957"/>
              <p:cNvCxnSpPr/>
              <p:nvPr/>
            </p:nvCxnSpPr>
            <p:spPr bwMode="auto">
              <a:xfrm flipH="1">
                <a:off x="6064879" y="4006752"/>
                <a:ext cx="1588" cy="1365045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959" name="Group 607"/>
              <p:cNvGrpSpPr/>
              <p:nvPr/>
            </p:nvGrpSpPr>
            <p:grpSpPr bwMode="auto">
              <a:xfrm>
                <a:off x="5557264" y="5297988"/>
                <a:ext cx="507588" cy="221697"/>
                <a:chOff x="4128636" y="3606589"/>
                <a:chExt cx="568145" cy="338667"/>
              </a:xfrm>
            </p:grpSpPr>
            <p:sp>
              <p:nvSpPr>
                <p:cNvPr id="972" name="Oval 971"/>
                <p:cNvSpPr/>
                <p:nvPr/>
              </p:nvSpPr>
              <p:spPr>
                <a:xfrm>
                  <a:off x="4128205" y="3719341"/>
                  <a:ext cx="568606" cy="225500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73" name="Rectangle 972"/>
                <p:cNvSpPr/>
                <p:nvPr/>
              </p:nvSpPr>
              <p:spPr>
                <a:xfrm>
                  <a:off x="4128205" y="3719341"/>
                  <a:ext cx="568606" cy="111537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74" name="Oval 973"/>
                <p:cNvSpPr/>
                <p:nvPr/>
              </p:nvSpPr>
              <p:spPr>
                <a:xfrm>
                  <a:off x="4128205" y="3600530"/>
                  <a:ext cx="568606" cy="230348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75" name="Straight Connector 974"/>
                <p:cNvCxnSpPr/>
                <p:nvPr/>
              </p:nvCxnSpPr>
              <p:spPr>
                <a:xfrm>
                  <a:off x="4696811" y="3719341"/>
                  <a:ext cx="0" cy="111537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976" name="Straight Connector 975"/>
                <p:cNvCxnSpPr/>
                <p:nvPr/>
              </p:nvCxnSpPr>
              <p:spPr>
                <a:xfrm>
                  <a:off x="4128205" y="3719341"/>
                  <a:ext cx="0" cy="111537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960" name="Rectangle 959"/>
              <p:cNvSpPr/>
              <p:nvPr/>
            </p:nvSpPr>
            <p:spPr bwMode="auto">
              <a:xfrm>
                <a:off x="5558467" y="4562294"/>
                <a:ext cx="496887" cy="812678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61" name="Straight Connector 960"/>
              <p:cNvCxnSpPr/>
              <p:nvPr/>
            </p:nvCxnSpPr>
            <p:spPr bwMode="auto">
              <a:xfrm flipH="1">
                <a:off x="5552117" y="4014689"/>
                <a:ext cx="3175" cy="1450757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962" name="Group 595"/>
              <p:cNvGrpSpPr/>
              <p:nvPr/>
            </p:nvGrpSpPr>
            <p:grpSpPr bwMode="auto">
              <a:xfrm>
                <a:off x="5554629" y="3849635"/>
                <a:ext cx="503828" cy="248249"/>
                <a:chOff x="2183302" y="1564542"/>
                <a:chExt cx="1200154" cy="440314"/>
              </a:xfrm>
            </p:grpSpPr>
            <p:sp>
              <p:nvSpPr>
                <p:cNvPr id="963" name="Oval 962"/>
                <p:cNvSpPr/>
                <p:nvPr/>
              </p:nvSpPr>
              <p:spPr bwMode="auto">
                <a:xfrm flipV="1">
                  <a:off x="2188662" y="1691192"/>
                  <a:ext cx="1194966" cy="31249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4" name="Rectangle 963"/>
                <p:cNvSpPr/>
                <p:nvPr/>
              </p:nvSpPr>
              <p:spPr bwMode="auto">
                <a:xfrm>
                  <a:off x="2184881" y="1736237"/>
                  <a:ext cx="1198746" cy="112612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5" name="Oval 964"/>
                <p:cNvSpPr>
                  <a:spLocks noChangeArrowheads="1"/>
                </p:cNvSpPr>
                <p:nvPr/>
              </p:nvSpPr>
              <p:spPr bwMode="auto">
                <a:xfrm flipV="1">
                  <a:off x="2184881" y="1564505"/>
                  <a:ext cx="1194966" cy="312497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66" name="Freeform 965"/>
                <p:cNvSpPr/>
                <p:nvPr/>
              </p:nvSpPr>
              <p:spPr bwMode="auto">
                <a:xfrm>
                  <a:off x="2491185" y="1671486"/>
                  <a:ext cx="582357" cy="15484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7" name="Freeform 966"/>
                <p:cNvSpPr/>
                <p:nvPr/>
              </p:nvSpPr>
              <p:spPr bwMode="auto">
                <a:xfrm>
                  <a:off x="2430680" y="1629256"/>
                  <a:ext cx="703366" cy="109797"/>
                </a:xfrm>
                <a:custGeom>
                  <a:avLst/>
                  <a:gdLst>
                    <a:gd name="T0" fmla="*/ 0 w 3723451"/>
                    <a:gd name="T1" fmla="*/ 26862 h 932950"/>
                    <a:gd name="T2" fmla="*/ 123762 w 3723451"/>
                    <a:gd name="T3" fmla="*/ 317 h 932950"/>
                    <a:gd name="T4" fmla="*/ 350560 w 3723451"/>
                    <a:gd name="T5" fmla="*/ 61264 h 932950"/>
                    <a:gd name="T6" fmla="*/ 566927 w 3723451"/>
                    <a:gd name="T7" fmla="*/ 0 h 932950"/>
                    <a:gd name="T8" fmla="*/ 703366 w 3723451"/>
                    <a:gd name="T9" fmla="*/ 24379 h 932950"/>
                    <a:gd name="T10" fmla="*/ 601856 w 3723451"/>
                    <a:gd name="T11" fmla="*/ 54357 h 932950"/>
                    <a:gd name="T12" fmla="*/ 569173 w 3723451"/>
                    <a:gd name="T13" fmla="*/ 46275 h 932950"/>
                    <a:gd name="T14" fmla="*/ 354544 w 3723451"/>
                    <a:gd name="T15" fmla="*/ 109797 h 932950"/>
                    <a:gd name="T16" fmla="*/ 134425 w 3723451"/>
                    <a:gd name="T17" fmla="*/ 48612 h 932950"/>
                    <a:gd name="T18" fmla="*/ 98836 w 3723451"/>
                    <a:gd name="T19" fmla="*/ 55215 h 932950"/>
                    <a:gd name="T20" fmla="*/ 0 w 3723451"/>
                    <a:gd name="T21" fmla="*/ 26862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68" name="Freeform 967"/>
                <p:cNvSpPr/>
                <p:nvPr/>
              </p:nvSpPr>
              <p:spPr bwMode="auto">
                <a:xfrm>
                  <a:off x="2892028" y="1722161"/>
                  <a:ext cx="260927" cy="95720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60927 w 1366596"/>
                    <a:gd name="T3" fmla="*/ 73965 h 809868"/>
                    <a:gd name="T4" fmla="*/ 165166 w 1366596"/>
                    <a:gd name="T5" fmla="*/ 95720 h 809868"/>
                    <a:gd name="T6" fmla="*/ 878 w 1366596"/>
                    <a:gd name="T7" fmla="*/ 50579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69" name="Freeform 968"/>
                <p:cNvSpPr/>
                <p:nvPr/>
              </p:nvSpPr>
              <p:spPr bwMode="auto">
                <a:xfrm>
                  <a:off x="2419337" y="1724976"/>
                  <a:ext cx="253362" cy="95720"/>
                </a:xfrm>
                <a:custGeom>
                  <a:avLst/>
                  <a:gdLst>
                    <a:gd name="T0" fmla="*/ 249903 w 1348191"/>
                    <a:gd name="T1" fmla="*/ 0 h 791462"/>
                    <a:gd name="T2" fmla="*/ 253362 w 1348191"/>
                    <a:gd name="T3" fmla="*/ 46190 h 791462"/>
                    <a:gd name="T4" fmla="*/ 91660 w 1348191"/>
                    <a:gd name="T5" fmla="*/ 95720 h 791462"/>
                    <a:gd name="T6" fmla="*/ 0 w 1348191"/>
                    <a:gd name="T7" fmla="*/ 74016 h 791462"/>
                    <a:gd name="T8" fmla="*/ 249903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970" name="Straight Connector 969"/>
                <p:cNvCxnSpPr>
                  <a:cxnSpLocks noChangeShapeType="1"/>
                  <a:endCxn id="965" idx="2"/>
                </p:cNvCxnSpPr>
                <p:nvPr/>
              </p:nvCxnSpPr>
              <p:spPr bwMode="auto">
                <a:xfrm flipH="1" flipV="1">
                  <a:off x="2184881" y="1722161"/>
                  <a:ext cx="3780" cy="121057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971" name="Straight Connector 970"/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847" y="1727792"/>
                  <a:ext cx="3780" cy="121057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936" name="Group 48258"/>
            <p:cNvGrpSpPr/>
            <p:nvPr/>
          </p:nvGrpSpPr>
          <p:grpSpPr bwMode="auto">
            <a:xfrm>
              <a:off x="6547479" y="3836935"/>
              <a:ext cx="514350" cy="1671638"/>
              <a:chOff x="6547479" y="3836935"/>
              <a:chExt cx="514350" cy="1671638"/>
            </a:xfrm>
          </p:grpSpPr>
          <p:sp>
            <p:nvSpPr>
              <p:cNvPr id="937" name="Rectangle 936"/>
              <p:cNvSpPr/>
              <p:nvPr/>
            </p:nvSpPr>
            <p:spPr bwMode="auto">
              <a:xfrm rot="10800000">
                <a:off x="6550526" y="3920772"/>
                <a:ext cx="498084" cy="629245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38" name="Straight Connector 937"/>
              <p:cNvCxnSpPr/>
              <p:nvPr/>
            </p:nvCxnSpPr>
            <p:spPr bwMode="auto">
              <a:xfrm flipH="1">
                <a:off x="7060242" y="3994054"/>
                <a:ext cx="1587" cy="1366633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939" name="Group 634"/>
              <p:cNvGrpSpPr/>
              <p:nvPr/>
            </p:nvGrpSpPr>
            <p:grpSpPr bwMode="auto">
              <a:xfrm>
                <a:off x="6552627" y="5286665"/>
                <a:ext cx="507588" cy="221908"/>
                <a:chOff x="4128636" y="3606589"/>
                <a:chExt cx="568145" cy="338667"/>
              </a:xfrm>
            </p:grpSpPr>
            <p:sp>
              <p:nvSpPr>
                <p:cNvPr id="952" name="Oval 951"/>
                <p:cNvSpPr/>
                <p:nvPr/>
              </p:nvSpPr>
              <p:spPr>
                <a:xfrm>
                  <a:off x="4128205" y="3719558"/>
                  <a:ext cx="568606" cy="225284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3" name="Rectangle 952"/>
                <p:cNvSpPr/>
                <p:nvPr/>
              </p:nvSpPr>
              <p:spPr>
                <a:xfrm>
                  <a:off x="4128205" y="3719558"/>
                  <a:ext cx="568606" cy="111431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4" name="Oval 953"/>
                <p:cNvSpPr/>
                <p:nvPr/>
              </p:nvSpPr>
              <p:spPr>
                <a:xfrm>
                  <a:off x="4128205" y="3605704"/>
                  <a:ext cx="568606" cy="225286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55" name="Straight Connector 954"/>
                <p:cNvCxnSpPr/>
                <p:nvPr/>
              </p:nvCxnSpPr>
              <p:spPr>
                <a:xfrm>
                  <a:off x="4696811" y="3719558"/>
                  <a:ext cx="0" cy="111431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956" name="Straight Connector 955"/>
                <p:cNvCxnSpPr/>
                <p:nvPr/>
              </p:nvCxnSpPr>
              <p:spPr>
                <a:xfrm>
                  <a:off x="4128205" y="3719558"/>
                  <a:ext cx="0" cy="111431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940" name="Rectangle 939"/>
              <p:cNvSpPr/>
              <p:nvPr/>
            </p:nvSpPr>
            <p:spPr bwMode="auto">
              <a:xfrm>
                <a:off x="6553829" y="4551184"/>
                <a:ext cx="496888" cy="812678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41" name="Straight Connector 940"/>
              <p:cNvCxnSpPr/>
              <p:nvPr/>
            </p:nvCxnSpPr>
            <p:spPr bwMode="auto">
              <a:xfrm flipH="1">
                <a:off x="6547479" y="4001991"/>
                <a:ext cx="3175" cy="1452344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942" name="Group 622"/>
              <p:cNvGrpSpPr/>
              <p:nvPr/>
            </p:nvGrpSpPr>
            <p:grpSpPr bwMode="auto">
              <a:xfrm>
                <a:off x="6549992" y="3836935"/>
                <a:ext cx="503828" cy="248485"/>
                <a:chOff x="2183302" y="1564542"/>
                <a:chExt cx="1200154" cy="440314"/>
              </a:xfrm>
            </p:grpSpPr>
            <p:sp>
              <p:nvSpPr>
                <p:cNvPr id="943" name="Oval 942"/>
                <p:cNvSpPr/>
                <p:nvPr/>
              </p:nvSpPr>
              <p:spPr bwMode="auto">
                <a:xfrm flipV="1">
                  <a:off x="2188662" y="1691075"/>
                  <a:ext cx="1194966" cy="315014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4" name="Rectangle 943"/>
                <p:cNvSpPr/>
                <p:nvPr/>
              </p:nvSpPr>
              <p:spPr bwMode="auto">
                <a:xfrm>
                  <a:off x="2184879" y="1736077"/>
                  <a:ext cx="1198749" cy="11250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5" name="Oval 944"/>
                <p:cNvSpPr>
                  <a:spLocks noChangeArrowheads="1"/>
                </p:cNvSpPr>
                <p:nvPr/>
              </p:nvSpPr>
              <p:spPr bwMode="auto">
                <a:xfrm flipV="1">
                  <a:off x="2184879" y="1564508"/>
                  <a:ext cx="1194966" cy="315014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46" name="Freeform 945"/>
                <p:cNvSpPr/>
                <p:nvPr/>
              </p:nvSpPr>
              <p:spPr bwMode="auto">
                <a:xfrm>
                  <a:off x="2491185" y="1671388"/>
                  <a:ext cx="582357" cy="157507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7" name="Freeform 946"/>
                <p:cNvSpPr/>
                <p:nvPr/>
              </p:nvSpPr>
              <p:spPr bwMode="auto">
                <a:xfrm>
                  <a:off x="2430680" y="1629198"/>
                  <a:ext cx="703366" cy="112505"/>
                </a:xfrm>
                <a:custGeom>
                  <a:avLst/>
                  <a:gdLst>
                    <a:gd name="T0" fmla="*/ 0 w 3723451"/>
                    <a:gd name="T1" fmla="*/ 27524 h 932950"/>
                    <a:gd name="T2" fmla="*/ 123762 w 3723451"/>
                    <a:gd name="T3" fmla="*/ 324 h 932950"/>
                    <a:gd name="T4" fmla="*/ 350560 w 3723451"/>
                    <a:gd name="T5" fmla="*/ 62775 h 932950"/>
                    <a:gd name="T6" fmla="*/ 566927 w 3723451"/>
                    <a:gd name="T7" fmla="*/ 0 h 932950"/>
                    <a:gd name="T8" fmla="*/ 703366 w 3723451"/>
                    <a:gd name="T9" fmla="*/ 24980 h 932950"/>
                    <a:gd name="T10" fmla="*/ 601856 w 3723451"/>
                    <a:gd name="T11" fmla="*/ 55698 h 932950"/>
                    <a:gd name="T12" fmla="*/ 569173 w 3723451"/>
                    <a:gd name="T13" fmla="*/ 47416 h 932950"/>
                    <a:gd name="T14" fmla="*/ 354544 w 3723451"/>
                    <a:gd name="T15" fmla="*/ 112505 h 932950"/>
                    <a:gd name="T16" fmla="*/ 134425 w 3723451"/>
                    <a:gd name="T17" fmla="*/ 49811 h 932950"/>
                    <a:gd name="T18" fmla="*/ 98836 w 3723451"/>
                    <a:gd name="T19" fmla="*/ 56577 h 932950"/>
                    <a:gd name="T20" fmla="*/ 0 w 3723451"/>
                    <a:gd name="T21" fmla="*/ 27524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48" name="Freeform 947"/>
                <p:cNvSpPr/>
                <p:nvPr/>
              </p:nvSpPr>
              <p:spPr bwMode="auto">
                <a:xfrm>
                  <a:off x="2892028" y="1724827"/>
                  <a:ext cx="260925" cy="95629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60925 w 1366596"/>
                    <a:gd name="T3" fmla="*/ 73895 h 809868"/>
                    <a:gd name="T4" fmla="*/ 165165 w 1366596"/>
                    <a:gd name="T5" fmla="*/ 95629 h 809868"/>
                    <a:gd name="T6" fmla="*/ 878 w 1366596"/>
                    <a:gd name="T7" fmla="*/ 50531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49" name="Freeform 948"/>
                <p:cNvSpPr/>
                <p:nvPr/>
              </p:nvSpPr>
              <p:spPr bwMode="auto">
                <a:xfrm>
                  <a:off x="2419334" y="1727640"/>
                  <a:ext cx="253364" cy="92816"/>
                </a:xfrm>
                <a:custGeom>
                  <a:avLst/>
                  <a:gdLst>
                    <a:gd name="T0" fmla="*/ 249905 w 1348191"/>
                    <a:gd name="T1" fmla="*/ 0 h 791462"/>
                    <a:gd name="T2" fmla="*/ 253364 w 1348191"/>
                    <a:gd name="T3" fmla="*/ 44789 h 791462"/>
                    <a:gd name="T4" fmla="*/ 91661 w 1348191"/>
                    <a:gd name="T5" fmla="*/ 92816 h 791462"/>
                    <a:gd name="T6" fmla="*/ 0 w 1348191"/>
                    <a:gd name="T7" fmla="*/ 71770 h 791462"/>
                    <a:gd name="T8" fmla="*/ 249905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950" name="Straight Connector 949"/>
                <p:cNvCxnSpPr>
                  <a:cxnSpLocks noChangeShapeType="1"/>
                  <a:endCxn id="945" idx="2"/>
                </p:cNvCxnSpPr>
                <p:nvPr/>
              </p:nvCxnSpPr>
              <p:spPr bwMode="auto">
                <a:xfrm flipH="1" flipV="1">
                  <a:off x="2184879" y="1722015"/>
                  <a:ext cx="3783" cy="120942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951" name="Straight Connector 950"/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845" y="1730452"/>
                  <a:ext cx="3783" cy="120944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</p:grpSp>
      <p:grpSp>
        <p:nvGrpSpPr>
          <p:cNvPr id="1037" name="Group 1036"/>
          <p:cNvGrpSpPr/>
          <p:nvPr/>
        </p:nvGrpSpPr>
        <p:grpSpPr bwMode="auto">
          <a:xfrm>
            <a:off x="4130530" y="2423492"/>
            <a:ext cx="4416425" cy="2314575"/>
            <a:chOff x="2381956" y="2435173"/>
            <a:chExt cx="4415330" cy="2315048"/>
          </a:xfrm>
        </p:grpSpPr>
        <p:sp>
          <p:nvSpPr>
            <p:cNvPr id="1038" name="Freeform 1037"/>
            <p:cNvSpPr/>
            <p:nvPr/>
          </p:nvSpPr>
          <p:spPr>
            <a:xfrm>
              <a:off x="2381956" y="2439937"/>
              <a:ext cx="296789" cy="1743431"/>
            </a:xfrm>
            <a:custGeom>
              <a:avLst/>
              <a:gdLst>
                <a:gd name="connsiteX0" fmla="*/ 307275 w 307275"/>
                <a:gd name="connsiteY0" fmla="*/ 0 h 1659441"/>
                <a:gd name="connsiteX1" fmla="*/ 0 w 307275"/>
                <a:gd name="connsiteY1" fmla="*/ 0 h 1659441"/>
                <a:gd name="connsiteX2" fmla="*/ 0 w 307275"/>
                <a:gd name="connsiteY2" fmla="*/ 1659441 h 1659441"/>
                <a:gd name="connsiteX0-1" fmla="*/ 307275 w 307275"/>
                <a:gd name="connsiteY0-2" fmla="*/ 0 h 2015941"/>
                <a:gd name="connsiteX1-3" fmla="*/ 0 w 307275"/>
                <a:gd name="connsiteY1-4" fmla="*/ 0 h 2015941"/>
                <a:gd name="connsiteX2-5" fmla="*/ 0 w 307275"/>
                <a:gd name="connsiteY2-6" fmla="*/ 2015941 h 2015941"/>
                <a:gd name="connsiteX0-7" fmla="*/ 228538 w 228538"/>
                <a:gd name="connsiteY0-8" fmla="*/ 0 h 2022548"/>
                <a:gd name="connsiteX1-9" fmla="*/ 0 w 228538"/>
                <a:gd name="connsiteY1-10" fmla="*/ 6607 h 2022548"/>
                <a:gd name="connsiteX2-11" fmla="*/ 0 w 228538"/>
                <a:gd name="connsiteY2-12" fmla="*/ 2022548 h 202254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28538" h="2022548">
                  <a:moveTo>
                    <a:pt x="228538" y="0"/>
                  </a:moveTo>
                  <a:lnTo>
                    <a:pt x="0" y="6607"/>
                  </a:lnTo>
                  <a:lnTo>
                    <a:pt x="0" y="2022548"/>
                  </a:lnTo>
                </a:path>
              </a:pathLst>
            </a:custGeom>
            <a:noFill/>
            <a:ln w="3175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039" name="Freeform 1038"/>
            <p:cNvSpPr/>
            <p:nvPr/>
          </p:nvSpPr>
          <p:spPr>
            <a:xfrm flipH="1">
              <a:off x="6411620" y="2435173"/>
              <a:ext cx="385666" cy="2300758"/>
            </a:xfrm>
            <a:custGeom>
              <a:avLst/>
              <a:gdLst>
                <a:gd name="connsiteX0" fmla="*/ 307275 w 307275"/>
                <a:gd name="connsiteY0" fmla="*/ 0 h 1659441"/>
                <a:gd name="connsiteX1" fmla="*/ 0 w 307275"/>
                <a:gd name="connsiteY1" fmla="*/ 0 h 1659441"/>
                <a:gd name="connsiteX2" fmla="*/ 0 w 307275"/>
                <a:gd name="connsiteY2" fmla="*/ 1659441 h 1659441"/>
                <a:gd name="connsiteX0-1" fmla="*/ 307275 w 307275"/>
                <a:gd name="connsiteY0-2" fmla="*/ 0 h 2117725"/>
                <a:gd name="connsiteX1-3" fmla="*/ 0 w 307275"/>
                <a:gd name="connsiteY1-4" fmla="*/ 0 h 2117725"/>
                <a:gd name="connsiteX2-5" fmla="*/ 0 w 307275"/>
                <a:gd name="connsiteY2-6" fmla="*/ 2117725 h 21177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307275" h="2117725">
                  <a:moveTo>
                    <a:pt x="307275" y="0"/>
                  </a:moveTo>
                  <a:lnTo>
                    <a:pt x="0" y="0"/>
                  </a:lnTo>
                  <a:lnTo>
                    <a:pt x="0" y="2117725"/>
                  </a:lnTo>
                </a:path>
              </a:pathLst>
            </a:custGeom>
            <a:noFill/>
            <a:ln w="3175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cxnSp>
          <p:nvCxnSpPr>
            <p:cNvPr id="1040" name="Straight Arrow Connector 1039"/>
            <p:cNvCxnSpPr/>
            <p:nvPr/>
          </p:nvCxnSpPr>
          <p:spPr>
            <a:xfrm flipV="1">
              <a:off x="5791061" y="2687638"/>
              <a:ext cx="7936" cy="2062583"/>
            </a:xfrm>
            <a:prstGeom prst="straightConnector1">
              <a:avLst/>
            </a:prstGeom>
            <a:noFill/>
            <a:ln w="3175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1041" name="Straight Arrow Connector 1040"/>
            <p:cNvCxnSpPr/>
            <p:nvPr/>
          </p:nvCxnSpPr>
          <p:spPr>
            <a:xfrm flipV="1">
              <a:off x="4599144" y="2708279"/>
              <a:ext cx="17458" cy="2037179"/>
            </a:xfrm>
            <a:prstGeom prst="straightConnector1">
              <a:avLst/>
            </a:prstGeom>
            <a:noFill/>
            <a:ln w="3175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1042" name="Straight Arrow Connector 1041"/>
            <p:cNvCxnSpPr/>
            <p:nvPr/>
          </p:nvCxnSpPr>
          <p:spPr>
            <a:xfrm flipH="1" flipV="1">
              <a:off x="3807178" y="2762265"/>
              <a:ext cx="9523" cy="1983193"/>
            </a:xfrm>
            <a:prstGeom prst="straightConnector1">
              <a:avLst/>
            </a:prstGeom>
            <a:noFill/>
            <a:ln w="3175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</p:grpSp>
      <p:grpSp>
        <p:nvGrpSpPr>
          <p:cNvPr id="1043" name="Group 1042"/>
          <p:cNvGrpSpPr/>
          <p:nvPr/>
        </p:nvGrpSpPr>
        <p:grpSpPr bwMode="auto">
          <a:xfrm>
            <a:off x="3805093" y="4634880"/>
            <a:ext cx="4957762" cy="693737"/>
            <a:chOff x="2055070" y="4690247"/>
            <a:chExt cx="4956877" cy="694339"/>
          </a:xfrm>
        </p:grpSpPr>
        <p:grpSp>
          <p:nvGrpSpPr>
            <p:cNvPr id="1044" name="Group 554"/>
            <p:cNvGrpSpPr/>
            <p:nvPr/>
          </p:nvGrpSpPr>
          <p:grpSpPr bwMode="auto">
            <a:xfrm>
              <a:off x="3605320" y="5055434"/>
              <a:ext cx="430131" cy="329152"/>
              <a:chOff x="2931664" y="3912603"/>
              <a:chExt cx="430450" cy="329314"/>
            </a:xfrm>
          </p:grpSpPr>
          <p:sp>
            <p:nvSpPr>
              <p:cNvPr id="1065" name="Rectangle 1064"/>
              <p:cNvSpPr/>
              <p:nvPr/>
            </p:nvSpPr>
            <p:spPr>
              <a:xfrm>
                <a:off x="2936890" y="3912858"/>
                <a:ext cx="425689" cy="329059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1066" name="Straight Connector 1065"/>
              <p:cNvCxnSpPr/>
              <p:nvPr/>
            </p:nvCxnSpPr>
            <p:spPr>
              <a:xfrm>
                <a:off x="2932124" y="4005058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67" name="Straight Connector 1066"/>
              <p:cNvCxnSpPr/>
              <p:nvPr/>
            </p:nvCxnSpPr>
            <p:spPr>
              <a:xfrm>
                <a:off x="2932124" y="4068645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68" name="Straight Connector 1067"/>
              <p:cNvCxnSpPr>
                <a:stCxn id="1065" idx="2"/>
              </p:cNvCxnSpPr>
              <p:nvPr/>
            </p:nvCxnSpPr>
            <p:spPr>
              <a:xfrm flipH="1" flipV="1">
                <a:off x="3148146" y="4005058"/>
                <a:ext cx="1589" cy="236859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1045" name="Group 582"/>
            <p:cNvGrpSpPr/>
            <p:nvPr/>
          </p:nvGrpSpPr>
          <p:grpSpPr bwMode="auto">
            <a:xfrm>
              <a:off x="4387957" y="5055368"/>
              <a:ext cx="430131" cy="329152"/>
              <a:chOff x="2931664" y="3912603"/>
              <a:chExt cx="430450" cy="329314"/>
            </a:xfrm>
          </p:grpSpPr>
          <p:sp>
            <p:nvSpPr>
              <p:cNvPr id="1061" name="Rectangle 1060"/>
              <p:cNvSpPr/>
              <p:nvPr/>
            </p:nvSpPr>
            <p:spPr>
              <a:xfrm>
                <a:off x="2936750" y="3912924"/>
                <a:ext cx="425689" cy="329059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1062" name="Straight Connector 1061"/>
              <p:cNvCxnSpPr/>
              <p:nvPr/>
            </p:nvCxnSpPr>
            <p:spPr>
              <a:xfrm>
                <a:off x="2931985" y="4005125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63" name="Straight Connector 1062"/>
              <p:cNvCxnSpPr/>
              <p:nvPr/>
            </p:nvCxnSpPr>
            <p:spPr>
              <a:xfrm>
                <a:off x="2931985" y="4068711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64" name="Straight Connector 1063"/>
              <p:cNvCxnSpPr>
                <a:stCxn id="1061" idx="2"/>
              </p:cNvCxnSpPr>
              <p:nvPr/>
            </p:nvCxnSpPr>
            <p:spPr>
              <a:xfrm flipH="1" flipV="1">
                <a:off x="3148007" y="4005125"/>
                <a:ext cx="1588" cy="236859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1046" name="Group 609"/>
            <p:cNvGrpSpPr/>
            <p:nvPr/>
          </p:nvGrpSpPr>
          <p:grpSpPr bwMode="auto">
            <a:xfrm>
              <a:off x="5591804" y="5053093"/>
              <a:ext cx="430212" cy="328614"/>
              <a:chOff x="2932186" y="3913304"/>
              <a:chExt cx="430531" cy="328775"/>
            </a:xfrm>
          </p:grpSpPr>
          <p:sp>
            <p:nvSpPr>
              <p:cNvPr id="1057" name="Rectangle 1056"/>
              <p:cNvSpPr/>
              <p:nvPr/>
            </p:nvSpPr>
            <p:spPr>
              <a:xfrm>
                <a:off x="2936535" y="3912722"/>
                <a:ext cx="425689" cy="329058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1058" name="Straight Connector 1057"/>
              <p:cNvCxnSpPr/>
              <p:nvPr/>
            </p:nvCxnSpPr>
            <p:spPr>
              <a:xfrm>
                <a:off x="2931771" y="4004922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59" name="Straight Connector 1058"/>
              <p:cNvCxnSpPr/>
              <p:nvPr/>
            </p:nvCxnSpPr>
            <p:spPr>
              <a:xfrm>
                <a:off x="2931771" y="4068509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60" name="Straight Connector 1059"/>
              <p:cNvCxnSpPr>
                <a:stCxn id="1057" idx="2"/>
              </p:cNvCxnSpPr>
              <p:nvPr/>
            </p:nvCxnSpPr>
            <p:spPr>
              <a:xfrm flipH="1" flipV="1">
                <a:off x="3147792" y="4004922"/>
                <a:ext cx="1588" cy="236858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1047" name="Group 636"/>
            <p:cNvGrpSpPr/>
            <p:nvPr/>
          </p:nvGrpSpPr>
          <p:grpSpPr bwMode="auto">
            <a:xfrm>
              <a:off x="6581816" y="5045656"/>
              <a:ext cx="430131" cy="329465"/>
              <a:chOff x="2931664" y="3912603"/>
              <a:chExt cx="430450" cy="329314"/>
            </a:xfrm>
          </p:grpSpPr>
          <p:sp>
            <p:nvSpPr>
              <p:cNvPr id="1053" name="Rectangle 1052"/>
              <p:cNvSpPr/>
              <p:nvPr/>
            </p:nvSpPr>
            <p:spPr>
              <a:xfrm>
                <a:off x="2936425" y="3913102"/>
                <a:ext cx="425689" cy="328747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1054" name="Straight Connector 1053"/>
              <p:cNvCxnSpPr/>
              <p:nvPr/>
            </p:nvCxnSpPr>
            <p:spPr>
              <a:xfrm>
                <a:off x="2931660" y="4005215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55" name="Straight Connector 1054"/>
              <p:cNvCxnSpPr/>
              <p:nvPr/>
            </p:nvCxnSpPr>
            <p:spPr>
              <a:xfrm>
                <a:off x="2931660" y="4067152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56" name="Straight Connector 1055"/>
              <p:cNvCxnSpPr>
                <a:stCxn id="1053" idx="2"/>
              </p:cNvCxnSpPr>
              <p:nvPr/>
            </p:nvCxnSpPr>
            <p:spPr>
              <a:xfrm flipH="1" flipV="1">
                <a:off x="3147681" y="4005215"/>
                <a:ext cx="1588" cy="236634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1048" name="Group 554"/>
            <p:cNvGrpSpPr/>
            <p:nvPr/>
          </p:nvGrpSpPr>
          <p:grpSpPr bwMode="auto">
            <a:xfrm>
              <a:off x="2055070" y="4690247"/>
              <a:ext cx="675320" cy="521222"/>
              <a:chOff x="2931664" y="3912603"/>
              <a:chExt cx="430450" cy="329314"/>
            </a:xfrm>
          </p:grpSpPr>
          <p:sp>
            <p:nvSpPr>
              <p:cNvPr id="1049" name="Rectangle 1048"/>
              <p:cNvSpPr/>
              <p:nvPr/>
            </p:nvSpPr>
            <p:spPr>
              <a:xfrm>
                <a:off x="2936722" y="3913607"/>
                <a:ext cx="425923" cy="32826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1050" name="Straight Connector 1049"/>
              <p:cNvCxnSpPr/>
              <p:nvPr/>
            </p:nvCxnSpPr>
            <p:spPr>
              <a:xfrm>
                <a:off x="2932675" y="4004959"/>
                <a:ext cx="424911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51" name="Straight Connector 1050"/>
              <p:cNvCxnSpPr/>
              <p:nvPr/>
            </p:nvCxnSpPr>
            <p:spPr>
              <a:xfrm>
                <a:off x="2932675" y="4069207"/>
                <a:ext cx="424911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52" name="Straight Connector 1051"/>
              <p:cNvCxnSpPr>
                <a:stCxn id="1049" idx="2"/>
              </p:cNvCxnSpPr>
              <p:nvPr/>
            </p:nvCxnSpPr>
            <p:spPr>
              <a:xfrm flipH="1" flipV="1">
                <a:off x="3148166" y="4004959"/>
                <a:ext cx="1011" cy="236914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</p:grpSp>
      <p:grpSp>
        <p:nvGrpSpPr>
          <p:cNvPr id="1069" name="Group 347"/>
          <p:cNvGrpSpPr/>
          <p:nvPr/>
        </p:nvGrpSpPr>
        <p:grpSpPr bwMode="auto">
          <a:xfrm>
            <a:off x="7605568" y="5890592"/>
            <a:ext cx="588962" cy="242888"/>
            <a:chOff x="1871277" y="1576300"/>
            <a:chExt cx="1128371" cy="437861"/>
          </a:xfrm>
        </p:grpSpPr>
        <p:sp>
          <p:nvSpPr>
            <p:cNvPr id="1070" name="Oval 1069"/>
            <p:cNvSpPr>
              <a:spLocks noChangeArrowheads="1"/>
            </p:cNvSpPr>
            <p:nvPr/>
          </p:nvSpPr>
          <p:spPr bwMode="auto">
            <a:xfrm flipV="1">
              <a:off x="1874317" y="1693636"/>
              <a:ext cx="1125331" cy="320525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71" name="Rectangle 1070"/>
            <p:cNvSpPr/>
            <p:nvPr/>
          </p:nvSpPr>
          <p:spPr bwMode="auto">
            <a:xfrm>
              <a:off x="1871277" y="1739425"/>
              <a:ext cx="1128371" cy="117334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072" name="Oval 1071"/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331" cy="320525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73" name="Freeform 1072"/>
            <p:cNvSpPr/>
            <p:nvPr/>
          </p:nvSpPr>
          <p:spPr bwMode="auto">
            <a:xfrm>
              <a:off x="2160212" y="1673602"/>
              <a:ext cx="547458" cy="16026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074" name="Freeform 1073"/>
            <p:cNvSpPr/>
            <p:nvPr/>
          </p:nvSpPr>
          <p:spPr bwMode="auto">
            <a:xfrm>
              <a:off x="2102426" y="1633537"/>
              <a:ext cx="663033" cy="111612"/>
            </a:xfrm>
            <a:custGeom>
              <a:avLst/>
              <a:gdLst>
                <a:gd name="T0" fmla="*/ 0 w 3723451"/>
                <a:gd name="T1" fmla="*/ 27306 h 932950"/>
                <a:gd name="T2" fmla="*/ 116665 w 3723451"/>
                <a:gd name="T3" fmla="*/ 322 h 932950"/>
                <a:gd name="T4" fmla="*/ 330457 w 3723451"/>
                <a:gd name="T5" fmla="*/ 62277 h 932950"/>
                <a:gd name="T6" fmla="*/ 534418 w 3723451"/>
                <a:gd name="T7" fmla="*/ 0 h 932950"/>
                <a:gd name="T8" fmla="*/ 663033 w 3723451"/>
                <a:gd name="T9" fmla="*/ 24782 h 932950"/>
                <a:gd name="T10" fmla="*/ 567343 w 3723451"/>
                <a:gd name="T11" fmla="*/ 55256 h 932950"/>
                <a:gd name="T12" fmla="*/ 536535 w 3723451"/>
                <a:gd name="T13" fmla="*/ 47040 h 932950"/>
                <a:gd name="T14" fmla="*/ 334214 w 3723451"/>
                <a:gd name="T15" fmla="*/ 111612 h 932950"/>
                <a:gd name="T16" fmla="*/ 126717 w 3723451"/>
                <a:gd name="T17" fmla="*/ 49415 h 932950"/>
                <a:gd name="T18" fmla="*/ 93168 w 3723451"/>
                <a:gd name="T19" fmla="*/ 56128 h 932950"/>
                <a:gd name="T20" fmla="*/ 0 w 3723451"/>
                <a:gd name="T21" fmla="*/ 27306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75" name="Freeform 1074"/>
            <p:cNvSpPr/>
            <p:nvPr/>
          </p:nvSpPr>
          <p:spPr bwMode="auto">
            <a:xfrm>
              <a:off x="2537350" y="1727978"/>
              <a:ext cx="243315" cy="97302"/>
            </a:xfrm>
            <a:custGeom>
              <a:avLst/>
              <a:gdLst>
                <a:gd name="T0" fmla="*/ 0 w 1366596"/>
                <a:gd name="T1" fmla="*/ 0 h 809868"/>
                <a:gd name="T2" fmla="*/ 243315 w 1366596"/>
                <a:gd name="T3" fmla="*/ 75188 h 809868"/>
                <a:gd name="T4" fmla="*/ 154017 w 1366596"/>
                <a:gd name="T5" fmla="*/ 97302 h 809868"/>
                <a:gd name="T6" fmla="*/ 819 w 1366596"/>
                <a:gd name="T7" fmla="*/ 51415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76" name="Freeform 1075"/>
            <p:cNvSpPr/>
            <p:nvPr/>
          </p:nvSpPr>
          <p:spPr bwMode="auto">
            <a:xfrm>
              <a:off x="2090260" y="1730839"/>
              <a:ext cx="240272" cy="97302"/>
            </a:xfrm>
            <a:custGeom>
              <a:avLst/>
              <a:gdLst>
                <a:gd name="T0" fmla="*/ 236992 w 1348191"/>
                <a:gd name="T1" fmla="*/ 0 h 791462"/>
                <a:gd name="T2" fmla="*/ 240272 w 1348191"/>
                <a:gd name="T3" fmla="*/ 46954 h 791462"/>
                <a:gd name="T4" fmla="*/ 86924 w 1348191"/>
                <a:gd name="T5" fmla="*/ 97302 h 791462"/>
                <a:gd name="T6" fmla="*/ 0 w 1348191"/>
                <a:gd name="T7" fmla="*/ 75239 h 791462"/>
                <a:gd name="T8" fmla="*/ 236992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1077" name="Straight Connector 1076"/>
            <p:cNvCxnSpPr>
              <a:cxnSpLocks noChangeShapeType="1"/>
              <a:endCxn id="1072" idx="2"/>
            </p:cNvCxnSpPr>
            <p:nvPr/>
          </p:nvCxnSpPr>
          <p:spPr bwMode="auto">
            <a:xfrm flipH="1" flipV="1">
              <a:off x="1871277" y="1736563"/>
              <a:ext cx="3040" cy="123060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78" name="Straight Connector 1077"/>
            <p:cNvCxnSpPr>
              <a:cxnSpLocks noChangeShapeType="1"/>
            </p:cNvCxnSpPr>
            <p:nvPr/>
          </p:nvCxnSpPr>
          <p:spPr bwMode="auto">
            <a:xfrm flipH="1" flipV="1">
              <a:off x="2996608" y="1733702"/>
              <a:ext cx="3040" cy="12305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079" name="Group 347"/>
          <p:cNvGrpSpPr/>
          <p:nvPr/>
        </p:nvGrpSpPr>
        <p:grpSpPr bwMode="auto">
          <a:xfrm>
            <a:off x="6124430" y="5749305"/>
            <a:ext cx="588963" cy="242887"/>
            <a:chOff x="1871277" y="1576300"/>
            <a:chExt cx="1128371" cy="437861"/>
          </a:xfrm>
        </p:grpSpPr>
        <p:sp>
          <p:nvSpPr>
            <p:cNvPr id="1080" name="Oval 1079"/>
            <p:cNvSpPr>
              <a:spLocks noChangeArrowheads="1"/>
            </p:cNvSpPr>
            <p:nvPr/>
          </p:nvSpPr>
          <p:spPr bwMode="auto">
            <a:xfrm flipV="1">
              <a:off x="1874319" y="1693635"/>
              <a:ext cx="1125329" cy="320526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81" name="Rectangle 1080"/>
            <p:cNvSpPr/>
            <p:nvPr/>
          </p:nvSpPr>
          <p:spPr bwMode="auto">
            <a:xfrm>
              <a:off x="1871277" y="1739424"/>
              <a:ext cx="1128371" cy="117336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082" name="Oval 1081"/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329" cy="320526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83" name="Freeform 1082"/>
            <p:cNvSpPr/>
            <p:nvPr/>
          </p:nvSpPr>
          <p:spPr bwMode="auto">
            <a:xfrm>
              <a:off x="2160214" y="1673603"/>
              <a:ext cx="547457" cy="16026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084" name="Freeform 1083"/>
            <p:cNvSpPr/>
            <p:nvPr/>
          </p:nvSpPr>
          <p:spPr bwMode="auto">
            <a:xfrm>
              <a:off x="2102426" y="1633537"/>
              <a:ext cx="663031" cy="111611"/>
            </a:xfrm>
            <a:custGeom>
              <a:avLst/>
              <a:gdLst>
                <a:gd name="T0" fmla="*/ 0 w 3723451"/>
                <a:gd name="T1" fmla="*/ 27306 h 932950"/>
                <a:gd name="T2" fmla="*/ 116665 w 3723451"/>
                <a:gd name="T3" fmla="*/ 322 h 932950"/>
                <a:gd name="T4" fmla="*/ 330456 w 3723451"/>
                <a:gd name="T5" fmla="*/ 62276 h 932950"/>
                <a:gd name="T6" fmla="*/ 534416 w 3723451"/>
                <a:gd name="T7" fmla="*/ 0 h 932950"/>
                <a:gd name="T8" fmla="*/ 663031 w 3723451"/>
                <a:gd name="T9" fmla="*/ 24782 h 932950"/>
                <a:gd name="T10" fmla="*/ 567342 w 3723451"/>
                <a:gd name="T11" fmla="*/ 55255 h 932950"/>
                <a:gd name="T12" fmla="*/ 536534 w 3723451"/>
                <a:gd name="T13" fmla="*/ 47039 h 932950"/>
                <a:gd name="T14" fmla="*/ 334213 w 3723451"/>
                <a:gd name="T15" fmla="*/ 111611 h 932950"/>
                <a:gd name="T16" fmla="*/ 126716 w 3723451"/>
                <a:gd name="T17" fmla="*/ 49415 h 932950"/>
                <a:gd name="T18" fmla="*/ 93168 w 3723451"/>
                <a:gd name="T19" fmla="*/ 56127 h 932950"/>
                <a:gd name="T20" fmla="*/ 0 w 3723451"/>
                <a:gd name="T21" fmla="*/ 27306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85" name="Freeform 1084"/>
            <p:cNvSpPr/>
            <p:nvPr/>
          </p:nvSpPr>
          <p:spPr bwMode="auto">
            <a:xfrm>
              <a:off x="2537351" y="1727977"/>
              <a:ext cx="243314" cy="97303"/>
            </a:xfrm>
            <a:custGeom>
              <a:avLst/>
              <a:gdLst>
                <a:gd name="T0" fmla="*/ 0 w 1366596"/>
                <a:gd name="T1" fmla="*/ 0 h 809868"/>
                <a:gd name="T2" fmla="*/ 243314 w 1366596"/>
                <a:gd name="T3" fmla="*/ 75189 h 809868"/>
                <a:gd name="T4" fmla="*/ 154017 w 1366596"/>
                <a:gd name="T5" fmla="*/ 97303 h 809868"/>
                <a:gd name="T6" fmla="*/ 819 w 1366596"/>
                <a:gd name="T7" fmla="*/ 51416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86" name="Freeform 1085"/>
            <p:cNvSpPr/>
            <p:nvPr/>
          </p:nvSpPr>
          <p:spPr bwMode="auto">
            <a:xfrm>
              <a:off x="2090260" y="1730839"/>
              <a:ext cx="240274" cy="97303"/>
            </a:xfrm>
            <a:custGeom>
              <a:avLst/>
              <a:gdLst>
                <a:gd name="T0" fmla="*/ 236994 w 1348191"/>
                <a:gd name="T1" fmla="*/ 0 h 791462"/>
                <a:gd name="T2" fmla="*/ 240274 w 1348191"/>
                <a:gd name="T3" fmla="*/ 46954 h 791462"/>
                <a:gd name="T4" fmla="*/ 86925 w 1348191"/>
                <a:gd name="T5" fmla="*/ 97303 h 791462"/>
                <a:gd name="T6" fmla="*/ 0 w 1348191"/>
                <a:gd name="T7" fmla="*/ 75240 h 791462"/>
                <a:gd name="T8" fmla="*/ 236994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1087" name="Straight Connector 1086"/>
            <p:cNvCxnSpPr>
              <a:cxnSpLocks noChangeShapeType="1"/>
              <a:endCxn id="1082" idx="2"/>
            </p:cNvCxnSpPr>
            <p:nvPr/>
          </p:nvCxnSpPr>
          <p:spPr bwMode="auto">
            <a:xfrm flipH="1" flipV="1">
              <a:off x="1871277" y="1736563"/>
              <a:ext cx="3042" cy="12305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88" name="Straight Connector 1087"/>
            <p:cNvCxnSpPr>
              <a:cxnSpLocks noChangeShapeType="1"/>
            </p:cNvCxnSpPr>
            <p:nvPr/>
          </p:nvCxnSpPr>
          <p:spPr bwMode="auto">
            <a:xfrm flipH="1" flipV="1">
              <a:off x="2996606" y="1733700"/>
              <a:ext cx="3042" cy="123060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089" name="Group 347"/>
          <p:cNvGrpSpPr/>
          <p:nvPr/>
        </p:nvGrpSpPr>
        <p:grpSpPr bwMode="auto">
          <a:xfrm>
            <a:off x="6916593" y="6209680"/>
            <a:ext cx="588962" cy="242887"/>
            <a:chOff x="1871277" y="1576300"/>
            <a:chExt cx="1128371" cy="437861"/>
          </a:xfrm>
        </p:grpSpPr>
        <p:sp>
          <p:nvSpPr>
            <p:cNvPr id="1090" name="Oval 1089"/>
            <p:cNvSpPr>
              <a:spLocks noChangeArrowheads="1"/>
            </p:cNvSpPr>
            <p:nvPr/>
          </p:nvSpPr>
          <p:spPr bwMode="auto">
            <a:xfrm flipV="1">
              <a:off x="1874317" y="1693635"/>
              <a:ext cx="1125331" cy="320526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91" name="Rectangle 1090"/>
            <p:cNvSpPr/>
            <p:nvPr/>
          </p:nvSpPr>
          <p:spPr bwMode="auto">
            <a:xfrm>
              <a:off x="1871277" y="1739424"/>
              <a:ext cx="1128371" cy="117336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092" name="Oval 1091"/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331" cy="320526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93" name="Freeform 1092"/>
            <p:cNvSpPr/>
            <p:nvPr/>
          </p:nvSpPr>
          <p:spPr bwMode="auto">
            <a:xfrm>
              <a:off x="2160212" y="1673603"/>
              <a:ext cx="547458" cy="16026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094" name="Freeform 1093"/>
            <p:cNvSpPr/>
            <p:nvPr/>
          </p:nvSpPr>
          <p:spPr bwMode="auto">
            <a:xfrm>
              <a:off x="2102426" y="1633537"/>
              <a:ext cx="663033" cy="111611"/>
            </a:xfrm>
            <a:custGeom>
              <a:avLst/>
              <a:gdLst>
                <a:gd name="T0" fmla="*/ 0 w 3723451"/>
                <a:gd name="T1" fmla="*/ 27306 h 932950"/>
                <a:gd name="T2" fmla="*/ 116665 w 3723451"/>
                <a:gd name="T3" fmla="*/ 322 h 932950"/>
                <a:gd name="T4" fmla="*/ 330457 w 3723451"/>
                <a:gd name="T5" fmla="*/ 62276 h 932950"/>
                <a:gd name="T6" fmla="*/ 534418 w 3723451"/>
                <a:gd name="T7" fmla="*/ 0 h 932950"/>
                <a:gd name="T8" fmla="*/ 663033 w 3723451"/>
                <a:gd name="T9" fmla="*/ 24782 h 932950"/>
                <a:gd name="T10" fmla="*/ 567343 w 3723451"/>
                <a:gd name="T11" fmla="*/ 55255 h 932950"/>
                <a:gd name="T12" fmla="*/ 536535 w 3723451"/>
                <a:gd name="T13" fmla="*/ 47039 h 932950"/>
                <a:gd name="T14" fmla="*/ 334214 w 3723451"/>
                <a:gd name="T15" fmla="*/ 111611 h 932950"/>
                <a:gd name="T16" fmla="*/ 126717 w 3723451"/>
                <a:gd name="T17" fmla="*/ 49415 h 932950"/>
                <a:gd name="T18" fmla="*/ 93168 w 3723451"/>
                <a:gd name="T19" fmla="*/ 56127 h 932950"/>
                <a:gd name="T20" fmla="*/ 0 w 3723451"/>
                <a:gd name="T21" fmla="*/ 27306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95" name="Freeform 1094"/>
            <p:cNvSpPr/>
            <p:nvPr/>
          </p:nvSpPr>
          <p:spPr bwMode="auto">
            <a:xfrm>
              <a:off x="2537350" y="1727977"/>
              <a:ext cx="243315" cy="97303"/>
            </a:xfrm>
            <a:custGeom>
              <a:avLst/>
              <a:gdLst>
                <a:gd name="T0" fmla="*/ 0 w 1366596"/>
                <a:gd name="T1" fmla="*/ 0 h 809868"/>
                <a:gd name="T2" fmla="*/ 243315 w 1366596"/>
                <a:gd name="T3" fmla="*/ 75189 h 809868"/>
                <a:gd name="T4" fmla="*/ 154017 w 1366596"/>
                <a:gd name="T5" fmla="*/ 97303 h 809868"/>
                <a:gd name="T6" fmla="*/ 819 w 1366596"/>
                <a:gd name="T7" fmla="*/ 51416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96" name="Freeform 1095"/>
            <p:cNvSpPr/>
            <p:nvPr/>
          </p:nvSpPr>
          <p:spPr bwMode="auto">
            <a:xfrm>
              <a:off x="2090260" y="1730839"/>
              <a:ext cx="240272" cy="97303"/>
            </a:xfrm>
            <a:custGeom>
              <a:avLst/>
              <a:gdLst>
                <a:gd name="T0" fmla="*/ 236992 w 1348191"/>
                <a:gd name="T1" fmla="*/ 0 h 791462"/>
                <a:gd name="T2" fmla="*/ 240272 w 1348191"/>
                <a:gd name="T3" fmla="*/ 46954 h 791462"/>
                <a:gd name="T4" fmla="*/ 86924 w 1348191"/>
                <a:gd name="T5" fmla="*/ 97303 h 791462"/>
                <a:gd name="T6" fmla="*/ 0 w 1348191"/>
                <a:gd name="T7" fmla="*/ 75240 h 791462"/>
                <a:gd name="T8" fmla="*/ 236992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1097" name="Straight Connector 1096"/>
            <p:cNvCxnSpPr>
              <a:cxnSpLocks noChangeShapeType="1"/>
              <a:endCxn id="1092" idx="2"/>
            </p:cNvCxnSpPr>
            <p:nvPr/>
          </p:nvCxnSpPr>
          <p:spPr bwMode="auto">
            <a:xfrm flipH="1" flipV="1">
              <a:off x="1871277" y="1736563"/>
              <a:ext cx="3040" cy="12305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98" name="Straight Connector 1097"/>
            <p:cNvCxnSpPr>
              <a:cxnSpLocks noChangeShapeType="1"/>
            </p:cNvCxnSpPr>
            <p:nvPr/>
          </p:nvCxnSpPr>
          <p:spPr bwMode="auto">
            <a:xfrm flipH="1" flipV="1">
              <a:off x="2996608" y="1733700"/>
              <a:ext cx="3040" cy="123060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099" name="Group 347"/>
          <p:cNvGrpSpPr/>
          <p:nvPr/>
        </p:nvGrpSpPr>
        <p:grpSpPr bwMode="auto">
          <a:xfrm>
            <a:off x="5452918" y="6301755"/>
            <a:ext cx="588962" cy="242887"/>
            <a:chOff x="1871277" y="1576300"/>
            <a:chExt cx="1128371" cy="437861"/>
          </a:xfrm>
        </p:grpSpPr>
        <p:sp>
          <p:nvSpPr>
            <p:cNvPr id="1100" name="Oval 1099"/>
            <p:cNvSpPr>
              <a:spLocks noChangeArrowheads="1"/>
            </p:cNvSpPr>
            <p:nvPr/>
          </p:nvSpPr>
          <p:spPr bwMode="auto">
            <a:xfrm flipV="1">
              <a:off x="1874317" y="1693635"/>
              <a:ext cx="1125331" cy="320526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01" name="Rectangle 1100"/>
            <p:cNvSpPr/>
            <p:nvPr/>
          </p:nvSpPr>
          <p:spPr bwMode="auto">
            <a:xfrm>
              <a:off x="1871277" y="1739424"/>
              <a:ext cx="1128371" cy="117336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102" name="Oval 1101"/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331" cy="320526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03" name="Freeform 1102"/>
            <p:cNvSpPr/>
            <p:nvPr/>
          </p:nvSpPr>
          <p:spPr bwMode="auto">
            <a:xfrm>
              <a:off x="2160212" y="1673603"/>
              <a:ext cx="547458" cy="16026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104" name="Freeform 1103"/>
            <p:cNvSpPr/>
            <p:nvPr/>
          </p:nvSpPr>
          <p:spPr bwMode="auto">
            <a:xfrm>
              <a:off x="2102426" y="1633537"/>
              <a:ext cx="663033" cy="111611"/>
            </a:xfrm>
            <a:custGeom>
              <a:avLst/>
              <a:gdLst>
                <a:gd name="T0" fmla="*/ 0 w 3723451"/>
                <a:gd name="T1" fmla="*/ 27306 h 932950"/>
                <a:gd name="T2" fmla="*/ 116665 w 3723451"/>
                <a:gd name="T3" fmla="*/ 322 h 932950"/>
                <a:gd name="T4" fmla="*/ 330457 w 3723451"/>
                <a:gd name="T5" fmla="*/ 62276 h 932950"/>
                <a:gd name="T6" fmla="*/ 534418 w 3723451"/>
                <a:gd name="T7" fmla="*/ 0 h 932950"/>
                <a:gd name="T8" fmla="*/ 663033 w 3723451"/>
                <a:gd name="T9" fmla="*/ 24782 h 932950"/>
                <a:gd name="T10" fmla="*/ 567343 w 3723451"/>
                <a:gd name="T11" fmla="*/ 55255 h 932950"/>
                <a:gd name="T12" fmla="*/ 536535 w 3723451"/>
                <a:gd name="T13" fmla="*/ 47039 h 932950"/>
                <a:gd name="T14" fmla="*/ 334214 w 3723451"/>
                <a:gd name="T15" fmla="*/ 111611 h 932950"/>
                <a:gd name="T16" fmla="*/ 126717 w 3723451"/>
                <a:gd name="T17" fmla="*/ 49415 h 932950"/>
                <a:gd name="T18" fmla="*/ 93168 w 3723451"/>
                <a:gd name="T19" fmla="*/ 56127 h 932950"/>
                <a:gd name="T20" fmla="*/ 0 w 3723451"/>
                <a:gd name="T21" fmla="*/ 27306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05" name="Freeform 1104"/>
            <p:cNvSpPr/>
            <p:nvPr/>
          </p:nvSpPr>
          <p:spPr bwMode="auto">
            <a:xfrm>
              <a:off x="2537350" y="1727977"/>
              <a:ext cx="243315" cy="97303"/>
            </a:xfrm>
            <a:custGeom>
              <a:avLst/>
              <a:gdLst>
                <a:gd name="T0" fmla="*/ 0 w 1366596"/>
                <a:gd name="T1" fmla="*/ 0 h 809868"/>
                <a:gd name="T2" fmla="*/ 243315 w 1366596"/>
                <a:gd name="T3" fmla="*/ 75189 h 809868"/>
                <a:gd name="T4" fmla="*/ 154017 w 1366596"/>
                <a:gd name="T5" fmla="*/ 97303 h 809868"/>
                <a:gd name="T6" fmla="*/ 819 w 1366596"/>
                <a:gd name="T7" fmla="*/ 51416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06" name="Freeform 1105"/>
            <p:cNvSpPr/>
            <p:nvPr/>
          </p:nvSpPr>
          <p:spPr bwMode="auto">
            <a:xfrm>
              <a:off x="2090260" y="1730839"/>
              <a:ext cx="240272" cy="97303"/>
            </a:xfrm>
            <a:custGeom>
              <a:avLst/>
              <a:gdLst>
                <a:gd name="T0" fmla="*/ 236992 w 1348191"/>
                <a:gd name="T1" fmla="*/ 0 h 791462"/>
                <a:gd name="T2" fmla="*/ 240272 w 1348191"/>
                <a:gd name="T3" fmla="*/ 46954 h 791462"/>
                <a:gd name="T4" fmla="*/ 86924 w 1348191"/>
                <a:gd name="T5" fmla="*/ 97303 h 791462"/>
                <a:gd name="T6" fmla="*/ 0 w 1348191"/>
                <a:gd name="T7" fmla="*/ 75240 h 791462"/>
                <a:gd name="T8" fmla="*/ 236992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1107" name="Straight Connector 1106"/>
            <p:cNvCxnSpPr>
              <a:cxnSpLocks noChangeShapeType="1"/>
              <a:endCxn id="1102" idx="2"/>
            </p:cNvCxnSpPr>
            <p:nvPr/>
          </p:nvCxnSpPr>
          <p:spPr bwMode="auto">
            <a:xfrm flipH="1" flipV="1">
              <a:off x="1871277" y="1736563"/>
              <a:ext cx="3040" cy="12305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08" name="Straight Connector 1107"/>
            <p:cNvCxnSpPr>
              <a:cxnSpLocks noChangeShapeType="1"/>
            </p:cNvCxnSpPr>
            <p:nvPr/>
          </p:nvCxnSpPr>
          <p:spPr bwMode="auto">
            <a:xfrm flipH="1" flipV="1">
              <a:off x="2996608" y="1733700"/>
              <a:ext cx="3040" cy="123060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110" name="Group 11"/>
          <p:cNvGrpSpPr/>
          <p:nvPr/>
        </p:nvGrpSpPr>
        <p:grpSpPr bwMode="auto">
          <a:xfrm>
            <a:off x="4494536" y="2167905"/>
            <a:ext cx="3597875" cy="493470"/>
            <a:chOff x="2705100" y="2011398"/>
            <a:chExt cx="3597533" cy="493677"/>
          </a:xfrm>
        </p:grpSpPr>
        <p:sp>
          <p:nvSpPr>
            <p:cNvPr id="1135" name="Oval 1134"/>
            <p:cNvSpPr/>
            <p:nvPr/>
          </p:nvSpPr>
          <p:spPr bwMode="auto">
            <a:xfrm>
              <a:off x="2722092" y="2011398"/>
              <a:ext cx="3581060" cy="492331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136" name="Oval 1135"/>
            <p:cNvSpPr/>
            <p:nvPr/>
          </p:nvSpPr>
          <p:spPr bwMode="auto">
            <a:xfrm>
              <a:off x="2704632" y="2012986"/>
              <a:ext cx="3581060" cy="492331"/>
            </a:xfrm>
            <a:prstGeom prst="ellipse">
              <a:avLst/>
            </a:prstGeom>
            <a:solidFill>
              <a:srgbClr val="CC0000">
                <a:alpha val="42000"/>
              </a:srgbClr>
            </a:solidFill>
            <a:ln w="3175" cap="flat" cmpd="sng" algn="ctr">
              <a:solidFill>
                <a:srgbClr val="CC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137" name="TextBox 389"/>
            <p:cNvSpPr txBox="1">
              <a:spLocks noChangeArrowheads="1"/>
            </p:cNvSpPr>
            <p:nvPr/>
          </p:nvSpPr>
          <p:spPr bwMode="auto">
            <a:xfrm>
              <a:off x="3452664" y="2127167"/>
              <a:ext cx="2057700" cy="296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ts val="147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Remote Controller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674918" y="4177613"/>
            <a:ext cx="5095875" cy="822392"/>
            <a:chOff x="3674918" y="4177613"/>
            <a:chExt cx="5095875" cy="822392"/>
          </a:xfrm>
        </p:grpSpPr>
        <p:grpSp>
          <p:nvGrpSpPr>
            <p:cNvPr id="1111" name="Group 441"/>
            <p:cNvGrpSpPr/>
            <p:nvPr/>
          </p:nvGrpSpPr>
          <p:grpSpPr bwMode="auto">
            <a:xfrm>
              <a:off x="3674918" y="4177613"/>
              <a:ext cx="923628" cy="405783"/>
              <a:chOff x="2705100" y="2011398"/>
              <a:chExt cx="3597533" cy="493677"/>
            </a:xfrm>
          </p:grpSpPr>
          <p:sp>
            <p:nvSpPr>
              <p:cNvPr id="1132" name="Oval 1131"/>
              <p:cNvSpPr/>
              <p:nvPr/>
            </p:nvSpPr>
            <p:spPr bwMode="auto">
              <a:xfrm>
                <a:off x="2723648" y="2011480"/>
                <a:ext cx="3580142" cy="492496"/>
              </a:xfrm>
              <a:prstGeom prst="ellipse">
                <a:avLst/>
              </a:prstGeom>
              <a:solidFill>
                <a:srgbClr val="FFFFFF">
                  <a:alpha val="42000"/>
                </a:srgbClr>
              </a:solidFill>
              <a:ln w="317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1133" name="Oval 1132"/>
              <p:cNvSpPr/>
              <p:nvPr/>
            </p:nvSpPr>
            <p:spPr bwMode="auto">
              <a:xfrm>
                <a:off x="2705100" y="2013410"/>
                <a:ext cx="3580138" cy="492497"/>
              </a:xfrm>
              <a:prstGeom prst="ellipse">
                <a:avLst/>
              </a:prstGeom>
              <a:solidFill>
                <a:srgbClr val="CC0000">
                  <a:alpha val="42000"/>
                </a:srgbClr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1134" name="TextBox 389"/>
              <p:cNvSpPr txBox="1">
                <a:spLocks noChangeArrowheads="1"/>
              </p:cNvSpPr>
              <p:nvPr/>
            </p:nvSpPr>
            <p:spPr bwMode="auto">
              <a:xfrm>
                <a:off x="3901810" y="2127167"/>
                <a:ext cx="1159411" cy="2961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ts val="1475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CA</a:t>
                </a: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1112" name="Group 16"/>
            <p:cNvGrpSpPr/>
            <p:nvPr/>
          </p:nvGrpSpPr>
          <p:grpSpPr bwMode="auto">
            <a:xfrm>
              <a:off x="5338708" y="4714256"/>
              <a:ext cx="463612" cy="285749"/>
              <a:chOff x="3558850" y="4573304"/>
              <a:chExt cx="463568" cy="285869"/>
            </a:xfrm>
          </p:grpSpPr>
          <p:grpSp>
            <p:nvGrpSpPr>
              <p:cNvPr id="1128" name="Group 12"/>
              <p:cNvGrpSpPr/>
              <p:nvPr/>
            </p:nvGrpSpPr>
            <p:grpSpPr bwMode="auto">
              <a:xfrm>
                <a:off x="3558850" y="4577634"/>
                <a:ext cx="463568" cy="262710"/>
                <a:chOff x="3558850" y="4577634"/>
                <a:chExt cx="463568" cy="262710"/>
              </a:xfrm>
            </p:grpSpPr>
            <p:sp>
              <p:nvSpPr>
                <p:cNvPr id="1130" name="Oval 1129"/>
                <p:cNvSpPr/>
                <p:nvPr/>
              </p:nvSpPr>
              <p:spPr bwMode="auto">
                <a:xfrm>
                  <a:off x="3573046" y="4578067"/>
                  <a:ext cx="439696" cy="260459"/>
                </a:xfrm>
                <a:prstGeom prst="ellipse">
                  <a:avLst/>
                </a:prstGeom>
                <a:solidFill>
                  <a:srgbClr val="FFFFFF">
                    <a:alpha val="42000"/>
                  </a:srgbClr>
                </a:solidFill>
                <a:ln w="317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31" name="Oval 1130"/>
                <p:cNvSpPr/>
                <p:nvPr/>
              </p:nvSpPr>
              <p:spPr bwMode="auto">
                <a:xfrm>
                  <a:off x="3558760" y="4587596"/>
                  <a:ext cx="463506" cy="252519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129" name="TextBox 389"/>
              <p:cNvSpPr txBox="1">
                <a:spLocks noChangeArrowheads="1"/>
              </p:cNvSpPr>
              <p:nvPr/>
            </p:nvSpPr>
            <p:spPr bwMode="auto">
              <a:xfrm>
                <a:off x="3565935" y="4573304"/>
                <a:ext cx="434071" cy="2858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ts val="1475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CA</a:t>
                </a: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1113" name="Group 450"/>
            <p:cNvGrpSpPr/>
            <p:nvPr/>
          </p:nvGrpSpPr>
          <p:grpSpPr bwMode="auto">
            <a:xfrm>
              <a:off x="6118930" y="4712138"/>
              <a:ext cx="463612" cy="285749"/>
              <a:chOff x="3558850" y="4573304"/>
              <a:chExt cx="463568" cy="285869"/>
            </a:xfrm>
          </p:grpSpPr>
          <p:grpSp>
            <p:nvGrpSpPr>
              <p:cNvPr id="1124" name="Group 451"/>
              <p:cNvGrpSpPr/>
              <p:nvPr/>
            </p:nvGrpSpPr>
            <p:grpSpPr bwMode="auto">
              <a:xfrm>
                <a:off x="3558850" y="4577634"/>
                <a:ext cx="463568" cy="262710"/>
                <a:chOff x="3558850" y="4577634"/>
                <a:chExt cx="463568" cy="262710"/>
              </a:xfrm>
            </p:grpSpPr>
            <p:sp>
              <p:nvSpPr>
                <p:cNvPr id="1126" name="Oval 1125"/>
                <p:cNvSpPr/>
                <p:nvPr/>
              </p:nvSpPr>
              <p:spPr bwMode="auto">
                <a:xfrm>
                  <a:off x="3573874" y="4581775"/>
                  <a:ext cx="439696" cy="257283"/>
                </a:xfrm>
                <a:prstGeom prst="ellipse">
                  <a:avLst/>
                </a:prstGeom>
                <a:solidFill>
                  <a:srgbClr val="FFFFFF">
                    <a:alpha val="42000"/>
                  </a:srgbClr>
                </a:solidFill>
                <a:ln w="317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27" name="Oval 1126"/>
                <p:cNvSpPr/>
                <p:nvPr/>
              </p:nvSpPr>
              <p:spPr bwMode="auto">
                <a:xfrm>
                  <a:off x="3559588" y="4591304"/>
                  <a:ext cx="463506" cy="249341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125" name="TextBox 389"/>
              <p:cNvSpPr txBox="1">
                <a:spLocks noChangeArrowheads="1"/>
              </p:cNvSpPr>
              <p:nvPr/>
            </p:nvSpPr>
            <p:spPr bwMode="auto">
              <a:xfrm>
                <a:off x="3565935" y="4573304"/>
                <a:ext cx="434071" cy="2858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ts val="1475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CA</a:t>
                </a: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1114" name="Group 455"/>
            <p:cNvGrpSpPr/>
            <p:nvPr/>
          </p:nvGrpSpPr>
          <p:grpSpPr bwMode="auto">
            <a:xfrm>
              <a:off x="7319300" y="4710021"/>
              <a:ext cx="463612" cy="285749"/>
              <a:chOff x="3558850" y="4573304"/>
              <a:chExt cx="463568" cy="285869"/>
            </a:xfrm>
          </p:grpSpPr>
          <p:grpSp>
            <p:nvGrpSpPr>
              <p:cNvPr id="1120" name="Group 456"/>
              <p:cNvGrpSpPr/>
              <p:nvPr/>
            </p:nvGrpSpPr>
            <p:grpSpPr bwMode="auto">
              <a:xfrm>
                <a:off x="3558850" y="4577634"/>
                <a:ext cx="463568" cy="262710"/>
                <a:chOff x="3558850" y="4577634"/>
                <a:chExt cx="463568" cy="262710"/>
              </a:xfrm>
            </p:grpSpPr>
            <p:sp>
              <p:nvSpPr>
                <p:cNvPr id="1122" name="Oval 1121"/>
                <p:cNvSpPr/>
                <p:nvPr/>
              </p:nvSpPr>
              <p:spPr bwMode="auto">
                <a:xfrm>
                  <a:off x="3573654" y="4577540"/>
                  <a:ext cx="439696" cy="260459"/>
                </a:xfrm>
                <a:prstGeom prst="ellipse">
                  <a:avLst/>
                </a:prstGeom>
                <a:solidFill>
                  <a:srgbClr val="FFFFFF">
                    <a:alpha val="42000"/>
                  </a:srgbClr>
                </a:solidFill>
                <a:ln w="317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23" name="Oval 1122"/>
                <p:cNvSpPr/>
                <p:nvPr/>
              </p:nvSpPr>
              <p:spPr bwMode="auto">
                <a:xfrm>
                  <a:off x="3559368" y="4587069"/>
                  <a:ext cx="463506" cy="252518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121" name="TextBox 389"/>
              <p:cNvSpPr txBox="1">
                <a:spLocks noChangeArrowheads="1"/>
              </p:cNvSpPr>
              <p:nvPr/>
            </p:nvSpPr>
            <p:spPr bwMode="auto">
              <a:xfrm>
                <a:off x="3565935" y="4573304"/>
                <a:ext cx="434071" cy="2858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ts val="1475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CA</a:t>
                </a: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1115" name="Group 460"/>
            <p:cNvGrpSpPr/>
            <p:nvPr/>
          </p:nvGrpSpPr>
          <p:grpSpPr bwMode="auto">
            <a:xfrm>
              <a:off x="8307181" y="4707904"/>
              <a:ext cx="463612" cy="285749"/>
              <a:chOff x="3558850" y="4573304"/>
              <a:chExt cx="463568" cy="285869"/>
            </a:xfrm>
          </p:grpSpPr>
          <p:grpSp>
            <p:nvGrpSpPr>
              <p:cNvPr id="1116" name="Group 461"/>
              <p:cNvGrpSpPr/>
              <p:nvPr/>
            </p:nvGrpSpPr>
            <p:grpSpPr bwMode="auto">
              <a:xfrm>
                <a:off x="3558850" y="4577634"/>
                <a:ext cx="463568" cy="262710"/>
                <a:chOff x="3558850" y="4577634"/>
                <a:chExt cx="463568" cy="262710"/>
              </a:xfrm>
            </p:grpSpPr>
            <p:sp>
              <p:nvSpPr>
                <p:cNvPr id="1118" name="Oval 1117"/>
                <p:cNvSpPr/>
                <p:nvPr/>
              </p:nvSpPr>
              <p:spPr bwMode="auto">
                <a:xfrm>
                  <a:off x="3573198" y="4578069"/>
                  <a:ext cx="439696" cy="260459"/>
                </a:xfrm>
                <a:prstGeom prst="ellipse">
                  <a:avLst/>
                </a:prstGeom>
                <a:solidFill>
                  <a:srgbClr val="FFFFFF">
                    <a:alpha val="42000"/>
                  </a:srgbClr>
                </a:solidFill>
                <a:ln w="317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19" name="Oval 1118"/>
                <p:cNvSpPr/>
                <p:nvPr/>
              </p:nvSpPr>
              <p:spPr bwMode="auto">
                <a:xfrm>
                  <a:off x="3558912" y="4587598"/>
                  <a:ext cx="463506" cy="252519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117" name="TextBox 389"/>
              <p:cNvSpPr txBox="1">
                <a:spLocks noChangeArrowheads="1"/>
              </p:cNvSpPr>
              <p:nvPr/>
            </p:nvSpPr>
            <p:spPr bwMode="auto">
              <a:xfrm>
                <a:off x="3565935" y="4573304"/>
                <a:ext cx="434071" cy="2858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ts val="1475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CA</a:t>
                </a: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</p:grpSp>
      <p:grpSp>
        <p:nvGrpSpPr>
          <p:cNvPr id="1139" name="Group 1"/>
          <p:cNvGrpSpPr/>
          <p:nvPr/>
        </p:nvGrpSpPr>
        <p:grpSpPr bwMode="auto">
          <a:xfrm>
            <a:off x="2687493" y="5474667"/>
            <a:ext cx="2698750" cy="903288"/>
            <a:chOff x="938213" y="5237163"/>
            <a:chExt cx="2698750" cy="903287"/>
          </a:xfrm>
        </p:grpSpPr>
        <p:cxnSp>
          <p:nvCxnSpPr>
            <p:cNvPr id="1140" name="Straight Connector 1139"/>
            <p:cNvCxnSpPr/>
            <p:nvPr/>
          </p:nvCxnSpPr>
          <p:spPr>
            <a:xfrm flipH="1">
              <a:off x="1282700" y="5802312"/>
              <a:ext cx="1508125" cy="1588"/>
            </a:xfrm>
            <a:prstGeom prst="line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1141" name="TextBox 265"/>
            <p:cNvSpPr txBox="1">
              <a:spLocks noChangeArrowheads="1"/>
            </p:cNvSpPr>
            <p:nvPr/>
          </p:nvSpPr>
          <p:spPr bwMode="auto">
            <a:xfrm>
              <a:off x="3198813" y="5473700"/>
              <a:ext cx="263525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1</a:t>
              </a: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42" name="TextBox 281"/>
            <p:cNvSpPr txBox="1">
              <a:spLocks noChangeArrowheads="1"/>
            </p:cNvSpPr>
            <p:nvPr/>
          </p:nvSpPr>
          <p:spPr bwMode="auto">
            <a:xfrm>
              <a:off x="3373438" y="5761038"/>
              <a:ext cx="263525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2</a:t>
              </a: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143" name="Group 5"/>
            <p:cNvGrpSpPr/>
            <p:nvPr/>
          </p:nvGrpSpPr>
          <p:grpSpPr bwMode="auto">
            <a:xfrm>
              <a:off x="938213" y="5237163"/>
              <a:ext cx="1616075" cy="487362"/>
              <a:chOff x="-4079003" y="2717403"/>
              <a:chExt cx="1616718" cy="488475"/>
            </a:xfrm>
          </p:grpSpPr>
          <p:sp>
            <p:nvSpPr>
              <p:cNvPr id="1157" name="Rectangle 98"/>
              <p:cNvSpPr>
                <a:spLocks noChangeArrowheads="1"/>
              </p:cNvSpPr>
              <p:nvPr/>
            </p:nvSpPr>
            <p:spPr bwMode="auto">
              <a:xfrm>
                <a:off x="-4079003" y="2985994"/>
                <a:ext cx="1281675" cy="208750"/>
              </a:xfrm>
              <a:prstGeom prst="rect">
                <a:avLst/>
              </a:prstGeom>
              <a:solidFill>
                <a:srgbClr val="3333CC"/>
              </a:solidFill>
              <a:ln w="9525">
                <a:solidFill>
                  <a:srgbClr val="000000"/>
                </a:solidFill>
                <a:miter lim="800000"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58" name="Line 99"/>
              <p:cNvSpPr>
                <a:spLocks noChangeShapeType="1"/>
              </p:cNvSpPr>
              <p:nvPr/>
            </p:nvSpPr>
            <p:spPr bwMode="auto">
              <a:xfrm>
                <a:off x="-2933828" y="3101502"/>
                <a:ext cx="471543" cy="0"/>
              </a:xfrm>
              <a:prstGeom prst="line">
                <a:avLst/>
              </a:prstGeom>
              <a:noFill/>
              <a:ln w="9525">
                <a:solidFill>
                  <a:srgbClr val="3333CC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59" name="Rectangle 104"/>
              <p:cNvSpPr>
                <a:spLocks noChangeArrowheads="1"/>
              </p:cNvSpPr>
              <p:nvPr/>
            </p:nvSpPr>
            <p:spPr bwMode="auto">
              <a:xfrm>
                <a:off x="-3377007" y="2988777"/>
                <a:ext cx="476861" cy="210142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60" name="Text Box 105"/>
              <p:cNvSpPr txBox="1">
                <a:spLocks noChangeArrowheads="1"/>
              </p:cNvSpPr>
              <p:nvPr/>
            </p:nvSpPr>
            <p:spPr bwMode="auto">
              <a:xfrm>
                <a:off x="-3430189" y="2965119"/>
                <a:ext cx="581451" cy="2407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0111</a:t>
                </a:r>
                <a:endPara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61" name="Line 119"/>
              <p:cNvSpPr>
                <a:spLocks noChangeShapeType="1"/>
              </p:cNvSpPr>
              <p:nvPr/>
            </p:nvSpPr>
            <p:spPr bwMode="auto">
              <a:xfrm>
                <a:off x="-3621642" y="2717403"/>
                <a:ext cx="405953" cy="30060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144" name="Freeform 120"/>
            <p:cNvSpPr/>
            <p:nvPr/>
          </p:nvSpPr>
          <p:spPr bwMode="auto">
            <a:xfrm>
              <a:off x="2493963" y="5668963"/>
              <a:ext cx="982662" cy="233362"/>
            </a:xfrm>
            <a:custGeom>
              <a:avLst/>
              <a:gdLst>
                <a:gd name="T0" fmla="*/ 0 w 554"/>
                <a:gd name="T1" fmla="*/ 2147483647 h 167"/>
                <a:gd name="T2" fmla="*/ 2147483647 w 554"/>
                <a:gd name="T3" fmla="*/ 2147483647 h 167"/>
                <a:gd name="T4" fmla="*/ 2147483647 w 554"/>
                <a:gd name="T5" fmla="*/ 2147483647 h 167"/>
                <a:gd name="T6" fmla="*/ 0 60000 65536"/>
                <a:gd name="T7" fmla="*/ 0 60000 65536"/>
                <a:gd name="T8" fmla="*/ 0 60000 65536"/>
                <a:gd name="T9" fmla="*/ 0 w 554"/>
                <a:gd name="T10" fmla="*/ 0 h 167"/>
                <a:gd name="T11" fmla="*/ 554 w 554"/>
                <a:gd name="T12" fmla="*/ 167 h 16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54" h="167">
                  <a:moveTo>
                    <a:pt x="0" y="10"/>
                  </a:moveTo>
                  <a:cubicBezTo>
                    <a:pt x="102" y="0"/>
                    <a:pt x="240" y="5"/>
                    <a:pt x="324" y="26"/>
                  </a:cubicBezTo>
                  <a:cubicBezTo>
                    <a:pt x="416" y="52"/>
                    <a:pt x="502" y="120"/>
                    <a:pt x="554" y="167"/>
                  </a:cubicBezTo>
                </a:path>
              </a:pathLst>
            </a:custGeom>
            <a:noFill/>
            <a:ln w="57150" cmpd="sng">
              <a:solidFill>
                <a:srgbClr val="FF3300"/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145" name="Group 357"/>
            <p:cNvGrpSpPr/>
            <p:nvPr/>
          </p:nvGrpSpPr>
          <p:grpSpPr bwMode="auto">
            <a:xfrm>
              <a:off x="2714625" y="5659438"/>
              <a:ext cx="565150" cy="293687"/>
              <a:chOff x="1871277" y="1576300"/>
              <a:chExt cx="1128371" cy="437861"/>
            </a:xfrm>
          </p:grpSpPr>
          <p:sp>
            <p:nvSpPr>
              <p:cNvPr id="1147" name="Oval 1146"/>
              <p:cNvSpPr>
                <a:spLocks noChangeArrowheads="1"/>
              </p:cNvSpPr>
              <p:nvPr/>
            </p:nvSpPr>
            <p:spPr bwMode="auto">
              <a:xfrm flipV="1">
                <a:off x="1874448" y="1694641"/>
                <a:ext cx="1125200" cy="319521"/>
              </a:xfrm>
              <a:prstGeom prst="ellipse">
                <a:avLst/>
              </a:prstGeom>
              <a:gradFill rotWithShape="1">
                <a:gsLst>
                  <a:gs pos="0">
                    <a:srgbClr val="262699"/>
                  </a:gs>
                  <a:gs pos="53000">
                    <a:srgbClr val="8585E0"/>
                  </a:gs>
                  <a:gs pos="100000">
                    <a:srgbClr val="262699"/>
                  </a:gs>
                </a:gsLst>
                <a:lin ang="0" scaled="1"/>
              </a:gradFill>
              <a:ln w="6350">
                <a:solidFill>
                  <a:srgbClr val="000000"/>
                </a:solidFill>
                <a:round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48" name="Rectangle 1147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1149" name="Oval 1148"/>
              <p:cNvSpPr>
                <a:spLocks noChangeArrowheads="1"/>
              </p:cNvSpPr>
              <p:nvPr/>
            </p:nvSpPr>
            <p:spPr bwMode="auto">
              <a:xfrm flipV="1">
                <a:off x="1871277" y="1576300"/>
                <a:ext cx="1125202" cy="319521"/>
              </a:xfrm>
              <a:prstGeom prst="ellipse">
                <a:avLst/>
              </a:prstGeom>
              <a:solidFill>
                <a:srgbClr val="BFBFBF"/>
              </a:solidFill>
              <a:ln w="6350">
                <a:solidFill>
                  <a:srgbClr val="000000"/>
                </a:solidFill>
                <a:round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50" name="Freeform 1149"/>
              <p:cNvSpPr/>
              <p:nvPr/>
            </p:nvSpPr>
            <p:spPr bwMode="auto">
              <a:xfrm>
                <a:off x="2159710" y="1673340"/>
                <a:ext cx="548337" cy="160944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1151" name="Freeform 1150"/>
              <p:cNvSpPr/>
              <p:nvPr/>
            </p:nvSpPr>
            <p:spPr bwMode="auto">
              <a:xfrm>
                <a:off x="2102657" y="1633104"/>
                <a:ext cx="662442" cy="111241"/>
              </a:xfrm>
              <a:custGeom>
                <a:avLst/>
                <a:gdLst>
                  <a:gd name="T0" fmla="*/ 0 w 3723451"/>
                  <a:gd name="T1" fmla="*/ 27215 h 932950"/>
                  <a:gd name="T2" fmla="*/ 116561 w 3723451"/>
                  <a:gd name="T3" fmla="*/ 321 h 932950"/>
                  <a:gd name="T4" fmla="*/ 330163 w 3723451"/>
                  <a:gd name="T5" fmla="*/ 62070 h 932950"/>
                  <a:gd name="T6" fmla="*/ 533941 w 3723451"/>
                  <a:gd name="T7" fmla="*/ 0 h 932950"/>
                  <a:gd name="T8" fmla="*/ 662442 w 3723451"/>
                  <a:gd name="T9" fmla="*/ 24700 h 932950"/>
                  <a:gd name="T10" fmla="*/ 566838 w 3723451"/>
                  <a:gd name="T11" fmla="*/ 55072 h 932950"/>
                  <a:gd name="T12" fmla="*/ 536057 w 3723451"/>
                  <a:gd name="T13" fmla="*/ 46883 h 932950"/>
                  <a:gd name="T14" fmla="*/ 333916 w 3723451"/>
                  <a:gd name="T15" fmla="*/ 111241 h 932950"/>
                  <a:gd name="T16" fmla="*/ 126604 w 3723451"/>
                  <a:gd name="T17" fmla="*/ 49251 h 932950"/>
                  <a:gd name="T18" fmla="*/ 93085 w 3723451"/>
                  <a:gd name="T19" fmla="*/ 55941 h 932950"/>
                  <a:gd name="T20" fmla="*/ 0 w 3723451"/>
                  <a:gd name="T21" fmla="*/ 27215 h 93295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262699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4999"/>
                  </a:srgb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52" name="Freeform 1151"/>
              <p:cNvSpPr/>
              <p:nvPr/>
            </p:nvSpPr>
            <p:spPr bwMode="auto">
              <a:xfrm>
                <a:off x="2536889" y="1727776"/>
                <a:ext cx="244059" cy="97040"/>
              </a:xfrm>
              <a:custGeom>
                <a:avLst/>
                <a:gdLst>
                  <a:gd name="T0" fmla="*/ 0 w 1366596"/>
                  <a:gd name="T1" fmla="*/ 0 h 809868"/>
                  <a:gd name="T2" fmla="*/ 244059 w 1366596"/>
                  <a:gd name="T3" fmla="*/ 74985 h 809868"/>
                  <a:gd name="T4" fmla="*/ 154488 w 1366596"/>
                  <a:gd name="T5" fmla="*/ 97040 h 809868"/>
                  <a:gd name="T6" fmla="*/ 822 w 1366596"/>
                  <a:gd name="T7" fmla="*/ 51277 h 809868"/>
                  <a:gd name="T8" fmla="*/ 0 w 1366596"/>
                  <a:gd name="T9" fmla="*/ 0 h 8098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262699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4999"/>
                  </a:srgb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53" name="Freeform 1152"/>
              <p:cNvSpPr/>
              <p:nvPr/>
            </p:nvSpPr>
            <p:spPr bwMode="auto">
              <a:xfrm>
                <a:off x="2089979" y="1730144"/>
                <a:ext cx="240888" cy="97039"/>
              </a:xfrm>
              <a:custGeom>
                <a:avLst/>
                <a:gdLst>
                  <a:gd name="T0" fmla="*/ 237599 w 1348191"/>
                  <a:gd name="T1" fmla="*/ 0 h 791462"/>
                  <a:gd name="T2" fmla="*/ 240888 w 1348191"/>
                  <a:gd name="T3" fmla="*/ 46827 h 791462"/>
                  <a:gd name="T4" fmla="*/ 87147 w 1348191"/>
                  <a:gd name="T5" fmla="*/ 97039 h 791462"/>
                  <a:gd name="T6" fmla="*/ 0 w 1348191"/>
                  <a:gd name="T7" fmla="*/ 75036 h 791462"/>
                  <a:gd name="T8" fmla="*/ 237599 w 1348191"/>
                  <a:gd name="T9" fmla="*/ 0 h 79146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262699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4999"/>
                  </a:srgb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cxnSp>
            <p:nvCxnSpPr>
              <p:cNvPr id="1154" name="Straight Connector 1153"/>
              <p:cNvCxnSpPr>
                <a:cxnSpLocks noChangeShapeType="1"/>
                <a:endCxn id="1149" idx="2"/>
              </p:cNvCxnSpPr>
              <p:nvPr/>
            </p:nvCxnSpPr>
            <p:spPr bwMode="auto">
              <a:xfrm flipH="1" flipV="1">
                <a:off x="1871277" y="1737244"/>
                <a:ext cx="3171" cy="123075"/>
              </a:xfrm>
              <a:prstGeom prst="line">
                <a:avLst/>
              </a:prstGeom>
              <a:noFill/>
              <a:ln w="6350">
                <a:solidFill>
                  <a:srgbClr val="000000"/>
                </a:solidFill>
                <a:round/>
              </a:ln>
              <a:effectLst>
                <a:outerShdw blurRad="40005" dist="19939" dir="5400000" algn="tl" rotWithShape="0">
                  <a:srgbClr val="80808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155" name="Straight Connector 1154"/>
              <p:cNvCxnSpPr>
                <a:cxnSpLocks noChangeShapeType="1"/>
              </p:cNvCxnSpPr>
              <p:nvPr/>
            </p:nvCxnSpPr>
            <p:spPr bwMode="auto">
              <a:xfrm flipH="1" flipV="1">
                <a:off x="2996479" y="1734878"/>
                <a:ext cx="3169" cy="123075"/>
              </a:xfrm>
              <a:prstGeom prst="line">
                <a:avLst/>
              </a:prstGeom>
              <a:noFill/>
              <a:ln w="6350">
                <a:solidFill>
                  <a:srgbClr val="000000"/>
                </a:solidFill>
                <a:round/>
              </a:ln>
              <a:effectLst>
                <a:outerShdw blurRad="40005" dist="19939" dir="5400000" algn="tl" rotWithShape="0">
                  <a:srgbClr val="80808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sp>
          <p:nvSpPr>
            <p:cNvPr id="1146" name="TextBox 282"/>
            <p:cNvSpPr txBox="1">
              <a:spLocks noChangeArrowheads="1"/>
            </p:cNvSpPr>
            <p:nvPr/>
          </p:nvSpPr>
          <p:spPr bwMode="auto">
            <a:xfrm>
              <a:off x="3068638" y="5862638"/>
              <a:ext cx="261937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3</a:t>
              </a: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1162" name="TextBox 6"/>
          <p:cNvSpPr txBox="1">
            <a:spLocks noChangeArrowheads="1"/>
          </p:cNvSpPr>
          <p:nvPr/>
        </p:nvSpPr>
        <p:spPr bwMode="auto">
          <a:xfrm>
            <a:off x="1946130" y="4850780"/>
            <a:ext cx="19923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values in arriving </a:t>
            </a:r>
            <a:endParaRPr kumimoji="0" lang="en-US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packet header</a:t>
            </a:r>
            <a:endParaRPr kumimoji="0" lang="en-US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1163" name="Group 1162"/>
          <p:cNvGrpSpPr/>
          <p:nvPr/>
        </p:nvGrpSpPr>
        <p:grpSpPr bwMode="auto">
          <a:xfrm>
            <a:off x="4390906" y="2898842"/>
            <a:ext cx="4051268" cy="2367063"/>
            <a:chOff x="-3855475" y="3644638"/>
            <a:chExt cx="4051268" cy="2367866"/>
          </a:xfrm>
        </p:grpSpPr>
        <p:cxnSp>
          <p:nvCxnSpPr>
            <p:cNvPr id="1164" name="Straight Arrow Connector 1163"/>
            <p:cNvCxnSpPr/>
            <p:nvPr/>
          </p:nvCxnSpPr>
          <p:spPr bwMode="auto">
            <a:xfrm>
              <a:off x="-3855475" y="3664699"/>
              <a:ext cx="0" cy="2094800"/>
            </a:xfrm>
            <a:prstGeom prst="straightConnector1">
              <a:avLst/>
            </a:prstGeom>
            <a:noFill/>
            <a:ln w="12700" cap="flat" cmpd="sng" algn="ctr">
              <a:solidFill>
                <a:srgbClr val="CC0000"/>
              </a:solidFill>
              <a:prstDash val="solid"/>
              <a:tailEnd type="triangle"/>
            </a:ln>
            <a:effectLst/>
          </p:spPr>
        </p:cxnSp>
        <p:cxnSp>
          <p:nvCxnSpPr>
            <p:cNvPr id="1165" name="Straight Arrow Connector 1164"/>
            <p:cNvCxnSpPr>
              <a:cxnSpLocks noChangeShapeType="1"/>
            </p:cNvCxnSpPr>
            <p:nvPr/>
          </p:nvCxnSpPr>
          <p:spPr bwMode="auto">
            <a:xfrm>
              <a:off x="-2818087" y="3658010"/>
              <a:ext cx="0" cy="2354494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66" name="Straight Arrow Connector 1165"/>
            <p:cNvCxnSpPr>
              <a:cxnSpLocks noChangeShapeType="1"/>
            </p:cNvCxnSpPr>
            <p:nvPr/>
          </p:nvCxnSpPr>
          <p:spPr bwMode="auto">
            <a:xfrm>
              <a:off x="-2006679" y="3655204"/>
              <a:ext cx="31396" cy="2331351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67" name="Straight Arrow Connector 1166"/>
            <p:cNvCxnSpPr>
              <a:cxnSpLocks noChangeShapeType="1"/>
            </p:cNvCxnSpPr>
            <p:nvPr/>
          </p:nvCxnSpPr>
          <p:spPr bwMode="auto">
            <a:xfrm>
              <a:off x="-817641" y="3644638"/>
              <a:ext cx="0" cy="2364624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68" name="Straight Arrow Connector 1167"/>
            <p:cNvCxnSpPr>
              <a:cxnSpLocks noChangeShapeType="1"/>
            </p:cNvCxnSpPr>
            <p:nvPr/>
          </p:nvCxnSpPr>
          <p:spPr bwMode="auto">
            <a:xfrm>
              <a:off x="195792" y="3690049"/>
              <a:ext cx="1" cy="2311566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54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 Layer: 4-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2000"/>
                                        <p:tgtEl>
                                          <p:spTgt spid="1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8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13148" y="158624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i="1" dirty="0">
                <a:solidFill>
                  <a:srgbClr val="CC0000"/>
                </a:solidFill>
              </a:rPr>
              <a:t>Why</a:t>
            </a:r>
            <a:r>
              <a:rPr lang="en-US" sz="3200" dirty="0">
                <a:solidFill>
                  <a:srgbClr val="CC0000"/>
                </a:solidFill>
              </a:rPr>
              <a:t> </a:t>
            </a:r>
            <a:r>
              <a:rPr lang="en-US" sz="3200" dirty="0"/>
              <a:t>a</a:t>
            </a:r>
            <a:r>
              <a:rPr lang="en-US" sz="3200" dirty="0">
                <a:solidFill>
                  <a:srgbClr val="CC0000"/>
                </a:solidFill>
              </a:rPr>
              <a:t> </a:t>
            </a:r>
            <a:r>
              <a:rPr lang="en-US" sz="3200" i="1" dirty="0">
                <a:solidFill>
                  <a:srgbClr val="CC0000"/>
                </a:solidFill>
              </a:rPr>
              <a:t>logically centralized </a:t>
            </a:r>
            <a:r>
              <a:rPr lang="en-US" sz="3200" dirty="0">
                <a:solidFill>
                  <a:srgbClr val="000000"/>
                </a:solidFill>
              </a:rPr>
              <a:t>control plane?</a:t>
            </a:r>
            <a:endParaRPr lang="en-US" sz="3200" dirty="0">
              <a:solidFill>
                <a:srgbClr val="000000"/>
              </a:solidFill>
            </a:endParaRPr>
          </a:p>
          <a:p>
            <a:pPr marL="635000" indent="-400050"/>
            <a:r>
              <a:rPr lang="en-US" dirty="0"/>
              <a:t>easier network management: avoid router misconfigurations, greater flexibility of traffic flows</a:t>
            </a:r>
            <a:endParaRPr lang="en-US" dirty="0"/>
          </a:p>
          <a:p>
            <a:pPr marL="635000" indent="-400050"/>
            <a:r>
              <a:rPr lang="en-US" dirty="0"/>
              <a:t>table-based forwarding (recall OpenFlow API) allows “programming” routers</a:t>
            </a:r>
            <a:endParaRPr lang="en-US" dirty="0"/>
          </a:p>
          <a:p>
            <a:pPr marL="1035050" lvl="1" indent="-176530"/>
            <a:r>
              <a:rPr lang="en-US" dirty="0"/>
              <a:t>centralized “programming” easier: compute tables centrally and distribute</a:t>
            </a:r>
            <a:endParaRPr lang="en-US" dirty="0"/>
          </a:p>
          <a:p>
            <a:pPr marL="1035050" lvl="1" indent="-176530"/>
            <a:r>
              <a:rPr lang="en-US" dirty="0"/>
              <a:t>distributed “programming” more difficult: compute tables as result of distributed algorithm (protocol) implemented in each-and-every router </a:t>
            </a:r>
            <a:endParaRPr lang="en-US" dirty="0"/>
          </a:p>
          <a:p>
            <a:pPr marL="635000" indent="-400050"/>
            <a:r>
              <a:rPr lang="en-US" dirty="0"/>
              <a:t>open (non-proprietary) implementation of control plane</a:t>
            </a:r>
            <a:endParaRPr lang="en-US" dirty="0"/>
          </a:p>
          <a:p>
            <a:pPr marL="977900" lvl="1" indent="-400050"/>
            <a:r>
              <a:rPr lang="en-US" dirty="0"/>
              <a:t>foster innovation: let 1000 flowers bloom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64139"/>
            <a:ext cx="10515600" cy="894622"/>
          </a:xfrm>
        </p:spPr>
        <p:txBody>
          <a:bodyPr>
            <a:normAutofit/>
          </a:bodyPr>
          <a:lstStyle/>
          <a:p>
            <a:r>
              <a:rPr lang="en-US" dirty="0"/>
              <a:t>Software defined networking (SDN)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Journey Inside℠: Curriculum for Microprocessor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0043" y="4454675"/>
            <a:ext cx="847596" cy="475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64139"/>
            <a:ext cx="10515600" cy="894622"/>
          </a:xfrm>
        </p:spPr>
        <p:txBody>
          <a:bodyPr>
            <a:normAutofit/>
          </a:bodyPr>
          <a:lstStyle/>
          <a:p>
            <a:r>
              <a:rPr lang="en-US" dirty="0"/>
              <a:t>SDN analogy: mainframe to PC revolution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1555315" y="5097880"/>
            <a:ext cx="3276600" cy="142192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pitchFamily="34" charset="-128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pitchFamily="34" charset="-128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pitchFamily="34" charset="-128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pitchFamily="34" charset="-128"/>
              </a:defRPr>
            </a:lvl9pPr>
          </a:lstStyle>
          <a:p>
            <a:pPr algn="ctr" defTabSz="91440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b="0" dirty="0">
                <a:solidFill>
                  <a:prstClr val="black"/>
                </a:solidFill>
                <a:latin typeface="+mn-lt"/>
              </a:rPr>
              <a:t>Vertically integrated</a:t>
            </a:r>
            <a:endParaRPr lang="en-US" sz="2400" b="0" dirty="0">
              <a:solidFill>
                <a:prstClr val="black"/>
              </a:solidFill>
              <a:latin typeface="+mn-lt"/>
            </a:endParaRPr>
          </a:p>
          <a:p>
            <a:pPr algn="ctr" defTabSz="91440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b="0" dirty="0">
                <a:solidFill>
                  <a:prstClr val="black"/>
                </a:solidFill>
                <a:latin typeface="+mn-lt"/>
              </a:rPr>
              <a:t>Closed, proprietary</a:t>
            </a:r>
            <a:endParaRPr lang="en-US" sz="2400" b="0" dirty="0">
              <a:solidFill>
                <a:prstClr val="black"/>
              </a:solidFill>
              <a:latin typeface="+mn-lt"/>
            </a:endParaRPr>
          </a:p>
          <a:p>
            <a:pPr algn="ctr" defTabSz="91440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b="0" dirty="0">
                <a:solidFill>
                  <a:prstClr val="black"/>
                </a:solidFill>
                <a:latin typeface="+mn-lt"/>
              </a:rPr>
              <a:t>Slow innovation</a:t>
            </a:r>
            <a:endParaRPr lang="en-US" sz="2400" b="0" dirty="0">
              <a:solidFill>
                <a:prstClr val="black"/>
              </a:solidFill>
              <a:latin typeface="+mn-lt"/>
            </a:endParaRPr>
          </a:p>
          <a:p>
            <a:pPr algn="ctr" defTabSz="91440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b="0" dirty="0">
                <a:solidFill>
                  <a:prstClr val="black"/>
                </a:solidFill>
                <a:latin typeface="+mn-lt"/>
              </a:rPr>
              <a:t>Small industry</a:t>
            </a:r>
            <a:endParaRPr lang="en-US" sz="2400" b="0" dirty="0">
              <a:solidFill>
                <a:prstClr val="black"/>
              </a:solidFill>
              <a:latin typeface="+mn-lt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9" t="1500" r="3650" b="5499"/>
          <a:stretch>
            <a:fillRect/>
          </a:stretch>
        </p:blipFill>
        <p:spPr bwMode="auto">
          <a:xfrm>
            <a:off x="1971094" y="1538451"/>
            <a:ext cx="2496173" cy="351733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ounded Rectangle 8"/>
          <p:cNvSpPr/>
          <p:nvPr/>
        </p:nvSpPr>
        <p:spPr>
          <a:xfrm>
            <a:off x="2212931" y="2734793"/>
            <a:ext cx="1905000" cy="965200"/>
          </a:xfrm>
          <a:prstGeom prst="roundRect">
            <a:avLst/>
          </a:prstGeom>
          <a:solidFill>
            <a:srgbClr val="00009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prstClr val="white"/>
                </a:solidFill>
                <a:latin typeface="+mj-lt"/>
                <a:ea typeface="MS PGothic" panose="020B0600070205080204" pitchFamily="34" charset="-128"/>
                <a:cs typeface="MS PGothic" panose="020B0600070205080204" pitchFamily="34" charset="-128"/>
              </a:rPr>
              <a:t>Specialized</a:t>
            </a:r>
            <a:endParaRPr lang="en-US" sz="2000" b="1" dirty="0">
              <a:solidFill>
                <a:prstClr val="white"/>
              </a:solidFill>
              <a:latin typeface="+mj-lt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prstClr val="white"/>
                </a:solidFill>
                <a:latin typeface="+mj-lt"/>
                <a:ea typeface="MS PGothic" panose="020B0600070205080204" pitchFamily="34" charset="-128"/>
                <a:cs typeface="MS PGothic" panose="020B0600070205080204" pitchFamily="34" charset="-128"/>
              </a:rPr>
              <a:t>Operating</a:t>
            </a:r>
            <a:endParaRPr lang="en-US" sz="2000" b="1" dirty="0">
              <a:solidFill>
                <a:prstClr val="white"/>
              </a:solidFill>
              <a:latin typeface="+mj-lt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prstClr val="white"/>
                </a:solidFill>
                <a:latin typeface="+mj-lt"/>
                <a:ea typeface="MS PGothic" panose="020B0600070205080204" pitchFamily="34" charset="-128"/>
                <a:cs typeface="MS PGothic" panose="020B0600070205080204" pitchFamily="34" charset="-128"/>
              </a:rPr>
              <a:t>System</a:t>
            </a:r>
            <a:endParaRPr lang="en-US" sz="2000" b="1" dirty="0">
              <a:solidFill>
                <a:prstClr val="white"/>
              </a:solidFill>
              <a:latin typeface="+mj-lt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2212931" y="3776193"/>
            <a:ext cx="1905000" cy="838200"/>
          </a:xfrm>
          <a:prstGeom prst="roundRect">
            <a:avLst/>
          </a:prstGeom>
          <a:solidFill>
            <a:srgbClr val="00009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prstClr val="white"/>
                </a:solidFill>
                <a:latin typeface="+mj-lt"/>
                <a:ea typeface="MS PGothic" panose="020B0600070205080204" pitchFamily="34" charset="-128"/>
                <a:cs typeface="MS PGothic" panose="020B0600070205080204" pitchFamily="34" charset="-128"/>
              </a:rPr>
              <a:t>Specialized</a:t>
            </a:r>
            <a:endParaRPr lang="en-US" sz="2000" b="1" dirty="0">
              <a:solidFill>
                <a:prstClr val="white"/>
              </a:solidFill>
              <a:latin typeface="+mj-lt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prstClr val="white"/>
                </a:solidFill>
                <a:latin typeface="+mj-lt"/>
                <a:ea typeface="MS PGothic" panose="020B0600070205080204" pitchFamily="34" charset="-128"/>
                <a:cs typeface="MS PGothic" panose="020B0600070205080204" pitchFamily="34" charset="-128"/>
              </a:rPr>
              <a:t>Hardware</a:t>
            </a:r>
            <a:endParaRPr lang="en-US" sz="2000" b="1" dirty="0">
              <a:solidFill>
                <a:prstClr val="white"/>
              </a:solidFill>
              <a:latin typeface="+mj-lt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grpSp>
        <p:nvGrpSpPr>
          <p:cNvPr id="11" name="Group 47"/>
          <p:cNvGrpSpPr/>
          <p:nvPr/>
        </p:nvGrpSpPr>
        <p:grpSpPr bwMode="auto">
          <a:xfrm>
            <a:off x="7244562" y="1743791"/>
            <a:ext cx="3048000" cy="417900"/>
            <a:chOff x="5334000" y="1371600"/>
            <a:chExt cx="3657600" cy="685800"/>
          </a:xfrm>
        </p:grpSpPr>
        <p:sp>
          <p:nvSpPr>
            <p:cNvPr id="12" name="Rounded Rectangle 11"/>
            <p:cNvSpPr/>
            <p:nvPr/>
          </p:nvSpPr>
          <p:spPr bwMode="auto">
            <a:xfrm>
              <a:off x="8382000" y="1371600"/>
              <a:ext cx="609600" cy="685800"/>
            </a:xfrm>
            <a:prstGeom prst="roundRect">
              <a:avLst/>
            </a:prstGeom>
            <a:solidFill>
              <a:srgbClr val="FFCC66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600" b="1" dirty="0">
                  <a:solidFill>
                    <a:srgbClr val="FFCC66"/>
                  </a:solidFill>
                  <a:latin typeface="Calibri" panose="020F0502020204030204"/>
                </a:rPr>
                <a:t>App</a:t>
              </a:r>
              <a:endParaRPr lang="en-US" sz="1600" b="1" dirty="0">
                <a:solidFill>
                  <a:srgbClr val="FFCC66"/>
                </a:solidFill>
                <a:latin typeface="Calibri" panose="020F0502020204030204"/>
              </a:endParaRP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8077200" y="1371600"/>
              <a:ext cx="609600" cy="685800"/>
            </a:xfrm>
            <a:prstGeom prst="roundRect">
              <a:avLst/>
            </a:prstGeom>
            <a:solidFill>
              <a:srgbClr val="FFCC66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600" b="1" dirty="0">
                  <a:solidFill>
                    <a:srgbClr val="FFCC66"/>
                  </a:solidFill>
                  <a:latin typeface="Calibri" panose="020F0502020204030204"/>
                </a:rPr>
                <a:t>App</a:t>
              </a:r>
              <a:endParaRPr lang="en-US" sz="1600" b="1" dirty="0">
                <a:solidFill>
                  <a:srgbClr val="FFCC66"/>
                </a:solidFill>
                <a:latin typeface="Calibri" panose="020F0502020204030204"/>
              </a:endParaRPr>
            </a:p>
          </p:txBody>
        </p:sp>
        <p:sp>
          <p:nvSpPr>
            <p:cNvPr id="14" name="Rounded Rectangle 13"/>
            <p:cNvSpPr/>
            <p:nvPr/>
          </p:nvSpPr>
          <p:spPr bwMode="auto">
            <a:xfrm>
              <a:off x="7772400" y="1371600"/>
              <a:ext cx="609600" cy="685800"/>
            </a:xfrm>
            <a:prstGeom prst="roundRect">
              <a:avLst/>
            </a:prstGeom>
            <a:solidFill>
              <a:srgbClr val="FFCC66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600" b="1" dirty="0">
                  <a:solidFill>
                    <a:srgbClr val="FFCC66"/>
                  </a:solidFill>
                  <a:latin typeface="Calibri" panose="020F0502020204030204"/>
                </a:rPr>
                <a:t>App</a:t>
              </a:r>
              <a:endParaRPr lang="en-US" sz="1600" b="1" dirty="0">
                <a:solidFill>
                  <a:srgbClr val="FFCC66"/>
                </a:solidFill>
                <a:latin typeface="Calibri" panose="020F0502020204030204"/>
              </a:endParaRPr>
            </a:p>
          </p:txBody>
        </p:sp>
        <p:sp>
          <p:nvSpPr>
            <p:cNvPr id="15" name="Rounded Rectangle 14"/>
            <p:cNvSpPr/>
            <p:nvPr/>
          </p:nvSpPr>
          <p:spPr bwMode="auto">
            <a:xfrm>
              <a:off x="7467600" y="1371600"/>
              <a:ext cx="609600" cy="685800"/>
            </a:xfrm>
            <a:prstGeom prst="roundRect">
              <a:avLst/>
            </a:prstGeom>
            <a:solidFill>
              <a:srgbClr val="FFCC66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600" b="1" dirty="0">
                  <a:solidFill>
                    <a:srgbClr val="FFCC66"/>
                  </a:solidFill>
                  <a:latin typeface="Calibri" panose="020F0502020204030204"/>
                </a:rPr>
                <a:t>App</a:t>
              </a:r>
              <a:endParaRPr lang="en-US" sz="1600" b="1" dirty="0">
                <a:solidFill>
                  <a:srgbClr val="FFCC66"/>
                </a:solidFill>
                <a:latin typeface="Calibri" panose="020F0502020204030204"/>
              </a:endParaRPr>
            </a:p>
          </p:txBody>
        </p:sp>
        <p:sp>
          <p:nvSpPr>
            <p:cNvPr id="16" name="Rounded Rectangle 15"/>
            <p:cNvSpPr/>
            <p:nvPr/>
          </p:nvSpPr>
          <p:spPr bwMode="auto">
            <a:xfrm>
              <a:off x="7162800" y="1371600"/>
              <a:ext cx="609600" cy="685800"/>
            </a:xfrm>
            <a:prstGeom prst="roundRect">
              <a:avLst/>
            </a:prstGeom>
            <a:solidFill>
              <a:srgbClr val="FFCC66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600" b="1" dirty="0">
                  <a:solidFill>
                    <a:srgbClr val="FFCC66"/>
                  </a:solidFill>
                  <a:latin typeface="Calibri" panose="020F0502020204030204"/>
                </a:rPr>
                <a:t>App</a:t>
              </a:r>
              <a:endParaRPr lang="en-US" sz="1600" b="1" dirty="0">
                <a:solidFill>
                  <a:srgbClr val="FFCC66"/>
                </a:solidFill>
                <a:latin typeface="Calibri" panose="020F0502020204030204"/>
              </a:endParaRPr>
            </a:p>
          </p:txBody>
        </p:sp>
        <p:sp>
          <p:nvSpPr>
            <p:cNvPr id="17" name="Rounded Rectangle 16"/>
            <p:cNvSpPr/>
            <p:nvPr/>
          </p:nvSpPr>
          <p:spPr bwMode="auto">
            <a:xfrm>
              <a:off x="6858000" y="1371600"/>
              <a:ext cx="609600" cy="685800"/>
            </a:xfrm>
            <a:prstGeom prst="roundRect">
              <a:avLst/>
            </a:prstGeom>
            <a:solidFill>
              <a:srgbClr val="FFCC66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600" b="1" dirty="0">
                  <a:solidFill>
                    <a:srgbClr val="FFCC66"/>
                  </a:solidFill>
                  <a:latin typeface="Calibri" panose="020F0502020204030204"/>
                </a:rPr>
                <a:t>App</a:t>
              </a:r>
              <a:endParaRPr lang="en-US" sz="1600" b="1" dirty="0">
                <a:solidFill>
                  <a:srgbClr val="FFCC66"/>
                </a:solidFill>
                <a:latin typeface="Calibri" panose="020F0502020204030204"/>
              </a:endParaRPr>
            </a:p>
          </p:txBody>
        </p:sp>
        <p:sp>
          <p:nvSpPr>
            <p:cNvPr id="18" name="Rounded Rectangle 17"/>
            <p:cNvSpPr/>
            <p:nvPr/>
          </p:nvSpPr>
          <p:spPr bwMode="auto">
            <a:xfrm>
              <a:off x="6553200" y="1371600"/>
              <a:ext cx="609600" cy="685800"/>
            </a:xfrm>
            <a:prstGeom prst="roundRect">
              <a:avLst/>
            </a:prstGeom>
            <a:solidFill>
              <a:srgbClr val="FFCC66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600" b="1" dirty="0">
                  <a:solidFill>
                    <a:srgbClr val="FFCC66"/>
                  </a:solidFill>
                  <a:latin typeface="Calibri" panose="020F0502020204030204"/>
                </a:rPr>
                <a:t>App</a:t>
              </a:r>
              <a:endParaRPr lang="en-US" sz="1600" b="1" dirty="0">
                <a:solidFill>
                  <a:srgbClr val="FFCC66"/>
                </a:solidFill>
                <a:latin typeface="Calibri" panose="020F0502020204030204"/>
              </a:endParaRPr>
            </a:p>
          </p:txBody>
        </p:sp>
        <p:sp>
          <p:nvSpPr>
            <p:cNvPr id="19" name="Rounded Rectangle 18"/>
            <p:cNvSpPr/>
            <p:nvPr/>
          </p:nvSpPr>
          <p:spPr bwMode="auto">
            <a:xfrm>
              <a:off x="6248400" y="1371600"/>
              <a:ext cx="609600" cy="685800"/>
            </a:xfrm>
            <a:prstGeom prst="roundRect">
              <a:avLst/>
            </a:prstGeom>
            <a:solidFill>
              <a:srgbClr val="FFCC66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600" b="1" dirty="0">
                  <a:solidFill>
                    <a:srgbClr val="FFCC66"/>
                  </a:solidFill>
                  <a:latin typeface="Calibri" panose="020F0502020204030204"/>
                </a:rPr>
                <a:t>App</a:t>
              </a:r>
              <a:endParaRPr lang="en-US" sz="1600" b="1" dirty="0">
                <a:solidFill>
                  <a:srgbClr val="FFCC66"/>
                </a:solidFill>
                <a:latin typeface="Calibri" panose="020F0502020204030204"/>
              </a:endParaRPr>
            </a:p>
          </p:txBody>
        </p:sp>
        <p:sp>
          <p:nvSpPr>
            <p:cNvPr id="20" name="Rounded Rectangle 19"/>
            <p:cNvSpPr/>
            <p:nvPr/>
          </p:nvSpPr>
          <p:spPr bwMode="auto">
            <a:xfrm>
              <a:off x="5943600" y="1371600"/>
              <a:ext cx="609600" cy="685800"/>
            </a:xfrm>
            <a:prstGeom prst="roundRect">
              <a:avLst/>
            </a:prstGeom>
            <a:solidFill>
              <a:srgbClr val="FFCC66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600" b="1" dirty="0">
                  <a:solidFill>
                    <a:srgbClr val="FFCC66"/>
                  </a:solidFill>
                  <a:latin typeface="Calibri" panose="020F0502020204030204"/>
                </a:rPr>
                <a:t>App</a:t>
              </a:r>
              <a:endParaRPr lang="en-US" sz="1600" b="1" dirty="0">
                <a:solidFill>
                  <a:srgbClr val="FFCC66"/>
                </a:solidFill>
                <a:latin typeface="Calibri" panose="020F0502020204030204"/>
              </a:endParaRPr>
            </a:p>
          </p:txBody>
        </p:sp>
        <p:sp>
          <p:nvSpPr>
            <p:cNvPr id="21" name="Rounded Rectangle 20"/>
            <p:cNvSpPr/>
            <p:nvPr/>
          </p:nvSpPr>
          <p:spPr bwMode="auto">
            <a:xfrm>
              <a:off x="5638800" y="1371600"/>
              <a:ext cx="609600" cy="685800"/>
            </a:xfrm>
            <a:prstGeom prst="roundRect">
              <a:avLst/>
            </a:prstGeom>
            <a:solidFill>
              <a:srgbClr val="FFCC66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600" b="1" dirty="0">
                  <a:solidFill>
                    <a:srgbClr val="FFCC66"/>
                  </a:solidFill>
                  <a:latin typeface="Calibri" panose="020F0502020204030204"/>
                </a:rPr>
                <a:t>App</a:t>
              </a:r>
              <a:endParaRPr lang="en-US" sz="1600" b="1" dirty="0">
                <a:solidFill>
                  <a:srgbClr val="FFCC66"/>
                </a:solidFill>
                <a:latin typeface="Calibri" panose="020F0502020204030204"/>
              </a:endParaRPr>
            </a:p>
          </p:txBody>
        </p:sp>
        <p:sp>
          <p:nvSpPr>
            <p:cNvPr id="22" name="Rounded Rectangle 21"/>
            <p:cNvSpPr/>
            <p:nvPr/>
          </p:nvSpPr>
          <p:spPr bwMode="auto">
            <a:xfrm>
              <a:off x="5334000" y="1371600"/>
              <a:ext cx="914400" cy="685800"/>
            </a:xfrm>
            <a:prstGeom prst="roundRect">
              <a:avLst/>
            </a:prstGeom>
            <a:solidFill>
              <a:srgbClr val="FFCC66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400" b="1" dirty="0">
                  <a:solidFill>
                    <a:prstClr val="black"/>
                  </a:solidFill>
                  <a:latin typeface="Calibri" panose="020F0502020204030204"/>
                </a:rPr>
                <a:t>App</a:t>
              </a:r>
              <a:endParaRPr lang="en-US" sz="1400" b="1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23" name="Rounded Rectangle 22"/>
          <p:cNvSpPr/>
          <p:nvPr/>
        </p:nvSpPr>
        <p:spPr>
          <a:xfrm>
            <a:off x="2212931" y="1896593"/>
            <a:ext cx="1905000" cy="736600"/>
          </a:xfrm>
          <a:prstGeom prst="roundRect">
            <a:avLst/>
          </a:prstGeom>
          <a:solidFill>
            <a:srgbClr val="00009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prstClr val="white"/>
                </a:solidFill>
                <a:latin typeface="+mj-lt"/>
                <a:ea typeface="MS PGothic" panose="020B0600070205080204" pitchFamily="34" charset="-128"/>
                <a:cs typeface="MS PGothic" panose="020B0600070205080204" pitchFamily="34" charset="-128"/>
              </a:rPr>
              <a:t>Specialized</a:t>
            </a:r>
            <a:endParaRPr lang="en-US" sz="2000" b="1" dirty="0">
              <a:solidFill>
                <a:prstClr val="white"/>
              </a:solidFill>
              <a:latin typeface="+mj-lt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prstClr val="white"/>
                </a:solidFill>
                <a:latin typeface="+mj-lt"/>
                <a:ea typeface="MS PGothic" panose="020B0600070205080204" pitchFamily="34" charset="-128"/>
                <a:cs typeface="MS PGothic" panose="020B0600070205080204" pitchFamily="34" charset="-128"/>
              </a:rPr>
              <a:t>Applications</a:t>
            </a:r>
            <a:endParaRPr lang="en-US" sz="2000" b="1" dirty="0">
              <a:solidFill>
                <a:prstClr val="white"/>
              </a:solidFill>
              <a:latin typeface="+mj-lt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sp>
        <p:nvSpPr>
          <p:cNvPr id="24" name="TextBox 23"/>
          <p:cNvSpPr txBox="1">
            <a:spLocks noChangeArrowheads="1"/>
          </p:cNvSpPr>
          <p:nvPr/>
        </p:nvSpPr>
        <p:spPr bwMode="auto">
          <a:xfrm>
            <a:off x="6685766" y="5101088"/>
            <a:ext cx="4172211" cy="1421928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pitchFamily="34" charset="-128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pitchFamily="34" charset="-128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pitchFamily="34" charset="-128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pitchFamily="34" charset="-128"/>
              </a:defRPr>
            </a:lvl9pPr>
          </a:lstStyle>
          <a:p>
            <a:pPr algn="ctr" defTabSz="91440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b="0" dirty="0">
                <a:solidFill>
                  <a:prstClr val="black"/>
                </a:solidFill>
                <a:latin typeface="+mn-lt"/>
              </a:rPr>
              <a:t>Horizontal</a:t>
            </a:r>
            <a:endParaRPr lang="en-US" sz="2400" b="0" dirty="0">
              <a:solidFill>
                <a:prstClr val="black"/>
              </a:solidFill>
              <a:latin typeface="+mn-lt"/>
            </a:endParaRPr>
          </a:p>
          <a:p>
            <a:pPr algn="ctr" defTabSz="91440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b="0" dirty="0">
                <a:solidFill>
                  <a:prstClr val="black"/>
                </a:solidFill>
                <a:latin typeface="+mn-lt"/>
              </a:rPr>
              <a:t>Open interfaces</a:t>
            </a:r>
            <a:endParaRPr lang="en-US" sz="2400" b="0" dirty="0">
              <a:solidFill>
                <a:prstClr val="black"/>
              </a:solidFill>
              <a:latin typeface="+mn-lt"/>
            </a:endParaRPr>
          </a:p>
          <a:p>
            <a:pPr algn="ctr" defTabSz="91440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b="0" dirty="0">
                <a:solidFill>
                  <a:prstClr val="black"/>
                </a:solidFill>
                <a:latin typeface="+mn-lt"/>
              </a:rPr>
              <a:t>Rapid innovation</a:t>
            </a:r>
            <a:endParaRPr lang="en-US" sz="2400" b="0" dirty="0">
              <a:solidFill>
                <a:prstClr val="black"/>
              </a:solidFill>
              <a:latin typeface="+mn-lt"/>
            </a:endParaRPr>
          </a:p>
          <a:p>
            <a:pPr algn="ctr" defTabSz="91440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b="0" dirty="0">
                <a:solidFill>
                  <a:prstClr val="black"/>
                </a:solidFill>
                <a:latin typeface="+mn-lt"/>
              </a:rPr>
              <a:t>Huge industry</a:t>
            </a:r>
            <a:endParaRPr lang="en-US" sz="2400" b="0" dirty="0">
              <a:solidFill>
                <a:prstClr val="black"/>
              </a:solidFill>
              <a:latin typeface="+mn-lt"/>
            </a:endParaRPr>
          </a:p>
        </p:txBody>
      </p:sp>
      <p:grpSp>
        <p:nvGrpSpPr>
          <p:cNvPr id="26" name="Group 56"/>
          <p:cNvGrpSpPr/>
          <p:nvPr/>
        </p:nvGrpSpPr>
        <p:grpSpPr bwMode="auto">
          <a:xfrm>
            <a:off x="7513486" y="3922880"/>
            <a:ext cx="2532996" cy="1044813"/>
            <a:chOff x="5308190" y="3212068"/>
            <a:chExt cx="3212311" cy="1359931"/>
          </a:xfrm>
        </p:grpSpPr>
        <p:sp>
          <p:nvSpPr>
            <p:cNvPr id="27" name="Rounded Rectangle 26"/>
            <p:cNvSpPr/>
            <p:nvPr/>
          </p:nvSpPr>
          <p:spPr bwMode="auto">
            <a:xfrm>
              <a:off x="6096000" y="3874196"/>
              <a:ext cx="2424501" cy="697803"/>
            </a:xfrm>
            <a:prstGeom prst="roundRect">
              <a:avLst/>
            </a:prstGeom>
            <a:solidFill>
              <a:srgbClr val="000090"/>
            </a:soli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600" b="1" dirty="0">
                  <a:solidFill>
                    <a:prstClr val="white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rPr>
                <a:t>Microprocessor</a:t>
              </a:r>
              <a:endParaRPr lang="en-US" sz="1600" b="1" dirty="0">
                <a:solidFill>
                  <a:prstClr val="white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endParaRPr>
            </a:p>
          </p:txBody>
        </p:sp>
        <p:grpSp>
          <p:nvGrpSpPr>
            <p:cNvPr id="29" name="Group 51"/>
            <p:cNvGrpSpPr/>
            <p:nvPr/>
          </p:nvGrpSpPr>
          <p:grpSpPr bwMode="auto">
            <a:xfrm>
              <a:off x="5308190" y="3212068"/>
              <a:ext cx="3121640" cy="440663"/>
              <a:chOff x="5384390" y="3200400"/>
              <a:chExt cx="3121640" cy="440663"/>
            </a:xfrm>
          </p:grpSpPr>
          <p:cxnSp>
            <p:nvCxnSpPr>
              <p:cNvPr id="30" name="Straight Connector 29"/>
              <p:cNvCxnSpPr/>
              <p:nvPr/>
            </p:nvCxnSpPr>
            <p:spPr>
              <a:xfrm>
                <a:off x="5384390" y="3424423"/>
                <a:ext cx="3121640" cy="450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TextBox 23"/>
              <p:cNvSpPr txBox="1">
                <a:spLocks noChangeArrowheads="1"/>
              </p:cNvSpPr>
              <p:nvPr/>
            </p:nvSpPr>
            <p:spPr bwMode="auto">
              <a:xfrm>
                <a:off x="5761913" y="3200400"/>
                <a:ext cx="2465881" cy="4406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wrap="square">
                <a:spAutoFit/>
              </a:bodyPr>
              <a:lstStyle>
                <a:lvl1pPr eaLnBrk="0" hangingPunct="0"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37931725" indent="-37474525" eaLnBrk="0" hangingPunct="0"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pitchFamily="34" charset="-128"/>
                  </a:defRPr>
                </a:lvl2pPr>
                <a:lvl3pPr eaLnBrk="0" hangingPunct="0"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pitchFamily="34" charset="-128"/>
                  </a:defRPr>
                </a:lvl3pPr>
                <a:lvl4pPr eaLnBrk="0" hangingPunct="0"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pitchFamily="34" charset="-128"/>
                  </a:defRPr>
                </a:lvl4pPr>
                <a:lvl5pPr eaLnBrk="0" hangingPunct="0"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pitchFamily="34" charset="-128"/>
                  </a:defRPr>
                </a:lvl9pPr>
              </a:lstStyle>
              <a:p>
                <a:pPr algn="ctr" defTabSz="914400"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 dirty="0">
                    <a:solidFill>
                      <a:prstClr val="black"/>
                    </a:solidFill>
                    <a:latin typeface="Arial" panose="020B0604020202020204" pitchFamily="34" charset="0"/>
                  </a:rPr>
                  <a:t>Open Interface</a:t>
                </a:r>
                <a:endParaRPr lang="en-US" sz="1600" dirty="0">
                  <a:solidFill>
                    <a:prstClr val="black"/>
                  </a:solidFill>
                  <a:latin typeface="Arial" panose="020B0604020202020204" pitchFamily="34" charset="0"/>
                </a:endParaRPr>
              </a:p>
            </p:txBody>
          </p:sp>
        </p:grpSp>
      </p:grpSp>
      <p:sp>
        <p:nvSpPr>
          <p:cNvPr id="42" name="TextBox 41"/>
          <p:cNvSpPr txBox="1"/>
          <p:nvPr/>
        </p:nvSpPr>
        <p:spPr>
          <a:xfrm>
            <a:off x="152871" y="6550399"/>
            <a:ext cx="22544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* Slide  courtesy: N. McKeown</a:t>
            </a:r>
            <a:endParaRPr lang="en-US" sz="1200" dirty="0"/>
          </a:p>
        </p:txBody>
      </p:sp>
      <p:grpSp>
        <p:nvGrpSpPr>
          <p:cNvPr id="53" name="Group 52"/>
          <p:cNvGrpSpPr/>
          <p:nvPr/>
        </p:nvGrpSpPr>
        <p:grpSpPr>
          <a:xfrm>
            <a:off x="7027102" y="2344247"/>
            <a:ext cx="3575135" cy="1597091"/>
            <a:chOff x="6751530" y="2043623"/>
            <a:chExt cx="3575135" cy="1597091"/>
          </a:xfrm>
        </p:grpSpPr>
        <p:sp>
          <p:nvSpPr>
            <p:cNvPr id="36" name="TextBox 23"/>
            <p:cNvSpPr txBox="1">
              <a:spLocks noChangeArrowheads="1"/>
            </p:cNvSpPr>
            <p:nvPr/>
          </p:nvSpPr>
          <p:spPr bwMode="auto">
            <a:xfrm>
              <a:off x="7864926" y="2718201"/>
              <a:ext cx="412292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pitchFamily="34" charset="-128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pitchFamily="34" charset="-128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pitchFamily="34" charset="-128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pitchFamily="34" charset="-128"/>
                </a:defRPr>
              </a:lvl9pPr>
            </a:lstStyle>
            <a:p>
              <a:pPr algn="ctr" defTabSz="914400"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lang="en-US" b="0" i="1" dirty="0">
                  <a:solidFill>
                    <a:prstClr val="black"/>
                  </a:solidFill>
                  <a:latin typeface="+mn-lt"/>
                </a:rPr>
                <a:t>or</a:t>
              </a:r>
              <a:endParaRPr lang="en-US" b="0" i="1" dirty="0">
                <a:solidFill>
                  <a:prstClr val="black"/>
                </a:solidFill>
                <a:latin typeface="+mn-lt"/>
              </a:endParaRPr>
            </a:p>
          </p:txBody>
        </p:sp>
        <p:sp>
          <p:nvSpPr>
            <p:cNvPr id="37" name="TextBox 24"/>
            <p:cNvSpPr txBox="1">
              <a:spLocks noChangeArrowheads="1"/>
            </p:cNvSpPr>
            <p:nvPr/>
          </p:nvSpPr>
          <p:spPr bwMode="auto">
            <a:xfrm>
              <a:off x="9007926" y="2706533"/>
              <a:ext cx="412292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pitchFamily="34" charset="-128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pitchFamily="34" charset="-128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pitchFamily="34" charset="-128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pitchFamily="34" charset="-128"/>
                </a:defRPr>
              </a:lvl9pPr>
            </a:lstStyle>
            <a:p>
              <a:pPr algn="ctr" defTabSz="914400"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prstClr val="black"/>
                  </a:solidFill>
                  <a:latin typeface="+mn-lt"/>
                </a:rPr>
                <a:t>or</a:t>
              </a:r>
              <a:endParaRPr lang="en-US" dirty="0">
                <a:solidFill>
                  <a:prstClr val="black"/>
                </a:solidFill>
                <a:latin typeface="+mn-lt"/>
              </a:endParaRPr>
            </a:p>
          </p:txBody>
        </p:sp>
        <p:grpSp>
          <p:nvGrpSpPr>
            <p:cNvPr id="38" name="Group 52"/>
            <p:cNvGrpSpPr/>
            <p:nvPr/>
          </p:nvGrpSpPr>
          <p:grpSpPr bwMode="auto">
            <a:xfrm>
              <a:off x="7216411" y="2043623"/>
              <a:ext cx="2590800" cy="338554"/>
              <a:chOff x="5806858" y="3260868"/>
              <a:chExt cx="2590800" cy="338554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>
                <a:off x="5806858" y="3427413"/>
                <a:ext cx="2590800" cy="158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TextBox 23"/>
              <p:cNvSpPr txBox="1">
                <a:spLocks noChangeArrowheads="1"/>
              </p:cNvSpPr>
              <p:nvPr/>
            </p:nvSpPr>
            <p:spPr bwMode="auto">
              <a:xfrm>
                <a:off x="6287547" y="3260868"/>
                <a:ext cx="1621357" cy="33855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37931725" indent="-37474525" eaLnBrk="0" hangingPunct="0"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pitchFamily="34" charset="-128"/>
                  </a:defRPr>
                </a:lvl2pPr>
                <a:lvl3pPr eaLnBrk="0" hangingPunct="0"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pitchFamily="34" charset="-128"/>
                  </a:defRPr>
                </a:lvl3pPr>
                <a:lvl4pPr eaLnBrk="0" hangingPunct="0"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pitchFamily="34" charset="-128"/>
                  </a:defRPr>
                </a:lvl4pPr>
                <a:lvl5pPr eaLnBrk="0" hangingPunct="0"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pitchFamily="34" charset="-128"/>
                  </a:defRPr>
                </a:lvl9pPr>
              </a:lstStyle>
              <a:p>
                <a:pPr algn="ctr" defTabSz="914400"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 dirty="0">
                    <a:solidFill>
                      <a:prstClr val="black"/>
                    </a:solidFill>
                    <a:latin typeface="Arial" panose="020B0604020202020204" pitchFamily="34" charset="0"/>
                  </a:rPr>
                  <a:t>Open Interface</a:t>
                </a:r>
                <a:endParaRPr lang="en-US" sz="1600" dirty="0">
                  <a:solidFill>
                    <a:prstClr val="black"/>
                  </a:solidFill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>
              <a:off x="6751530" y="2505206"/>
              <a:ext cx="1060162" cy="1108367"/>
              <a:chOff x="6914368" y="2467628"/>
              <a:chExt cx="1060162" cy="1108367"/>
            </a:xfrm>
          </p:grpSpPr>
          <p:pic>
            <p:nvPicPr>
              <p:cNvPr id="44" name="Picture 4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30000" y="2467628"/>
                <a:ext cx="1026811" cy="788444"/>
              </a:xfrm>
              <a:prstGeom prst="rect">
                <a:avLst/>
              </a:prstGeom>
            </p:spPr>
          </p:pic>
          <p:sp>
            <p:nvSpPr>
              <p:cNvPr id="47" name="TextBox 46"/>
              <p:cNvSpPr txBox="1"/>
              <p:nvPr/>
            </p:nvSpPr>
            <p:spPr>
              <a:xfrm>
                <a:off x="6914368" y="3206663"/>
                <a:ext cx="10601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Windows</a:t>
                </a:r>
                <a:endParaRPr lang="en-US" dirty="0"/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8166970" y="2450566"/>
              <a:ext cx="763916" cy="1190148"/>
              <a:chOff x="5173249" y="6258478"/>
              <a:chExt cx="763916" cy="1190148"/>
            </a:xfrm>
          </p:grpSpPr>
          <p:pic>
            <p:nvPicPr>
              <p:cNvPr id="46" name="Picture 45" descr="A picture containing table, toy, yellow&#10;&#10;Description automatically generated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73249" y="6258478"/>
                <a:ext cx="763916" cy="900148"/>
              </a:xfrm>
              <a:prstGeom prst="rect">
                <a:avLst/>
              </a:prstGeom>
            </p:spPr>
          </p:pic>
          <p:sp>
            <p:nvSpPr>
              <p:cNvPr id="50" name="TextBox 49"/>
              <p:cNvSpPr txBox="1"/>
              <p:nvPr/>
            </p:nvSpPr>
            <p:spPr>
              <a:xfrm>
                <a:off x="5187864" y="7079294"/>
                <a:ext cx="67839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Linux</a:t>
                </a:r>
                <a:endParaRPr lang="en-US" dirty="0"/>
              </a:p>
            </p:txBody>
          </p:sp>
        </p:grpSp>
        <p:grpSp>
          <p:nvGrpSpPr>
            <p:cNvPr id="52" name="Group 51"/>
            <p:cNvGrpSpPr/>
            <p:nvPr/>
          </p:nvGrpSpPr>
          <p:grpSpPr>
            <a:xfrm>
              <a:off x="9331890" y="2343411"/>
              <a:ext cx="994775" cy="1274338"/>
              <a:chOff x="6125227" y="6163850"/>
              <a:chExt cx="994775" cy="1274338"/>
            </a:xfrm>
          </p:grpSpPr>
          <p:pic>
            <p:nvPicPr>
              <p:cNvPr id="1028" name="Picture 4" descr="How to reset the Mac Os 9 password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125227" y="6163850"/>
                <a:ext cx="994775" cy="99477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1" name="TextBox 50"/>
              <p:cNvSpPr txBox="1"/>
              <p:nvPr/>
            </p:nvSpPr>
            <p:spPr>
              <a:xfrm>
                <a:off x="6129404" y="7068856"/>
                <a:ext cx="9476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MAC OS</a:t>
                </a:r>
                <a:endParaRPr lang="en-US" dirty="0"/>
              </a:p>
            </p:txBody>
          </p:sp>
        </p:grpSp>
      </p:grpSp>
      <p:sp>
        <p:nvSpPr>
          <p:cNvPr id="54" name="Right Arrow 53"/>
          <p:cNvSpPr/>
          <p:nvPr/>
        </p:nvSpPr>
        <p:spPr>
          <a:xfrm>
            <a:off x="5273457" y="5336087"/>
            <a:ext cx="1178825" cy="764088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rgbClr val="0000A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Right Arrow 56"/>
          <p:cNvSpPr/>
          <p:nvPr/>
        </p:nvSpPr>
        <p:spPr>
          <a:xfrm>
            <a:off x="5275544" y="2845494"/>
            <a:ext cx="1178825" cy="764088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rgbClr val="0000A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4" grpId="0"/>
      <p:bldP spid="54" grpId="0" animBg="1"/>
      <p:bldP spid="57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300"/>
          <p:cNvGrpSpPr/>
          <p:nvPr/>
        </p:nvGrpSpPr>
        <p:grpSpPr>
          <a:xfrm>
            <a:off x="2509218" y="1275410"/>
            <a:ext cx="6875191" cy="2404002"/>
            <a:chOff x="943464" y="1363093"/>
            <a:chExt cx="6875191" cy="2404002"/>
          </a:xfrm>
        </p:grpSpPr>
        <p:grpSp>
          <p:nvGrpSpPr>
            <p:cNvPr id="302" name="Group 1612"/>
            <p:cNvGrpSpPr/>
            <p:nvPr/>
          </p:nvGrpSpPr>
          <p:grpSpPr bwMode="auto">
            <a:xfrm flipH="1">
              <a:off x="943464" y="2441244"/>
              <a:ext cx="855053" cy="655887"/>
              <a:chOff x="2839" y="3501"/>
              <a:chExt cx="755" cy="803"/>
            </a:xfrm>
          </p:grpSpPr>
          <p:pic>
            <p:nvPicPr>
              <p:cNvPr id="443" name="Picture 1613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39" y="3501"/>
                <a:ext cx="755" cy="80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44" name="Freeform 1614"/>
              <p:cNvSpPr/>
              <p:nvPr/>
            </p:nvSpPr>
            <p:spPr bwMode="auto">
              <a:xfrm>
                <a:off x="2916" y="3578"/>
                <a:ext cx="356" cy="368"/>
              </a:xfrm>
              <a:custGeom>
                <a:avLst/>
                <a:gdLst>
                  <a:gd name="T0" fmla="*/ 0 w 356"/>
                  <a:gd name="T1" fmla="*/ 0 h 368"/>
                  <a:gd name="T2" fmla="*/ 300 w 356"/>
                  <a:gd name="T3" fmla="*/ 14 h 368"/>
                  <a:gd name="T4" fmla="*/ 356 w 356"/>
                  <a:gd name="T5" fmla="*/ 294 h 368"/>
                  <a:gd name="T6" fmla="*/ 78 w 356"/>
                  <a:gd name="T7" fmla="*/ 368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303" name="Freeform 3"/>
            <p:cNvSpPr/>
            <p:nvPr/>
          </p:nvSpPr>
          <p:spPr bwMode="auto">
            <a:xfrm>
              <a:off x="2059747" y="1363093"/>
              <a:ext cx="5142041" cy="2404002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04" name="Freeform 4"/>
            <p:cNvSpPr/>
            <p:nvPr/>
          </p:nvSpPr>
          <p:spPr bwMode="auto">
            <a:xfrm>
              <a:off x="2834105" y="2267385"/>
              <a:ext cx="781590" cy="317349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05" name="Freeform 35"/>
            <p:cNvSpPr/>
            <p:nvPr/>
          </p:nvSpPr>
          <p:spPr bwMode="auto">
            <a:xfrm>
              <a:off x="5254292" y="2313451"/>
              <a:ext cx="2285" cy="890624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06" name="Freeform 36"/>
            <p:cNvSpPr/>
            <p:nvPr/>
          </p:nvSpPr>
          <p:spPr bwMode="auto">
            <a:xfrm>
              <a:off x="3670544" y="2323688"/>
              <a:ext cx="2285" cy="91621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07" name="Freeform 37"/>
            <p:cNvSpPr/>
            <p:nvPr/>
          </p:nvSpPr>
          <p:spPr bwMode="auto">
            <a:xfrm>
              <a:off x="3736497" y="2298095"/>
              <a:ext cx="1462948" cy="1050313"/>
            </a:xfrm>
            <a:custGeom>
              <a:avLst/>
              <a:gdLst>
                <a:gd name="T0" fmla="*/ 0 w 378"/>
                <a:gd name="T1" fmla="*/ 142610238 h 174"/>
                <a:gd name="T2" fmla="*/ 8951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08" name="Freeform 38"/>
            <p:cNvSpPr/>
            <p:nvPr/>
          </p:nvSpPr>
          <p:spPr bwMode="auto">
            <a:xfrm>
              <a:off x="5292247" y="2891845"/>
              <a:ext cx="1161856" cy="455711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09" name="Freeform 39"/>
            <p:cNvSpPr/>
            <p:nvPr/>
          </p:nvSpPr>
          <p:spPr bwMode="auto">
            <a:xfrm flipV="1">
              <a:off x="4022465" y="3327268"/>
              <a:ext cx="908330" cy="45719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10" name="Freeform 40"/>
            <p:cNvSpPr/>
            <p:nvPr/>
          </p:nvSpPr>
          <p:spPr bwMode="auto">
            <a:xfrm>
              <a:off x="2710696" y="2820186"/>
              <a:ext cx="630757" cy="450430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11" name="Freeform 41"/>
            <p:cNvSpPr/>
            <p:nvPr/>
          </p:nvSpPr>
          <p:spPr bwMode="auto">
            <a:xfrm>
              <a:off x="4047627" y="2195725"/>
              <a:ext cx="836439" cy="1706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12" name="Freeform 42"/>
            <p:cNvSpPr/>
            <p:nvPr/>
          </p:nvSpPr>
          <p:spPr bwMode="auto">
            <a:xfrm>
              <a:off x="5572253" y="2248471"/>
              <a:ext cx="922986" cy="397685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13" name="Freeform 43"/>
            <p:cNvSpPr/>
            <p:nvPr/>
          </p:nvSpPr>
          <p:spPr bwMode="auto">
            <a:xfrm>
              <a:off x="2580431" y="1458657"/>
              <a:ext cx="2536740" cy="1100484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14" name="Text Box 62"/>
            <p:cNvSpPr txBox="1">
              <a:spLocks noChangeArrowheads="1"/>
            </p:cNvSpPr>
            <p:nvPr/>
          </p:nvSpPr>
          <p:spPr bwMode="auto">
            <a:xfrm>
              <a:off x="2822678" y="2178663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15" name="Text Box 63"/>
            <p:cNvSpPr txBox="1">
              <a:spLocks noChangeArrowheads="1"/>
            </p:cNvSpPr>
            <p:nvPr/>
          </p:nvSpPr>
          <p:spPr bwMode="auto">
            <a:xfrm>
              <a:off x="3617981" y="2552316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16" name="Text Box 64"/>
            <p:cNvSpPr txBox="1">
              <a:spLocks noChangeArrowheads="1"/>
            </p:cNvSpPr>
            <p:nvPr/>
          </p:nvSpPr>
          <p:spPr bwMode="auto">
            <a:xfrm>
              <a:off x="2623853" y="2915732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17" name="Text Box 65"/>
            <p:cNvSpPr txBox="1">
              <a:spLocks noChangeArrowheads="1"/>
            </p:cNvSpPr>
            <p:nvPr/>
          </p:nvSpPr>
          <p:spPr bwMode="auto">
            <a:xfrm>
              <a:off x="4495556" y="2710990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18" name="Text Box 66"/>
            <p:cNvSpPr txBox="1">
              <a:spLocks noChangeArrowheads="1"/>
            </p:cNvSpPr>
            <p:nvPr/>
          </p:nvSpPr>
          <p:spPr bwMode="auto">
            <a:xfrm>
              <a:off x="4351579" y="3314977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19" name="Text Box 67"/>
            <p:cNvSpPr txBox="1">
              <a:spLocks noChangeArrowheads="1"/>
            </p:cNvSpPr>
            <p:nvPr/>
          </p:nvSpPr>
          <p:spPr bwMode="auto">
            <a:xfrm>
              <a:off x="5174305" y="2583027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20" name="Text Box 68"/>
            <p:cNvSpPr txBox="1">
              <a:spLocks noChangeArrowheads="1"/>
            </p:cNvSpPr>
            <p:nvPr/>
          </p:nvSpPr>
          <p:spPr bwMode="auto">
            <a:xfrm>
              <a:off x="5997032" y="3033458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21" name="Text Box 69"/>
            <p:cNvSpPr txBox="1">
              <a:spLocks noChangeArrowheads="1"/>
            </p:cNvSpPr>
            <p:nvPr/>
          </p:nvSpPr>
          <p:spPr bwMode="auto">
            <a:xfrm>
              <a:off x="5935327" y="2117241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22" name="Text Box 70"/>
            <p:cNvSpPr txBox="1">
              <a:spLocks noChangeArrowheads="1"/>
            </p:cNvSpPr>
            <p:nvPr/>
          </p:nvSpPr>
          <p:spPr bwMode="auto">
            <a:xfrm>
              <a:off x="4255594" y="1861315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23" name="Text Box 71"/>
            <p:cNvSpPr txBox="1">
              <a:spLocks noChangeArrowheads="1"/>
            </p:cNvSpPr>
            <p:nvPr/>
          </p:nvSpPr>
          <p:spPr bwMode="auto">
            <a:xfrm>
              <a:off x="3453435" y="1405766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324" name="Group 1507"/>
            <p:cNvGrpSpPr/>
            <p:nvPr/>
          </p:nvGrpSpPr>
          <p:grpSpPr bwMode="auto">
            <a:xfrm>
              <a:off x="7391175" y="2426604"/>
              <a:ext cx="427480" cy="711995"/>
              <a:chOff x="4140" y="429"/>
              <a:chExt cx="1425" cy="2396"/>
            </a:xfrm>
          </p:grpSpPr>
          <p:sp>
            <p:nvSpPr>
              <p:cNvPr id="411" name="Freeform 1508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6 w 354"/>
                  <a:gd name="T1" fmla="*/ 0 h 2742"/>
                  <a:gd name="T2" fmla="*/ 30 w 354"/>
                  <a:gd name="T3" fmla="*/ 46 h 2742"/>
                  <a:gd name="T4" fmla="*/ 30 w 354"/>
                  <a:gd name="T5" fmla="*/ 354 h 2742"/>
                  <a:gd name="T6" fmla="*/ 0 w 354"/>
                  <a:gd name="T7" fmla="*/ 371 h 2742"/>
                  <a:gd name="T8" fmla="*/ 6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12" name="Rectangle 1509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13" name="Freeform 1510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18 w 211"/>
                  <a:gd name="T3" fmla="*/ 30 h 2537"/>
                  <a:gd name="T4" fmla="*/ 2 w 211"/>
                  <a:gd name="T5" fmla="*/ 338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14" name="Freeform 1511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29 w 328"/>
                  <a:gd name="T3" fmla="*/ 18 h 226"/>
                  <a:gd name="T4" fmla="*/ 29 w 328"/>
                  <a:gd name="T5" fmla="*/ 32 h 226"/>
                  <a:gd name="T6" fmla="*/ 0 w 328"/>
                  <a:gd name="T7" fmla="*/ 13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15" name="Rectangle 1512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416" name="Group 1513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441" name="AutoShape 1514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42" name="AutoShape 1515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417" name="Rectangle 1516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418" name="Group 1517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439" name="AutoShape 1518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40" name="AutoShape 1519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419" name="Rectangle 1520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20" name="Rectangle 1521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421" name="Group 1522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437" name="AutoShape 1523"/>
                <p:cNvSpPr>
                  <a:spLocks noChangeArrowheads="1"/>
                </p:cNvSpPr>
                <p:nvPr/>
              </p:nvSpPr>
              <p:spPr bwMode="auto">
                <a:xfrm>
                  <a:off x="618" y="2579"/>
                  <a:ext cx="720" cy="131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38" name="AutoShape 1524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422" name="Freeform 1525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29 w 328"/>
                  <a:gd name="T3" fmla="*/ 17 h 226"/>
                  <a:gd name="T4" fmla="*/ 29 w 328"/>
                  <a:gd name="T5" fmla="*/ 30 h 226"/>
                  <a:gd name="T6" fmla="*/ 0 w 328"/>
                  <a:gd name="T7" fmla="*/ 12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423" name="Group 1526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435" name="AutoShape 1527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36" name="AutoShape 1528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424" name="Rectangle 1529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25" name="Freeform 1530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26 w 296"/>
                  <a:gd name="T3" fmla="*/ 18 h 256"/>
                  <a:gd name="T4" fmla="*/ 26 w 296"/>
                  <a:gd name="T5" fmla="*/ 34 h 256"/>
                  <a:gd name="T6" fmla="*/ 0 w 296"/>
                  <a:gd name="T7" fmla="*/ 12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26" name="Freeform 1531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27 w 304"/>
                  <a:gd name="T3" fmla="*/ 23 h 288"/>
                  <a:gd name="T4" fmla="*/ 25 w 304"/>
                  <a:gd name="T5" fmla="*/ 40 h 288"/>
                  <a:gd name="T6" fmla="*/ 2 w 304"/>
                  <a:gd name="T7" fmla="*/ 17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27" name="Oval 1532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28" name="Freeform 1533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15 h 240"/>
                  <a:gd name="T2" fmla="*/ 2 w 306"/>
                  <a:gd name="T3" fmla="*/ 33 h 240"/>
                  <a:gd name="T4" fmla="*/ 27 w 306"/>
                  <a:gd name="T5" fmla="*/ 15 h 240"/>
                  <a:gd name="T6" fmla="*/ 26 w 306"/>
                  <a:gd name="T7" fmla="*/ 0 h 240"/>
                  <a:gd name="T8" fmla="*/ 0 w 306"/>
                  <a:gd name="T9" fmla="*/ 15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29" name="AutoShape 1534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30" name="AutoShape 1535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31" name="Oval 1536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32" name="Oval 1537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433" name="Oval 1538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34" name="Rectangle 1539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cxnSp>
          <p:nvCxnSpPr>
            <p:cNvPr id="325" name="Straight Connector 324"/>
            <p:cNvCxnSpPr/>
            <p:nvPr/>
          </p:nvCxnSpPr>
          <p:spPr bwMode="auto">
            <a:xfrm>
              <a:off x="1682405" y="2744686"/>
              <a:ext cx="526774" cy="0"/>
            </a:xfrm>
            <a:prstGeom prst="line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26" name="Straight Connector 325"/>
            <p:cNvCxnSpPr/>
            <p:nvPr/>
          </p:nvCxnSpPr>
          <p:spPr bwMode="auto">
            <a:xfrm>
              <a:off x="6895267" y="2779855"/>
              <a:ext cx="526774" cy="0"/>
            </a:xfrm>
            <a:prstGeom prst="line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327" name="Group 326"/>
            <p:cNvGrpSpPr/>
            <p:nvPr/>
          </p:nvGrpSpPr>
          <p:grpSpPr>
            <a:xfrm>
              <a:off x="3414626" y="1982945"/>
              <a:ext cx="687402" cy="571677"/>
              <a:chOff x="1736090" y="2893762"/>
              <a:chExt cx="565150" cy="413310"/>
            </a:xfrm>
          </p:grpSpPr>
          <p:grpSp>
            <p:nvGrpSpPr>
              <p:cNvPr id="398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402" name="Oval 401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03" name="Rectangle 402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04" name="Oval 403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05" name="Freeform 404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06" name="Freeform 405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07" name="Freeform 406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08" name="Freeform 407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09" name="Straight Connector 408"/>
                <p:cNvCxnSpPr>
                  <a:endCxn id="404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410" name="Straight Connector 409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399" name="Group 398"/>
              <p:cNvGrpSpPr/>
              <p:nvPr/>
            </p:nvGrpSpPr>
            <p:grpSpPr>
              <a:xfrm>
                <a:off x="1844715" y="2907714"/>
                <a:ext cx="356365" cy="399358"/>
                <a:chOff x="741398" y="1743005"/>
                <a:chExt cx="356365" cy="399358"/>
              </a:xfrm>
            </p:grpSpPr>
            <p:sp>
              <p:nvSpPr>
                <p:cNvPr id="400" name="Oval 399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rgbClr val="FFFFFF">
                    <a:alpha val="76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01" name="TextBox 400"/>
                <p:cNvSpPr txBox="1"/>
                <p:nvPr/>
              </p:nvSpPr>
              <p:spPr>
                <a:xfrm>
                  <a:off x="783895" y="1743005"/>
                  <a:ext cx="288887" cy="39935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v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28" name="Group 327"/>
            <p:cNvGrpSpPr/>
            <p:nvPr/>
          </p:nvGrpSpPr>
          <p:grpSpPr>
            <a:xfrm>
              <a:off x="4888811" y="1979830"/>
              <a:ext cx="687402" cy="480963"/>
              <a:chOff x="1736090" y="2893762"/>
              <a:chExt cx="565150" cy="347726"/>
            </a:xfrm>
          </p:grpSpPr>
          <p:grpSp>
            <p:nvGrpSpPr>
              <p:cNvPr id="385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389" name="Oval 388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90" name="Rectangle 389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91" name="Oval 390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92" name="Freeform 391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93" name="Freeform 392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94" name="Freeform 393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95" name="Freeform 394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96" name="Straight Connector 395"/>
                <p:cNvCxnSpPr>
                  <a:endCxn id="391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397" name="Straight Connector 396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386" name="Group 385"/>
              <p:cNvGrpSpPr/>
              <p:nvPr/>
            </p:nvGrpSpPr>
            <p:grpSpPr>
              <a:xfrm>
                <a:off x="1844715" y="2907714"/>
                <a:ext cx="378664" cy="333774"/>
                <a:chOff x="741398" y="1743005"/>
                <a:chExt cx="378664" cy="333774"/>
              </a:xfrm>
            </p:grpSpPr>
            <p:sp>
              <p:nvSpPr>
                <p:cNvPr id="387" name="Oval 386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rgbClr val="FFFFFF">
                    <a:alpha val="76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88" name="TextBox 387"/>
                <p:cNvSpPr txBox="1"/>
                <p:nvPr/>
              </p:nvSpPr>
              <p:spPr>
                <a:xfrm>
                  <a:off x="767915" y="1743005"/>
                  <a:ext cx="352147" cy="3337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w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29" name="Group 328"/>
            <p:cNvGrpSpPr/>
            <p:nvPr/>
          </p:nvGrpSpPr>
          <p:grpSpPr>
            <a:xfrm>
              <a:off x="2206359" y="2517647"/>
              <a:ext cx="687402" cy="480963"/>
              <a:chOff x="1736090" y="2893762"/>
              <a:chExt cx="565150" cy="347726"/>
            </a:xfrm>
          </p:grpSpPr>
          <p:grpSp>
            <p:nvGrpSpPr>
              <p:cNvPr id="372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376" name="Oval 375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77" name="Rectangle 376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78" name="Oval 377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79" name="Freeform 378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80" name="Freeform 379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81" name="Freeform 380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82" name="Freeform 381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83" name="Straight Connector 382"/>
                <p:cNvCxnSpPr>
                  <a:endCxn id="378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384" name="Straight Connector 383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373" name="Group 372"/>
              <p:cNvGrpSpPr/>
              <p:nvPr/>
            </p:nvGrpSpPr>
            <p:grpSpPr>
              <a:xfrm>
                <a:off x="1844715" y="2907714"/>
                <a:ext cx="356365" cy="333774"/>
                <a:chOff x="741398" y="1743005"/>
                <a:chExt cx="356365" cy="333774"/>
              </a:xfrm>
            </p:grpSpPr>
            <p:sp>
              <p:nvSpPr>
                <p:cNvPr id="374" name="Oval 373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rgbClr val="FFFFFF">
                    <a:alpha val="76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75" name="TextBox 374"/>
                <p:cNvSpPr txBox="1"/>
                <p:nvPr/>
              </p:nvSpPr>
              <p:spPr>
                <a:xfrm>
                  <a:off x="783895" y="1743005"/>
                  <a:ext cx="292553" cy="3337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u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30" name="Group 329"/>
            <p:cNvGrpSpPr/>
            <p:nvPr/>
          </p:nvGrpSpPr>
          <p:grpSpPr>
            <a:xfrm>
              <a:off x="6285253" y="2579331"/>
              <a:ext cx="687402" cy="480963"/>
              <a:chOff x="1736090" y="2893762"/>
              <a:chExt cx="565150" cy="347726"/>
            </a:xfrm>
          </p:grpSpPr>
          <p:grpSp>
            <p:nvGrpSpPr>
              <p:cNvPr id="359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363" name="Oval 362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64" name="Rectangle 363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65" name="Oval 364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66" name="Freeform 365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67" name="Freeform 366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68" name="Freeform 367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69" name="Freeform 368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70" name="Straight Connector 369"/>
                <p:cNvCxnSpPr>
                  <a:endCxn id="365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371" name="Straight Connector 370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360" name="Group 359"/>
              <p:cNvGrpSpPr/>
              <p:nvPr/>
            </p:nvGrpSpPr>
            <p:grpSpPr>
              <a:xfrm>
                <a:off x="1844715" y="2907714"/>
                <a:ext cx="356365" cy="333774"/>
                <a:chOff x="741398" y="1743005"/>
                <a:chExt cx="356365" cy="333774"/>
              </a:xfrm>
            </p:grpSpPr>
            <p:sp>
              <p:nvSpPr>
                <p:cNvPr id="361" name="Oval 360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rgbClr val="FFFFFF">
                    <a:alpha val="76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62" name="TextBox 361"/>
                <p:cNvSpPr txBox="1"/>
                <p:nvPr/>
              </p:nvSpPr>
              <p:spPr>
                <a:xfrm>
                  <a:off x="783895" y="1743005"/>
                  <a:ext cx="278343" cy="3337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z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31" name="Group 330"/>
            <p:cNvGrpSpPr/>
            <p:nvPr/>
          </p:nvGrpSpPr>
          <p:grpSpPr>
            <a:xfrm>
              <a:off x="4927962" y="3152913"/>
              <a:ext cx="687402" cy="480963"/>
              <a:chOff x="1736090" y="2893762"/>
              <a:chExt cx="565150" cy="347726"/>
            </a:xfrm>
          </p:grpSpPr>
          <p:grpSp>
            <p:nvGrpSpPr>
              <p:cNvPr id="346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350" name="Oval 349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51" name="Rectangle 350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52" name="Oval 351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53" name="Freeform 352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54" name="Freeform 353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55" name="Freeform 354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56" name="Freeform 355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57" name="Straight Connector 356"/>
                <p:cNvCxnSpPr>
                  <a:endCxn id="352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358" name="Straight Connector 357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347" name="Group 346"/>
              <p:cNvGrpSpPr/>
              <p:nvPr/>
            </p:nvGrpSpPr>
            <p:grpSpPr>
              <a:xfrm>
                <a:off x="1844715" y="2907714"/>
                <a:ext cx="356365" cy="333774"/>
                <a:chOff x="741398" y="1743005"/>
                <a:chExt cx="356365" cy="333774"/>
              </a:xfrm>
            </p:grpSpPr>
            <p:sp>
              <p:nvSpPr>
                <p:cNvPr id="348" name="Oval 347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rgbClr val="FFFFFF">
                    <a:alpha val="76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49" name="TextBox 348"/>
                <p:cNvSpPr txBox="1"/>
                <p:nvPr/>
              </p:nvSpPr>
              <p:spPr>
                <a:xfrm>
                  <a:off x="783895" y="1743005"/>
                  <a:ext cx="278343" cy="3337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y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32" name="Group 331"/>
            <p:cNvGrpSpPr/>
            <p:nvPr/>
          </p:nvGrpSpPr>
          <p:grpSpPr>
            <a:xfrm>
              <a:off x="3337414" y="3136841"/>
              <a:ext cx="687402" cy="480963"/>
              <a:chOff x="1736090" y="2893762"/>
              <a:chExt cx="565150" cy="347726"/>
            </a:xfrm>
          </p:grpSpPr>
          <p:grpSp>
            <p:nvGrpSpPr>
              <p:cNvPr id="333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337" name="Oval 336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38" name="Rectangle 337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39" name="Oval 338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40" name="Freeform 339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41" name="Freeform 340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42" name="Freeform 341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43" name="Freeform 342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44" name="Straight Connector 343"/>
                <p:cNvCxnSpPr>
                  <a:endCxn id="339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345" name="Straight Connector 344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334" name="Group 333"/>
              <p:cNvGrpSpPr/>
              <p:nvPr/>
            </p:nvGrpSpPr>
            <p:grpSpPr>
              <a:xfrm>
                <a:off x="1844715" y="2907714"/>
                <a:ext cx="356365" cy="333774"/>
                <a:chOff x="741398" y="1743005"/>
                <a:chExt cx="356365" cy="333774"/>
              </a:xfrm>
            </p:grpSpPr>
            <p:sp>
              <p:nvSpPr>
                <p:cNvPr id="335" name="Oval 334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rgbClr val="FFFFFF">
                    <a:alpha val="76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36" name="TextBox 335"/>
                <p:cNvSpPr txBox="1"/>
                <p:nvPr/>
              </p:nvSpPr>
              <p:spPr>
                <a:xfrm>
                  <a:off x="783895" y="1743005"/>
                  <a:ext cx="278343" cy="3337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x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199" y="364139"/>
            <a:ext cx="10710797" cy="894622"/>
          </a:xfrm>
        </p:spPr>
        <p:txBody>
          <a:bodyPr>
            <a:normAutofit fontScale="90000"/>
          </a:bodyPr>
          <a:lstStyle/>
          <a:p>
            <a:r>
              <a:rPr lang="en-US" dirty="0"/>
              <a:t>Traffic engineering: difficult with traditional routing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152" name="TextBox 151"/>
          <p:cNvSpPr txBox="1"/>
          <p:nvPr/>
        </p:nvSpPr>
        <p:spPr>
          <a:xfrm>
            <a:off x="1728591" y="3928028"/>
            <a:ext cx="9727879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i="1" u="sng" dirty="0">
                <a:solidFill>
                  <a:srgbClr val="000090"/>
                </a:solidFill>
                <a:ea typeface="MS PGothic" panose="020B0600070205080204" pitchFamily="34" charset="-128"/>
              </a:rPr>
              <a:t>Q: </a:t>
            </a:r>
            <a:r>
              <a:rPr lang="en-US" sz="2800" dirty="0">
                <a:solidFill>
                  <a:srgbClr val="000000"/>
                </a:solidFill>
                <a:ea typeface="MS PGothic" panose="020B0600070205080204" pitchFamily="34" charset="-128"/>
              </a:rPr>
              <a:t>what if network operator wants u-to-z traffic to flow along </a:t>
            </a:r>
            <a:r>
              <a:rPr lang="en-US" sz="2800" i="1" dirty="0">
                <a:solidFill>
                  <a:srgbClr val="000000"/>
                </a:solidFill>
                <a:ea typeface="MS PGothic" panose="020B0600070205080204" pitchFamily="34" charset="-128"/>
              </a:rPr>
              <a:t>uvw</a:t>
            </a:r>
            <a:r>
              <a:rPr lang="en-US" sz="2800" dirty="0">
                <a:solidFill>
                  <a:srgbClr val="000000"/>
                </a:solidFill>
                <a:ea typeface="MS PGothic" panose="020B0600070205080204" pitchFamily="34" charset="-128"/>
              </a:rPr>
              <a:t>z, rather than </a:t>
            </a:r>
            <a:r>
              <a:rPr lang="en-US" sz="2800" i="1" dirty="0">
                <a:solidFill>
                  <a:srgbClr val="000000"/>
                </a:solidFill>
                <a:ea typeface="MS PGothic" panose="020B0600070205080204" pitchFamily="34" charset="-128"/>
              </a:rPr>
              <a:t>uxyz</a:t>
            </a:r>
            <a:r>
              <a:rPr lang="en-US" sz="2800" dirty="0">
                <a:solidFill>
                  <a:srgbClr val="000000"/>
                </a:solidFill>
                <a:ea typeface="MS PGothic" panose="020B0600070205080204" pitchFamily="34" charset="-128"/>
              </a:rPr>
              <a:t>?</a:t>
            </a:r>
            <a:endParaRPr lang="en-US" sz="2800" dirty="0">
              <a:solidFill>
                <a:srgbClr val="000000"/>
              </a:solidFill>
              <a:ea typeface="MS PGothic" panose="020B0600070205080204" pitchFamily="34" charset="-128"/>
            </a:endParaRPr>
          </a:p>
          <a:p>
            <a:pPr eaLnBrk="0" fontAlgn="base" hangingPunct="0">
              <a:spcBef>
                <a:spcPts val="1200"/>
              </a:spcBef>
              <a:spcAft>
                <a:spcPct val="0"/>
              </a:spcAft>
            </a:pPr>
            <a:r>
              <a:rPr lang="en-US" sz="2800" i="1" u="sng" dirty="0">
                <a:solidFill>
                  <a:srgbClr val="000090"/>
                </a:solidFill>
                <a:ea typeface="MS PGothic" panose="020B0600070205080204" pitchFamily="34" charset="-128"/>
              </a:rPr>
              <a:t>A: </a:t>
            </a:r>
            <a:r>
              <a:rPr lang="en-US" sz="2800" dirty="0">
                <a:solidFill>
                  <a:srgbClr val="000000"/>
                </a:solidFill>
                <a:ea typeface="MS PGothic" panose="020B0600070205080204" pitchFamily="34" charset="-128"/>
              </a:rPr>
              <a:t>need to re-define link weights so traffic routing algorithm computes routes accordingly </a:t>
            </a:r>
            <a:r>
              <a:rPr lang="en-US" sz="2400" dirty="0">
                <a:solidFill>
                  <a:srgbClr val="000000"/>
                </a:solidFill>
                <a:ea typeface="MS PGothic" panose="020B0600070205080204" pitchFamily="34" charset="-128"/>
              </a:rPr>
              <a:t>(or need a new routing algorithm)!</a:t>
            </a:r>
            <a:endParaRPr lang="en-US" sz="2400" dirty="0">
              <a:solidFill>
                <a:srgbClr val="000000"/>
              </a:solidFill>
              <a:ea typeface="MS PGothic" panose="020B0600070205080204" pitchFamily="34" charset="-128"/>
            </a:endParaRPr>
          </a:p>
        </p:txBody>
      </p:sp>
      <p:sp>
        <p:nvSpPr>
          <p:cNvPr id="153" name="TextBox 152"/>
          <p:cNvSpPr txBox="1"/>
          <p:nvPr/>
        </p:nvSpPr>
        <p:spPr>
          <a:xfrm>
            <a:off x="2003306" y="5938073"/>
            <a:ext cx="82760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i="1" dirty="0">
                <a:solidFill>
                  <a:srgbClr val="C00000"/>
                </a:solidFill>
                <a:ea typeface="MS PGothic" panose="020B0600070205080204" pitchFamily="34" charset="-128"/>
              </a:rPr>
              <a:t>link weights are only control “knobs”: not much control!</a:t>
            </a:r>
            <a:endParaRPr lang="en-US" sz="2800" i="1" dirty="0">
              <a:solidFill>
                <a:srgbClr val="C00000"/>
              </a:solidFill>
              <a:ea typeface="MS PGothic" panose="020B0600070205080204" pitchFamily="34" charset="-128"/>
            </a:endParaRPr>
          </a:p>
        </p:txBody>
      </p:sp>
      <p:sp>
        <p:nvSpPr>
          <p:cNvPr id="298" name="Freeform 297"/>
          <p:cNvSpPr/>
          <p:nvPr/>
        </p:nvSpPr>
        <p:spPr>
          <a:xfrm>
            <a:off x="3283003" y="2063149"/>
            <a:ext cx="5676290" cy="537233"/>
          </a:xfrm>
          <a:custGeom>
            <a:avLst/>
            <a:gdLst>
              <a:gd name="connsiteX0" fmla="*/ 0 w 5035463"/>
              <a:gd name="connsiteY0" fmla="*/ 551145 h 551145"/>
              <a:gd name="connsiteX1" fmla="*/ 901874 w 5035463"/>
              <a:gd name="connsiteY1" fmla="*/ 551145 h 551145"/>
              <a:gd name="connsiteX2" fmla="*/ 2329841 w 5035463"/>
              <a:gd name="connsiteY2" fmla="*/ 0 h 551145"/>
              <a:gd name="connsiteX3" fmla="*/ 3933173 w 5035463"/>
              <a:gd name="connsiteY3" fmla="*/ 12526 h 551145"/>
              <a:gd name="connsiteX4" fmla="*/ 5035463 w 5035463"/>
              <a:gd name="connsiteY4" fmla="*/ 488515 h 551145"/>
              <a:gd name="connsiteX0-1" fmla="*/ 0 w 5035463"/>
              <a:gd name="connsiteY0-2" fmla="*/ 554892 h 554892"/>
              <a:gd name="connsiteX1-3" fmla="*/ 901874 w 5035463"/>
              <a:gd name="connsiteY1-4" fmla="*/ 554892 h 554892"/>
              <a:gd name="connsiteX2-5" fmla="*/ 2082503 w 5035463"/>
              <a:gd name="connsiteY2-6" fmla="*/ 0 h 554892"/>
              <a:gd name="connsiteX3-7" fmla="*/ 3933173 w 5035463"/>
              <a:gd name="connsiteY3-8" fmla="*/ 16273 h 554892"/>
              <a:gd name="connsiteX4-9" fmla="*/ 5035463 w 5035463"/>
              <a:gd name="connsiteY4-10" fmla="*/ 492262 h 554892"/>
              <a:gd name="connsiteX0-11" fmla="*/ 0 w 5035463"/>
              <a:gd name="connsiteY0-12" fmla="*/ 554892 h 554892"/>
              <a:gd name="connsiteX1-13" fmla="*/ 860651 w 5035463"/>
              <a:gd name="connsiteY1-14" fmla="*/ 487436 h 554892"/>
              <a:gd name="connsiteX2-15" fmla="*/ 2082503 w 5035463"/>
              <a:gd name="connsiteY2-16" fmla="*/ 0 h 554892"/>
              <a:gd name="connsiteX3-17" fmla="*/ 3933173 w 5035463"/>
              <a:gd name="connsiteY3-18" fmla="*/ 16273 h 554892"/>
              <a:gd name="connsiteX4-19" fmla="*/ 5035463 w 5035463"/>
              <a:gd name="connsiteY4-20" fmla="*/ 492262 h 554892"/>
              <a:gd name="connsiteX0-21" fmla="*/ 0 w 5024220"/>
              <a:gd name="connsiteY0-22" fmla="*/ 491184 h 492262"/>
              <a:gd name="connsiteX1-23" fmla="*/ 849408 w 5024220"/>
              <a:gd name="connsiteY1-24" fmla="*/ 487436 h 492262"/>
              <a:gd name="connsiteX2-25" fmla="*/ 2071260 w 5024220"/>
              <a:gd name="connsiteY2-26" fmla="*/ 0 h 492262"/>
              <a:gd name="connsiteX3-27" fmla="*/ 3921930 w 5024220"/>
              <a:gd name="connsiteY3-28" fmla="*/ 16273 h 492262"/>
              <a:gd name="connsiteX4-29" fmla="*/ 5024220 w 5024220"/>
              <a:gd name="connsiteY4-30" fmla="*/ 492262 h 492262"/>
              <a:gd name="connsiteX0-31" fmla="*/ 0 w 5020472"/>
              <a:gd name="connsiteY0-32" fmla="*/ 479942 h 492262"/>
              <a:gd name="connsiteX1-33" fmla="*/ 845660 w 5020472"/>
              <a:gd name="connsiteY1-34" fmla="*/ 487436 h 492262"/>
              <a:gd name="connsiteX2-35" fmla="*/ 2067512 w 5020472"/>
              <a:gd name="connsiteY2-36" fmla="*/ 0 h 492262"/>
              <a:gd name="connsiteX3-37" fmla="*/ 3918182 w 5020472"/>
              <a:gd name="connsiteY3-38" fmla="*/ 16273 h 492262"/>
              <a:gd name="connsiteX4-39" fmla="*/ 5020472 w 5020472"/>
              <a:gd name="connsiteY4-40" fmla="*/ 492262 h 492262"/>
              <a:gd name="connsiteX0-41" fmla="*/ 0 w 5020472"/>
              <a:gd name="connsiteY0-42" fmla="*/ 494932 h 494932"/>
              <a:gd name="connsiteX1-43" fmla="*/ 845660 w 5020472"/>
              <a:gd name="connsiteY1-44" fmla="*/ 487436 h 494932"/>
              <a:gd name="connsiteX2-45" fmla="*/ 2067512 w 5020472"/>
              <a:gd name="connsiteY2-46" fmla="*/ 0 h 494932"/>
              <a:gd name="connsiteX3-47" fmla="*/ 3918182 w 5020472"/>
              <a:gd name="connsiteY3-48" fmla="*/ 16273 h 494932"/>
              <a:gd name="connsiteX4-49" fmla="*/ 5020472 w 5020472"/>
              <a:gd name="connsiteY4-50" fmla="*/ 492262 h 494932"/>
              <a:gd name="connsiteX0-51" fmla="*/ 0 w 5009229"/>
              <a:gd name="connsiteY0-52" fmla="*/ 479941 h 492262"/>
              <a:gd name="connsiteX1-53" fmla="*/ 834417 w 5009229"/>
              <a:gd name="connsiteY1-54" fmla="*/ 487436 h 492262"/>
              <a:gd name="connsiteX2-55" fmla="*/ 2056269 w 5009229"/>
              <a:gd name="connsiteY2-56" fmla="*/ 0 h 492262"/>
              <a:gd name="connsiteX3-57" fmla="*/ 3906939 w 5009229"/>
              <a:gd name="connsiteY3-58" fmla="*/ 16273 h 492262"/>
              <a:gd name="connsiteX4-59" fmla="*/ 5009229 w 5009229"/>
              <a:gd name="connsiteY4-60" fmla="*/ 492262 h 492262"/>
              <a:gd name="connsiteX0-61" fmla="*/ 0 w 5009229"/>
              <a:gd name="connsiteY0-62" fmla="*/ 491183 h 492262"/>
              <a:gd name="connsiteX1-63" fmla="*/ 834417 w 5009229"/>
              <a:gd name="connsiteY1-64" fmla="*/ 487436 h 492262"/>
              <a:gd name="connsiteX2-65" fmla="*/ 2056269 w 5009229"/>
              <a:gd name="connsiteY2-66" fmla="*/ 0 h 492262"/>
              <a:gd name="connsiteX3-67" fmla="*/ 3906939 w 5009229"/>
              <a:gd name="connsiteY3-68" fmla="*/ 16273 h 492262"/>
              <a:gd name="connsiteX4-69" fmla="*/ 5009229 w 5009229"/>
              <a:gd name="connsiteY4-70" fmla="*/ 492262 h 492262"/>
              <a:gd name="connsiteX0-71" fmla="*/ 0 w 5009229"/>
              <a:gd name="connsiteY0-72" fmla="*/ 519881 h 520960"/>
              <a:gd name="connsiteX1-73" fmla="*/ 834417 w 5009229"/>
              <a:gd name="connsiteY1-74" fmla="*/ 516134 h 520960"/>
              <a:gd name="connsiteX2-75" fmla="*/ 2056269 w 5009229"/>
              <a:gd name="connsiteY2-76" fmla="*/ 28698 h 520960"/>
              <a:gd name="connsiteX3-77" fmla="*/ 3663349 w 5009229"/>
              <a:gd name="connsiteY3-78" fmla="*/ 0 h 520960"/>
              <a:gd name="connsiteX4-79" fmla="*/ 5009229 w 5009229"/>
              <a:gd name="connsiteY4-80" fmla="*/ 520960 h 520960"/>
              <a:gd name="connsiteX0-81" fmla="*/ 0 w 4953016"/>
              <a:gd name="connsiteY0-82" fmla="*/ 519881 h 558436"/>
              <a:gd name="connsiteX1-83" fmla="*/ 834417 w 4953016"/>
              <a:gd name="connsiteY1-84" fmla="*/ 516134 h 558436"/>
              <a:gd name="connsiteX2-85" fmla="*/ 2056269 w 4953016"/>
              <a:gd name="connsiteY2-86" fmla="*/ 28698 h 558436"/>
              <a:gd name="connsiteX3-87" fmla="*/ 3663349 w 4953016"/>
              <a:gd name="connsiteY3-88" fmla="*/ 0 h 558436"/>
              <a:gd name="connsiteX4-89" fmla="*/ 4953016 w 4953016"/>
              <a:gd name="connsiteY4-90" fmla="*/ 558436 h 558436"/>
              <a:gd name="connsiteX0-91" fmla="*/ 0 w 4953016"/>
              <a:gd name="connsiteY0-92" fmla="*/ 519881 h 558436"/>
              <a:gd name="connsiteX1-93" fmla="*/ 834417 w 4953016"/>
              <a:gd name="connsiteY1-94" fmla="*/ 516134 h 558436"/>
              <a:gd name="connsiteX2-95" fmla="*/ 2056269 w 4953016"/>
              <a:gd name="connsiteY2-96" fmla="*/ 28698 h 558436"/>
              <a:gd name="connsiteX3-97" fmla="*/ 3663349 w 4953016"/>
              <a:gd name="connsiteY3-98" fmla="*/ 0 h 558436"/>
              <a:gd name="connsiteX4-99" fmla="*/ 4631805 w 4953016"/>
              <a:gd name="connsiteY4-100" fmla="*/ 415156 h 558436"/>
              <a:gd name="connsiteX5" fmla="*/ 4953016 w 4953016"/>
              <a:gd name="connsiteY5" fmla="*/ 558436 h 558436"/>
              <a:gd name="connsiteX0-101" fmla="*/ 0 w 5676291"/>
              <a:gd name="connsiteY0-102" fmla="*/ 519881 h 558436"/>
              <a:gd name="connsiteX1-103" fmla="*/ 834417 w 5676291"/>
              <a:gd name="connsiteY1-104" fmla="*/ 516134 h 558436"/>
              <a:gd name="connsiteX2-105" fmla="*/ 2056269 w 5676291"/>
              <a:gd name="connsiteY2-106" fmla="*/ 28698 h 558436"/>
              <a:gd name="connsiteX3-107" fmla="*/ 3663349 w 5676291"/>
              <a:gd name="connsiteY3-108" fmla="*/ 0 h 558436"/>
              <a:gd name="connsiteX4-109" fmla="*/ 4631805 w 5676291"/>
              <a:gd name="connsiteY4-110" fmla="*/ 415156 h 558436"/>
              <a:gd name="connsiteX5-111" fmla="*/ 5676291 w 5676291"/>
              <a:gd name="connsiteY5-112" fmla="*/ 558436 h 558436"/>
              <a:gd name="connsiteX0-113" fmla="*/ 0 w 5676291"/>
              <a:gd name="connsiteY0-114" fmla="*/ 519881 h 558436"/>
              <a:gd name="connsiteX1-115" fmla="*/ 834417 w 5676291"/>
              <a:gd name="connsiteY1-116" fmla="*/ 516134 h 558436"/>
              <a:gd name="connsiteX2-117" fmla="*/ 2056269 w 5676291"/>
              <a:gd name="connsiteY2-118" fmla="*/ 28698 h 558436"/>
              <a:gd name="connsiteX3-119" fmla="*/ 3663349 w 5676291"/>
              <a:gd name="connsiteY3-120" fmla="*/ 0 h 558436"/>
              <a:gd name="connsiteX4-121" fmla="*/ 4909124 w 5676291"/>
              <a:gd name="connsiteY4-122" fmla="*/ 527582 h 558436"/>
              <a:gd name="connsiteX5-123" fmla="*/ 5676291 w 5676291"/>
              <a:gd name="connsiteY5-124" fmla="*/ 558436 h 558436"/>
              <a:gd name="connsiteX0-125" fmla="*/ 0 w 5672543"/>
              <a:gd name="connsiteY0-126" fmla="*/ 519881 h 535951"/>
              <a:gd name="connsiteX1-127" fmla="*/ 834417 w 5672543"/>
              <a:gd name="connsiteY1-128" fmla="*/ 516134 h 535951"/>
              <a:gd name="connsiteX2-129" fmla="*/ 2056269 w 5672543"/>
              <a:gd name="connsiteY2-130" fmla="*/ 28698 h 535951"/>
              <a:gd name="connsiteX3-131" fmla="*/ 3663349 w 5672543"/>
              <a:gd name="connsiteY3-132" fmla="*/ 0 h 535951"/>
              <a:gd name="connsiteX4-133" fmla="*/ 4909124 w 5672543"/>
              <a:gd name="connsiteY4-134" fmla="*/ 527582 h 535951"/>
              <a:gd name="connsiteX5-135" fmla="*/ 5672543 w 5672543"/>
              <a:gd name="connsiteY5-136" fmla="*/ 535951 h 535951"/>
              <a:gd name="connsiteX0-137" fmla="*/ 0 w 5676290"/>
              <a:gd name="connsiteY0-138" fmla="*/ 519881 h 528456"/>
              <a:gd name="connsiteX1-139" fmla="*/ 834417 w 5676290"/>
              <a:gd name="connsiteY1-140" fmla="*/ 516134 h 528456"/>
              <a:gd name="connsiteX2-141" fmla="*/ 2056269 w 5676290"/>
              <a:gd name="connsiteY2-142" fmla="*/ 28698 h 528456"/>
              <a:gd name="connsiteX3-143" fmla="*/ 3663349 w 5676290"/>
              <a:gd name="connsiteY3-144" fmla="*/ 0 h 528456"/>
              <a:gd name="connsiteX4-145" fmla="*/ 4909124 w 5676290"/>
              <a:gd name="connsiteY4-146" fmla="*/ 527582 h 528456"/>
              <a:gd name="connsiteX5-147" fmla="*/ 5676290 w 5676290"/>
              <a:gd name="connsiteY5-148" fmla="*/ 528456 h 528456"/>
              <a:gd name="connsiteX0-149" fmla="*/ 0 w 5676290"/>
              <a:gd name="connsiteY0-150" fmla="*/ 519881 h 528456"/>
              <a:gd name="connsiteX1-151" fmla="*/ 834417 w 5676290"/>
              <a:gd name="connsiteY1-152" fmla="*/ 516134 h 528456"/>
              <a:gd name="connsiteX2-153" fmla="*/ 2052521 w 5676290"/>
              <a:gd name="connsiteY2-154" fmla="*/ 6213 h 528456"/>
              <a:gd name="connsiteX3-155" fmla="*/ 3663349 w 5676290"/>
              <a:gd name="connsiteY3-156" fmla="*/ 0 h 528456"/>
              <a:gd name="connsiteX4-157" fmla="*/ 4909124 w 5676290"/>
              <a:gd name="connsiteY4-158" fmla="*/ 527582 h 528456"/>
              <a:gd name="connsiteX5-159" fmla="*/ 5676290 w 5676290"/>
              <a:gd name="connsiteY5-160" fmla="*/ 528456 h 528456"/>
              <a:gd name="connsiteX0-161" fmla="*/ 0 w 5676290"/>
              <a:gd name="connsiteY0-162" fmla="*/ 528658 h 537233"/>
              <a:gd name="connsiteX1-163" fmla="*/ 834417 w 5676290"/>
              <a:gd name="connsiteY1-164" fmla="*/ 524911 h 537233"/>
              <a:gd name="connsiteX2-165" fmla="*/ 2052521 w 5676290"/>
              <a:gd name="connsiteY2-166" fmla="*/ 0 h 537233"/>
              <a:gd name="connsiteX3-167" fmla="*/ 3663349 w 5676290"/>
              <a:gd name="connsiteY3-168" fmla="*/ 8777 h 537233"/>
              <a:gd name="connsiteX4-169" fmla="*/ 4909124 w 5676290"/>
              <a:gd name="connsiteY4-170" fmla="*/ 536359 h 537233"/>
              <a:gd name="connsiteX5-171" fmla="*/ 5676290 w 5676290"/>
              <a:gd name="connsiteY5-172" fmla="*/ 537233 h 537233"/>
              <a:gd name="connsiteX0-173" fmla="*/ 0 w 5676290"/>
              <a:gd name="connsiteY0-174" fmla="*/ 528658 h 537233"/>
              <a:gd name="connsiteX1-175" fmla="*/ 834417 w 5676290"/>
              <a:gd name="connsiteY1-176" fmla="*/ 524911 h 537233"/>
              <a:gd name="connsiteX2-177" fmla="*/ 2052521 w 5676290"/>
              <a:gd name="connsiteY2-178" fmla="*/ 0 h 537233"/>
              <a:gd name="connsiteX3-179" fmla="*/ 3637117 w 5676290"/>
              <a:gd name="connsiteY3-180" fmla="*/ 1282 h 537233"/>
              <a:gd name="connsiteX4-181" fmla="*/ 4909124 w 5676290"/>
              <a:gd name="connsiteY4-182" fmla="*/ 536359 h 537233"/>
              <a:gd name="connsiteX5-183" fmla="*/ 5676290 w 5676290"/>
              <a:gd name="connsiteY5-184" fmla="*/ 537233 h 5372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1" y="connsiteY5-112"/>
              </a:cxn>
            </a:cxnLst>
            <a:rect l="l" t="t" r="r" b="b"/>
            <a:pathLst>
              <a:path w="5676290" h="537233">
                <a:moveTo>
                  <a:pt x="0" y="528658"/>
                </a:moveTo>
                <a:lnTo>
                  <a:pt x="834417" y="524911"/>
                </a:lnTo>
                <a:lnTo>
                  <a:pt x="2052521" y="0"/>
                </a:lnTo>
                <a:lnTo>
                  <a:pt x="3637117" y="1282"/>
                </a:lnTo>
                <a:lnTo>
                  <a:pt x="4909124" y="536359"/>
                </a:lnTo>
                <a:lnTo>
                  <a:pt x="5676290" y="537233"/>
                </a:lnTo>
              </a:path>
            </a:pathLst>
          </a:custGeom>
          <a:noFill/>
          <a:ln w="57150">
            <a:solidFill>
              <a:srgbClr val="C0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0" name="Freeform 299"/>
          <p:cNvSpPr/>
          <p:nvPr/>
        </p:nvSpPr>
        <p:spPr>
          <a:xfrm flipV="1">
            <a:off x="3247513" y="2729116"/>
            <a:ext cx="5676290" cy="537233"/>
          </a:xfrm>
          <a:custGeom>
            <a:avLst/>
            <a:gdLst>
              <a:gd name="connsiteX0" fmla="*/ 0 w 5035463"/>
              <a:gd name="connsiteY0" fmla="*/ 551145 h 551145"/>
              <a:gd name="connsiteX1" fmla="*/ 901874 w 5035463"/>
              <a:gd name="connsiteY1" fmla="*/ 551145 h 551145"/>
              <a:gd name="connsiteX2" fmla="*/ 2329841 w 5035463"/>
              <a:gd name="connsiteY2" fmla="*/ 0 h 551145"/>
              <a:gd name="connsiteX3" fmla="*/ 3933173 w 5035463"/>
              <a:gd name="connsiteY3" fmla="*/ 12526 h 551145"/>
              <a:gd name="connsiteX4" fmla="*/ 5035463 w 5035463"/>
              <a:gd name="connsiteY4" fmla="*/ 488515 h 551145"/>
              <a:gd name="connsiteX0-1" fmla="*/ 0 w 5035463"/>
              <a:gd name="connsiteY0-2" fmla="*/ 554892 h 554892"/>
              <a:gd name="connsiteX1-3" fmla="*/ 901874 w 5035463"/>
              <a:gd name="connsiteY1-4" fmla="*/ 554892 h 554892"/>
              <a:gd name="connsiteX2-5" fmla="*/ 2082503 w 5035463"/>
              <a:gd name="connsiteY2-6" fmla="*/ 0 h 554892"/>
              <a:gd name="connsiteX3-7" fmla="*/ 3933173 w 5035463"/>
              <a:gd name="connsiteY3-8" fmla="*/ 16273 h 554892"/>
              <a:gd name="connsiteX4-9" fmla="*/ 5035463 w 5035463"/>
              <a:gd name="connsiteY4-10" fmla="*/ 492262 h 554892"/>
              <a:gd name="connsiteX0-11" fmla="*/ 0 w 5035463"/>
              <a:gd name="connsiteY0-12" fmla="*/ 554892 h 554892"/>
              <a:gd name="connsiteX1-13" fmla="*/ 860651 w 5035463"/>
              <a:gd name="connsiteY1-14" fmla="*/ 487436 h 554892"/>
              <a:gd name="connsiteX2-15" fmla="*/ 2082503 w 5035463"/>
              <a:gd name="connsiteY2-16" fmla="*/ 0 h 554892"/>
              <a:gd name="connsiteX3-17" fmla="*/ 3933173 w 5035463"/>
              <a:gd name="connsiteY3-18" fmla="*/ 16273 h 554892"/>
              <a:gd name="connsiteX4-19" fmla="*/ 5035463 w 5035463"/>
              <a:gd name="connsiteY4-20" fmla="*/ 492262 h 554892"/>
              <a:gd name="connsiteX0-21" fmla="*/ 0 w 5024220"/>
              <a:gd name="connsiteY0-22" fmla="*/ 491184 h 492262"/>
              <a:gd name="connsiteX1-23" fmla="*/ 849408 w 5024220"/>
              <a:gd name="connsiteY1-24" fmla="*/ 487436 h 492262"/>
              <a:gd name="connsiteX2-25" fmla="*/ 2071260 w 5024220"/>
              <a:gd name="connsiteY2-26" fmla="*/ 0 h 492262"/>
              <a:gd name="connsiteX3-27" fmla="*/ 3921930 w 5024220"/>
              <a:gd name="connsiteY3-28" fmla="*/ 16273 h 492262"/>
              <a:gd name="connsiteX4-29" fmla="*/ 5024220 w 5024220"/>
              <a:gd name="connsiteY4-30" fmla="*/ 492262 h 492262"/>
              <a:gd name="connsiteX0-31" fmla="*/ 0 w 5020472"/>
              <a:gd name="connsiteY0-32" fmla="*/ 479942 h 492262"/>
              <a:gd name="connsiteX1-33" fmla="*/ 845660 w 5020472"/>
              <a:gd name="connsiteY1-34" fmla="*/ 487436 h 492262"/>
              <a:gd name="connsiteX2-35" fmla="*/ 2067512 w 5020472"/>
              <a:gd name="connsiteY2-36" fmla="*/ 0 h 492262"/>
              <a:gd name="connsiteX3-37" fmla="*/ 3918182 w 5020472"/>
              <a:gd name="connsiteY3-38" fmla="*/ 16273 h 492262"/>
              <a:gd name="connsiteX4-39" fmla="*/ 5020472 w 5020472"/>
              <a:gd name="connsiteY4-40" fmla="*/ 492262 h 492262"/>
              <a:gd name="connsiteX0-41" fmla="*/ 0 w 5020472"/>
              <a:gd name="connsiteY0-42" fmla="*/ 494932 h 494932"/>
              <a:gd name="connsiteX1-43" fmla="*/ 845660 w 5020472"/>
              <a:gd name="connsiteY1-44" fmla="*/ 487436 h 494932"/>
              <a:gd name="connsiteX2-45" fmla="*/ 2067512 w 5020472"/>
              <a:gd name="connsiteY2-46" fmla="*/ 0 h 494932"/>
              <a:gd name="connsiteX3-47" fmla="*/ 3918182 w 5020472"/>
              <a:gd name="connsiteY3-48" fmla="*/ 16273 h 494932"/>
              <a:gd name="connsiteX4-49" fmla="*/ 5020472 w 5020472"/>
              <a:gd name="connsiteY4-50" fmla="*/ 492262 h 494932"/>
              <a:gd name="connsiteX0-51" fmla="*/ 0 w 5009229"/>
              <a:gd name="connsiteY0-52" fmla="*/ 479941 h 492262"/>
              <a:gd name="connsiteX1-53" fmla="*/ 834417 w 5009229"/>
              <a:gd name="connsiteY1-54" fmla="*/ 487436 h 492262"/>
              <a:gd name="connsiteX2-55" fmla="*/ 2056269 w 5009229"/>
              <a:gd name="connsiteY2-56" fmla="*/ 0 h 492262"/>
              <a:gd name="connsiteX3-57" fmla="*/ 3906939 w 5009229"/>
              <a:gd name="connsiteY3-58" fmla="*/ 16273 h 492262"/>
              <a:gd name="connsiteX4-59" fmla="*/ 5009229 w 5009229"/>
              <a:gd name="connsiteY4-60" fmla="*/ 492262 h 492262"/>
              <a:gd name="connsiteX0-61" fmla="*/ 0 w 5009229"/>
              <a:gd name="connsiteY0-62" fmla="*/ 491183 h 492262"/>
              <a:gd name="connsiteX1-63" fmla="*/ 834417 w 5009229"/>
              <a:gd name="connsiteY1-64" fmla="*/ 487436 h 492262"/>
              <a:gd name="connsiteX2-65" fmla="*/ 2056269 w 5009229"/>
              <a:gd name="connsiteY2-66" fmla="*/ 0 h 492262"/>
              <a:gd name="connsiteX3-67" fmla="*/ 3906939 w 5009229"/>
              <a:gd name="connsiteY3-68" fmla="*/ 16273 h 492262"/>
              <a:gd name="connsiteX4-69" fmla="*/ 5009229 w 5009229"/>
              <a:gd name="connsiteY4-70" fmla="*/ 492262 h 492262"/>
              <a:gd name="connsiteX0-71" fmla="*/ 0 w 5009229"/>
              <a:gd name="connsiteY0-72" fmla="*/ 519881 h 520960"/>
              <a:gd name="connsiteX1-73" fmla="*/ 834417 w 5009229"/>
              <a:gd name="connsiteY1-74" fmla="*/ 516134 h 520960"/>
              <a:gd name="connsiteX2-75" fmla="*/ 2056269 w 5009229"/>
              <a:gd name="connsiteY2-76" fmla="*/ 28698 h 520960"/>
              <a:gd name="connsiteX3-77" fmla="*/ 3663349 w 5009229"/>
              <a:gd name="connsiteY3-78" fmla="*/ 0 h 520960"/>
              <a:gd name="connsiteX4-79" fmla="*/ 5009229 w 5009229"/>
              <a:gd name="connsiteY4-80" fmla="*/ 520960 h 520960"/>
              <a:gd name="connsiteX0-81" fmla="*/ 0 w 4953016"/>
              <a:gd name="connsiteY0-82" fmla="*/ 519881 h 558436"/>
              <a:gd name="connsiteX1-83" fmla="*/ 834417 w 4953016"/>
              <a:gd name="connsiteY1-84" fmla="*/ 516134 h 558436"/>
              <a:gd name="connsiteX2-85" fmla="*/ 2056269 w 4953016"/>
              <a:gd name="connsiteY2-86" fmla="*/ 28698 h 558436"/>
              <a:gd name="connsiteX3-87" fmla="*/ 3663349 w 4953016"/>
              <a:gd name="connsiteY3-88" fmla="*/ 0 h 558436"/>
              <a:gd name="connsiteX4-89" fmla="*/ 4953016 w 4953016"/>
              <a:gd name="connsiteY4-90" fmla="*/ 558436 h 558436"/>
              <a:gd name="connsiteX0-91" fmla="*/ 0 w 4953016"/>
              <a:gd name="connsiteY0-92" fmla="*/ 519881 h 558436"/>
              <a:gd name="connsiteX1-93" fmla="*/ 834417 w 4953016"/>
              <a:gd name="connsiteY1-94" fmla="*/ 516134 h 558436"/>
              <a:gd name="connsiteX2-95" fmla="*/ 2056269 w 4953016"/>
              <a:gd name="connsiteY2-96" fmla="*/ 28698 h 558436"/>
              <a:gd name="connsiteX3-97" fmla="*/ 3663349 w 4953016"/>
              <a:gd name="connsiteY3-98" fmla="*/ 0 h 558436"/>
              <a:gd name="connsiteX4-99" fmla="*/ 4631805 w 4953016"/>
              <a:gd name="connsiteY4-100" fmla="*/ 415156 h 558436"/>
              <a:gd name="connsiteX5" fmla="*/ 4953016 w 4953016"/>
              <a:gd name="connsiteY5" fmla="*/ 558436 h 558436"/>
              <a:gd name="connsiteX0-101" fmla="*/ 0 w 5676291"/>
              <a:gd name="connsiteY0-102" fmla="*/ 519881 h 558436"/>
              <a:gd name="connsiteX1-103" fmla="*/ 834417 w 5676291"/>
              <a:gd name="connsiteY1-104" fmla="*/ 516134 h 558436"/>
              <a:gd name="connsiteX2-105" fmla="*/ 2056269 w 5676291"/>
              <a:gd name="connsiteY2-106" fmla="*/ 28698 h 558436"/>
              <a:gd name="connsiteX3-107" fmla="*/ 3663349 w 5676291"/>
              <a:gd name="connsiteY3-108" fmla="*/ 0 h 558436"/>
              <a:gd name="connsiteX4-109" fmla="*/ 4631805 w 5676291"/>
              <a:gd name="connsiteY4-110" fmla="*/ 415156 h 558436"/>
              <a:gd name="connsiteX5-111" fmla="*/ 5676291 w 5676291"/>
              <a:gd name="connsiteY5-112" fmla="*/ 558436 h 558436"/>
              <a:gd name="connsiteX0-113" fmla="*/ 0 w 5676291"/>
              <a:gd name="connsiteY0-114" fmla="*/ 519881 h 558436"/>
              <a:gd name="connsiteX1-115" fmla="*/ 834417 w 5676291"/>
              <a:gd name="connsiteY1-116" fmla="*/ 516134 h 558436"/>
              <a:gd name="connsiteX2-117" fmla="*/ 2056269 w 5676291"/>
              <a:gd name="connsiteY2-118" fmla="*/ 28698 h 558436"/>
              <a:gd name="connsiteX3-119" fmla="*/ 3663349 w 5676291"/>
              <a:gd name="connsiteY3-120" fmla="*/ 0 h 558436"/>
              <a:gd name="connsiteX4-121" fmla="*/ 4909124 w 5676291"/>
              <a:gd name="connsiteY4-122" fmla="*/ 527582 h 558436"/>
              <a:gd name="connsiteX5-123" fmla="*/ 5676291 w 5676291"/>
              <a:gd name="connsiteY5-124" fmla="*/ 558436 h 558436"/>
              <a:gd name="connsiteX0-125" fmla="*/ 0 w 5672543"/>
              <a:gd name="connsiteY0-126" fmla="*/ 519881 h 535951"/>
              <a:gd name="connsiteX1-127" fmla="*/ 834417 w 5672543"/>
              <a:gd name="connsiteY1-128" fmla="*/ 516134 h 535951"/>
              <a:gd name="connsiteX2-129" fmla="*/ 2056269 w 5672543"/>
              <a:gd name="connsiteY2-130" fmla="*/ 28698 h 535951"/>
              <a:gd name="connsiteX3-131" fmla="*/ 3663349 w 5672543"/>
              <a:gd name="connsiteY3-132" fmla="*/ 0 h 535951"/>
              <a:gd name="connsiteX4-133" fmla="*/ 4909124 w 5672543"/>
              <a:gd name="connsiteY4-134" fmla="*/ 527582 h 535951"/>
              <a:gd name="connsiteX5-135" fmla="*/ 5672543 w 5672543"/>
              <a:gd name="connsiteY5-136" fmla="*/ 535951 h 535951"/>
              <a:gd name="connsiteX0-137" fmla="*/ 0 w 5676290"/>
              <a:gd name="connsiteY0-138" fmla="*/ 519881 h 528456"/>
              <a:gd name="connsiteX1-139" fmla="*/ 834417 w 5676290"/>
              <a:gd name="connsiteY1-140" fmla="*/ 516134 h 528456"/>
              <a:gd name="connsiteX2-141" fmla="*/ 2056269 w 5676290"/>
              <a:gd name="connsiteY2-142" fmla="*/ 28698 h 528456"/>
              <a:gd name="connsiteX3-143" fmla="*/ 3663349 w 5676290"/>
              <a:gd name="connsiteY3-144" fmla="*/ 0 h 528456"/>
              <a:gd name="connsiteX4-145" fmla="*/ 4909124 w 5676290"/>
              <a:gd name="connsiteY4-146" fmla="*/ 527582 h 528456"/>
              <a:gd name="connsiteX5-147" fmla="*/ 5676290 w 5676290"/>
              <a:gd name="connsiteY5-148" fmla="*/ 528456 h 528456"/>
              <a:gd name="connsiteX0-149" fmla="*/ 0 w 5676290"/>
              <a:gd name="connsiteY0-150" fmla="*/ 519881 h 528456"/>
              <a:gd name="connsiteX1-151" fmla="*/ 834417 w 5676290"/>
              <a:gd name="connsiteY1-152" fmla="*/ 516134 h 528456"/>
              <a:gd name="connsiteX2-153" fmla="*/ 2052521 w 5676290"/>
              <a:gd name="connsiteY2-154" fmla="*/ 6213 h 528456"/>
              <a:gd name="connsiteX3-155" fmla="*/ 3663349 w 5676290"/>
              <a:gd name="connsiteY3-156" fmla="*/ 0 h 528456"/>
              <a:gd name="connsiteX4-157" fmla="*/ 4909124 w 5676290"/>
              <a:gd name="connsiteY4-158" fmla="*/ 527582 h 528456"/>
              <a:gd name="connsiteX5-159" fmla="*/ 5676290 w 5676290"/>
              <a:gd name="connsiteY5-160" fmla="*/ 528456 h 528456"/>
              <a:gd name="connsiteX0-161" fmla="*/ 0 w 5676290"/>
              <a:gd name="connsiteY0-162" fmla="*/ 528658 h 537233"/>
              <a:gd name="connsiteX1-163" fmla="*/ 834417 w 5676290"/>
              <a:gd name="connsiteY1-164" fmla="*/ 524911 h 537233"/>
              <a:gd name="connsiteX2-165" fmla="*/ 2052521 w 5676290"/>
              <a:gd name="connsiteY2-166" fmla="*/ 0 h 537233"/>
              <a:gd name="connsiteX3-167" fmla="*/ 3663349 w 5676290"/>
              <a:gd name="connsiteY3-168" fmla="*/ 8777 h 537233"/>
              <a:gd name="connsiteX4-169" fmla="*/ 4909124 w 5676290"/>
              <a:gd name="connsiteY4-170" fmla="*/ 536359 h 537233"/>
              <a:gd name="connsiteX5-171" fmla="*/ 5676290 w 5676290"/>
              <a:gd name="connsiteY5-172" fmla="*/ 537233 h 537233"/>
              <a:gd name="connsiteX0-173" fmla="*/ 0 w 5676290"/>
              <a:gd name="connsiteY0-174" fmla="*/ 528658 h 537233"/>
              <a:gd name="connsiteX1-175" fmla="*/ 834417 w 5676290"/>
              <a:gd name="connsiteY1-176" fmla="*/ 524911 h 537233"/>
              <a:gd name="connsiteX2-177" fmla="*/ 2052521 w 5676290"/>
              <a:gd name="connsiteY2-178" fmla="*/ 0 h 537233"/>
              <a:gd name="connsiteX3-179" fmla="*/ 3637117 w 5676290"/>
              <a:gd name="connsiteY3-180" fmla="*/ 1282 h 537233"/>
              <a:gd name="connsiteX4-181" fmla="*/ 4909124 w 5676290"/>
              <a:gd name="connsiteY4-182" fmla="*/ 536359 h 537233"/>
              <a:gd name="connsiteX5-183" fmla="*/ 5676290 w 5676290"/>
              <a:gd name="connsiteY5-184" fmla="*/ 537233 h 5372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1" y="connsiteY5-112"/>
              </a:cxn>
            </a:cxnLst>
            <a:rect l="l" t="t" r="r" b="b"/>
            <a:pathLst>
              <a:path w="5676290" h="537233">
                <a:moveTo>
                  <a:pt x="0" y="528658"/>
                </a:moveTo>
                <a:lnTo>
                  <a:pt x="834417" y="524911"/>
                </a:lnTo>
                <a:lnTo>
                  <a:pt x="2052521" y="0"/>
                </a:lnTo>
                <a:lnTo>
                  <a:pt x="3637117" y="1282"/>
                </a:lnTo>
                <a:lnTo>
                  <a:pt x="4909124" y="536359"/>
                </a:lnTo>
                <a:lnTo>
                  <a:pt x="5676290" y="537233"/>
                </a:lnTo>
              </a:path>
            </a:pathLst>
          </a:custGeom>
          <a:noFill/>
          <a:ln w="57150">
            <a:solidFill>
              <a:srgbClr val="C0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" grpId="0"/>
      <p:bldP spid="298" grpId="0" animBg="1"/>
      <p:bldP spid="300" grpId="0" animBg="1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" name="Group 303"/>
          <p:cNvGrpSpPr/>
          <p:nvPr/>
        </p:nvGrpSpPr>
        <p:grpSpPr>
          <a:xfrm>
            <a:off x="2509218" y="1275410"/>
            <a:ext cx="6875191" cy="2404002"/>
            <a:chOff x="943464" y="1363093"/>
            <a:chExt cx="6875191" cy="2404002"/>
          </a:xfrm>
        </p:grpSpPr>
        <p:grpSp>
          <p:nvGrpSpPr>
            <p:cNvPr id="305" name="Group 1612"/>
            <p:cNvGrpSpPr/>
            <p:nvPr/>
          </p:nvGrpSpPr>
          <p:grpSpPr bwMode="auto">
            <a:xfrm flipH="1">
              <a:off x="943464" y="2441244"/>
              <a:ext cx="855053" cy="655887"/>
              <a:chOff x="2839" y="3501"/>
              <a:chExt cx="755" cy="803"/>
            </a:xfrm>
          </p:grpSpPr>
          <p:pic>
            <p:nvPicPr>
              <p:cNvPr id="446" name="Picture 1613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39" y="3501"/>
                <a:ext cx="755" cy="80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47" name="Freeform 1614"/>
              <p:cNvSpPr/>
              <p:nvPr/>
            </p:nvSpPr>
            <p:spPr bwMode="auto">
              <a:xfrm>
                <a:off x="2916" y="3578"/>
                <a:ext cx="356" cy="368"/>
              </a:xfrm>
              <a:custGeom>
                <a:avLst/>
                <a:gdLst>
                  <a:gd name="T0" fmla="*/ 0 w 356"/>
                  <a:gd name="T1" fmla="*/ 0 h 368"/>
                  <a:gd name="T2" fmla="*/ 300 w 356"/>
                  <a:gd name="T3" fmla="*/ 14 h 368"/>
                  <a:gd name="T4" fmla="*/ 356 w 356"/>
                  <a:gd name="T5" fmla="*/ 294 h 368"/>
                  <a:gd name="T6" fmla="*/ 78 w 356"/>
                  <a:gd name="T7" fmla="*/ 368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306" name="Freeform 3"/>
            <p:cNvSpPr/>
            <p:nvPr/>
          </p:nvSpPr>
          <p:spPr bwMode="auto">
            <a:xfrm>
              <a:off x="2059747" y="1363093"/>
              <a:ext cx="5142041" cy="2404002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07" name="Freeform 4"/>
            <p:cNvSpPr/>
            <p:nvPr/>
          </p:nvSpPr>
          <p:spPr bwMode="auto">
            <a:xfrm>
              <a:off x="2834105" y="2267385"/>
              <a:ext cx="781590" cy="317349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08" name="Freeform 35"/>
            <p:cNvSpPr/>
            <p:nvPr/>
          </p:nvSpPr>
          <p:spPr bwMode="auto">
            <a:xfrm>
              <a:off x="5254292" y="2313451"/>
              <a:ext cx="2285" cy="890624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09" name="Freeform 36"/>
            <p:cNvSpPr/>
            <p:nvPr/>
          </p:nvSpPr>
          <p:spPr bwMode="auto">
            <a:xfrm>
              <a:off x="3670544" y="2323688"/>
              <a:ext cx="2285" cy="91621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10" name="Freeform 37"/>
            <p:cNvSpPr/>
            <p:nvPr/>
          </p:nvSpPr>
          <p:spPr bwMode="auto">
            <a:xfrm>
              <a:off x="3736497" y="2298095"/>
              <a:ext cx="1462948" cy="1050313"/>
            </a:xfrm>
            <a:custGeom>
              <a:avLst/>
              <a:gdLst>
                <a:gd name="T0" fmla="*/ 0 w 378"/>
                <a:gd name="T1" fmla="*/ 142610238 h 174"/>
                <a:gd name="T2" fmla="*/ 8951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11" name="Freeform 38"/>
            <p:cNvSpPr/>
            <p:nvPr/>
          </p:nvSpPr>
          <p:spPr bwMode="auto">
            <a:xfrm>
              <a:off x="5292247" y="2891845"/>
              <a:ext cx="1161856" cy="455711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12" name="Freeform 39"/>
            <p:cNvSpPr/>
            <p:nvPr/>
          </p:nvSpPr>
          <p:spPr bwMode="auto">
            <a:xfrm flipV="1">
              <a:off x="4022465" y="3327268"/>
              <a:ext cx="908330" cy="45719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13" name="Freeform 40"/>
            <p:cNvSpPr/>
            <p:nvPr/>
          </p:nvSpPr>
          <p:spPr bwMode="auto">
            <a:xfrm>
              <a:off x="2710696" y="2820186"/>
              <a:ext cx="630757" cy="450430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14" name="Freeform 41"/>
            <p:cNvSpPr/>
            <p:nvPr/>
          </p:nvSpPr>
          <p:spPr bwMode="auto">
            <a:xfrm>
              <a:off x="4047627" y="2195725"/>
              <a:ext cx="836439" cy="1706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15" name="Freeform 42"/>
            <p:cNvSpPr/>
            <p:nvPr/>
          </p:nvSpPr>
          <p:spPr bwMode="auto">
            <a:xfrm>
              <a:off x="5572253" y="2248471"/>
              <a:ext cx="922986" cy="397685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16" name="Freeform 43"/>
            <p:cNvSpPr/>
            <p:nvPr/>
          </p:nvSpPr>
          <p:spPr bwMode="auto">
            <a:xfrm>
              <a:off x="2580431" y="1458657"/>
              <a:ext cx="2536740" cy="1100484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17" name="Text Box 62"/>
            <p:cNvSpPr txBox="1">
              <a:spLocks noChangeArrowheads="1"/>
            </p:cNvSpPr>
            <p:nvPr/>
          </p:nvSpPr>
          <p:spPr bwMode="auto">
            <a:xfrm>
              <a:off x="2822678" y="2178663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18" name="Text Box 63"/>
            <p:cNvSpPr txBox="1">
              <a:spLocks noChangeArrowheads="1"/>
            </p:cNvSpPr>
            <p:nvPr/>
          </p:nvSpPr>
          <p:spPr bwMode="auto">
            <a:xfrm>
              <a:off x="3617981" y="2552316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19" name="Text Box 64"/>
            <p:cNvSpPr txBox="1">
              <a:spLocks noChangeArrowheads="1"/>
            </p:cNvSpPr>
            <p:nvPr/>
          </p:nvSpPr>
          <p:spPr bwMode="auto">
            <a:xfrm>
              <a:off x="2623853" y="2915732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20" name="Text Box 65"/>
            <p:cNvSpPr txBox="1">
              <a:spLocks noChangeArrowheads="1"/>
            </p:cNvSpPr>
            <p:nvPr/>
          </p:nvSpPr>
          <p:spPr bwMode="auto">
            <a:xfrm>
              <a:off x="4495556" y="2710990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21" name="Text Box 66"/>
            <p:cNvSpPr txBox="1">
              <a:spLocks noChangeArrowheads="1"/>
            </p:cNvSpPr>
            <p:nvPr/>
          </p:nvSpPr>
          <p:spPr bwMode="auto">
            <a:xfrm>
              <a:off x="4351579" y="3314977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22" name="Text Box 67"/>
            <p:cNvSpPr txBox="1">
              <a:spLocks noChangeArrowheads="1"/>
            </p:cNvSpPr>
            <p:nvPr/>
          </p:nvSpPr>
          <p:spPr bwMode="auto">
            <a:xfrm>
              <a:off x="5174305" y="2583027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23" name="Text Box 68"/>
            <p:cNvSpPr txBox="1">
              <a:spLocks noChangeArrowheads="1"/>
            </p:cNvSpPr>
            <p:nvPr/>
          </p:nvSpPr>
          <p:spPr bwMode="auto">
            <a:xfrm>
              <a:off x="5997032" y="3033458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24" name="Text Box 69"/>
            <p:cNvSpPr txBox="1">
              <a:spLocks noChangeArrowheads="1"/>
            </p:cNvSpPr>
            <p:nvPr/>
          </p:nvSpPr>
          <p:spPr bwMode="auto">
            <a:xfrm>
              <a:off x="5935327" y="2117241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25" name="Text Box 70"/>
            <p:cNvSpPr txBox="1">
              <a:spLocks noChangeArrowheads="1"/>
            </p:cNvSpPr>
            <p:nvPr/>
          </p:nvSpPr>
          <p:spPr bwMode="auto">
            <a:xfrm>
              <a:off x="4255594" y="1861315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26" name="Text Box 71"/>
            <p:cNvSpPr txBox="1">
              <a:spLocks noChangeArrowheads="1"/>
            </p:cNvSpPr>
            <p:nvPr/>
          </p:nvSpPr>
          <p:spPr bwMode="auto">
            <a:xfrm>
              <a:off x="3453435" y="1405766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327" name="Group 1507"/>
            <p:cNvGrpSpPr/>
            <p:nvPr/>
          </p:nvGrpSpPr>
          <p:grpSpPr bwMode="auto">
            <a:xfrm>
              <a:off x="7391175" y="2426604"/>
              <a:ext cx="427480" cy="711995"/>
              <a:chOff x="4140" y="429"/>
              <a:chExt cx="1425" cy="2396"/>
            </a:xfrm>
          </p:grpSpPr>
          <p:sp>
            <p:nvSpPr>
              <p:cNvPr id="414" name="Freeform 1508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6 w 354"/>
                  <a:gd name="T1" fmla="*/ 0 h 2742"/>
                  <a:gd name="T2" fmla="*/ 30 w 354"/>
                  <a:gd name="T3" fmla="*/ 46 h 2742"/>
                  <a:gd name="T4" fmla="*/ 30 w 354"/>
                  <a:gd name="T5" fmla="*/ 354 h 2742"/>
                  <a:gd name="T6" fmla="*/ 0 w 354"/>
                  <a:gd name="T7" fmla="*/ 371 h 2742"/>
                  <a:gd name="T8" fmla="*/ 6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15" name="Rectangle 1509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16" name="Freeform 1510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18 w 211"/>
                  <a:gd name="T3" fmla="*/ 30 h 2537"/>
                  <a:gd name="T4" fmla="*/ 2 w 211"/>
                  <a:gd name="T5" fmla="*/ 338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17" name="Freeform 1511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29 w 328"/>
                  <a:gd name="T3" fmla="*/ 18 h 226"/>
                  <a:gd name="T4" fmla="*/ 29 w 328"/>
                  <a:gd name="T5" fmla="*/ 32 h 226"/>
                  <a:gd name="T6" fmla="*/ 0 w 328"/>
                  <a:gd name="T7" fmla="*/ 13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18" name="Rectangle 1512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419" name="Group 1513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444" name="AutoShape 1514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45" name="AutoShape 1515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420" name="Rectangle 1516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421" name="Group 1517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442" name="AutoShape 1518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43" name="AutoShape 1519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422" name="Rectangle 1520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23" name="Rectangle 1521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424" name="Group 1522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440" name="AutoShape 1523"/>
                <p:cNvSpPr>
                  <a:spLocks noChangeArrowheads="1"/>
                </p:cNvSpPr>
                <p:nvPr/>
              </p:nvSpPr>
              <p:spPr bwMode="auto">
                <a:xfrm>
                  <a:off x="618" y="2579"/>
                  <a:ext cx="720" cy="131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41" name="AutoShape 1524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425" name="Freeform 1525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29 w 328"/>
                  <a:gd name="T3" fmla="*/ 17 h 226"/>
                  <a:gd name="T4" fmla="*/ 29 w 328"/>
                  <a:gd name="T5" fmla="*/ 30 h 226"/>
                  <a:gd name="T6" fmla="*/ 0 w 328"/>
                  <a:gd name="T7" fmla="*/ 12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426" name="Group 1526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438" name="AutoShape 1527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39" name="AutoShape 1528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427" name="Rectangle 1529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28" name="Freeform 1530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26 w 296"/>
                  <a:gd name="T3" fmla="*/ 18 h 256"/>
                  <a:gd name="T4" fmla="*/ 26 w 296"/>
                  <a:gd name="T5" fmla="*/ 34 h 256"/>
                  <a:gd name="T6" fmla="*/ 0 w 296"/>
                  <a:gd name="T7" fmla="*/ 12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29" name="Freeform 1531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27 w 304"/>
                  <a:gd name="T3" fmla="*/ 23 h 288"/>
                  <a:gd name="T4" fmla="*/ 25 w 304"/>
                  <a:gd name="T5" fmla="*/ 40 h 288"/>
                  <a:gd name="T6" fmla="*/ 2 w 304"/>
                  <a:gd name="T7" fmla="*/ 17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30" name="Oval 1532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31" name="Freeform 1533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15 h 240"/>
                  <a:gd name="T2" fmla="*/ 2 w 306"/>
                  <a:gd name="T3" fmla="*/ 33 h 240"/>
                  <a:gd name="T4" fmla="*/ 27 w 306"/>
                  <a:gd name="T5" fmla="*/ 15 h 240"/>
                  <a:gd name="T6" fmla="*/ 26 w 306"/>
                  <a:gd name="T7" fmla="*/ 0 h 240"/>
                  <a:gd name="T8" fmla="*/ 0 w 306"/>
                  <a:gd name="T9" fmla="*/ 15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32" name="AutoShape 1534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33" name="AutoShape 1535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34" name="Oval 1536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35" name="Oval 1537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436" name="Oval 1538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37" name="Rectangle 1539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cxnSp>
          <p:nvCxnSpPr>
            <p:cNvPr id="328" name="Straight Connector 327"/>
            <p:cNvCxnSpPr/>
            <p:nvPr/>
          </p:nvCxnSpPr>
          <p:spPr bwMode="auto">
            <a:xfrm>
              <a:off x="1682405" y="2744686"/>
              <a:ext cx="526774" cy="0"/>
            </a:xfrm>
            <a:prstGeom prst="line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29" name="Straight Connector 328"/>
            <p:cNvCxnSpPr/>
            <p:nvPr/>
          </p:nvCxnSpPr>
          <p:spPr bwMode="auto">
            <a:xfrm>
              <a:off x="6895267" y="2779855"/>
              <a:ext cx="526774" cy="0"/>
            </a:xfrm>
            <a:prstGeom prst="line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330" name="Group 329"/>
            <p:cNvGrpSpPr/>
            <p:nvPr/>
          </p:nvGrpSpPr>
          <p:grpSpPr>
            <a:xfrm>
              <a:off x="3414626" y="1982945"/>
              <a:ext cx="687402" cy="571677"/>
              <a:chOff x="1736090" y="2893762"/>
              <a:chExt cx="565150" cy="413310"/>
            </a:xfrm>
          </p:grpSpPr>
          <p:grpSp>
            <p:nvGrpSpPr>
              <p:cNvPr id="401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405" name="Oval 404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06" name="Rectangle 405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07" name="Oval 406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08" name="Freeform 407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09" name="Freeform 408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10" name="Freeform 409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11" name="Freeform 410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12" name="Straight Connector 411"/>
                <p:cNvCxnSpPr>
                  <a:endCxn id="407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413" name="Straight Connector 412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402" name="Group 401"/>
              <p:cNvGrpSpPr/>
              <p:nvPr/>
            </p:nvGrpSpPr>
            <p:grpSpPr>
              <a:xfrm>
                <a:off x="1844715" y="2907714"/>
                <a:ext cx="356365" cy="399358"/>
                <a:chOff x="741398" y="1743005"/>
                <a:chExt cx="356365" cy="399358"/>
              </a:xfrm>
            </p:grpSpPr>
            <p:sp>
              <p:nvSpPr>
                <p:cNvPr id="403" name="Oval 402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rgbClr val="FFFFFF">
                    <a:alpha val="76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04" name="TextBox 403"/>
                <p:cNvSpPr txBox="1"/>
                <p:nvPr/>
              </p:nvSpPr>
              <p:spPr>
                <a:xfrm>
                  <a:off x="783895" y="1743005"/>
                  <a:ext cx="288887" cy="39935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v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31" name="Group 330"/>
            <p:cNvGrpSpPr/>
            <p:nvPr/>
          </p:nvGrpSpPr>
          <p:grpSpPr>
            <a:xfrm>
              <a:off x="4888811" y="1979830"/>
              <a:ext cx="687402" cy="480963"/>
              <a:chOff x="1736090" y="2893762"/>
              <a:chExt cx="565150" cy="347726"/>
            </a:xfrm>
          </p:grpSpPr>
          <p:grpSp>
            <p:nvGrpSpPr>
              <p:cNvPr id="388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392" name="Oval 391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93" name="Rectangle 392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94" name="Oval 393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95" name="Freeform 394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96" name="Freeform 395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97" name="Freeform 396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98" name="Freeform 397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99" name="Straight Connector 398"/>
                <p:cNvCxnSpPr>
                  <a:endCxn id="394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400" name="Straight Connector 399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389" name="Group 388"/>
              <p:cNvGrpSpPr/>
              <p:nvPr/>
            </p:nvGrpSpPr>
            <p:grpSpPr>
              <a:xfrm>
                <a:off x="1844715" y="2907714"/>
                <a:ext cx="378664" cy="333774"/>
                <a:chOff x="741398" y="1743005"/>
                <a:chExt cx="378664" cy="333774"/>
              </a:xfrm>
            </p:grpSpPr>
            <p:sp>
              <p:nvSpPr>
                <p:cNvPr id="390" name="Oval 389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rgbClr val="FFFFFF">
                    <a:alpha val="76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91" name="TextBox 390"/>
                <p:cNvSpPr txBox="1"/>
                <p:nvPr/>
              </p:nvSpPr>
              <p:spPr>
                <a:xfrm>
                  <a:off x="767915" y="1743005"/>
                  <a:ext cx="352147" cy="3337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w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32" name="Group 331"/>
            <p:cNvGrpSpPr/>
            <p:nvPr/>
          </p:nvGrpSpPr>
          <p:grpSpPr>
            <a:xfrm>
              <a:off x="2206359" y="2517647"/>
              <a:ext cx="687402" cy="480963"/>
              <a:chOff x="1736090" y="2893762"/>
              <a:chExt cx="565150" cy="347726"/>
            </a:xfrm>
          </p:grpSpPr>
          <p:grpSp>
            <p:nvGrpSpPr>
              <p:cNvPr id="375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379" name="Oval 378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80" name="Rectangle 379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81" name="Oval 380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82" name="Freeform 381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83" name="Freeform 382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84" name="Freeform 383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85" name="Freeform 384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86" name="Straight Connector 385"/>
                <p:cNvCxnSpPr>
                  <a:endCxn id="381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387" name="Straight Connector 386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376" name="Group 375"/>
              <p:cNvGrpSpPr/>
              <p:nvPr/>
            </p:nvGrpSpPr>
            <p:grpSpPr>
              <a:xfrm>
                <a:off x="1844715" y="2907714"/>
                <a:ext cx="356365" cy="333774"/>
                <a:chOff x="741398" y="1743005"/>
                <a:chExt cx="356365" cy="333774"/>
              </a:xfrm>
            </p:grpSpPr>
            <p:sp>
              <p:nvSpPr>
                <p:cNvPr id="377" name="Oval 376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rgbClr val="FFFFFF">
                    <a:alpha val="76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78" name="TextBox 377"/>
                <p:cNvSpPr txBox="1"/>
                <p:nvPr/>
              </p:nvSpPr>
              <p:spPr>
                <a:xfrm>
                  <a:off x="783895" y="1743005"/>
                  <a:ext cx="292553" cy="3337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u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33" name="Group 332"/>
            <p:cNvGrpSpPr/>
            <p:nvPr/>
          </p:nvGrpSpPr>
          <p:grpSpPr>
            <a:xfrm>
              <a:off x="6285253" y="2579331"/>
              <a:ext cx="687402" cy="480963"/>
              <a:chOff x="1736090" y="2893762"/>
              <a:chExt cx="565150" cy="347726"/>
            </a:xfrm>
          </p:grpSpPr>
          <p:grpSp>
            <p:nvGrpSpPr>
              <p:cNvPr id="362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366" name="Oval 365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67" name="Rectangle 366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68" name="Oval 367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69" name="Freeform 368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70" name="Freeform 369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71" name="Freeform 370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72" name="Freeform 371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73" name="Straight Connector 372"/>
                <p:cNvCxnSpPr>
                  <a:endCxn id="368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374" name="Straight Connector 373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363" name="Group 362"/>
              <p:cNvGrpSpPr/>
              <p:nvPr/>
            </p:nvGrpSpPr>
            <p:grpSpPr>
              <a:xfrm>
                <a:off x="1844715" y="2907714"/>
                <a:ext cx="356365" cy="333774"/>
                <a:chOff x="741398" y="1743005"/>
                <a:chExt cx="356365" cy="333774"/>
              </a:xfrm>
            </p:grpSpPr>
            <p:sp>
              <p:nvSpPr>
                <p:cNvPr id="364" name="Oval 363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rgbClr val="FFFFFF">
                    <a:alpha val="76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65" name="TextBox 364"/>
                <p:cNvSpPr txBox="1"/>
                <p:nvPr/>
              </p:nvSpPr>
              <p:spPr>
                <a:xfrm>
                  <a:off x="783895" y="1743005"/>
                  <a:ext cx="278343" cy="3337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z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34" name="Group 333"/>
            <p:cNvGrpSpPr/>
            <p:nvPr/>
          </p:nvGrpSpPr>
          <p:grpSpPr>
            <a:xfrm>
              <a:off x="4927962" y="3152913"/>
              <a:ext cx="687402" cy="480963"/>
              <a:chOff x="1736090" y="2893762"/>
              <a:chExt cx="565150" cy="347726"/>
            </a:xfrm>
          </p:grpSpPr>
          <p:grpSp>
            <p:nvGrpSpPr>
              <p:cNvPr id="349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353" name="Oval 352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54" name="Rectangle 353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55" name="Oval 354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56" name="Freeform 355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57" name="Freeform 356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58" name="Freeform 357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59" name="Freeform 358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60" name="Straight Connector 359"/>
                <p:cNvCxnSpPr>
                  <a:endCxn id="355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361" name="Straight Connector 360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350" name="Group 349"/>
              <p:cNvGrpSpPr/>
              <p:nvPr/>
            </p:nvGrpSpPr>
            <p:grpSpPr>
              <a:xfrm>
                <a:off x="1844715" y="2907714"/>
                <a:ext cx="356365" cy="333774"/>
                <a:chOff x="741398" y="1743005"/>
                <a:chExt cx="356365" cy="333774"/>
              </a:xfrm>
            </p:grpSpPr>
            <p:sp>
              <p:nvSpPr>
                <p:cNvPr id="351" name="Oval 350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rgbClr val="FFFFFF">
                    <a:alpha val="76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52" name="TextBox 351"/>
                <p:cNvSpPr txBox="1"/>
                <p:nvPr/>
              </p:nvSpPr>
              <p:spPr>
                <a:xfrm>
                  <a:off x="783895" y="1743005"/>
                  <a:ext cx="278343" cy="3337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y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35" name="Group 334"/>
            <p:cNvGrpSpPr/>
            <p:nvPr/>
          </p:nvGrpSpPr>
          <p:grpSpPr>
            <a:xfrm>
              <a:off x="3337414" y="3136841"/>
              <a:ext cx="687402" cy="480963"/>
              <a:chOff x="1736090" y="2893762"/>
              <a:chExt cx="565150" cy="347726"/>
            </a:xfrm>
          </p:grpSpPr>
          <p:grpSp>
            <p:nvGrpSpPr>
              <p:cNvPr id="336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340" name="Oval 339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41" name="Rectangle 340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42" name="Oval 341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43" name="Freeform 342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44" name="Freeform 343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45" name="Freeform 344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46" name="Freeform 345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47" name="Straight Connector 346"/>
                <p:cNvCxnSpPr>
                  <a:endCxn id="342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348" name="Straight Connector 347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337" name="Group 336"/>
              <p:cNvGrpSpPr/>
              <p:nvPr/>
            </p:nvGrpSpPr>
            <p:grpSpPr>
              <a:xfrm>
                <a:off x="1844715" y="2907714"/>
                <a:ext cx="356365" cy="333774"/>
                <a:chOff x="741398" y="1743005"/>
                <a:chExt cx="356365" cy="333774"/>
              </a:xfrm>
            </p:grpSpPr>
            <p:sp>
              <p:nvSpPr>
                <p:cNvPr id="338" name="Oval 337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rgbClr val="FFFFFF">
                    <a:alpha val="76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39" name="TextBox 338"/>
                <p:cNvSpPr txBox="1"/>
                <p:nvPr/>
              </p:nvSpPr>
              <p:spPr>
                <a:xfrm>
                  <a:off x="783895" y="1743005"/>
                  <a:ext cx="278343" cy="3337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x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199" y="364139"/>
            <a:ext cx="10710797" cy="894622"/>
          </a:xfrm>
        </p:spPr>
        <p:txBody>
          <a:bodyPr>
            <a:normAutofit fontScale="90000"/>
          </a:bodyPr>
          <a:lstStyle/>
          <a:p>
            <a:r>
              <a:rPr lang="en-US" dirty="0"/>
              <a:t>Traffic engineering: difficult with traditional routing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300" name="TextBox 299"/>
          <p:cNvSpPr txBox="1"/>
          <p:nvPr/>
        </p:nvSpPr>
        <p:spPr>
          <a:xfrm>
            <a:off x="2623386" y="4329157"/>
            <a:ext cx="741756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u="sng" dirty="0">
                <a:solidFill>
                  <a:srgbClr val="000090"/>
                </a:solidFill>
              </a:rPr>
              <a:t>Q: </a:t>
            </a:r>
            <a:r>
              <a:rPr lang="en-US" sz="2800" dirty="0"/>
              <a:t>what if network operator wants to split  u-to-z traffic along uvwz </a:t>
            </a:r>
            <a:r>
              <a:rPr lang="en-US" sz="2800" i="1" dirty="0">
                <a:solidFill>
                  <a:srgbClr val="CC0000"/>
                </a:solidFill>
              </a:rPr>
              <a:t>and</a:t>
            </a:r>
            <a:r>
              <a:rPr lang="en-US" sz="2800" dirty="0"/>
              <a:t> uxyz (load balancing)?</a:t>
            </a:r>
            <a:endParaRPr lang="en-US" sz="2800" dirty="0"/>
          </a:p>
          <a:p>
            <a:r>
              <a:rPr lang="en-US" sz="2800" i="1" u="sng" dirty="0">
                <a:solidFill>
                  <a:srgbClr val="000090"/>
                </a:solidFill>
              </a:rPr>
              <a:t>A: </a:t>
            </a:r>
            <a:r>
              <a:rPr lang="en-US" sz="2800" dirty="0"/>
              <a:t>can’t do it (or need a new routing algorithm)</a:t>
            </a:r>
            <a:endParaRPr lang="en-US" sz="2800" dirty="0"/>
          </a:p>
        </p:txBody>
      </p:sp>
      <p:grpSp>
        <p:nvGrpSpPr>
          <p:cNvPr id="301" name="Group 300"/>
          <p:cNvGrpSpPr/>
          <p:nvPr/>
        </p:nvGrpSpPr>
        <p:grpSpPr>
          <a:xfrm>
            <a:off x="3389946" y="2087513"/>
            <a:ext cx="1838752" cy="1207922"/>
            <a:chOff x="1800839" y="2199110"/>
            <a:chExt cx="1838752" cy="1207922"/>
          </a:xfrm>
        </p:grpSpPr>
        <p:sp>
          <p:nvSpPr>
            <p:cNvPr id="302" name="Freeform 301"/>
            <p:cNvSpPr/>
            <p:nvPr/>
          </p:nvSpPr>
          <p:spPr>
            <a:xfrm>
              <a:off x="1800839" y="2199110"/>
              <a:ext cx="1838752" cy="549777"/>
            </a:xfrm>
            <a:custGeom>
              <a:avLst/>
              <a:gdLst>
                <a:gd name="connsiteX0" fmla="*/ 0 w 1876665"/>
                <a:gd name="connsiteY0" fmla="*/ 739356 h 739356"/>
                <a:gd name="connsiteX1" fmla="*/ 985723 w 1876665"/>
                <a:gd name="connsiteY1" fmla="*/ 720399 h 739356"/>
                <a:gd name="connsiteX2" fmla="*/ 1876665 w 1876665"/>
                <a:gd name="connsiteY2" fmla="*/ 0 h 739356"/>
                <a:gd name="connsiteX0-1" fmla="*/ 0 w 1876665"/>
                <a:gd name="connsiteY0-2" fmla="*/ 739356 h 739356"/>
                <a:gd name="connsiteX1-3" fmla="*/ 818495 w 1876665"/>
                <a:gd name="connsiteY1-4" fmla="*/ 720399 h 739356"/>
                <a:gd name="connsiteX2-5" fmla="*/ 1876665 w 1876665"/>
                <a:gd name="connsiteY2-6" fmla="*/ 0 h 739356"/>
                <a:gd name="connsiteX0-7" fmla="*/ 0 w 1802341"/>
                <a:gd name="connsiteY0-8" fmla="*/ 630627 h 630627"/>
                <a:gd name="connsiteX1-9" fmla="*/ 818495 w 1802341"/>
                <a:gd name="connsiteY1-10" fmla="*/ 611670 h 630627"/>
                <a:gd name="connsiteX2-11" fmla="*/ 1802341 w 1802341"/>
                <a:gd name="connsiteY2-12" fmla="*/ 0 h 63062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1802341" h="630627">
                  <a:moveTo>
                    <a:pt x="0" y="630627"/>
                  </a:moveTo>
                  <a:lnTo>
                    <a:pt x="818495" y="611670"/>
                  </a:lnTo>
                  <a:lnTo>
                    <a:pt x="1802341" y="0"/>
                  </a:lnTo>
                </a:path>
              </a:pathLst>
            </a:custGeom>
            <a:ln w="50800" cmpd="sng">
              <a:solidFill>
                <a:srgbClr val="CC0000"/>
              </a:solidFill>
              <a:tailEnd type="triangle"/>
            </a:ln>
          </p:spPr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3" name="Freeform 302"/>
            <p:cNvSpPr/>
            <p:nvPr/>
          </p:nvSpPr>
          <p:spPr>
            <a:xfrm flipV="1">
              <a:off x="1801588" y="2749626"/>
              <a:ext cx="1741891" cy="657406"/>
            </a:xfrm>
            <a:custGeom>
              <a:avLst/>
              <a:gdLst>
                <a:gd name="connsiteX0" fmla="*/ 0 w 1876665"/>
                <a:gd name="connsiteY0" fmla="*/ 739356 h 739356"/>
                <a:gd name="connsiteX1" fmla="*/ 985723 w 1876665"/>
                <a:gd name="connsiteY1" fmla="*/ 720399 h 739356"/>
                <a:gd name="connsiteX2" fmla="*/ 1876665 w 1876665"/>
                <a:gd name="connsiteY2" fmla="*/ 0 h 739356"/>
                <a:gd name="connsiteX0-1" fmla="*/ 0 w 1876665"/>
                <a:gd name="connsiteY0-2" fmla="*/ 739356 h 739356"/>
                <a:gd name="connsiteX1-3" fmla="*/ 818495 w 1876665"/>
                <a:gd name="connsiteY1-4" fmla="*/ 720399 h 739356"/>
                <a:gd name="connsiteX2-5" fmla="*/ 1876665 w 1876665"/>
                <a:gd name="connsiteY2-6" fmla="*/ 0 h 739356"/>
                <a:gd name="connsiteX0-7" fmla="*/ 0 w 1802341"/>
                <a:gd name="connsiteY0-8" fmla="*/ 630627 h 630627"/>
                <a:gd name="connsiteX1-9" fmla="*/ 818495 w 1802341"/>
                <a:gd name="connsiteY1-10" fmla="*/ 611670 h 630627"/>
                <a:gd name="connsiteX2-11" fmla="*/ 1802341 w 1802341"/>
                <a:gd name="connsiteY2-12" fmla="*/ 0 h 630627"/>
                <a:gd name="connsiteX0-13" fmla="*/ 0 w 1707398"/>
                <a:gd name="connsiteY0-14" fmla="*/ 754084 h 754084"/>
                <a:gd name="connsiteX1-15" fmla="*/ 818495 w 1707398"/>
                <a:gd name="connsiteY1-16" fmla="*/ 735127 h 754084"/>
                <a:gd name="connsiteX2-17" fmla="*/ 1707398 w 1707398"/>
                <a:gd name="connsiteY2-18" fmla="*/ 0 h 75408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1707398" h="754084">
                  <a:moveTo>
                    <a:pt x="0" y="754084"/>
                  </a:moveTo>
                  <a:lnTo>
                    <a:pt x="818495" y="735127"/>
                  </a:lnTo>
                  <a:lnTo>
                    <a:pt x="1707398" y="0"/>
                  </a:lnTo>
                </a:path>
              </a:pathLst>
            </a:custGeom>
            <a:ln w="50800" cmpd="sng">
              <a:solidFill>
                <a:srgbClr val="CC0000"/>
              </a:solidFill>
              <a:tailEnd type="triangle"/>
            </a:ln>
          </p:spPr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199" y="364139"/>
            <a:ext cx="10710797" cy="894622"/>
          </a:xfrm>
        </p:spPr>
        <p:txBody>
          <a:bodyPr>
            <a:normAutofit fontScale="90000"/>
          </a:bodyPr>
          <a:lstStyle/>
          <a:p>
            <a:r>
              <a:rPr lang="en-US" dirty="0"/>
              <a:t>Traffic engineering: difficult with traditional routing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152" name="TextBox 151"/>
          <p:cNvSpPr txBox="1"/>
          <p:nvPr/>
        </p:nvSpPr>
        <p:spPr>
          <a:xfrm>
            <a:off x="1207432" y="4302204"/>
            <a:ext cx="105135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i="1" u="sng" dirty="0">
                <a:solidFill>
                  <a:srgbClr val="000090"/>
                </a:solidFill>
                <a:ea typeface="MS PGothic" panose="020B0600070205080204" pitchFamily="34" charset="-128"/>
              </a:rPr>
              <a:t>Q: </a:t>
            </a:r>
            <a:r>
              <a:rPr lang="en-US" sz="2800" dirty="0"/>
              <a:t>what if w wants to route blue and red traffic differently from w to z?</a:t>
            </a:r>
            <a:endParaRPr lang="en-US" sz="2800" dirty="0"/>
          </a:p>
          <a:p>
            <a:pPr eaLnBrk="0" fontAlgn="base" hangingPunct="0">
              <a:spcBef>
                <a:spcPts val="1200"/>
              </a:spcBef>
              <a:spcAft>
                <a:spcPct val="0"/>
              </a:spcAft>
            </a:pPr>
            <a:r>
              <a:rPr lang="en-US" sz="2800" i="1" u="sng" dirty="0">
                <a:solidFill>
                  <a:srgbClr val="000090"/>
                </a:solidFill>
                <a:ea typeface="MS PGothic" panose="020B0600070205080204" pitchFamily="34" charset="-128"/>
              </a:rPr>
              <a:t>A: </a:t>
            </a:r>
            <a:r>
              <a:rPr lang="en-US" sz="2800" dirty="0"/>
              <a:t>can’t do it (with destination-based forwarding, and LS, DV routing)</a:t>
            </a:r>
            <a:endParaRPr lang="en-US" sz="2400" dirty="0">
              <a:solidFill>
                <a:srgbClr val="000000"/>
              </a:solidFill>
              <a:ea typeface="MS PGothic" panose="020B0600070205080204" pitchFamily="34" charset="-128"/>
            </a:endParaRPr>
          </a:p>
        </p:txBody>
      </p:sp>
      <p:grpSp>
        <p:nvGrpSpPr>
          <p:cNvPr id="297" name="Group 296"/>
          <p:cNvGrpSpPr/>
          <p:nvPr/>
        </p:nvGrpSpPr>
        <p:grpSpPr>
          <a:xfrm>
            <a:off x="2509218" y="1275410"/>
            <a:ext cx="6875191" cy="2404002"/>
            <a:chOff x="943464" y="1363093"/>
            <a:chExt cx="6875191" cy="2404002"/>
          </a:xfrm>
        </p:grpSpPr>
        <p:grpSp>
          <p:nvGrpSpPr>
            <p:cNvPr id="154" name="Group 1612"/>
            <p:cNvGrpSpPr/>
            <p:nvPr/>
          </p:nvGrpSpPr>
          <p:grpSpPr bwMode="auto">
            <a:xfrm flipH="1">
              <a:off x="943464" y="2441244"/>
              <a:ext cx="855053" cy="655887"/>
              <a:chOff x="2839" y="3501"/>
              <a:chExt cx="755" cy="803"/>
            </a:xfrm>
          </p:grpSpPr>
          <p:pic>
            <p:nvPicPr>
              <p:cNvPr id="155" name="Picture 1613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39" y="3501"/>
                <a:ext cx="755" cy="80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6" name="Freeform 1614"/>
              <p:cNvSpPr/>
              <p:nvPr/>
            </p:nvSpPr>
            <p:spPr bwMode="auto">
              <a:xfrm>
                <a:off x="2916" y="3578"/>
                <a:ext cx="356" cy="368"/>
              </a:xfrm>
              <a:custGeom>
                <a:avLst/>
                <a:gdLst>
                  <a:gd name="T0" fmla="*/ 0 w 356"/>
                  <a:gd name="T1" fmla="*/ 0 h 368"/>
                  <a:gd name="T2" fmla="*/ 300 w 356"/>
                  <a:gd name="T3" fmla="*/ 14 h 368"/>
                  <a:gd name="T4" fmla="*/ 356 w 356"/>
                  <a:gd name="T5" fmla="*/ 294 h 368"/>
                  <a:gd name="T6" fmla="*/ 78 w 356"/>
                  <a:gd name="T7" fmla="*/ 368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157" name="Freeform 3"/>
            <p:cNvSpPr/>
            <p:nvPr/>
          </p:nvSpPr>
          <p:spPr bwMode="auto">
            <a:xfrm>
              <a:off x="2059747" y="1363093"/>
              <a:ext cx="5142041" cy="2404002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58" name="Freeform 4"/>
            <p:cNvSpPr/>
            <p:nvPr/>
          </p:nvSpPr>
          <p:spPr bwMode="auto">
            <a:xfrm>
              <a:off x="2834105" y="2267385"/>
              <a:ext cx="781590" cy="317349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59" name="Freeform 35"/>
            <p:cNvSpPr/>
            <p:nvPr/>
          </p:nvSpPr>
          <p:spPr bwMode="auto">
            <a:xfrm>
              <a:off x="5254292" y="2313451"/>
              <a:ext cx="2285" cy="890624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60" name="Freeform 36"/>
            <p:cNvSpPr/>
            <p:nvPr/>
          </p:nvSpPr>
          <p:spPr bwMode="auto">
            <a:xfrm>
              <a:off x="3670544" y="2323688"/>
              <a:ext cx="2285" cy="91621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61" name="Freeform 37"/>
            <p:cNvSpPr/>
            <p:nvPr/>
          </p:nvSpPr>
          <p:spPr bwMode="auto">
            <a:xfrm>
              <a:off x="3736497" y="2298095"/>
              <a:ext cx="1462948" cy="1050313"/>
            </a:xfrm>
            <a:custGeom>
              <a:avLst/>
              <a:gdLst>
                <a:gd name="T0" fmla="*/ 0 w 378"/>
                <a:gd name="T1" fmla="*/ 142610238 h 174"/>
                <a:gd name="T2" fmla="*/ 8951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62" name="Freeform 38"/>
            <p:cNvSpPr/>
            <p:nvPr/>
          </p:nvSpPr>
          <p:spPr bwMode="auto">
            <a:xfrm>
              <a:off x="5292247" y="2891845"/>
              <a:ext cx="1161856" cy="455711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63" name="Freeform 39"/>
            <p:cNvSpPr/>
            <p:nvPr/>
          </p:nvSpPr>
          <p:spPr bwMode="auto">
            <a:xfrm flipV="1">
              <a:off x="4022465" y="3327268"/>
              <a:ext cx="908330" cy="45719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64" name="Freeform 40"/>
            <p:cNvSpPr/>
            <p:nvPr/>
          </p:nvSpPr>
          <p:spPr bwMode="auto">
            <a:xfrm>
              <a:off x="2710696" y="2820186"/>
              <a:ext cx="630757" cy="450430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65" name="Freeform 41"/>
            <p:cNvSpPr/>
            <p:nvPr/>
          </p:nvSpPr>
          <p:spPr bwMode="auto">
            <a:xfrm>
              <a:off x="4047627" y="2195725"/>
              <a:ext cx="836439" cy="1706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66" name="Freeform 42"/>
            <p:cNvSpPr/>
            <p:nvPr/>
          </p:nvSpPr>
          <p:spPr bwMode="auto">
            <a:xfrm>
              <a:off x="5572253" y="2248471"/>
              <a:ext cx="922986" cy="397685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67" name="Freeform 43"/>
            <p:cNvSpPr/>
            <p:nvPr/>
          </p:nvSpPr>
          <p:spPr bwMode="auto">
            <a:xfrm>
              <a:off x="2580431" y="1458657"/>
              <a:ext cx="2536740" cy="1100484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68" name="Text Box 62"/>
            <p:cNvSpPr txBox="1">
              <a:spLocks noChangeArrowheads="1"/>
            </p:cNvSpPr>
            <p:nvPr/>
          </p:nvSpPr>
          <p:spPr bwMode="auto">
            <a:xfrm>
              <a:off x="2822678" y="2178663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69" name="Text Box 63"/>
            <p:cNvSpPr txBox="1">
              <a:spLocks noChangeArrowheads="1"/>
            </p:cNvSpPr>
            <p:nvPr/>
          </p:nvSpPr>
          <p:spPr bwMode="auto">
            <a:xfrm>
              <a:off x="3617981" y="2552316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0" name="Text Box 64"/>
            <p:cNvSpPr txBox="1">
              <a:spLocks noChangeArrowheads="1"/>
            </p:cNvSpPr>
            <p:nvPr/>
          </p:nvSpPr>
          <p:spPr bwMode="auto">
            <a:xfrm>
              <a:off x="2623853" y="2915732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1" name="Text Box 65"/>
            <p:cNvSpPr txBox="1">
              <a:spLocks noChangeArrowheads="1"/>
            </p:cNvSpPr>
            <p:nvPr/>
          </p:nvSpPr>
          <p:spPr bwMode="auto">
            <a:xfrm>
              <a:off x="4495556" y="2710990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2" name="Text Box 66"/>
            <p:cNvSpPr txBox="1">
              <a:spLocks noChangeArrowheads="1"/>
            </p:cNvSpPr>
            <p:nvPr/>
          </p:nvSpPr>
          <p:spPr bwMode="auto">
            <a:xfrm>
              <a:off x="4351579" y="3314977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3" name="Text Box 67"/>
            <p:cNvSpPr txBox="1">
              <a:spLocks noChangeArrowheads="1"/>
            </p:cNvSpPr>
            <p:nvPr/>
          </p:nvSpPr>
          <p:spPr bwMode="auto">
            <a:xfrm>
              <a:off x="5174305" y="2583027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4" name="Text Box 68"/>
            <p:cNvSpPr txBox="1">
              <a:spLocks noChangeArrowheads="1"/>
            </p:cNvSpPr>
            <p:nvPr/>
          </p:nvSpPr>
          <p:spPr bwMode="auto">
            <a:xfrm>
              <a:off x="5997032" y="3033458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5" name="Text Box 69"/>
            <p:cNvSpPr txBox="1">
              <a:spLocks noChangeArrowheads="1"/>
            </p:cNvSpPr>
            <p:nvPr/>
          </p:nvSpPr>
          <p:spPr bwMode="auto">
            <a:xfrm>
              <a:off x="5935327" y="2117241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6" name="Text Box 70"/>
            <p:cNvSpPr txBox="1">
              <a:spLocks noChangeArrowheads="1"/>
            </p:cNvSpPr>
            <p:nvPr/>
          </p:nvSpPr>
          <p:spPr bwMode="auto">
            <a:xfrm>
              <a:off x="4255594" y="1861315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3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7" name="Text Box 71"/>
            <p:cNvSpPr txBox="1">
              <a:spLocks noChangeArrowheads="1"/>
            </p:cNvSpPr>
            <p:nvPr/>
          </p:nvSpPr>
          <p:spPr bwMode="auto">
            <a:xfrm>
              <a:off x="3453435" y="1405766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5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178" name="Group 1507"/>
            <p:cNvGrpSpPr/>
            <p:nvPr/>
          </p:nvGrpSpPr>
          <p:grpSpPr bwMode="auto">
            <a:xfrm>
              <a:off x="7391175" y="2426604"/>
              <a:ext cx="427480" cy="711995"/>
              <a:chOff x="4140" y="429"/>
              <a:chExt cx="1425" cy="2396"/>
            </a:xfrm>
          </p:grpSpPr>
          <p:sp>
            <p:nvSpPr>
              <p:cNvPr id="179" name="Freeform 1508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6 w 354"/>
                  <a:gd name="T1" fmla="*/ 0 h 2742"/>
                  <a:gd name="T2" fmla="*/ 30 w 354"/>
                  <a:gd name="T3" fmla="*/ 46 h 2742"/>
                  <a:gd name="T4" fmla="*/ 30 w 354"/>
                  <a:gd name="T5" fmla="*/ 354 h 2742"/>
                  <a:gd name="T6" fmla="*/ 0 w 354"/>
                  <a:gd name="T7" fmla="*/ 371 h 2742"/>
                  <a:gd name="T8" fmla="*/ 6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80" name="Rectangle 1509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81" name="Freeform 1510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18 w 211"/>
                  <a:gd name="T3" fmla="*/ 30 h 2537"/>
                  <a:gd name="T4" fmla="*/ 2 w 211"/>
                  <a:gd name="T5" fmla="*/ 338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82" name="Freeform 1511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29 w 328"/>
                  <a:gd name="T3" fmla="*/ 18 h 226"/>
                  <a:gd name="T4" fmla="*/ 29 w 328"/>
                  <a:gd name="T5" fmla="*/ 32 h 226"/>
                  <a:gd name="T6" fmla="*/ 0 w 328"/>
                  <a:gd name="T7" fmla="*/ 13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83" name="Rectangle 1512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184" name="Group 1513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09" name="AutoShape 1514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0" name="AutoShape 1515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185" name="Rectangle 1516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186" name="Group 1517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07" name="AutoShape 1518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8" name="AutoShape 1519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187" name="Rectangle 1520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88" name="Rectangle 1521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189" name="Group 1522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05" name="AutoShape 1523"/>
                <p:cNvSpPr>
                  <a:spLocks noChangeArrowheads="1"/>
                </p:cNvSpPr>
                <p:nvPr/>
              </p:nvSpPr>
              <p:spPr bwMode="auto">
                <a:xfrm>
                  <a:off x="618" y="2579"/>
                  <a:ext cx="720" cy="131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6" name="AutoShape 1524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190" name="Freeform 1525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29 w 328"/>
                  <a:gd name="T3" fmla="*/ 17 h 226"/>
                  <a:gd name="T4" fmla="*/ 29 w 328"/>
                  <a:gd name="T5" fmla="*/ 30 h 226"/>
                  <a:gd name="T6" fmla="*/ 0 w 328"/>
                  <a:gd name="T7" fmla="*/ 12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191" name="Group 1526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03" name="AutoShape 1527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4" name="AutoShape 1528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192" name="Rectangle 1529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93" name="Freeform 1530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26 w 296"/>
                  <a:gd name="T3" fmla="*/ 18 h 256"/>
                  <a:gd name="T4" fmla="*/ 26 w 296"/>
                  <a:gd name="T5" fmla="*/ 34 h 256"/>
                  <a:gd name="T6" fmla="*/ 0 w 296"/>
                  <a:gd name="T7" fmla="*/ 12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94" name="Freeform 1531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27 w 304"/>
                  <a:gd name="T3" fmla="*/ 23 h 288"/>
                  <a:gd name="T4" fmla="*/ 25 w 304"/>
                  <a:gd name="T5" fmla="*/ 40 h 288"/>
                  <a:gd name="T6" fmla="*/ 2 w 304"/>
                  <a:gd name="T7" fmla="*/ 17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95" name="Oval 1532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96" name="Freeform 1533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15 h 240"/>
                  <a:gd name="T2" fmla="*/ 2 w 306"/>
                  <a:gd name="T3" fmla="*/ 33 h 240"/>
                  <a:gd name="T4" fmla="*/ 27 w 306"/>
                  <a:gd name="T5" fmla="*/ 15 h 240"/>
                  <a:gd name="T6" fmla="*/ 26 w 306"/>
                  <a:gd name="T7" fmla="*/ 0 h 240"/>
                  <a:gd name="T8" fmla="*/ 0 w 306"/>
                  <a:gd name="T9" fmla="*/ 15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97" name="AutoShape 1534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98" name="AutoShape 1535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99" name="Oval 1536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00" name="Oval 1537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01" name="Oval 1538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02" name="Rectangle 1539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cxnSp>
          <p:nvCxnSpPr>
            <p:cNvPr id="211" name="Straight Connector 210"/>
            <p:cNvCxnSpPr/>
            <p:nvPr/>
          </p:nvCxnSpPr>
          <p:spPr bwMode="auto">
            <a:xfrm>
              <a:off x="1682405" y="2744686"/>
              <a:ext cx="526774" cy="0"/>
            </a:xfrm>
            <a:prstGeom prst="line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2" name="Straight Connector 211"/>
            <p:cNvCxnSpPr/>
            <p:nvPr/>
          </p:nvCxnSpPr>
          <p:spPr bwMode="auto">
            <a:xfrm>
              <a:off x="6895267" y="2779855"/>
              <a:ext cx="526774" cy="0"/>
            </a:xfrm>
            <a:prstGeom prst="line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213" name="Group 212"/>
            <p:cNvGrpSpPr/>
            <p:nvPr/>
          </p:nvGrpSpPr>
          <p:grpSpPr>
            <a:xfrm>
              <a:off x="3414626" y="1982945"/>
              <a:ext cx="687402" cy="571677"/>
              <a:chOff x="1736090" y="2893762"/>
              <a:chExt cx="565150" cy="413310"/>
            </a:xfrm>
          </p:grpSpPr>
          <p:grpSp>
            <p:nvGrpSpPr>
              <p:cNvPr id="214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18" name="Oval 217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19" name="Rectangle 218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20" name="Oval 219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21" name="Freeform 220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22" name="Freeform 221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23" name="Freeform 222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24" name="Freeform 223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225" name="Straight Connector 224"/>
                <p:cNvCxnSpPr>
                  <a:endCxn id="220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226" name="Straight Connector 225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215" name="Group 214"/>
              <p:cNvGrpSpPr/>
              <p:nvPr/>
            </p:nvGrpSpPr>
            <p:grpSpPr>
              <a:xfrm>
                <a:off x="1844715" y="2907714"/>
                <a:ext cx="356365" cy="399358"/>
                <a:chOff x="741398" y="1743005"/>
                <a:chExt cx="356365" cy="399358"/>
              </a:xfrm>
            </p:grpSpPr>
            <p:sp>
              <p:nvSpPr>
                <p:cNvPr id="216" name="Oval 215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rgbClr val="FFFFFF">
                    <a:alpha val="76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17" name="TextBox 216"/>
                <p:cNvSpPr txBox="1"/>
                <p:nvPr/>
              </p:nvSpPr>
              <p:spPr>
                <a:xfrm>
                  <a:off x="783895" y="1743005"/>
                  <a:ext cx="288887" cy="39935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v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27" name="Group 226"/>
            <p:cNvGrpSpPr/>
            <p:nvPr/>
          </p:nvGrpSpPr>
          <p:grpSpPr>
            <a:xfrm>
              <a:off x="4888811" y="1979830"/>
              <a:ext cx="687402" cy="480963"/>
              <a:chOff x="1736090" y="2893762"/>
              <a:chExt cx="565150" cy="347726"/>
            </a:xfrm>
          </p:grpSpPr>
          <p:grpSp>
            <p:nvGrpSpPr>
              <p:cNvPr id="228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32" name="Oval 231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33" name="Rectangle 232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34" name="Oval 233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35" name="Freeform 234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36" name="Freeform 235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37" name="Freeform 236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Freeform 237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9" name="Straight Connector 238"/>
                <p:cNvCxnSpPr>
                  <a:endCxn id="234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240" name="Straight Connector 239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229" name="Group 228"/>
              <p:cNvGrpSpPr/>
              <p:nvPr/>
            </p:nvGrpSpPr>
            <p:grpSpPr>
              <a:xfrm>
                <a:off x="1844715" y="2907714"/>
                <a:ext cx="378664" cy="333774"/>
                <a:chOff x="741398" y="1743005"/>
                <a:chExt cx="378664" cy="333774"/>
              </a:xfrm>
            </p:grpSpPr>
            <p:sp>
              <p:nvSpPr>
                <p:cNvPr id="230" name="Oval 229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rgbClr val="FFFFFF">
                    <a:alpha val="76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31" name="TextBox 230"/>
                <p:cNvSpPr txBox="1"/>
                <p:nvPr/>
              </p:nvSpPr>
              <p:spPr>
                <a:xfrm>
                  <a:off x="767915" y="1743005"/>
                  <a:ext cx="352147" cy="3337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w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41" name="Group 240"/>
            <p:cNvGrpSpPr/>
            <p:nvPr/>
          </p:nvGrpSpPr>
          <p:grpSpPr>
            <a:xfrm>
              <a:off x="2206359" y="2517647"/>
              <a:ext cx="687402" cy="480963"/>
              <a:chOff x="1736090" y="2893762"/>
              <a:chExt cx="565150" cy="347726"/>
            </a:xfrm>
          </p:grpSpPr>
          <p:grpSp>
            <p:nvGrpSpPr>
              <p:cNvPr id="242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46" name="Oval 245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47" name="Rectangle 246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48" name="Oval 247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49" name="Freeform 248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50" name="Freeform 249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51" name="Freeform 250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52" name="Freeform 251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253" name="Straight Connector 252"/>
                <p:cNvCxnSpPr>
                  <a:endCxn id="248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254" name="Straight Connector 253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243" name="Group 242"/>
              <p:cNvGrpSpPr/>
              <p:nvPr/>
            </p:nvGrpSpPr>
            <p:grpSpPr>
              <a:xfrm>
                <a:off x="1844715" y="2907714"/>
                <a:ext cx="356365" cy="333774"/>
                <a:chOff x="741398" y="1743005"/>
                <a:chExt cx="356365" cy="333774"/>
              </a:xfrm>
            </p:grpSpPr>
            <p:sp>
              <p:nvSpPr>
                <p:cNvPr id="244" name="Oval 243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rgbClr val="FFFFFF">
                    <a:alpha val="76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45" name="TextBox 244"/>
                <p:cNvSpPr txBox="1"/>
                <p:nvPr/>
              </p:nvSpPr>
              <p:spPr>
                <a:xfrm>
                  <a:off x="783895" y="1743005"/>
                  <a:ext cx="292553" cy="3337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u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55" name="Group 254"/>
            <p:cNvGrpSpPr/>
            <p:nvPr/>
          </p:nvGrpSpPr>
          <p:grpSpPr>
            <a:xfrm>
              <a:off x="6285253" y="2579331"/>
              <a:ext cx="687402" cy="480963"/>
              <a:chOff x="1736090" y="2893762"/>
              <a:chExt cx="565150" cy="347726"/>
            </a:xfrm>
          </p:grpSpPr>
          <p:grpSp>
            <p:nvGrpSpPr>
              <p:cNvPr id="256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60" name="Oval 259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61" name="Rectangle 260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62" name="Oval 261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63" name="Freeform 262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64" name="Freeform 263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65" name="Freeform 264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66" name="Freeform 265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267" name="Straight Connector 266"/>
                <p:cNvCxnSpPr>
                  <a:endCxn id="262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268" name="Straight Connector 267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257" name="Group 256"/>
              <p:cNvGrpSpPr/>
              <p:nvPr/>
            </p:nvGrpSpPr>
            <p:grpSpPr>
              <a:xfrm>
                <a:off x="1844715" y="2907714"/>
                <a:ext cx="356365" cy="333774"/>
                <a:chOff x="741398" y="1743005"/>
                <a:chExt cx="356365" cy="333774"/>
              </a:xfrm>
            </p:grpSpPr>
            <p:sp>
              <p:nvSpPr>
                <p:cNvPr id="258" name="Oval 257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rgbClr val="FFFFFF">
                    <a:alpha val="76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59" name="TextBox 258"/>
                <p:cNvSpPr txBox="1"/>
                <p:nvPr/>
              </p:nvSpPr>
              <p:spPr>
                <a:xfrm>
                  <a:off x="783895" y="1743005"/>
                  <a:ext cx="278343" cy="3337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z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69" name="Group 268"/>
            <p:cNvGrpSpPr/>
            <p:nvPr/>
          </p:nvGrpSpPr>
          <p:grpSpPr>
            <a:xfrm>
              <a:off x="4927962" y="3152913"/>
              <a:ext cx="687402" cy="480963"/>
              <a:chOff x="1736090" y="2893762"/>
              <a:chExt cx="565150" cy="347726"/>
            </a:xfrm>
          </p:grpSpPr>
          <p:grpSp>
            <p:nvGrpSpPr>
              <p:cNvPr id="270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74" name="Oval 273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75" name="Rectangle 274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76" name="Oval 275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77" name="Freeform 276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78" name="Freeform 277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79" name="Freeform 278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80" name="Freeform 279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281" name="Straight Connector 280"/>
                <p:cNvCxnSpPr>
                  <a:endCxn id="276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282" name="Straight Connector 281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271" name="Group 270"/>
              <p:cNvGrpSpPr/>
              <p:nvPr/>
            </p:nvGrpSpPr>
            <p:grpSpPr>
              <a:xfrm>
                <a:off x="1844715" y="2907714"/>
                <a:ext cx="356365" cy="333774"/>
                <a:chOff x="741398" y="1743005"/>
                <a:chExt cx="356365" cy="333774"/>
              </a:xfrm>
            </p:grpSpPr>
            <p:sp>
              <p:nvSpPr>
                <p:cNvPr id="272" name="Oval 271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rgbClr val="FFFFFF">
                    <a:alpha val="76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73" name="TextBox 272"/>
                <p:cNvSpPr txBox="1"/>
                <p:nvPr/>
              </p:nvSpPr>
              <p:spPr>
                <a:xfrm>
                  <a:off x="783895" y="1743005"/>
                  <a:ext cx="278343" cy="3337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y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283" name="Group 282"/>
            <p:cNvGrpSpPr/>
            <p:nvPr/>
          </p:nvGrpSpPr>
          <p:grpSpPr>
            <a:xfrm>
              <a:off x="3337414" y="3136841"/>
              <a:ext cx="687402" cy="480963"/>
              <a:chOff x="1736090" y="2893762"/>
              <a:chExt cx="565150" cy="347726"/>
            </a:xfrm>
          </p:grpSpPr>
          <p:grpSp>
            <p:nvGrpSpPr>
              <p:cNvPr id="284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88" name="Oval 287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89" name="Rectangle 288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90" name="Oval 289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91" name="Freeform 290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92" name="Freeform 291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93" name="Freeform 292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94" name="Freeform 293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295" name="Straight Connector 294"/>
                <p:cNvCxnSpPr>
                  <a:endCxn id="290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296" name="Straight Connector 295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285" name="Group 284"/>
              <p:cNvGrpSpPr/>
              <p:nvPr/>
            </p:nvGrpSpPr>
            <p:grpSpPr>
              <a:xfrm>
                <a:off x="1844715" y="2907714"/>
                <a:ext cx="356365" cy="333774"/>
                <a:chOff x="741398" y="1743005"/>
                <a:chExt cx="356365" cy="333774"/>
              </a:xfrm>
            </p:grpSpPr>
            <p:sp>
              <p:nvSpPr>
                <p:cNvPr id="286" name="Oval 285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rgbClr val="FFFFFF">
                    <a:alpha val="76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287" name="TextBox 286"/>
                <p:cNvSpPr txBox="1"/>
                <p:nvPr/>
              </p:nvSpPr>
              <p:spPr>
                <a:xfrm>
                  <a:off x="783895" y="1743005"/>
                  <a:ext cx="278343" cy="3337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2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x</a:t>
                  </a: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</p:grpSp>
      <p:sp>
        <p:nvSpPr>
          <p:cNvPr id="298" name="Freeform 297"/>
          <p:cNvSpPr/>
          <p:nvPr/>
        </p:nvSpPr>
        <p:spPr>
          <a:xfrm>
            <a:off x="3283003" y="2075675"/>
            <a:ext cx="5676290" cy="537233"/>
          </a:xfrm>
          <a:custGeom>
            <a:avLst/>
            <a:gdLst>
              <a:gd name="connsiteX0" fmla="*/ 0 w 5035463"/>
              <a:gd name="connsiteY0" fmla="*/ 551145 h 551145"/>
              <a:gd name="connsiteX1" fmla="*/ 901874 w 5035463"/>
              <a:gd name="connsiteY1" fmla="*/ 551145 h 551145"/>
              <a:gd name="connsiteX2" fmla="*/ 2329841 w 5035463"/>
              <a:gd name="connsiteY2" fmla="*/ 0 h 551145"/>
              <a:gd name="connsiteX3" fmla="*/ 3933173 w 5035463"/>
              <a:gd name="connsiteY3" fmla="*/ 12526 h 551145"/>
              <a:gd name="connsiteX4" fmla="*/ 5035463 w 5035463"/>
              <a:gd name="connsiteY4" fmla="*/ 488515 h 551145"/>
              <a:gd name="connsiteX0-1" fmla="*/ 0 w 5035463"/>
              <a:gd name="connsiteY0-2" fmla="*/ 554892 h 554892"/>
              <a:gd name="connsiteX1-3" fmla="*/ 901874 w 5035463"/>
              <a:gd name="connsiteY1-4" fmla="*/ 554892 h 554892"/>
              <a:gd name="connsiteX2-5" fmla="*/ 2082503 w 5035463"/>
              <a:gd name="connsiteY2-6" fmla="*/ 0 h 554892"/>
              <a:gd name="connsiteX3-7" fmla="*/ 3933173 w 5035463"/>
              <a:gd name="connsiteY3-8" fmla="*/ 16273 h 554892"/>
              <a:gd name="connsiteX4-9" fmla="*/ 5035463 w 5035463"/>
              <a:gd name="connsiteY4-10" fmla="*/ 492262 h 554892"/>
              <a:gd name="connsiteX0-11" fmla="*/ 0 w 5035463"/>
              <a:gd name="connsiteY0-12" fmla="*/ 554892 h 554892"/>
              <a:gd name="connsiteX1-13" fmla="*/ 860651 w 5035463"/>
              <a:gd name="connsiteY1-14" fmla="*/ 487436 h 554892"/>
              <a:gd name="connsiteX2-15" fmla="*/ 2082503 w 5035463"/>
              <a:gd name="connsiteY2-16" fmla="*/ 0 h 554892"/>
              <a:gd name="connsiteX3-17" fmla="*/ 3933173 w 5035463"/>
              <a:gd name="connsiteY3-18" fmla="*/ 16273 h 554892"/>
              <a:gd name="connsiteX4-19" fmla="*/ 5035463 w 5035463"/>
              <a:gd name="connsiteY4-20" fmla="*/ 492262 h 554892"/>
              <a:gd name="connsiteX0-21" fmla="*/ 0 w 5024220"/>
              <a:gd name="connsiteY0-22" fmla="*/ 491184 h 492262"/>
              <a:gd name="connsiteX1-23" fmla="*/ 849408 w 5024220"/>
              <a:gd name="connsiteY1-24" fmla="*/ 487436 h 492262"/>
              <a:gd name="connsiteX2-25" fmla="*/ 2071260 w 5024220"/>
              <a:gd name="connsiteY2-26" fmla="*/ 0 h 492262"/>
              <a:gd name="connsiteX3-27" fmla="*/ 3921930 w 5024220"/>
              <a:gd name="connsiteY3-28" fmla="*/ 16273 h 492262"/>
              <a:gd name="connsiteX4-29" fmla="*/ 5024220 w 5024220"/>
              <a:gd name="connsiteY4-30" fmla="*/ 492262 h 492262"/>
              <a:gd name="connsiteX0-31" fmla="*/ 0 w 5020472"/>
              <a:gd name="connsiteY0-32" fmla="*/ 479942 h 492262"/>
              <a:gd name="connsiteX1-33" fmla="*/ 845660 w 5020472"/>
              <a:gd name="connsiteY1-34" fmla="*/ 487436 h 492262"/>
              <a:gd name="connsiteX2-35" fmla="*/ 2067512 w 5020472"/>
              <a:gd name="connsiteY2-36" fmla="*/ 0 h 492262"/>
              <a:gd name="connsiteX3-37" fmla="*/ 3918182 w 5020472"/>
              <a:gd name="connsiteY3-38" fmla="*/ 16273 h 492262"/>
              <a:gd name="connsiteX4-39" fmla="*/ 5020472 w 5020472"/>
              <a:gd name="connsiteY4-40" fmla="*/ 492262 h 492262"/>
              <a:gd name="connsiteX0-41" fmla="*/ 0 w 5020472"/>
              <a:gd name="connsiteY0-42" fmla="*/ 494932 h 494932"/>
              <a:gd name="connsiteX1-43" fmla="*/ 845660 w 5020472"/>
              <a:gd name="connsiteY1-44" fmla="*/ 487436 h 494932"/>
              <a:gd name="connsiteX2-45" fmla="*/ 2067512 w 5020472"/>
              <a:gd name="connsiteY2-46" fmla="*/ 0 h 494932"/>
              <a:gd name="connsiteX3-47" fmla="*/ 3918182 w 5020472"/>
              <a:gd name="connsiteY3-48" fmla="*/ 16273 h 494932"/>
              <a:gd name="connsiteX4-49" fmla="*/ 5020472 w 5020472"/>
              <a:gd name="connsiteY4-50" fmla="*/ 492262 h 494932"/>
              <a:gd name="connsiteX0-51" fmla="*/ 0 w 5009229"/>
              <a:gd name="connsiteY0-52" fmla="*/ 479941 h 492262"/>
              <a:gd name="connsiteX1-53" fmla="*/ 834417 w 5009229"/>
              <a:gd name="connsiteY1-54" fmla="*/ 487436 h 492262"/>
              <a:gd name="connsiteX2-55" fmla="*/ 2056269 w 5009229"/>
              <a:gd name="connsiteY2-56" fmla="*/ 0 h 492262"/>
              <a:gd name="connsiteX3-57" fmla="*/ 3906939 w 5009229"/>
              <a:gd name="connsiteY3-58" fmla="*/ 16273 h 492262"/>
              <a:gd name="connsiteX4-59" fmla="*/ 5009229 w 5009229"/>
              <a:gd name="connsiteY4-60" fmla="*/ 492262 h 492262"/>
              <a:gd name="connsiteX0-61" fmla="*/ 0 w 5009229"/>
              <a:gd name="connsiteY0-62" fmla="*/ 491183 h 492262"/>
              <a:gd name="connsiteX1-63" fmla="*/ 834417 w 5009229"/>
              <a:gd name="connsiteY1-64" fmla="*/ 487436 h 492262"/>
              <a:gd name="connsiteX2-65" fmla="*/ 2056269 w 5009229"/>
              <a:gd name="connsiteY2-66" fmla="*/ 0 h 492262"/>
              <a:gd name="connsiteX3-67" fmla="*/ 3906939 w 5009229"/>
              <a:gd name="connsiteY3-68" fmla="*/ 16273 h 492262"/>
              <a:gd name="connsiteX4-69" fmla="*/ 5009229 w 5009229"/>
              <a:gd name="connsiteY4-70" fmla="*/ 492262 h 492262"/>
              <a:gd name="connsiteX0-71" fmla="*/ 0 w 5009229"/>
              <a:gd name="connsiteY0-72" fmla="*/ 519881 h 520960"/>
              <a:gd name="connsiteX1-73" fmla="*/ 834417 w 5009229"/>
              <a:gd name="connsiteY1-74" fmla="*/ 516134 h 520960"/>
              <a:gd name="connsiteX2-75" fmla="*/ 2056269 w 5009229"/>
              <a:gd name="connsiteY2-76" fmla="*/ 28698 h 520960"/>
              <a:gd name="connsiteX3-77" fmla="*/ 3663349 w 5009229"/>
              <a:gd name="connsiteY3-78" fmla="*/ 0 h 520960"/>
              <a:gd name="connsiteX4-79" fmla="*/ 5009229 w 5009229"/>
              <a:gd name="connsiteY4-80" fmla="*/ 520960 h 520960"/>
              <a:gd name="connsiteX0-81" fmla="*/ 0 w 4953016"/>
              <a:gd name="connsiteY0-82" fmla="*/ 519881 h 558436"/>
              <a:gd name="connsiteX1-83" fmla="*/ 834417 w 4953016"/>
              <a:gd name="connsiteY1-84" fmla="*/ 516134 h 558436"/>
              <a:gd name="connsiteX2-85" fmla="*/ 2056269 w 4953016"/>
              <a:gd name="connsiteY2-86" fmla="*/ 28698 h 558436"/>
              <a:gd name="connsiteX3-87" fmla="*/ 3663349 w 4953016"/>
              <a:gd name="connsiteY3-88" fmla="*/ 0 h 558436"/>
              <a:gd name="connsiteX4-89" fmla="*/ 4953016 w 4953016"/>
              <a:gd name="connsiteY4-90" fmla="*/ 558436 h 558436"/>
              <a:gd name="connsiteX0-91" fmla="*/ 0 w 4953016"/>
              <a:gd name="connsiteY0-92" fmla="*/ 519881 h 558436"/>
              <a:gd name="connsiteX1-93" fmla="*/ 834417 w 4953016"/>
              <a:gd name="connsiteY1-94" fmla="*/ 516134 h 558436"/>
              <a:gd name="connsiteX2-95" fmla="*/ 2056269 w 4953016"/>
              <a:gd name="connsiteY2-96" fmla="*/ 28698 h 558436"/>
              <a:gd name="connsiteX3-97" fmla="*/ 3663349 w 4953016"/>
              <a:gd name="connsiteY3-98" fmla="*/ 0 h 558436"/>
              <a:gd name="connsiteX4-99" fmla="*/ 4631805 w 4953016"/>
              <a:gd name="connsiteY4-100" fmla="*/ 415156 h 558436"/>
              <a:gd name="connsiteX5" fmla="*/ 4953016 w 4953016"/>
              <a:gd name="connsiteY5" fmla="*/ 558436 h 558436"/>
              <a:gd name="connsiteX0-101" fmla="*/ 0 w 5676291"/>
              <a:gd name="connsiteY0-102" fmla="*/ 519881 h 558436"/>
              <a:gd name="connsiteX1-103" fmla="*/ 834417 w 5676291"/>
              <a:gd name="connsiteY1-104" fmla="*/ 516134 h 558436"/>
              <a:gd name="connsiteX2-105" fmla="*/ 2056269 w 5676291"/>
              <a:gd name="connsiteY2-106" fmla="*/ 28698 h 558436"/>
              <a:gd name="connsiteX3-107" fmla="*/ 3663349 w 5676291"/>
              <a:gd name="connsiteY3-108" fmla="*/ 0 h 558436"/>
              <a:gd name="connsiteX4-109" fmla="*/ 4631805 w 5676291"/>
              <a:gd name="connsiteY4-110" fmla="*/ 415156 h 558436"/>
              <a:gd name="connsiteX5-111" fmla="*/ 5676291 w 5676291"/>
              <a:gd name="connsiteY5-112" fmla="*/ 558436 h 558436"/>
              <a:gd name="connsiteX0-113" fmla="*/ 0 w 5676291"/>
              <a:gd name="connsiteY0-114" fmla="*/ 519881 h 558436"/>
              <a:gd name="connsiteX1-115" fmla="*/ 834417 w 5676291"/>
              <a:gd name="connsiteY1-116" fmla="*/ 516134 h 558436"/>
              <a:gd name="connsiteX2-117" fmla="*/ 2056269 w 5676291"/>
              <a:gd name="connsiteY2-118" fmla="*/ 28698 h 558436"/>
              <a:gd name="connsiteX3-119" fmla="*/ 3663349 w 5676291"/>
              <a:gd name="connsiteY3-120" fmla="*/ 0 h 558436"/>
              <a:gd name="connsiteX4-121" fmla="*/ 4909124 w 5676291"/>
              <a:gd name="connsiteY4-122" fmla="*/ 527582 h 558436"/>
              <a:gd name="connsiteX5-123" fmla="*/ 5676291 w 5676291"/>
              <a:gd name="connsiteY5-124" fmla="*/ 558436 h 558436"/>
              <a:gd name="connsiteX0-125" fmla="*/ 0 w 5672543"/>
              <a:gd name="connsiteY0-126" fmla="*/ 519881 h 535951"/>
              <a:gd name="connsiteX1-127" fmla="*/ 834417 w 5672543"/>
              <a:gd name="connsiteY1-128" fmla="*/ 516134 h 535951"/>
              <a:gd name="connsiteX2-129" fmla="*/ 2056269 w 5672543"/>
              <a:gd name="connsiteY2-130" fmla="*/ 28698 h 535951"/>
              <a:gd name="connsiteX3-131" fmla="*/ 3663349 w 5672543"/>
              <a:gd name="connsiteY3-132" fmla="*/ 0 h 535951"/>
              <a:gd name="connsiteX4-133" fmla="*/ 4909124 w 5672543"/>
              <a:gd name="connsiteY4-134" fmla="*/ 527582 h 535951"/>
              <a:gd name="connsiteX5-135" fmla="*/ 5672543 w 5672543"/>
              <a:gd name="connsiteY5-136" fmla="*/ 535951 h 535951"/>
              <a:gd name="connsiteX0-137" fmla="*/ 0 w 5676290"/>
              <a:gd name="connsiteY0-138" fmla="*/ 519881 h 528456"/>
              <a:gd name="connsiteX1-139" fmla="*/ 834417 w 5676290"/>
              <a:gd name="connsiteY1-140" fmla="*/ 516134 h 528456"/>
              <a:gd name="connsiteX2-141" fmla="*/ 2056269 w 5676290"/>
              <a:gd name="connsiteY2-142" fmla="*/ 28698 h 528456"/>
              <a:gd name="connsiteX3-143" fmla="*/ 3663349 w 5676290"/>
              <a:gd name="connsiteY3-144" fmla="*/ 0 h 528456"/>
              <a:gd name="connsiteX4-145" fmla="*/ 4909124 w 5676290"/>
              <a:gd name="connsiteY4-146" fmla="*/ 527582 h 528456"/>
              <a:gd name="connsiteX5-147" fmla="*/ 5676290 w 5676290"/>
              <a:gd name="connsiteY5-148" fmla="*/ 528456 h 528456"/>
              <a:gd name="connsiteX0-149" fmla="*/ 0 w 5676290"/>
              <a:gd name="connsiteY0-150" fmla="*/ 519881 h 528456"/>
              <a:gd name="connsiteX1-151" fmla="*/ 834417 w 5676290"/>
              <a:gd name="connsiteY1-152" fmla="*/ 516134 h 528456"/>
              <a:gd name="connsiteX2-153" fmla="*/ 2052521 w 5676290"/>
              <a:gd name="connsiteY2-154" fmla="*/ 6213 h 528456"/>
              <a:gd name="connsiteX3-155" fmla="*/ 3663349 w 5676290"/>
              <a:gd name="connsiteY3-156" fmla="*/ 0 h 528456"/>
              <a:gd name="connsiteX4-157" fmla="*/ 4909124 w 5676290"/>
              <a:gd name="connsiteY4-158" fmla="*/ 527582 h 528456"/>
              <a:gd name="connsiteX5-159" fmla="*/ 5676290 w 5676290"/>
              <a:gd name="connsiteY5-160" fmla="*/ 528456 h 528456"/>
              <a:gd name="connsiteX0-161" fmla="*/ 0 w 5676290"/>
              <a:gd name="connsiteY0-162" fmla="*/ 528658 h 537233"/>
              <a:gd name="connsiteX1-163" fmla="*/ 834417 w 5676290"/>
              <a:gd name="connsiteY1-164" fmla="*/ 524911 h 537233"/>
              <a:gd name="connsiteX2-165" fmla="*/ 2052521 w 5676290"/>
              <a:gd name="connsiteY2-166" fmla="*/ 0 h 537233"/>
              <a:gd name="connsiteX3-167" fmla="*/ 3663349 w 5676290"/>
              <a:gd name="connsiteY3-168" fmla="*/ 8777 h 537233"/>
              <a:gd name="connsiteX4-169" fmla="*/ 4909124 w 5676290"/>
              <a:gd name="connsiteY4-170" fmla="*/ 536359 h 537233"/>
              <a:gd name="connsiteX5-171" fmla="*/ 5676290 w 5676290"/>
              <a:gd name="connsiteY5-172" fmla="*/ 537233 h 537233"/>
              <a:gd name="connsiteX0-173" fmla="*/ 0 w 5676290"/>
              <a:gd name="connsiteY0-174" fmla="*/ 528658 h 537233"/>
              <a:gd name="connsiteX1-175" fmla="*/ 834417 w 5676290"/>
              <a:gd name="connsiteY1-176" fmla="*/ 524911 h 537233"/>
              <a:gd name="connsiteX2-177" fmla="*/ 2052521 w 5676290"/>
              <a:gd name="connsiteY2-178" fmla="*/ 0 h 537233"/>
              <a:gd name="connsiteX3-179" fmla="*/ 3637117 w 5676290"/>
              <a:gd name="connsiteY3-180" fmla="*/ 1282 h 537233"/>
              <a:gd name="connsiteX4-181" fmla="*/ 4909124 w 5676290"/>
              <a:gd name="connsiteY4-182" fmla="*/ 536359 h 537233"/>
              <a:gd name="connsiteX5-183" fmla="*/ 5676290 w 5676290"/>
              <a:gd name="connsiteY5-184" fmla="*/ 537233 h 5372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1" y="connsiteY5-112"/>
              </a:cxn>
            </a:cxnLst>
            <a:rect l="l" t="t" r="r" b="b"/>
            <a:pathLst>
              <a:path w="5676290" h="537233">
                <a:moveTo>
                  <a:pt x="0" y="528658"/>
                </a:moveTo>
                <a:lnTo>
                  <a:pt x="834417" y="524911"/>
                </a:lnTo>
                <a:lnTo>
                  <a:pt x="2052521" y="0"/>
                </a:lnTo>
                <a:lnTo>
                  <a:pt x="3637117" y="1282"/>
                </a:lnTo>
                <a:lnTo>
                  <a:pt x="4909124" y="536359"/>
                </a:lnTo>
                <a:lnTo>
                  <a:pt x="5676290" y="537233"/>
                </a:lnTo>
              </a:path>
            </a:pathLst>
          </a:custGeom>
          <a:noFill/>
          <a:ln w="57150">
            <a:solidFill>
              <a:srgbClr val="C0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9" name="Freeform 298"/>
          <p:cNvSpPr/>
          <p:nvPr/>
        </p:nvSpPr>
        <p:spPr>
          <a:xfrm>
            <a:off x="5246494" y="2202412"/>
            <a:ext cx="3684951" cy="1712667"/>
          </a:xfrm>
          <a:custGeom>
            <a:avLst/>
            <a:gdLst>
              <a:gd name="connsiteX0" fmla="*/ 0 w 3494761"/>
              <a:gd name="connsiteY0" fmla="*/ 1202498 h 1202498"/>
              <a:gd name="connsiteX1" fmla="*/ 1415441 w 3494761"/>
              <a:gd name="connsiteY1" fmla="*/ 0 h 1202498"/>
              <a:gd name="connsiteX2" fmla="*/ 1427967 w 3494761"/>
              <a:gd name="connsiteY2" fmla="*/ 1027134 h 1202498"/>
              <a:gd name="connsiteX3" fmla="*/ 2793304 w 3494761"/>
              <a:gd name="connsiteY3" fmla="*/ 538619 h 1202498"/>
              <a:gd name="connsiteX4" fmla="*/ 3494761 w 3494761"/>
              <a:gd name="connsiteY4" fmla="*/ 551145 h 1202498"/>
              <a:gd name="connsiteX0-1" fmla="*/ 0 w 3494761"/>
              <a:gd name="connsiteY0-2" fmla="*/ 1202498 h 1202498"/>
              <a:gd name="connsiteX1-3" fmla="*/ 1415441 w 3494761"/>
              <a:gd name="connsiteY1-4" fmla="*/ 0 h 1202498"/>
              <a:gd name="connsiteX2-5" fmla="*/ 1490597 w 3494761"/>
              <a:gd name="connsiteY2-6" fmla="*/ 1102290 h 1202498"/>
              <a:gd name="connsiteX3-7" fmla="*/ 2793304 w 3494761"/>
              <a:gd name="connsiteY3-8" fmla="*/ 538619 h 1202498"/>
              <a:gd name="connsiteX4-9" fmla="*/ 3494761 w 3494761"/>
              <a:gd name="connsiteY4-10" fmla="*/ 551145 h 1202498"/>
              <a:gd name="connsiteX0-11" fmla="*/ 0 w 3494761"/>
              <a:gd name="connsiteY0-12" fmla="*/ 1202498 h 1202498"/>
              <a:gd name="connsiteX1-13" fmla="*/ 1415441 w 3494761"/>
              <a:gd name="connsiteY1-14" fmla="*/ 0 h 1202498"/>
              <a:gd name="connsiteX2-15" fmla="*/ 1472012 w 3494761"/>
              <a:gd name="connsiteY2-16" fmla="*/ 1050251 h 1202498"/>
              <a:gd name="connsiteX3-17" fmla="*/ 2793304 w 3494761"/>
              <a:gd name="connsiteY3-18" fmla="*/ 538619 h 1202498"/>
              <a:gd name="connsiteX4-19" fmla="*/ 3494761 w 3494761"/>
              <a:gd name="connsiteY4-20" fmla="*/ 551145 h 1202498"/>
              <a:gd name="connsiteX0-21" fmla="*/ 0 w 3494761"/>
              <a:gd name="connsiteY0-22" fmla="*/ 1202498 h 1202498"/>
              <a:gd name="connsiteX1-23" fmla="*/ 1415441 w 3494761"/>
              <a:gd name="connsiteY1-24" fmla="*/ 0 h 1202498"/>
              <a:gd name="connsiteX2-25" fmla="*/ 1438558 w 3494761"/>
              <a:gd name="connsiteY2-26" fmla="*/ 1050251 h 1202498"/>
              <a:gd name="connsiteX3-27" fmla="*/ 2793304 w 3494761"/>
              <a:gd name="connsiteY3-28" fmla="*/ 538619 h 1202498"/>
              <a:gd name="connsiteX4-29" fmla="*/ 3494761 w 3494761"/>
              <a:gd name="connsiteY4-30" fmla="*/ 551145 h 1202498"/>
              <a:gd name="connsiteX0-31" fmla="*/ 0 w 3494761"/>
              <a:gd name="connsiteY0-32" fmla="*/ 1217367 h 1217367"/>
              <a:gd name="connsiteX1-33" fmla="*/ 1441460 w 3494761"/>
              <a:gd name="connsiteY1-34" fmla="*/ 0 h 1217367"/>
              <a:gd name="connsiteX2-35" fmla="*/ 1438558 w 3494761"/>
              <a:gd name="connsiteY2-36" fmla="*/ 1065120 h 1217367"/>
              <a:gd name="connsiteX3-37" fmla="*/ 2793304 w 3494761"/>
              <a:gd name="connsiteY3-38" fmla="*/ 553488 h 1217367"/>
              <a:gd name="connsiteX4-39" fmla="*/ 3494761 w 3494761"/>
              <a:gd name="connsiteY4-40" fmla="*/ 566014 h 1217367"/>
              <a:gd name="connsiteX0-41" fmla="*/ 0 w 3494761"/>
              <a:gd name="connsiteY0-42" fmla="*/ 1217367 h 1217367"/>
              <a:gd name="connsiteX1-43" fmla="*/ 1441460 w 3494761"/>
              <a:gd name="connsiteY1-44" fmla="*/ 0 h 1217367"/>
              <a:gd name="connsiteX2-45" fmla="*/ 1438558 w 3494761"/>
              <a:gd name="connsiteY2-46" fmla="*/ 1065120 h 1217367"/>
              <a:gd name="connsiteX3-47" fmla="*/ 2808172 w 3494761"/>
              <a:gd name="connsiteY3-48" fmla="*/ 557205 h 1217367"/>
              <a:gd name="connsiteX4-49" fmla="*/ 3494761 w 3494761"/>
              <a:gd name="connsiteY4-50" fmla="*/ 566014 h 1217367"/>
              <a:gd name="connsiteX0-51" fmla="*/ 0 w 3494761"/>
              <a:gd name="connsiteY0-52" fmla="*/ 1217367 h 1217367"/>
              <a:gd name="connsiteX1-53" fmla="*/ 1441460 w 3494761"/>
              <a:gd name="connsiteY1-54" fmla="*/ 0 h 1217367"/>
              <a:gd name="connsiteX2-55" fmla="*/ 1438558 w 3494761"/>
              <a:gd name="connsiteY2-56" fmla="*/ 1065120 h 1217367"/>
              <a:gd name="connsiteX3-57" fmla="*/ 2808172 w 3494761"/>
              <a:gd name="connsiteY3-58" fmla="*/ 572073 h 1217367"/>
              <a:gd name="connsiteX4-59" fmla="*/ 3494761 w 3494761"/>
              <a:gd name="connsiteY4-60" fmla="*/ 566014 h 1217367"/>
              <a:gd name="connsiteX0-61" fmla="*/ 0 w 3505912"/>
              <a:gd name="connsiteY0-62" fmla="*/ 1217367 h 1217367"/>
              <a:gd name="connsiteX1-63" fmla="*/ 1441460 w 3505912"/>
              <a:gd name="connsiteY1-64" fmla="*/ 0 h 1217367"/>
              <a:gd name="connsiteX2-65" fmla="*/ 1438558 w 3505912"/>
              <a:gd name="connsiteY2-66" fmla="*/ 1065120 h 1217367"/>
              <a:gd name="connsiteX3-67" fmla="*/ 2808172 w 3505912"/>
              <a:gd name="connsiteY3-68" fmla="*/ 572073 h 1217367"/>
              <a:gd name="connsiteX4-69" fmla="*/ 3505912 w 3505912"/>
              <a:gd name="connsiteY4-70" fmla="*/ 588317 h 1217367"/>
              <a:gd name="connsiteX0-71" fmla="*/ 0 w 3505912"/>
              <a:gd name="connsiteY0-72" fmla="*/ 1217367 h 1217367"/>
              <a:gd name="connsiteX1-73" fmla="*/ 1441460 w 3505912"/>
              <a:gd name="connsiteY1-74" fmla="*/ 0 h 1217367"/>
              <a:gd name="connsiteX2-75" fmla="*/ 1438558 w 3505912"/>
              <a:gd name="connsiteY2-76" fmla="*/ 1065120 h 1217367"/>
              <a:gd name="connsiteX3-77" fmla="*/ 2845343 w 3505912"/>
              <a:gd name="connsiteY3-78" fmla="*/ 583224 h 1217367"/>
              <a:gd name="connsiteX4-79" fmla="*/ 3505912 w 3505912"/>
              <a:gd name="connsiteY4-80" fmla="*/ 588317 h 1217367"/>
              <a:gd name="connsiteX0-81" fmla="*/ 0 w 3505912"/>
              <a:gd name="connsiteY0-82" fmla="*/ 1217367 h 1217367"/>
              <a:gd name="connsiteX1-83" fmla="*/ 1441460 w 3505912"/>
              <a:gd name="connsiteY1-84" fmla="*/ 0 h 1217367"/>
              <a:gd name="connsiteX2-85" fmla="*/ 1438558 w 3505912"/>
              <a:gd name="connsiteY2-86" fmla="*/ 1065120 h 1217367"/>
              <a:gd name="connsiteX3-87" fmla="*/ 2785870 w 3505912"/>
              <a:gd name="connsiteY3-88" fmla="*/ 564639 h 1217367"/>
              <a:gd name="connsiteX4-89" fmla="*/ 3505912 w 3505912"/>
              <a:gd name="connsiteY4-90" fmla="*/ 588317 h 1217367"/>
              <a:gd name="connsiteX0-91" fmla="*/ 0 w 3557951"/>
              <a:gd name="connsiteY0-92" fmla="*/ 1217367 h 1217367"/>
              <a:gd name="connsiteX1-93" fmla="*/ 1441460 w 3557951"/>
              <a:gd name="connsiteY1-94" fmla="*/ 0 h 1217367"/>
              <a:gd name="connsiteX2-95" fmla="*/ 1438558 w 3557951"/>
              <a:gd name="connsiteY2-96" fmla="*/ 1065120 h 1217367"/>
              <a:gd name="connsiteX3-97" fmla="*/ 2785870 w 3557951"/>
              <a:gd name="connsiteY3-98" fmla="*/ 564639 h 1217367"/>
              <a:gd name="connsiteX4-99" fmla="*/ 3557951 w 3557951"/>
              <a:gd name="connsiteY4-100" fmla="*/ 577165 h 1217367"/>
              <a:gd name="connsiteX0-101" fmla="*/ 0 w 3557951"/>
              <a:gd name="connsiteY0-102" fmla="*/ 1217367 h 1217367"/>
              <a:gd name="connsiteX1-103" fmla="*/ 71632 w 3557951"/>
              <a:gd name="connsiteY1-104" fmla="*/ 1153564 h 1217367"/>
              <a:gd name="connsiteX2-105" fmla="*/ 1441460 w 3557951"/>
              <a:gd name="connsiteY2-106" fmla="*/ 0 h 1217367"/>
              <a:gd name="connsiteX3-107" fmla="*/ 1438558 w 3557951"/>
              <a:gd name="connsiteY3-108" fmla="*/ 1065120 h 1217367"/>
              <a:gd name="connsiteX4-109" fmla="*/ 2785870 w 3557951"/>
              <a:gd name="connsiteY4-110" fmla="*/ 564639 h 1217367"/>
              <a:gd name="connsiteX5" fmla="*/ 3557951 w 3557951"/>
              <a:gd name="connsiteY5" fmla="*/ 577165 h 1217367"/>
              <a:gd name="connsiteX0-111" fmla="*/ 0 w 3831001"/>
              <a:gd name="connsiteY0-112" fmla="*/ 1595192 h 1595192"/>
              <a:gd name="connsiteX1-113" fmla="*/ 344682 w 3831001"/>
              <a:gd name="connsiteY1-114" fmla="*/ 1153564 h 1595192"/>
              <a:gd name="connsiteX2-115" fmla="*/ 1714510 w 3831001"/>
              <a:gd name="connsiteY2-116" fmla="*/ 0 h 1595192"/>
              <a:gd name="connsiteX3-117" fmla="*/ 1711608 w 3831001"/>
              <a:gd name="connsiteY3-118" fmla="*/ 1065120 h 1595192"/>
              <a:gd name="connsiteX4-119" fmla="*/ 3058920 w 3831001"/>
              <a:gd name="connsiteY4-120" fmla="*/ 564639 h 1595192"/>
              <a:gd name="connsiteX5-121" fmla="*/ 3831001 w 3831001"/>
              <a:gd name="connsiteY5-122" fmla="*/ 577165 h 1595192"/>
              <a:gd name="connsiteX0-123" fmla="*/ 0 w 3831001"/>
              <a:gd name="connsiteY0-124" fmla="*/ 1595192 h 1595192"/>
              <a:gd name="connsiteX1-125" fmla="*/ 125607 w 3831001"/>
              <a:gd name="connsiteY1-126" fmla="*/ 1226589 h 1595192"/>
              <a:gd name="connsiteX2-127" fmla="*/ 1714510 w 3831001"/>
              <a:gd name="connsiteY2-128" fmla="*/ 0 h 1595192"/>
              <a:gd name="connsiteX3-129" fmla="*/ 1711608 w 3831001"/>
              <a:gd name="connsiteY3-130" fmla="*/ 1065120 h 1595192"/>
              <a:gd name="connsiteX4-131" fmla="*/ 3058920 w 3831001"/>
              <a:gd name="connsiteY4-132" fmla="*/ 564639 h 1595192"/>
              <a:gd name="connsiteX5-133" fmla="*/ 3831001 w 3831001"/>
              <a:gd name="connsiteY5-134" fmla="*/ 577165 h 1595192"/>
              <a:gd name="connsiteX0-135" fmla="*/ 0 w 3831001"/>
              <a:gd name="connsiteY0-136" fmla="*/ 1595192 h 1595192"/>
              <a:gd name="connsiteX1-137" fmla="*/ 131957 w 3831001"/>
              <a:gd name="connsiteY1-138" fmla="*/ 1220239 h 1595192"/>
              <a:gd name="connsiteX2-139" fmla="*/ 1714510 w 3831001"/>
              <a:gd name="connsiteY2-140" fmla="*/ 0 h 1595192"/>
              <a:gd name="connsiteX3-141" fmla="*/ 1711608 w 3831001"/>
              <a:gd name="connsiteY3-142" fmla="*/ 1065120 h 1595192"/>
              <a:gd name="connsiteX4-143" fmla="*/ 3058920 w 3831001"/>
              <a:gd name="connsiteY4-144" fmla="*/ 564639 h 1595192"/>
              <a:gd name="connsiteX5-145" fmla="*/ 3831001 w 3831001"/>
              <a:gd name="connsiteY5-146" fmla="*/ 577165 h 1595192"/>
              <a:gd name="connsiteX0-147" fmla="*/ 0 w 3831001"/>
              <a:gd name="connsiteY0-148" fmla="*/ 1595192 h 1595192"/>
              <a:gd name="connsiteX1-149" fmla="*/ 147832 w 3831001"/>
              <a:gd name="connsiteY1-150" fmla="*/ 1051964 h 1595192"/>
              <a:gd name="connsiteX2-151" fmla="*/ 1714510 w 3831001"/>
              <a:gd name="connsiteY2-152" fmla="*/ 0 h 1595192"/>
              <a:gd name="connsiteX3-153" fmla="*/ 1711608 w 3831001"/>
              <a:gd name="connsiteY3-154" fmla="*/ 1065120 h 1595192"/>
              <a:gd name="connsiteX4-155" fmla="*/ 3058920 w 3831001"/>
              <a:gd name="connsiteY4-156" fmla="*/ 564639 h 1595192"/>
              <a:gd name="connsiteX5-157" fmla="*/ 3831001 w 3831001"/>
              <a:gd name="connsiteY5-158" fmla="*/ 577165 h 1595192"/>
              <a:gd name="connsiteX0-159" fmla="*/ 0 w 3688126"/>
              <a:gd name="connsiteY0-160" fmla="*/ 1680917 h 1680917"/>
              <a:gd name="connsiteX1-161" fmla="*/ 4957 w 3688126"/>
              <a:gd name="connsiteY1-162" fmla="*/ 1051964 h 1680917"/>
              <a:gd name="connsiteX2-163" fmla="*/ 1571635 w 3688126"/>
              <a:gd name="connsiteY2-164" fmla="*/ 0 h 1680917"/>
              <a:gd name="connsiteX3-165" fmla="*/ 1568733 w 3688126"/>
              <a:gd name="connsiteY3-166" fmla="*/ 1065120 h 1680917"/>
              <a:gd name="connsiteX4-167" fmla="*/ 2916045 w 3688126"/>
              <a:gd name="connsiteY4-168" fmla="*/ 564639 h 1680917"/>
              <a:gd name="connsiteX5-169" fmla="*/ 3688126 w 3688126"/>
              <a:gd name="connsiteY5-170" fmla="*/ 577165 h 1680917"/>
              <a:gd name="connsiteX0-171" fmla="*/ 0 w 3684951"/>
              <a:gd name="connsiteY0-172" fmla="*/ 1712667 h 1712667"/>
              <a:gd name="connsiteX1-173" fmla="*/ 1782 w 3684951"/>
              <a:gd name="connsiteY1-174" fmla="*/ 1051964 h 1712667"/>
              <a:gd name="connsiteX2-175" fmla="*/ 1568460 w 3684951"/>
              <a:gd name="connsiteY2-176" fmla="*/ 0 h 1712667"/>
              <a:gd name="connsiteX3-177" fmla="*/ 1565558 w 3684951"/>
              <a:gd name="connsiteY3-178" fmla="*/ 1065120 h 1712667"/>
              <a:gd name="connsiteX4-179" fmla="*/ 2912870 w 3684951"/>
              <a:gd name="connsiteY4-180" fmla="*/ 564639 h 1712667"/>
              <a:gd name="connsiteX5-181" fmla="*/ 3684951 w 3684951"/>
              <a:gd name="connsiteY5-182" fmla="*/ 577165 h 171266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21" y="connsiteY5-122"/>
              </a:cxn>
            </a:cxnLst>
            <a:rect l="l" t="t" r="r" b="b"/>
            <a:pathLst>
              <a:path w="3684951" h="1712667">
                <a:moveTo>
                  <a:pt x="0" y="1712667"/>
                </a:moveTo>
                <a:cubicBezTo>
                  <a:pt x="1652" y="1503016"/>
                  <a:pt x="130" y="1261615"/>
                  <a:pt x="1782" y="1051964"/>
                </a:cubicBezTo>
                <a:lnTo>
                  <a:pt x="1568460" y="0"/>
                </a:lnTo>
                <a:cubicBezTo>
                  <a:pt x="1567493" y="355040"/>
                  <a:pt x="1566525" y="710080"/>
                  <a:pt x="1565558" y="1065120"/>
                </a:cubicBezTo>
                <a:lnTo>
                  <a:pt x="2912870" y="564639"/>
                </a:lnTo>
                <a:lnTo>
                  <a:pt x="3684951" y="577165"/>
                </a:lnTo>
              </a:path>
            </a:pathLst>
          </a:custGeom>
          <a:noFill/>
          <a:ln w="47625">
            <a:solidFill>
              <a:srgbClr val="0000A8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0" name="TextBox 299"/>
          <p:cNvSpPr txBox="1"/>
          <p:nvPr/>
        </p:nvSpPr>
        <p:spPr>
          <a:xfrm>
            <a:off x="1351953" y="5524714"/>
            <a:ext cx="97836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CC0000"/>
                </a:solidFill>
                <a:ea typeface="MS PGothic" panose="020B0600070205080204" pitchFamily="34" charset="-128"/>
              </a:rPr>
              <a:t>We learned in Chapter 4 that generalized forwarding and SDN can be used to achieve </a:t>
            </a:r>
            <a:r>
              <a:rPr lang="en-US" sz="2800" i="1" dirty="0">
                <a:solidFill>
                  <a:srgbClr val="CC0000"/>
                </a:solidFill>
                <a:ea typeface="MS PGothic" panose="020B0600070205080204" pitchFamily="34" charset="-128"/>
              </a:rPr>
              <a:t>any</a:t>
            </a:r>
            <a:r>
              <a:rPr lang="en-US" sz="2800" dirty="0">
                <a:solidFill>
                  <a:srgbClr val="CC0000"/>
                </a:solidFill>
                <a:ea typeface="MS PGothic" panose="020B0600070205080204" pitchFamily="34" charset="-128"/>
              </a:rPr>
              <a:t> routing desired</a:t>
            </a:r>
            <a:endParaRPr lang="en-US" sz="2800" dirty="0">
              <a:solidFill>
                <a:srgbClr val="CC0000"/>
              </a:solidFill>
              <a:ea typeface="MS PGothic" panose="020B0600070205080204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8" grpId="0" animBg="1"/>
      <p:bldP spid="299" grpId="0" animBg="1"/>
      <p:bldP spid="300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64139"/>
            <a:ext cx="10515600" cy="894622"/>
          </a:xfrm>
        </p:spPr>
        <p:txBody>
          <a:bodyPr>
            <a:normAutofit/>
          </a:bodyPr>
          <a:lstStyle/>
          <a:p>
            <a:r>
              <a:rPr lang="en-US" dirty="0"/>
              <a:t>Software defined networking (SDN)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grpSp>
        <p:nvGrpSpPr>
          <p:cNvPr id="368" name="Group 367"/>
          <p:cNvGrpSpPr/>
          <p:nvPr/>
        </p:nvGrpSpPr>
        <p:grpSpPr>
          <a:xfrm>
            <a:off x="3056815" y="1998116"/>
            <a:ext cx="7050773" cy="4668701"/>
            <a:chOff x="1453484" y="1555350"/>
            <a:chExt cx="7050773" cy="4668701"/>
          </a:xfrm>
        </p:grpSpPr>
        <p:grpSp>
          <p:nvGrpSpPr>
            <p:cNvPr id="369" name="Group 368"/>
            <p:cNvGrpSpPr/>
            <p:nvPr/>
          </p:nvGrpSpPr>
          <p:grpSpPr>
            <a:xfrm>
              <a:off x="1453484" y="1555350"/>
              <a:ext cx="6027737" cy="1440135"/>
              <a:chOff x="1492879" y="2061336"/>
              <a:chExt cx="6027737" cy="1440135"/>
            </a:xfrm>
          </p:grpSpPr>
          <p:sp>
            <p:nvSpPr>
              <p:cNvPr id="641" name="Rectangle 640"/>
              <p:cNvSpPr/>
              <p:nvPr/>
            </p:nvSpPr>
            <p:spPr bwMode="auto">
              <a:xfrm>
                <a:off x="1929251" y="2064703"/>
                <a:ext cx="5043488" cy="1017588"/>
              </a:xfrm>
              <a:prstGeom prst="rect">
                <a:avLst/>
              </a:prstGeom>
              <a:solidFill>
                <a:srgbClr val="2D2DB9">
                  <a:lumMod val="20000"/>
                  <a:lumOff val="80000"/>
                </a:srgbClr>
              </a:solidFill>
              <a:ln w="317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642" name="Freeform 641"/>
              <p:cNvSpPr/>
              <p:nvPr/>
            </p:nvSpPr>
            <p:spPr bwMode="auto">
              <a:xfrm>
                <a:off x="1739747" y="2067585"/>
                <a:ext cx="198437" cy="1385888"/>
              </a:xfrm>
              <a:custGeom>
                <a:avLst/>
                <a:gdLst>
                  <a:gd name="connsiteX0" fmla="*/ 0 w 312616"/>
                  <a:gd name="connsiteY0" fmla="*/ 644770 h 1367693"/>
                  <a:gd name="connsiteX1" fmla="*/ 312616 w 312616"/>
                  <a:gd name="connsiteY1" fmla="*/ 0 h 1367693"/>
                  <a:gd name="connsiteX2" fmla="*/ 312616 w 312616"/>
                  <a:gd name="connsiteY2" fmla="*/ 1016000 h 1367693"/>
                  <a:gd name="connsiteX3" fmla="*/ 117231 w 312616"/>
                  <a:gd name="connsiteY3" fmla="*/ 1367693 h 1367693"/>
                  <a:gd name="connsiteX4" fmla="*/ 0 w 312616"/>
                  <a:gd name="connsiteY4" fmla="*/ 644770 h 1367693"/>
                  <a:gd name="connsiteX0-1" fmla="*/ 0 w 199855"/>
                  <a:gd name="connsiteY0-2" fmla="*/ 733787 h 1367693"/>
                  <a:gd name="connsiteX1-3" fmla="*/ 199855 w 199855"/>
                  <a:gd name="connsiteY1-4" fmla="*/ 0 h 1367693"/>
                  <a:gd name="connsiteX2-5" fmla="*/ 199855 w 199855"/>
                  <a:gd name="connsiteY2-6" fmla="*/ 1016000 h 1367693"/>
                  <a:gd name="connsiteX3-7" fmla="*/ 4470 w 199855"/>
                  <a:gd name="connsiteY3-8" fmla="*/ 1367693 h 1367693"/>
                  <a:gd name="connsiteX4-9" fmla="*/ 0 w 199855"/>
                  <a:gd name="connsiteY4-10" fmla="*/ 733787 h 1367693"/>
                  <a:gd name="connsiteX0-11" fmla="*/ 25203 w 225058"/>
                  <a:gd name="connsiteY0-12" fmla="*/ 733787 h 1361758"/>
                  <a:gd name="connsiteX1-13" fmla="*/ 225058 w 225058"/>
                  <a:gd name="connsiteY1-14" fmla="*/ 0 h 1361758"/>
                  <a:gd name="connsiteX2-15" fmla="*/ 225058 w 225058"/>
                  <a:gd name="connsiteY2-16" fmla="*/ 1016000 h 1361758"/>
                  <a:gd name="connsiteX3-17" fmla="*/ 0 w 225058"/>
                  <a:gd name="connsiteY3-18" fmla="*/ 1361758 h 1361758"/>
                  <a:gd name="connsiteX4-19" fmla="*/ 25203 w 225058"/>
                  <a:gd name="connsiteY4-20" fmla="*/ 733787 h 1361758"/>
                  <a:gd name="connsiteX0-21" fmla="*/ 25203 w 230992"/>
                  <a:gd name="connsiteY0-22" fmla="*/ 787197 h 1415168"/>
                  <a:gd name="connsiteX1-23" fmla="*/ 230992 w 230992"/>
                  <a:gd name="connsiteY1-24" fmla="*/ 0 h 1415168"/>
                  <a:gd name="connsiteX2-25" fmla="*/ 225058 w 230992"/>
                  <a:gd name="connsiteY2-26" fmla="*/ 1069410 h 1415168"/>
                  <a:gd name="connsiteX3-27" fmla="*/ 0 w 230992"/>
                  <a:gd name="connsiteY3-28" fmla="*/ 1415168 h 1415168"/>
                  <a:gd name="connsiteX4-29" fmla="*/ 25203 w 230992"/>
                  <a:gd name="connsiteY4-30" fmla="*/ 787197 h 1415168"/>
                  <a:gd name="connsiteX0-31" fmla="*/ 0 w 205789"/>
                  <a:gd name="connsiteY0-32" fmla="*/ 787197 h 1427037"/>
                  <a:gd name="connsiteX1-33" fmla="*/ 205789 w 205789"/>
                  <a:gd name="connsiteY1-34" fmla="*/ 0 h 1427037"/>
                  <a:gd name="connsiteX2-35" fmla="*/ 199855 w 205789"/>
                  <a:gd name="connsiteY2-36" fmla="*/ 1069410 h 1427037"/>
                  <a:gd name="connsiteX3-37" fmla="*/ 4471 w 205789"/>
                  <a:gd name="connsiteY3-38" fmla="*/ 1427037 h 1427037"/>
                  <a:gd name="connsiteX4-39" fmla="*/ 0 w 205789"/>
                  <a:gd name="connsiteY4-40" fmla="*/ 787197 h 1427037"/>
                  <a:gd name="connsiteX0-41" fmla="*/ 0 w 199855"/>
                  <a:gd name="connsiteY0-42" fmla="*/ 745656 h 1385496"/>
                  <a:gd name="connsiteX1-43" fmla="*/ 193920 w 199855"/>
                  <a:gd name="connsiteY1-44" fmla="*/ 0 h 1385496"/>
                  <a:gd name="connsiteX2-45" fmla="*/ 199855 w 199855"/>
                  <a:gd name="connsiteY2-46" fmla="*/ 1027869 h 1385496"/>
                  <a:gd name="connsiteX3-47" fmla="*/ 4471 w 199855"/>
                  <a:gd name="connsiteY3-48" fmla="*/ 1385496 h 1385496"/>
                  <a:gd name="connsiteX4-49" fmla="*/ 0 w 199855"/>
                  <a:gd name="connsiteY4-50" fmla="*/ 745656 h 13854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99855" h="1385496">
                    <a:moveTo>
                      <a:pt x="0" y="745656"/>
                    </a:moveTo>
                    <a:lnTo>
                      <a:pt x="193920" y="0"/>
                    </a:lnTo>
                    <a:cubicBezTo>
                      <a:pt x="195898" y="342623"/>
                      <a:pt x="197877" y="685246"/>
                      <a:pt x="199855" y="1027869"/>
                    </a:cubicBezTo>
                    <a:lnTo>
                      <a:pt x="4471" y="1385496"/>
                    </a:lnTo>
                    <a:cubicBezTo>
                      <a:pt x="2981" y="1172216"/>
                      <a:pt x="1490" y="958936"/>
                      <a:pt x="0" y="745656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FFFFF">
                      <a:lumMod val="95000"/>
                    </a:srgbClr>
                  </a:gs>
                  <a:gs pos="100000">
                    <a:srgbClr val="2D2DB9">
                      <a:lumMod val="20000"/>
                      <a:lumOff val="80000"/>
                    </a:srgbClr>
                  </a:gs>
                </a:gsLst>
                <a:lin ang="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643" name="Freeform 642"/>
              <p:cNvSpPr/>
              <p:nvPr/>
            </p:nvSpPr>
            <p:spPr bwMode="auto">
              <a:xfrm flipH="1">
                <a:off x="6969078" y="2061336"/>
                <a:ext cx="220427" cy="1370587"/>
              </a:xfrm>
              <a:custGeom>
                <a:avLst/>
                <a:gdLst>
                  <a:gd name="connsiteX0" fmla="*/ 0 w 312616"/>
                  <a:gd name="connsiteY0" fmla="*/ 644770 h 1367693"/>
                  <a:gd name="connsiteX1" fmla="*/ 312616 w 312616"/>
                  <a:gd name="connsiteY1" fmla="*/ 0 h 1367693"/>
                  <a:gd name="connsiteX2" fmla="*/ 312616 w 312616"/>
                  <a:gd name="connsiteY2" fmla="*/ 1016000 h 1367693"/>
                  <a:gd name="connsiteX3" fmla="*/ 117231 w 312616"/>
                  <a:gd name="connsiteY3" fmla="*/ 1367693 h 1367693"/>
                  <a:gd name="connsiteX4" fmla="*/ 0 w 312616"/>
                  <a:gd name="connsiteY4" fmla="*/ 644770 h 1367693"/>
                  <a:gd name="connsiteX0-1" fmla="*/ 0 w 199855"/>
                  <a:gd name="connsiteY0-2" fmla="*/ 733787 h 1367693"/>
                  <a:gd name="connsiteX1-3" fmla="*/ 199855 w 199855"/>
                  <a:gd name="connsiteY1-4" fmla="*/ 0 h 1367693"/>
                  <a:gd name="connsiteX2-5" fmla="*/ 199855 w 199855"/>
                  <a:gd name="connsiteY2-6" fmla="*/ 1016000 h 1367693"/>
                  <a:gd name="connsiteX3-7" fmla="*/ 4470 w 199855"/>
                  <a:gd name="connsiteY3-8" fmla="*/ 1367693 h 1367693"/>
                  <a:gd name="connsiteX4-9" fmla="*/ 0 w 199855"/>
                  <a:gd name="connsiteY4-10" fmla="*/ 733787 h 1367693"/>
                  <a:gd name="connsiteX0-11" fmla="*/ 25203 w 225058"/>
                  <a:gd name="connsiteY0-12" fmla="*/ 733787 h 1361758"/>
                  <a:gd name="connsiteX1-13" fmla="*/ 225058 w 225058"/>
                  <a:gd name="connsiteY1-14" fmla="*/ 0 h 1361758"/>
                  <a:gd name="connsiteX2-15" fmla="*/ 225058 w 225058"/>
                  <a:gd name="connsiteY2-16" fmla="*/ 1016000 h 1361758"/>
                  <a:gd name="connsiteX3-17" fmla="*/ 0 w 225058"/>
                  <a:gd name="connsiteY3-18" fmla="*/ 1361758 h 1361758"/>
                  <a:gd name="connsiteX4-19" fmla="*/ 25203 w 225058"/>
                  <a:gd name="connsiteY4-20" fmla="*/ 733787 h 1361758"/>
                  <a:gd name="connsiteX0-21" fmla="*/ 25203 w 230992"/>
                  <a:gd name="connsiteY0-22" fmla="*/ 787197 h 1415168"/>
                  <a:gd name="connsiteX1-23" fmla="*/ 230992 w 230992"/>
                  <a:gd name="connsiteY1-24" fmla="*/ 0 h 1415168"/>
                  <a:gd name="connsiteX2-25" fmla="*/ 225058 w 230992"/>
                  <a:gd name="connsiteY2-26" fmla="*/ 1069410 h 1415168"/>
                  <a:gd name="connsiteX3-27" fmla="*/ 0 w 230992"/>
                  <a:gd name="connsiteY3-28" fmla="*/ 1415168 h 1415168"/>
                  <a:gd name="connsiteX4-29" fmla="*/ 25203 w 230992"/>
                  <a:gd name="connsiteY4-30" fmla="*/ 787197 h 1415168"/>
                  <a:gd name="connsiteX0-31" fmla="*/ 0 w 205789"/>
                  <a:gd name="connsiteY0-32" fmla="*/ 787197 h 1427037"/>
                  <a:gd name="connsiteX1-33" fmla="*/ 205789 w 205789"/>
                  <a:gd name="connsiteY1-34" fmla="*/ 0 h 1427037"/>
                  <a:gd name="connsiteX2-35" fmla="*/ 199855 w 205789"/>
                  <a:gd name="connsiteY2-36" fmla="*/ 1069410 h 1427037"/>
                  <a:gd name="connsiteX3-37" fmla="*/ 4471 w 205789"/>
                  <a:gd name="connsiteY3-38" fmla="*/ 1427037 h 1427037"/>
                  <a:gd name="connsiteX4-39" fmla="*/ 0 w 205789"/>
                  <a:gd name="connsiteY4-40" fmla="*/ 787197 h 1427037"/>
                  <a:gd name="connsiteX0-41" fmla="*/ 0 w 199855"/>
                  <a:gd name="connsiteY0-42" fmla="*/ 745656 h 1385496"/>
                  <a:gd name="connsiteX1-43" fmla="*/ 193920 w 199855"/>
                  <a:gd name="connsiteY1-44" fmla="*/ 0 h 1385496"/>
                  <a:gd name="connsiteX2-45" fmla="*/ 199855 w 199855"/>
                  <a:gd name="connsiteY2-46" fmla="*/ 1027869 h 1385496"/>
                  <a:gd name="connsiteX3-47" fmla="*/ 4471 w 199855"/>
                  <a:gd name="connsiteY3-48" fmla="*/ 1385496 h 1385496"/>
                  <a:gd name="connsiteX4-49" fmla="*/ 0 w 199855"/>
                  <a:gd name="connsiteY4-50" fmla="*/ 745656 h 1385496"/>
                  <a:gd name="connsiteX0-51" fmla="*/ 0 w 219519"/>
                  <a:gd name="connsiteY0-52" fmla="*/ 730359 h 1370199"/>
                  <a:gd name="connsiteX1-53" fmla="*/ 219401 w 219519"/>
                  <a:gd name="connsiteY1-54" fmla="*/ 0 h 1370199"/>
                  <a:gd name="connsiteX2-55" fmla="*/ 199855 w 219519"/>
                  <a:gd name="connsiteY2-56" fmla="*/ 1012572 h 1370199"/>
                  <a:gd name="connsiteX3-57" fmla="*/ 4471 w 219519"/>
                  <a:gd name="connsiteY3-58" fmla="*/ 1370199 h 1370199"/>
                  <a:gd name="connsiteX4-59" fmla="*/ 0 w 219519"/>
                  <a:gd name="connsiteY4-60" fmla="*/ 730359 h 1370199"/>
                  <a:gd name="connsiteX0-61" fmla="*/ 0 w 219602"/>
                  <a:gd name="connsiteY0-62" fmla="*/ 730359 h 1370199"/>
                  <a:gd name="connsiteX1-63" fmla="*/ 219401 w 219602"/>
                  <a:gd name="connsiteY1-64" fmla="*/ 0 h 1370199"/>
                  <a:gd name="connsiteX2-65" fmla="*/ 210047 w 219602"/>
                  <a:gd name="connsiteY2-66" fmla="*/ 1007473 h 1370199"/>
                  <a:gd name="connsiteX3-67" fmla="*/ 4471 w 219602"/>
                  <a:gd name="connsiteY3-68" fmla="*/ 1370199 h 1370199"/>
                  <a:gd name="connsiteX4-69" fmla="*/ 0 w 219602"/>
                  <a:gd name="connsiteY4-70" fmla="*/ 730359 h 1370199"/>
                  <a:gd name="connsiteX0-71" fmla="*/ 0 w 220239"/>
                  <a:gd name="connsiteY0-72" fmla="*/ 730359 h 1370199"/>
                  <a:gd name="connsiteX1-73" fmla="*/ 219401 w 220239"/>
                  <a:gd name="connsiteY1-74" fmla="*/ 0 h 1370199"/>
                  <a:gd name="connsiteX2-75" fmla="*/ 220239 w 220239"/>
                  <a:gd name="connsiteY2-76" fmla="*/ 1007473 h 1370199"/>
                  <a:gd name="connsiteX3-77" fmla="*/ 4471 w 220239"/>
                  <a:gd name="connsiteY3-78" fmla="*/ 1370199 h 1370199"/>
                  <a:gd name="connsiteX4-79" fmla="*/ 0 w 220239"/>
                  <a:gd name="connsiteY4-80" fmla="*/ 730359 h 137019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220239" h="1370199">
                    <a:moveTo>
                      <a:pt x="0" y="730359"/>
                    </a:moveTo>
                    <a:cubicBezTo>
                      <a:pt x="64640" y="481807"/>
                      <a:pt x="154761" y="248552"/>
                      <a:pt x="219401" y="0"/>
                    </a:cubicBezTo>
                    <a:cubicBezTo>
                      <a:pt x="221379" y="342623"/>
                      <a:pt x="218261" y="664850"/>
                      <a:pt x="220239" y="1007473"/>
                    </a:cubicBezTo>
                    <a:lnTo>
                      <a:pt x="4471" y="1370199"/>
                    </a:lnTo>
                    <a:cubicBezTo>
                      <a:pt x="2981" y="1156919"/>
                      <a:pt x="1490" y="943639"/>
                      <a:pt x="0" y="730359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D2DB9">
                      <a:lumMod val="20000"/>
                      <a:lumOff val="80000"/>
                    </a:srgbClr>
                  </a:gs>
                  <a:gs pos="100000">
                    <a:srgbClr val="FFFFFF"/>
                  </a:gs>
                </a:gsLst>
                <a:lin ang="108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grpSp>
            <p:nvGrpSpPr>
              <p:cNvPr id="644" name="Group 950"/>
              <p:cNvGrpSpPr/>
              <p:nvPr/>
            </p:nvGrpSpPr>
            <p:grpSpPr bwMode="auto">
              <a:xfrm>
                <a:off x="1492879" y="2820676"/>
                <a:ext cx="338137" cy="653816"/>
                <a:chOff x="4140" y="429"/>
                <a:chExt cx="1425" cy="2396"/>
              </a:xfrm>
            </p:grpSpPr>
            <p:sp>
              <p:nvSpPr>
                <p:cNvPr id="678" name="Freeform 951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79" name="Rectangle 952"/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80" name="Freeform 953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81" name="Freeform 954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82" name="Rectangle 955"/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683" name="Group 956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708" name="AutoShape 957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709" name="AutoShape 958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sp>
              <p:nvSpPr>
                <p:cNvPr id="684" name="Rectangle 959"/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685" name="Group 960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706" name="AutoShape 961"/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707" name="AutoShape 962"/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sp>
              <p:nvSpPr>
                <p:cNvPr id="686" name="Rectangle 963"/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87" name="Rectangle 964"/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688" name="Group 965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704" name="AutoShape 966"/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705" name="AutoShape 967"/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sp>
              <p:nvSpPr>
                <p:cNvPr id="689" name="Freeform 968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690" name="Group 969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702" name="AutoShape 970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703" name="AutoShape 971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sp>
              <p:nvSpPr>
                <p:cNvPr id="691" name="Rectangle 972"/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92" name="Freeform 973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93" name="Freeform 974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94" name="Oval 975"/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95" name="Freeform 976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96" name="AutoShape 977"/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97" name="AutoShape 978"/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00"/>
                    </a:gs>
                    <a:gs pos="100000">
                      <a:srgbClr val="808080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98" name="Oval 979"/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99" name="Oval 980"/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700" name="Oval 981"/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701" name="Rectangle 982"/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645" name="Group 950"/>
              <p:cNvGrpSpPr/>
              <p:nvPr/>
            </p:nvGrpSpPr>
            <p:grpSpPr bwMode="auto">
              <a:xfrm>
                <a:off x="7182479" y="2847655"/>
                <a:ext cx="338137" cy="653816"/>
                <a:chOff x="4140" y="429"/>
                <a:chExt cx="1425" cy="2396"/>
              </a:xfrm>
            </p:grpSpPr>
            <p:sp>
              <p:nvSpPr>
                <p:cNvPr id="646" name="Freeform 951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47" name="Rectangle 952"/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48" name="Freeform 953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49" name="Freeform 954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50" name="Rectangle 955"/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651" name="Group 956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676" name="AutoShape 957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677" name="AutoShape 958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sp>
              <p:nvSpPr>
                <p:cNvPr id="652" name="Rectangle 959"/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653" name="Group 960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674" name="AutoShape 961"/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675" name="AutoShape 962"/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sp>
              <p:nvSpPr>
                <p:cNvPr id="654" name="Rectangle 963"/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55" name="Rectangle 964"/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656" name="Group 965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672" name="AutoShape 966"/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673" name="AutoShape 967"/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sp>
              <p:nvSpPr>
                <p:cNvPr id="657" name="Freeform 968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658" name="Group 969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670" name="AutoShape 970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671" name="AutoShape 971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sp>
              <p:nvSpPr>
                <p:cNvPr id="659" name="Rectangle 972"/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60" name="Freeform 973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61" name="Freeform 974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62" name="Oval 975"/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63" name="Freeform 976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64" name="AutoShape 977"/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65" name="AutoShape 978"/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00"/>
                    </a:gs>
                    <a:gs pos="100000">
                      <a:srgbClr val="808080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66" name="Oval 979"/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67" name="Oval 980"/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68" name="Oval 981"/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69" name="Rectangle 982"/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sp>
          <p:nvSpPr>
            <p:cNvPr id="370" name="Freeform 2"/>
            <p:cNvSpPr/>
            <p:nvPr/>
          </p:nvSpPr>
          <p:spPr bwMode="auto">
            <a:xfrm>
              <a:off x="2592388" y="5284251"/>
              <a:ext cx="4027487" cy="939800"/>
            </a:xfrm>
            <a:custGeom>
              <a:avLst/>
              <a:gdLst>
                <a:gd name="T0" fmla="*/ 648763 w 10001"/>
                <a:gd name="T1" fmla="*/ 34777612 h 10125"/>
                <a:gd name="T2" fmla="*/ 115976403 w 10001"/>
                <a:gd name="T3" fmla="*/ 13733703 h 10125"/>
                <a:gd name="T4" fmla="*/ 507700960 w 10001"/>
                <a:gd name="T5" fmla="*/ 8662125 h 10125"/>
                <a:gd name="T6" fmla="*/ 810212713 w 10001"/>
                <a:gd name="T7" fmla="*/ 0 h 10125"/>
                <a:gd name="T8" fmla="*/ 1090015738 w 10001"/>
                <a:gd name="T9" fmla="*/ 8687929 h 10125"/>
                <a:gd name="T10" fmla="*/ 1310938763 w 10001"/>
                <a:gd name="T11" fmla="*/ 4279362 h 10125"/>
                <a:gd name="T12" fmla="*/ 1620263134 w 10001"/>
                <a:gd name="T13" fmla="*/ 25736690 h 10125"/>
                <a:gd name="T14" fmla="*/ 1394798364 w 10001"/>
                <a:gd name="T15" fmla="*/ 58525268 h 10125"/>
                <a:gd name="T16" fmla="*/ 1134622140 w 10001"/>
                <a:gd name="T17" fmla="*/ 80266624 h 10125"/>
                <a:gd name="T18" fmla="*/ 860820276 w 10001"/>
                <a:gd name="T19" fmla="*/ 76142271 h 10125"/>
                <a:gd name="T20" fmla="*/ 708996782 w 10001"/>
                <a:gd name="T21" fmla="*/ 85346835 h 10125"/>
                <a:gd name="T22" fmla="*/ 509322667 w 10001"/>
                <a:gd name="T23" fmla="*/ 86268164 h 10125"/>
                <a:gd name="T24" fmla="*/ 353443899 w 10001"/>
                <a:gd name="T25" fmla="*/ 67979516 h 10125"/>
                <a:gd name="T26" fmla="*/ 192536914 w 10001"/>
                <a:gd name="T27" fmla="*/ 64535347 h 10125"/>
                <a:gd name="T28" fmla="*/ 648763 w 10001"/>
                <a:gd name="T29" fmla="*/ 34777612 h 1012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10001" h="10125">
                  <a:moveTo>
                    <a:pt x="4" y="4039"/>
                  </a:moveTo>
                  <a:cubicBezTo>
                    <a:pt x="-29" y="2271"/>
                    <a:pt x="194" y="2100"/>
                    <a:pt x="715" y="1595"/>
                  </a:cubicBezTo>
                  <a:cubicBezTo>
                    <a:pt x="1236" y="1089"/>
                    <a:pt x="2417" y="1272"/>
                    <a:pt x="3130" y="1006"/>
                  </a:cubicBezTo>
                  <a:cubicBezTo>
                    <a:pt x="3843" y="740"/>
                    <a:pt x="4397" y="0"/>
                    <a:pt x="4995" y="0"/>
                  </a:cubicBezTo>
                  <a:cubicBezTo>
                    <a:pt x="5593" y="1"/>
                    <a:pt x="6206" y="926"/>
                    <a:pt x="6720" y="1009"/>
                  </a:cubicBezTo>
                  <a:cubicBezTo>
                    <a:pt x="7234" y="1092"/>
                    <a:pt x="7536" y="241"/>
                    <a:pt x="8082" y="497"/>
                  </a:cubicBezTo>
                  <a:cubicBezTo>
                    <a:pt x="8628" y="756"/>
                    <a:pt x="9854" y="442"/>
                    <a:pt x="9989" y="2989"/>
                  </a:cubicBezTo>
                  <a:cubicBezTo>
                    <a:pt x="10124" y="5536"/>
                    <a:pt x="9098" y="5742"/>
                    <a:pt x="8599" y="6797"/>
                  </a:cubicBezTo>
                  <a:cubicBezTo>
                    <a:pt x="8100" y="7852"/>
                    <a:pt x="7544" y="8981"/>
                    <a:pt x="6995" y="9322"/>
                  </a:cubicBezTo>
                  <a:cubicBezTo>
                    <a:pt x="6446" y="9663"/>
                    <a:pt x="5793" y="8957"/>
                    <a:pt x="5307" y="8843"/>
                  </a:cubicBezTo>
                  <a:cubicBezTo>
                    <a:pt x="4819" y="8726"/>
                    <a:pt x="4628" y="10048"/>
                    <a:pt x="4371" y="9912"/>
                  </a:cubicBezTo>
                  <a:cubicBezTo>
                    <a:pt x="4114" y="9775"/>
                    <a:pt x="3505" y="10355"/>
                    <a:pt x="3140" y="10019"/>
                  </a:cubicBezTo>
                  <a:cubicBezTo>
                    <a:pt x="2774" y="9683"/>
                    <a:pt x="2820" y="8138"/>
                    <a:pt x="2179" y="7895"/>
                  </a:cubicBezTo>
                  <a:cubicBezTo>
                    <a:pt x="1586" y="6800"/>
                    <a:pt x="1549" y="8137"/>
                    <a:pt x="1187" y="7495"/>
                  </a:cubicBezTo>
                  <a:cubicBezTo>
                    <a:pt x="825" y="6852"/>
                    <a:pt x="-7" y="6157"/>
                    <a:pt x="4" y="4039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cxnSp>
          <p:nvCxnSpPr>
            <p:cNvPr id="371" name="Straight Connector 370"/>
            <p:cNvCxnSpPr/>
            <p:nvPr/>
          </p:nvCxnSpPr>
          <p:spPr>
            <a:xfrm flipV="1">
              <a:off x="3262941" y="5435064"/>
              <a:ext cx="1316038" cy="131762"/>
            </a:xfrm>
            <a:prstGeom prst="line">
              <a:avLst/>
            </a:prstGeom>
            <a:noFill/>
            <a:ln w="127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72" name="Straight Connector 371"/>
            <p:cNvCxnSpPr/>
            <p:nvPr/>
          </p:nvCxnSpPr>
          <p:spPr>
            <a:xfrm>
              <a:off x="3151816" y="5622389"/>
              <a:ext cx="2259013" cy="298450"/>
            </a:xfrm>
            <a:prstGeom prst="line">
              <a:avLst/>
            </a:prstGeom>
            <a:noFill/>
            <a:ln w="127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73" name="Straight Connector 372"/>
            <p:cNvCxnSpPr/>
            <p:nvPr/>
          </p:nvCxnSpPr>
          <p:spPr>
            <a:xfrm>
              <a:off x="3164516" y="5727164"/>
              <a:ext cx="714375" cy="276225"/>
            </a:xfrm>
            <a:prstGeom prst="line">
              <a:avLst/>
            </a:prstGeom>
            <a:noFill/>
            <a:ln w="127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74" name="Straight Connector 373"/>
            <p:cNvCxnSpPr/>
            <p:nvPr/>
          </p:nvCxnSpPr>
          <p:spPr>
            <a:xfrm flipV="1">
              <a:off x="4182104" y="5920839"/>
              <a:ext cx="1247775" cy="82550"/>
            </a:xfrm>
            <a:prstGeom prst="line">
              <a:avLst/>
            </a:prstGeom>
            <a:noFill/>
            <a:ln w="127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75" name="Straight Connector 374"/>
            <p:cNvCxnSpPr/>
            <p:nvPr/>
          </p:nvCxnSpPr>
          <p:spPr>
            <a:xfrm>
              <a:off x="4842504" y="5468401"/>
              <a:ext cx="1057275" cy="123825"/>
            </a:xfrm>
            <a:prstGeom prst="line">
              <a:avLst/>
            </a:prstGeom>
            <a:noFill/>
            <a:ln w="127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76" name="Straight Connector 375"/>
            <p:cNvCxnSpPr/>
            <p:nvPr/>
          </p:nvCxnSpPr>
          <p:spPr>
            <a:xfrm flipV="1">
              <a:off x="4126541" y="5622389"/>
              <a:ext cx="1790700" cy="298450"/>
            </a:xfrm>
            <a:prstGeom prst="line">
              <a:avLst/>
            </a:prstGeom>
            <a:noFill/>
            <a:ln w="127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77" name="Straight Connector 376"/>
            <p:cNvCxnSpPr/>
            <p:nvPr/>
          </p:nvCxnSpPr>
          <p:spPr>
            <a:xfrm flipV="1">
              <a:off x="5453691" y="5650964"/>
              <a:ext cx="588963" cy="269875"/>
            </a:xfrm>
            <a:prstGeom prst="line">
              <a:avLst/>
            </a:prstGeom>
            <a:noFill/>
            <a:ln w="127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78" name="Straight Connector 377"/>
            <p:cNvCxnSpPr/>
            <p:nvPr/>
          </p:nvCxnSpPr>
          <p:spPr>
            <a:xfrm>
              <a:off x="4596441" y="5435064"/>
              <a:ext cx="814388" cy="401637"/>
            </a:xfrm>
            <a:prstGeom prst="line">
              <a:avLst/>
            </a:prstGeom>
            <a:noFill/>
            <a:ln w="12700" cap="flat" cmpd="sng" algn="ctr">
              <a:solidFill>
                <a:srgbClr val="000000"/>
              </a:solidFill>
              <a:prstDash val="solid"/>
            </a:ln>
            <a:effectLst/>
          </p:spPr>
        </p:cxnSp>
        <p:grpSp>
          <p:nvGrpSpPr>
            <p:cNvPr id="379" name="Group 378"/>
            <p:cNvGrpSpPr/>
            <p:nvPr/>
          </p:nvGrpSpPr>
          <p:grpSpPr>
            <a:xfrm>
              <a:off x="1526216" y="2537824"/>
              <a:ext cx="6978041" cy="1096962"/>
              <a:chOff x="1526216" y="3003498"/>
              <a:chExt cx="6978041" cy="1096962"/>
            </a:xfrm>
          </p:grpSpPr>
          <p:sp>
            <p:nvSpPr>
              <p:cNvPr id="638" name="TextBox 399"/>
              <p:cNvSpPr txBox="1">
                <a:spLocks noChangeArrowheads="1"/>
              </p:cNvSpPr>
              <p:nvPr/>
            </p:nvSpPr>
            <p:spPr bwMode="auto">
              <a:xfrm>
                <a:off x="7714291" y="3628973"/>
                <a:ext cx="595313" cy="4714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ts val="1465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data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  <a:p>
                <a:pPr marL="0" marR="0" lvl="0" indent="0" algn="ctr" defTabSz="914400" eaLnBrk="0" fontAlgn="base" latinLnBrk="0" hangingPunct="0">
                  <a:lnSpc>
                    <a:spcPts val="1465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plane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39" name="TextBox 400"/>
              <p:cNvSpPr txBox="1">
                <a:spLocks noChangeArrowheads="1"/>
              </p:cNvSpPr>
              <p:nvPr/>
            </p:nvSpPr>
            <p:spPr bwMode="auto">
              <a:xfrm>
                <a:off x="7728579" y="3003498"/>
                <a:ext cx="709612" cy="4714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ts val="1465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control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  <a:p>
                <a:pPr marL="0" marR="0" lvl="0" indent="0" algn="ctr" defTabSz="914400" eaLnBrk="0" fontAlgn="base" latinLnBrk="0" hangingPunct="0">
                  <a:lnSpc>
                    <a:spcPts val="1465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plane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cxnSp>
            <p:nvCxnSpPr>
              <p:cNvPr id="640" name="Straight Connector 639"/>
              <p:cNvCxnSpPr/>
              <p:nvPr/>
            </p:nvCxnSpPr>
            <p:spPr bwMode="auto">
              <a:xfrm flipV="1">
                <a:off x="1526216" y="3579342"/>
                <a:ext cx="6978041" cy="12155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dash"/>
              </a:ln>
              <a:effectLst/>
            </p:spPr>
          </p:cxnSp>
        </p:grpSp>
        <p:grpSp>
          <p:nvGrpSpPr>
            <p:cNvPr id="380" name="Group 379"/>
            <p:cNvGrpSpPr/>
            <p:nvPr/>
          </p:nvGrpSpPr>
          <p:grpSpPr>
            <a:xfrm>
              <a:off x="2436115" y="2269434"/>
              <a:ext cx="4296530" cy="320561"/>
              <a:chOff x="2433511" y="2792111"/>
              <a:chExt cx="4296530" cy="320561"/>
            </a:xfrm>
          </p:grpSpPr>
          <p:grpSp>
            <p:nvGrpSpPr>
              <p:cNvPr id="613" name="Group 401"/>
              <p:cNvGrpSpPr/>
              <p:nvPr/>
            </p:nvGrpSpPr>
            <p:grpSpPr bwMode="auto">
              <a:xfrm>
                <a:off x="2433511" y="2794083"/>
                <a:ext cx="349250" cy="317387"/>
                <a:chOff x="2931664" y="3912603"/>
                <a:chExt cx="430450" cy="329314"/>
              </a:xfrm>
            </p:grpSpPr>
            <p:sp>
              <p:nvSpPr>
                <p:cNvPr id="634" name="Rectangle 633"/>
                <p:cNvSpPr/>
                <p:nvPr/>
              </p:nvSpPr>
              <p:spPr>
                <a:xfrm>
                  <a:off x="2937534" y="3912858"/>
                  <a:ext cx="424580" cy="329431"/>
                </a:xfrm>
                <a:prstGeom prst="rect">
                  <a:avLst/>
                </a:prstGeom>
                <a:solidFill>
                  <a:srgbClr val="FFFFFF"/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635" name="Straight Connector 634"/>
                <p:cNvCxnSpPr/>
                <p:nvPr/>
              </p:nvCxnSpPr>
              <p:spPr>
                <a:xfrm>
                  <a:off x="2931664" y="4005099"/>
                  <a:ext cx="424581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636" name="Straight Connector 635"/>
                <p:cNvCxnSpPr/>
                <p:nvPr/>
              </p:nvCxnSpPr>
              <p:spPr>
                <a:xfrm>
                  <a:off x="2931664" y="4067691"/>
                  <a:ext cx="424581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637" name="Straight Connector 636"/>
                <p:cNvCxnSpPr>
                  <a:stCxn id="634" idx="2"/>
                </p:cNvCxnSpPr>
                <p:nvPr/>
              </p:nvCxnSpPr>
              <p:spPr>
                <a:xfrm flipH="1" flipV="1">
                  <a:off x="3148846" y="4005099"/>
                  <a:ext cx="0" cy="23719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</p:grpSp>
          <p:grpSp>
            <p:nvGrpSpPr>
              <p:cNvPr id="614" name="Group 406"/>
              <p:cNvGrpSpPr/>
              <p:nvPr/>
            </p:nvGrpSpPr>
            <p:grpSpPr bwMode="auto">
              <a:xfrm>
                <a:off x="3348666" y="2792111"/>
                <a:ext cx="350838" cy="317387"/>
                <a:chOff x="2931664" y="3912603"/>
                <a:chExt cx="430450" cy="329314"/>
              </a:xfrm>
            </p:grpSpPr>
            <p:sp>
              <p:nvSpPr>
                <p:cNvPr id="630" name="Rectangle 629"/>
                <p:cNvSpPr/>
                <p:nvPr/>
              </p:nvSpPr>
              <p:spPr>
                <a:xfrm>
                  <a:off x="2937508" y="3912861"/>
                  <a:ext cx="424606" cy="329431"/>
                </a:xfrm>
                <a:prstGeom prst="rect">
                  <a:avLst/>
                </a:prstGeom>
                <a:solidFill>
                  <a:srgbClr val="FFFFFF"/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631" name="Straight Connector 630"/>
                <p:cNvCxnSpPr/>
                <p:nvPr/>
              </p:nvCxnSpPr>
              <p:spPr>
                <a:xfrm>
                  <a:off x="2931664" y="4005102"/>
                  <a:ext cx="424606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632" name="Straight Connector 631"/>
                <p:cNvCxnSpPr/>
                <p:nvPr/>
              </p:nvCxnSpPr>
              <p:spPr>
                <a:xfrm>
                  <a:off x="2931664" y="4067694"/>
                  <a:ext cx="424606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633" name="Straight Connector 632"/>
                <p:cNvCxnSpPr>
                  <a:stCxn id="630" idx="2"/>
                </p:cNvCxnSpPr>
                <p:nvPr/>
              </p:nvCxnSpPr>
              <p:spPr>
                <a:xfrm flipH="1" flipV="1">
                  <a:off x="3147863" y="4005102"/>
                  <a:ext cx="1947" cy="23719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</p:grpSp>
          <p:grpSp>
            <p:nvGrpSpPr>
              <p:cNvPr id="615" name="Group 411"/>
              <p:cNvGrpSpPr/>
              <p:nvPr/>
            </p:nvGrpSpPr>
            <p:grpSpPr bwMode="auto">
              <a:xfrm>
                <a:off x="4182104" y="2792111"/>
                <a:ext cx="350837" cy="317387"/>
                <a:chOff x="2931664" y="3912603"/>
                <a:chExt cx="430450" cy="329314"/>
              </a:xfrm>
            </p:grpSpPr>
            <p:sp>
              <p:nvSpPr>
                <p:cNvPr id="626" name="Rectangle 625"/>
                <p:cNvSpPr/>
                <p:nvPr/>
              </p:nvSpPr>
              <p:spPr>
                <a:xfrm>
                  <a:off x="2937507" y="3912861"/>
                  <a:ext cx="424607" cy="329431"/>
                </a:xfrm>
                <a:prstGeom prst="rect">
                  <a:avLst/>
                </a:prstGeom>
                <a:solidFill>
                  <a:srgbClr val="FFFFFF"/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627" name="Straight Connector 626"/>
                <p:cNvCxnSpPr/>
                <p:nvPr/>
              </p:nvCxnSpPr>
              <p:spPr>
                <a:xfrm>
                  <a:off x="2931664" y="4005102"/>
                  <a:ext cx="424607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628" name="Straight Connector 627"/>
                <p:cNvCxnSpPr/>
                <p:nvPr/>
              </p:nvCxnSpPr>
              <p:spPr>
                <a:xfrm>
                  <a:off x="2931664" y="4067694"/>
                  <a:ext cx="424607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629" name="Straight Connector 628"/>
                <p:cNvCxnSpPr>
                  <a:stCxn id="626" idx="2"/>
                </p:cNvCxnSpPr>
                <p:nvPr/>
              </p:nvCxnSpPr>
              <p:spPr>
                <a:xfrm flipH="1" flipV="1">
                  <a:off x="3147863" y="4005102"/>
                  <a:ext cx="1948" cy="23719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</p:grpSp>
          <p:grpSp>
            <p:nvGrpSpPr>
              <p:cNvPr id="616" name="Group 416"/>
              <p:cNvGrpSpPr/>
              <p:nvPr/>
            </p:nvGrpSpPr>
            <p:grpSpPr bwMode="auto">
              <a:xfrm>
                <a:off x="5374316" y="2795285"/>
                <a:ext cx="349250" cy="317387"/>
                <a:chOff x="2931664" y="3912603"/>
                <a:chExt cx="430450" cy="329314"/>
              </a:xfrm>
            </p:grpSpPr>
            <p:sp>
              <p:nvSpPr>
                <p:cNvPr id="622" name="Rectangle 621"/>
                <p:cNvSpPr/>
                <p:nvPr/>
              </p:nvSpPr>
              <p:spPr>
                <a:xfrm>
                  <a:off x="2937534" y="3912862"/>
                  <a:ext cx="424580" cy="329431"/>
                </a:xfrm>
                <a:prstGeom prst="rect">
                  <a:avLst/>
                </a:prstGeom>
                <a:solidFill>
                  <a:srgbClr val="FFFFFF"/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623" name="Straight Connector 622"/>
                <p:cNvCxnSpPr/>
                <p:nvPr/>
              </p:nvCxnSpPr>
              <p:spPr>
                <a:xfrm>
                  <a:off x="2931664" y="4005103"/>
                  <a:ext cx="424581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624" name="Straight Connector 623"/>
                <p:cNvCxnSpPr/>
                <p:nvPr/>
              </p:nvCxnSpPr>
              <p:spPr>
                <a:xfrm>
                  <a:off x="2931664" y="4067695"/>
                  <a:ext cx="424581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625" name="Straight Connector 624"/>
                <p:cNvCxnSpPr>
                  <a:stCxn id="622" idx="2"/>
                </p:cNvCxnSpPr>
                <p:nvPr/>
              </p:nvCxnSpPr>
              <p:spPr>
                <a:xfrm flipH="1" flipV="1">
                  <a:off x="3148846" y="4005103"/>
                  <a:ext cx="0" cy="23719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</p:grpSp>
          <p:grpSp>
            <p:nvGrpSpPr>
              <p:cNvPr id="617" name="Group 421"/>
              <p:cNvGrpSpPr/>
              <p:nvPr/>
            </p:nvGrpSpPr>
            <p:grpSpPr bwMode="auto">
              <a:xfrm>
                <a:off x="6379204" y="2792111"/>
                <a:ext cx="350837" cy="317387"/>
                <a:chOff x="2931664" y="3912603"/>
                <a:chExt cx="430450" cy="329314"/>
              </a:xfrm>
            </p:grpSpPr>
            <p:sp>
              <p:nvSpPr>
                <p:cNvPr id="618" name="Rectangle 617"/>
                <p:cNvSpPr/>
                <p:nvPr/>
              </p:nvSpPr>
              <p:spPr>
                <a:xfrm>
                  <a:off x="2937507" y="3912861"/>
                  <a:ext cx="424607" cy="329431"/>
                </a:xfrm>
                <a:prstGeom prst="rect">
                  <a:avLst/>
                </a:prstGeom>
                <a:solidFill>
                  <a:srgbClr val="FFFFFF"/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619" name="Straight Connector 618"/>
                <p:cNvCxnSpPr/>
                <p:nvPr/>
              </p:nvCxnSpPr>
              <p:spPr>
                <a:xfrm>
                  <a:off x="2931664" y="4005102"/>
                  <a:ext cx="424607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620" name="Straight Connector 619"/>
                <p:cNvCxnSpPr/>
                <p:nvPr/>
              </p:nvCxnSpPr>
              <p:spPr>
                <a:xfrm>
                  <a:off x="2931664" y="4067694"/>
                  <a:ext cx="424607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621" name="Straight Connector 620"/>
                <p:cNvCxnSpPr>
                  <a:stCxn id="618" idx="2"/>
                </p:cNvCxnSpPr>
                <p:nvPr/>
              </p:nvCxnSpPr>
              <p:spPr>
                <a:xfrm flipH="1" flipV="1">
                  <a:off x="3147863" y="4005102"/>
                  <a:ext cx="1948" cy="23719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</p:grpSp>
        </p:grpSp>
        <p:grpSp>
          <p:nvGrpSpPr>
            <p:cNvPr id="381" name="Group 380"/>
            <p:cNvGrpSpPr/>
            <p:nvPr/>
          </p:nvGrpSpPr>
          <p:grpSpPr>
            <a:xfrm>
              <a:off x="1856416" y="3244261"/>
              <a:ext cx="5211763" cy="2739614"/>
              <a:chOff x="1856416" y="3709935"/>
              <a:chExt cx="5211763" cy="2739614"/>
            </a:xfrm>
          </p:grpSpPr>
          <p:sp>
            <p:nvSpPr>
              <p:cNvPr id="503" name="Freeform 502"/>
              <p:cNvSpPr/>
              <p:nvPr/>
            </p:nvSpPr>
            <p:spPr>
              <a:xfrm>
                <a:off x="1876731" y="5330139"/>
                <a:ext cx="1280789" cy="759087"/>
              </a:xfrm>
              <a:custGeom>
                <a:avLst/>
                <a:gdLst>
                  <a:gd name="connsiteX0" fmla="*/ 139870 w 1040633"/>
                  <a:gd name="connsiteY0" fmla="*/ 1191723 h 1219697"/>
                  <a:gd name="connsiteX1" fmla="*/ 0 w 1040633"/>
                  <a:gd name="connsiteY1" fmla="*/ 0 h 1219697"/>
                  <a:gd name="connsiteX2" fmla="*/ 1040633 w 1040633"/>
                  <a:gd name="connsiteY2" fmla="*/ 16785 h 1219697"/>
                  <a:gd name="connsiteX3" fmla="*/ 833625 w 1040633"/>
                  <a:gd name="connsiteY3" fmla="*/ 1219697 h 1219697"/>
                  <a:gd name="connsiteX4" fmla="*/ 139870 w 1040633"/>
                  <a:gd name="connsiteY4" fmla="*/ 1191723 h 1219697"/>
                  <a:gd name="connsiteX0-1" fmla="*/ 139870 w 1040633"/>
                  <a:gd name="connsiteY0-2" fmla="*/ 1191723 h 1219697"/>
                  <a:gd name="connsiteX1-3" fmla="*/ 0 w 1040633"/>
                  <a:gd name="connsiteY1-4" fmla="*/ 0 h 1219697"/>
                  <a:gd name="connsiteX2-5" fmla="*/ 1040633 w 1040633"/>
                  <a:gd name="connsiteY2-6" fmla="*/ 16785 h 1219697"/>
                  <a:gd name="connsiteX3-7" fmla="*/ 833625 w 1040633"/>
                  <a:gd name="connsiteY3-8" fmla="*/ 1219697 h 1219697"/>
                  <a:gd name="connsiteX4-9" fmla="*/ 139870 w 1040633"/>
                  <a:gd name="connsiteY4-10" fmla="*/ 1191723 h 1219697"/>
                  <a:gd name="connsiteX0-11" fmla="*/ 139870 w 1040633"/>
                  <a:gd name="connsiteY0-12" fmla="*/ 1191723 h 1219697"/>
                  <a:gd name="connsiteX1-13" fmla="*/ 0 w 1040633"/>
                  <a:gd name="connsiteY1-14" fmla="*/ 0 h 1219697"/>
                  <a:gd name="connsiteX2-15" fmla="*/ 1040633 w 1040633"/>
                  <a:gd name="connsiteY2-16" fmla="*/ 16785 h 1219697"/>
                  <a:gd name="connsiteX3-17" fmla="*/ 833625 w 1040633"/>
                  <a:gd name="connsiteY3-18" fmla="*/ 1219697 h 1219697"/>
                  <a:gd name="connsiteX4-19" fmla="*/ 139870 w 1040633"/>
                  <a:gd name="connsiteY4-20" fmla="*/ 1191723 h 1219697"/>
                  <a:gd name="connsiteX0-21" fmla="*/ 139870 w 1040633"/>
                  <a:gd name="connsiteY0-22" fmla="*/ 1191723 h 1219697"/>
                  <a:gd name="connsiteX1-23" fmla="*/ 0 w 1040633"/>
                  <a:gd name="connsiteY1-24" fmla="*/ 0 h 1219697"/>
                  <a:gd name="connsiteX2-25" fmla="*/ 1040633 w 1040633"/>
                  <a:gd name="connsiteY2-26" fmla="*/ 16785 h 1219697"/>
                  <a:gd name="connsiteX3-27" fmla="*/ 833625 w 1040633"/>
                  <a:gd name="connsiteY3-28" fmla="*/ 1219697 h 1219697"/>
                  <a:gd name="connsiteX4-29" fmla="*/ 139870 w 1040633"/>
                  <a:gd name="connsiteY4-30" fmla="*/ 1191723 h 1219697"/>
                  <a:gd name="connsiteX0-31" fmla="*/ 139870 w 1040633"/>
                  <a:gd name="connsiteY0-32" fmla="*/ 1191723 h 1219697"/>
                  <a:gd name="connsiteX1-33" fmla="*/ 0 w 1040633"/>
                  <a:gd name="connsiteY1-34" fmla="*/ 0 h 1219697"/>
                  <a:gd name="connsiteX2-35" fmla="*/ 1040633 w 1040633"/>
                  <a:gd name="connsiteY2-36" fmla="*/ 16785 h 1219697"/>
                  <a:gd name="connsiteX3-37" fmla="*/ 833625 w 1040633"/>
                  <a:gd name="connsiteY3-38" fmla="*/ 1219697 h 1219697"/>
                  <a:gd name="connsiteX4-39" fmla="*/ 139870 w 1040633"/>
                  <a:gd name="connsiteY4-40" fmla="*/ 1191723 h 1219697"/>
                  <a:gd name="connsiteX0-41" fmla="*/ 139870 w 1040633"/>
                  <a:gd name="connsiteY0-42" fmla="*/ 1191723 h 1219697"/>
                  <a:gd name="connsiteX1-43" fmla="*/ 0 w 1040633"/>
                  <a:gd name="connsiteY1-44" fmla="*/ 0 h 1219697"/>
                  <a:gd name="connsiteX2-45" fmla="*/ 1040633 w 1040633"/>
                  <a:gd name="connsiteY2-46" fmla="*/ 16785 h 1219697"/>
                  <a:gd name="connsiteX3-47" fmla="*/ 833625 w 1040633"/>
                  <a:gd name="connsiteY3-48" fmla="*/ 1219697 h 1219697"/>
                  <a:gd name="connsiteX4-49" fmla="*/ 418712 w 1040633"/>
                  <a:gd name="connsiteY4-50" fmla="*/ 1189324 h 1219697"/>
                  <a:gd name="connsiteX5" fmla="*/ 139870 w 1040633"/>
                  <a:gd name="connsiteY5" fmla="*/ 1191723 h 1219697"/>
                  <a:gd name="connsiteX0-51" fmla="*/ 139870 w 1040633"/>
                  <a:gd name="connsiteY0-52" fmla="*/ 1191723 h 1355926"/>
                  <a:gd name="connsiteX1-53" fmla="*/ 0 w 1040633"/>
                  <a:gd name="connsiteY1-54" fmla="*/ 0 h 1355926"/>
                  <a:gd name="connsiteX2-55" fmla="*/ 1040633 w 1040633"/>
                  <a:gd name="connsiteY2-56" fmla="*/ 16785 h 1355926"/>
                  <a:gd name="connsiteX3-57" fmla="*/ 833625 w 1040633"/>
                  <a:gd name="connsiteY3-58" fmla="*/ 1219697 h 1355926"/>
                  <a:gd name="connsiteX4-59" fmla="*/ 139870 w 1040633"/>
                  <a:gd name="connsiteY4-60" fmla="*/ 1191723 h 1355926"/>
                  <a:gd name="connsiteX0-61" fmla="*/ 139870 w 1040633"/>
                  <a:gd name="connsiteY0-62" fmla="*/ 1191723 h 1289901"/>
                  <a:gd name="connsiteX1-63" fmla="*/ 0 w 1040633"/>
                  <a:gd name="connsiteY1-64" fmla="*/ 0 h 1289901"/>
                  <a:gd name="connsiteX2-65" fmla="*/ 1040633 w 1040633"/>
                  <a:gd name="connsiteY2-66" fmla="*/ 16785 h 1289901"/>
                  <a:gd name="connsiteX3-67" fmla="*/ 833625 w 1040633"/>
                  <a:gd name="connsiteY3-68" fmla="*/ 1219697 h 1289901"/>
                  <a:gd name="connsiteX4-69" fmla="*/ 139870 w 1040633"/>
                  <a:gd name="connsiteY4-70" fmla="*/ 1191723 h 1289901"/>
                  <a:gd name="connsiteX0-71" fmla="*/ 139870 w 1040633"/>
                  <a:gd name="connsiteY0-72" fmla="*/ 1191723 h 1219697"/>
                  <a:gd name="connsiteX1-73" fmla="*/ 0 w 1040633"/>
                  <a:gd name="connsiteY1-74" fmla="*/ 0 h 1219697"/>
                  <a:gd name="connsiteX2-75" fmla="*/ 1040633 w 1040633"/>
                  <a:gd name="connsiteY2-76" fmla="*/ 16785 h 1219697"/>
                  <a:gd name="connsiteX3-77" fmla="*/ 833625 w 1040633"/>
                  <a:gd name="connsiteY3-78" fmla="*/ 1219697 h 1219697"/>
                  <a:gd name="connsiteX4-79" fmla="*/ 139870 w 1040633"/>
                  <a:gd name="connsiteY4-80" fmla="*/ 1191723 h 1219697"/>
                  <a:gd name="connsiteX0-81" fmla="*/ 139870 w 1040633"/>
                  <a:gd name="connsiteY0-82" fmla="*/ 1191723 h 1191723"/>
                  <a:gd name="connsiteX1-83" fmla="*/ 0 w 1040633"/>
                  <a:gd name="connsiteY1-84" fmla="*/ 0 h 1191723"/>
                  <a:gd name="connsiteX2-85" fmla="*/ 1040633 w 1040633"/>
                  <a:gd name="connsiteY2-86" fmla="*/ 16785 h 1191723"/>
                  <a:gd name="connsiteX3-87" fmla="*/ 671988 w 1040633"/>
                  <a:gd name="connsiteY3-88" fmla="*/ 1158121 h 1191723"/>
                  <a:gd name="connsiteX4-89" fmla="*/ 139870 w 1040633"/>
                  <a:gd name="connsiteY4-90" fmla="*/ 1191723 h 1191723"/>
                  <a:gd name="connsiteX0-91" fmla="*/ 363082 w 1040633"/>
                  <a:gd name="connsiteY0-92" fmla="*/ 1160935 h 1160935"/>
                  <a:gd name="connsiteX1-93" fmla="*/ 0 w 1040633"/>
                  <a:gd name="connsiteY1-94" fmla="*/ 0 h 1160935"/>
                  <a:gd name="connsiteX2-95" fmla="*/ 1040633 w 1040633"/>
                  <a:gd name="connsiteY2-96" fmla="*/ 16785 h 1160935"/>
                  <a:gd name="connsiteX3-97" fmla="*/ 671988 w 1040633"/>
                  <a:gd name="connsiteY3-98" fmla="*/ 1158121 h 1160935"/>
                  <a:gd name="connsiteX4-99" fmla="*/ 363082 w 1040633"/>
                  <a:gd name="connsiteY4-100" fmla="*/ 1160935 h 1160935"/>
                  <a:gd name="connsiteX0-101" fmla="*/ 363082 w 1040633"/>
                  <a:gd name="connsiteY0-102" fmla="*/ 1160935 h 1160935"/>
                  <a:gd name="connsiteX1-103" fmla="*/ 0 w 1040633"/>
                  <a:gd name="connsiteY1-104" fmla="*/ 0 h 1160935"/>
                  <a:gd name="connsiteX2-105" fmla="*/ 1040633 w 1040633"/>
                  <a:gd name="connsiteY2-106" fmla="*/ 16785 h 1160935"/>
                  <a:gd name="connsiteX3-107" fmla="*/ 671988 w 1040633"/>
                  <a:gd name="connsiteY3-108" fmla="*/ 1158121 h 1160935"/>
                  <a:gd name="connsiteX4-109" fmla="*/ 363082 w 1040633"/>
                  <a:gd name="connsiteY4-110" fmla="*/ 1160935 h 1160935"/>
                  <a:gd name="connsiteX0-111" fmla="*/ 363082 w 1040633"/>
                  <a:gd name="connsiteY0-112" fmla="*/ 1160935 h 1160935"/>
                  <a:gd name="connsiteX1-113" fmla="*/ 0 w 1040633"/>
                  <a:gd name="connsiteY1-114" fmla="*/ 0 h 1160935"/>
                  <a:gd name="connsiteX2-115" fmla="*/ 1040633 w 1040633"/>
                  <a:gd name="connsiteY2-116" fmla="*/ 16785 h 1160935"/>
                  <a:gd name="connsiteX3-117" fmla="*/ 671988 w 1040633"/>
                  <a:gd name="connsiteY3-118" fmla="*/ 1158121 h 1160935"/>
                  <a:gd name="connsiteX4-119" fmla="*/ 363082 w 1040633"/>
                  <a:gd name="connsiteY4-120" fmla="*/ 1160935 h 1160935"/>
                  <a:gd name="connsiteX0-121" fmla="*/ 363082 w 1040633"/>
                  <a:gd name="connsiteY0-122" fmla="*/ 1160935 h 1160935"/>
                  <a:gd name="connsiteX1-123" fmla="*/ 0 w 1040633"/>
                  <a:gd name="connsiteY1-124" fmla="*/ 0 h 1160935"/>
                  <a:gd name="connsiteX2-125" fmla="*/ 1040633 w 1040633"/>
                  <a:gd name="connsiteY2-126" fmla="*/ 16785 h 1160935"/>
                  <a:gd name="connsiteX3-127" fmla="*/ 671988 w 1040633"/>
                  <a:gd name="connsiteY3-128" fmla="*/ 1158121 h 1160935"/>
                  <a:gd name="connsiteX4-129" fmla="*/ 363082 w 1040633"/>
                  <a:gd name="connsiteY4-130" fmla="*/ 1160935 h 1160935"/>
                  <a:gd name="connsiteX0-131" fmla="*/ 363082 w 1040633"/>
                  <a:gd name="connsiteY0-132" fmla="*/ 1160935 h 1160935"/>
                  <a:gd name="connsiteX1-133" fmla="*/ 0 w 1040633"/>
                  <a:gd name="connsiteY1-134" fmla="*/ 0 h 1160935"/>
                  <a:gd name="connsiteX2-135" fmla="*/ 1040633 w 1040633"/>
                  <a:gd name="connsiteY2-136" fmla="*/ 16785 h 1160935"/>
                  <a:gd name="connsiteX3-137" fmla="*/ 671988 w 1040633"/>
                  <a:gd name="connsiteY3-138" fmla="*/ 1158121 h 1160935"/>
                  <a:gd name="connsiteX4-139" fmla="*/ 363082 w 1040633"/>
                  <a:gd name="connsiteY4-140" fmla="*/ 1160935 h 1160935"/>
                  <a:gd name="connsiteX0-141" fmla="*/ 363082 w 1040633"/>
                  <a:gd name="connsiteY0-142" fmla="*/ 1160935 h 1160935"/>
                  <a:gd name="connsiteX1-143" fmla="*/ 0 w 1040633"/>
                  <a:gd name="connsiteY1-144" fmla="*/ 0 h 1160935"/>
                  <a:gd name="connsiteX2-145" fmla="*/ 1040633 w 1040633"/>
                  <a:gd name="connsiteY2-146" fmla="*/ 16785 h 1160935"/>
                  <a:gd name="connsiteX3-147" fmla="*/ 671988 w 1040633"/>
                  <a:gd name="connsiteY3-148" fmla="*/ 1158121 h 1160935"/>
                  <a:gd name="connsiteX4-149" fmla="*/ 363082 w 1040633"/>
                  <a:gd name="connsiteY4-150" fmla="*/ 1160935 h 1160935"/>
                  <a:gd name="connsiteX0-151" fmla="*/ 363082 w 1040633"/>
                  <a:gd name="connsiteY0-152" fmla="*/ 1160935 h 1160935"/>
                  <a:gd name="connsiteX1-153" fmla="*/ 0 w 1040633"/>
                  <a:gd name="connsiteY1-154" fmla="*/ 0 h 1160935"/>
                  <a:gd name="connsiteX2-155" fmla="*/ 1040633 w 1040633"/>
                  <a:gd name="connsiteY2-156" fmla="*/ 16785 h 1160935"/>
                  <a:gd name="connsiteX3-157" fmla="*/ 671988 w 1040633"/>
                  <a:gd name="connsiteY3-158" fmla="*/ 1158121 h 1160935"/>
                  <a:gd name="connsiteX4-159" fmla="*/ 363082 w 1040633"/>
                  <a:gd name="connsiteY4-160" fmla="*/ 1160935 h 1160935"/>
                  <a:gd name="connsiteX0-161" fmla="*/ 363082 w 1040633"/>
                  <a:gd name="connsiteY0-162" fmla="*/ 1160935 h 1160935"/>
                  <a:gd name="connsiteX1-163" fmla="*/ 0 w 1040633"/>
                  <a:gd name="connsiteY1-164" fmla="*/ 0 h 1160935"/>
                  <a:gd name="connsiteX2-165" fmla="*/ 1040633 w 1040633"/>
                  <a:gd name="connsiteY2-166" fmla="*/ 16785 h 1160935"/>
                  <a:gd name="connsiteX3-167" fmla="*/ 569478 w 1040633"/>
                  <a:gd name="connsiteY3-168" fmla="*/ 1158121 h 1160935"/>
                  <a:gd name="connsiteX4-169" fmla="*/ 363082 w 1040633"/>
                  <a:gd name="connsiteY4-170" fmla="*/ 1160935 h 1160935"/>
                  <a:gd name="connsiteX0-171" fmla="*/ 363082 w 1040633"/>
                  <a:gd name="connsiteY0-172" fmla="*/ 1160935 h 1160935"/>
                  <a:gd name="connsiteX1-173" fmla="*/ 0 w 1040633"/>
                  <a:gd name="connsiteY1-174" fmla="*/ 0 h 1160935"/>
                  <a:gd name="connsiteX2-175" fmla="*/ 1040633 w 1040633"/>
                  <a:gd name="connsiteY2-176" fmla="*/ 16785 h 1160935"/>
                  <a:gd name="connsiteX3-177" fmla="*/ 569478 w 1040633"/>
                  <a:gd name="connsiteY3-178" fmla="*/ 1158121 h 1160935"/>
                  <a:gd name="connsiteX4-179" fmla="*/ 363082 w 1040633"/>
                  <a:gd name="connsiteY4-180" fmla="*/ 1160935 h 1160935"/>
                  <a:gd name="connsiteX0-181" fmla="*/ 448507 w 1040633"/>
                  <a:gd name="connsiteY0-182" fmla="*/ 1160935 h 1160935"/>
                  <a:gd name="connsiteX1-183" fmla="*/ 0 w 1040633"/>
                  <a:gd name="connsiteY1-184" fmla="*/ 0 h 1160935"/>
                  <a:gd name="connsiteX2-185" fmla="*/ 1040633 w 1040633"/>
                  <a:gd name="connsiteY2-186" fmla="*/ 16785 h 1160935"/>
                  <a:gd name="connsiteX3-187" fmla="*/ 569478 w 1040633"/>
                  <a:gd name="connsiteY3-188" fmla="*/ 1158121 h 1160935"/>
                  <a:gd name="connsiteX4-189" fmla="*/ 448507 w 1040633"/>
                  <a:gd name="connsiteY4-190" fmla="*/ 1160935 h 1160935"/>
                  <a:gd name="connsiteX0-191" fmla="*/ 448507 w 1040633"/>
                  <a:gd name="connsiteY0-192" fmla="*/ 1160935 h 1160935"/>
                  <a:gd name="connsiteX1-193" fmla="*/ 0 w 1040633"/>
                  <a:gd name="connsiteY1-194" fmla="*/ 0 h 1160935"/>
                  <a:gd name="connsiteX2-195" fmla="*/ 1040633 w 1040633"/>
                  <a:gd name="connsiteY2-196" fmla="*/ 16785 h 1160935"/>
                  <a:gd name="connsiteX3-197" fmla="*/ 569478 w 1040633"/>
                  <a:gd name="connsiteY3-198" fmla="*/ 1158121 h 1160935"/>
                  <a:gd name="connsiteX4-199" fmla="*/ 448507 w 1040633"/>
                  <a:gd name="connsiteY4-200" fmla="*/ 1160935 h 1160935"/>
                  <a:gd name="connsiteX0-201" fmla="*/ 448507 w 1040633"/>
                  <a:gd name="connsiteY0-202" fmla="*/ 1160935 h 1160935"/>
                  <a:gd name="connsiteX1-203" fmla="*/ 0 w 1040633"/>
                  <a:gd name="connsiteY1-204" fmla="*/ 0 h 1160935"/>
                  <a:gd name="connsiteX2-205" fmla="*/ 1040633 w 1040633"/>
                  <a:gd name="connsiteY2-206" fmla="*/ 16785 h 1160935"/>
                  <a:gd name="connsiteX3-207" fmla="*/ 569478 w 1040633"/>
                  <a:gd name="connsiteY3-208" fmla="*/ 1158121 h 1160935"/>
                  <a:gd name="connsiteX4-209" fmla="*/ 448507 w 1040633"/>
                  <a:gd name="connsiteY4-210" fmla="*/ 1160935 h 1160935"/>
                  <a:gd name="connsiteX0-211" fmla="*/ 448507 w 1325315"/>
                  <a:gd name="connsiteY0-212" fmla="*/ 1160935 h 1160935"/>
                  <a:gd name="connsiteX1-213" fmla="*/ 0 w 1325315"/>
                  <a:gd name="connsiteY1-214" fmla="*/ 0 h 1160935"/>
                  <a:gd name="connsiteX2-215" fmla="*/ 1040633 w 1325315"/>
                  <a:gd name="connsiteY2-216" fmla="*/ 16785 h 1160935"/>
                  <a:gd name="connsiteX3-217" fmla="*/ 1214315 w 1325315"/>
                  <a:gd name="connsiteY3-218" fmla="*/ 1064597 h 1160935"/>
                  <a:gd name="connsiteX4-219" fmla="*/ 448507 w 1325315"/>
                  <a:gd name="connsiteY4-220" fmla="*/ 1160935 h 1160935"/>
                  <a:gd name="connsiteX0-221" fmla="*/ 448507 w 1214315"/>
                  <a:gd name="connsiteY0-222" fmla="*/ 1160935 h 1160935"/>
                  <a:gd name="connsiteX1-223" fmla="*/ 0 w 1214315"/>
                  <a:gd name="connsiteY1-224" fmla="*/ 0 h 1160935"/>
                  <a:gd name="connsiteX2-225" fmla="*/ 1040633 w 1214315"/>
                  <a:gd name="connsiteY2-226" fmla="*/ 16785 h 1160935"/>
                  <a:gd name="connsiteX3-227" fmla="*/ 1214315 w 1214315"/>
                  <a:gd name="connsiteY3-228" fmla="*/ 1064597 h 1160935"/>
                  <a:gd name="connsiteX4-229" fmla="*/ 448507 w 1214315"/>
                  <a:gd name="connsiteY4-230" fmla="*/ 1160935 h 1160935"/>
                  <a:gd name="connsiteX0-231" fmla="*/ 448507 w 1214315"/>
                  <a:gd name="connsiteY0-232" fmla="*/ 1160935 h 1160935"/>
                  <a:gd name="connsiteX1-233" fmla="*/ 0 w 1214315"/>
                  <a:gd name="connsiteY1-234" fmla="*/ 0 h 1160935"/>
                  <a:gd name="connsiteX2-235" fmla="*/ 1040633 w 1214315"/>
                  <a:gd name="connsiteY2-236" fmla="*/ 16785 h 1160935"/>
                  <a:gd name="connsiteX3-237" fmla="*/ 1214315 w 1214315"/>
                  <a:gd name="connsiteY3-238" fmla="*/ 1064597 h 1160935"/>
                  <a:gd name="connsiteX4-239" fmla="*/ 448507 w 1214315"/>
                  <a:gd name="connsiteY4-240" fmla="*/ 1160935 h 1160935"/>
                  <a:gd name="connsiteX0-241" fmla="*/ 1053964 w 1214315"/>
                  <a:gd name="connsiteY0-242" fmla="*/ 1136323 h 1136323"/>
                  <a:gd name="connsiteX1-243" fmla="*/ 0 w 1214315"/>
                  <a:gd name="connsiteY1-244" fmla="*/ 0 h 1136323"/>
                  <a:gd name="connsiteX2-245" fmla="*/ 1040633 w 1214315"/>
                  <a:gd name="connsiteY2-246" fmla="*/ 16785 h 1136323"/>
                  <a:gd name="connsiteX3-247" fmla="*/ 1214315 w 1214315"/>
                  <a:gd name="connsiteY3-248" fmla="*/ 1064597 h 1136323"/>
                  <a:gd name="connsiteX4-249" fmla="*/ 1053964 w 1214315"/>
                  <a:gd name="connsiteY4-250" fmla="*/ 1136323 h 1136323"/>
                  <a:gd name="connsiteX0-251" fmla="*/ 1053964 w 1214315"/>
                  <a:gd name="connsiteY0-252" fmla="*/ 1136323 h 1136323"/>
                  <a:gd name="connsiteX1-253" fmla="*/ 0 w 1214315"/>
                  <a:gd name="connsiteY1-254" fmla="*/ 0 h 1136323"/>
                  <a:gd name="connsiteX2-255" fmla="*/ 1040633 w 1214315"/>
                  <a:gd name="connsiteY2-256" fmla="*/ 16785 h 1136323"/>
                  <a:gd name="connsiteX3-257" fmla="*/ 1214315 w 1214315"/>
                  <a:gd name="connsiteY3-258" fmla="*/ 1064597 h 1136323"/>
                  <a:gd name="connsiteX4-259" fmla="*/ 1053964 w 1214315"/>
                  <a:gd name="connsiteY4-260" fmla="*/ 1136323 h 1136323"/>
                  <a:gd name="connsiteX0-261" fmla="*/ 1053964 w 1214315"/>
                  <a:gd name="connsiteY0-262" fmla="*/ 1136323 h 1136323"/>
                  <a:gd name="connsiteX1-263" fmla="*/ 0 w 1214315"/>
                  <a:gd name="connsiteY1-264" fmla="*/ 0 h 1136323"/>
                  <a:gd name="connsiteX2-265" fmla="*/ 1040633 w 1214315"/>
                  <a:gd name="connsiteY2-266" fmla="*/ 16785 h 1136323"/>
                  <a:gd name="connsiteX3-267" fmla="*/ 1214315 w 1214315"/>
                  <a:gd name="connsiteY3-268" fmla="*/ 1064597 h 1136323"/>
                  <a:gd name="connsiteX4-269" fmla="*/ 1053964 w 1214315"/>
                  <a:gd name="connsiteY4-270" fmla="*/ 1136323 h 1136323"/>
                  <a:gd name="connsiteX0-271" fmla="*/ 1060159 w 1220510"/>
                  <a:gd name="connsiteY0-272" fmla="*/ 1119627 h 1119627"/>
                  <a:gd name="connsiteX1-273" fmla="*/ 0 w 1220510"/>
                  <a:gd name="connsiteY1-274" fmla="*/ 249694 h 1119627"/>
                  <a:gd name="connsiteX2-275" fmla="*/ 1046828 w 1220510"/>
                  <a:gd name="connsiteY2-276" fmla="*/ 89 h 1119627"/>
                  <a:gd name="connsiteX3-277" fmla="*/ 1220510 w 1220510"/>
                  <a:gd name="connsiteY3-278" fmla="*/ 1047901 h 1119627"/>
                  <a:gd name="connsiteX4-279" fmla="*/ 1060159 w 1220510"/>
                  <a:gd name="connsiteY4-280" fmla="*/ 1119627 h 1119627"/>
                  <a:gd name="connsiteX0-281" fmla="*/ 1060159 w 1220510"/>
                  <a:gd name="connsiteY0-282" fmla="*/ 1119627 h 1119627"/>
                  <a:gd name="connsiteX1-283" fmla="*/ 0 w 1220510"/>
                  <a:gd name="connsiteY1-284" fmla="*/ 249694 h 1119627"/>
                  <a:gd name="connsiteX2-285" fmla="*/ 1046828 w 1220510"/>
                  <a:gd name="connsiteY2-286" fmla="*/ 89 h 1119627"/>
                  <a:gd name="connsiteX3-287" fmla="*/ 1220510 w 1220510"/>
                  <a:gd name="connsiteY3-288" fmla="*/ 1047901 h 1119627"/>
                  <a:gd name="connsiteX4-289" fmla="*/ 1060159 w 1220510"/>
                  <a:gd name="connsiteY4-290" fmla="*/ 1119627 h 1119627"/>
                  <a:gd name="connsiteX0-291" fmla="*/ 1060159 w 1220510"/>
                  <a:gd name="connsiteY0-292" fmla="*/ 1119627 h 1119627"/>
                  <a:gd name="connsiteX1-293" fmla="*/ 0 w 1220510"/>
                  <a:gd name="connsiteY1-294" fmla="*/ 249694 h 1119627"/>
                  <a:gd name="connsiteX2-295" fmla="*/ 1046828 w 1220510"/>
                  <a:gd name="connsiteY2-296" fmla="*/ 89 h 1119627"/>
                  <a:gd name="connsiteX3-297" fmla="*/ 1220510 w 1220510"/>
                  <a:gd name="connsiteY3-298" fmla="*/ 1047901 h 1119627"/>
                  <a:gd name="connsiteX4-299" fmla="*/ 1060159 w 1220510"/>
                  <a:gd name="connsiteY4-300" fmla="*/ 1119627 h 1119627"/>
                  <a:gd name="connsiteX0-301" fmla="*/ 1060159 w 1220510"/>
                  <a:gd name="connsiteY0-302" fmla="*/ 921649 h 921649"/>
                  <a:gd name="connsiteX1-303" fmla="*/ 0 w 1220510"/>
                  <a:gd name="connsiteY1-304" fmla="*/ 51716 h 921649"/>
                  <a:gd name="connsiteX2-305" fmla="*/ 1059218 w 1220510"/>
                  <a:gd name="connsiteY2-306" fmla="*/ 355 h 921649"/>
                  <a:gd name="connsiteX3-307" fmla="*/ 1220510 w 1220510"/>
                  <a:gd name="connsiteY3-308" fmla="*/ 849923 h 921649"/>
                  <a:gd name="connsiteX4-309" fmla="*/ 1060159 w 1220510"/>
                  <a:gd name="connsiteY4-310" fmla="*/ 921649 h 921649"/>
                  <a:gd name="connsiteX0-311" fmla="*/ 1060159 w 1220510"/>
                  <a:gd name="connsiteY0-312" fmla="*/ 921649 h 921649"/>
                  <a:gd name="connsiteX1-313" fmla="*/ 0 w 1220510"/>
                  <a:gd name="connsiteY1-314" fmla="*/ 51716 h 921649"/>
                  <a:gd name="connsiteX2-315" fmla="*/ 1059218 w 1220510"/>
                  <a:gd name="connsiteY2-316" fmla="*/ 355 h 921649"/>
                  <a:gd name="connsiteX3-317" fmla="*/ 1220510 w 1220510"/>
                  <a:gd name="connsiteY3-318" fmla="*/ 849923 h 921649"/>
                  <a:gd name="connsiteX4-319" fmla="*/ 1060159 w 1220510"/>
                  <a:gd name="connsiteY4-320" fmla="*/ 921649 h 921649"/>
                  <a:gd name="connsiteX0-321" fmla="*/ 1060159 w 1220510"/>
                  <a:gd name="connsiteY0-322" fmla="*/ 921649 h 921649"/>
                  <a:gd name="connsiteX1-323" fmla="*/ 0 w 1220510"/>
                  <a:gd name="connsiteY1-324" fmla="*/ 51716 h 921649"/>
                  <a:gd name="connsiteX2-325" fmla="*/ 1059218 w 1220510"/>
                  <a:gd name="connsiteY2-326" fmla="*/ 355 h 921649"/>
                  <a:gd name="connsiteX3-327" fmla="*/ 1220510 w 1220510"/>
                  <a:gd name="connsiteY3-328" fmla="*/ 849923 h 921649"/>
                  <a:gd name="connsiteX4-329" fmla="*/ 1060159 w 1220510"/>
                  <a:gd name="connsiteY4-330" fmla="*/ 921649 h 921649"/>
                  <a:gd name="connsiteX0-331" fmla="*/ 1060159 w 1340486"/>
                  <a:gd name="connsiteY0-332" fmla="*/ 921649 h 921649"/>
                  <a:gd name="connsiteX1-333" fmla="*/ 0 w 1340486"/>
                  <a:gd name="connsiteY1-334" fmla="*/ 51716 h 921649"/>
                  <a:gd name="connsiteX2-335" fmla="*/ 1059218 w 1340486"/>
                  <a:gd name="connsiteY2-336" fmla="*/ 355 h 921649"/>
                  <a:gd name="connsiteX3-337" fmla="*/ 1340486 w 1340486"/>
                  <a:gd name="connsiteY3-338" fmla="*/ 709789 h 921649"/>
                  <a:gd name="connsiteX4-339" fmla="*/ 1060159 w 1340486"/>
                  <a:gd name="connsiteY4-340" fmla="*/ 921649 h 921649"/>
                  <a:gd name="connsiteX0-341" fmla="*/ 1060159 w 1340486"/>
                  <a:gd name="connsiteY0-342" fmla="*/ 921649 h 921649"/>
                  <a:gd name="connsiteX1-343" fmla="*/ 0 w 1340486"/>
                  <a:gd name="connsiteY1-344" fmla="*/ 51716 h 921649"/>
                  <a:gd name="connsiteX2-345" fmla="*/ 1059218 w 1340486"/>
                  <a:gd name="connsiteY2-346" fmla="*/ 355 h 921649"/>
                  <a:gd name="connsiteX3-347" fmla="*/ 1340486 w 1340486"/>
                  <a:gd name="connsiteY3-348" fmla="*/ 709789 h 921649"/>
                  <a:gd name="connsiteX4-349" fmla="*/ 1060159 w 1340486"/>
                  <a:gd name="connsiteY4-350" fmla="*/ 921649 h 921649"/>
                  <a:gd name="connsiteX0-351" fmla="*/ 1060159 w 1340486"/>
                  <a:gd name="connsiteY0-352" fmla="*/ 921649 h 921649"/>
                  <a:gd name="connsiteX1-353" fmla="*/ 0 w 1340486"/>
                  <a:gd name="connsiteY1-354" fmla="*/ 51716 h 921649"/>
                  <a:gd name="connsiteX2-355" fmla="*/ 1059218 w 1340486"/>
                  <a:gd name="connsiteY2-356" fmla="*/ 355 h 921649"/>
                  <a:gd name="connsiteX3-357" fmla="*/ 1340486 w 1340486"/>
                  <a:gd name="connsiteY3-358" fmla="*/ 709789 h 921649"/>
                  <a:gd name="connsiteX4-359" fmla="*/ 1060159 w 1340486"/>
                  <a:gd name="connsiteY4-360" fmla="*/ 921649 h 921649"/>
                  <a:gd name="connsiteX0-361" fmla="*/ 1025166 w 1340486"/>
                  <a:gd name="connsiteY0-362" fmla="*/ 746482 h 746482"/>
                  <a:gd name="connsiteX1-363" fmla="*/ 0 w 1340486"/>
                  <a:gd name="connsiteY1-364" fmla="*/ 51716 h 746482"/>
                  <a:gd name="connsiteX2-365" fmla="*/ 1059218 w 1340486"/>
                  <a:gd name="connsiteY2-366" fmla="*/ 355 h 746482"/>
                  <a:gd name="connsiteX3-367" fmla="*/ 1340486 w 1340486"/>
                  <a:gd name="connsiteY3-368" fmla="*/ 709789 h 746482"/>
                  <a:gd name="connsiteX4-369" fmla="*/ 1025166 w 1340486"/>
                  <a:gd name="connsiteY4-370" fmla="*/ 746482 h 746482"/>
                  <a:gd name="connsiteX0-371" fmla="*/ 1025166 w 1340486"/>
                  <a:gd name="connsiteY0-372" fmla="*/ 746482 h 746482"/>
                  <a:gd name="connsiteX1-373" fmla="*/ 0 w 1340486"/>
                  <a:gd name="connsiteY1-374" fmla="*/ 51716 h 746482"/>
                  <a:gd name="connsiteX2-375" fmla="*/ 1059218 w 1340486"/>
                  <a:gd name="connsiteY2-376" fmla="*/ 355 h 746482"/>
                  <a:gd name="connsiteX3-377" fmla="*/ 1340486 w 1340486"/>
                  <a:gd name="connsiteY3-378" fmla="*/ 709789 h 746482"/>
                  <a:gd name="connsiteX4-379" fmla="*/ 1025166 w 1340486"/>
                  <a:gd name="connsiteY4-380" fmla="*/ 746482 h 746482"/>
                  <a:gd name="connsiteX0-381" fmla="*/ 965179 w 1280499"/>
                  <a:gd name="connsiteY0-382" fmla="*/ 759828 h 759828"/>
                  <a:gd name="connsiteX1-383" fmla="*/ 0 w 1280499"/>
                  <a:gd name="connsiteY1-384" fmla="*/ 0 h 759828"/>
                  <a:gd name="connsiteX2-385" fmla="*/ 999231 w 1280499"/>
                  <a:gd name="connsiteY2-386" fmla="*/ 13701 h 759828"/>
                  <a:gd name="connsiteX3-387" fmla="*/ 1280499 w 1280499"/>
                  <a:gd name="connsiteY3-388" fmla="*/ 723135 h 759828"/>
                  <a:gd name="connsiteX4-389" fmla="*/ 965179 w 1280499"/>
                  <a:gd name="connsiteY4-390" fmla="*/ 759828 h 759828"/>
                  <a:gd name="connsiteX0-391" fmla="*/ 965179 w 1280499"/>
                  <a:gd name="connsiteY0-392" fmla="*/ 759828 h 759828"/>
                  <a:gd name="connsiteX1-393" fmla="*/ 0 w 1280499"/>
                  <a:gd name="connsiteY1-394" fmla="*/ 0 h 759828"/>
                  <a:gd name="connsiteX2-395" fmla="*/ 999231 w 1280499"/>
                  <a:gd name="connsiteY2-396" fmla="*/ 13701 h 759828"/>
                  <a:gd name="connsiteX3-397" fmla="*/ 1280499 w 1280499"/>
                  <a:gd name="connsiteY3-398" fmla="*/ 723135 h 759828"/>
                  <a:gd name="connsiteX4-399" fmla="*/ 965179 w 1280499"/>
                  <a:gd name="connsiteY4-400" fmla="*/ 759828 h 75982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280499" h="759828">
                    <a:moveTo>
                      <a:pt x="965179" y="759828"/>
                    </a:moveTo>
                    <a:cubicBezTo>
                      <a:pt x="301565" y="231725"/>
                      <a:pt x="628999" y="498939"/>
                      <a:pt x="0" y="0"/>
                    </a:cubicBezTo>
                    <a:lnTo>
                      <a:pt x="999231" y="13701"/>
                    </a:lnTo>
                    <a:cubicBezTo>
                      <a:pt x="1112985" y="379881"/>
                      <a:pt x="1055867" y="236107"/>
                      <a:pt x="1280499" y="723135"/>
                    </a:cubicBezTo>
                    <a:cubicBezTo>
                      <a:pt x="1186079" y="728668"/>
                      <a:pt x="1127207" y="701414"/>
                      <a:pt x="965179" y="75982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FFFFF">
                      <a:lumMod val="95000"/>
                    </a:srgbClr>
                  </a:gs>
                  <a:gs pos="100000">
                    <a:srgbClr val="FFFFFF">
                      <a:lumMod val="75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FFFFFF">
                    <a:lumMod val="75000"/>
                  </a:srgbClr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504" name="Freeform 503"/>
              <p:cNvSpPr/>
              <p:nvPr/>
            </p:nvSpPr>
            <p:spPr>
              <a:xfrm>
                <a:off x="6202668" y="5429198"/>
                <a:ext cx="865511" cy="553828"/>
              </a:xfrm>
              <a:custGeom>
                <a:avLst/>
                <a:gdLst>
                  <a:gd name="connsiteX0" fmla="*/ 139870 w 1040633"/>
                  <a:gd name="connsiteY0" fmla="*/ 1191723 h 1219697"/>
                  <a:gd name="connsiteX1" fmla="*/ 0 w 1040633"/>
                  <a:gd name="connsiteY1" fmla="*/ 0 h 1219697"/>
                  <a:gd name="connsiteX2" fmla="*/ 1040633 w 1040633"/>
                  <a:gd name="connsiteY2" fmla="*/ 16785 h 1219697"/>
                  <a:gd name="connsiteX3" fmla="*/ 833625 w 1040633"/>
                  <a:gd name="connsiteY3" fmla="*/ 1219697 h 1219697"/>
                  <a:gd name="connsiteX4" fmla="*/ 139870 w 1040633"/>
                  <a:gd name="connsiteY4" fmla="*/ 1191723 h 1219697"/>
                  <a:gd name="connsiteX0-1" fmla="*/ 139870 w 1040633"/>
                  <a:gd name="connsiteY0-2" fmla="*/ 1191723 h 1219697"/>
                  <a:gd name="connsiteX1-3" fmla="*/ 0 w 1040633"/>
                  <a:gd name="connsiteY1-4" fmla="*/ 0 h 1219697"/>
                  <a:gd name="connsiteX2-5" fmla="*/ 1040633 w 1040633"/>
                  <a:gd name="connsiteY2-6" fmla="*/ 16785 h 1219697"/>
                  <a:gd name="connsiteX3-7" fmla="*/ 833625 w 1040633"/>
                  <a:gd name="connsiteY3-8" fmla="*/ 1219697 h 1219697"/>
                  <a:gd name="connsiteX4-9" fmla="*/ 139870 w 1040633"/>
                  <a:gd name="connsiteY4-10" fmla="*/ 1191723 h 1219697"/>
                  <a:gd name="connsiteX0-11" fmla="*/ 139870 w 1040633"/>
                  <a:gd name="connsiteY0-12" fmla="*/ 1191723 h 1219697"/>
                  <a:gd name="connsiteX1-13" fmla="*/ 0 w 1040633"/>
                  <a:gd name="connsiteY1-14" fmla="*/ 0 h 1219697"/>
                  <a:gd name="connsiteX2-15" fmla="*/ 1040633 w 1040633"/>
                  <a:gd name="connsiteY2-16" fmla="*/ 16785 h 1219697"/>
                  <a:gd name="connsiteX3-17" fmla="*/ 833625 w 1040633"/>
                  <a:gd name="connsiteY3-18" fmla="*/ 1219697 h 1219697"/>
                  <a:gd name="connsiteX4-19" fmla="*/ 139870 w 1040633"/>
                  <a:gd name="connsiteY4-20" fmla="*/ 1191723 h 1219697"/>
                  <a:gd name="connsiteX0-21" fmla="*/ 139870 w 1040633"/>
                  <a:gd name="connsiteY0-22" fmla="*/ 1191723 h 1219697"/>
                  <a:gd name="connsiteX1-23" fmla="*/ 0 w 1040633"/>
                  <a:gd name="connsiteY1-24" fmla="*/ 0 h 1219697"/>
                  <a:gd name="connsiteX2-25" fmla="*/ 1040633 w 1040633"/>
                  <a:gd name="connsiteY2-26" fmla="*/ 16785 h 1219697"/>
                  <a:gd name="connsiteX3-27" fmla="*/ 833625 w 1040633"/>
                  <a:gd name="connsiteY3-28" fmla="*/ 1219697 h 1219697"/>
                  <a:gd name="connsiteX4-29" fmla="*/ 139870 w 1040633"/>
                  <a:gd name="connsiteY4-30" fmla="*/ 1191723 h 1219697"/>
                  <a:gd name="connsiteX0-31" fmla="*/ 139870 w 1040633"/>
                  <a:gd name="connsiteY0-32" fmla="*/ 1191723 h 1219697"/>
                  <a:gd name="connsiteX1-33" fmla="*/ 0 w 1040633"/>
                  <a:gd name="connsiteY1-34" fmla="*/ 0 h 1219697"/>
                  <a:gd name="connsiteX2-35" fmla="*/ 1040633 w 1040633"/>
                  <a:gd name="connsiteY2-36" fmla="*/ 16785 h 1219697"/>
                  <a:gd name="connsiteX3-37" fmla="*/ 833625 w 1040633"/>
                  <a:gd name="connsiteY3-38" fmla="*/ 1219697 h 1219697"/>
                  <a:gd name="connsiteX4-39" fmla="*/ 139870 w 1040633"/>
                  <a:gd name="connsiteY4-40" fmla="*/ 1191723 h 1219697"/>
                  <a:gd name="connsiteX0-41" fmla="*/ 139870 w 1040633"/>
                  <a:gd name="connsiteY0-42" fmla="*/ 1191723 h 1219697"/>
                  <a:gd name="connsiteX1-43" fmla="*/ 0 w 1040633"/>
                  <a:gd name="connsiteY1-44" fmla="*/ 0 h 1219697"/>
                  <a:gd name="connsiteX2-45" fmla="*/ 1040633 w 1040633"/>
                  <a:gd name="connsiteY2-46" fmla="*/ 16785 h 1219697"/>
                  <a:gd name="connsiteX3-47" fmla="*/ 833625 w 1040633"/>
                  <a:gd name="connsiteY3-48" fmla="*/ 1219697 h 1219697"/>
                  <a:gd name="connsiteX4-49" fmla="*/ 418712 w 1040633"/>
                  <a:gd name="connsiteY4-50" fmla="*/ 1189324 h 1219697"/>
                  <a:gd name="connsiteX5" fmla="*/ 139870 w 1040633"/>
                  <a:gd name="connsiteY5" fmla="*/ 1191723 h 1219697"/>
                  <a:gd name="connsiteX0-51" fmla="*/ 139870 w 1040633"/>
                  <a:gd name="connsiteY0-52" fmla="*/ 1191723 h 1355926"/>
                  <a:gd name="connsiteX1-53" fmla="*/ 0 w 1040633"/>
                  <a:gd name="connsiteY1-54" fmla="*/ 0 h 1355926"/>
                  <a:gd name="connsiteX2-55" fmla="*/ 1040633 w 1040633"/>
                  <a:gd name="connsiteY2-56" fmla="*/ 16785 h 1355926"/>
                  <a:gd name="connsiteX3-57" fmla="*/ 833625 w 1040633"/>
                  <a:gd name="connsiteY3-58" fmla="*/ 1219697 h 1355926"/>
                  <a:gd name="connsiteX4-59" fmla="*/ 139870 w 1040633"/>
                  <a:gd name="connsiteY4-60" fmla="*/ 1191723 h 1355926"/>
                  <a:gd name="connsiteX0-61" fmla="*/ 139870 w 1040633"/>
                  <a:gd name="connsiteY0-62" fmla="*/ 1191723 h 1289901"/>
                  <a:gd name="connsiteX1-63" fmla="*/ 0 w 1040633"/>
                  <a:gd name="connsiteY1-64" fmla="*/ 0 h 1289901"/>
                  <a:gd name="connsiteX2-65" fmla="*/ 1040633 w 1040633"/>
                  <a:gd name="connsiteY2-66" fmla="*/ 16785 h 1289901"/>
                  <a:gd name="connsiteX3-67" fmla="*/ 833625 w 1040633"/>
                  <a:gd name="connsiteY3-68" fmla="*/ 1219697 h 1289901"/>
                  <a:gd name="connsiteX4-69" fmla="*/ 139870 w 1040633"/>
                  <a:gd name="connsiteY4-70" fmla="*/ 1191723 h 1289901"/>
                  <a:gd name="connsiteX0-71" fmla="*/ 139870 w 1040633"/>
                  <a:gd name="connsiteY0-72" fmla="*/ 1191723 h 1219697"/>
                  <a:gd name="connsiteX1-73" fmla="*/ 0 w 1040633"/>
                  <a:gd name="connsiteY1-74" fmla="*/ 0 h 1219697"/>
                  <a:gd name="connsiteX2-75" fmla="*/ 1040633 w 1040633"/>
                  <a:gd name="connsiteY2-76" fmla="*/ 16785 h 1219697"/>
                  <a:gd name="connsiteX3-77" fmla="*/ 833625 w 1040633"/>
                  <a:gd name="connsiteY3-78" fmla="*/ 1219697 h 1219697"/>
                  <a:gd name="connsiteX4-79" fmla="*/ 139870 w 1040633"/>
                  <a:gd name="connsiteY4-80" fmla="*/ 1191723 h 1219697"/>
                  <a:gd name="connsiteX0-81" fmla="*/ 139870 w 1040633"/>
                  <a:gd name="connsiteY0-82" fmla="*/ 1191723 h 1191723"/>
                  <a:gd name="connsiteX1-83" fmla="*/ 0 w 1040633"/>
                  <a:gd name="connsiteY1-84" fmla="*/ 0 h 1191723"/>
                  <a:gd name="connsiteX2-85" fmla="*/ 1040633 w 1040633"/>
                  <a:gd name="connsiteY2-86" fmla="*/ 16785 h 1191723"/>
                  <a:gd name="connsiteX3-87" fmla="*/ 671988 w 1040633"/>
                  <a:gd name="connsiteY3-88" fmla="*/ 1158121 h 1191723"/>
                  <a:gd name="connsiteX4-89" fmla="*/ 139870 w 1040633"/>
                  <a:gd name="connsiteY4-90" fmla="*/ 1191723 h 1191723"/>
                  <a:gd name="connsiteX0-91" fmla="*/ 363082 w 1040633"/>
                  <a:gd name="connsiteY0-92" fmla="*/ 1160935 h 1160935"/>
                  <a:gd name="connsiteX1-93" fmla="*/ 0 w 1040633"/>
                  <a:gd name="connsiteY1-94" fmla="*/ 0 h 1160935"/>
                  <a:gd name="connsiteX2-95" fmla="*/ 1040633 w 1040633"/>
                  <a:gd name="connsiteY2-96" fmla="*/ 16785 h 1160935"/>
                  <a:gd name="connsiteX3-97" fmla="*/ 671988 w 1040633"/>
                  <a:gd name="connsiteY3-98" fmla="*/ 1158121 h 1160935"/>
                  <a:gd name="connsiteX4-99" fmla="*/ 363082 w 1040633"/>
                  <a:gd name="connsiteY4-100" fmla="*/ 1160935 h 1160935"/>
                  <a:gd name="connsiteX0-101" fmla="*/ 363082 w 1040633"/>
                  <a:gd name="connsiteY0-102" fmla="*/ 1160935 h 1160935"/>
                  <a:gd name="connsiteX1-103" fmla="*/ 0 w 1040633"/>
                  <a:gd name="connsiteY1-104" fmla="*/ 0 h 1160935"/>
                  <a:gd name="connsiteX2-105" fmla="*/ 1040633 w 1040633"/>
                  <a:gd name="connsiteY2-106" fmla="*/ 16785 h 1160935"/>
                  <a:gd name="connsiteX3-107" fmla="*/ 671988 w 1040633"/>
                  <a:gd name="connsiteY3-108" fmla="*/ 1158121 h 1160935"/>
                  <a:gd name="connsiteX4-109" fmla="*/ 363082 w 1040633"/>
                  <a:gd name="connsiteY4-110" fmla="*/ 1160935 h 1160935"/>
                  <a:gd name="connsiteX0-111" fmla="*/ 363082 w 1040633"/>
                  <a:gd name="connsiteY0-112" fmla="*/ 1160935 h 1160935"/>
                  <a:gd name="connsiteX1-113" fmla="*/ 0 w 1040633"/>
                  <a:gd name="connsiteY1-114" fmla="*/ 0 h 1160935"/>
                  <a:gd name="connsiteX2-115" fmla="*/ 1040633 w 1040633"/>
                  <a:gd name="connsiteY2-116" fmla="*/ 16785 h 1160935"/>
                  <a:gd name="connsiteX3-117" fmla="*/ 671988 w 1040633"/>
                  <a:gd name="connsiteY3-118" fmla="*/ 1158121 h 1160935"/>
                  <a:gd name="connsiteX4-119" fmla="*/ 363082 w 1040633"/>
                  <a:gd name="connsiteY4-120" fmla="*/ 1160935 h 1160935"/>
                  <a:gd name="connsiteX0-121" fmla="*/ 363082 w 1040633"/>
                  <a:gd name="connsiteY0-122" fmla="*/ 1160935 h 1160935"/>
                  <a:gd name="connsiteX1-123" fmla="*/ 0 w 1040633"/>
                  <a:gd name="connsiteY1-124" fmla="*/ 0 h 1160935"/>
                  <a:gd name="connsiteX2-125" fmla="*/ 1040633 w 1040633"/>
                  <a:gd name="connsiteY2-126" fmla="*/ 16785 h 1160935"/>
                  <a:gd name="connsiteX3-127" fmla="*/ 671988 w 1040633"/>
                  <a:gd name="connsiteY3-128" fmla="*/ 1158121 h 1160935"/>
                  <a:gd name="connsiteX4-129" fmla="*/ 363082 w 1040633"/>
                  <a:gd name="connsiteY4-130" fmla="*/ 1160935 h 1160935"/>
                  <a:gd name="connsiteX0-131" fmla="*/ 363082 w 1040633"/>
                  <a:gd name="connsiteY0-132" fmla="*/ 1160935 h 1160935"/>
                  <a:gd name="connsiteX1-133" fmla="*/ 0 w 1040633"/>
                  <a:gd name="connsiteY1-134" fmla="*/ 0 h 1160935"/>
                  <a:gd name="connsiteX2-135" fmla="*/ 1040633 w 1040633"/>
                  <a:gd name="connsiteY2-136" fmla="*/ 16785 h 1160935"/>
                  <a:gd name="connsiteX3-137" fmla="*/ 671988 w 1040633"/>
                  <a:gd name="connsiteY3-138" fmla="*/ 1158121 h 1160935"/>
                  <a:gd name="connsiteX4-139" fmla="*/ 363082 w 1040633"/>
                  <a:gd name="connsiteY4-140" fmla="*/ 1160935 h 1160935"/>
                  <a:gd name="connsiteX0-141" fmla="*/ 363082 w 1040633"/>
                  <a:gd name="connsiteY0-142" fmla="*/ 1160935 h 1160935"/>
                  <a:gd name="connsiteX1-143" fmla="*/ 0 w 1040633"/>
                  <a:gd name="connsiteY1-144" fmla="*/ 0 h 1160935"/>
                  <a:gd name="connsiteX2-145" fmla="*/ 1040633 w 1040633"/>
                  <a:gd name="connsiteY2-146" fmla="*/ 16785 h 1160935"/>
                  <a:gd name="connsiteX3-147" fmla="*/ 671988 w 1040633"/>
                  <a:gd name="connsiteY3-148" fmla="*/ 1158121 h 1160935"/>
                  <a:gd name="connsiteX4-149" fmla="*/ 363082 w 1040633"/>
                  <a:gd name="connsiteY4-150" fmla="*/ 1160935 h 1160935"/>
                  <a:gd name="connsiteX0-151" fmla="*/ 363082 w 1040633"/>
                  <a:gd name="connsiteY0-152" fmla="*/ 1160935 h 1160935"/>
                  <a:gd name="connsiteX1-153" fmla="*/ 0 w 1040633"/>
                  <a:gd name="connsiteY1-154" fmla="*/ 0 h 1160935"/>
                  <a:gd name="connsiteX2-155" fmla="*/ 1040633 w 1040633"/>
                  <a:gd name="connsiteY2-156" fmla="*/ 16785 h 1160935"/>
                  <a:gd name="connsiteX3-157" fmla="*/ 671988 w 1040633"/>
                  <a:gd name="connsiteY3-158" fmla="*/ 1158121 h 1160935"/>
                  <a:gd name="connsiteX4-159" fmla="*/ 363082 w 1040633"/>
                  <a:gd name="connsiteY4-160" fmla="*/ 1160935 h 1160935"/>
                  <a:gd name="connsiteX0-161" fmla="*/ 363082 w 778664"/>
                  <a:gd name="connsiteY0-162" fmla="*/ 1160935 h 1160935"/>
                  <a:gd name="connsiteX1-163" fmla="*/ 0 w 778664"/>
                  <a:gd name="connsiteY1-164" fmla="*/ 0 h 1160935"/>
                  <a:gd name="connsiteX2-165" fmla="*/ 778664 w 778664"/>
                  <a:gd name="connsiteY2-166" fmla="*/ 130682 h 1160935"/>
                  <a:gd name="connsiteX3-167" fmla="*/ 671988 w 778664"/>
                  <a:gd name="connsiteY3-168" fmla="*/ 1158121 h 1160935"/>
                  <a:gd name="connsiteX4-169" fmla="*/ 363082 w 778664"/>
                  <a:gd name="connsiteY4-170" fmla="*/ 1160935 h 1160935"/>
                  <a:gd name="connsiteX0-171" fmla="*/ 363082 w 778664"/>
                  <a:gd name="connsiteY0-172" fmla="*/ 1160935 h 1160935"/>
                  <a:gd name="connsiteX1-173" fmla="*/ 0 w 778664"/>
                  <a:gd name="connsiteY1-174" fmla="*/ 0 h 1160935"/>
                  <a:gd name="connsiteX2-175" fmla="*/ 778664 w 778664"/>
                  <a:gd name="connsiteY2-176" fmla="*/ 130682 h 1160935"/>
                  <a:gd name="connsiteX3-177" fmla="*/ 694768 w 778664"/>
                  <a:gd name="connsiteY3-178" fmla="*/ 1112562 h 1160935"/>
                  <a:gd name="connsiteX4-179" fmla="*/ 363082 w 778664"/>
                  <a:gd name="connsiteY4-180" fmla="*/ 1160935 h 1160935"/>
                  <a:gd name="connsiteX0-181" fmla="*/ 363082 w 778664"/>
                  <a:gd name="connsiteY0-182" fmla="*/ 1160935 h 1160935"/>
                  <a:gd name="connsiteX1-183" fmla="*/ 0 w 778664"/>
                  <a:gd name="connsiteY1-184" fmla="*/ 0 h 1160935"/>
                  <a:gd name="connsiteX2-185" fmla="*/ 778664 w 778664"/>
                  <a:gd name="connsiteY2-186" fmla="*/ 130682 h 1160935"/>
                  <a:gd name="connsiteX3-187" fmla="*/ 694768 w 778664"/>
                  <a:gd name="connsiteY3-188" fmla="*/ 1112562 h 1160935"/>
                  <a:gd name="connsiteX4-189" fmla="*/ 363082 w 778664"/>
                  <a:gd name="connsiteY4-190" fmla="*/ 1160935 h 1160935"/>
                  <a:gd name="connsiteX0-191" fmla="*/ 397252 w 778664"/>
                  <a:gd name="connsiteY0-192" fmla="*/ 1103987 h 1112562"/>
                  <a:gd name="connsiteX1-193" fmla="*/ 0 w 778664"/>
                  <a:gd name="connsiteY1-194" fmla="*/ 0 h 1112562"/>
                  <a:gd name="connsiteX2-195" fmla="*/ 778664 w 778664"/>
                  <a:gd name="connsiteY2-196" fmla="*/ 130682 h 1112562"/>
                  <a:gd name="connsiteX3-197" fmla="*/ 694768 w 778664"/>
                  <a:gd name="connsiteY3-198" fmla="*/ 1112562 h 1112562"/>
                  <a:gd name="connsiteX4-199" fmla="*/ 397252 w 778664"/>
                  <a:gd name="connsiteY4-200" fmla="*/ 1103987 h 1112562"/>
                  <a:gd name="connsiteX0-201" fmla="*/ 397252 w 778664"/>
                  <a:gd name="connsiteY0-202" fmla="*/ 1103987 h 1112562"/>
                  <a:gd name="connsiteX1-203" fmla="*/ 0 w 778664"/>
                  <a:gd name="connsiteY1-204" fmla="*/ 0 h 1112562"/>
                  <a:gd name="connsiteX2-205" fmla="*/ 778664 w 778664"/>
                  <a:gd name="connsiteY2-206" fmla="*/ 130682 h 1112562"/>
                  <a:gd name="connsiteX3-207" fmla="*/ 694768 w 778664"/>
                  <a:gd name="connsiteY3-208" fmla="*/ 1112562 h 1112562"/>
                  <a:gd name="connsiteX4-209" fmla="*/ 397252 w 778664"/>
                  <a:gd name="connsiteY4-210" fmla="*/ 1103987 h 1112562"/>
                  <a:gd name="connsiteX0-211" fmla="*/ 397252 w 778664"/>
                  <a:gd name="connsiteY0-212" fmla="*/ 1103987 h 1112562"/>
                  <a:gd name="connsiteX1-213" fmla="*/ 0 w 778664"/>
                  <a:gd name="connsiteY1-214" fmla="*/ 0 h 1112562"/>
                  <a:gd name="connsiteX2-215" fmla="*/ 778664 w 778664"/>
                  <a:gd name="connsiteY2-216" fmla="*/ 130682 h 1112562"/>
                  <a:gd name="connsiteX3-217" fmla="*/ 694768 w 778664"/>
                  <a:gd name="connsiteY3-218" fmla="*/ 1112562 h 1112562"/>
                  <a:gd name="connsiteX4-219" fmla="*/ 397252 w 778664"/>
                  <a:gd name="connsiteY4-220" fmla="*/ 1103987 h 1112562"/>
                  <a:gd name="connsiteX0-221" fmla="*/ 123893 w 505305"/>
                  <a:gd name="connsiteY0-222" fmla="*/ 973305 h 981880"/>
                  <a:gd name="connsiteX1-223" fmla="*/ 0 w 505305"/>
                  <a:gd name="connsiteY1-224" fmla="*/ 28773 h 981880"/>
                  <a:gd name="connsiteX2-225" fmla="*/ 505305 w 505305"/>
                  <a:gd name="connsiteY2-226" fmla="*/ 0 h 981880"/>
                  <a:gd name="connsiteX3-227" fmla="*/ 421409 w 505305"/>
                  <a:gd name="connsiteY3-228" fmla="*/ 981880 h 981880"/>
                  <a:gd name="connsiteX4-229" fmla="*/ 123893 w 505305"/>
                  <a:gd name="connsiteY4-230" fmla="*/ 973305 h 981880"/>
                  <a:gd name="connsiteX0-231" fmla="*/ 123893 w 505305"/>
                  <a:gd name="connsiteY0-232" fmla="*/ 973305 h 981880"/>
                  <a:gd name="connsiteX1-233" fmla="*/ 0 w 505305"/>
                  <a:gd name="connsiteY1-234" fmla="*/ 28773 h 981880"/>
                  <a:gd name="connsiteX2-235" fmla="*/ 505305 w 505305"/>
                  <a:gd name="connsiteY2-236" fmla="*/ 0 h 981880"/>
                  <a:gd name="connsiteX3-237" fmla="*/ 421409 w 505305"/>
                  <a:gd name="connsiteY3-238" fmla="*/ 981880 h 981880"/>
                  <a:gd name="connsiteX4-239" fmla="*/ 123893 w 505305"/>
                  <a:gd name="connsiteY4-240" fmla="*/ 973305 h 981880"/>
                  <a:gd name="connsiteX0-241" fmla="*/ 123893 w 505305"/>
                  <a:gd name="connsiteY0-242" fmla="*/ 973305 h 981880"/>
                  <a:gd name="connsiteX1-243" fmla="*/ 0 w 505305"/>
                  <a:gd name="connsiteY1-244" fmla="*/ 28773 h 981880"/>
                  <a:gd name="connsiteX2-245" fmla="*/ 505305 w 505305"/>
                  <a:gd name="connsiteY2-246" fmla="*/ 0 h 981880"/>
                  <a:gd name="connsiteX3-247" fmla="*/ 421409 w 505305"/>
                  <a:gd name="connsiteY3-248" fmla="*/ 981880 h 981880"/>
                  <a:gd name="connsiteX4-249" fmla="*/ 123893 w 505305"/>
                  <a:gd name="connsiteY4-250" fmla="*/ 973305 h 981880"/>
                  <a:gd name="connsiteX0-251" fmla="*/ 123893 w 505305"/>
                  <a:gd name="connsiteY0-252" fmla="*/ 973305 h 981880"/>
                  <a:gd name="connsiteX1-253" fmla="*/ 0 w 505305"/>
                  <a:gd name="connsiteY1-254" fmla="*/ 28773 h 981880"/>
                  <a:gd name="connsiteX2-255" fmla="*/ 505305 w 505305"/>
                  <a:gd name="connsiteY2-256" fmla="*/ 0 h 981880"/>
                  <a:gd name="connsiteX3-257" fmla="*/ 421409 w 505305"/>
                  <a:gd name="connsiteY3-258" fmla="*/ 981880 h 981880"/>
                  <a:gd name="connsiteX4-259" fmla="*/ 123893 w 505305"/>
                  <a:gd name="connsiteY4-260" fmla="*/ 973305 h 981880"/>
                  <a:gd name="connsiteX0-261" fmla="*/ 118198 w 499610"/>
                  <a:gd name="connsiteY0-262" fmla="*/ 973305 h 981880"/>
                  <a:gd name="connsiteX1-263" fmla="*/ 0 w 499610"/>
                  <a:gd name="connsiteY1-264" fmla="*/ 11688 h 981880"/>
                  <a:gd name="connsiteX2-265" fmla="*/ 499610 w 499610"/>
                  <a:gd name="connsiteY2-266" fmla="*/ 0 h 981880"/>
                  <a:gd name="connsiteX3-267" fmla="*/ 415714 w 499610"/>
                  <a:gd name="connsiteY3-268" fmla="*/ 981880 h 981880"/>
                  <a:gd name="connsiteX4-269" fmla="*/ 118198 w 499610"/>
                  <a:gd name="connsiteY4-270" fmla="*/ 973305 h 981880"/>
                  <a:gd name="connsiteX0-271" fmla="*/ 118198 w 499610"/>
                  <a:gd name="connsiteY0-272" fmla="*/ 973305 h 981880"/>
                  <a:gd name="connsiteX1-273" fmla="*/ 0 w 499610"/>
                  <a:gd name="connsiteY1-274" fmla="*/ 11688 h 981880"/>
                  <a:gd name="connsiteX2-275" fmla="*/ 499610 w 499610"/>
                  <a:gd name="connsiteY2-276" fmla="*/ 0 h 981880"/>
                  <a:gd name="connsiteX3-277" fmla="*/ 415714 w 499610"/>
                  <a:gd name="connsiteY3-278" fmla="*/ 981880 h 981880"/>
                  <a:gd name="connsiteX4-279" fmla="*/ 118198 w 499610"/>
                  <a:gd name="connsiteY4-280" fmla="*/ 973305 h 981880"/>
                  <a:gd name="connsiteX0-281" fmla="*/ 118198 w 499610"/>
                  <a:gd name="connsiteY0-282" fmla="*/ 973305 h 981880"/>
                  <a:gd name="connsiteX1-283" fmla="*/ 0 w 499610"/>
                  <a:gd name="connsiteY1-284" fmla="*/ 11688 h 981880"/>
                  <a:gd name="connsiteX2-285" fmla="*/ 499610 w 499610"/>
                  <a:gd name="connsiteY2-286" fmla="*/ 0 h 981880"/>
                  <a:gd name="connsiteX3-287" fmla="*/ 415714 w 499610"/>
                  <a:gd name="connsiteY3-288" fmla="*/ 981880 h 981880"/>
                  <a:gd name="connsiteX4-289" fmla="*/ 118198 w 499610"/>
                  <a:gd name="connsiteY4-290" fmla="*/ 973305 h 981880"/>
                  <a:gd name="connsiteX0-291" fmla="*/ 118198 w 499610"/>
                  <a:gd name="connsiteY0-292" fmla="*/ 973305 h 981880"/>
                  <a:gd name="connsiteX1-293" fmla="*/ 0 w 499610"/>
                  <a:gd name="connsiteY1-294" fmla="*/ 11688 h 981880"/>
                  <a:gd name="connsiteX2-295" fmla="*/ 499610 w 499610"/>
                  <a:gd name="connsiteY2-296" fmla="*/ 0 h 981880"/>
                  <a:gd name="connsiteX3-297" fmla="*/ 415714 w 499610"/>
                  <a:gd name="connsiteY3-298" fmla="*/ 981880 h 981880"/>
                  <a:gd name="connsiteX4-299" fmla="*/ 118198 w 499610"/>
                  <a:gd name="connsiteY4-300" fmla="*/ 973305 h 981880"/>
                  <a:gd name="connsiteX0-301" fmla="*/ 118198 w 499610"/>
                  <a:gd name="connsiteY0-302" fmla="*/ 973305 h 981880"/>
                  <a:gd name="connsiteX1-303" fmla="*/ 0 w 499610"/>
                  <a:gd name="connsiteY1-304" fmla="*/ 11688 h 981880"/>
                  <a:gd name="connsiteX2-305" fmla="*/ 499610 w 499610"/>
                  <a:gd name="connsiteY2-306" fmla="*/ 0 h 981880"/>
                  <a:gd name="connsiteX3-307" fmla="*/ 415714 w 499610"/>
                  <a:gd name="connsiteY3-308" fmla="*/ 981880 h 981880"/>
                  <a:gd name="connsiteX4-309" fmla="*/ 118198 w 499610"/>
                  <a:gd name="connsiteY4-310" fmla="*/ 973305 h 981880"/>
                  <a:gd name="connsiteX0-311" fmla="*/ 118198 w 499610"/>
                  <a:gd name="connsiteY0-312" fmla="*/ 973305 h 976186"/>
                  <a:gd name="connsiteX1-313" fmla="*/ 0 w 499610"/>
                  <a:gd name="connsiteY1-314" fmla="*/ 11688 h 976186"/>
                  <a:gd name="connsiteX2-315" fmla="*/ 499610 w 499610"/>
                  <a:gd name="connsiteY2-316" fmla="*/ 0 h 976186"/>
                  <a:gd name="connsiteX3-317" fmla="*/ 273339 w 499610"/>
                  <a:gd name="connsiteY3-318" fmla="*/ 976186 h 976186"/>
                  <a:gd name="connsiteX4-319" fmla="*/ 118198 w 499610"/>
                  <a:gd name="connsiteY4-320" fmla="*/ 973305 h 976186"/>
                  <a:gd name="connsiteX0-321" fmla="*/ 118198 w 499610"/>
                  <a:gd name="connsiteY0-322" fmla="*/ 973305 h 976186"/>
                  <a:gd name="connsiteX1-323" fmla="*/ 0 w 499610"/>
                  <a:gd name="connsiteY1-324" fmla="*/ 11688 h 976186"/>
                  <a:gd name="connsiteX2-325" fmla="*/ 499610 w 499610"/>
                  <a:gd name="connsiteY2-326" fmla="*/ 0 h 976186"/>
                  <a:gd name="connsiteX3-327" fmla="*/ 273339 w 499610"/>
                  <a:gd name="connsiteY3-328" fmla="*/ 976186 h 976186"/>
                  <a:gd name="connsiteX4-329" fmla="*/ 118198 w 499610"/>
                  <a:gd name="connsiteY4-330" fmla="*/ 973305 h 976186"/>
                  <a:gd name="connsiteX0-331" fmla="*/ 197928 w 499610"/>
                  <a:gd name="connsiteY0-332" fmla="*/ 973305 h 976186"/>
                  <a:gd name="connsiteX1-333" fmla="*/ 0 w 499610"/>
                  <a:gd name="connsiteY1-334" fmla="*/ 11688 h 976186"/>
                  <a:gd name="connsiteX2-335" fmla="*/ 499610 w 499610"/>
                  <a:gd name="connsiteY2-336" fmla="*/ 0 h 976186"/>
                  <a:gd name="connsiteX3-337" fmla="*/ 273339 w 499610"/>
                  <a:gd name="connsiteY3-338" fmla="*/ 976186 h 976186"/>
                  <a:gd name="connsiteX4-339" fmla="*/ 197928 w 499610"/>
                  <a:gd name="connsiteY4-340" fmla="*/ 973305 h 976186"/>
                  <a:gd name="connsiteX0-341" fmla="*/ 197928 w 499610"/>
                  <a:gd name="connsiteY0-342" fmla="*/ 973305 h 976186"/>
                  <a:gd name="connsiteX1-343" fmla="*/ 0 w 499610"/>
                  <a:gd name="connsiteY1-344" fmla="*/ 11688 h 976186"/>
                  <a:gd name="connsiteX2-345" fmla="*/ 499610 w 499610"/>
                  <a:gd name="connsiteY2-346" fmla="*/ 0 h 976186"/>
                  <a:gd name="connsiteX3-347" fmla="*/ 273339 w 499610"/>
                  <a:gd name="connsiteY3-348" fmla="*/ 976186 h 976186"/>
                  <a:gd name="connsiteX4-349" fmla="*/ 197928 w 499610"/>
                  <a:gd name="connsiteY4-350" fmla="*/ 973305 h 976186"/>
                  <a:gd name="connsiteX0-351" fmla="*/ 197928 w 499610"/>
                  <a:gd name="connsiteY0-352" fmla="*/ 973305 h 976186"/>
                  <a:gd name="connsiteX1-353" fmla="*/ 0 w 499610"/>
                  <a:gd name="connsiteY1-354" fmla="*/ 11688 h 976186"/>
                  <a:gd name="connsiteX2-355" fmla="*/ 499610 w 499610"/>
                  <a:gd name="connsiteY2-356" fmla="*/ 0 h 976186"/>
                  <a:gd name="connsiteX3-357" fmla="*/ 273339 w 499610"/>
                  <a:gd name="connsiteY3-358" fmla="*/ 976186 h 976186"/>
                  <a:gd name="connsiteX4-359" fmla="*/ 197928 w 499610"/>
                  <a:gd name="connsiteY4-360" fmla="*/ 973305 h 976186"/>
                  <a:gd name="connsiteX0-361" fmla="*/ 197928 w 499610"/>
                  <a:gd name="connsiteY0-362" fmla="*/ 973305 h 976186"/>
                  <a:gd name="connsiteX1-363" fmla="*/ 0 w 499610"/>
                  <a:gd name="connsiteY1-364" fmla="*/ 11688 h 976186"/>
                  <a:gd name="connsiteX2-365" fmla="*/ 499610 w 499610"/>
                  <a:gd name="connsiteY2-366" fmla="*/ 0 h 976186"/>
                  <a:gd name="connsiteX3-367" fmla="*/ 273339 w 499610"/>
                  <a:gd name="connsiteY3-368" fmla="*/ 976186 h 976186"/>
                  <a:gd name="connsiteX4-369" fmla="*/ 197928 w 499610"/>
                  <a:gd name="connsiteY4-370" fmla="*/ 973305 h 976186"/>
                  <a:gd name="connsiteX0-371" fmla="*/ 23004 w 954755"/>
                  <a:gd name="connsiteY0-372" fmla="*/ 943771 h 976186"/>
                  <a:gd name="connsiteX1-373" fmla="*/ 455145 w 954755"/>
                  <a:gd name="connsiteY1-374" fmla="*/ 11688 h 976186"/>
                  <a:gd name="connsiteX2-375" fmla="*/ 954755 w 954755"/>
                  <a:gd name="connsiteY2-376" fmla="*/ 0 h 976186"/>
                  <a:gd name="connsiteX3-377" fmla="*/ 728484 w 954755"/>
                  <a:gd name="connsiteY3-378" fmla="*/ 976186 h 976186"/>
                  <a:gd name="connsiteX4-379" fmla="*/ 23004 w 954755"/>
                  <a:gd name="connsiteY4-380" fmla="*/ 943771 h 976186"/>
                  <a:gd name="connsiteX0-381" fmla="*/ 0 w 931751"/>
                  <a:gd name="connsiteY0-382" fmla="*/ 943771 h 976186"/>
                  <a:gd name="connsiteX1-383" fmla="*/ 432141 w 931751"/>
                  <a:gd name="connsiteY1-384" fmla="*/ 11688 h 976186"/>
                  <a:gd name="connsiteX2-385" fmla="*/ 931751 w 931751"/>
                  <a:gd name="connsiteY2-386" fmla="*/ 0 h 976186"/>
                  <a:gd name="connsiteX3-387" fmla="*/ 705480 w 931751"/>
                  <a:gd name="connsiteY3-388" fmla="*/ 976186 h 976186"/>
                  <a:gd name="connsiteX4-389" fmla="*/ 0 w 931751"/>
                  <a:gd name="connsiteY4-390" fmla="*/ 943771 h 976186"/>
                  <a:gd name="connsiteX0-391" fmla="*/ 0 w 931751"/>
                  <a:gd name="connsiteY0-392" fmla="*/ 943771 h 976186"/>
                  <a:gd name="connsiteX1-393" fmla="*/ 432141 w 931751"/>
                  <a:gd name="connsiteY1-394" fmla="*/ 11688 h 976186"/>
                  <a:gd name="connsiteX2-395" fmla="*/ 931751 w 931751"/>
                  <a:gd name="connsiteY2-396" fmla="*/ 0 h 976186"/>
                  <a:gd name="connsiteX3-397" fmla="*/ 705480 w 931751"/>
                  <a:gd name="connsiteY3-398" fmla="*/ 976186 h 976186"/>
                  <a:gd name="connsiteX4-399" fmla="*/ 0 w 931751"/>
                  <a:gd name="connsiteY4-400" fmla="*/ 943771 h 976186"/>
                  <a:gd name="connsiteX0-401" fmla="*/ 0 w 931751"/>
                  <a:gd name="connsiteY0-402" fmla="*/ 943771 h 976186"/>
                  <a:gd name="connsiteX1-403" fmla="*/ 432141 w 931751"/>
                  <a:gd name="connsiteY1-404" fmla="*/ 11688 h 976186"/>
                  <a:gd name="connsiteX2-405" fmla="*/ 931751 w 931751"/>
                  <a:gd name="connsiteY2-406" fmla="*/ 0 h 976186"/>
                  <a:gd name="connsiteX3-407" fmla="*/ 705480 w 931751"/>
                  <a:gd name="connsiteY3-408" fmla="*/ 976186 h 976186"/>
                  <a:gd name="connsiteX4-409" fmla="*/ 0 w 931751"/>
                  <a:gd name="connsiteY4-410" fmla="*/ 943771 h 976186"/>
                  <a:gd name="connsiteX0-411" fmla="*/ 0 w 931751"/>
                  <a:gd name="connsiteY0-412" fmla="*/ 943771 h 966342"/>
                  <a:gd name="connsiteX1-413" fmla="*/ 432141 w 931751"/>
                  <a:gd name="connsiteY1-414" fmla="*/ 11688 h 966342"/>
                  <a:gd name="connsiteX2-415" fmla="*/ 931751 w 931751"/>
                  <a:gd name="connsiteY2-416" fmla="*/ 0 h 966342"/>
                  <a:gd name="connsiteX3-417" fmla="*/ 183705 w 931751"/>
                  <a:gd name="connsiteY3-418" fmla="*/ 966342 h 966342"/>
                  <a:gd name="connsiteX4-419" fmla="*/ 0 w 931751"/>
                  <a:gd name="connsiteY4-420" fmla="*/ 943771 h 966342"/>
                  <a:gd name="connsiteX0-421" fmla="*/ 0 w 931751"/>
                  <a:gd name="connsiteY0-422" fmla="*/ 943771 h 966342"/>
                  <a:gd name="connsiteX1-423" fmla="*/ 432141 w 931751"/>
                  <a:gd name="connsiteY1-424" fmla="*/ 11688 h 966342"/>
                  <a:gd name="connsiteX2-425" fmla="*/ 931751 w 931751"/>
                  <a:gd name="connsiteY2-426" fmla="*/ 0 h 966342"/>
                  <a:gd name="connsiteX3-427" fmla="*/ 183705 w 931751"/>
                  <a:gd name="connsiteY3-428" fmla="*/ 966342 h 966342"/>
                  <a:gd name="connsiteX4-429" fmla="*/ 0 w 931751"/>
                  <a:gd name="connsiteY4-430" fmla="*/ 943771 h 966342"/>
                  <a:gd name="connsiteX0-431" fmla="*/ 0 w 931751"/>
                  <a:gd name="connsiteY0-432" fmla="*/ 943771 h 966342"/>
                  <a:gd name="connsiteX1-433" fmla="*/ 432141 w 931751"/>
                  <a:gd name="connsiteY1-434" fmla="*/ 11688 h 966342"/>
                  <a:gd name="connsiteX2-435" fmla="*/ 931751 w 931751"/>
                  <a:gd name="connsiteY2-436" fmla="*/ 0 h 966342"/>
                  <a:gd name="connsiteX3-437" fmla="*/ 183705 w 931751"/>
                  <a:gd name="connsiteY3-438" fmla="*/ 966342 h 966342"/>
                  <a:gd name="connsiteX4-439" fmla="*/ 0 w 931751"/>
                  <a:gd name="connsiteY4-440" fmla="*/ 943771 h 966342"/>
                  <a:gd name="connsiteX0-441" fmla="*/ 0 w 956363"/>
                  <a:gd name="connsiteY0-442" fmla="*/ 932083 h 954654"/>
                  <a:gd name="connsiteX1-443" fmla="*/ 432141 w 956363"/>
                  <a:gd name="connsiteY1-444" fmla="*/ 0 h 954654"/>
                  <a:gd name="connsiteX2-445" fmla="*/ 956363 w 956363"/>
                  <a:gd name="connsiteY2-446" fmla="*/ 12924 h 954654"/>
                  <a:gd name="connsiteX3-447" fmla="*/ 183705 w 956363"/>
                  <a:gd name="connsiteY3-448" fmla="*/ 954654 h 954654"/>
                  <a:gd name="connsiteX4-449" fmla="*/ 0 w 956363"/>
                  <a:gd name="connsiteY4-450" fmla="*/ 932083 h 954654"/>
                  <a:gd name="connsiteX0-451" fmla="*/ 0 w 956363"/>
                  <a:gd name="connsiteY0-452" fmla="*/ 919226 h 941797"/>
                  <a:gd name="connsiteX1-453" fmla="*/ 405840 w 956363"/>
                  <a:gd name="connsiteY1-454" fmla="*/ 197551 h 941797"/>
                  <a:gd name="connsiteX2-455" fmla="*/ 956363 w 956363"/>
                  <a:gd name="connsiteY2-456" fmla="*/ 67 h 941797"/>
                  <a:gd name="connsiteX3-457" fmla="*/ 183705 w 956363"/>
                  <a:gd name="connsiteY3-458" fmla="*/ 941797 h 941797"/>
                  <a:gd name="connsiteX4-459" fmla="*/ 0 w 956363"/>
                  <a:gd name="connsiteY4-460" fmla="*/ 919226 h 941797"/>
                  <a:gd name="connsiteX0-461" fmla="*/ 0 w 956363"/>
                  <a:gd name="connsiteY0-462" fmla="*/ 919226 h 941797"/>
                  <a:gd name="connsiteX1-463" fmla="*/ 405840 w 956363"/>
                  <a:gd name="connsiteY1-464" fmla="*/ 197551 h 941797"/>
                  <a:gd name="connsiteX2-465" fmla="*/ 956363 w 956363"/>
                  <a:gd name="connsiteY2-466" fmla="*/ 67 h 941797"/>
                  <a:gd name="connsiteX3-467" fmla="*/ 183705 w 956363"/>
                  <a:gd name="connsiteY3-468" fmla="*/ 941797 h 941797"/>
                  <a:gd name="connsiteX4-469" fmla="*/ 0 w 956363"/>
                  <a:gd name="connsiteY4-470" fmla="*/ 919226 h 941797"/>
                  <a:gd name="connsiteX0-471" fmla="*/ 0 w 956363"/>
                  <a:gd name="connsiteY0-472" fmla="*/ 919226 h 941797"/>
                  <a:gd name="connsiteX1-473" fmla="*/ 405840 w 956363"/>
                  <a:gd name="connsiteY1-474" fmla="*/ 197551 h 941797"/>
                  <a:gd name="connsiteX2-475" fmla="*/ 956363 w 956363"/>
                  <a:gd name="connsiteY2-476" fmla="*/ 67 h 941797"/>
                  <a:gd name="connsiteX3-477" fmla="*/ 183705 w 956363"/>
                  <a:gd name="connsiteY3-478" fmla="*/ 941797 h 941797"/>
                  <a:gd name="connsiteX4-479" fmla="*/ 0 w 956363"/>
                  <a:gd name="connsiteY4-480" fmla="*/ 919226 h 941797"/>
                  <a:gd name="connsiteX0-481" fmla="*/ 0 w 926304"/>
                  <a:gd name="connsiteY0-482" fmla="*/ 735614 h 758185"/>
                  <a:gd name="connsiteX1-483" fmla="*/ 405840 w 926304"/>
                  <a:gd name="connsiteY1-484" fmla="*/ 13939 h 758185"/>
                  <a:gd name="connsiteX2-485" fmla="*/ 926304 w 926304"/>
                  <a:gd name="connsiteY2-486" fmla="*/ 563 h 758185"/>
                  <a:gd name="connsiteX3-487" fmla="*/ 183705 w 926304"/>
                  <a:gd name="connsiteY3-488" fmla="*/ 758185 h 758185"/>
                  <a:gd name="connsiteX4-489" fmla="*/ 0 w 926304"/>
                  <a:gd name="connsiteY4-490" fmla="*/ 735614 h 758185"/>
                  <a:gd name="connsiteX0-491" fmla="*/ 0 w 926304"/>
                  <a:gd name="connsiteY0-492" fmla="*/ 735614 h 758185"/>
                  <a:gd name="connsiteX1-493" fmla="*/ 405840 w 926304"/>
                  <a:gd name="connsiteY1-494" fmla="*/ 13939 h 758185"/>
                  <a:gd name="connsiteX2-495" fmla="*/ 926304 w 926304"/>
                  <a:gd name="connsiteY2-496" fmla="*/ 563 h 758185"/>
                  <a:gd name="connsiteX3-497" fmla="*/ 183705 w 926304"/>
                  <a:gd name="connsiteY3-498" fmla="*/ 758185 h 758185"/>
                  <a:gd name="connsiteX4-499" fmla="*/ 0 w 926304"/>
                  <a:gd name="connsiteY4-500" fmla="*/ 735614 h 758185"/>
                  <a:gd name="connsiteX0-501" fmla="*/ 0 w 926304"/>
                  <a:gd name="connsiteY0-502" fmla="*/ 735614 h 758185"/>
                  <a:gd name="connsiteX1-503" fmla="*/ 405840 w 926304"/>
                  <a:gd name="connsiteY1-504" fmla="*/ 13939 h 758185"/>
                  <a:gd name="connsiteX2-505" fmla="*/ 926304 w 926304"/>
                  <a:gd name="connsiteY2-506" fmla="*/ 563 h 758185"/>
                  <a:gd name="connsiteX3-507" fmla="*/ 183705 w 926304"/>
                  <a:gd name="connsiteY3-508" fmla="*/ 758185 h 758185"/>
                  <a:gd name="connsiteX4-509" fmla="*/ 0 w 926304"/>
                  <a:gd name="connsiteY4-510" fmla="*/ 735614 h 758185"/>
                  <a:gd name="connsiteX0-511" fmla="*/ 0 w 926304"/>
                  <a:gd name="connsiteY0-512" fmla="*/ 735614 h 758185"/>
                  <a:gd name="connsiteX1-513" fmla="*/ 405840 w 926304"/>
                  <a:gd name="connsiteY1-514" fmla="*/ 13939 h 758185"/>
                  <a:gd name="connsiteX2-515" fmla="*/ 926304 w 926304"/>
                  <a:gd name="connsiteY2-516" fmla="*/ 563 h 758185"/>
                  <a:gd name="connsiteX3-517" fmla="*/ 183705 w 926304"/>
                  <a:gd name="connsiteY3-518" fmla="*/ 758185 h 758185"/>
                  <a:gd name="connsiteX4-519" fmla="*/ 0 w 926304"/>
                  <a:gd name="connsiteY4-520" fmla="*/ 735614 h 758185"/>
                  <a:gd name="connsiteX0-521" fmla="*/ 0 w 1011379"/>
                  <a:gd name="connsiteY0-522" fmla="*/ 605727 h 758185"/>
                  <a:gd name="connsiteX1-523" fmla="*/ 490915 w 1011379"/>
                  <a:gd name="connsiteY1-524" fmla="*/ 13939 h 758185"/>
                  <a:gd name="connsiteX2-525" fmla="*/ 1011379 w 1011379"/>
                  <a:gd name="connsiteY2-526" fmla="*/ 563 h 758185"/>
                  <a:gd name="connsiteX3-527" fmla="*/ 268780 w 1011379"/>
                  <a:gd name="connsiteY3-528" fmla="*/ 758185 h 758185"/>
                  <a:gd name="connsiteX4-529" fmla="*/ 0 w 1011379"/>
                  <a:gd name="connsiteY4-530" fmla="*/ 605727 h 758185"/>
                  <a:gd name="connsiteX0-531" fmla="*/ 0 w 1011379"/>
                  <a:gd name="connsiteY0-532" fmla="*/ 605727 h 648280"/>
                  <a:gd name="connsiteX1-533" fmla="*/ 490915 w 1011379"/>
                  <a:gd name="connsiteY1-534" fmla="*/ 13939 h 648280"/>
                  <a:gd name="connsiteX2-535" fmla="*/ 1011379 w 1011379"/>
                  <a:gd name="connsiteY2-536" fmla="*/ 563 h 648280"/>
                  <a:gd name="connsiteX3-537" fmla="*/ 198718 w 1011379"/>
                  <a:gd name="connsiteY3-538" fmla="*/ 648280 h 648280"/>
                  <a:gd name="connsiteX4-539" fmla="*/ 0 w 1011379"/>
                  <a:gd name="connsiteY4-540" fmla="*/ 605727 h 648280"/>
                  <a:gd name="connsiteX0-541" fmla="*/ 0 w 1011379"/>
                  <a:gd name="connsiteY0-542" fmla="*/ 605727 h 648280"/>
                  <a:gd name="connsiteX1-543" fmla="*/ 490915 w 1011379"/>
                  <a:gd name="connsiteY1-544" fmla="*/ 13939 h 648280"/>
                  <a:gd name="connsiteX2-545" fmla="*/ 1011379 w 1011379"/>
                  <a:gd name="connsiteY2-546" fmla="*/ 563 h 648280"/>
                  <a:gd name="connsiteX3-547" fmla="*/ 198718 w 1011379"/>
                  <a:gd name="connsiteY3-548" fmla="*/ 648280 h 648280"/>
                  <a:gd name="connsiteX4-549" fmla="*/ 0 w 1011379"/>
                  <a:gd name="connsiteY4-550" fmla="*/ 605727 h 648280"/>
                  <a:gd name="connsiteX0-551" fmla="*/ 0 w 1011379"/>
                  <a:gd name="connsiteY0-552" fmla="*/ 605727 h 648280"/>
                  <a:gd name="connsiteX1-553" fmla="*/ 490915 w 1011379"/>
                  <a:gd name="connsiteY1-554" fmla="*/ 13939 h 648280"/>
                  <a:gd name="connsiteX2-555" fmla="*/ 1011379 w 1011379"/>
                  <a:gd name="connsiteY2-556" fmla="*/ 563 h 648280"/>
                  <a:gd name="connsiteX3-557" fmla="*/ 198718 w 1011379"/>
                  <a:gd name="connsiteY3-558" fmla="*/ 648280 h 648280"/>
                  <a:gd name="connsiteX4-559" fmla="*/ 0 w 1011379"/>
                  <a:gd name="connsiteY4-560" fmla="*/ 605727 h 648280"/>
                  <a:gd name="connsiteX0-561" fmla="*/ 0 w 1011379"/>
                  <a:gd name="connsiteY0-562" fmla="*/ 605727 h 605727"/>
                  <a:gd name="connsiteX1-563" fmla="*/ 490915 w 1011379"/>
                  <a:gd name="connsiteY1-564" fmla="*/ 13939 h 605727"/>
                  <a:gd name="connsiteX2-565" fmla="*/ 1011379 w 1011379"/>
                  <a:gd name="connsiteY2-566" fmla="*/ 563 h 605727"/>
                  <a:gd name="connsiteX3-567" fmla="*/ 318823 w 1011379"/>
                  <a:gd name="connsiteY3-568" fmla="*/ 553361 h 605727"/>
                  <a:gd name="connsiteX4-569" fmla="*/ 0 w 1011379"/>
                  <a:gd name="connsiteY4-570" fmla="*/ 605727 h 605727"/>
                  <a:gd name="connsiteX0-571" fmla="*/ 0 w 866251"/>
                  <a:gd name="connsiteY0-572" fmla="*/ 540783 h 553361"/>
                  <a:gd name="connsiteX1-573" fmla="*/ 345787 w 866251"/>
                  <a:gd name="connsiteY1-574" fmla="*/ 13939 h 553361"/>
                  <a:gd name="connsiteX2-575" fmla="*/ 866251 w 866251"/>
                  <a:gd name="connsiteY2-576" fmla="*/ 563 h 553361"/>
                  <a:gd name="connsiteX3-577" fmla="*/ 173695 w 866251"/>
                  <a:gd name="connsiteY3-578" fmla="*/ 553361 h 553361"/>
                  <a:gd name="connsiteX4-579" fmla="*/ 0 w 866251"/>
                  <a:gd name="connsiteY4-580" fmla="*/ 540783 h 553361"/>
                  <a:gd name="connsiteX0-581" fmla="*/ 0 w 866251"/>
                  <a:gd name="connsiteY0-582" fmla="*/ 540783 h 553361"/>
                  <a:gd name="connsiteX1-583" fmla="*/ 345787 w 866251"/>
                  <a:gd name="connsiteY1-584" fmla="*/ 13939 h 553361"/>
                  <a:gd name="connsiteX2-585" fmla="*/ 866251 w 866251"/>
                  <a:gd name="connsiteY2-586" fmla="*/ 563 h 553361"/>
                  <a:gd name="connsiteX3-587" fmla="*/ 173695 w 866251"/>
                  <a:gd name="connsiteY3-588" fmla="*/ 553361 h 553361"/>
                  <a:gd name="connsiteX4-589" fmla="*/ 0 w 866251"/>
                  <a:gd name="connsiteY4-590" fmla="*/ 540783 h 553361"/>
                  <a:gd name="connsiteX0-591" fmla="*/ 0 w 866251"/>
                  <a:gd name="connsiteY0-592" fmla="*/ 540783 h 553361"/>
                  <a:gd name="connsiteX1-593" fmla="*/ 345787 w 866251"/>
                  <a:gd name="connsiteY1-594" fmla="*/ 13939 h 553361"/>
                  <a:gd name="connsiteX2-595" fmla="*/ 866251 w 866251"/>
                  <a:gd name="connsiteY2-596" fmla="*/ 563 h 553361"/>
                  <a:gd name="connsiteX3-597" fmla="*/ 173695 w 866251"/>
                  <a:gd name="connsiteY3-598" fmla="*/ 553361 h 553361"/>
                  <a:gd name="connsiteX4-599" fmla="*/ 0 w 866251"/>
                  <a:gd name="connsiteY4-600" fmla="*/ 540783 h 553361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866251" h="553361">
                    <a:moveTo>
                      <a:pt x="0" y="540783"/>
                    </a:moveTo>
                    <a:cubicBezTo>
                      <a:pt x="274887" y="134762"/>
                      <a:pt x="159176" y="337938"/>
                      <a:pt x="345787" y="13939"/>
                    </a:cubicBezTo>
                    <a:cubicBezTo>
                      <a:pt x="520528" y="18247"/>
                      <a:pt x="691510" y="-3745"/>
                      <a:pt x="866251" y="563"/>
                    </a:cubicBezTo>
                    <a:cubicBezTo>
                      <a:pt x="252709" y="502795"/>
                      <a:pt x="640047" y="209256"/>
                      <a:pt x="173695" y="553361"/>
                    </a:cubicBezTo>
                    <a:cubicBezTo>
                      <a:pt x="39410" y="524725"/>
                      <a:pt x="196198" y="539317"/>
                      <a:pt x="0" y="540783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FFFFF">
                      <a:lumMod val="95000"/>
                      <a:alpha val="55000"/>
                    </a:srgbClr>
                  </a:gs>
                  <a:gs pos="100000">
                    <a:srgbClr val="FFFFFF">
                      <a:lumMod val="75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FFFFFF">
                    <a:lumMod val="75000"/>
                  </a:srgbClr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505" name="Freeform 504"/>
              <p:cNvSpPr/>
              <p:nvPr/>
            </p:nvSpPr>
            <p:spPr>
              <a:xfrm>
                <a:off x="5378281" y="5449835"/>
                <a:ext cx="675485" cy="896777"/>
              </a:xfrm>
              <a:custGeom>
                <a:avLst/>
                <a:gdLst>
                  <a:gd name="connsiteX0" fmla="*/ 139870 w 1040633"/>
                  <a:gd name="connsiteY0" fmla="*/ 1191723 h 1219697"/>
                  <a:gd name="connsiteX1" fmla="*/ 0 w 1040633"/>
                  <a:gd name="connsiteY1" fmla="*/ 0 h 1219697"/>
                  <a:gd name="connsiteX2" fmla="*/ 1040633 w 1040633"/>
                  <a:gd name="connsiteY2" fmla="*/ 16785 h 1219697"/>
                  <a:gd name="connsiteX3" fmla="*/ 833625 w 1040633"/>
                  <a:gd name="connsiteY3" fmla="*/ 1219697 h 1219697"/>
                  <a:gd name="connsiteX4" fmla="*/ 139870 w 1040633"/>
                  <a:gd name="connsiteY4" fmla="*/ 1191723 h 1219697"/>
                  <a:gd name="connsiteX0-1" fmla="*/ 139870 w 1040633"/>
                  <a:gd name="connsiteY0-2" fmla="*/ 1191723 h 1219697"/>
                  <a:gd name="connsiteX1-3" fmla="*/ 0 w 1040633"/>
                  <a:gd name="connsiteY1-4" fmla="*/ 0 h 1219697"/>
                  <a:gd name="connsiteX2-5" fmla="*/ 1040633 w 1040633"/>
                  <a:gd name="connsiteY2-6" fmla="*/ 16785 h 1219697"/>
                  <a:gd name="connsiteX3-7" fmla="*/ 833625 w 1040633"/>
                  <a:gd name="connsiteY3-8" fmla="*/ 1219697 h 1219697"/>
                  <a:gd name="connsiteX4-9" fmla="*/ 139870 w 1040633"/>
                  <a:gd name="connsiteY4-10" fmla="*/ 1191723 h 1219697"/>
                  <a:gd name="connsiteX0-11" fmla="*/ 139870 w 1040633"/>
                  <a:gd name="connsiteY0-12" fmla="*/ 1191723 h 1219697"/>
                  <a:gd name="connsiteX1-13" fmla="*/ 0 w 1040633"/>
                  <a:gd name="connsiteY1-14" fmla="*/ 0 h 1219697"/>
                  <a:gd name="connsiteX2-15" fmla="*/ 1040633 w 1040633"/>
                  <a:gd name="connsiteY2-16" fmla="*/ 16785 h 1219697"/>
                  <a:gd name="connsiteX3-17" fmla="*/ 833625 w 1040633"/>
                  <a:gd name="connsiteY3-18" fmla="*/ 1219697 h 1219697"/>
                  <a:gd name="connsiteX4-19" fmla="*/ 139870 w 1040633"/>
                  <a:gd name="connsiteY4-20" fmla="*/ 1191723 h 1219697"/>
                  <a:gd name="connsiteX0-21" fmla="*/ 139870 w 1040633"/>
                  <a:gd name="connsiteY0-22" fmla="*/ 1191723 h 1219697"/>
                  <a:gd name="connsiteX1-23" fmla="*/ 0 w 1040633"/>
                  <a:gd name="connsiteY1-24" fmla="*/ 0 h 1219697"/>
                  <a:gd name="connsiteX2-25" fmla="*/ 1040633 w 1040633"/>
                  <a:gd name="connsiteY2-26" fmla="*/ 16785 h 1219697"/>
                  <a:gd name="connsiteX3-27" fmla="*/ 833625 w 1040633"/>
                  <a:gd name="connsiteY3-28" fmla="*/ 1219697 h 1219697"/>
                  <a:gd name="connsiteX4-29" fmla="*/ 139870 w 1040633"/>
                  <a:gd name="connsiteY4-30" fmla="*/ 1191723 h 1219697"/>
                  <a:gd name="connsiteX0-31" fmla="*/ 139870 w 1040633"/>
                  <a:gd name="connsiteY0-32" fmla="*/ 1191723 h 1219697"/>
                  <a:gd name="connsiteX1-33" fmla="*/ 0 w 1040633"/>
                  <a:gd name="connsiteY1-34" fmla="*/ 0 h 1219697"/>
                  <a:gd name="connsiteX2-35" fmla="*/ 1040633 w 1040633"/>
                  <a:gd name="connsiteY2-36" fmla="*/ 16785 h 1219697"/>
                  <a:gd name="connsiteX3-37" fmla="*/ 833625 w 1040633"/>
                  <a:gd name="connsiteY3-38" fmla="*/ 1219697 h 1219697"/>
                  <a:gd name="connsiteX4-39" fmla="*/ 139870 w 1040633"/>
                  <a:gd name="connsiteY4-40" fmla="*/ 1191723 h 1219697"/>
                  <a:gd name="connsiteX0-41" fmla="*/ 139870 w 1040633"/>
                  <a:gd name="connsiteY0-42" fmla="*/ 1191723 h 1219697"/>
                  <a:gd name="connsiteX1-43" fmla="*/ 0 w 1040633"/>
                  <a:gd name="connsiteY1-44" fmla="*/ 0 h 1219697"/>
                  <a:gd name="connsiteX2-45" fmla="*/ 1040633 w 1040633"/>
                  <a:gd name="connsiteY2-46" fmla="*/ 16785 h 1219697"/>
                  <a:gd name="connsiteX3-47" fmla="*/ 833625 w 1040633"/>
                  <a:gd name="connsiteY3-48" fmla="*/ 1219697 h 1219697"/>
                  <a:gd name="connsiteX4-49" fmla="*/ 418712 w 1040633"/>
                  <a:gd name="connsiteY4-50" fmla="*/ 1189324 h 1219697"/>
                  <a:gd name="connsiteX5" fmla="*/ 139870 w 1040633"/>
                  <a:gd name="connsiteY5" fmla="*/ 1191723 h 1219697"/>
                  <a:gd name="connsiteX0-51" fmla="*/ 139870 w 1040633"/>
                  <a:gd name="connsiteY0-52" fmla="*/ 1191723 h 1355926"/>
                  <a:gd name="connsiteX1-53" fmla="*/ 0 w 1040633"/>
                  <a:gd name="connsiteY1-54" fmla="*/ 0 h 1355926"/>
                  <a:gd name="connsiteX2-55" fmla="*/ 1040633 w 1040633"/>
                  <a:gd name="connsiteY2-56" fmla="*/ 16785 h 1355926"/>
                  <a:gd name="connsiteX3-57" fmla="*/ 833625 w 1040633"/>
                  <a:gd name="connsiteY3-58" fmla="*/ 1219697 h 1355926"/>
                  <a:gd name="connsiteX4-59" fmla="*/ 139870 w 1040633"/>
                  <a:gd name="connsiteY4-60" fmla="*/ 1191723 h 1355926"/>
                  <a:gd name="connsiteX0-61" fmla="*/ 139870 w 1040633"/>
                  <a:gd name="connsiteY0-62" fmla="*/ 1191723 h 1289901"/>
                  <a:gd name="connsiteX1-63" fmla="*/ 0 w 1040633"/>
                  <a:gd name="connsiteY1-64" fmla="*/ 0 h 1289901"/>
                  <a:gd name="connsiteX2-65" fmla="*/ 1040633 w 1040633"/>
                  <a:gd name="connsiteY2-66" fmla="*/ 16785 h 1289901"/>
                  <a:gd name="connsiteX3-67" fmla="*/ 833625 w 1040633"/>
                  <a:gd name="connsiteY3-68" fmla="*/ 1219697 h 1289901"/>
                  <a:gd name="connsiteX4-69" fmla="*/ 139870 w 1040633"/>
                  <a:gd name="connsiteY4-70" fmla="*/ 1191723 h 1289901"/>
                  <a:gd name="connsiteX0-71" fmla="*/ 139870 w 1040633"/>
                  <a:gd name="connsiteY0-72" fmla="*/ 1191723 h 1219697"/>
                  <a:gd name="connsiteX1-73" fmla="*/ 0 w 1040633"/>
                  <a:gd name="connsiteY1-74" fmla="*/ 0 h 1219697"/>
                  <a:gd name="connsiteX2-75" fmla="*/ 1040633 w 1040633"/>
                  <a:gd name="connsiteY2-76" fmla="*/ 16785 h 1219697"/>
                  <a:gd name="connsiteX3-77" fmla="*/ 833625 w 1040633"/>
                  <a:gd name="connsiteY3-78" fmla="*/ 1219697 h 1219697"/>
                  <a:gd name="connsiteX4-79" fmla="*/ 139870 w 1040633"/>
                  <a:gd name="connsiteY4-80" fmla="*/ 1191723 h 1219697"/>
                  <a:gd name="connsiteX0-81" fmla="*/ 139870 w 1040633"/>
                  <a:gd name="connsiteY0-82" fmla="*/ 1191723 h 1191723"/>
                  <a:gd name="connsiteX1-83" fmla="*/ 0 w 1040633"/>
                  <a:gd name="connsiteY1-84" fmla="*/ 0 h 1191723"/>
                  <a:gd name="connsiteX2-85" fmla="*/ 1040633 w 1040633"/>
                  <a:gd name="connsiteY2-86" fmla="*/ 16785 h 1191723"/>
                  <a:gd name="connsiteX3-87" fmla="*/ 671988 w 1040633"/>
                  <a:gd name="connsiteY3-88" fmla="*/ 1158121 h 1191723"/>
                  <a:gd name="connsiteX4-89" fmla="*/ 139870 w 1040633"/>
                  <a:gd name="connsiteY4-90" fmla="*/ 1191723 h 1191723"/>
                  <a:gd name="connsiteX0-91" fmla="*/ 363082 w 1040633"/>
                  <a:gd name="connsiteY0-92" fmla="*/ 1160935 h 1160935"/>
                  <a:gd name="connsiteX1-93" fmla="*/ 0 w 1040633"/>
                  <a:gd name="connsiteY1-94" fmla="*/ 0 h 1160935"/>
                  <a:gd name="connsiteX2-95" fmla="*/ 1040633 w 1040633"/>
                  <a:gd name="connsiteY2-96" fmla="*/ 16785 h 1160935"/>
                  <a:gd name="connsiteX3-97" fmla="*/ 671988 w 1040633"/>
                  <a:gd name="connsiteY3-98" fmla="*/ 1158121 h 1160935"/>
                  <a:gd name="connsiteX4-99" fmla="*/ 363082 w 1040633"/>
                  <a:gd name="connsiteY4-100" fmla="*/ 1160935 h 1160935"/>
                  <a:gd name="connsiteX0-101" fmla="*/ 363082 w 1040633"/>
                  <a:gd name="connsiteY0-102" fmla="*/ 1160935 h 1160935"/>
                  <a:gd name="connsiteX1-103" fmla="*/ 0 w 1040633"/>
                  <a:gd name="connsiteY1-104" fmla="*/ 0 h 1160935"/>
                  <a:gd name="connsiteX2-105" fmla="*/ 1040633 w 1040633"/>
                  <a:gd name="connsiteY2-106" fmla="*/ 16785 h 1160935"/>
                  <a:gd name="connsiteX3-107" fmla="*/ 671988 w 1040633"/>
                  <a:gd name="connsiteY3-108" fmla="*/ 1158121 h 1160935"/>
                  <a:gd name="connsiteX4-109" fmla="*/ 363082 w 1040633"/>
                  <a:gd name="connsiteY4-110" fmla="*/ 1160935 h 1160935"/>
                  <a:gd name="connsiteX0-111" fmla="*/ 363082 w 1040633"/>
                  <a:gd name="connsiteY0-112" fmla="*/ 1160935 h 1160935"/>
                  <a:gd name="connsiteX1-113" fmla="*/ 0 w 1040633"/>
                  <a:gd name="connsiteY1-114" fmla="*/ 0 h 1160935"/>
                  <a:gd name="connsiteX2-115" fmla="*/ 1040633 w 1040633"/>
                  <a:gd name="connsiteY2-116" fmla="*/ 16785 h 1160935"/>
                  <a:gd name="connsiteX3-117" fmla="*/ 671988 w 1040633"/>
                  <a:gd name="connsiteY3-118" fmla="*/ 1158121 h 1160935"/>
                  <a:gd name="connsiteX4-119" fmla="*/ 363082 w 1040633"/>
                  <a:gd name="connsiteY4-120" fmla="*/ 1160935 h 1160935"/>
                  <a:gd name="connsiteX0-121" fmla="*/ 363082 w 1040633"/>
                  <a:gd name="connsiteY0-122" fmla="*/ 1160935 h 1160935"/>
                  <a:gd name="connsiteX1-123" fmla="*/ 0 w 1040633"/>
                  <a:gd name="connsiteY1-124" fmla="*/ 0 h 1160935"/>
                  <a:gd name="connsiteX2-125" fmla="*/ 1040633 w 1040633"/>
                  <a:gd name="connsiteY2-126" fmla="*/ 16785 h 1160935"/>
                  <a:gd name="connsiteX3-127" fmla="*/ 671988 w 1040633"/>
                  <a:gd name="connsiteY3-128" fmla="*/ 1158121 h 1160935"/>
                  <a:gd name="connsiteX4-129" fmla="*/ 363082 w 1040633"/>
                  <a:gd name="connsiteY4-130" fmla="*/ 1160935 h 1160935"/>
                  <a:gd name="connsiteX0-131" fmla="*/ 363082 w 1040633"/>
                  <a:gd name="connsiteY0-132" fmla="*/ 1160935 h 1160935"/>
                  <a:gd name="connsiteX1-133" fmla="*/ 0 w 1040633"/>
                  <a:gd name="connsiteY1-134" fmla="*/ 0 h 1160935"/>
                  <a:gd name="connsiteX2-135" fmla="*/ 1040633 w 1040633"/>
                  <a:gd name="connsiteY2-136" fmla="*/ 16785 h 1160935"/>
                  <a:gd name="connsiteX3-137" fmla="*/ 671988 w 1040633"/>
                  <a:gd name="connsiteY3-138" fmla="*/ 1158121 h 1160935"/>
                  <a:gd name="connsiteX4-139" fmla="*/ 363082 w 1040633"/>
                  <a:gd name="connsiteY4-140" fmla="*/ 1160935 h 1160935"/>
                  <a:gd name="connsiteX0-141" fmla="*/ 363082 w 1040633"/>
                  <a:gd name="connsiteY0-142" fmla="*/ 1160935 h 1160935"/>
                  <a:gd name="connsiteX1-143" fmla="*/ 0 w 1040633"/>
                  <a:gd name="connsiteY1-144" fmla="*/ 0 h 1160935"/>
                  <a:gd name="connsiteX2-145" fmla="*/ 1040633 w 1040633"/>
                  <a:gd name="connsiteY2-146" fmla="*/ 16785 h 1160935"/>
                  <a:gd name="connsiteX3-147" fmla="*/ 671988 w 1040633"/>
                  <a:gd name="connsiteY3-148" fmla="*/ 1158121 h 1160935"/>
                  <a:gd name="connsiteX4-149" fmla="*/ 363082 w 1040633"/>
                  <a:gd name="connsiteY4-150" fmla="*/ 1160935 h 1160935"/>
                  <a:gd name="connsiteX0-151" fmla="*/ 363082 w 1040633"/>
                  <a:gd name="connsiteY0-152" fmla="*/ 1160935 h 1160935"/>
                  <a:gd name="connsiteX1-153" fmla="*/ 0 w 1040633"/>
                  <a:gd name="connsiteY1-154" fmla="*/ 0 h 1160935"/>
                  <a:gd name="connsiteX2-155" fmla="*/ 1040633 w 1040633"/>
                  <a:gd name="connsiteY2-156" fmla="*/ 16785 h 1160935"/>
                  <a:gd name="connsiteX3-157" fmla="*/ 671988 w 1040633"/>
                  <a:gd name="connsiteY3-158" fmla="*/ 1158121 h 1160935"/>
                  <a:gd name="connsiteX4-159" fmla="*/ 363082 w 1040633"/>
                  <a:gd name="connsiteY4-160" fmla="*/ 1160935 h 1160935"/>
                  <a:gd name="connsiteX0-161" fmla="*/ 363082 w 778664"/>
                  <a:gd name="connsiteY0-162" fmla="*/ 1160935 h 1160935"/>
                  <a:gd name="connsiteX1-163" fmla="*/ 0 w 778664"/>
                  <a:gd name="connsiteY1-164" fmla="*/ 0 h 1160935"/>
                  <a:gd name="connsiteX2-165" fmla="*/ 778664 w 778664"/>
                  <a:gd name="connsiteY2-166" fmla="*/ 130682 h 1160935"/>
                  <a:gd name="connsiteX3-167" fmla="*/ 671988 w 778664"/>
                  <a:gd name="connsiteY3-168" fmla="*/ 1158121 h 1160935"/>
                  <a:gd name="connsiteX4-169" fmla="*/ 363082 w 778664"/>
                  <a:gd name="connsiteY4-170" fmla="*/ 1160935 h 1160935"/>
                  <a:gd name="connsiteX0-171" fmla="*/ 363082 w 778664"/>
                  <a:gd name="connsiteY0-172" fmla="*/ 1160935 h 1160935"/>
                  <a:gd name="connsiteX1-173" fmla="*/ 0 w 778664"/>
                  <a:gd name="connsiteY1-174" fmla="*/ 0 h 1160935"/>
                  <a:gd name="connsiteX2-175" fmla="*/ 778664 w 778664"/>
                  <a:gd name="connsiteY2-176" fmla="*/ 130682 h 1160935"/>
                  <a:gd name="connsiteX3-177" fmla="*/ 694768 w 778664"/>
                  <a:gd name="connsiteY3-178" fmla="*/ 1112562 h 1160935"/>
                  <a:gd name="connsiteX4-179" fmla="*/ 363082 w 778664"/>
                  <a:gd name="connsiteY4-180" fmla="*/ 1160935 h 1160935"/>
                  <a:gd name="connsiteX0-181" fmla="*/ 363082 w 778664"/>
                  <a:gd name="connsiteY0-182" fmla="*/ 1160935 h 1160935"/>
                  <a:gd name="connsiteX1-183" fmla="*/ 0 w 778664"/>
                  <a:gd name="connsiteY1-184" fmla="*/ 0 h 1160935"/>
                  <a:gd name="connsiteX2-185" fmla="*/ 778664 w 778664"/>
                  <a:gd name="connsiteY2-186" fmla="*/ 130682 h 1160935"/>
                  <a:gd name="connsiteX3-187" fmla="*/ 694768 w 778664"/>
                  <a:gd name="connsiteY3-188" fmla="*/ 1112562 h 1160935"/>
                  <a:gd name="connsiteX4-189" fmla="*/ 363082 w 778664"/>
                  <a:gd name="connsiteY4-190" fmla="*/ 1160935 h 1160935"/>
                  <a:gd name="connsiteX0-191" fmla="*/ 397252 w 778664"/>
                  <a:gd name="connsiteY0-192" fmla="*/ 1103987 h 1112562"/>
                  <a:gd name="connsiteX1-193" fmla="*/ 0 w 778664"/>
                  <a:gd name="connsiteY1-194" fmla="*/ 0 h 1112562"/>
                  <a:gd name="connsiteX2-195" fmla="*/ 778664 w 778664"/>
                  <a:gd name="connsiteY2-196" fmla="*/ 130682 h 1112562"/>
                  <a:gd name="connsiteX3-197" fmla="*/ 694768 w 778664"/>
                  <a:gd name="connsiteY3-198" fmla="*/ 1112562 h 1112562"/>
                  <a:gd name="connsiteX4-199" fmla="*/ 397252 w 778664"/>
                  <a:gd name="connsiteY4-200" fmla="*/ 1103987 h 1112562"/>
                  <a:gd name="connsiteX0-201" fmla="*/ 397252 w 778664"/>
                  <a:gd name="connsiteY0-202" fmla="*/ 1103987 h 1112562"/>
                  <a:gd name="connsiteX1-203" fmla="*/ 0 w 778664"/>
                  <a:gd name="connsiteY1-204" fmla="*/ 0 h 1112562"/>
                  <a:gd name="connsiteX2-205" fmla="*/ 778664 w 778664"/>
                  <a:gd name="connsiteY2-206" fmla="*/ 130682 h 1112562"/>
                  <a:gd name="connsiteX3-207" fmla="*/ 694768 w 778664"/>
                  <a:gd name="connsiteY3-208" fmla="*/ 1112562 h 1112562"/>
                  <a:gd name="connsiteX4-209" fmla="*/ 397252 w 778664"/>
                  <a:gd name="connsiteY4-210" fmla="*/ 1103987 h 1112562"/>
                  <a:gd name="connsiteX0-211" fmla="*/ 397252 w 778664"/>
                  <a:gd name="connsiteY0-212" fmla="*/ 1103987 h 1112562"/>
                  <a:gd name="connsiteX1-213" fmla="*/ 0 w 778664"/>
                  <a:gd name="connsiteY1-214" fmla="*/ 0 h 1112562"/>
                  <a:gd name="connsiteX2-215" fmla="*/ 778664 w 778664"/>
                  <a:gd name="connsiteY2-216" fmla="*/ 130682 h 1112562"/>
                  <a:gd name="connsiteX3-217" fmla="*/ 694768 w 778664"/>
                  <a:gd name="connsiteY3-218" fmla="*/ 1112562 h 1112562"/>
                  <a:gd name="connsiteX4-219" fmla="*/ 397252 w 778664"/>
                  <a:gd name="connsiteY4-220" fmla="*/ 1103987 h 1112562"/>
                  <a:gd name="connsiteX0-221" fmla="*/ 123893 w 505305"/>
                  <a:gd name="connsiteY0-222" fmla="*/ 973305 h 981880"/>
                  <a:gd name="connsiteX1-223" fmla="*/ 0 w 505305"/>
                  <a:gd name="connsiteY1-224" fmla="*/ 28773 h 981880"/>
                  <a:gd name="connsiteX2-225" fmla="*/ 505305 w 505305"/>
                  <a:gd name="connsiteY2-226" fmla="*/ 0 h 981880"/>
                  <a:gd name="connsiteX3-227" fmla="*/ 421409 w 505305"/>
                  <a:gd name="connsiteY3-228" fmla="*/ 981880 h 981880"/>
                  <a:gd name="connsiteX4-229" fmla="*/ 123893 w 505305"/>
                  <a:gd name="connsiteY4-230" fmla="*/ 973305 h 981880"/>
                  <a:gd name="connsiteX0-231" fmla="*/ 123893 w 505305"/>
                  <a:gd name="connsiteY0-232" fmla="*/ 973305 h 981880"/>
                  <a:gd name="connsiteX1-233" fmla="*/ 0 w 505305"/>
                  <a:gd name="connsiteY1-234" fmla="*/ 28773 h 981880"/>
                  <a:gd name="connsiteX2-235" fmla="*/ 505305 w 505305"/>
                  <a:gd name="connsiteY2-236" fmla="*/ 0 h 981880"/>
                  <a:gd name="connsiteX3-237" fmla="*/ 421409 w 505305"/>
                  <a:gd name="connsiteY3-238" fmla="*/ 981880 h 981880"/>
                  <a:gd name="connsiteX4-239" fmla="*/ 123893 w 505305"/>
                  <a:gd name="connsiteY4-240" fmla="*/ 973305 h 981880"/>
                  <a:gd name="connsiteX0-241" fmla="*/ 123893 w 505305"/>
                  <a:gd name="connsiteY0-242" fmla="*/ 973305 h 981880"/>
                  <a:gd name="connsiteX1-243" fmla="*/ 0 w 505305"/>
                  <a:gd name="connsiteY1-244" fmla="*/ 28773 h 981880"/>
                  <a:gd name="connsiteX2-245" fmla="*/ 505305 w 505305"/>
                  <a:gd name="connsiteY2-246" fmla="*/ 0 h 981880"/>
                  <a:gd name="connsiteX3-247" fmla="*/ 421409 w 505305"/>
                  <a:gd name="connsiteY3-248" fmla="*/ 981880 h 981880"/>
                  <a:gd name="connsiteX4-249" fmla="*/ 123893 w 505305"/>
                  <a:gd name="connsiteY4-250" fmla="*/ 973305 h 981880"/>
                  <a:gd name="connsiteX0-251" fmla="*/ 123893 w 505305"/>
                  <a:gd name="connsiteY0-252" fmla="*/ 973305 h 981880"/>
                  <a:gd name="connsiteX1-253" fmla="*/ 0 w 505305"/>
                  <a:gd name="connsiteY1-254" fmla="*/ 28773 h 981880"/>
                  <a:gd name="connsiteX2-255" fmla="*/ 505305 w 505305"/>
                  <a:gd name="connsiteY2-256" fmla="*/ 0 h 981880"/>
                  <a:gd name="connsiteX3-257" fmla="*/ 421409 w 505305"/>
                  <a:gd name="connsiteY3-258" fmla="*/ 981880 h 981880"/>
                  <a:gd name="connsiteX4-259" fmla="*/ 123893 w 505305"/>
                  <a:gd name="connsiteY4-260" fmla="*/ 973305 h 981880"/>
                  <a:gd name="connsiteX0-261" fmla="*/ 118198 w 499610"/>
                  <a:gd name="connsiteY0-262" fmla="*/ 973305 h 981880"/>
                  <a:gd name="connsiteX1-263" fmla="*/ 0 w 499610"/>
                  <a:gd name="connsiteY1-264" fmla="*/ 11688 h 981880"/>
                  <a:gd name="connsiteX2-265" fmla="*/ 499610 w 499610"/>
                  <a:gd name="connsiteY2-266" fmla="*/ 0 h 981880"/>
                  <a:gd name="connsiteX3-267" fmla="*/ 415714 w 499610"/>
                  <a:gd name="connsiteY3-268" fmla="*/ 981880 h 981880"/>
                  <a:gd name="connsiteX4-269" fmla="*/ 118198 w 499610"/>
                  <a:gd name="connsiteY4-270" fmla="*/ 973305 h 981880"/>
                  <a:gd name="connsiteX0-271" fmla="*/ 118198 w 499610"/>
                  <a:gd name="connsiteY0-272" fmla="*/ 973305 h 981880"/>
                  <a:gd name="connsiteX1-273" fmla="*/ 0 w 499610"/>
                  <a:gd name="connsiteY1-274" fmla="*/ 11688 h 981880"/>
                  <a:gd name="connsiteX2-275" fmla="*/ 499610 w 499610"/>
                  <a:gd name="connsiteY2-276" fmla="*/ 0 h 981880"/>
                  <a:gd name="connsiteX3-277" fmla="*/ 415714 w 499610"/>
                  <a:gd name="connsiteY3-278" fmla="*/ 981880 h 981880"/>
                  <a:gd name="connsiteX4-279" fmla="*/ 118198 w 499610"/>
                  <a:gd name="connsiteY4-280" fmla="*/ 973305 h 981880"/>
                  <a:gd name="connsiteX0-281" fmla="*/ 118198 w 499610"/>
                  <a:gd name="connsiteY0-282" fmla="*/ 973305 h 981880"/>
                  <a:gd name="connsiteX1-283" fmla="*/ 0 w 499610"/>
                  <a:gd name="connsiteY1-284" fmla="*/ 11688 h 981880"/>
                  <a:gd name="connsiteX2-285" fmla="*/ 499610 w 499610"/>
                  <a:gd name="connsiteY2-286" fmla="*/ 0 h 981880"/>
                  <a:gd name="connsiteX3-287" fmla="*/ 415714 w 499610"/>
                  <a:gd name="connsiteY3-288" fmla="*/ 981880 h 981880"/>
                  <a:gd name="connsiteX4-289" fmla="*/ 118198 w 499610"/>
                  <a:gd name="connsiteY4-290" fmla="*/ 973305 h 981880"/>
                  <a:gd name="connsiteX0-291" fmla="*/ 118198 w 499610"/>
                  <a:gd name="connsiteY0-292" fmla="*/ 973305 h 981880"/>
                  <a:gd name="connsiteX1-293" fmla="*/ 0 w 499610"/>
                  <a:gd name="connsiteY1-294" fmla="*/ 11688 h 981880"/>
                  <a:gd name="connsiteX2-295" fmla="*/ 499610 w 499610"/>
                  <a:gd name="connsiteY2-296" fmla="*/ 0 h 981880"/>
                  <a:gd name="connsiteX3-297" fmla="*/ 415714 w 499610"/>
                  <a:gd name="connsiteY3-298" fmla="*/ 981880 h 981880"/>
                  <a:gd name="connsiteX4-299" fmla="*/ 118198 w 499610"/>
                  <a:gd name="connsiteY4-300" fmla="*/ 973305 h 981880"/>
                  <a:gd name="connsiteX0-301" fmla="*/ 118198 w 499610"/>
                  <a:gd name="connsiteY0-302" fmla="*/ 973305 h 981880"/>
                  <a:gd name="connsiteX1-303" fmla="*/ 0 w 499610"/>
                  <a:gd name="connsiteY1-304" fmla="*/ 11688 h 981880"/>
                  <a:gd name="connsiteX2-305" fmla="*/ 499610 w 499610"/>
                  <a:gd name="connsiteY2-306" fmla="*/ 0 h 981880"/>
                  <a:gd name="connsiteX3-307" fmla="*/ 415714 w 499610"/>
                  <a:gd name="connsiteY3-308" fmla="*/ 981880 h 981880"/>
                  <a:gd name="connsiteX4-309" fmla="*/ 118198 w 499610"/>
                  <a:gd name="connsiteY4-310" fmla="*/ 973305 h 981880"/>
                  <a:gd name="connsiteX0-311" fmla="*/ 118198 w 499610"/>
                  <a:gd name="connsiteY0-312" fmla="*/ 973305 h 976186"/>
                  <a:gd name="connsiteX1-313" fmla="*/ 0 w 499610"/>
                  <a:gd name="connsiteY1-314" fmla="*/ 11688 h 976186"/>
                  <a:gd name="connsiteX2-315" fmla="*/ 499610 w 499610"/>
                  <a:gd name="connsiteY2-316" fmla="*/ 0 h 976186"/>
                  <a:gd name="connsiteX3-317" fmla="*/ 273339 w 499610"/>
                  <a:gd name="connsiteY3-318" fmla="*/ 976186 h 976186"/>
                  <a:gd name="connsiteX4-319" fmla="*/ 118198 w 499610"/>
                  <a:gd name="connsiteY4-320" fmla="*/ 973305 h 976186"/>
                  <a:gd name="connsiteX0-321" fmla="*/ 118198 w 499610"/>
                  <a:gd name="connsiteY0-322" fmla="*/ 973305 h 976186"/>
                  <a:gd name="connsiteX1-323" fmla="*/ 0 w 499610"/>
                  <a:gd name="connsiteY1-324" fmla="*/ 11688 h 976186"/>
                  <a:gd name="connsiteX2-325" fmla="*/ 499610 w 499610"/>
                  <a:gd name="connsiteY2-326" fmla="*/ 0 h 976186"/>
                  <a:gd name="connsiteX3-327" fmla="*/ 273339 w 499610"/>
                  <a:gd name="connsiteY3-328" fmla="*/ 976186 h 976186"/>
                  <a:gd name="connsiteX4-329" fmla="*/ 118198 w 499610"/>
                  <a:gd name="connsiteY4-330" fmla="*/ 973305 h 976186"/>
                  <a:gd name="connsiteX0-331" fmla="*/ 197928 w 499610"/>
                  <a:gd name="connsiteY0-332" fmla="*/ 973305 h 976186"/>
                  <a:gd name="connsiteX1-333" fmla="*/ 0 w 499610"/>
                  <a:gd name="connsiteY1-334" fmla="*/ 11688 h 976186"/>
                  <a:gd name="connsiteX2-335" fmla="*/ 499610 w 499610"/>
                  <a:gd name="connsiteY2-336" fmla="*/ 0 h 976186"/>
                  <a:gd name="connsiteX3-337" fmla="*/ 273339 w 499610"/>
                  <a:gd name="connsiteY3-338" fmla="*/ 976186 h 976186"/>
                  <a:gd name="connsiteX4-339" fmla="*/ 197928 w 499610"/>
                  <a:gd name="connsiteY4-340" fmla="*/ 973305 h 976186"/>
                  <a:gd name="connsiteX0-341" fmla="*/ 197928 w 499610"/>
                  <a:gd name="connsiteY0-342" fmla="*/ 973305 h 976186"/>
                  <a:gd name="connsiteX1-343" fmla="*/ 0 w 499610"/>
                  <a:gd name="connsiteY1-344" fmla="*/ 11688 h 976186"/>
                  <a:gd name="connsiteX2-345" fmla="*/ 499610 w 499610"/>
                  <a:gd name="connsiteY2-346" fmla="*/ 0 h 976186"/>
                  <a:gd name="connsiteX3-347" fmla="*/ 273339 w 499610"/>
                  <a:gd name="connsiteY3-348" fmla="*/ 976186 h 976186"/>
                  <a:gd name="connsiteX4-349" fmla="*/ 197928 w 499610"/>
                  <a:gd name="connsiteY4-350" fmla="*/ 973305 h 976186"/>
                  <a:gd name="connsiteX0-351" fmla="*/ 197928 w 499610"/>
                  <a:gd name="connsiteY0-352" fmla="*/ 973305 h 976186"/>
                  <a:gd name="connsiteX1-353" fmla="*/ 0 w 499610"/>
                  <a:gd name="connsiteY1-354" fmla="*/ 11688 h 976186"/>
                  <a:gd name="connsiteX2-355" fmla="*/ 499610 w 499610"/>
                  <a:gd name="connsiteY2-356" fmla="*/ 0 h 976186"/>
                  <a:gd name="connsiteX3-357" fmla="*/ 273339 w 499610"/>
                  <a:gd name="connsiteY3-358" fmla="*/ 976186 h 976186"/>
                  <a:gd name="connsiteX4-359" fmla="*/ 197928 w 499610"/>
                  <a:gd name="connsiteY4-360" fmla="*/ 973305 h 976186"/>
                  <a:gd name="connsiteX0-361" fmla="*/ 197928 w 499610"/>
                  <a:gd name="connsiteY0-362" fmla="*/ 973305 h 976186"/>
                  <a:gd name="connsiteX1-363" fmla="*/ 0 w 499610"/>
                  <a:gd name="connsiteY1-364" fmla="*/ 11688 h 976186"/>
                  <a:gd name="connsiteX2-365" fmla="*/ 499610 w 499610"/>
                  <a:gd name="connsiteY2-366" fmla="*/ 0 h 976186"/>
                  <a:gd name="connsiteX3-367" fmla="*/ 273339 w 499610"/>
                  <a:gd name="connsiteY3-368" fmla="*/ 976186 h 976186"/>
                  <a:gd name="connsiteX4-369" fmla="*/ 197928 w 499610"/>
                  <a:gd name="connsiteY4-370" fmla="*/ 973305 h 976186"/>
                  <a:gd name="connsiteX0-371" fmla="*/ 27977 w 802211"/>
                  <a:gd name="connsiteY0-372" fmla="*/ 815791 h 976186"/>
                  <a:gd name="connsiteX1-373" fmla="*/ 302601 w 802211"/>
                  <a:gd name="connsiteY1-374" fmla="*/ 11688 h 976186"/>
                  <a:gd name="connsiteX2-375" fmla="*/ 802211 w 802211"/>
                  <a:gd name="connsiteY2-376" fmla="*/ 0 h 976186"/>
                  <a:gd name="connsiteX3-377" fmla="*/ 575940 w 802211"/>
                  <a:gd name="connsiteY3-378" fmla="*/ 976186 h 976186"/>
                  <a:gd name="connsiteX4-379" fmla="*/ 27977 w 802211"/>
                  <a:gd name="connsiteY4-380" fmla="*/ 815791 h 976186"/>
                  <a:gd name="connsiteX0-381" fmla="*/ 27977 w 802211"/>
                  <a:gd name="connsiteY0-382" fmla="*/ 815791 h 815791"/>
                  <a:gd name="connsiteX1-383" fmla="*/ 302601 w 802211"/>
                  <a:gd name="connsiteY1-384" fmla="*/ 11688 h 815791"/>
                  <a:gd name="connsiteX2-385" fmla="*/ 802211 w 802211"/>
                  <a:gd name="connsiteY2-386" fmla="*/ 0 h 815791"/>
                  <a:gd name="connsiteX3-387" fmla="*/ 236294 w 802211"/>
                  <a:gd name="connsiteY3-388" fmla="*/ 808828 h 815791"/>
                  <a:gd name="connsiteX4-389" fmla="*/ 27977 w 802211"/>
                  <a:gd name="connsiteY4-390" fmla="*/ 815791 h 815791"/>
                  <a:gd name="connsiteX0-391" fmla="*/ 27977 w 802211"/>
                  <a:gd name="connsiteY0-392" fmla="*/ 815791 h 815791"/>
                  <a:gd name="connsiteX1-393" fmla="*/ 302601 w 802211"/>
                  <a:gd name="connsiteY1-394" fmla="*/ 11688 h 815791"/>
                  <a:gd name="connsiteX2-395" fmla="*/ 802211 w 802211"/>
                  <a:gd name="connsiteY2-396" fmla="*/ 0 h 815791"/>
                  <a:gd name="connsiteX3-397" fmla="*/ 236294 w 802211"/>
                  <a:gd name="connsiteY3-398" fmla="*/ 808828 h 815791"/>
                  <a:gd name="connsiteX4-399" fmla="*/ 27977 w 802211"/>
                  <a:gd name="connsiteY4-400" fmla="*/ 815791 h 815791"/>
                  <a:gd name="connsiteX0-401" fmla="*/ 27977 w 802211"/>
                  <a:gd name="connsiteY0-402" fmla="*/ 815791 h 815791"/>
                  <a:gd name="connsiteX1-403" fmla="*/ 302601 w 802211"/>
                  <a:gd name="connsiteY1-404" fmla="*/ 11688 h 815791"/>
                  <a:gd name="connsiteX2-405" fmla="*/ 802211 w 802211"/>
                  <a:gd name="connsiteY2-406" fmla="*/ 0 h 815791"/>
                  <a:gd name="connsiteX3-407" fmla="*/ 236294 w 802211"/>
                  <a:gd name="connsiteY3-408" fmla="*/ 808828 h 815791"/>
                  <a:gd name="connsiteX4-409" fmla="*/ 27977 w 802211"/>
                  <a:gd name="connsiteY4-410" fmla="*/ 815791 h 815791"/>
                  <a:gd name="connsiteX0-411" fmla="*/ 27977 w 802211"/>
                  <a:gd name="connsiteY0-412" fmla="*/ 828714 h 828714"/>
                  <a:gd name="connsiteX1-413" fmla="*/ 302601 w 802211"/>
                  <a:gd name="connsiteY1-414" fmla="*/ 0 h 828714"/>
                  <a:gd name="connsiteX2-415" fmla="*/ 802211 w 802211"/>
                  <a:gd name="connsiteY2-416" fmla="*/ 12923 h 828714"/>
                  <a:gd name="connsiteX3-417" fmla="*/ 236294 w 802211"/>
                  <a:gd name="connsiteY3-418" fmla="*/ 821751 h 828714"/>
                  <a:gd name="connsiteX4-419" fmla="*/ 27977 w 802211"/>
                  <a:gd name="connsiteY4-420" fmla="*/ 828714 h 828714"/>
                  <a:gd name="connsiteX0-421" fmla="*/ 56213 w 830447"/>
                  <a:gd name="connsiteY0-422" fmla="*/ 828714 h 828714"/>
                  <a:gd name="connsiteX1-423" fmla="*/ 330837 w 830447"/>
                  <a:gd name="connsiteY1-424" fmla="*/ 0 h 828714"/>
                  <a:gd name="connsiteX2-425" fmla="*/ 830447 w 830447"/>
                  <a:gd name="connsiteY2-426" fmla="*/ 12923 h 828714"/>
                  <a:gd name="connsiteX3-427" fmla="*/ 264530 w 830447"/>
                  <a:gd name="connsiteY3-428" fmla="*/ 821751 h 828714"/>
                  <a:gd name="connsiteX4-429" fmla="*/ 56213 w 830447"/>
                  <a:gd name="connsiteY4-430" fmla="*/ 828714 h 828714"/>
                  <a:gd name="connsiteX0-431" fmla="*/ 64130 w 789139"/>
                  <a:gd name="connsiteY0-432" fmla="*/ 794258 h 821751"/>
                  <a:gd name="connsiteX1-433" fmla="*/ 289529 w 789139"/>
                  <a:gd name="connsiteY1-434" fmla="*/ 0 h 821751"/>
                  <a:gd name="connsiteX2-435" fmla="*/ 789139 w 789139"/>
                  <a:gd name="connsiteY2-436" fmla="*/ 12923 h 821751"/>
                  <a:gd name="connsiteX3-437" fmla="*/ 223222 w 789139"/>
                  <a:gd name="connsiteY3-438" fmla="*/ 821751 h 821751"/>
                  <a:gd name="connsiteX4-439" fmla="*/ 64130 w 789139"/>
                  <a:gd name="connsiteY4-440" fmla="*/ 794258 h 821751"/>
                  <a:gd name="connsiteX0-441" fmla="*/ 0 w 725009"/>
                  <a:gd name="connsiteY0-442" fmla="*/ 794258 h 821751"/>
                  <a:gd name="connsiteX1-443" fmla="*/ 225399 w 725009"/>
                  <a:gd name="connsiteY1-444" fmla="*/ 0 h 821751"/>
                  <a:gd name="connsiteX2-445" fmla="*/ 725009 w 725009"/>
                  <a:gd name="connsiteY2-446" fmla="*/ 12923 h 821751"/>
                  <a:gd name="connsiteX3-447" fmla="*/ 159092 w 725009"/>
                  <a:gd name="connsiteY3-448" fmla="*/ 821751 h 821751"/>
                  <a:gd name="connsiteX4-449" fmla="*/ 0 w 725009"/>
                  <a:gd name="connsiteY4-450" fmla="*/ 794258 h 821751"/>
                  <a:gd name="connsiteX0-451" fmla="*/ 0 w 725009"/>
                  <a:gd name="connsiteY0-452" fmla="*/ 1203768 h 1231261"/>
                  <a:gd name="connsiteX1-453" fmla="*/ 225399 w 725009"/>
                  <a:gd name="connsiteY1-454" fmla="*/ 0 h 1231261"/>
                  <a:gd name="connsiteX2-455" fmla="*/ 725009 w 725009"/>
                  <a:gd name="connsiteY2-456" fmla="*/ 422433 h 1231261"/>
                  <a:gd name="connsiteX3-457" fmla="*/ 159092 w 725009"/>
                  <a:gd name="connsiteY3-458" fmla="*/ 1231261 h 1231261"/>
                  <a:gd name="connsiteX4-459" fmla="*/ 0 w 725009"/>
                  <a:gd name="connsiteY4-460" fmla="*/ 1203768 h 1231261"/>
                  <a:gd name="connsiteX0-461" fmla="*/ 0 w 725009"/>
                  <a:gd name="connsiteY0-462" fmla="*/ 1217334 h 1244827"/>
                  <a:gd name="connsiteX1-463" fmla="*/ 225399 w 725009"/>
                  <a:gd name="connsiteY1-464" fmla="*/ 13566 h 1244827"/>
                  <a:gd name="connsiteX2-465" fmla="*/ 725009 w 725009"/>
                  <a:gd name="connsiteY2-466" fmla="*/ 571 h 1244827"/>
                  <a:gd name="connsiteX3-467" fmla="*/ 159092 w 725009"/>
                  <a:gd name="connsiteY3-468" fmla="*/ 1244827 h 1244827"/>
                  <a:gd name="connsiteX4-469" fmla="*/ 0 w 725009"/>
                  <a:gd name="connsiteY4-470" fmla="*/ 1217334 h 1244827"/>
                  <a:gd name="connsiteX0-471" fmla="*/ 0 w 725009"/>
                  <a:gd name="connsiteY0-472" fmla="*/ 1217334 h 1244827"/>
                  <a:gd name="connsiteX1-473" fmla="*/ 225399 w 725009"/>
                  <a:gd name="connsiteY1-474" fmla="*/ 13566 h 1244827"/>
                  <a:gd name="connsiteX2-475" fmla="*/ 725009 w 725009"/>
                  <a:gd name="connsiteY2-476" fmla="*/ 571 h 1244827"/>
                  <a:gd name="connsiteX3-477" fmla="*/ 159092 w 725009"/>
                  <a:gd name="connsiteY3-478" fmla="*/ 1244827 h 1244827"/>
                  <a:gd name="connsiteX4-479" fmla="*/ 0 w 725009"/>
                  <a:gd name="connsiteY4-480" fmla="*/ 1217334 h 1244827"/>
                  <a:gd name="connsiteX0-481" fmla="*/ 0 w 725009"/>
                  <a:gd name="connsiteY0-482" fmla="*/ 1217334 h 1244827"/>
                  <a:gd name="connsiteX1-483" fmla="*/ 225399 w 725009"/>
                  <a:gd name="connsiteY1-484" fmla="*/ 13566 h 1244827"/>
                  <a:gd name="connsiteX2-485" fmla="*/ 725009 w 725009"/>
                  <a:gd name="connsiteY2-486" fmla="*/ 571 h 1244827"/>
                  <a:gd name="connsiteX3-487" fmla="*/ 159092 w 725009"/>
                  <a:gd name="connsiteY3-488" fmla="*/ 1244827 h 1244827"/>
                  <a:gd name="connsiteX4-489" fmla="*/ 0 w 725009"/>
                  <a:gd name="connsiteY4-490" fmla="*/ 1217334 h 1244827"/>
                  <a:gd name="connsiteX0-491" fmla="*/ 0 w 725009"/>
                  <a:gd name="connsiteY0-492" fmla="*/ 1217334 h 1244827"/>
                  <a:gd name="connsiteX1-493" fmla="*/ 225399 w 725009"/>
                  <a:gd name="connsiteY1-494" fmla="*/ 13566 h 1244827"/>
                  <a:gd name="connsiteX2-495" fmla="*/ 725009 w 725009"/>
                  <a:gd name="connsiteY2-496" fmla="*/ 571 h 1244827"/>
                  <a:gd name="connsiteX3-497" fmla="*/ 159092 w 725009"/>
                  <a:gd name="connsiteY3-498" fmla="*/ 1244827 h 1244827"/>
                  <a:gd name="connsiteX4-499" fmla="*/ 0 w 725009"/>
                  <a:gd name="connsiteY4-500" fmla="*/ 1217334 h 1244827"/>
                  <a:gd name="connsiteX0-501" fmla="*/ 0 w 725009"/>
                  <a:gd name="connsiteY0-502" fmla="*/ 1217334 h 1244827"/>
                  <a:gd name="connsiteX1-503" fmla="*/ 225399 w 725009"/>
                  <a:gd name="connsiteY1-504" fmla="*/ 13566 h 1244827"/>
                  <a:gd name="connsiteX2-505" fmla="*/ 725009 w 725009"/>
                  <a:gd name="connsiteY2-506" fmla="*/ 571 h 1244827"/>
                  <a:gd name="connsiteX3-507" fmla="*/ 159092 w 725009"/>
                  <a:gd name="connsiteY3-508" fmla="*/ 1244827 h 1244827"/>
                  <a:gd name="connsiteX4-509" fmla="*/ 0 w 725009"/>
                  <a:gd name="connsiteY4-510" fmla="*/ 1217334 h 1244827"/>
                  <a:gd name="connsiteX0-511" fmla="*/ 0 w 725009"/>
                  <a:gd name="connsiteY0-512" fmla="*/ 1217334 h 1244827"/>
                  <a:gd name="connsiteX1-513" fmla="*/ 225399 w 725009"/>
                  <a:gd name="connsiteY1-514" fmla="*/ 13566 h 1244827"/>
                  <a:gd name="connsiteX2-515" fmla="*/ 725009 w 725009"/>
                  <a:gd name="connsiteY2-516" fmla="*/ 571 h 1244827"/>
                  <a:gd name="connsiteX3-517" fmla="*/ 159092 w 725009"/>
                  <a:gd name="connsiteY3-518" fmla="*/ 1244827 h 1244827"/>
                  <a:gd name="connsiteX4-519" fmla="*/ 0 w 725009"/>
                  <a:gd name="connsiteY4-520" fmla="*/ 1217334 h 1244827"/>
                  <a:gd name="connsiteX0-521" fmla="*/ 0 w 725009"/>
                  <a:gd name="connsiteY0-522" fmla="*/ 1203768 h 1231261"/>
                  <a:gd name="connsiteX1-523" fmla="*/ 225399 w 725009"/>
                  <a:gd name="connsiteY1-524" fmla="*/ 0 h 1231261"/>
                  <a:gd name="connsiteX2-525" fmla="*/ 725009 w 725009"/>
                  <a:gd name="connsiteY2-526" fmla="*/ 129782 h 1231261"/>
                  <a:gd name="connsiteX3-527" fmla="*/ 159092 w 725009"/>
                  <a:gd name="connsiteY3-528" fmla="*/ 1231261 h 1231261"/>
                  <a:gd name="connsiteX4-529" fmla="*/ 0 w 725009"/>
                  <a:gd name="connsiteY4-530" fmla="*/ 1203768 h 1231261"/>
                  <a:gd name="connsiteX0-531" fmla="*/ 0 w 725009"/>
                  <a:gd name="connsiteY0-532" fmla="*/ 1203768 h 1231261"/>
                  <a:gd name="connsiteX1-533" fmla="*/ 225399 w 725009"/>
                  <a:gd name="connsiteY1-534" fmla="*/ 0 h 1231261"/>
                  <a:gd name="connsiteX2-535" fmla="*/ 725009 w 725009"/>
                  <a:gd name="connsiteY2-536" fmla="*/ 129782 h 1231261"/>
                  <a:gd name="connsiteX3-537" fmla="*/ 159092 w 725009"/>
                  <a:gd name="connsiteY3-538" fmla="*/ 1231261 h 1231261"/>
                  <a:gd name="connsiteX4-539" fmla="*/ 0 w 725009"/>
                  <a:gd name="connsiteY4-540" fmla="*/ 1203768 h 1231261"/>
                  <a:gd name="connsiteX0-541" fmla="*/ 0 w 725009"/>
                  <a:gd name="connsiteY0-542" fmla="*/ 1203768 h 1231261"/>
                  <a:gd name="connsiteX1-543" fmla="*/ 225399 w 725009"/>
                  <a:gd name="connsiteY1-544" fmla="*/ 0 h 1231261"/>
                  <a:gd name="connsiteX2-545" fmla="*/ 725009 w 725009"/>
                  <a:gd name="connsiteY2-546" fmla="*/ 129782 h 1231261"/>
                  <a:gd name="connsiteX3-547" fmla="*/ 159092 w 725009"/>
                  <a:gd name="connsiteY3-548" fmla="*/ 1231261 h 1231261"/>
                  <a:gd name="connsiteX4-549" fmla="*/ 0 w 725009"/>
                  <a:gd name="connsiteY4-550" fmla="*/ 1203768 h 1231261"/>
                  <a:gd name="connsiteX0-551" fmla="*/ 0 w 725497"/>
                  <a:gd name="connsiteY0-552" fmla="*/ 1279028 h 1306521"/>
                  <a:gd name="connsiteX1-553" fmla="*/ 225399 w 725497"/>
                  <a:gd name="connsiteY1-554" fmla="*/ 75260 h 1306521"/>
                  <a:gd name="connsiteX2-555" fmla="*/ 396193 w 725497"/>
                  <a:gd name="connsiteY2-556" fmla="*/ 156799 h 1306521"/>
                  <a:gd name="connsiteX3-557" fmla="*/ 725009 w 725497"/>
                  <a:gd name="connsiteY3-558" fmla="*/ 205042 h 1306521"/>
                  <a:gd name="connsiteX4-559" fmla="*/ 159092 w 725497"/>
                  <a:gd name="connsiteY4-560" fmla="*/ 1306521 h 1306521"/>
                  <a:gd name="connsiteX5-561" fmla="*/ 0 w 725497"/>
                  <a:gd name="connsiteY5-562" fmla="*/ 1279028 h 1306521"/>
                  <a:gd name="connsiteX0-563" fmla="*/ 0 w 725239"/>
                  <a:gd name="connsiteY0-564" fmla="*/ 1295668 h 1323161"/>
                  <a:gd name="connsiteX1-565" fmla="*/ 225399 w 725239"/>
                  <a:gd name="connsiteY1-566" fmla="*/ 91900 h 1323161"/>
                  <a:gd name="connsiteX2-567" fmla="*/ 725009 w 725239"/>
                  <a:gd name="connsiteY2-568" fmla="*/ 221682 h 1323161"/>
                  <a:gd name="connsiteX3-569" fmla="*/ 159092 w 725239"/>
                  <a:gd name="connsiteY3-570" fmla="*/ 1323161 h 1323161"/>
                  <a:gd name="connsiteX4-571" fmla="*/ 0 w 725239"/>
                  <a:gd name="connsiteY4-572" fmla="*/ 1295668 h 1323161"/>
                  <a:gd name="connsiteX0-573" fmla="*/ 0 w 725221"/>
                  <a:gd name="connsiteY0-574" fmla="*/ 1210552 h 1238045"/>
                  <a:gd name="connsiteX1-575" fmla="*/ 191583 w 725221"/>
                  <a:gd name="connsiteY1-576" fmla="*/ 153319 h 1238045"/>
                  <a:gd name="connsiteX2-577" fmla="*/ 725009 w 725221"/>
                  <a:gd name="connsiteY2-578" fmla="*/ 136566 h 1238045"/>
                  <a:gd name="connsiteX3-579" fmla="*/ 159092 w 725221"/>
                  <a:gd name="connsiteY3-580" fmla="*/ 1238045 h 1238045"/>
                  <a:gd name="connsiteX4-581" fmla="*/ 0 w 725221"/>
                  <a:gd name="connsiteY4-582" fmla="*/ 1210552 h 1238045"/>
                  <a:gd name="connsiteX0-583" fmla="*/ 0 w 725305"/>
                  <a:gd name="connsiteY0-584" fmla="*/ 1158512 h 1186005"/>
                  <a:gd name="connsiteX1-585" fmla="*/ 191583 w 725305"/>
                  <a:gd name="connsiteY1-586" fmla="*/ 101279 h 1186005"/>
                  <a:gd name="connsiteX2-587" fmla="*/ 725009 w 725305"/>
                  <a:gd name="connsiteY2-588" fmla="*/ 84526 h 1186005"/>
                  <a:gd name="connsiteX3-589" fmla="*/ 159092 w 725305"/>
                  <a:gd name="connsiteY3-590" fmla="*/ 1186005 h 1186005"/>
                  <a:gd name="connsiteX4-591" fmla="*/ 0 w 725305"/>
                  <a:gd name="connsiteY4-592" fmla="*/ 1158512 h 1186005"/>
                  <a:gd name="connsiteX0-593" fmla="*/ 0 w 725009"/>
                  <a:gd name="connsiteY0-594" fmla="*/ 1073986 h 1101479"/>
                  <a:gd name="connsiteX1-595" fmla="*/ 191583 w 725009"/>
                  <a:gd name="connsiteY1-596" fmla="*/ 16753 h 1101479"/>
                  <a:gd name="connsiteX2-597" fmla="*/ 725009 w 725009"/>
                  <a:gd name="connsiteY2-598" fmla="*/ 0 h 1101479"/>
                  <a:gd name="connsiteX3-599" fmla="*/ 159092 w 725009"/>
                  <a:gd name="connsiteY3-600" fmla="*/ 1101479 h 1101479"/>
                  <a:gd name="connsiteX4-601" fmla="*/ 0 w 725009"/>
                  <a:gd name="connsiteY4-602" fmla="*/ 1073986 h 1101479"/>
                  <a:gd name="connsiteX0-603" fmla="*/ 0 w 725009"/>
                  <a:gd name="connsiteY0-604" fmla="*/ 1073986 h 1101479"/>
                  <a:gd name="connsiteX1-605" fmla="*/ 206612 w 725009"/>
                  <a:gd name="connsiteY1-606" fmla="*/ 1724 h 1101479"/>
                  <a:gd name="connsiteX2-607" fmla="*/ 725009 w 725009"/>
                  <a:gd name="connsiteY2-608" fmla="*/ 0 h 1101479"/>
                  <a:gd name="connsiteX3-609" fmla="*/ 159092 w 725009"/>
                  <a:gd name="connsiteY3-610" fmla="*/ 1101479 h 1101479"/>
                  <a:gd name="connsiteX4-611" fmla="*/ 0 w 725009"/>
                  <a:gd name="connsiteY4-612" fmla="*/ 1073986 h 1101479"/>
                  <a:gd name="connsiteX0-613" fmla="*/ 0 w 725009"/>
                  <a:gd name="connsiteY0-614" fmla="*/ 1073986 h 1101479"/>
                  <a:gd name="connsiteX1-615" fmla="*/ 206612 w 725009"/>
                  <a:gd name="connsiteY1-616" fmla="*/ 1724 h 1101479"/>
                  <a:gd name="connsiteX2-617" fmla="*/ 725009 w 725009"/>
                  <a:gd name="connsiteY2-618" fmla="*/ 0 h 1101479"/>
                  <a:gd name="connsiteX3-619" fmla="*/ 159092 w 725009"/>
                  <a:gd name="connsiteY3-620" fmla="*/ 1101479 h 1101479"/>
                  <a:gd name="connsiteX4-621" fmla="*/ 0 w 725009"/>
                  <a:gd name="connsiteY4-622" fmla="*/ 1073986 h 1101479"/>
                  <a:gd name="connsiteX0-623" fmla="*/ 0 w 725009"/>
                  <a:gd name="connsiteY0-624" fmla="*/ 1073986 h 1101479"/>
                  <a:gd name="connsiteX1-625" fmla="*/ 206612 w 725009"/>
                  <a:gd name="connsiteY1-626" fmla="*/ 1724 h 1101479"/>
                  <a:gd name="connsiteX2-627" fmla="*/ 725009 w 725009"/>
                  <a:gd name="connsiteY2-628" fmla="*/ 0 h 1101479"/>
                  <a:gd name="connsiteX3-629" fmla="*/ 159092 w 725009"/>
                  <a:gd name="connsiteY3-630" fmla="*/ 1101479 h 1101479"/>
                  <a:gd name="connsiteX4-631" fmla="*/ 0 w 725009"/>
                  <a:gd name="connsiteY4-632" fmla="*/ 1073986 h 1101479"/>
                  <a:gd name="connsiteX0-633" fmla="*/ 0 w 725009"/>
                  <a:gd name="connsiteY0-634" fmla="*/ 1073986 h 1074607"/>
                  <a:gd name="connsiteX1-635" fmla="*/ 206612 w 725009"/>
                  <a:gd name="connsiteY1-636" fmla="*/ 1724 h 1074607"/>
                  <a:gd name="connsiteX2-637" fmla="*/ 725009 w 725009"/>
                  <a:gd name="connsiteY2-638" fmla="*/ 0 h 1074607"/>
                  <a:gd name="connsiteX3-639" fmla="*/ 229048 w 725009"/>
                  <a:gd name="connsiteY3-640" fmla="*/ 886531 h 1074607"/>
                  <a:gd name="connsiteX4-641" fmla="*/ 0 w 725009"/>
                  <a:gd name="connsiteY4-642" fmla="*/ 1073986 h 1074607"/>
                  <a:gd name="connsiteX0-643" fmla="*/ 0 w 725009"/>
                  <a:gd name="connsiteY0-644" fmla="*/ 1073986 h 1074607"/>
                  <a:gd name="connsiteX1-645" fmla="*/ 206612 w 725009"/>
                  <a:gd name="connsiteY1-646" fmla="*/ 1724 h 1074607"/>
                  <a:gd name="connsiteX2-647" fmla="*/ 725009 w 725009"/>
                  <a:gd name="connsiteY2-648" fmla="*/ 0 h 1074607"/>
                  <a:gd name="connsiteX3-649" fmla="*/ 229048 w 725009"/>
                  <a:gd name="connsiteY3-650" fmla="*/ 886531 h 1074607"/>
                  <a:gd name="connsiteX4-651" fmla="*/ 0 w 725009"/>
                  <a:gd name="connsiteY4-652" fmla="*/ 1073986 h 1074607"/>
                  <a:gd name="connsiteX0-653" fmla="*/ 0 w 675040"/>
                  <a:gd name="connsiteY0-654" fmla="*/ 894029 h 896577"/>
                  <a:gd name="connsiteX1-655" fmla="*/ 156643 w 675040"/>
                  <a:gd name="connsiteY1-656" fmla="*/ 1724 h 896577"/>
                  <a:gd name="connsiteX2-657" fmla="*/ 675040 w 675040"/>
                  <a:gd name="connsiteY2-658" fmla="*/ 0 h 896577"/>
                  <a:gd name="connsiteX3-659" fmla="*/ 179079 w 675040"/>
                  <a:gd name="connsiteY3-660" fmla="*/ 886531 h 896577"/>
                  <a:gd name="connsiteX4-661" fmla="*/ 0 w 675040"/>
                  <a:gd name="connsiteY4-662" fmla="*/ 894029 h 896577"/>
                  <a:gd name="connsiteX0-663" fmla="*/ 0 w 675040"/>
                  <a:gd name="connsiteY0-664" fmla="*/ 894029 h 896577"/>
                  <a:gd name="connsiteX1-665" fmla="*/ 186623 w 675040"/>
                  <a:gd name="connsiteY1-666" fmla="*/ 1724 h 896577"/>
                  <a:gd name="connsiteX2-667" fmla="*/ 675040 w 675040"/>
                  <a:gd name="connsiteY2-668" fmla="*/ 0 h 896577"/>
                  <a:gd name="connsiteX3-669" fmla="*/ 179079 w 675040"/>
                  <a:gd name="connsiteY3-670" fmla="*/ 886531 h 896577"/>
                  <a:gd name="connsiteX4-671" fmla="*/ 0 w 675040"/>
                  <a:gd name="connsiteY4-672" fmla="*/ 894029 h 89657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675040" h="896577">
                    <a:moveTo>
                      <a:pt x="0" y="894029"/>
                    </a:moveTo>
                    <a:cubicBezTo>
                      <a:pt x="95638" y="409857"/>
                      <a:pt x="76811" y="618448"/>
                      <a:pt x="186623" y="1724"/>
                    </a:cubicBezTo>
                    <a:cubicBezTo>
                      <a:pt x="431451" y="14348"/>
                      <a:pt x="449377" y="35256"/>
                      <a:pt x="675040" y="0"/>
                    </a:cubicBezTo>
                    <a:cubicBezTo>
                      <a:pt x="276172" y="749497"/>
                      <a:pt x="462801" y="344746"/>
                      <a:pt x="179079" y="886531"/>
                    </a:cubicBezTo>
                    <a:cubicBezTo>
                      <a:pt x="44794" y="857895"/>
                      <a:pt x="92525" y="908114"/>
                      <a:pt x="0" y="894029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FFFFF">
                      <a:lumMod val="95000"/>
                      <a:alpha val="55000"/>
                    </a:srgbClr>
                  </a:gs>
                  <a:gs pos="100000">
                    <a:srgbClr val="FFFFFF">
                      <a:lumMod val="75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FFFFFF">
                    <a:lumMod val="75000"/>
                  </a:srgbClr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506" name="Freeform 505"/>
              <p:cNvSpPr/>
              <p:nvPr/>
            </p:nvSpPr>
            <p:spPr>
              <a:xfrm>
                <a:off x="4340854" y="5470471"/>
                <a:ext cx="514350" cy="401843"/>
              </a:xfrm>
              <a:custGeom>
                <a:avLst/>
                <a:gdLst>
                  <a:gd name="connsiteX0" fmla="*/ 139870 w 1040633"/>
                  <a:gd name="connsiteY0" fmla="*/ 1191723 h 1219697"/>
                  <a:gd name="connsiteX1" fmla="*/ 0 w 1040633"/>
                  <a:gd name="connsiteY1" fmla="*/ 0 h 1219697"/>
                  <a:gd name="connsiteX2" fmla="*/ 1040633 w 1040633"/>
                  <a:gd name="connsiteY2" fmla="*/ 16785 h 1219697"/>
                  <a:gd name="connsiteX3" fmla="*/ 833625 w 1040633"/>
                  <a:gd name="connsiteY3" fmla="*/ 1219697 h 1219697"/>
                  <a:gd name="connsiteX4" fmla="*/ 139870 w 1040633"/>
                  <a:gd name="connsiteY4" fmla="*/ 1191723 h 1219697"/>
                  <a:gd name="connsiteX0-1" fmla="*/ 139870 w 1040633"/>
                  <a:gd name="connsiteY0-2" fmla="*/ 1191723 h 1219697"/>
                  <a:gd name="connsiteX1-3" fmla="*/ 0 w 1040633"/>
                  <a:gd name="connsiteY1-4" fmla="*/ 0 h 1219697"/>
                  <a:gd name="connsiteX2-5" fmla="*/ 1040633 w 1040633"/>
                  <a:gd name="connsiteY2-6" fmla="*/ 16785 h 1219697"/>
                  <a:gd name="connsiteX3-7" fmla="*/ 833625 w 1040633"/>
                  <a:gd name="connsiteY3-8" fmla="*/ 1219697 h 1219697"/>
                  <a:gd name="connsiteX4-9" fmla="*/ 139870 w 1040633"/>
                  <a:gd name="connsiteY4-10" fmla="*/ 1191723 h 1219697"/>
                  <a:gd name="connsiteX0-11" fmla="*/ 139870 w 1040633"/>
                  <a:gd name="connsiteY0-12" fmla="*/ 1191723 h 1219697"/>
                  <a:gd name="connsiteX1-13" fmla="*/ 0 w 1040633"/>
                  <a:gd name="connsiteY1-14" fmla="*/ 0 h 1219697"/>
                  <a:gd name="connsiteX2-15" fmla="*/ 1040633 w 1040633"/>
                  <a:gd name="connsiteY2-16" fmla="*/ 16785 h 1219697"/>
                  <a:gd name="connsiteX3-17" fmla="*/ 833625 w 1040633"/>
                  <a:gd name="connsiteY3-18" fmla="*/ 1219697 h 1219697"/>
                  <a:gd name="connsiteX4-19" fmla="*/ 139870 w 1040633"/>
                  <a:gd name="connsiteY4-20" fmla="*/ 1191723 h 1219697"/>
                  <a:gd name="connsiteX0-21" fmla="*/ 139870 w 1040633"/>
                  <a:gd name="connsiteY0-22" fmla="*/ 1191723 h 1219697"/>
                  <a:gd name="connsiteX1-23" fmla="*/ 0 w 1040633"/>
                  <a:gd name="connsiteY1-24" fmla="*/ 0 h 1219697"/>
                  <a:gd name="connsiteX2-25" fmla="*/ 1040633 w 1040633"/>
                  <a:gd name="connsiteY2-26" fmla="*/ 16785 h 1219697"/>
                  <a:gd name="connsiteX3-27" fmla="*/ 833625 w 1040633"/>
                  <a:gd name="connsiteY3-28" fmla="*/ 1219697 h 1219697"/>
                  <a:gd name="connsiteX4-29" fmla="*/ 139870 w 1040633"/>
                  <a:gd name="connsiteY4-30" fmla="*/ 1191723 h 1219697"/>
                  <a:gd name="connsiteX0-31" fmla="*/ 139870 w 1040633"/>
                  <a:gd name="connsiteY0-32" fmla="*/ 1191723 h 1219697"/>
                  <a:gd name="connsiteX1-33" fmla="*/ 0 w 1040633"/>
                  <a:gd name="connsiteY1-34" fmla="*/ 0 h 1219697"/>
                  <a:gd name="connsiteX2-35" fmla="*/ 1040633 w 1040633"/>
                  <a:gd name="connsiteY2-36" fmla="*/ 16785 h 1219697"/>
                  <a:gd name="connsiteX3-37" fmla="*/ 833625 w 1040633"/>
                  <a:gd name="connsiteY3-38" fmla="*/ 1219697 h 1219697"/>
                  <a:gd name="connsiteX4-39" fmla="*/ 139870 w 1040633"/>
                  <a:gd name="connsiteY4-40" fmla="*/ 1191723 h 1219697"/>
                  <a:gd name="connsiteX0-41" fmla="*/ 139870 w 1040633"/>
                  <a:gd name="connsiteY0-42" fmla="*/ 1191723 h 1219697"/>
                  <a:gd name="connsiteX1-43" fmla="*/ 0 w 1040633"/>
                  <a:gd name="connsiteY1-44" fmla="*/ 0 h 1219697"/>
                  <a:gd name="connsiteX2-45" fmla="*/ 1040633 w 1040633"/>
                  <a:gd name="connsiteY2-46" fmla="*/ 16785 h 1219697"/>
                  <a:gd name="connsiteX3-47" fmla="*/ 833625 w 1040633"/>
                  <a:gd name="connsiteY3-48" fmla="*/ 1219697 h 1219697"/>
                  <a:gd name="connsiteX4-49" fmla="*/ 418712 w 1040633"/>
                  <a:gd name="connsiteY4-50" fmla="*/ 1189324 h 1219697"/>
                  <a:gd name="connsiteX5" fmla="*/ 139870 w 1040633"/>
                  <a:gd name="connsiteY5" fmla="*/ 1191723 h 1219697"/>
                  <a:gd name="connsiteX0-51" fmla="*/ 139870 w 1040633"/>
                  <a:gd name="connsiteY0-52" fmla="*/ 1191723 h 1355926"/>
                  <a:gd name="connsiteX1-53" fmla="*/ 0 w 1040633"/>
                  <a:gd name="connsiteY1-54" fmla="*/ 0 h 1355926"/>
                  <a:gd name="connsiteX2-55" fmla="*/ 1040633 w 1040633"/>
                  <a:gd name="connsiteY2-56" fmla="*/ 16785 h 1355926"/>
                  <a:gd name="connsiteX3-57" fmla="*/ 833625 w 1040633"/>
                  <a:gd name="connsiteY3-58" fmla="*/ 1219697 h 1355926"/>
                  <a:gd name="connsiteX4-59" fmla="*/ 139870 w 1040633"/>
                  <a:gd name="connsiteY4-60" fmla="*/ 1191723 h 1355926"/>
                  <a:gd name="connsiteX0-61" fmla="*/ 139870 w 1040633"/>
                  <a:gd name="connsiteY0-62" fmla="*/ 1191723 h 1289901"/>
                  <a:gd name="connsiteX1-63" fmla="*/ 0 w 1040633"/>
                  <a:gd name="connsiteY1-64" fmla="*/ 0 h 1289901"/>
                  <a:gd name="connsiteX2-65" fmla="*/ 1040633 w 1040633"/>
                  <a:gd name="connsiteY2-66" fmla="*/ 16785 h 1289901"/>
                  <a:gd name="connsiteX3-67" fmla="*/ 833625 w 1040633"/>
                  <a:gd name="connsiteY3-68" fmla="*/ 1219697 h 1289901"/>
                  <a:gd name="connsiteX4-69" fmla="*/ 139870 w 1040633"/>
                  <a:gd name="connsiteY4-70" fmla="*/ 1191723 h 1289901"/>
                  <a:gd name="connsiteX0-71" fmla="*/ 139870 w 1040633"/>
                  <a:gd name="connsiteY0-72" fmla="*/ 1191723 h 1219697"/>
                  <a:gd name="connsiteX1-73" fmla="*/ 0 w 1040633"/>
                  <a:gd name="connsiteY1-74" fmla="*/ 0 h 1219697"/>
                  <a:gd name="connsiteX2-75" fmla="*/ 1040633 w 1040633"/>
                  <a:gd name="connsiteY2-76" fmla="*/ 16785 h 1219697"/>
                  <a:gd name="connsiteX3-77" fmla="*/ 833625 w 1040633"/>
                  <a:gd name="connsiteY3-78" fmla="*/ 1219697 h 1219697"/>
                  <a:gd name="connsiteX4-79" fmla="*/ 139870 w 1040633"/>
                  <a:gd name="connsiteY4-80" fmla="*/ 1191723 h 1219697"/>
                  <a:gd name="connsiteX0-81" fmla="*/ 139870 w 1040633"/>
                  <a:gd name="connsiteY0-82" fmla="*/ 1191723 h 1191723"/>
                  <a:gd name="connsiteX1-83" fmla="*/ 0 w 1040633"/>
                  <a:gd name="connsiteY1-84" fmla="*/ 0 h 1191723"/>
                  <a:gd name="connsiteX2-85" fmla="*/ 1040633 w 1040633"/>
                  <a:gd name="connsiteY2-86" fmla="*/ 16785 h 1191723"/>
                  <a:gd name="connsiteX3-87" fmla="*/ 671988 w 1040633"/>
                  <a:gd name="connsiteY3-88" fmla="*/ 1158121 h 1191723"/>
                  <a:gd name="connsiteX4-89" fmla="*/ 139870 w 1040633"/>
                  <a:gd name="connsiteY4-90" fmla="*/ 1191723 h 1191723"/>
                  <a:gd name="connsiteX0-91" fmla="*/ 363082 w 1040633"/>
                  <a:gd name="connsiteY0-92" fmla="*/ 1160935 h 1160935"/>
                  <a:gd name="connsiteX1-93" fmla="*/ 0 w 1040633"/>
                  <a:gd name="connsiteY1-94" fmla="*/ 0 h 1160935"/>
                  <a:gd name="connsiteX2-95" fmla="*/ 1040633 w 1040633"/>
                  <a:gd name="connsiteY2-96" fmla="*/ 16785 h 1160935"/>
                  <a:gd name="connsiteX3-97" fmla="*/ 671988 w 1040633"/>
                  <a:gd name="connsiteY3-98" fmla="*/ 1158121 h 1160935"/>
                  <a:gd name="connsiteX4-99" fmla="*/ 363082 w 1040633"/>
                  <a:gd name="connsiteY4-100" fmla="*/ 1160935 h 1160935"/>
                  <a:gd name="connsiteX0-101" fmla="*/ 363082 w 1040633"/>
                  <a:gd name="connsiteY0-102" fmla="*/ 1160935 h 1160935"/>
                  <a:gd name="connsiteX1-103" fmla="*/ 0 w 1040633"/>
                  <a:gd name="connsiteY1-104" fmla="*/ 0 h 1160935"/>
                  <a:gd name="connsiteX2-105" fmla="*/ 1040633 w 1040633"/>
                  <a:gd name="connsiteY2-106" fmla="*/ 16785 h 1160935"/>
                  <a:gd name="connsiteX3-107" fmla="*/ 671988 w 1040633"/>
                  <a:gd name="connsiteY3-108" fmla="*/ 1158121 h 1160935"/>
                  <a:gd name="connsiteX4-109" fmla="*/ 363082 w 1040633"/>
                  <a:gd name="connsiteY4-110" fmla="*/ 1160935 h 1160935"/>
                  <a:gd name="connsiteX0-111" fmla="*/ 363082 w 1040633"/>
                  <a:gd name="connsiteY0-112" fmla="*/ 1160935 h 1160935"/>
                  <a:gd name="connsiteX1-113" fmla="*/ 0 w 1040633"/>
                  <a:gd name="connsiteY1-114" fmla="*/ 0 h 1160935"/>
                  <a:gd name="connsiteX2-115" fmla="*/ 1040633 w 1040633"/>
                  <a:gd name="connsiteY2-116" fmla="*/ 16785 h 1160935"/>
                  <a:gd name="connsiteX3-117" fmla="*/ 671988 w 1040633"/>
                  <a:gd name="connsiteY3-118" fmla="*/ 1158121 h 1160935"/>
                  <a:gd name="connsiteX4-119" fmla="*/ 363082 w 1040633"/>
                  <a:gd name="connsiteY4-120" fmla="*/ 1160935 h 1160935"/>
                  <a:gd name="connsiteX0-121" fmla="*/ 363082 w 1040633"/>
                  <a:gd name="connsiteY0-122" fmla="*/ 1160935 h 1160935"/>
                  <a:gd name="connsiteX1-123" fmla="*/ 0 w 1040633"/>
                  <a:gd name="connsiteY1-124" fmla="*/ 0 h 1160935"/>
                  <a:gd name="connsiteX2-125" fmla="*/ 1040633 w 1040633"/>
                  <a:gd name="connsiteY2-126" fmla="*/ 16785 h 1160935"/>
                  <a:gd name="connsiteX3-127" fmla="*/ 671988 w 1040633"/>
                  <a:gd name="connsiteY3-128" fmla="*/ 1158121 h 1160935"/>
                  <a:gd name="connsiteX4-129" fmla="*/ 363082 w 1040633"/>
                  <a:gd name="connsiteY4-130" fmla="*/ 1160935 h 1160935"/>
                  <a:gd name="connsiteX0-131" fmla="*/ 363082 w 1040633"/>
                  <a:gd name="connsiteY0-132" fmla="*/ 1160935 h 1160935"/>
                  <a:gd name="connsiteX1-133" fmla="*/ 0 w 1040633"/>
                  <a:gd name="connsiteY1-134" fmla="*/ 0 h 1160935"/>
                  <a:gd name="connsiteX2-135" fmla="*/ 1040633 w 1040633"/>
                  <a:gd name="connsiteY2-136" fmla="*/ 16785 h 1160935"/>
                  <a:gd name="connsiteX3-137" fmla="*/ 671988 w 1040633"/>
                  <a:gd name="connsiteY3-138" fmla="*/ 1158121 h 1160935"/>
                  <a:gd name="connsiteX4-139" fmla="*/ 363082 w 1040633"/>
                  <a:gd name="connsiteY4-140" fmla="*/ 1160935 h 1160935"/>
                  <a:gd name="connsiteX0-141" fmla="*/ 363082 w 1040633"/>
                  <a:gd name="connsiteY0-142" fmla="*/ 1160935 h 1160935"/>
                  <a:gd name="connsiteX1-143" fmla="*/ 0 w 1040633"/>
                  <a:gd name="connsiteY1-144" fmla="*/ 0 h 1160935"/>
                  <a:gd name="connsiteX2-145" fmla="*/ 1040633 w 1040633"/>
                  <a:gd name="connsiteY2-146" fmla="*/ 16785 h 1160935"/>
                  <a:gd name="connsiteX3-147" fmla="*/ 671988 w 1040633"/>
                  <a:gd name="connsiteY3-148" fmla="*/ 1158121 h 1160935"/>
                  <a:gd name="connsiteX4-149" fmla="*/ 363082 w 1040633"/>
                  <a:gd name="connsiteY4-150" fmla="*/ 1160935 h 1160935"/>
                  <a:gd name="connsiteX0-151" fmla="*/ 363082 w 1040633"/>
                  <a:gd name="connsiteY0-152" fmla="*/ 1160935 h 1160935"/>
                  <a:gd name="connsiteX1-153" fmla="*/ 0 w 1040633"/>
                  <a:gd name="connsiteY1-154" fmla="*/ 0 h 1160935"/>
                  <a:gd name="connsiteX2-155" fmla="*/ 1040633 w 1040633"/>
                  <a:gd name="connsiteY2-156" fmla="*/ 16785 h 1160935"/>
                  <a:gd name="connsiteX3-157" fmla="*/ 671988 w 1040633"/>
                  <a:gd name="connsiteY3-158" fmla="*/ 1158121 h 1160935"/>
                  <a:gd name="connsiteX4-159" fmla="*/ 363082 w 1040633"/>
                  <a:gd name="connsiteY4-160" fmla="*/ 1160935 h 1160935"/>
                  <a:gd name="connsiteX0-161" fmla="*/ 363082 w 778664"/>
                  <a:gd name="connsiteY0-162" fmla="*/ 1160935 h 1160935"/>
                  <a:gd name="connsiteX1-163" fmla="*/ 0 w 778664"/>
                  <a:gd name="connsiteY1-164" fmla="*/ 0 h 1160935"/>
                  <a:gd name="connsiteX2-165" fmla="*/ 778664 w 778664"/>
                  <a:gd name="connsiteY2-166" fmla="*/ 130682 h 1160935"/>
                  <a:gd name="connsiteX3-167" fmla="*/ 671988 w 778664"/>
                  <a:gd name="connsiteY3-168" fmla="*/ 1158121 h 1160935"/>
                  <a:gd name="connsiteX4-169" fmla="*/ 363082 w 778664"/>
                  <a:gd name="connsiteY4-170" fmla="*/ 1160935 h 1160935"/>
                  <a:gd name="connsiteX0-171" fmla="*/ 363082 w 778664"/>
                  <a:gd name="connsiteY0-172" fmla="*/ 1160935 h 1160935"/>
                  <a:gd name="connsiteX1-173" fmla="*/ 0 w 778664"/>
                  <a:gd name="connsiteY1-174" fmla="*/ 0 h 1160935"/>
                  <a:gd name="connsiteX2-175" fmla="*/ 778664 w 778664"/>
                  <a:gd name="connsiteY2-176" fmla="*/ 130682 h 1160935"/>
                  <a:gd name="connsiteX3-177" fmla="*/ 694768 w 778664"/>
                  <a:gd name="connsiteY3-178" fmla="*/ 1112562 h 1160935"/>
                  <a:gd name="connsiteX4-179" fmla="*/ 363082 w 778664"/>
                  <a:gd name="connsiteY4-180" fmla="*/ 1160935 h 1160935"/>
                  <a:gd name="connsiteX0-181" fmla="*/ 363082 w 778664"/>
                  <a:gd name="connsiteY0-182" fmla="*/ 1160935 h 1160935"/>
                  <a:gd name="connsiteX1-183" fmla="*/ 0 w 778664"/>
                  <a:gd name="connsiteY1-184" fmla="*/ 0 h 1160935"/>
                  <a:gd name="connsiteX2-185" fmla="*/ 778664 w 778664"/>
                  <a:gd name="connsiteY2-186" fmla="*/ 130682 h 1160935"/>
                  <a:gd name="connsiteX3-187" fmla="*/ 694768 w 778664"/>
                  <a:gd name="connsiteY3-188" fmla="*/ 1112562 h 1160935"/>
                  <a:gd name="connsiteX4-189" fmla="*/ 363082 w 778664"/>
                  <a:gd name="connsiteY4-190" fmla="*/ 1160935 h 1160935"/>
                  <a:gd name="connsiteX0-191" fmla="*/ 397252 w 778664"/>
                  <a:gd name="connsiteY0-192" fmla="*/ 1103987 h 1112562"/>
                  <a:gd name="connsiteX1-193" fmla="*/ 0 w 778664"/>
                  <a:gd name="connsiteY1-194" fmla="*/ 0 h 1112562"/>
                  <a:gd name="connsiteX2-195" fmla="*/ 778664 w 778664"/>
                  <a:gd name="connsiteY2-196" fmla="*/ 130682 h 1112562"/>
                  <a:gd name="connsiteX3-197" fmla="*/ 694768 w 778664"/>
                  <a:gd name="connsiteY3-198" fmla="*/ 1112562 h 1112562"/>
                  <a:gd name="connsiteX4-199" fmla="*/ 397252 w 778664"/>
                  <a:gd name="connsiteY4-200" fmla="*/ 1103987 h 1112562"/>
                  <a:gd name="connsiteX0-201" fmla="*/ 397252 w 778664"/>
                  <a:gd name="connsiteY0-202" fmla="*/ 1103987 h 1112562"/>
                  <a:gd name="connsiteX1-203" fmla="*/ 0 w 778664"/>
                  <a:gd name="connsiteY1-204" fmla="*/ 0 h 1112562"/>
                  <a:gd name="connsiteX2-205" fmla="*/ 778664 w 778664"/>
                  <a:gd name="connsiteY2-206" fmla="*/ 130682 h 1112562"/>
                  <a:gd name="connsiteX3-207" fmla="*/ 694768 w 778664"/>
                  <a:gd name="connsiteY3-208" fmla="*/ 1112562 h 1112562"/>
                  <a:gd name="connsiteX4-209" fmla="*/ 397252 w 778664"/>
                  <a:gd name="connsiteY4-210" fmla="*/ 1103987 h 1112562"/>
                  <a:gd name="connsiteX0-211" fmla="*/ 397252 w 778664"/>
                  <a:gd name="connsiteY0-212" fmla="*/ 1103987 h 1112562"/>
                  <a:gd name="connsiteX1-213" fmla="*/ 0 w 778664"/>
                  <a:gd name="connsiteY1-214" fmla="*/ 0 h 1112562"/>
                  <a:gd name="connsiteX2-215" fmla="*/ 778664 w 778664"/>
                  <a:gd name="connsiteY2-216" fmla="*/ 130682 h 1112562"/>
                  <a:gd name="connsiteX3-217" fmla="*/ 694768 w 778664"/>
                  <a:gd name="connsiteY3-218" fmla="*/ 1112562 h 1112562"/>
                  <a:gd name="connsiteX4-219" fmla="*/ 397252 w 778664"/>
                  <a:gd name="connsiteY4-220" fmla="*/ 1103987 h 1112562"/>
                  <a:gd name="connsiteX0-221" fmla="*/ 123893 w 505305"/>
                  <a:gd name="connsiteY0-222" fmla="*/ 973305 h 981880"/>
                  <a:gd name="connsiteX1-223" fmla="*/ 0 w 505305"/>
                  <a:gd name="connsiteY1-224" fmla="*/ 28773 h 981880"/>
                  <a:gd name="connsiteX2-225" fmla="*/ 505305 w 505305"/>
                  <a:gd name="connsiteY2-226" fmla="*/ 0 h 981880"/>
                  <a:gd name="connsiteX3-227" fmla="*/ 421409 w 505305"/>
                  <a:gd name="connsiteY3-228" fmla="*/ 981880 h 981880"/>
                  <a:gd name="connsiteX4-229" fmla="*/ 123893 w 505305"/>
                  <a:gd name="connsiteY4-230" fmla="*/ 973305 h 981880"/>
                  <a:gd name="connsiteX0-231" fmla="*/ 123893 w 505305"/>
                  <a:gd name="connsiteY0-232" fmla="*/ 973305 h 981880"/>
                  <a:gd name="connsiteX1-233" fmla="*/ 0 w 505305"/>
                  <a:gd name="connsiteY1-234" fmla="*/ 28773 h 981880"/>
                  <a:gd name="connsiteX2-235" fmla="*/ 505305 w 505305"/>
                  <a:gd name="connsiteY2-236" fmla="*/ 0 h 981880"/>
                  <a:gd name="connsiteX3-237" fmla="*/ 421409 w 505305"/>
                  <a:gd name="connsiteY3-238" fmla="*/ 981880 h 981880"/>
                  <a:gd name="connsiteX4-239" fmla="*/ 123893 w 505305"/>
                  <a:gd name="connsiteY4-240" fmla="*/ 973305 h 981880"/>
                  <a:gd name="connsiteX0-241" fmla="*/ 123893 w 505305"/>
                  <a:gd name="connsiteY0-242" fmla="*/ 973305 h 981880"/>
                  <a:gd name="connsiteX1-243" fmla="*/ 0 w 505305"/>
                  <a:gd name="connsiteY1-244" fmla="*/ 28773 h 981880"/>
                  <a:gd name="connsiteX2-245" fmla="*/ 505305 w 505305"/>
                  <a:gd name="connsiteY2-246" fmla="*/ 0 h 981880"/>
                  <a:gd name="connsiteX3-247" fmla="*/ 421409 w 505305"/>
                  <a:gd name="connsiteY3-248" fmla="*/ 981880 h 981880"/>
                  <a:gd name="connsiteX4-249" fmla="*/ 123893 w 505305"/>
                  <a:gd name="connsiteY4-250" fmla="*/ 973305 h 981880"/>
                  <a:gd name="connsiteX0-251" fmla="*/ 123893 w 505305"/>
                  <a:gd name="connsiteY0-252" fmla="*/ 973305 h 981880"/>
                  <a:gd name="connsiteX1-253" fmla="*/ 0 w 505305"/>
                  <a:gd name="connsiteY1-254" fmla="*/ 28773 h 981880"/>
                  <a:gd name="connsiteX2-255" fmla="*/ 505305 w 505305"/>
                  <a:gd name="connsiteY2-256" fmla="*/ 0 h 981880"/>
                  <a:gd name="connsiteX3-257" fmla="*/ 421409 w 505305"/>
                  <a:gd name="connsiteY3-258" fmla="*/ 981880 h 981880"/>
                  <a:gd name="connsiteX4-259" fmla="*/ 123893 w 505305"/>
                  <a:gd name="connsiteY4-260" fmla="*/ 973305 h 981880"/>
                  <a:gd name="connsiteX0-261" fmla="*/ 118198 w 499610"/>
                  <a:gd name="connsiteY0-262" fmla="*/ 973305 h 981880"/>
                  <a:gd name="connsiteX1-263" fmla="*/ 0 w 499610"/>
                  <a:gd name="connsiteY1-264" fmla="*/ 11688 h 981880"/>
                  <a:gd name="connsiteX2-265" fmla="*/ 499610 w 499610"/>
                  <a:gd name="connsiteY2-266" fmla="*/ 0 h 981880"/>
                  <a:gd name="connsiteX3-267" fmla="*/ 415714 w 499610"/>
                  <a:gd name="connsiteY3-268" fmla="*/ 981880 h 981880"/>
                  <a:gd name="connsiteX4-269" fmla="*/ 118198 w 499610"/>
                  <a:gd name="connsiteY4-270" fmla="*/ 973305 h 981880"/>
                  <a:gd name="connsiteX0-271" fmla="*/ 118198 w 499610"/>
                  <a:gd name="connsiteY0-272" fmla="*/ 973305 h 981880"/>
                  <a:gd name="connsiteX1-273" fmla="*/ 0 w 499610"/>
                  <a:gd name="connsiteY1-274" fmla="*/ 11688 h 981880"/>
                  <a:gd name="connsiteX2-275" fmla="*/ 499610 w 499610"/>
                  <a:gd name="connsiteY2-276" fmla="*/ 0 h 981880"/>
                  <a:gd name="connsiteX3-277" fmla="*/ 415714 w 499610"/>
                  <a:gd name="connsiteY3-278" fmla="*/ 981880 h 981880"/>
                  <a:gd name="connsiteX4-279" fmla="*/ 118198 w 499610"/>
                  <a:gd name="connsiteY4-280" fmla="*/ 973305 h 981880"/>
                  <a:gd name="connsiteX0-281" fmla="*/ 118198 w 499610"/>
                  <a:gd name="connsiteY0-282" fmla="*/ 973305 h 981880"/>
                  <a:gd name="connsiteX1-283" fmla="*/ 0 w 499610"/>
                  <a:gd name="connsiteY1-284" fmla="*/ 11688 h 981880"/>
                  <a:gd name="connsiteX2-285" fmla="*/ 499610 w 499610"/>
                  <a:gd name="connsiteY2-286" fmla="*/ 0 h 981880"/>
                  <a:gd name="connsiteX3-287" fmla="*/ 415714 w 499610"/>
                  <a:gd name="connsiteY3-288" fmla="*/ 981880 h 981880"/>
                  <a:gd name="connsiteX4-289" fmla="*/ 118198 w 499610"/>
                  <a:gd name="connsiteY4-290" fmla="*/ 973305 h 981880"/>
                  <a:gd name="connsiteX0-291" fmla="*/ 118198 w 499610"/>
                  <a:gd name="connsiteY0-292" fmla="*/ 973305 h 981880"/>
                  <a:gd name="connsiteX1-293" fmla="*/ 0 w 499610"/>
                  <a:gd name="connsiteY1-294" fmla="*/ 11688 h 981880"/>
                  <a:gd name="connsiteX2-295" fmla="*/ 499610 w 499610"/>
                  <a:gd name="connsiteY2-296" fmla="*/ 0 h 981880"/>
                  <a:gd name="connsiteX3-297" fmla="*/ 415714 w 499610"/>
                  <a:gd name="connsiteY3-298" fmla="*/ 981880 h 981880"/>
                  <a:gd name="connsiteX4-299" fmla="*/ 118198 w 499610"/>
                  <a:gd name="connsiteY4-300" fmla="*/ 973305 h 981880"/>
                  <a:gd name="connsiteX0-301" fmla="*/ 118198 w 499610"/>
                  <a:gd name="connsiteY0-302" fmla="*/ 973305 h 981880"/>
                  <a:gd name="connsiteX1-303" fmla="*/ 0 w 499610"/>
                  <a:gd name="connsiteY1-304" fmla="*/ 11688 h 981880"/>
                  <a:gd name="connsiteX2-305" fmla="*/ 499610 w 499610"/>
                  <a:gd name="connsiteY2-306" fmla="*/ 0 h 981880"/>
                  <a:gd name="connsiteX3-307" fmla="*/ 415714 w 499610"/>
                  <a:gd name="connsiteY3-308" fmla="*/ 981880 h 981880"/>
                  <a:gd name="connsiteX4-309" fmla="*/ 118198 w 499610"/>
                  <a:gd name="connsiteY4-310" fmla="*/ 973305 h 981880"/>
                  <a:gd name="connsiteX0-311" fmla="*/ 118198 w 499610"/>
                  <a:gd name="connsiteY0-312" fmla="*/ 973305 h 976186"/>
                  <a:gd name="connsiteX1-313" fmla="*/ 0 w 499610"/>
                  <a:gd name="connsiteY1-314" fmla="*/ 11688 h 976186"/>
                  <a:gd name="connsiteX2-315" fmla="*/ 499610 w 499610"/>
                  <a:gd name="connsiteY2-316" fmla="*/ 0 h 976186"/>
                  <a:gd name="connsiteX3-317" fmla="*/ 273339 w 499610"/>
                  <a:gd name="connsiteY3-318" fmla="*/ 976186 h 976186"/>
                  <a:gd name="connsiteX4-319" fmla="*/ 118198 w 499610"/>
                  <a:gd name="connsiteY4-320" fmla="*/ 973305 h 976186"/>
                  <a:gd name="connsiteX0-321" fmla="*/ 118198 w 499610"/>
                  <a:gd name="connsiteY0-322" fmla="*/ 973305 h 976186"/>
                  <a:gd name="connsiteX1-323" fmla="*/ 0 w 499610"/>
                  <a:gd name="connsiteY1-324" fmla="*/ 11688 h 976186"/>
                  <a:gd name="connsiteX2-325" fmla="*/ 499610 w 499610"/>
                  <a:gd name="connsiteY2-326" fmla="*/ 0 h 976186"/>
                  <a:gd name="connsiteX3-327" fmla="*/ 273339 w 499610"/>
                  <a:gd name="connsiteY3-328" fmla="*/ 976186 h 976186"/>
                  <a:gd name="connsiteX4-329" fmla="*/ 118198 w 499610"/>
                  <a:gd name="connsiteY4-330" fmla="*/ 973305 h 976186"/>
                  <a:gd name="connsiteX0-331" fmla="*/ 197928 w 499610"/>
                  <a:gd name="connsiteY0-332" fmla="*/ 973305 h 976186"/>
                  <a:gd name="connsiteX1-333" fmla="*/ 0 w 499610"/>
                  <a:gd name="connsiteY1-334" fmla="*/ 11688 h 976186"/>
                  <a:gd name="connsiteX2-335" fmla="*/ 499610 w 499610"/>
                  <a:gd name="connsiteY2-336" fmla="*/ 0 h 976186"/>
                  <a:gd name="connsiteX3-337" fmla="*/ 273339 w 499610"/>
                  <a:gd name="connsiteY3-338" fmla="*/ 976186 h 976186"/>
                  <a:gd name="connsiteX4-339" fmla="*/ 197928 w 499610"/>
                  <a:gd name="connsiteY4-340" fmla="*/ 973305 h 976186"/>
                  <a:gd name="connsiteX0-341" fmla="*/ 197928 w 499610"/>
                  <a:gd name="connsiteY0-342" fmla="*/ 973305 h 976186"/>
                  <a:gd name="connsiteX1-343" fmla="*/ 0 w 499610"/>
                  <a:gd name="connsiteY1-344" fmla="*/ 11688 h 976186"/>
                  <a:gd name="connsiteX2-345" fmla="*/ 499610 w 499610"/>
                  <a:gd name="connsiteY2-346" fmla="*/ 0 h 976186"/>
                  <a:gd name="connsiteX3-347" fmla="*/ 273339 w 499610"/>
                  <a:gd name="connsiteY3-348" fmla="*/ 976186 h 976186"/>
                  <a:gd name="connsiteX4-349" fmla="*/ 197928 w 499610"/>
                  <a:gd name="connsiteY4-350" fmla="*/ 973305 h 976186"/>
                  <a:gd name="connsiteX0-351" fmla="*/ 197928 w 499610"/>
                  <a:gd name="connsiteY0-352" fmla="*/ 973305 h 976186"/>
                  <a:gd name="connsiteX1-353" fmla="*/ 0 w 499610"/>
                  <a:gd name="connsiteY1-354" fmla="*/ 11688 h 976186"/>
                  <a:gd name="connsiteX2-355" fmla="*/ 499610 w 499610"/>
                  <a:gd name="connsiteY2-356" fmla="*/ 0 h 976186"/>
                  <a:gd name="connsiteX3-357" fmla="*/ 273339 w 499610"/>
                  <a:gd name="connsiteY3-358" fmla="*/ 976186 h 976186"/>
                  <a:gd name="connsiteX4-359" fmla="*/ 197928 w 499610"/>
                  <a:gd name="connsiteY4-360" fmla="*/ 973305 h 976186"/>
                  <a:gd name="connsiteX0-361" fmla="*/ 197928 w 499610"/>
                  <a:gd name="connsiteY0-362" fmla="*/ 973305 h 976186"/>
                  <a:gd name="connsiteX1-363" fmla="*/ 0 w 499610"/>
                  <a:gd name="connsiteY1-364" fmla="*/ 11688 h 976186"/>
                  <a:gd name="connsiteX2-365" fmla="*/ 499610 w 499610"/>
                  <a:gd name="connsiteY2-366" fmla="*/ 0 h 976186"/>
                  <a:gd name="connsiteX3-367" fmla="*/ 273339 w 499610"/>
                  <a:gd name="connsiteY3-368" fmla="*/ 976186 h 976186"/>
                  <a:gd name="connsiteX4-369" fmla="*/ 197928 w 499610"/>
                  <a:gd name="connsiteY4-370" fmla="*/ 973305 h 976186"/>
                  <a:gd name="connsiteX0-371" fmla="*/ 197928 w 503138"/>
                  <a:gd name="connsiteY0-372" fmla="*/ 961687 h 964568"/>
                  <a:gd name="connsiteX1-373" fmla="*/ 0 w 503138"/>
                  <a:gd name="connsiteY1-374" fmla="*/ 70 h 964568"/>
                  <a:gd name="connsiteX2-375" fmla="*/ 503138 w 503138"/>
                  <a:gd name="connsiteY2-376" fmla="*/ 154187 h 964568"/>
                  <a:gd name="connsiteX3-377" fmla="*/ 273339 w 503138"/>
                  <a:gd name="connsiteY3-378" fmla="*/ 964568 h 964568"/>
                  <a:gd name="connsiteX4-379" fmla="*/ 197928 w 503138"/>
                  <a:gd name="connsiteY4-380" fmla="*/ 961687 h 964568"/>
                  <a:gd name="connsiteX0-381" fmla="*/ 201456 w 506666"/>
                  <a:gd name="connsiteY0-382" fmla="*/ 807500 h 810381"/>
                  <a:gd name="connsiteX1-383" fmla="*/ 0 w 506666"/>
                  <a:gd name="connsiteY1-384" fmla="*/ 15216 h 810381"/>
                  <a:gd name="connsiteX2-385" fmla="*/ 506666 w 506666"/>
                  <a:gd name="connsiteY2-386" fmla="*/ 0 h 810381"/>
                  <a:gd name="connsiteX3-387" fmla="*/ 276867 w 506666"/>
                  <a:gd name="connsiteY3-388" fmla="*/ 810381 h 810381"/>
                  <a:gd name="connsiteX4-389" fmla="*/ 201456 w 506666"/>
                  <a:gd name="connsiteY4-390" fmla="*/ 807500 h 810381"/>
                  <a:gd name="connsiteX0-391" fmla="*/ 201456 w 506666"/>
                  <a:gd name="connsiteY0-392" fmla="*/ 807500 h 811593"/>
                  <a:gd name="connsiteX1-393" fmla="*/ 0 w 506666"/>
                  <a:gd name="connsiteY1-394" fmla="*/ 15216 h 811593"/>
                  <a:gd name="connsiteX2-395" fmla="*/ 506666 w 506666"/>
                  <a:gd name="connsiteY2-396" fmla="*/ 0 h 811593"/>
                  <a:gd name="connsiteX3-397" fmla="*/ 276867 w 506666"/>
                  <a:gd name="connsiteY3-398" fmla="*/ 810381 h 811593"/>
                  <a:gd name="connsiteX4-399" fmla="*/ 201456 w 506666"/>
                  <a:gd name="connsiteY4-400" fmla="*/ 807500 h 811593"/>
                  <a:gd name="connsiteX0-401" fmla="*/ 135576 w 506666"/>
                  <a:gd name="connsiteY0-402" fmla="*/ 818480 h 818480"/>
                  <a:gd name="connsiteX1-403" fmla="*/ 0 w 506666"/>
                  <a:gd name="connsiteY1-404" fmla="*/ 15216 h 818480"/>
                  <a:gd name="connsiteX2-405" fmla="*/ 506666 w 506666"/>
                  <a:gd name="connsiteY2-406" fmla="*/ 0 h 818480"/>
                  <a:gd name="connsiteX3-407" fmla="*/ 276867 w 506666"/>
                  <a:gd name="connsiteY3-408" fmla="*/ 810381 h 818480"/>
                  <a:gd name="connsiteX4-409" fmla="*/ 135576 w 506666"/>
                  <a:gd name="connsiteY4-410" fmla="*/ 818480 h 818480"/>
                  <a:gd name="connsiteX0-411" fmla="*/ 135576 w 506666"/>
                  <a:gd name="connsiteY0-412" fmla="*/ 818480 h 818480"/>
                  <a:gd name="connsiteX1-413" fmla="*/ 0 w 506666"/>
                  <a:gd name="connsiteY1-414" fmla="*/ 15216 h 818480"/>
                  <a:gd name="connsiteX2-415" fmla="*/ 506666 w 506666"/>
                  <a:gd name="connsiteY2-416" fmla="*/ 0 h 818480"/>
                  <a:gd name="connsiteX3-417" fmla="*/ 331766 w 506666"/>
                  <a:gd name="connsiteY3-418" fmla="*/ 803061 h 818480"/>
                  <a:gd name="connsiteX4-419" fmla="*/ 135576 w 506666"/>
                  <a:gd name="connsiteY4-420" fmla="*/ 818480 h 818480"/>
                  <a:gd name="connsiteX0-421" fmla="*/ 135576 w 506666"/>
                  <a:gd name="connsiteY0-422" fmla="*/ 818480 h 818480"/>
                  <a:gd name="connsiteX1-423" fmla="*/ 0 w 506666"/>
                  <a:gd name="connsiteY1-424" fmla="*/ 15216 h 818480"/>
                  <a:gd name="connsiteX2-425" fmla="*/ 506666 w 506666"/>
                  <a:gd name="connsiteY2-426" fmla="*/ 0 h 818480"/>
                  <a:gd name="connsiteX3-427" fmla="*/ 331766 w 506666"/>
                  <a:gd name="connsiteY3-428" fmla="*/ 803061 h 818480"/>
                  <a:gd name="connsiteX4-429" fmla="*/ 135576 w 506666"/>
                  <a:gd name="connsiteY4-430" fmla="*/ 818480 h 818480"/>
                  <a:gd name="connsiteX0-431" fmla="*/ 135576 w 506666"/>
                  <a:gd name="connsiteY0-432" fmla="*/ 818480 h 818480"/>
                  <a:gd name="connsiteX1-433" fmla="*/ 0 w 506666"/>
                  <a:gd name="connsiteY1-434" fmla="*/ 15216 h 818480"/>
                  <a:gd name="connsiteX2-435" fmla="*/ 506666 w 506666"/>
                  <a:gd name="connsiteY2-436" fmla="*/ 0 h 818480"/>
                  <a:gd name="connsiteX3-437" fmla="*/ 331766 w 506666"/>
                  <a:gd name="connsiteY3-438" fmla="*/ 803061 h 818480"/>
                  <a:gd name="connsiteX4-439" fmla="*/ 135576 w 506666"/>
                  <a:gd name="connsiteY4-440" fmla="*/ 818480 h 818480"/>
                  <a:gd name="connsiteX0-441" fmla="*/ 135576 w 506666"/>
                  <a:gd name="connsiteY0-442" fmla="*/ 818480 h 818480"/>
                  <a:gd name="connsiteX1-443" fmla="*/ 0 w 506666"/>
                  <a:gd name="connsiteY1-444" fmla="*/ 7896 h 818480"/>
                  <a:gd name="connsiteX2-445" fmla="*/ 506666 w 506666"/>
                  <a:gd name="connsiteY2-446" fmla="*/ 0 h 818480"/>
                  <a:gd name="connsiteX3-447" fmla="*/ 331766 w 506666"/>
                  <a:gd name="connsiteY3-448" fmla="*/ 803061 h 818480"/>
                  <a:gd name="connsiteX4-449" fmla="*/ 135576 w 506666"/>
                  <a:gd name="connsiteY4-450" fmla="*/ 818480 h 818480"/>
                  <a:gd name="connsiteX0-451" fmla="*/ 135576 w 506666"/>
                  <a:gd name="connsiteY0-452" fmla="*/ 818480 h 818480"/>
                  <a:gd name="connsiteX1-453" fmla="*/ 0 w 506666"/>
                  <a:gd name="connsiteY1-454" fmla="*/ 7896 h 818480"/>
                  <a:gd name="connsiteX2-455" fmla="*/ 506666 w 506666"/>
                  <a:gd name="connsiteY2-456" fmla="*/ 0 h 818480"/>
                  <a:gd name="connsiteX3-457" fmla="*/ 331766 w 506666"/>
                  <a:gd name="connsiteY3-458" fmla="*/ 803061 h 818480"/>
                  <a:gd name="connsiteX4-459" fmla="*/ 135576 w 506666"/>
                  <a:gd name="connsiteY4-460" fmla="*/ 818480 h 818480"/>
                  <a:gd name="connsiteX0-461" fmla="*/ 45472 w 559302"/>
                  <a:gd name="connsiteY0-462" fmla="*/ 807500 h 807500"/>
                  <a:gd name="connsiteX1-463" fmla="*/ 52636 w 559302"/>
                  <a:gd name="connsiteY1-464" fmla="*/ 7896 h 807500"/>
                  <a:gd name="connsiteX2-465" fmla="*/ 559302 w 559302"/>
                  <a:gd name="connsiteY2-466" fmla="*/ 0 h 807500"/>
                  <a:gd name="connsiteX3-467" fmla="*/ 384402 w 559302"/>
                  <a:gd name="connsiteY3-468" fmla="*/ 803061 h 807500"/>
                  <a:gd name="connsiteX4-469" fmla="*/ 45472 w 559302"/>
                  <a:gd name="connsiteY4-470" fmla="*/ 807500 h 807500"/>
                  <a:gd name="connsiteX0-471" fmla="*/ 21974 w 535804"/>
                  <a:gd name="connsiteY0-472" fmla="*/ 807500 h 807500"/>
                  <a:gd name="connsiteX1-473" fmla="*/ 29138 w 535804"/>
                  <a:gd name="connsiteY1-474" fmla="*/ 7896 h 807500"/>
                  <a:gd name="connsiteX2-475" fmla="*/ 535804 w 535804"/>
                  <a:gd name="connsiteY2-476" fmla="*/ 0 h 807500"/>
                  <a:gd name="connsiteX3-477" fmla="*/ 360904 w 535804"/>
                  <a:gd name="connsiteY3-478" fmla="*/ 803061 h 807500"/>
                  <a:gd name="connsiteX4-479" fmla="*/ 21974 w 535804"/>
                  <a:gd name="connsiteY4-480" fmla="*/ 807500 h 807500"/>
                  <a:gd name="connsiteX0-481" fmla="*/ 128256 w 506666"/>
                  <a:gd name="connsiteY0-482" fmla="*/ 829461 h 829461"/>
                  <a:gd name="connsiteX1-483" fmla="*/ 0 w 506666"/>
                  <a:gd name="connsiteY1-484" fmla="*/ 7896 h 829461"/>
                  <a:gd name="connsiteX2-485" fmla="*/ 506666 w 506666"/>
                  <a:gd name="connsiteY2-486" fmla="*/ 0 h 829461"/>
                  <a:gd name="connsiteX3-487" fmla="*/ 331766 w 506666"/>
                  <a:gd name="connsiteY3-488" fmla="*/ 803061 h 829461"/>
                  <a:gd name="connsiteX4-489" fmla="*/ 128256 w 506666"/>
                  <a:gd name="connsiteY4-490" fmla="*/ 829461 h 829461"/>
                  <a:gd name="connsiteX0-491" fmla="*/ 128256 w 506666"/>
                  <a:gd name="connsiteY0-492" fmla="*/ 829461 h 829461"/>
                  <a:gd name="connsiteX1-493" fmla="*/ 0 w 506666"/>
                  <a:gd name="connsiteY1-494" fmla="*/ 7896 h 829461"/>
                  <a:gd name="connsiteX2-495" fmla="*/ 506666 w 506666"/>
                  <a:gd name="connsiteY2-496" fmla="*/ 0 h 829461"/>
                  <a:gd name="connsiteX3-497" fmla="*/ 331766 w 506666"/>
                  <a:gd name="connsiteY3-498" fmla="*/ 803061 h 829461"/>
                  <a:gd name="connsiteX4-499" fmla="*/ 128256 w 506666"/>
                  <a:gd name="connsiteY4-500" fmla="*/ 829461 h 829461"/>
                  <a:gd name="connsiteX0-501" fmla="*/ 128256 w 506666"/>
                  <a:gd name="connsiteY0-502" fmla="*/ 829461 h 829461"/>
                  <a:gd name="connsiteX1-503" fmla="*/ 0 w 506666"/>
                  <a:gd name="connsiteY1-504" fmla="*/ 7896 h 829461"/>
                  <a:gd name="connsiteX2-505" fmla="*/ 506666 w 506666"/>
                  <a:gd name="connsiteY2-506" fmla="*/ 0 h 829461"/>
                  <a:gd name="connsiteX3-507" fmla="*/ 331766 w 506666"/>
                  <a:gd name="connsiteY3-508" fmla="*/ 803061 h 829461"/>
                  <a:gd name="connsiteX4-509" fmla="*/ 128256 w 506666"/>
                  <a:gd name="connsiteY4-510" fmla="*/ 829461 h 829461"/>
                  <a:gd name="connsiteX0-511" fmla="*/ 128256 w 506666"/>
                  <a:gd name="connsiteY0-512" fmla="*/ 829461 h 830473"/>
                  <a:gd name="connsiteX1-513" fmla="*/ 0 w 506666"/>
                  <a:gd name="connsiteY1-514" fmla="*/ 7896 h 830473"/>
                  <a:gd name="connsiteX2-515" fmla="*/ 506666 w 506666"/>
                  <a:gd name="connsiteY2-516" fmla="*/ 0 h 830473"/>
                  <a:gd name="connsiteX3-517" fmla="*/ 331766 w 506666"/>
                  <a:gd name="connsiteY3-518" fmla="*/ 828681 h 830473"/>
                  <a:gd name="connsiteX4-519" fmla="*/ 128256 w 506666"/>
                  <a:gd name="connsiteY4-520" fmla="*/ 829461 h 830473"/>
                  <a:gd name="connsiteX0-521" fmla="*/ 128256 w 506666"/>
                  <a:gd name="connsiteY0-522" fmla="*/ 829461 h 830473"/>
                  <a:gd name="connsiteX1-523" fmla="*/ 0 w 506666"/>
                  <a:gd name="connsiteY1-524" fmla="*/ 7896 h 830473"/>
                  <a:gd name="connsiteX2-525" fmla="*/ 506666 w 506666"/>
                  <a:gd name="connsiteY2-526" fmla="*/ 0 h 830473"/>
                  <a:gd name="connsiteX3-527" fmla="*/ 331766 w 506666"/>
                  <a:gd name="connsiteY3-528" fmla="*/ 828681 h 830473"/>
                  <a:gd name="connsiteX4-529" fmla="*/ 128256 w 506666"/>
                  <a:gd name="connsiteY4-530" fmla="*/ 829461 h 830473"/>
                  <a:gd name="connsiteX0-531" fmla="*/ 128256 w 506666"/>
                  <a:gd name="connsiteY0-532" fmla="*/ 821565 h 822577"/>
                  <a:gd name="connsiteX1-533" fmla="*/ 0 w 506666"/>
                  <a:gd name="connsiteY1-534" fmla="*/ 0 h 822577"/>
                  <a:gd name="connsiteX2-535" fmla="*/ 506666 w 506666"/>
                  <a:gd name="connsiteY2-536" fmla="*/ 255115 h 822577"/>
                  <a:gd name="connsiteX3-537" fmla="*/ 331766 w 506666"/>
                  <a:gd name="connsiteY3-538" fmla="*/ 820785 h 822577"/>
                  <a:gd name="connsiteX4-539" fmla="*/ 128256 w 506666"/>
                  <a:gd name="connsiteY4-540" fmla="*/ 821565 h 822577"/>
                  <a:gd name="connsiteX0-541" fmla="*/ 128256 w 506666"/>
                  <a:gd name="connsiteY0-542" fmla="*/ 821565 h 822577"/>
                  <a:gd name="connsiteX1-543" fmla="*/ 0 w 506666"/>
                  <a:gd name="connsiteY1-544" fmla="*/ 0 h 822577"/>
                  <a:gd name="connsiteX2-545" fmla="*/ 506666 w 506666"/>
                  <a:gd name="connsiteY2-546" fmla="*/ 255115 h 822577"/>
                  <a:gd name="connsiteX3-547" fmla="*/ 331766 w 506666"/>
                  <a:gd name="connsiteY3-548" fmla="*/ 820785 h 822577"/>
                  <a:gd name="connsiteX4-549" fmla="*/ 128256 w 506666"/>
                  <a:gd name="connsiteY4-550" fmla="*/ 821565 h 822577"/>
                  <a:gd name="connsiteX0-551" fmla="*/ 128256 w 506666"/>
                  <a:gd name="connsiteY0-552" fmla="*/ 821565 h 822577"/>
                  <a:gd name="connsiteX1-553" fmla="*/ 0 w 506666"/>
                  <a:gd name="connsiteY1-554" fmla="*/ 0 h 822577"/>
                  <a:gd name="connsiteX2-555" fmla="*/ 506666 w 506666"/>
                  <a:gd name="connsiteY2-556" fmla="*/ 255115 h 822577"/>
                  <a:gd name="connsiteX3-557" fmla="*/ 331766 w 506666"/>
                  <a:gd name="connsiteY3-558" fmla="*/ 820785 h 822577"/>
                  <a:gd name="connsiteX4-559" fmla="*/ 128256 w 506666"/>
                  <a:gd name="connsiteY4-560" fmla="*/ 821565 h 822577"/>
                  <a:gd name="connsiteX0-561" fmla="*/ 135770 w 514180"/>
                  <a:gd name="connsiteY0-562" fmla="*/ 577341 h 578353"/>
                  <a:gd name="connsiteX1-563" fmla="*/ 0 w 514180"/>
                  <a:gd name="connsiteY1-564" fmla="*/ 0 h 578353"/>
                  <a:gd name="connsiteX2-565" fmla="*/ 514180 w 514180"/>
                  <a:gd name="connsiteY2-566" fmla="*/ 10891 h 578353"/>
                  <a:gd name="connsiteX3-567" fmla="*/ 339280 w 514180"/>
                  <a:gd name="connsiteY3-568" fmla="*/ 576561 h 578353"/>
                  <a:gd name="connsiteX4-569" fmla="*/ 135770 w 514180"/>
                  <a:gd name="connsiteY4-570" fmla="*/ 577341 h 578353"/>
                  <a:gd name="connsiteX0-571" fmla="*/ 135770 w 514180"/>
                  <a:gd name="connsiteY0-572" fmla="*/ 577341 h 578353"/>
                  <a:gd name="connsiteX1-573" fmla="*/ 0 w 514180"/>
                  <a:gd name="connsiteY1-574" fmla="*/ 0 h 578353"/>
                  <a:gd name="connsiteX2-575" fmla="*/ 514180 w 514180"/>
                  <a:gd name="connsiteY2-576" fmla="*/ 10891 h 578353"/>
                  <a:gd name="connsiteX3-577" fmla="*/ 339280 w 514180"/>
                  <a:gd name="connsiteY3-578" fmla="*/ 576561 h 578353"/>
                  <a:gd name="connsiteX4-579" fmla="*/ 135770 w 514180"/>
                  <a:gd name="connsiteY4-580" fmla="*/ 577341 h 578353"/>
                  <a:gd name="connsiteX0-581" fmla="*/ 135770 w 514180"/>
                  <a:gd name="connsiteY0-582" fmla="*/ 577341 h 578353"/>
                  <a:gd name="connsiteX1-583" fmla="*/ 0 w 514180"/>
                  <a:gd name="connsiteY1-584" fmla="*/ 0 h 578353"/>
                  <a:gd name="connsiteX2-585" fmla="*/ 514180 w 514180"/>
                  <a:gd name="connsiteY2-586" fmla="*/ 10891 h 578353"/>
                  <a:gd name="connsiteX3-587" fmla="*/ 339280 w 514180"/>
                  <a:gd name="connsiteY3-588" fmla="*/ 576561 h 578353"/>
                  <a:gd name="connsiteX4-589" fmla="*/ 135770 w 514180"/>
                  <a:gd name="connsiteY4-590" fmla="*/ 577341 h 578353"/>
                  <a:gd name="connsiteX0-591" fmla="*/ 135770 w 514180"/>
                  <a:gd name="connsiteY0-592" fmla="*/ 577341 h 577341"/>
                  <a:gd name="connsiteX1-593" fmla="*/ 0 w 514180"/>
                  <a:gd name="connsiteY1-594" fmla="*/ 0 h 577341"/>
                  <a:gd name="connsiteX2-595" fmla="*/ 514180 w 514180"/>
                  <a:gd name="connsiteY2-596" fmla="*/ 10891 h 577341"/>
                  <a:gd name="connsiteX3-597" fmla="*/ 404259 w 514180"/>
                  <a:gd name="connsiteY3-598" fmla="*/ 386400 h 577341"/>
                  <a:gd name="connsiteX4-599" fmla="*/ 135770 w 514180"/>
                  <a:gd name="connsiteY4-600" fmla="*/ 577341 h 577341"/>
                  <a:gd name="connsiteX0-601" fmla="*/ 100781 w 514180"/>
                  <a:gd name="connsiteY0-602" fmla="*/ 432218 h 432218"/>
                  <a:gd name="connsiteX1-603" fmla="*/ 0 w 514180"/>
                  <a:gd name="connsiteY1-604" fmla="*/ 0 h 432218"/>
                  <a:gd name="connsiteX2-605" fmla="*/ 514180 w 514180"/>
                  <a:gd name="connsiteY2-606" fmla="*/ 10891 h 432218"/>
                  <a:gd name="connsiteX3-607" fmla="*/ 404259 w 514180"/>
                  <a:gd name="connsiteY3-608" fmla="*/ 386400 h 432218"/>
                  <a:gd name="connsiteX4-609" fmla="*/ 100781 w 514180"/>
                  <a:gd name="connsiteY4-610" fmla="*/ 432218 h 432218"/>
                  <a:gd name="connsiteX0-611" fmla="*/ 100781 w 514180"/>
                  <a:gd name="connsiteY0-612" fmla="*/ 432218 h 432218"/>
                  <a:gd name="connsiteX1-613" fmla="*/ 0 w 514180"/>
                  <a:gd name="connsiteY1-614" fmla="*/ 0 h 432218"/>
                  <a:gd name="connsiteX2-615" fmla="*/ 514180 w 514180"/>
                  <a:gd name="connsiteY2-616" fmla="*/ 10891 h 432218"/>
                  <a:gd name="connsiteX3-617" fmla="*/ 404259 w 514180"/>
                  <a:gd name="connsiteY3-618" fmla="*/ 386400 h 432218"/>
                  <a:gd name="connsiteX4-619" fmla="*/ 100781 w 514180"/>
                  <a:gd name="connsiteY4-620" fmla="*/ 432218 h 432218"/>
                  <a:gd name="connsiteX0-621" fmla="*/ 100781 w 514180"/>
                  <a:gd name="connsiteY0-622" fmla="*/ 402193 h 402193"/>
                  <a:gd name="connsiteX1-623" fmla="*/ 0 w 514180"/>
                  <a:gd name="connsiteY1-624" fmla="*/ 0 h 402193"/>
                  <a:gd name="connsiteX2-625" fmla="*/ 514180 w 514180"/>
                  <a:gd name="connsiteY2-626" fmla="*/ 10891 h 402193"/>
                  <a:gd name="connsiteX3-627" fmla="*/ 404259 w 514180"/>
                  <a:gd name="connsiteY3-628" fmla="*/ 386400 h 402193"/>
                  <a:gd name="connsiteX4-629" fmla="*/ 100781 w 514180"/>
                  <a:gd name="connsiteY4-630" fmla="*/ 402193 h 40219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514180" h="402193">
                    <a:moveTo>
                      <a:pt x="100781" y="402193"/>
                    </a:moveTo>
                    <a:cubicBezTo>
                      <a:pt x="60584" y="194221"/>
                      <a:pt x="96631" y="442038"/>
                      <a:pt x="0" y="0"/>
                    </a:cubicBezTo>
                    <a:lnTo>
                      <a:pt x="514180" y="10891"/>
                    </a:lnTo>
                    <a:cubicBezTo>
                      <a:pt x="417353" y="348331"/>
                      <a:pt x="491637" y="89943"/>
                      <a:pt x="404259" y="386400"/>
                    </a:cubicBezTo>
                    <a:cubicBezTo>
                      <a:pt x="357814" y="390704"/>
                      <a:pt x="168880" y="400727"/>
                      <a:pt x="100781" y="402193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FFFFF">
                      <a:lumMod val="95000"/>
                      <a:alpha val="55000"/>
                    </a:srgbClr>
                  </a:gs>
                  <a:gs pos="100000">
                    <a:srgbClr val="FFFFFF">
                      <a:lumMod val="75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FFFFFF">
                    <a:lumMod val="75000"/>
                  </a:srgbClr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507" name="Freeform 506"/>
              <p:cNvSpPr/>
              <p:nvPr/>
            </p:nvSpPr>
            <p:spPr>
              <a:xfrm>
                <a:off x="3561391" y="5433960"/>
                <a:ext cx="573725" cy="1015589"/>
              </a:xfrm>
              <a:custGeom>
                <a:avLst/>
                <a:gdLst>
                  <a:gd name="connsiteX0" fmla="*/ 139870 w 1040633"/>
                  <a:gd name="connsiteY0" fmla="*/ 1191723 h 1219697"/>
                  <a:gd name="connsiteX1" fmla="*/ 0 w 1040633"/>
                  <a:gd name="connsiteY1" fmla="*/ 0 h 1219697"/>
                  <a:gd name="connsiteX2" fmla="*/ 1040633 w 1040633"/>
                  <a:gd name="connsiteY2" fmla="*/ 16785 h 1219697"/>
                  <a:gd name="connsiteX3" fmla="*/ 833625 w 1040633"/>
                  <a:gd name="connsiteY3" fmla="*/ 1219697 h 1219697"/>
                  <a:gd name="connsiteX4" fmla="*/ 139870 w 1040633"/>
                  <a:gd name="connsiteY4" fmla="*/ 1191723 h 1219697"/>
                  <a:gd name="connsiteX0-1" fmla="*/ 139870 w 1040633"/>
                  <a:gd name="connsiteY0-2" fmla="*/ 1191723 h 1219697"/>
                  <a:gd name="connsiteX1-3" fmla="*/ 0 w 1040633"/>
                  <a:gd name="connsiteY1-4" fmla="*/ 0 h 1219697"/>
                  <a:gd name="connsiteX2-5" fmla="*/ 1040633 w 1040633"/>
                  <a:gd name="connsiteY2-6" fmla="*/ 16785 h 1219697"/>
                  <a:gd name="connsiteX3-7" fmla="*/ 833625 w 1040633"/>
                  <a:gd name="connsiteY3-8" fmla="*/ 1219697 h 1219697"/>
                  <a:gd name="connsiteX4-9" fmla="*/ 139870 w 1040633"/>
                  <a:gd name="connsiteY4-10" fmla="*/ 1191723 h 1219697"/>
                  <a:gd name="connsiteX0-11" fmla="*/ 139870 w 1040633"/>
                  <a:gd name="connsiteY0-12" fmla="*/ 1191723 h 1219697"/>
                  <a:gd name="connsiteX1-13" fmla="*/ 0 w 1040633"/>
                  <a:gd name="connsiteY1-14" fmla="*/ 0 h 1219697"/>
                  <a:gd name="connsiteX2-15" fmla="*/ 1040633 w 1040633"/>
                  <a:gd name="connsiteY2-16" fmla="*/ 16785 h 1219697"/>
                  <a:gd name="connsiteX3-17" fmla="*/ 833625 w 1040633"/>
                  <a:gd name="connsiteY3-18" fmla="*/ 1219697 h 1219697"/>
                  <a:gd name="connsiteX4-19" fmla="*/ 139870 w 1040633"/>
                  <a:gd name="connsiteY4-20" fmla="*/ 1191723 h 1219697"/>
                  <a:gd name="connsiteX0-21" fmla="*/ 139870 w 1040633"/>
                  <a:gd name="connsiteY0-22" fmla="*/ 1191723 h 1219697"/>
                  <a:gd name="connsiteX1-23" fmla="*/ 0 w 1040633"/>
                  <a:gd name="connsiteY1-24" fmla="*/ 0 h 1219697"/>
                  <a:gd name="connsiteX2-25" fmla="*/ 1040633 w 1040633"/>
                  <a:gd name="connsiteY2-26" fmla="*/ 16785 h 1219697"/>
                  <a:gd name="connsiteX3-27" fmla="*/ 833625 w 1040633"/>
                  <a:gd name="connsiteY3-28" fmla="*/ 1219697 h 1219697"/>
                  <a:gd name="connsiteX4-29" fmla="*/ 139870 w 1040633"/>
                  <a:gd name="connsiteY4-30" fmla="*/ 1191723 h 1219697"/>
                  <a:gd name="connsiteX0-31" fmla="*/ 139870 w 1040633"/>
                  <a:gd name="connsiteY0-32" fmla="*/ 1191723 h 1219697"/>
                  <a:gd name="connsiteX1-33" fmla="*/ 0 w 1040633"/>
                  <a:gd name="connsiteY1-34" fmla="*/ 0 h 1219697"/>
                  <a:gd name="connsiteX2-35" fmla="*/ 1040633 w 1040633"/>
                  <a:gd name="connsiteY2-36" fmla="*/ 16785 h 1219697"/>
                  <a:gd name="connsiteX3-37" fmla="*/ 833625 w 1040633"/>
                  <a:gd name="connsiteY3-38" fmla="*/ 1219697 h 1219697"/>
                  <a:gd name="connsiteX4-39" fmla="*/ 139870 w 1040633"/>
                  <a:gd name="connsiteY4-40" fmla="*/ 1191723 h 1219697"/>
                  <a:gd name="connsiteX0-41" fmla="*/ 139870 w 1040633"/>
                  <a:gd name="connsiteY0-42" fmla="*/ 1191723 h 1219697"/>
                  <a:gd name="connsiteX1-43" fmla="*/ 0 w 1040633"/>
                  <a:gd name="connsiteY1-44" fmla="*/ 0 h 1219697"/>
                  <a:gd name="connsiteX2-45" fmla="*/ 1040633 w 1040633"/>
                  <a:gd name="connsiteY2-46" fmla="*/ 16785 h 1219697"/>
                  <a:gd name="connsiteX3-47" fmla="*/ 833625 w 1040633"/>
                  <a:gd name="connsiteY3-48" fmla="*/ 1219697 h 1219697"/>
                  <a:gd name="connsiteX4-49" fmla="*/ 418712 w 1040633"/>
                  <a:gd name="connsiteY4-50" fmla="*/ 1189324 h 1219697"/>
                  <a:gd name="connsiteX5" fmla="*/ 139870 w 1040633"/>
                  <a:gd name="connsiteY5" fmla="*/ 1191723 h 1219697"/>
                  <a:gd name="connsiteX0-51" fmla="*/ 139870 w 1040633"/>
                  <a:gd name="connsiteY0-52" fmla="*/ 1191723 h 1355926"/>
                  <a:gd name="connsiteX1-53" fmla="*/ 0 w 1040633"/>
                  <a:gd name="connsiteY1-54" fmla="*/ 0 h 1355926"/>
                  <a:gd name="connsiteX2-55" fmla="*/ 1040633 w 1040633"/>
                  <a:gd name="connsiteY2-56" fmla="*/ 16785 h 1355926"/>
                  <a:gd name="connsiteX3-57" fmla="*/ 833625 w 1040633"/>
                  <a:gd name="connsiteY3-58" fmla="*/ 1219697 h 1355926"/>
                  <a:gd name="connsiteX4-59" fmla="*/ 139870 w 1040633"/>
                  <a:gd name="connsiteY4-60" fmla="*/ 1191723 h 1355926"/>
                  <a:gd name="connsiteX0-61" fmla="*/ 139870 w 1040633"/>
                  <a:gd name="connsiteY0-62" fmla="*/ 1191723 h 1289901"/>
                  <a:gd name="connsiteX1-63" fmla="*/ 0 w 1040633"/>
                  <a:gd name="connsiteY1-64" fmla="*/ 0 h 1289901"/>
                  <a:gd name="connsiteX2-65" fmla="*/ 1040633 w 1040633"/>
                  <a:gd name="connsiteY2-66" fmla="*/ 16785 h 1289901"/>
                  <a:gd name="connsiteX3-67" fmla="*/ 833625 w 1040633"/>
                  <a:gd name="connsiteY3-68" fmla="*/ 1219697 h 1289901"/>
                  <a:gd name="connsiteX4-69" fmla="*/ 139870 w 1040633"/>
                  <a:gd name="connsiteY4-70" fmla="*/ 1191723 h 1289901"/>
                  <a:gd name="connsiteX0-71" fmla="*/ 139870 w 1040633"/>
                  <a:gd name="connsiteY0-72" fmla="*/ 1191723 h 1219697"/>
                  <a:gd name="connsiteX1-73" fmla="*/ 0 w 1040633"/>
                  <a:gd name="connsiteY1-74" fmla="*/ 0 h 1219697"/>
                  <a:gd name="connsiteX2-75" fmla="*/ 1040633 w 1040633"/>
                  <a:gd name="connsiteY2-76" fmla="*/ 16785 h 1219697"/>
                  <a:gd name="connsiteX3-77" fmla="*/ 833625 w 1040633"/>
                  <a:gd name="connsiteY3-78" fmla="*/ 1219697 h 1219697"/>
                  <a:gd name="connsiteX4-79" fmla="*/ 139870 w 1040633"/>
                  <a:gd name="connsiteY4-80" fmla="*/ 1191723 h 1219697"/>
                  <a:gd name="connsiteX0-81" fmla="*/ 139870 w 1040633"/>
                  <a:gd name="connsiteY0-82" fmla="*/ 1191723 h 1191723"/>
                  <a:gd name="connsiteX1-83" fmla="*/ 0 w 1040633"/>
                  <a:gd name="connsiteY1-84" fmla="*/ 0 h 1191723"/>
                  <a:gd name="connsiteX2-85" fmla="*/ 1040633 w 1040633"/>
                  <a:gd name="connsiteY2-86" fmla="*/ 16785 h 1191723"/>
                  <a:gd name="connsiteX3-87" fmla="*/ 671988 w 1040633"/>
                  <a:gd name="connsiteY3-88" fmla="*/ 1158121 h 1191723"/>
                  <a:gd name="connsiteX4-89" fmla="*/ 139870 w 1040633"/>
                  <a:gd name="connsiteY4-90" fmla="*/ 1191723 h 1191723"/>
                  <a:gd name="connsiteX0-91" fmla="*/ 363082 w 1040633"/>
                  <a:gd name="connsiteY0-92" fmla="*/ 1160935 h 1160935"/>
                  <a:gd name="connsiteX1-93" fmla="*/ 0 w 1040633"/>
                  <a:gd name="connsiteY1-94" fmla="*/ 0 h 1160935"/>
                  <a:gd name="connsiteX2-95" fmla="*/ 1040633 w 1040633"/>
                  <a:gd name="connsiteY2-96" fmla="*/ 16785 h 1160935"/>
                  <a:gd name="connsiteX3-97" fmla="*/ 671988 w 1040633"/>
                  <a:gd name="connsiteY3-98" fmla="*/ 1158121 h 1160935"/>
                  <a:gd name="connsiteX4-99" fmla="*/ 363082 w 1040633"/>
                  <a:gd name="connsiteY4-100" fmla="*/ 1160935 h 1160935"/>
                  <a:gd name="connsiteX0-101" fmla="*/ 363082 w 1040633"/>
                  <a:gd name="connsiteY0-102" fmla="*/ 1160935 h 1160935"/>
                  <a:gd name="connsiteX1-103" fmla="*/ 0 w 1040633"/>
                  <a:gd name="connsiteY1-104" fmla="*/ 0 h 1160935"/>
                  <a:gd name="connsiteX2-105" fmla="*/ 1040633 w 1040633"/>
                  <a:gd name="connsiteY2-106" fmla="*/ 16785 h 1160935"/>
                  <a:gd name="connsiteX3-107" fmla="*/ 671988 w 1040633"/>
                  <a:gd name="connsiteY3-108" fmla="*/ 1158121 h 1160935"/>
                  <a:gd name="connsiteX4-109" fmla="*/ 363082 w 1040633"/>
                  <a:gd name="connsiteY4-110" fmla="*/ 1160935 h 1160935"/>
                  <a:gd name="connsiteX0-111" fmla="*/ 363082 w 1040633"/>
                  <a:gd name="connsiteY0-112" fmla="*/ 1160935 h 1160935"/>
                  <a:gd name="connsiteX1-113" fmla="*/ 0 w 1040633"/>
                  <a:gd name="connsiteY1-114" fmla="*/ 0 h 1160935"/>
                  <a:gd name="connsiteX2-115" fmla="*/ 1040633 w 1040633"/>
                  <a:gd name="connsiteY2-116" fmla="*/ 16785 h 1160935"/>
                  <a:gd name="connsiteX3-117" fmla="*/ 671988 w 1040633"/>
                  <a:gd name="connsiteY3-118" fmla="*/ 1158121 h 1160935"/>
                  <a:gd name="connsiteX4-119" fmla="*/ 363082 w 1040633"/>
                  <a:gd name="connsiteY4-120" fmla="*/ 1160935 h 1160935"/>
                  <a:gd name="connsiteX0-121" fmla="*/ 363082 w 1040633"/>
                  <a:gd name="connsiteY0-122" fmla="*/ 1160935 h 1160935"/>
                  <a:gd name="connsiteX1-123" fmla="*/ 0 w 1040633"/>
                  <a:gd name="connsiteY1-124" fmla="*/ 0 h 1160935"/>
                  <a:gd name="connsiteX2-125" fmla="*/ 1040633 w 1040633"/>
                  <a:gd name="connsiteY2-126" fmla="*/ 16785 h 1160935"/>
                  <a:gd name="connsiteX3-127" fmla="*/ 671988 w 1040633"/>
                  <a:gd name="connsiteY3-128" fmla="*/ 1158121 h 1160935"/>
                  <a:gd name="connsiteX4-129" fmla="*/ 363082 w 1040633"/>
                  <a:gd name="connsiteY4-130" fmla="*/ 1160935 h 1160935"/>
                  <a:gd name="connsiteX0-131" fmla="*/ 363082 w 1040633"/>
                  <a:gd name="connsiteY0-132" fmla="*/ 1160935 h 1160935"/>
                  <a:gd name="connsiteX1-133" fmla="*/ 0 w 1040633"/>
                  <a:gd name="connsiteY1-134" fmla="*/ 0 h 1160935"/>
                  <a:gd name="connsiteX2-135" fmla="*/ 1040633 w 1040633"/>
                  <a:gd name="connsiteY2-136" fmla="*/ 16785 h 1160935"/>
                  <a:gd name="connsiteX3-137" fmla="*/ 671988 w 1040633"/>
                  <a:gd name="connsiteY3-138" fmla="*/ 1158121 h 1160935"/>
                  <a:gd name="connsiteX4-139" fmla="*/ 363082 w 1040633"/>
                  <a:gd name="connsiteY4-140" fmla="*/ 1160935 h 1160935"/>
                  <a:gd name="connsiteX0-141" fmla="*/ 363082 w 1040633"/>
                  <a:gd name="connsiteY0-142" fmla="*/ 1160935 h 1160935"/>
                  <a:gd name="connsiteX1-143" fmla="*/ 0 w 1040633"/>
                  <a:gd name="connsiteY1-144" fmla="*/ 0 h 1160935"/>
                  <a:gd name="connsiteX2-145" fmla="*/ 1040633 w 1040633"/>
                  <a:gd name="connsiteY2-146" fmla="*/ 16785 h 1160935"/>
                  <a:gd name="connsiteX3-147" fmla="*/ 671988 w 1040633"/>
                  <a:gd name="connsiteY3-148" fmla="*/ 1158121 h 1160935"/>
                  <a:gd name="connsiteX4-149" fmla="*/ 363082 w 1040633"/>
                  <a:gd name="connsiteY4-150" fmla="*/ 1160935 h 1160935"/>
                  <a:gd name="connsiteX0-151" fmla="*/ 363082 w 1040633"/>
                  <a:gd name="connsiteY0-152" fmla="*/ 1160935 h 1160935"/>
                  <a:gd name="connsiteX1-153" fmla="*/ 0 w 1040633"/>
                  <a:gd name="connsiteY1-154" fmla="*/ 0 h 1160935"/>
                  <a:gd name="connsiteX2-155" fmla="*/ 1040633 w 1040633"/>
                  <a:gd name="connsiteY2-156" fmla="*/ 16785 h 1160935"/>
                  <a:gd name="connsiteX3-157" fmla="*/ 671988 w 1040633"/>
                  <a:gd name="connsiteY3-158" fmla="*/ 1158121 h 1160935"/>
                  <a:gd name="connsiteX4-159" fmla="*/ 363082 w 1040633"/>
                  <a:gd name="connsiteY4-160" fmla="*/ 1160935 h 1160935"/>
                  <a:gd name="connsiteX0-161" fmla="*/ 363082 w 778664"/>
                  <a:gd name="connsiteY0-162" fmla="*/ 1160935 h 1160935"/>
                  <a:gd name="connsiteX1-163" fmla="*/ 0 w 778664"/>
                  <a:gd name="connsiteY1-164" fmla="*/ 0 h 1160935"/>
                  <a:gd name="connsiteX2-165" fmla="*/ 778664 w 778664"/>
                  <a:gd name="connsiteY2-166" fmla="*/ 130682 h 1160935"/>
                  <a:gd name="connsiteX3-167" fmla="*/ 671988 w 778664"/>
                  <a:gd name="connsiteY3-168" fmla="*/ 1158121 h 1160935"/>
                  <a:gd name="connsiteX4-169" fmla="*/ 363082 w 778664"/>
                  <a:gd name="connsiteY4-170" fmla="*/ 1160935 h 1160935"/>
                  <a:gd name="connsiteX0-171" fmla="*/ 363082 w 778664"/>
                  <a:gd name="connsiteY0-172" fmla="*/ 1160935 h 1160935"/>
                  <a:gd name="connsiteX1-173" fmla="*/ 0 w 778664"/>
                  <a:gd name="connsiteY1-174" fmla="*/ 0 h 1160935"/>
                  <a:gd name="connsiteX2-175" fmla="*/ 778664 w 778664"/>
                  <a:gd name="connsiteY2-176" fmla="*/ 130682 h 1160935"/>
                  <a:gd name="connsiteX3-177" fmla="*/ 694768 w 778664"/>
                  <a:gd name="connsiteY3-178" fmla="*/ 1112562 h 1160935"/>
                  <a:gd name="connsiteX4-179" fmla="*/ 363082 w 778664"/>
                  <a:gd name="connsiteY4-180" fmla="*/ 1160935 h 1160935"/>
                  <a:gd name="connsiteX0-181" fmla="*/ 363082 w 778664"/>
                  <a:gd name="connsiteY0-182" fmla="*/ 1160935 h 1160935"/>
                  <a:gd name="connsiteX1-183" fmla="*/ 0 w 778664"/>
                  <a:gd name="connsiteY1-184" fmla="*/ 0 h 1160935"/>
                  <a:gd name="connsiteX2-185" fmla="*/ 778664 w 778664"/>
                  <a:gd name="connsiteY2-186" fmla="*/ 130682 h 1160935"/>
                  <a:gd name="connsiteX3-187" fmla="*/ 694768 w 778664"/>
                  <a:gd name="connsiteY3-188" fmla="*/ 1112562 h 1160935"/>
                  <a:gd name="connsiteX4-189" fmla="*/ 363082 w 778664"/>
                  <a:gd name="connsiteY4-190" fmla="*/ 1160935 h 1160935"/>
                  <a:gd name="connsiteX0-191" fmla="*/ 397252 w 778664"/>
                  <a:gd name="connsiteY0-192" fmla="*/ 1103987 h 1112562"/>
                  <a:gd name="connsiteX1-193" fmla="*/ 0 w 778664"/>
                  <a:gd name="connsiteY1-194" fmla="*/ 0 h 1112562"/>
                  <a:gd name="connsiteX2-195" fmla="*/ 778664 w 778664"/>
                  <a:gd name="connsiteY2-196" fmla="*/ 130682 h 1112562"/>
                  <a:gd name="connsiteX3-197" fmla="*/ 694768 w 778664"/>
                  <a:gd name="connsiteY3-198" fmla="*/ 1112562 h 1112562"/>
                  <a:gd name="connsiteX4-199" fmla="*/ 397252 w 778664"/>
                  <a:gd name="connsiteY4-200" fmla="*/ 1103987 h 1112562"/>
                  <a:gd name="connsiteX0-201" fmla="*/ 397252 w 778664"/>
                  <a:gd name="connsiteY0-202" fmla="*/ 1103987 h 1112562"/>
                  <a:gd name="connsiteX1-203" fmla="*/ 0 w 778664"/>
                  <a:gd name="connsiteY1-204" fmla="*/ 0 h 1112562"/>
                  <a:gd name="connsiteX2-205" fmla="*/ 778664 w 778664"/>
                  <a:gd name="connsiteY2-206" fmla="*/ 130682 h 1112562"/>
                  <a:gd name="connsiteX3-207" fmla="*/ 694768 w 778664"/>
                  <a:gd name="connsiteY3-208" fmla="*/ 1112562 h 1112562"/>
                  <a:gd name="connsiteX4-209" fmla="*/ 397252 w 778664"/>
                  <a:gd name="connsiteY4-210" fmla="*/ 1103987 h 1112562"/>
                  <a:gd name="connsiteX0-211" fmla="*/ 397252 w 778664"/>
                  <a:gd name="connsiteY0-212" fmla="*/ 1103987 h 1112562"/>
                  <a:gd name="connsiteX1-213" fmla="*/ 0 w 778664"/>
                  <a:gd name="connsiteY1-214" fmla="*/ 0 h 1112562"/>
                  <a:gd name="connsiteX2-215" fmla="*/ 778664 w 778664"/>
                  <a:gd name="connsiteY2-216" fmla="*/ 130682 h 1112562"/>
                  <a:gd name="connsiteX3-217" fmla="*/ 694768 w 778664"/>
                  <a:gd name="connsiteY3-218" fmla="*/ 1112562 h 1112562"/>
                  <a:gd name="connsiteX4-219" fmla="*/ 397252 w 778664"/>
                  <a:gd name="connsiteY4-220" fmla="*/ 1103987 h 1112562"/>
                  <a:gd name="connsiteX0-221" fmla="*/ 123893 w 505305"/>
                  <a:gd name="connsiteY0-222" fmla="*/ 973305 h 981880"/>
                  <a:gd name="connsiteX1-223" fmla="*/ 0 w 505305"/>
                  <a:gd name="connsiteY1-224" fmla="*/ 28773 h 981880"/>
                  <a:gd name="connsiteX2-225" fmla="*/ 505305 w 505305"/>
                  <a:gd name="connsiteY2-226" fmla="*/ 0 h 981880"/>
                  <a:gd name="connsiteX3-227" fmla="*/ 421409 w 505305"/>
                  <a:gd name="connsiteY3-228" fmla="*/ 981880 h 981880"/>
                  <a:gd name="connsiteX4-229" fmla="*/ 123893 w 505305"/>
                  <a:gd name="connsiteY4-230" fmla="*/ 973305 h 981880"/>
                  <a:gd name="connsiteX0-231" fmla="*/ 123893 w 505305"/>
                  <a:gd name="connsiteY0-232" fmla="*/ 973305 h 981880"/>
                  <a:gd name="connsiteX1-233" fmla="*/ 0 w 505305"/>
                  <a:gd name="connsiteY1-234" fmla="*/ 28773 h 981880"/>
                  <a:gd name="connsiteX2-235" fmla="*/ 505305 w 505305"/>
                  <a:gd name="connsiteY2-236" fmla="*/ 0 h 981880"/>
                  <a:gd name="connsiteX3-237" fmla="*/ 421409 w 505305"/>
                  <a:gd name="connsiteY3-238" fmla="*/ 981880 h 981880"/>
                  <a:gd name="connsiteX4-239" fmla="*/ 123893 w 505305"/>
                  <a:gd name="connsiteY4-240" fmla="*/ 973305 h 981880"/>
                  <a:gd name="connsiteX0-241" fmla="*/ 123893 w 505305"/>
                  <a:gd name="connsiteY0-242" fmla="*/ 973305 h 981880"/>
                  <a:gd name="connsiteX1-243" fmla="*/ 0 w 505305"/>
                  <a:gd name="connsiteY1-244" fmla="*/ 28773 h 981880"/>
                  <a:gd name="connsiteX2-245" fmla="*/ 505305 w 505305"/>
                  <a:gd name="connsiteY2-246" fmla="*/ 0 h 981880"/>
                  <a:gd name="connsiteX3-247" fmla="*/ 421409 w 505305"/>
                  <a:gd name="connsiteY3-248" fmla="*/ 981880 h 981880"/>
                  <a:gd name="connsiteX4-249" fmla="*/ 123893 w 505305"/>
                  <a:gd name="connsiteY4-250" fmla="*/ 973305 h 981880"/>
                  <a:gd name="connsiteX0-251" fmla="*/ 123893 w 505305"/>
                  <a:gd name="connsiteY0-252" fmla="*/ 973305 h 981880"/>
                  <a:gd name="connsiteX1-253" fmla="*/ 0 w 505305"/>
                  <a:gd name="connsiteY1-254" fmla="*/ 28773 h 981880"/>
                  <a:gd name="connsiteX2-255" fmla="*/ 505305 w 505305"/>
                  <a:gd name="connsiteY2-256" fmla="*/ 0 h 981880"/>
                  <a:gd name="connsiteX3-257" fmla="*/ 421409 w 505305"/>
                  <a:gd name="connsiteY3-258" fmla="*/ 981880 h 981880"/>
                  <a:gd name="connsiteX4-259" fmla="*/ 123893 w 505305"/>
                  <a:gd name="connsiteY4-260" fmla="*/ 973305 h 981880"/>
                  <a:gd name="connsiteX0-261" fmla="*/ 118198 w 499610"/>
                  <a:gd name="connsiteY0-262" fmla="*/ 973305 h 981880"/>
                  <a:gd name="connsiteX1-263" fmla="*/ 0 w 499610"/>
                  <a:gd name="connsiteY1-264" fmla="*/ 11688 h 981880"/>
                  <a:gd name="connsiteX2-265" fmla="*/ 499610 w 499610"/>
                  <a:gd name="connsiteY2-266" fmla="*/ 0 h 981880"/>
                  <a:gd name="connsiteX3-267" fmla="*/ 415714 w 499610"/>
                  <a:gd name="connsiteY3-268" fmla="*/ 981880 h 981880"/>
                  <a:gd name="connsiteX4-269" fmla="*/ 118198 w 499610"/>
                  <a:gd name="connsiteY4-270" fmla="*/ 973305 h 981880"/>
                  <a:gd name="connsiteX0-271" fmla="*/ 118198 w 499610"/>
                  <a:gd name="connsiteY0-272" fmla="*/ 973305 h 981880"/>
                  <a:gd name="connsiteX1-273" fmla="*/ 0 w 499610"/>
                  <a:gd name="connsiteY1-274" fmla="*/ 11688 h 981880"/>
                  <a:gd name="connsiteX2-275" fmla="*/ 499610 w 499610"/>
                  <a:gd name="connsiteY2-276" fmla="*/ 0 h 981880"/>
                  <a:gd name="connsiteX3-277" fmla="*/ 415714 w 499610"/>
                  <a:gd name="connsiteY3-278" fmla="*/ 981880 h 981880"/>
                  <a:gd name="connsiteX4-279" fmla="*/ 118198 w 499610"/>
                  <a:gd name="connsiteY4-280" fmla="*/ 973305 h 981880"/>
                  <a:gd name="connsiteX0-281" fmla="*/ 118198 w 499610"/>
                  <a:gd name="connsiteY0-282" fmla="*/ 973305 h 981880"/>
                  <a:gd name="connsiteX1-283" fmla="*/ 0 w 499610"/>
                  <a:gd name="connsiteY1-284" fmla="*/ 11688 h 981880"/>
                  <a:gd name="connsiteX2-285" fmla="*/ 499610 w 499610"/>
                  <a:gd name="connsiteY2-286" fmla="*/ 0 h 981880"/>
                  <a:gd name="connsiteX3-287" fmla="*/ 415714 w 499610"/>
                  <a:gd name="connsiteY3-288" fmla="*/ 981880 h 981880"/>
                  <a:gd name="connsiteX4-289" fmla="*/ 118198 w 499610"/>
                  <a:gd name="connsiteY4-290" fmla="*/ 973305 h 981880"/>
                  <a:gd name="connsiteX0-291" fmla="*/ 118198 w 499610"/>
                  <a:gd name="connsiteY0-292" fmla="*/ 973305 h 981880"/>
                  <a:gd name="connsiteX1-293" fmla="*/ 0 w 499610"/>
                  <a:gd name="connsiteY1-294" fmla="*/ 11688 h 981880"/>
                  <a:gd name="connsiteX2-295" fmla="*/ 499610 w 499610"/>
                  <a:gd name="connsiteY2-296" fmla="*/ 0 h 981880"/>
                  <a:gd name="connsiteX3-297" fmla="*/ 415714 w 499610"/>
                  <a:gd name="connsiteY3-298" fmla="*/ 981880 h 981880"/>
                  <a:gd name="connsiteX4-299" fmla="*/ 118198 w 499610"/>
                  <a:gd name="connsiteY4-300" fmla="*/ 973305 h 981880"/>
                  <a:gd name="connsiteX0-301" fmla="*/ 118198 w 499610"/>
                  <a:gd name="connsiteY0-302" fmla="*/ 973305 h 981880"/>
                  <a:gd name="connsiteX1-303" fmla="*/ 0 w 499610"/>
                  <a:gd name="connsiteY1-304" fmla="*/ 11688 h 981880"/>
                  <a:gd name="connsiteX2-305" fmla="*/ 499610 w 499610"/>
                  <a:gd name="connsiteY2-306" fmla="*/ 0 h 981880"/>
                  <a:gd name="connsiteX3-307" fmla="*/ 415714 w 499610"/>
                  <a:gd name="connsiteY3-308" fmla="*/ 981880 h 981880"/>
                  <a:gd name="connsiteX4-309" fmla="*/ 118198 w 499610"/>
                  <a:gd name="connsiteY4-310" fmla="*/ 973305 h 981880"/>
                  <a:gd name="connsiteX0-311" fmla="*/ 118198 w 499610"/>
                  <a:gd name="connsiteY0-312" fmla="*/ 973305 h 976186"/>
                  <a:gd name="connsiteX1-313" fmla="*/ 0 w 499610"/>
                  <a:gd name="connsiteY1-314" fmla="*/ 11688 h 976186"/>
                  <a:gd name="connsiteX2-315" fmla="*/ 499610 w 499610"/>
                  <a:gd name="connsiteY2-316" fmla="*/ 0 h 976186"/>
                  <a:gd name="connsiteX3-317" fmla="*/ 273339 w 499610"/>
                  <a:gd name="connsiteY3-318" fmla="*/ 976186 h 976186"/>
                  <a:gd name="connsiteX4-319" fmla="*/ 118198 w 499610"/>
                  <a:gd name="connsiteY4-320" fmla="*/ 973305 h 976186"/>
                  <a:gd name="connsiteX0-321" fmla="*/ 118198 w 499610"/>
                  <a:gd name="connsiteY0-322" fmla="*/ 973305 h 976186"/>
                  <a:gd name="connsiteX1-323" fmla="*/ 0 w 499610"/>
                  <a:gd name="connsiteY1-324" fmla="*/ 11688 h 976186"/>
                  <a:gd name="connsiteX2-325" fmla="*/ 499610 w 499610"/>
                  <a:gd name="connsiteY2-326" fmla="*/ 0 h 976186"/>
                  <a:gd name="connsiteX3-327" fmla="*/ 273339 w 499610"/>
                  <a:gd name="connsiteY3-328" fmla="*/ 976186 h 976186"/>
                  <a:gd name="connsiteX4-329" fmla="*/ 118198 w 499610"/>
                  <a:gd name="connsiteY4-330" fmla="*/ 973305 h 976186"/>
                  <a:gd name="connsiteX0-331" fmla="*/ 197928 w 499610"/>
                  <a:gd name="connsiteY0-332" fmla="*/ 973305 h 976186"/>
                  <a:gd name="connsiteX1-333" fmla="*/ 0 w 499610"/>
                  <a:gd name="connsiteY1-334" fmla="*/ 11688 h 976186"/>
                  <a:gd name="connsiteX2-335" fmla="*/ 499610 w 499610"/>
                  <a:gd name="connsiteY2-336" fmla="*/ 0 h 976186"/>
                  <a:gd name="connsiteX3-337" fmla="*/ 273339 w 499610"/>
                  <a:gd name="connsiteY3-338" fmla="*/ 976186 h 976186"/>
                  <a:gd name="connsiteX4-339" fmla="*/ 197928 w 499610"/>
                  <a:gd name="connsiteY4-340" fmla="*/ 973305 h 976186"/>
                  <a:gd name="connsiteX0-341" fmla="*/ 197928 w 499610"/>
                  <a:gd name="connsiteY0-342" fmla="*/ 973305 h 976186"/>
                  <a:gd name="connsiteX1-343" fmla="*/ 0 w 499610"/>
                  <a:gd name="connsiteY1-344" fmla="*/ 11688 h 976186"/>
                  <a:gd name="connsiteX2-345" fmla="*/ 499610 w 499610"/>
                  <a:gd name="connsiteY2-346" fmla="*/ 0 h 976186"/>
                  <a:gd name="connsiteX3-347" fmla="*/ 273339 w 499610"/>
                  <a:gd name="connsiteY3-348" fmla="*/ 976186 h 976186"/>
                  <a:gd name="connsiteX4-349" fmla="*/ 197928 w 499610"/>
                  <a:gd name="connsiteY4-350" fmla="*/ 973305 h 976186"/>
                  <a:gd name="connsiteX0-351" fmla="*/ 197928 w 499610"/>
                  <a:gd name="connsiteY0-352" fmla="*/ 973305 h 976186"/>
                  <a:gd name="connsiteX1-353" fmla="*/ 0 w 499610"/>
                  <a:gd name="connsiteY1-354" fmla="*/ 11688 h 976186"/>
                  <a:gd name="connsiteX2-355" fmla="*/ 499610 w 499610"/>
                  <a:gd name="connsiteY2-356" fmla="*/ 0 h 976186"/>
                  <a:gd name="connsiteX3-357" fmla="*/ 273339 w 499610"/>
                  <a:gd name="connsiteY3-358" fmla="*/ 976186 h 976186"/>
                  <a:gd name="connsiteX4-359" fmla="*/ 197928 w 499610"/>
                  <a:gd name="connsiteY4-360" fmla="*/ 973305 h 976186"/>
                  <a:gd name="connsiteX0-361" fmla="*/ 197928 w 499610"/>
                  <a:gd name="connsiteY0-362" fmla="*/ 973305 h 976186"/>
                  <a:gd name="connsiteX1-363" fmla="*/ 0 w 499610"/>
                  <a:gd name="connsiteY1-364" fmla="*/ 11688 h 976186"/>
                  <a:gd name="connsiteX2-365" fmla="*/ 499610 w 499610"/>
                  <a:gd name="connsiteY2-366" fmla="*/ 0 h 976186"/>
                  <a:gd name="connsiteX3-367" fmla="*/ 273339 w 499610"/>
                  <a:gd name="connsiteY3-368" fmla="*/ 976186 h 976186"/>
                  <a:gd name="connsiteX4-369" fmla="*/ 197928 w 499610"/>
                  <a:gd name="connsiteY4-370" fmla="*/ 973305 h 976186"/>
                  <a:gd name="connsiteX0-371" fmla="*/ 197928 w 621064"/>
                  <a:gd name="connsiteY0-372" fmla="*/ 973305 h 973305"/>
                  <a:gd name="connsiteX1-373" fmla="*/ 0 w 621064"/>
                  <a:gd name="connsiteY1-374" fmla="*/ 11688 h 973305"/>
                  <a:gd name="connsiteX2-375" fmla="*/ 499610 w 621064"/>
                  <a:gd name="connsiteY2-376" fmla="*/ 0 h 973305"/>
                  <a:gd name="connsiteX3-377" fmla="*/ 558839 w 621064"/>
                  <a:gd name="connsiteY3-378" fmla="*/ 754682 h 973305"/>
                  <a:gd name="connsiteX4-379" fmla="*/ 197928 w 621064"/>
                  <a:gd name="connsiteY4-380" fmla="*/ 973305 h 973305"/>
                  <a:gd name="connsiteX0-381" fmla="*/ 197928 w 558839"/>
                  <a:gd name="connsiteY0-382" fmla="*/ 973305 h 973305"/>
                  <a:gd name="connsiteX1-383" fmla="*/ 0 w 558839"/>
                  <a:gd name="connsiteY1-384" fmla="*/ 11688 h 973305"/>
                  <a:gd name="connsiteX2-385" fmla="*/ 499610 w 558839"/>
                  <a:gd name="connsiteY2-386" fmla="*/ 0 h 973305"/>
                  <a:gd name="connsiteX3-387" fmla="*/ 558839 w 558839"/>
                  <a:gd name="connsiteY3-388" fmla="*/ 754682 h 973305"/>
                  <a:gd name="connsiteX4-389" fmla="*/ 197928 w 558839"/>
                  <a:gd name="connsiteY4-390" fmla="*/ 973305 h 973305"/>
                  <a:gd name="connsiteX0-391" fmla="*/ 197928 w 558839"/>
                  <a:gd name="connsiteY0-392" fmla="*/ 973305 h 973305"/>
                  <a:gd name="connsiteX1-393" fmla="*/ 0 w 558839"/>
                  <a:gd name="connsiteY1-394" fmla="*/ 11688 h 973305"/>
                  <a:gd name="connsiteX2-395" fmla="*/ 499610 w 558839"/>
                  <a:gd name="connsiteY2-396" fmla="*/ 0 h 973305"/>
                  <a:gd name="connsiteX3-397" fmla="*/ 558839 w 558839"/>
                  <a:gd name="connsiteY3-398" fmla="*/ 754682 h 973305"/>
                  <a:gd name="connsiteX4-399" fmla="*/ 197928 w 558839"/>
                  <a:gd name="connsiteY4-400" fmla="*/ 973305 h 973305"/>
                  <a:gd name="connsiteX0-401" fmla="*/ 370213 w 558839"/>
                  <a:gd name="connsiteY0-402" fmla="*/ 796102 h 796102"/>
                  <a:gd name="connsiteX1-403" fmla="*/ 0 w 558839"/>
                  <a:gd name="connsiteY1-404" fmla="*/ 11688 h 796102"/>
                  <a:gd name="connsiteX2-405" fmla="*/ 499610 w 558839"/>
                  <a:gd name="connsiteY2-406" fmla="*/ 0 h 796102"/>
                  <a:gd name="connsiteX3-407" fmla="*/ 558839 w 558839"/>
                  <a:gd name="connsiteY3-408" fmla="*/ 754682 h 796102"/>
                  <a:gd name="connsiteX4-409" fmla="*/ 370213 w 558839"/>
                  <a:gd name="connsiteY4-410" fmla="*/ 796102 h 796102"/>
                  <a:gd name="connsiteX0-411" fmla="*/ 370213 w 558839"/>
                  <a:gd name="connsiteY0-412" fmla="*/ 796102 h 796102"/>
                  <a:gd name="connsiteX1-413" fmla="*/ 0 w 558839"/>
                  <a:gd name="connsiteY1-414" fmla="*/ 11688 h 796102"/>
                  <a:gd name="connsiteX2-415" fmla="*/ 499610 w 558839"/>
                  <a:gd name="connsiteY2-416" fmla="*/ 0 h 796102"/>
                  <a:gd name="connsiteX3-417" fmla="*/ 558839 w 558839"/>
                  <a:gd name="connsiteY3-418" fmla="*/ 754682 h 796102"/>
                  <a:gd name="connsiteX4-419" fmla="*/ 370213 w 558839"/>
                  <a:gd name="connsiteY4-420" fmla="*/ 796102 h 796102"/>
                  <a:gd name="connsiteX0-421" fmla="*/ 370213 w 558839"/>
                  <a:gd name="connsiteY0-422" fmla="*/ 796102 h 796102"/>
                  <a:gd name="connsiteX1-423" fmla="*/ 0 w 558839"/>
                  <a:gd name="connsiteY1-424" fmla="*/ 11688 h 796102"/>
                  <a:gd name="connsiteX2-425" fmla="*/ 499610 w 558839"/>
                  <a:gd name="connsiteY2-426" fmla="*/ 0 h 796102"/>
                  <a:gd name="connsiteX3-427" fmla="*/ 558839 w 558839"/>
                  <a:gd name="connsiteY3-428" fmla="*/ 754682 h 796102"/>
                  <a:gd name="connsiteX4-429" fmla="*/ 370213 w 558839"/>
                  <a:gd name="connsiteY4-430" fmla="*/ 796102 h 796102"/>
                  <a:gd name="connsiteX0-431" fmla="*/ 370213 w 558839"/>
                  <a:gd name="connsiteY0-432" fmla="*/ 1315828 h 1315828"/>
                  <a:gd name="connsiteX1-433" fmla="*/ 0 w 558839"/>
                  <a:gd name="connsiteY1-434" fmla="*/ 531414 h 1315828"/>
                  <a:gd name="connsiteX2-435" fmla="*/ 506930 w 558839"/>
                  <a:gd name="connsiteY2-436" fmla="*/ 0 h 1315828"/>
                  <a:gd name="connsiteX3-437" fmla="*/ 558839 w 558839"/>
                  <a:gd name="connsiteY3-438" fmla="*/ 1274408 h 1315828"/>
                  <a:gd name="connsiteX4-439" fmla="*/ 370213 w 558839"/>
                  <a:gd name="connsiteY4-440" fmla="*/ 1315828 h 1315828"/>
                  <a:gd name="connsiteX0-441" fmla="*/ 384853 w 573479"/>
                  <a:gd name="connsiteY0-442" fmla="*/ 1326654 h 1326654"/>
                  <a:gd name="connsiteX1-443" fmla="*/ 0 w 573479"/>
                  <a:gd name="connsiteY1-444" fmla="*/ 554 h 1326654"/>
                  <a:gd name="connsiteX2-445" fmla="*/ 521570 w 573479"/>
                  <a:gd name="connsiteY2-446" fmla="*/ 10826 h 1326654"/>
                  <a:gd name="connsiteX3-447" fmla="*/ 573479 w 573479"/>
                  <a:gd name="connsiteY3-448" fmla="*/ 1285234 h 1326654"/>
                  <a:gd name="connsiteX4-449" fmla="*/ 384853 w 573479"/>
                  <a:gd name="connsiteY4-450" fmla="*/ 1326654 h 1326654"/>
                  <a:gd name="connsiteX0-451" fmla="*/ 384853 w 573479"/>
                  <a:gd name="connsiteY0-452" fmla="*/ 1326654 h 1326654"/>
                  <a:gd name="connsiteX1-453" fmla="*/ 0 w 573479"/>
                  <a:gd name="connsiteY1-454" fmla="*/ 554 h 1326654"/>
                  <a:gd name="connsiteX2-455" fmla="*/ 521570 w 573479"/>
                  <a:gd name="connsiteY2-456" fmla="*/ 10826 h 1326654"/>
                  <a:gd name="connsiteX3-457" fmla="*/ 573479 w 573479"/>
                  <a:gd name="connsiteY3-458" fmla="*/ 1285234 h 1326654"/>
                  <a:gd name="connsiteX4-459" fmla="*/ 384853 w 573479"/>
                  <a:gd name="connsiteY4-460" fmla="*/ 1326654 h 1326654"/>
                  <a:gd name="connsiteX0-461" fmla="*/ 384853 w 573479"/>
                  <a:gd name="connsiteY0-462" fmla="*/ 1326654 h 1326654"/>
                  <a:gd name="connsiteX1-463" fmla="*/ 0 w 573479"/>
                  <a:gd name="connsiteY1-464" fmla="*/ 554 h 1326654"/>
                  <a:gd name="connsiteX2-465" fmla="*/ 521570 w 573479"/>
                  <a:gd name="connsiteY2-466" fmla="*/ 10826 h 1326654"/>
                  <a:gd name="connsiteX3-467" fmla="*/ 573479 w 573479"/>
                  <a:gd name="connsiteY3-468" fmla="*/ 1285234 h 1326654"/>
                  <a:gd name="connsiteX4-469" fmla="*/ 384853 w 573479"/>
                  <a:gd name="connsiteY4-470" fmla="*/ 1326654 h 1326654"/>
                  <a:gd name="connsiteX0-471" fmla="*/ 384853 w 573479"/>
                  <a:gd name="connsiteY0-472" fmla="*/ 1326654 h 1326654"/>
                  <a:gd name="connsiteX1-473" fmla="*/ 0 w 573479"/>
                  <a:gd name="connsiteY1-474" fmla="*/ 554 h 1326654"/>
                  <a:gd name="connsiteX2-475" fmla="*/ 521570 w 573479"/>
                  <a:gd name="connsiteY2-476" fmla="*/ 10826 h 1326654"/>
                  <a:gd name="connsiteX3-477" fmla="*/ 573479 w 573479"/>
                  <a:gd name="connsiteY3-478" fmla="*/ 1285234 h 1326654"/>
                  <a:gd name="connsiteX4-479" fmla="*/ 384853 w 573479"/>
                  <a:gd name="connsiteY4-480" fmla="*/ 1326654 h 1326654"/>
                  <a:gd name="connsiteX0-481" fmla="*/ 384853 w 573479"/>
                  <a:gd name="connsiteY0-482" fmla="*/ 1326654 h 1326654"/>
                  <a:gd name="connsiteX1-483" fmla="*/ 0 w 573479"/>
                  <a:gd name="connsiteY1-484" fmla="*/ 554 h 1326654"/>
                  <a:gd name="connsiteX2-485" fmla="*/ 521570 w 573479"/>
                  <a:gd name="connsiteY2-486" fmla="*/ 10826 h 1326654"/>
                  <a:gd name="connsiteX3-487" fmla="*/ 573479 w 573479"/>
                  <a:gd name="connsiteY3-488" fmla="*/ 1285234 h 1326654"/>
                  <a:gd name="connsiteX4-489" fmla="*/ 384853 w 573479"/>
                  <a:gd name="connsiteY4-490" fmla="*/ 1326654 h 1326654"/>
                  <a:gd name="connsiteX0-491" fmla="*/ 384853 w 573479"/>
                  <a:gd name="connsiteY0-492" fmla="*/ 1326654 h 1326654"/>
                  <a:gd name="connsiteX1-493" fmla="*/ 0 w 573479"/>
                  <a:gd name="connsiteY1-494" fmla="*/ 554 h 1326654"/>
                  <a:gd name="connsiteX2-495" fmla="*/ 521570 w 573479"/>
                  <a:gd name="connsiteY2-496" fmla="*/ 10826 h 1326654"/>
                  <a:gd name="connsiteX3-497" fmla="*/ 573479 w 573479"/>
                  <a:gd name="connsiteY3-498" fmla="*/ 1285234 h 1326654"/>
                  <a:gd name="connsiteX4-499" fmla="*/ 384853 w 573479"/>
                  <a:gd name="connsiteY4-500" fmla="*/ 1326654 h 1326654"/>
                  <a:gd name="connsiteX0-501" fmla="*/ 384853 w 588119"/>
                  <a:gd name="connsiteY0-502" fmla="*/ 1326654 h 1326654"/>
                  <a:gd name="connsiteX1-503" fmla="*/ 0 w 588119"/>
                  <a:gd name="connsiteY1-504" fmla="*/ 554 h 1326654"/>
                  <a:gd name="connsiteX2-505" fmla="*/ 521570 w 588119"/>
                  <a:gd name="connsiteY2-506" fmla="*/ 10826 h 1326654"/>
                  <a:gd name="connsiteX3-507" fmla="*/ 588119 w 588119"/>
                  <a:gd name="connsiteY3-508" fmla="*/ 1321835 h 1326654"/>
                  <a:gd name="connsiteX4-509" fmla="*/ 384853 w 588119"/>
                  <a:gd name="connsiteY4-510" fmla="*/ 1326654 h 1326654"/>
                  <a:gd name="connsiteX0-511" fmla="*/ 384853 w 588119"/>
                  <a:gd name="connsiteY0-512" fmla="*/ 1326654 h 1326654"/>
                  <a:gd name="connsiteX1-513" fmla="*/ 0 w 588119"/>
                  <a:gd name="connsiteY1-514" fmla="*/ 554 h 1326654"/>
                  <a:gd name="connsiteX2-515" fmla="*/ 521570 w 588119"/>
                  <a:gd name="connsiteY2-516" fmla="*/ 10826 h 1326654"/>
                  <a:gd name="connsiteX3-517" fmla="*/ 588119 w 588119"/>
                  <a:gd name="connsiteY3-518" fmla="*/ 1321835 h 1326654"/>
                  <a:gd name="connsiteX4-519" fmla="*/ 384853 w 588119"/>
                  <a:gd name="connsiteY4-520" fmla="*/ 1326654 h 1326654"/>
                  <a:gd name="connsiteX0-521" fmla="*/ 384853 w 588119"/>
                  <a:gd name="connsiteY0-522" fmla="*/ 1326148 h 1326148"/>
                  <a:gd name="connsiteX1-523" fmla="*/ 0 w 588119"/>
                  <a:gd name="connsiteY1-524" fmla="*/ 48 h 1326148"/>
                  <a:gd name="connsiteX2-525" fmla="*/ 521570 w 588119"/>
                  <a:gd name="connsiteY2-526" fmla="*/ 228243 h 1326148"/>
                  <a:gd name="connsiteX3-527" fmla="*/ 588119 w 588119"/>
                  <a:gd name="connsiteY3-528" fmla="*/ 1321329 h 1326148"/>
                  <a:gd name="connsiteX4-529" fmla="*/ 384853 w 588119"/>
                  <a:gd name="connsiteY4-530" fmla="*/ 1326148 h 1326148"/>
                  <a:gd name="connsiteX0-531" fmla="*/ 384853 w 588119"/>
                  <a:gd name="connsiteY0-532" fmla="*/ 1326148 h 1326148"/>
                  <a:gd name="connsiteX1-533" fmla="*/ 0 w 588119"/>
                  <a:gd name="connsiteY1-534" fmla="*/ 48 h 1326148"/>
                  <a:gd name="connsiteX2-535" fmla="*/ 521570 w 588119"/>
                  <a:gd name="connsiteY2-536" fmla="*/ 228243 h 1326148"/>
                  <a:gd name="connsiteX3-537" fmla="*/ 588119 w 588119"/>
                  <a:gd name="connsiteY3-538" fmla="*/ 1321329 h 1326148"/>
                  <a:gd name="connsiteX4-539" fmla="*/ 384853 w 588119"/>
                  <a:gd name="connsiteY4-540" fmla="*/ 1326148 h 1326148"/>
                  <a:gd name="connsiteX0-541" fmla="*/ 384853 w 588119"/>
                  <a:gd name="connsiteY0-542" fmla="*/ 1326148 h 1326148"/>
                  <a:gd name="connsiteX1-543" fmla="*/ 0 w 588119"/>
                  <a:gd name="connsiteY1-544" fmla="*/ 48 h 1326148"/>
                  <a:gd name="connsiteX2-545" fmla="*/ 521570 w 588119"/>
                  <a:gd name="connsiteY2-546" fmla="*/ 228243 h 1326148"/>
                  <a:gd name="connsiteX3-547" fmla="*/ 588119 w 588119"/>
                  <a:gd name="connsiteY3-548" fmla="*/ 1321329 h 1326148"/>
                  <a:gd name="connsiteX4-549" fmla="*/ 384853 w 588119"/>
                  <a:gd name="connsiteY4-550" fmla="*/ 1326148 h 1326148"/>
                  <a:gd name="connsiteX0-551" fmla="*/ 366066 w 569332"/>
                  <a:gd name="connsiteY0-552" fmla="*/ 1097905 h 1097905"/>
                  <a:gd name="connsiteX1-553" fmla="*/ 0 w 569332"/>
                  <a:gd name="connsiteY1-554" fmla="*/ 4757 h 1097905"/>
                  <a:gd name="connsiteX2-555" fmla="*/ 502783 w 569332"/>
                  <a:gd name="connsiteY2-556" fmla="*/ 0 h 1097905"/>
                  <a:gd name="connsiteX3-557" fmla="*/ 569332 w 569332"/>
                  <a:gd name="connsiteY3-558" fmla="*/ 1093086 h 1097905"/>
                  <a:gd name="connsiteX4-559" fmla="*/ 366066 w 569332"/>
                  <a:gd name="connsiteY4-560" fmla="*/ 1097905 h 1097905"/>
                  <a:gd name="connsiteX0-561" fmla="*/ 366066 w 569332"/>
                  <a:gd name="connsiteY0-562" fmla="*/ 1097905 h 1097905"/>
                  <a:gd name="connsiteX1-563" fmla="*/ 0 w 569332"/>
                  <a:gd name="connsiteY1-564" fmla="*/ 4757 h 1097905"/>
                  <a:gd name="connsiteX2-565" fmla="*/ 502783 w 569332"/>
                  <a:gd name="connsiteY2-566" fmla="*/ 0 h 1097905"/>
                  <a:gd name="connsiteX3-567" fmla="*/ 569332 w 569332"/>
                  <a:gd name="connsiteY3-568" fmla="*/ 1093086 h 1097905"/>
                  <a:gd name="connsiteX4-569" fmla="*/ 366066 w 569332"/>
                  <a:gd name="connsiteY4-570" fmla="*/ 1097905 h 1097905"/>
                  <a:gd name="connsiteX0-571" fmla="*/ 366066 w 569332"/>
                  <a:gd name="connsiteY0-572" fmla="*/ 1097905 h 1097905"/>
                  <a:gd name="connsiteX1-573" fmla="*/ 0 w 569332"/>
                  <a:gd name="connsiteY1-574" fmla="*/ 4757 h 1097905"/>
                  <a:gd name="connsiteX2-575" fmla="*/ 502783 w 569332"/>
                  <a:gd name="connsiteY2-576" fmla="*/ 0 h 1097905"/>
                  <a:gd name="connsiteX3-577" fmla="*/ 569332 w 569332"/>
                  <a:gd name="connsiteY3-578" fmla="*/ 1093086 h 1097905"/>
                  <a:gd name="connsiteX4-579" fmla="*/ 366066 w 569332"/>
                  <a:gd name="connsiteY4-580" fmla="*/ 1097905 h 1097905"/>
                  <a:gd name="connsiteX0-581" fmla="*/ 366066 w 594113"/>
                  <a:gd name="connsiteY0-582" fmla="*/ 1097905 h 1179971"/>
                  <a:gd name="connsiteX1-583" fmla="*/ 0 w 594113"/>
                  <a:gd name="connsiteY1-584" fmla="*/ 4757 h 1179971"/>
                  <a:gd name="connsiteX2-585" fmla="*/ 502783 w 594113"/>
                  <a:gd name="connsiteY2-586" fmla="*/ 0 h 1179971"/>
                  <a:gd name="connsiteX3-587" fmla="*/ 594113 w 594113"/>
                  <a:gd name="connsiteY3-588" fmla="*/ 1179818 h 1179971"/>
                  <a:gd name="connsiteX4-589" fmla="*/ 366066 w 594113"/>
                  <a:gd name="connsiteY4-590" fmla="*/ 1097905 h 1179971"/>
                  <a:gd name="connsiteX0-591" fmla="*/ 403236 w 594113"/>
                  <a:gd name="connsiteY0-592" fmla="*/ 1215612 h 1215612"/>
                  <a:gd name="connsiteX1-593" fmla="*/ 0 w 594113"/>
                  <a:gd name="connsiteY1-594" fmla="*/ 4757 h 1215612"/>
                  <a:gd name="connsiteX2-595" fmla="*/ 502783 w 594113"/>
                  <a:gd name="connsiteY2-596" fmla="*/ 0 h 1215612"/>
                  <a:gd name="connsiteX3-597" fmla="*/ 594113 w 594113"/>
                  <a:gd name="connsiteY3-598" fmla="*/ 1179818 h 1215612"/>
                  <a:gd name="connsiteX4-599" fmla="*/ 403236 w 594113"/>
                  <a:gd name="connsiteY4-600" fmla="*/ 1215612 h 1215612"/>
                  <a:gd name="connsiteX0-601" fmla="*/ 403236 w 574100"/>
                  <a:gd name="connsiteY0-602" fmla="*/ 1215612 h 1215612"/>
                  <a:gd name="connsiteX1-603" fmla="*/ 0 w 574100"/>
                  <a:gd name="connsiteY1-604" fmla="*/ 4757 h 1215612"/>
                  <a:gd name="connsiteX2-605" fmla="*/ 502783 w 574100"/>
                  <a:gd name="connsiteY2-606" fmla="*/ 0 h 1215612"/>
                  <a:gd name="connsiteX3-607" fmla="*/ 574100 w 574100"/>
                  <a:gd name="connsiteY3-608" fmla="*/ 1014877 h 1215612"/>
                  <a:gd name="connsiteX4-609" fmla="*/ 403236 w 574100"/>
                  <a:gd name="connsiteY4-610" fmla="*/ 1215612 h 1215612"/>
                  <a:gd name="connsiteX0-611" fmla="*/ 333190 w 574100"/>
                  <a:gd name="connsiteY0-612" fmla="*/ 985695 h 1015244"/>
                  <a:gd name="connsiteX1-613" fmla="*/ 0 w 574100"/>
                  <a:gd name="connsiteY1-614" fmla="*/ 4757 h 1015244"/>
                  <a:gd name="connsiteX2-615" fmla="*/ 502783 w 574100"/>
                  <a:gd name="connsiteY2-616" fmla="*/ 0 h 1015244"/>
                  <a:gd name="connsiteX3-617" fmla="*/ 574100 w 574100"/>
                  <a:gd name="connsiteY3-618" fmla="*/ 1014877 h 1015244"/>
                  <a:gd name="connsiteX4-619" fmla="*/ 333190 w 574100"/>
                  <a:gd name="connsiteY4-620" fmla="*/ 985695 h 101524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574100" h="1015244">
                    <a:moveTo>
                      <a:pt x="333190" y="985695"/>
                    </a:moveTo>
                    <a:cubicBezTo>
                      <a:pt x="153901" y="433090"/>
                      <a:pt x="295574" y="908506"/>
                      <a:pt x="0" y="4757"/>
                    </a:cubicBezTo>
                    <a:cubicBezTo>
                      <a:pt x="166537" y="861"/>
                      <a:pt x="336246" y="3896"/>
                      <a:pt x="502783" y="0"/>
                    </a:cubicBezTo>
                    <a:cubicBezTo>
                      <a:pt x="555943" y="995541"/>
                      <a:pt x="537473" y="350120"/>
                      <a:pt x="574100" y="1014877"/>
                    </a:cubicBezTo>
                    <a:cubicBezTo>
                      <a:pt x="476415" y="1019182"/>
                      <a:pt x="529388" y="984229"/>
                      <a:pt x="333190" y="985695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FFFFF">
                      <a:lumMod val="95000"/>
                      <a:alpha val="55000"/>
                    </a:srgbClr>
                  </a:gs>
                  <a:gs pos="100000">
                    <a:srgbClr val="FFFFFF">
                      <a:lumMod val="75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FFFFFF">
                    <a:lumMod val="75000"/>
                  </a:srgbClr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grpSp>
            <p:nvGrpSpPr>
              <p:cNvPr id="508" name="Group 507"/>
              <p:cNvGrpSpPr/>
              <p:nvPr/>
            </p:nvGrpSpPr>
            <p:grpSpPr>
              <a:xfrm>
                <a:off x="1856416" y="3709935"/>
                <a:ext cx="1049338" cy="1739900"/>
                <a:chOff x="1856416" y="3709935"/>
                <a:chExt cx="1049338" cy="1739900"/>
              </a:xfrm>
            </p:grpSpPr>
            <p:sp>
              <p:nvSpPr>
                <p:cNvPr id="593" name="Rectangle 592"/>
                <p:cNvSpPr/>
                <p:nvPr/>
              </p:nvSpPr>
              <p:spPr bwMode="auto">
                <a:xfrm rot="10800000">
                  <a:off x="1867529" y="3957585"/>
                  <a:ext cx="1027112" cy="611090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  <a:alpha val="62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grpSp>
              <p:nvGrpSpPr>
                <p:cNvPr id="594" name="Group 498"/>
                <p:cNvGrpSpPr/>
                <p:nvPr/>
              </p:nvGrpSpPr>
              <p:grpSpPr bwMode="auto">
                <a:xfrm>
                  <a:off x="1858805" y="5088863"/>
                  <a:ext cx="1035373" cy="360972"/>
                  <a:chOff x="4128636" y="3606589"/>
                  <a:chExt cx="568145" cy="338667"/>
                </a:xfrm>
              </p:grpSpPr>
              <p:sp>
                <p:nvSpPr>
                  <p:cNvPr id="608" name="Oval 607"/>
                  <p:cNvSpPr/>
                  <p:nvPr/>
                </p:nvSpPr>
                <p:spPr>
                  <a:xfrm>
                    <a:off x="4129067" y="3720356"/>
                    <a:ext cx="567968" cy="224900"/>
                  </a:xfrm>
                  <a:prstGeom prst="ellipse">
                    <a:avLst/>
                  </a:prstGeom>
                  <a:solidFill>
                    <a:srgbClr val="3333CC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9" name="Rectangle 608"/>
                  <p:cNvSpPr/>
                  <p:nvPr/>
                </p:nvSpPr>
                <p:spPr>
                  <a:xfrm>
                    <a:off x="4129067" y="3720356"/>
                    <a:ext cx="567968" cy="111705"/>
                  </a:xfrm>
                  <a:prstGeom prst="rect">
                    <a:avLst/>
                  </a:pr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10" name="Oval 609"/>
                  <p:cNvSpPr/>
                  <p:nvPr/>
                </p:nvSpPr>
                <p:spPr>
                  <a:xfrm>
                    <a:off x="4129067" y="3607161"/>
                    <a:ext cx="567968" cy="224900"/>
                  </a:xfrm>
                  <a:prstGeom prst="ellipse">
                    <a:avLst/>
                  </a:prstGeom>
                  <a:solidFill>
                    <a:srgbClr val="3333CC">
                      <a:lumMod val="60000"/>
                      <a:lumOff val="40000"/>
                      <a:alpha val="70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611" name="Straight Connector 610"/>
                  <p:cNvCxnSpPr/>
                  <p:nvPr/>
                </p:nvCxnSpPr>
                <p:spPr>
                  <a:xfrm>
                    <a:off x="4697035" y="3720356"/>
                    <a:ext cx="0" cy="111705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12" name="Straight Connector 611"/>
                  <p:cNvCxnSpPr/>
                  <p:nvPr/>
                </p:nvCxnSpPr>
                <p:spPr>
                  <a:xfrm>
                    <a:off x="4129067" y="3720356"/>
                    <a:ext cx="0" cy="111705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95" name="Rectangle 594"/>
                <p:cNvSpPr/>
                <p:nvPr/>
              </p:nvSpPr>
              <p:spPr bwMode="auto">
                <a:xfrm>
                  <a:off x="1877054" y="4704509"/>
                  <a:ext cx="1028700" cy="52307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60000"/>
                        <a:lumOff val="40000"/>
                        <a:alpha val="62000"/>
                      </a:srgbClr>
                    </a:gs>
                    <a:gs pos="54000">
                      <a:srgbClr val="3333CC">
                        <a:lumMod val="40000"/>
                        <a:lumOff val="6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596" name="Straight Connector 595"/>
                <p:cNvCxnSpPr/>
                <p:nvPr/>
              </p:nvCxnSpPr>
              <p:spPr bwMode="auto">
                <a:xfrm>
                  <a:off x="1861179" y="3981398"/>
                  <a:ext cx="17462" cy="130175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ysDash"/>
                </a:ln>
                <a:effectLst/>
              </p:spPr>
            </p:cxnSp>
            <p:cxnSp>
              <p:nvCxnSpPr>
                <p:cNvPr id="597" name="Straight Connector 596"/>
                <p:cNvCxnSpPr/>
                <p:nvPr/>
              </p:nvCxnSpPr>
              <p:spPr bwMode="auto">
                <a:xfrm flipH="1">
                  <a:off x="2894641" y="3971873"/>
                  <a:ext cx="6350" cy="127000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ysDash"/>
                </a:ln>
                <a:effectLst/>
              </p:spPr>
            </p:cxnSp>
            <p:grpSp>
              <p:nvGrpSpPr>
                <p:cNvPr id="598" name="Group 504"/>
                <p:cNvGrpSpPr/>
                <p:nvPr/>
              </p:nvGrpSpPr>
              <p:grpSpPr bwMode="auto">
                <a:xfrm>
                  <a:off x="1856416" y="3709935"/>
                  <a:ext cx="1044712" cy="399063"/>
                  <a:chOff x="2183302" y="1574638"/>
                  <a:chExt cx="1200154" cy="430218"/>
                </a:xfrm>
              </p:grpSpPr>
              <p:sp>
                <p:nvSpPr>
                  <p:cNvPr id="599" name="Oval 598"/>
                  <p:cNvSpPr/>
                  <p:nvPr/>
                </p:nvSpPr>
                <p:spPr bwMode="auto">
                  <a:xfrm flipV="1">
                    <a:off x="2185126" y="1689305"/>
                    <a:ext cx="1196349" cy="314904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31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20000"/>
                          <a:lumOff val="80000"/>
                        </a:srgbClr>
                      </a:gs>
                    </a:gsLst>
                    <a:lin ang="16200000" scaled="0"/>
                    <a:tileRect/>
                  </a:gradFill>
                  <a:ln w="635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0" name="Rectangle 599"/>
                  <p:cNvSpPr/>
                  <p:nvPr/>
                </p:nvSpPr>
                <p:spPr bwMode="auto">
                  <a:xfrm>
                    <a:off x="2183302" y="1735513"/>
                    <a:ext cx="1198173" cy="11295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CC">
                          <a:lumMod val="40000"/>
                          <a:lumOff val="60000"/>
                        </a:srgbClr>
                      </a:gs>
                      <a:gs pos="54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16200000" scaled="0"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1" name="Oval 600"/>
                  <p:cNvSpPr/>
                  <p:nvPr/>
                </p:nvSpPr>
                <p:spPr bwMode="auto">
                  <a:xfrm flipV="1">
                    <a:off x="2183302" y="1574638"/>
                    <a:ext cx="1196349" cy="314904"/>
                  </a:xfrm>
                  <a:prstGeom prst="ellipse">
                    <a:avLst/>
                  </a:prstGeom>
                  <a:solidFill>
                    <a:srgbClr val="FFFFFF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2" name="Freeform 601"/>
                  <p:cNvSpPr/>
                  <p:nvPr/>
                </p:nvSpPr>
                <p:spPr bwMode="auto">
                  <a:xfrm>
                    <a:off x="2489684" y="1670478"/>
                    <a:ext cx="581762" cy="157452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60000"/>
                      <a:lumOff val="40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3" name="Freeform 602"/>
                  <p:cNvSpPr/>
                  <p:nvPr/>
                </p:nvSpPr>
                <p:spPr bwMode="auto">
                  <a:xfrm>
                    <a:off x="2429502" y="1629404"/>
                    <a:ext cx="703949" cy="111244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4" name="Freeform 603"/>
                  <p:cNvSpPr/>
                  <p:nvPr/>
                </p:nvSpPr>
                <p:spPr bwMode="auto">
                  <a:xfrm>
                    <a:off x="2892723" y="1723534"/>
                    <a:ext cx="257142" cy="95840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5" name="Freeform 604"/>
                  <p:cNvSpPr/>
                  <p:nvPr/>
                </p:nvSpPr>
                <p:spPr bwMode="auto">
                  <a:xfrm>
                    <a:off x="2416736" y="1725244"/>
                    <a:ext cx="255318" cy="94130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606" name="Straight Connector 605"/>
                  <p:cNvCxnSpPr>
                    <a:endCxn id="601" idx="2"/>
                  </p:cNvCxnSpPr>
                  <p:nvPr/>
                </p:nvCxnSpPr>
                <p:spPr bwMode="auto">
                  <a:xfrm flipH="1" flipV="1">
                    <a:off x="2183302" y="1732090"/>
                    <a:ext cx="1824" cy="12151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  <p:cxnSp>
                <p:nvCxnSpPr>
                  <p:cNvPr id="607" name="Straight Connector 606"/>
                  <p:cNvCxnSpPr/>
                  <p:nvPr/>
                </p:nvCxnSpPr>
                <p:spPr bwMode="auto">
                  <a:xfrm flipH="1" flipV="1">
                    <a:off x="3381475" y="1728667"/>
                    <a:ext cx="1823" cy="12151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</p:grpSp>
          </p:grpSp>
          <p:grpSp>
            <p:nvGrpSpPr>
              <p:cNvPr id="509" name="Group 508"/>
              <p:cNvGrpSpPr/>
              <p:nvPr/>
            </p:nvGrpSpPr>
            <p:grpSpPr>
              <a:xfrm>
                <a:off x="3566154" y="3862335"/>
                <a:ext cx="514350" cy="1670050"/>
                <a:chOff x="3566154" y="3862335"/>
                <a:chExt cx="514350" cy="1670050"/>
              </a:xfrm>
            </p:grpSpPr>
            <p:sp>
              <p:nvSpPr>
                <p:cNvPr id="573" name="Rectangle 572"/>
                <p:cNvSpPr/>
                <p:nvPr/>
              </p:nvSpPr>
              <p:spPr bwMode="auto">
                <a:xfrm rot="10800000">
                  <a:off x="3569201" y="3946092"/>
                  <a:ext cx="498084" cy="628647"/>
                </a:xfrm>
                <a:prstGeom prst="rect">
                  <a:avLst/>
                </a:prstGeom>
                <a:gradFill rotWithShape="1">
                  <a:gsLst>
                    <a:gs pos="1000">
                      <a:srgbClr val="3333CC">
                        <a:lumMod val="75000"/>
                        <a:alpha val="62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574" name="Straight Connector 573"/>
                <p:cNvCxnSpPr/>
                <p:nvPr/>
              </p:nvCxnSpPr>
              <p:spPr bwMode="auto">
                <a:xfrm flipH="1">
                  <a:off x="4078916" y="4019498"/>
                  <a:ext cx="1588" cy="136525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ysDash"/>
                </a:ln>
                <a:effectLst/>
              </p:spPr>
            </p:cxnSp>
            <p:grpSp>
              <p:nvGrpSpPr>
                <p:cNvPr id="575" name="Group 552"/>
                <p:cNvGrpSpPr/>
                <p:nvPr/>
              </p:nvGrpSpPr>
              <p:grpSpPr bwMode="auto">
                <a:xfrm>
                  <a:off x="3571302" y="5310688"/>
                  <a:ext cx="507588" cy="221697"/>
                  <a:chOff x="4128636" y="3606589"/>
                  <a:chExt cx="568145" cy="338667"/>
                </a:xfrm>
              </p:grpSpPr>
              <p:sp>
                <p:nvSpPr>
                  <p:cNvPr id="588" name="Oval 587"/>
                  <p:cNvSpPr/>
                  <p:nvPr/>
                </p:nvSpPr>
                <p:spPr>
                  <a:xfrm>
                    <a:off x="4128204" y="3719724"/>
                    <a:ext cx="568606" cy="225532"/>
                  </a:xfrm>
                  <a:prstGeom prst="ellipse">
                    <a:avLst/>
                  </a:prstGeom>
                  <a:solidFill>
                    <a:srgbClr val="3333CC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89" name="Rectangle 588"/>
                  <p:cNvSpPr/>
                  <p:nvPr/>
                </p:nvSpPr>
                <p:spPr>
                  <a:xfrm>
                    <a:off x="4128204" y="3719724"/>
                    <a:ext cx="568606" cy="111554"/>
                  </a:xfrm>
                  <a:prstGeom prst="rect">
                    <a:avLst/>
                  </a:pr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90" name="Oval 589"/>
                  <p:cNvSpPr/>
                  <p:nvPr/>
                </p:nvSpPr>
                <p:spPr>
                  <a:xfrm>
                    <a:off x="4128204" y="3605744"/>
                    <a:ext cx="568606" cy="225534"/>
                  </a:xfrm>
                  <a:prstGeom prst="ellipse">
                    <a:avLst/>
                  </a:prstGeom>
                  <a:solidFill>
                    <a:srgbClr val="3333CC">
                      <a:lumMod val="40000"/>
                      <a:lumOff val="60000"/>
                      <a:alpha val="55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91" name="Straight Connector 590"/>
                  <p:cNvCxnSpPr/>
                  <p:nvPr/>
                </p:nvCxnSpPr>
                <p:spPr>
                  <a:xfrm>
                    <a:off x="4696810" y="3719724"/>
                    <a:ext cx="0" cy="11155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92" name="Straight Connector 591"/>
                  <p:cNvCxnSpPr/>
                  <p:nvPr/>
                </p:nvCxnSpPr>
                <p:spPr>
                  <a:xfrm>
                    <a:off x="4128204" y="3719724"/>
                    <a:ext cx="0" cy="11155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76" name="Rectangle 575"/>
                <p:cNvSpPr/>
                <p:nvPr/>
              </p:nvSpPr>
              <p:spPr bwMode="auto">
                <a:xfrm>
                  <a:off x="3572504" y="4575123"/>
                  <a:ext cx="496887" cy="812800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  <a:alpha val="62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577" name="Straight Connector 576"/>
                <p:cNvCxnSpPr/>
                <p:nvPr/>
              </p:nvCxnSpPr>
              <p:spPr bwMode="auto">
                <a:xfrm flipH="1">
                  <a:off x="3566154" y="4027435"/>
                  <a:ext cx="3175" cy="1450975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ysDash"/>
                </a:ln>
                <a:effectLst/>
              </p:spPr>
            </p:cxnSp>
            <p:grpSp>
              <p:nvGrpSpPr>
                <p:cNvPr id="578" name="Group 538"/>
                <p:cNvGrpSpPr/>
                <p:nvPr/>
              </p:nvGrpSpPr>
              <p:grpSpPr bwMode="auto">
                <a:xfrm>
                  <a:off x="3568667" y="3862335"/>
                  <a:ext cx="503828" cy="248249"/>
                  <a:chOff x="2183302" y="1564542"/>
                  <a:chExt cx="1200154" cy="440314"/>
                </a:xfrm>
              </p:grpSpPr>
              <p:sp>
                <p:nvSpPr>
                  <p:cNvPr id="579" name="Oval 578"/>
                  <p:cNvSpPr/>
                  <p:nvPr/>
                </p:nvSpPr>
                <p:spPr bwMode="auto">
                  <a:xfrm flipV="1">
                    <a:off x="2188659" y="1691250"/>
                    <a:ext cx="1194966" cy="312543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31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FFFFFF"/>
                      </a:gs>
                    </a:gsLst>
                    <a:lin ang="16200000" scaled="0"/>
                    <a:tileRect/>
                  </a:gradFill>
                  <a:ln w="635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80" name="Rectangle 579"/>
                  <p:cNvSpPr/>
                  <p:nvPr/>
                </p:nvSpPr>
                <p:spPr bwMode="auto">
                  <a:xfrm>
                    <a:off x="2184879" y="1736302"/>
                    <a:ext cx="1198746" cy="112629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CC">
                          <a:lumMod val="40000"/>
                          <a:lumOff val="60000"/>
                        </a:srgbClr>
                      </a:gs>
                      <a:gs pos="54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16200000" scaled="0"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81" name="Oval 580"/>
                  <p:cNvSpPr/>
                  <p:nvPr/>
                </p:nvSpPr>
                <p:spPr bwMode="auto">
                  <a:xfrm flipV="1">
                    <a:off x="2184879" y="1564542"/>
                    <a:ext cx="1194966" cy="312545"/>
                  </a:xfrm>
                  <a:prstGeom prst="ellipse">
                    <a:avLst/>
                  </a:prstGeom>
                  <a:solidFill>
                    <a:srgbClr val="FFFFFF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82" name="Freeform 581"/>
                  <p:cNvSpPr/>
                  <p:nvPr/>
                </p:nvSpPr>
                <p:spPr bwMode="auto">
                  <a:xfrm>
                    <a:off x="2491182" y="1671539"/>
                    <a:ext cx="582357" cy="154865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60000"/>
                      <a:lumOff val="40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83" name="Freeform 582"/>
                  <p:cNvSpPr/>
                  <p:nvPr/>
                </p:nvSpPr>
                <p:spPr bwMode="auto">
                  <a:xfrm>
                    <a:off x="2430678" y="1629304"/>
                    <a:ext cx="703366" cy="109812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84" name="Freeform 583"/>
                  <p:cNvSpPr/>
                  <p:nvPr/>
                </p:nvSpPr>
                <p:spPr bwMode="auto">
                  <a:xfrm>
                    <a:off x="2892025" y="1722222"/>
                    <a:ext cx="260927" cy="95734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85" name="Freeform 584"/>
                  <p:cNvSpPr/>
                  <p:nvPr/>
                </p:nvSpPr>
                <p:spPr bwMode="auto">
                  <a:xfrm>
                    <a:off x="2419334" y="1725039"/>
                    <a:ext cx="253362" cy="95734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86" name="Straight Connector 585"/>
                  <p:cNvCxnSpPr>
                    <a:endCxn id="581" idx="2"/>
                  </p:cNvCxnSpPr>
                  <p:nvPr/>
                </p:nvCxnSpPr>
                <p:spPr bwMode="auto">
                  <a:xfrm flipH="1" flipV="1">
                    <a:off x="2184879" y="1722222"/>
                    <a:ext cx="3780" cy="121077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  <p:cxnSp>
                <p:nvCxnSpPr>
                  <p:cNvPr id="587" name="Straight Connector 586"/>
                  <p:cNvCxnSpPr/>
                  <p:nvPr/>
                </p:nvCxnSpPr>
                <p:spPr bwMode="auto">
                  <a:xfrm flipH="1" flipV="1">
                    <a:off x="3379845" y="1727853"/>
                    <a:ext cx="3780" cy="121077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</p:grpSp>
          </p:grpSp>
          <p:grpSp>
            <p:nvGrpSpPr>
              <p:cNvPr id="510" name="Group 509"/>
              <p:cNvGrpSpPr/>
              <p:nvPr/>
            </p:nvGrpSpPr>
            <p:grpSpPr>
              <a:xfrm>
                <a:off x="4348791" y="3867098"/>
                <a:ext cx="514350" cy="1670050"/>
                <a:chOff x="4348791" y="3867098"/>
                <a:chExt cx="514350" cy="1670050"/>
              </a:xfrm>
            </p:grpSpPr>
            <p:sp>
              <p:nvSpPr>
                <p:cNvPr id="553" name="Rectangle 552"/>
                <p:cNvSpPr/>
                <p:nvPr/>
              </p:nvSpPr>
              <p:spPr bwMode="auto">
                <a:xfrm rot="10800000">
                  <a:off x="4351838" y="3950855"/>
                  <a:ext cx="498084" cy="628647"/>
                </a:xfrm>
                <a:prstGeom prst="rect">
                  <a:avLst/>
                </a:prstGeom>
                <a:gradFill rotWithShape="1">
                  <a:gsLst>
                    <a:gs pos="1000">
                      <a:srgbClr val="3333CC">
                        <a:lumMod val="75000"/>
                        <a:alpha val="62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554" name="Straight Connector 553"/>
                <p:cNvCxnSpPr/>
                <p:nvPr/>
              </p:nvCxnSpPr>
              <p:spPr bwMode="auto">
                <a:xfrm flipH="1">
                  <a:off x="4861554" y="4024260"/>
                  <a:ext cx="1587" cy="136525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ysDash"/>
                </a:ln>
                <a:effectLst/>
              </p:spPr>
            </p:cxnSp>
            <p:grpSp>
              <p:nvGrpSpPr>
                <p:cNvPr id="555" name="Group 580"/>
                <p:cNvGrpSpPr/>
                <p:nvPr/>
              </p:nvGrpSpPr>
              <p:grpSpPr bwMode="auto">
                <a:xfrm>
                  <a:off x="4353939" y="5315451"/>
                  <a:ext cx="507588" cy="221697"/>
                  <a:chOff x="4128636" y="3606589"/>
                  <a:chExt cx="568145" cy="338667"/>
                </a:xfrm>
              </p:grpSpPr>
              <p:sp>
                <p:nvSpPr>
                  <p:cNvPr id="568" name="Oval 567"/>
                  <p:cNvSpPr/>
                  <p:nvPr/>
                </p:nvSpPr>
                <p:spPr>
                  <a:xfrm>
                    <a:off x="4128205" y="3719722"/>
                    <a:ext cx="568606" cy="225534"/>
                  </a:xfrm>
                  <a:prstGeom prst="ellipse">
                    <a:avLst/>
                  </a:prstGeom>
                  <a:solidFill>
                    <a:srgbClr val="3333CC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69" name="Rectangle 568"/>
                  <p:cNvSpPr/>
                  <p:nvPr/>
                </p:nvSpPr>
                <p:spPr>
                  <a:xfrm>
                    <a:off x="4128205" y="3719722"/>
                    <a:ext cx="568606" cy="111554"/>
                  </a:xfrm>
                  <a:prstGeom prst="rect">
                    <a:avLst/>
                  </a:pr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70" name="Oval 569"/>
                  <p:cNvSpPr/>
                  <p:nvPr/>
                </p:nvSpPr>
                <p:spPr>
                  <a:xfrm>
                    <a:off x="4128205" y="3605744"/>
                    <a:ext cx="568606" cy="225532"/>
                  </a:xfrm>
                  <a:prstGeom prst="ellipse">
                    <a:avLst/>
                  </a:prstGeom>
                  <a:solidFill>
                    <a:srgbClr val="3333CC">
                      <a:lumMod val="40000"/>
                      <a:lumOff val="60000"/>
                      <a:alpha val="55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71" name="Straight Connector 570"/>
                  <p:cNvCxnSpPr/>
                  <p:nvPr/>
                </p:nvCxnSpPr>
                <p:spPr>
                  <a:xfrm>
                    <a:off x="4696811" y="3719722"/>
                    <a:ext cx="0" cy="11155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72" name="Straight Connector 571"/>
                  <p:cNvCxnSpPr/>
                  <p:nvPr/>
                </p:nvCxnSpPr>
                <p:spPr>
                  <a:xfrm>
                    <a:off x="4128205" y="3719722"/>
                    <a:ext cx="0" cy="11155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56" name="Rectangle 555"/>
                <p:cNvSpPr/>
                <p:nvPr/>
              </p:nvSpPr>
              <p:spPr bwMode="auto">
                <a:xfrm>
                  <a:off x="4355141" y="4579885"/>
                  <a:ext cx="496888" cy="812800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  <a:alpha val="62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557" name="Straight Connector 556"/>
                <p:cNvCxnSpPr/>
                <p:nvPr/>
              </p:nvCxnSpPr>
              <p:spPr bwMode="auto">
                <a:xfrm flipH="1">
                  <a:off x="4348791" y="4032198"/>
                  <a:ext cx="3175" cy="1450975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ysDash"/>
                </a:ln>
                <a:effectLst/>
              </p:spPr>
            </p:cxnSp>
            <p:grpSp>
              <p:nvGrpSpPr>
                <p:cNvPr id="558" name="Group 568"/>
                <p:cNvGrpSpPr/>
                <p:nvPr/>
              </p:nvGrpSpPr>
              <p:grpSpPr bwMode="auto">
                <a:xfrm>
                  <a:off x="4351304" y="3867098"/>
                  <a:ext cx="503828" cy="248249"/>
                  <a:chOff x="2183302" y="1564542"/>
                  <a:chExt cx="1200154" cy="440314"/>
                </a:xfrm>
              </p:grpSpPr>
              <p:sp>
                <p:nvSpPr>
                  <p:cNvPr id="559" name="Oval 558"/>
                  <p:cNvSpPr/>
                  <p:nvPr/>
                </p:nvSpPr>
                <p:spPr bwMode="auto">
                  <a:xfrm flipV="1">
                    <a:off x="2188662" y="1691248"/>
                    <a:ext cx="1194966" cy="312545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31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FFFFFF"/>
                      </a:gs>
                    </a:gsLst>
                    <a:lin ang="16200000" scaled="0"/>
                    <a:tileRect/>
                  </a:gradFill>
                  <a:ln w="635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60" name="Rectangle 559"/>
                  <p:cNvSpPr/>
                  <p:nvPr/>
                </p:nvSpPr>
                <p:spPr bwMode="auto">
                  <a:xfrm>
                    <a:off x="2184879" y="1736300"/>
                    <a:ext cx="1198749" cy="112629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CC">
                          <a:lumMod val="40000"/>
                          <a:lumOff val="60000"/>
                        </a:srgbClr>
                      </a:gs>
                      <a:gs pos="54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16200000" scaled="0"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61" name="Oval 560"/>
                  <p:cNvSpPr/>
                  <p:nvPr/>
                </p:nvSpPr>
                <p:spPr bwMode="auto">
                  <a:xfrm flipV="1">
                    <a:off x="2184879" y="1564542"/>
                    <a:ext cx="1194966" cy="312543"/>
                  </a:xfrm>
                  <a:prstGeom prst="ellipse">
                    <a:avLst/>
                  </a:prstGeom>
                  <a:solidFill>
                    <a:srgbClr val="FFFFFF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62" name="Freeform 561"/>
                  <p:cNvSpPr/>
                  <p:nvPr/>
                </p:nvSpPr>
                <p:spPr bwMode="auto">
                  <a:xfrm>
                    <a:off x="2491185" y="1671539"/>
                    <a:ext cx="582357" cy="154863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60000"/>
                      <a:lumOff val="40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63" name="Freeform 562"/>
                  <p:cNvSpPr/>
                  <p:nvPr/>
                </p:nvSpPr>
                <p:spPr bwMode="auto">
                  <a:xfrm>
                    <a:off x="2430680" y="1629303"/>
                    <a:ext cx="703366" cy="109814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64" name="Freeform 563"/>
                  <p:cNvSpPr/>
                  <p:nvPr/>
                </p:nvSpPr>
                <p:spPr bwMode="auto">
                  <a:xfrm>
                    <a:off x="2892028" y="1722222"/>
                    <a:ext cx="260925" cy="95734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65" name="Freeform 564"/>
                  <p:cNvSpPr/>
                  <p:nvPr/>
                </p:nvSpPr>
                <p:spPr bwMode="auto">
                  <a:xfrm>
                    <a:off x="2419334" y="1725037"/>
                    <a:ext cx="253364" cy="95734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66" name="Straight Connector 565"/>
                  <p:cNvCxnSpPr>
                    <a:endCxn id="561" idx="2"/>
                  </p:cNvCxnSpPr>
                  <p:nvPr/>
                </p:nvCxnSpPr>
                <p:spPr bwMode="auto">
                  <a:xfrm flipH="1" flipV="1">
                    <a:off x="2184879" y="1722222"/>
                    <a:ext cx="3783" cy="121075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  <p:cxnSp>
                <p:nvCxnSpPr>
                  <p:cNvPr id="567" name="Straight Connector 566"/>
                  <p:cNvCxnSpPr/>
                  <p:nvPr/>
                </p:nvCxnSpPr>
                <p:spPr bwMode="auto">
                  <a:xfrm flipH="1" flipV="1">
                    <a:off x="3379845" y="1727853"/>
                    <a:ext cx="3783" cy="121075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</p:grpSp>
          </p:grpSp>
          <p:grpSp>
            <p:nvGrpSpPr>
              <p:cNvPr id="511" name="Group 510"/>
              <p:cNvGrpSpPr/>
              <p:nvPr/>
            </p:nvGrpSpPr>
            <p:grpSpPr>
              <a:xfrm>
                <a:off x="5552116" y="3849635"/>
                <a:ext cx="514350" cy="1670050"/>
                <a:chOff x="5552116" y="3849635"/>
                <a:chExt cx="514350" cy="1670050"/>
              </a:xfrm>
            </p:grpSpPr>
            <p:sp>
              <p:nvSpPr>
                <p:cNvPr id="533" name="Rectangle 532"/>
                <p:cNvSpPr/>
                <p:nvPr/>
              </p:nvSpPr>
              <p:spPr bwMode="auto">
                <a:xfrm rot="10800000">
                  <a:off x="5555163" y="3933392"/>
                  <a:ext cx="498084" cy="628647"/>
                </a:xfrm>
                <a:prstGeom prst="rect">
                  <a:avLst/>
                </a:prstGeom>
                <a:gradFill rotWithShape="1">
                  <a:gsLst>
                    <a:gs pos="1000">
                      <a:srgbClr val="3333CC">
                        <a:lumMod val="75000"/>
                        <a:alpha val="62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534" name="Straight Connector 533"/>
                <p:cNvCxnSpPr/>
                <p:nvPr/>
              </p:nvCxnSpPr>
              <p:spPr bwMode="auto">
                <a:xfrm flipH="1">
                  <a:off x="6064879" y="4006798"/>
                  <a:ext cx="1587" cy="136525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ysDash"/>
                </a:ln>
                <a:effectLst/>
              </p:spPr>
            </p:cxnSp>
            <p:grpSp>
              <p:nvGrpSpPr>
                <p:cNvPr id="535" name="Group 607"/>
                <p:cNvGrpSpPr/>
                <p:nvPr/>
              </p:nvGrpSpPr>
              <p:grpSpPr bwMode="auto">
                <a:xfrm>
                  <a:off x="5557264" y="5297988"/>
                  <a:ext cx="507588" cy="221697"/>
                  <a:chOff x="4128636" y="3606589"/>
                  <a:chExt cx="568145" cy="338667"/>
                </a:xfrm>
              </p:grpSpPr>
              <p:sp>
                <p:nvSpPr>
                  <p:cNvPr id="548" name="Oval 547"/>
                  <p:cNvSpPr/>
                  <p:nvPr/>
                </p:nvSpPr>
                <p:spPr>
                  <a:xfrm>
                    <a:off x="4128205" y="3719724"/>
                    <a:ext cx="568606" cy="225532"/>
                  </a:xfrm>
                  <a:prstGeom prst="ellipse">
                    <a:avLst/>
                  </a:prstGeom>
                  <a:solidFill>
                    <a:srgbClr val="3333CC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49" name="Rectangle 548"/>
                  <p:cNvSpPr/>
                  <p:nvPr/>
                </p:nvSpPr>
                <p:spPr>
                  <a:xfrm>
                    <a:off x="4128205" y="3719724"/>
                    <a:ext cx="568606" cy="111554"/>
                  </a:xfrm>
                  <a:prstGeom prst="rect">
                    <a:avLst/>
                  </a:pr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50" name="Oval 549"/>
                  <p:cNvSpPr/>
                  <p:nvPr/>
                </p:nvSpPr>
                <p:spPr>
                  <a:xfrm>
                    <a:off x="4128205" y="3605744"/>
                    <a:ext cx="568606" cy="225534"/>
                  </a:xfrm>
                  <a:prstGeom prst="ellipse">
                    <a:avLst/>
                  </a:prstGeom>
                  <a:solidFill>
                    <a:srgbClr val="3333CC">
                      <a:lumMod val="40000"/>
                      <a:lumOff val="60000"/>
                      <a:alpha val="55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51" name="Straight Connector 550"/>
                  <p:cNvCxnSpPr/>
                  <p:nvPr/>
                </p:nvCxnSpPr>
                <p:spPr>
                  <a:xfrm>
                    <a:off x="4696811" y="3719724"/>
                    <a:ext cx="0" cy="11155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2" name="Straight Connector 551"/>
                  <p:cNvCxnSpPr/>
                  <p:nvPr/>
                </p:nvCxnSpPr>
                <p:spPr>
                  <a:xfrm>
                    <a:off x="4128205" y="3719724"/>
                    <a:ext cx="0" cy="11155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36" name="Rectangle 535"/>
                <p:cNvSpPr/>
                <p:nvPr/>
              </p:nvSpPr>
              <p:spPr bwMode="auto">
                <a:xfrm>
                  <a:off x="5558466" y="4562423"/>
                  <a:ext cx="496888" cy="812800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  <a:alpha val="62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537" name="Straight Connector 536"/>
                <p:cNvCxnSpPr/>
                <p:nvPr/>
              </p:nvCxnSpPr>
              <p:spPr bwMode="auto">
                <a:xfrm flipH="1">
                  <a:off x="5552116" y="4014735"/>
                  <a:ext cx="3175" cy="1450975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ysDash"/>
                </a:ln>
                <a:effectLst/>
              </p:spPr>
            </p:cxnSp>
            <p:grpSp>
              <p:nvGrpSpPr>
                <p:cNvPr id="538" name="Group 595"/>
                <p:cNvGrpSpPr/>
                <p:nvPr/>
              </p:nvGrpSpPr>
              <p:grpSpPr bwMode="auto">
                <a:xfrm>
                  <a:off x="5554629" y="3849635"/>
                  <a:ext cx="503828" cy="248249"/>
                  <a:chOff x="2183302" y="1564542"/>
                  <a:chExt cx="1200154" cy="440314"/>
                </a:xfrm>
              </p:grpSpPr>
              <p:sp>
                <p:nvSpPr>
                  <p:cNvPr id="539" name="Oval 538"/>
                  <p:cNvSpPr/>
                  <p:nvPr/>
                </p:nvSpPr>
                <p:spPr bwMode="auto">
                  <a:xfrm flipV="1">
                    <a:off x="2188662" y="1691250"/>
                    <a:ext cx="1194966" cy="312543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31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FFFFFF"/>
                      </a:gs>
                    </a:gsLst>
                    <a:lin ang="16200000" scaled="0"/>
                    <a:tileRect/>
                  </a:gradFill>
                  <a:ln w="635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40" name="Rectangle 539"/>
                  <p:cNvSpPr/>
                  <p:nvPr/>
                </p:nvSpPr>
                <p:spPr bwMode="auto">
                  <a:xfrm>
                    <a:off x="2184879" y="1736302"/>
                    <a:ext cx="1198749" cy="112629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CC">
                          <a:lumMod val="40000"/>
                          <a:lumOff val="60000"/>
                        </a:srgbClr>
                      </a:gs>
                      <a:gs pos="54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16200000" scaled="0"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41" name="Oval 540"/>
                  <p:cNvSpPr/>
                  <p:nvPr/>
                </p:nvSpPr>
                <p:spPr bwMode="auto">
                  <a:xfrm flipV="1">
                    <a:off x="2184879" y="1564542"/>
                    <a:ext cx="1194966" cy="312545"/>
                  </a:xfrm>
                  <a:prstGeom prst="ellipse">
                    <a:avLst/>
                  </a:prstGeom>
                  <a:solidFill>
                    <a:srgbClr val="FFFFFF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42" name="Freeform 541"/>
                  <p:cNvSpPr/>
                  <p:nvPr/>
                </p:nvSpPr>
                <p:spPr bwMode="auto">
                  <a:xfrm>
                    <a:off x="2491185" y="1671539"/>
                    <a:ext cx="582357" cy="154865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60000"/>
                      <a:lumOff val="40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43" name="Freeform 542"/>
                  <p:cNvSpPr/>
                  <p:nvPr/>
                </p:nvSpPr>
                <p:spPr bwMode="auto">
                  <a:xfrm>
                    <a:off x="2430680" y="1629304"/>
                    <a:ext cx="703366" cy="109812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44" name="Freeform 543"/>
                  <p:cNvSpPr/>
                  <p:nvPr/>
                </p:nvSpPr>
                <p:spPr bwMode="auto">
                  <a:xfrm>
                    <a:off x="2892028" y="1722222"/>
                    <a:ext cx="260925" cy="95734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45" name="Freeform 544"/>
                  <p:cNvSpPr/>
                  <p:nvPr/>
                </p:nvSpPr>
                <p:spPr bwMode="auto">
                  <a:xfrm>
                    <a:off x="2419334" y="1725039"/>
                    <a:ext cx="253364" cy="95734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46" name="Straight Connector 545"/>
                  <p:cNvCxnSpPr>
                    <a:endCxn id="541" idx="2"/>
                  </p:cNvCxnSpPr>
                  <p:nvPr/>
                </p:nvCxnSpPr>
                <p:spPr bwMode="auto">
                  <a:xfrm flipH="1" flipV="1">
                    <a:off x="2184879" y="1722222"/>
                    <a:ext cx="3783" cy="121077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  <p:cxnSp>
                <p:nvCxnSpPr>
                  <p:cNvPr id="547" name="Straight Connector 546"/>
                  <p:cNvCxnSpPr/>
                  <p:nvPr/>
                </p:nvCxnSpPr>
                <p:spPr bwMode="auto">
                  <a:xfrm flipH="1" flipV="1">
                    <a:off x="3379845" y="1727853"/>
                    <a:ext cx="3783" cy="121077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</p:grpSp>
          </p:grpSp>
          <p:grpSp>
            <p:nvGrpSpPr>
              <p:cNvPr id="512" name="Group 511"/>
              <p:cNvGrpSpPr/>
              <p:nvPr/>
            </p:nvGrpSpPr>
            <p:grpSpPr>
              <a:xfrm>
                <a:off x="6547479" y="3836935"/>
                <a:ext cx="514350" cy="1671638"/>
                <a:chOff x="6547479" y="3836935"/>
                <a:chExt cx="514350" cy="1671638"/>
              </a:xfrm>
            </p:grpSpPr>
            <p:sp>
              <p:nvSpPr>
                <p:cNvPr id="513" name="Rectangle 512"/>
                <p:cNvSpPr/>
                <p:nvPr/>
              </p:nvSpPr>
              <p:spPr bwMode="auto">
                <a:xfrm rot="10800000">
                  <a:off x="6550526" y="3920772"/>
                  <a:ext cx="498084" cy="629245"/>
                </a:xfrm>
                <a:prstGeom prst="rect">
                  <a:avLst/>
                </a:prstGeom>
                <a:gradFill rotWithShape="1">
                  <a:gsLst>
                    <a:gs pos="1000">
                      <a:srgbClr val="3333CC">
                        <a:lumMod val="75000"/>
                        <a:alpha val="62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514" name="Straight Connector 513"/>
                <p:cNvCxnSpPr/>
                <p:nvPr/>
              </p:nvCxnSpPr>
              <p:spPr bwMode="auto">
                <a:xfrm flipH="1">
                  <a:off x="7060241" y="3994098"/>
                  <a:ext cx="1588" cy="1366837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ysDash"/>
                </a:ln>
                <a:effectLst/>
              </p:spPr>
            </p:cxnSp>
            <p:grpSp>
              <p:nvGrpSpPr>
                <p:cNvPr id="515" name="Group 634"/>
                <p:cNvGrpSpPr/>
                <p:nvPr/>
              </p:nvGrpSpPr>
              <p:grpSpPr bwMode="auto">
                <a:xfrm>
                  <a:off x="6552627" y="5286665"/>
                  <a:ext cx="507588" cy="221908"/>
                  <a:chOff x="4128636" y="3606589"/>
                  <a:chExt cx="568145" cy="338667"/>
                </a:xfrm>
              </p:grpSpPr>
              <p:sp>
                <p:nvSpPr>
                  <p:cNvPr id="528" name="Oval 527"/>
                  <p:cNvSpPr/>
                  <p:nvPr/>
                </p:nvSpPr>
                <p:spPr>
                  <a:xfrm>
                    <a:off x="4128204" y="3719937"/>
                    <a:ext cx="568606" cy="225319"/>
                  </a:xfrm>
                  <a:prstGeom prst="ellipse">
                    <a:avLst/>
                  </a:prstGeom>
                  <a:solidFill>
                    <a:srgbClr val="3333CC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29" name="Rectangle 528"/>
                  <p:cNvSpPr/>
                  <p:nvPr/>
                </p:nvSpPr>
                <p:spPr>
                  <a:xfrm>
                    <a:off x="4128204" y="3719937"/>
                    <a:ext cx="568606" cy="111448"/>
                  </a:xfrm>
                  <a:prstGeom prst="rect">
                    <a:avLst/>
                  </a:pr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0" name="Oval 529"/>
                  <p:cNvSpPr/>
                  <p:nvPr/>
                </p:nvSpPr>
                <p:spPr>
                  <a:xfrm>
                    <a:off x="4128204" y="3606067"/>
                    <a:ext cx="568606" cy="225318"/>
                  </a:xfrm>
                  <a:prstGeom prst="ellipse">
                    <a:avLst/>
                  </a:prstGeom>
                  <a:solidFill>
                    <a:srgbClr val="3333CC">
                      <a:lumMod val="40000"/>
                      <a:lumOff val="60000"/>
                      <a:alpha val="55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31" name="Straight Connector 530"/>
                  <p:cNvCxnSpPr/>
                  <p:nvPr/>
                </p:nvCxnSpPr>
                <p:spPr>
                  <a:xfrm>
                    <a:off x="4696810" y="3719937"/>
                    <a:ext cx="0" cy="111448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2" name="Straight Connector 531"/>
                  <p:cNvCxnSpPr/>
                  <p:nvPr/>
                </p:nvCxnSpPr>
                <p:spPr>
                  <a:xfrm>
                    <a:off x="4128204" y="3719937"/>
                    <a:ext cx="0" cy="111448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16" name="Rectangle 515"/>
                <p:cNvSpPr/>
                <p:nvPr/>
              </p:nvSpPr>
              <p:spPr bwMode="auto">
                <a:xfrm>
                  <a:off x="6553829" y="4551310"/>
                  <a:ext cx="496887" cy="812800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  <a:alpha val="62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517" name="Straight Connector 516"/>
                <p:cNvCxnSpPr/>
                <p:nvPr/>
              </p:nvCxnSpPr>
              <p:spPr bwMode="auto">
                <a:xfrm flipH="1">
                  <a:off x="6547479" y="4002035"/>
                  <a:ext cx="3175" cy="1452563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ysDash"/>
                </a:ln>
                <a:effectLst/>
              </p:spPr>
            </p:cxnSp>
            <p:grpSp>
              <p:nvGrpSpPr>
                <p:cNvPr id="518" name="Group 622"/>
                <p:cNvGrpSpPr/>
                <p:nvPr/>
              </p:nvGrpSpPr>
              <p:grpSpPr bwMode="auto">
                <a:xfrm>
                  <a:off x="6549992" y="3836935"/>
                  <a:ext cx="503828" cy="248485"/>
                  <a:chOff x="2183302" y="1564542"/>
                  <a:chExt cx="1200154" cy="440314"/>
                </a:xfrm>
              </p:grpSpPr>
              <p:sp>
                <p:nvSpPr>
                  <p:cNvPr id="519" name="Oval 518"/>
                  <p:cNvSpPr/>
                  <p:nvPr/>
                </p:nvSpPr>
                <p:spPr bwMode="auto">
                  <a:xfrm flipV="1">
                    <a:off x="2188659" y="1691130"/>
                    <a:ext cx="1194966" cy="315061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31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FFFFFF"/>
                      </a:gs>
                    </a:gsLst>
                    <a:lin ang="16200000" scaled="0"/>
                    <a:tileRect/>
                  </a:gradFill>
                  <a:ln w="635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20" name="Rectangle 519"/>
                  <p:cNvSpPr/>
                  <p:nvPr/>
                </p:nvSpPr>
                <p:spPr bwMode="auto">
                  <a:xfrm>
                    <a:off x="2184879" y="1736138"/>
                    <a:ext cx="1198746" cy="112522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CC">
                          <a:lumMod val="40000"/>
                          <a:lumOff val="60000"/>
                        </a:srgbClr>
                      </a:gs>
                      <a:gs pos="54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16200000" scaled="0"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21" name="Oval 520"/>
                  <p:cNvSpPr/>
                  <p:nvPr/>
                </p:nvSpPr>
                <p:spPr bwMode="auto">
                  <a:xfrm flipV="1">
                    <a:off x="2184879" y="1564542"/>
                    <a:ext cx="1194966" cy="315061"/>
                  </a:xfrm>
                  <a:prstGeom prst="ellipse">
                    <a:avLst/>
                  </a:prstGeom>
                  <a:solidFill>
                    <a:srgbClr val="FFFFFF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22" name="Freeform 521"/>
                  <p:cNvSpPr/>
                  <p:nvPr/>
                </p:nvSpPr>
                <p:spPr bwMode="auto">
                  <a:xfrm>
                    <a:off x="2491182" y="1671438"/>
                    <a:ext cx="582357" cy="157530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60000"/>
                      <a:lumOff val="40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23" name="Freeform 522"/>
                  <p:cNvSpPr/>
                  <p:nvPr/>
                </p:nvSpPr>
                <p:spPr bwMode="auto">
                  <a:xfrm>
                    <a:off x="2430678" y="1629243"/>
                    <a:ext cx="703366" cy="112522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24" name="Freeform 523"/>
                  <p:cNvSpPr/>
                  <p:nvPr/>
                </p:nvSpPr>
                <p:spPr bwMode="auto">
                  <a:xfrm>
                    <a:off x="2892025" y="1724886"/>
                    <a:ext cx="260927" cy="95643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25" name="Freeform 524"/>
                  <p:cNvSpPr/>
                  <p:nvPr/>
                </p:nvSpPr>
                <p:spPr bwMode="auto">
                  <a:xfrm>
                    <a:off x="2419334" y="1727698"/>
                    <a:ext cx="253362" cy="92831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26" name="Straight Connector 525"/>
                  <p:cNvCxnSpPr>
                    <a:endCxn id="521" idx="2"/>
                  </p:cNvCxnSpPr>
                  <p:nvPr/>
                </p:nvCxnSpPr>
                <p:spPr bwMode="auto">
                  <a:xfrm flipH="1" flipV="1">
                    <a:off x="2184879" y="1722072"/>
                    <a:ext cx="3780" cy="120962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  <p:cxnSp>
                <p:nvCxnSpPr>
                  <p:cNvPr id="527" name="Straight Connector 526"/>
                  <p:cNvCxnSpPr/>
                  <p:nvPr/>
                </p:nvCxnSpPr>
                <p:spPr bwMode="auto">
                  <a:xfrm flipH="1" flipV="1">
                    <a:off x="3379845" y="1730512"/>
                    <a:ext cx="3780" cy="120960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</p:grpSp>
          </p:grpSp>
        </p:grpSp>
        <p:grpSp>
          <p:nvGrpSpPr>
            <p:cNvPr id="382" name="Group 381"/>
            <p:cNvGrpSpPr/>
            <p:nvPr/>
          </p:nvGrpSpPr>
          <p:grpSpPr>
            <a:xfrm>
              <a:off x="2381956" y="2010251"/>
              <a:ext cx="4415330" cy="2315048"/>
              <a:chOff x="2381956" y="2435173"/>
              <a:chExt cx="4415330" cy="2315048"/>
            </a:xfrm>
          </p:grpSpPr>
          <p:sp>
            <p:nvSpPr>
              <p:cNvPr id="498" name="Freeform 497"/>
              <p:cNvSpPr/>
              <p:nvPr/>
            </p:nvSpPr>
            <p:spPr>
              <a:xfrm>
                <a:off x="2381956" y="2439629"/>
                <a:ext cx="297540" cy="1743187"/>
              </a:xfrm>
              <a:custGeom>
                <a:avLst/>
                <a:gdLst>
                  <a:gd name="connsiteX0" fmla="*/ 307275 w 307275"/>
                  <a:gd name="connsiteY0" fmla="*/ 0 h 1659441"/>
                  <a:gd name="connsiteX1" fmla="*/ 0 w 307275"/>
                  <a:gd name="connsiteY1" fmla="*/ 0 h 1659441"/>
                  <a:gd name="connsiteX2" fmla="*/ 0 w 307275"/>
                  <a:gd name="connsiteY2" fmla="*/ 1659441 h 1659441"/>
                  <a:gd name="connsiteX0-1" fmla="*/ 307275 w 307275"/>
                  <a:gd name="connsiteY0-2" fmla="*/ 0 h 2015941"/>
                  <a:gd name="connsiteX1-3" fmla="*/ 0 w 307275"/>
                  <a:gd name="connsiteY1-4" fmla="*/ 0 h 2015941"/>
                  <a:gd name="connsiteX2-5" fmla="*/ 0 w 307275"/>
                  <a:gd name="connsiteY2-6" fmla="*/ 2015941 h 2015941"/>
                  <a:gd name="connsiteX0-7" fmla="*/ 228538 w 228538"/>
                  <a:gd name="connsiteY0-8" fmla="*/ 0 h 2022548"/>
                  <a:gd name="connsiteX1-9" fmla="*/ 0 w 228538"/>
                  <a:gd name="connsiteY1-10" fmla="*/ 6607 h 2022548"/>
                  <a:gd name="connsiteX2-11" fmla="*/ 0 w 228538"/>
                  <a:gd name="connsiteY2-12" fmla="*/ 2022548 h 20225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228538" h="2022548">
                    <a:moveTo>
                      <a:pt x="228538" y="0"/>
                    </a:moveTo>
                    <a:lnTo>
                      <a:pt x="0" y="6607"/>
                    </a:lnTo>
                    <a:lnTo>
                      <a:pt x="0" y="2022548"/>
                    </a:lnTo>
                  </a:path>
                </a:pathLst>
              </a:custGeom>
              <a:noFill/>
              <a:ln w="31750" cap="flat" cmpd="sng" algn="ctr">
                <a:solidFill>
                  <a:srgbClr val="CC0000"/>
                </a:solidFill>
                <a:prstDash val="solid"/>
                <a:headEnd type="triangle"/>
                <a:tailEnd type="triangle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99" name="Freeform 498"/>
              <p:cNvSpPr/>
              <p:nvPr/>
            </p:nvSpPr>
            <p:spPr>
              <a:xfrm flipH="1">
                <a:off x="6411524" y="2435173"/>
                <a:ext cx="385762" cy="2300562"/>
              </a:xfrm>
              <a:custGeom>
                <a:avLst/>
                <a:gdLst>
                  <a:gd name="connsiteX0" fmla="*/ 307275 w 307275"/>
                  <a:gd name="connsiteY0" fmla="*/ 0 h 1659441"/>
                  <a:gd name="connsiteX1" fmla="*/ 0 w 307275"/>
                  <a:gd name="connsiteY1" fmla="*/ 0 h 1659441"/>
                  <a:gd name="connsiteX2" fmla="*/ 0 w 307275"/>
                  <a:gd name="connsiteY2" fmla="*/ 1659441 h 1659441"/>
                  <a:gd name="connsiteX0-1" fmla="*/ 307275 w 307275"/>
                  <a:gd name="connsiteY0-2" fmla="*/ 0 h 2117725"/>
                  <a:gd name="connsiteX1-3" fmla="*/ 0 w 307275"/>
                  <a:gd name="connsiteY1-4" fmla="*/ 0 h 2117725"/>
                  <a:gd name="connsiteX2-5" fmla="*/ 0 w 307275"/>
                  <a:gd name="connsiteY2-6" fmla="*/ 2117725 h 211772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307275" h="2117725">
                    <a:moveTo>
                      <a:pt x="307275" y="0"/>
                    </a:moveTo>
                    <a:lnTo>
                      <a:pt x="0" y="0"/>
                    </a:lnTo>
                    <a:lnTo>
                      <a:pt x="0" y="2117725"/>
                    </a:lnTo>
                  </a:path>
                </a:pathLst>
              </a:custGeom>
              <a:noFill/>
              <a:ln w="31750" cap="flat" cmpd="sng" algn="ctr">
                <a:solidFill>
                  <a:srgbClr val="CC0000"/>
                </a:solidFill>
                <a:prstDash val="solid"/>
                <a:headEnd type="triangle"/>
                <a:tailEnd type="triangle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500" name="Straight Arrow Connector 499"/>
              <p:cNvCxnSpPr/>
              <p:nvPr/>
            </p:nvCxnSpPr>
            <p:spPr>
              <a:xfrm flipV="1">
                <a:off x="5791457" y="2687586"/>
                <a:ext cx="8309" cy="2062635"/>
              </a:xfrm>
              <a:prstGeom prst="straightConnector1">
                <a:avLst/>
              </a:prstGeom>
              <a:noFill/>
              <a:ln w="31750" cap="flat" cmpd="sng" algn="ctr">
                <a:solidFill>
                  <a:srgbClr val="CC0000"/>
                </a:solidFill>
                <a:prstDash val="solid"/>
                <a:headEnd type="triangle"/>
                <a:tailEnd type="triangle"/>
              </a:ln>
              <a:effectLst/>
            </p:spPr>
          </p:cxnSp>
          <p:cxnSp>
            <p:nvCxnSpPr>
              <p:cNvPr id="501" name="Straight Arrow Connector 500"/>
              <p:cNvCxnSpPr/>
              <p:nvPr/>
            </p:nvCxnSpPr>
            <p:spPr>
              <a:xfrm flipV="1">
                <a:off x="4598735" y="2708225"/>
                <a:ext cx="18344" cy="2037167"/>
              </a:xfrm>
              <a:prstGeom prst="straightConnector1">
                <a:avLst/>
              </a:prstGeom>
              <a:noFill/>
              <a:ln w="31750" cap="flat" cmpd="sng" algn="ctr">
                <a:solidFill>
                  <a:srgbClr val="CC0000"/>
                </a:solidFill>
                <a:prstDash val="solid"/>
                <a:headEnd type="triangle"/>
                <a:tailEnd type="triangle"/>
              </a:ln>
              <a:effectLst/>
            </p:spPr>
          </p:cxnSp>
          <p:cxnSp>
            <p:nvCxnSpPr>
              <p:cNvPr id="502" name="Straight Arrow Connector 501"/>
              <p:cNvCxnSpPr/>
              <p:nvPr/>
            </p:nvCxnSpPr>
            <p:spPr>
              <a:xfrm flipH="1" flipV="1">
                <a:off x="3807455" y="2762199"/>
                <a:ext cx="9009" cy="1983193"/>
              </a:xfrm>
              <a:prstGeom prst="straightConnector1">
                <a:avLst/>
              </a:prstGeom>
              <a:noFill/>
              <a:ln w="31750" cap="flat" cmpd="sng" algn="ctr">
                <a:solidFill>
                  <a:srgbClr val="CC0000"/>
                </a:solidFill>
                <a:prstDash val="solid"/>
                <a:headEnd type="triangle"/>
                <a:tailEnd type="triangle"/>
              </a:ln>
              <a:effectLst/>
            </p:spPr>
          </p:cxnSp>
        </p:grpSp>
        <p:grpSp>
          <p:nvGrpSpPr>
            <p:cNvPr id="383" name="Group 347"/>
            <p:cNvGrpSpPr/>
            <p:nvPr/>
          </p:nvGrpSpPr>
          <p:grpSpPr bwMode="auto">
            <a:xfrm>
              <a:off x="5856401" y="5478592"/>
              <a:ext cx="588970" cy="242608"/>
              <a:chOff x="1871277" y="1576300"/>
              <a:chExt cx="1128371" cy="437861"/>
            </a:xfrm>
          </p:grpSpPr>
          <p:sp>
            <p:nvSpPr>
              <p:cNvPr id="489" name="Oval 488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90" name="Rectangle 489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91" name="Oval 490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92" name="Freeform 491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93" name="Freeform 492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94" name="Freeform 493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95" name="Freeform 494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496" name="Straight Connector 495"/>
              <p:cNvCxnSpPr>
                <a:endCxn id="491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497" name="Straight Connector 496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grpSp>
          <p:nvGrpSpPr>
            <p:cNvPr id="384" name="Group 347"/>
            <p:cNvGrpSpPr/>
            <p:nvPr/>
          </p:nvGrpSpPr>
          <p:grpSpPr bwMode="auto">
            <a:xfrm>
              <a:off x="4375328" y="5336495"/>
              <a:ext cx="588970" cy="242608"/>
              <a:chOff x="1871277" y="1576300"/>
              <a:chExt cx="1128371" cy="437861"/>
            </a:xfrm>
          </p:grpSpPr>
          <p:sp>
            <p:nvSpPr>
              <p:cNvPr id="480" name="Oval 479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81" name="Rectangle 480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82" name="Oval 481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83" name="Freeform 482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84" name="Freeform 483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85" name="Freeform 484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86" name="Freeform 485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487" name="Straight Connector 486"/>
              <p:cNvCxnSpPr>
                <a:endCxn id="482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488" name="Straight Connector 487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grpSp>
          <p:nvGrpSpPr>
            <p:cNvPr id="385" name="Group 347"/>
            <p:cNvGrpSpPr/>
            <p:nvPr/>
          </p:nvGrpSpPr>
          <p:grpSpPr bwMode="auto">
            <a:xfrm>
              <a:off x="2848241" y="5530308"/>
              <a:ext cx="588970" cy="242608"/>
              <a:chOff x="1871277" y="1576300"/>
              <a:chExt cx="1128371" cy="437861"/>
            </a:xfrm>
          </p:grpSpPr>
          <p:sp>
            <p:nvSpPr>
              <p:cNvPr id="471" name="Oval 470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72" name="Rectangle 471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73" name="Oval 472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74" name="Freeform 473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75" name="Freeform 474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76" name="Freeform 475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77" name="Freeform 476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478" name="Straight Connector 477"/>
              <p:cNvCxnSpPr>
                <a:endCxn id="473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479" name="Straight Connector 478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grpSp>
          <p:nvGrpSpPr>
            <p:cNvPr id="386" name="Group 347"/>
            <p:cNvGrpSpPr/>
            <p:nvPr/>
          </p:nvGrpSpPr>
          <p:grpSpPr bwMode="auto">
            <a:xfrm>
              <a:off x="5166757" y="5796647"/>
              <a:ext cx="588970" cy="242608"/>
              <a:chOff x="1871277" y="1576300"/>
              <a:chExt cx="1128371" cy="437861"/>
            </a:xfrm>
          </p:grpSpPr>
          <p:sp>
            <p:nvSpPr>
              <p:cNvPr id="462" name="Oval 461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63" name="Rectangle 462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64" name="Oval 463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65" name="Freeform 464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66" name="Freeform 465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67" name="Freeform 466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68" name="Freeform 467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469" name="Straight Connector 468"/>
              <p:cNvCxnSpPr>
                <a:endCxn id="464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470" name="Straight Connector 469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grpSp>
          <p:nvGrpSpPr>
            <p:cNvPr id="387" name="Group 347"/>
            <p:cNvGrpSpPr/>
            <p:nvPr/>
          </p:nvGrpSpPr>
          <p:grpSpPr bwMode="auto">
            <a:xfrm>
              <a:off x="3704088" y="5889227"/>
              <a:ext cx="588970" cy="242608"/>
              <a:chOff x="1871277" y="1576300"/>
              <a:chExt cx="1128371" cy="437861"/>
            </a:xfrm>
          </p:grpSpPr>
          <p:sp>
            <p:nvSpPr>
              <p:cNvPr id="453" name="Oval 452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54" name="Rectangle 453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55" name="Oval 454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56" name="Freeform 455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57" name="Freeform 456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58" name="Freeform 457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59" name="Freeform 458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460" name="Straight Connector 459"/>
              <p:cNvCxnSpPr>
                <a:endCxn id="455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461" name="Straight Connector 460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grpSp>
          <p:nvGrpSpPr>
            <p:cNvPr id="388" name="Group 387"/>
            <p:cNvGrpSpPr/>
            <p:nvPr/>
          </p:nvGrpSpPr>
          <p:grpSpPr>
            <a:xfrm>
              <a:off x="1925875" y="1754513"/>
              <a:ext cx="5095391" cy="2833288"/>
              <a:chOff x="1925876" y="2212958"/>
              <a:chExt cx="5095391" cy="2833288"/>
            </a:xfrm>
          </p:grpSpPr>
          <p:grpSp>
            <p:nvGrpSpPr>
              <p:cNvPr id="425" name="Group 424"/>
              <p:cNvGrpSpPr/>
              <p:nvPr/>
            </p:nvGrpSpPr>
            <p:grpSpPr>
              <a:xfrm>
                <a:off x="2745416" y="2212958"/>
                <a:ext cx="3597533" cy="493677"/>
                <a:chOff x="2705100" y="2011398"/>
                <a:chExt cx="3597533" cy="493677"/>
              </a:xfrm>
            </p:grpSpPr>
            <p:sp>
              <p:nvSpPr>
                <p:cNvPr id="450" name="Oval 449"/>
                <p:cNvSpPr/>
                <p:nvPr/>
              </p:nvSpPr>
              <p:spPr bwMode="auto">
                <a:xfrm>
                  <a:off x="2722820" y="2011398"/>
                  <a:ext cx="3579813" cy="492125"/>
                </a:xfrm>
                <a:prstGeom prst="ellipse">
                  <a:avLst/>
                </a:prstGeom>
                <a:solidFill>
                  <a:srgbClr val="FFFFFF">
                    <a:alpha val="42000"/>
                  </a:srgbClr>
                </a:solidFill>
                <a:ln w="317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51" name="Oval 450"/>
                <p:cNvSpPr/>
                <p:nvPr/>
              </p:nvSpPr>
              <p:spPr bwMode="auto">
                <a:xfrm>
                  <a:off x="2705100" y="2012950"/>
                  <a:ext cx="3579813" cy="492125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52" name="TextBox 389"/>
                <p:cNvSpPr txBox="1">
                  <a:spLocks noChangeArrowheads="1"/>
                </p:cNvSpPr>
                <p:nvPr/>
              </p:nvSpPr>
              <p:spPr bwMode="auto">
                <a:xfrm>
                  <a:off x="3452664" y="2127167"/>
                  <a:ext cx="2057700" cy="29612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ts val="1475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Remote Controller</a:t>
                  </a: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426" name="Group 425"/>
              <p:cNvGrpSpPr/>
              <p:nvPr/>
            </p:nvGrpSpPr>
            <p:grpSpPr>
              <a:xfrm>
                <a:off x="1925876" y="4223509"/>
                <a:ext cx="923540" cy="405953"/>
                <a:chOff x="2705100" y="2011398"/>
                <a:chExt cx="3597533" cy="493677"/>
              </a:xfrm>
            </p:grpSpPr>
            <p:sp>
              <p:nvSpPr>
                <p:cNvPr id="447" name="Oval 446"/>
                <p:cNvSpPr/>
                <p:nvPr/>
              </p:nvSpPr>
              <p:spPr bwMode="auto">
                <a:xfrm>
                  <a:off x="2722820" y="2011398"/>
                  <a:ext cx="3579813" cy="492125"/>
                </a:xfrm>
                <a:prstGeom prst="ellipse">
                  <a:avLst/>
                </a:prstGeom>
                <a:solidFill>
                  <a:srgbClr val="FFFFFF">
                    <a:alpha val="42000"/>
                  </a:srgbClr>
                </a:solidFill>
                <a:ln w="317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48" name="Oval 447"/>
                <p:cNvSpPr/>
                <p:nvPr/>
              </p:nvSpPr>
              <p:spPr bwMode="auto">
                <a:xfrm>
                  <a:off x="2705100" y="2012950"/>
                  <a:ext cx="3579813" cy="492125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49" name="TextBox 389"/>
                <p:cNvSpPr txBox="1">
                  <a:spLocks noChangeArrowheads="1"/>
                </p:cNvSpPr>
                <p:nvPr/>
              </p:nvSpPr>
              <p:spPr bwMode="auto">
                <a:xfrm>
                  <a:off x="3901810" y="2127167"/>
                  <a:ext cx="1159411" cy="29612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ts val="1475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CA</a:t>
                  </a: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427" name="Group 426"/>
              <p:cNvGrpSpPr/>
              <p:nvPr/>
            </p:nvGrpSpPr>
            <p:grpSpPr>
              <a:xfrm>
                <a:off x="3589508" y="4760377"/>
                <a:ext cx="463568" cy="285869"/>
                <a:chOff x="3558850" y="4573304"/>
                <a:chExt cx="463568" cy="285869"/>
              </a:xfrm>
            </p:grpSpPr>
            <p:grpSp>
              <p:nvGrpSpPr>
                <p:cNvPr id="443" name="Group 442"/>
                <p:cNvGrpSpPr/>
                <p:nvPr/>
              </p:nvGrpSpPr>
              <p:grpSpPr>
                <a:xfrm>
                  <a:off x="3558850" y="4577634"/>
                  <a:ext cx="463568" cy="262710"/>
                  <a:chOff x="3558850" y="4577634"/>
                  <a:chExt cx="463568" cy="262710"/>
                </a:xfrm>
              </p:grpSpPr>
              <p:sp>
                <p:nvSpPr>
                  <p:cNvPr id="445" name="Oval 444"/>
                  <p:cNvSpPr/>
                  <p:nvPr/>
                </p:nvSpPr>
                <p:spPr bwMode="auto">
                  <a:xfrm>
                    <a:off x="3573337" y="4577634"/>
                    <a:ext cx="439424" cy="261732"/>
                  </a:xfrm>
                  <a:prstGeom prst="ellipse">
                    <a:avLst/>
                  </a:prstGeom>
                  <a:solidFill>
                    <a:srgbClr val="FFFFFF">
                      <a:alpha val="42000"/>
                    </a:srgbClr>
                  </a:solidFill>
                  <a:ln w="317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6" name="Oval 445"/>
                  <p:cNvSpPr/>
                  <p:nvPr/>
                </p:nvSpPr>
                <p:spPr bwMode="auto">
                  <a:xfrm>
                    <a:off x="3558850" y="4587291"/>
                    <a:ext cx="463568" cy="253053"/>
                  </a:xfrm>
                  <a:prstGeom prst="ellipse">
                    <a:avLst/>
                  </a:prstGeom>
                  <a:solidFill>
                    <a:srgbClr val="CC0000">
                      <a:alpha val="42000"/>
                    </a:srgbClr>
                  </a:solidFill>
                  <a:ln w="3175" cap="flat" cmpd="sng" algn="ctr">
                    <a:solidFill>
                      <a:srgbClr val="CC0000"/>
                    </a:solidFill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444" name="TextBox 389"/>
                <p:cNvSpPr txBox="1">
                  <a:spLocks noChangeArrowheads="1"/>
                </p:cNvSpPr>
                <p:nvPr/>
              </p:nvSpPr>
              <p:spPr bwMode="auto">
                <a:xfrm>
                  <a:off x="3565935" y="4573304"/>
                  <a:ext cx="434071" cy="28586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ts val="1475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CA</a:t>
                  </a: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428" name="Group 427"/>
              <p:cNvGrpSpPr/>
              <p:nvPr/>
            </p:nvGrpSpPr>
            <p:grpSpPr>
              <a:xfrm>
                <a:off x="4369656" y="4758258"/>
                <a:ext cx="463568" cy="285869"/>
                <a:chOff x="3558850" y="4573304"/>
                <a:chExt cx="463568" cy="285869"/>
              </a:xfrm>
            </p:grpSpPr>
            <p:grpSp>
              <p:nvGrpSpPr>
                <p:cNvPr id="439" name="Group 438"/>
                <p:cNvGrpSpPr/>
                <p:nvPr/>
              </p:nvGrpSpPr>
              <p:grpSpPr>
                <a:xfrm>
                  <a:off x="3558850" y="4577634"/>
                  <a:ext cx="463568" cy="262710"/>
                  <a:chOff x="3558850" y="4577634"/>
                  <a:chExt cx="463568" cy="262710"/>
                </a:xfrm>
              </p:grpSpPr>
              <p:sp>
                <p:nvSpPr>
                  <p:cNvPr id="441" name="Oval 440"/>
                  <p:cNvSpPr/>
                  <p:nvPr/>
                </p:nvSpPr>
                <p:spPr bwMode="auto">
                  <a:xfrm>
                    <a:off x="3573337" y="4577634"/>
                    <a:ext cx="439424" cy="261732"/>
                  </a:xfrm>
                  <a:prstGeom prst="ellipse">
                    <a:avLst/>
                  </a:prstGeom>
                  <a:solidFill>
                    <a:srgbClr val="FFFFFF">
                      <a:alpha val="42000"/>
                    </a:srgbClr>
                  </a:solidFill>
                  <a:ln w="317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2" name="Oval 441"/>
                  <p:cNvSpPr/>
                  <p:nvPr/>
                </p:nvSpPr>
                <p:spPr bwMode="auto">
                  <a:xfrm>
                    <a:off x="3558850" y="4587291"/>
                    <a:ext cx="463568" cy="253053"/>
                  </a:xfrm>
                  <a:prstGeom prst="ellipse">
                    <a:avLst/>
                  </a:prstGeom>
                  <a:solidFill>
                    <a:srgbClr val="CC0000">
                      <a:alpha val="42000"/>
                    </a:srgbClr>
                  </a:solidFill>
                  <a:ln w="3175" cap="flat" cmpd="sng" algn="ctr">
                    <a:solidFill>
                      <a:srgbClr val="CC0000"/>
                    </a:solidFill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440" name="TextBox 389"/>
                <p:cNvSpPr txBox="1">
                  <a:spLocks noChangeArrowheads="1"/>
                </p:cNvSpPr>
                <p:nvPr/>
              </p:nvSpPr>
              <p:spPr bwMode="auto">
                <a:xfrm>
                  <a:off x="3565935" y="4573304"/>
                  <a:ext cx="434071" cy="28586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ts val="1475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CA</a:t>
                  </a: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429" name="Group 428"/>
              <p:cNvGrpSpPr/>
              <p:nvPr/>
            </p:nvGrpSpPr>
            <p:grpSpPr>
              <a:xfrm>
                <a:off x="5569912" y="4756140"/>
                <a:ext cx="463568" cy="285869"/>
                <a:chOff x="3558850" y="4573304"/>
                <a:chExt cx="463568" cy="285869"/>
              </a:xfrm>
            </p:grpSpPr>
            <p:grpSp>
              <p:nvGrpSpPr>
                <p:cNvPr id="435" name="Group 434"/>
                <p:cNvGrpSpPr/>
                <p:nvPr/>
              </p:nvGrpSpPr>
              <p:grpSpPr>
                <a:xfrm>
                  <a:off x="3558850" y="4577634"/>
                  <a:ext cx="463568" cy="262710"/>
                  <a:chOff x="3558850" y="4577634"/>
                  <a:chExt cx="463568" cy="262710"/>
                </a:xfrm>
              </p:grpSpPr>
              <p:sp>
                <p:nvSpPr>
                  <p:cNvPr id="437" name="Oval 436"/>
                  <p:cNvSpPr/>
                  <p:nvPr/>
                </p:nvSpPr>
                <p:spPr bwMode="auto">
                  <a:xfrm>
                    <a:off x="3573337" y="4577634"/>
                    <a:ext cx="439424" cy="261732"/>
                  </a:xfrm>
                  <a:prstGeom prst="ellipse">
                    <a:avLst/>
                  </a:prstGeom>
                  <a:solidFill>
                    <a:srgbClr val="FFFFFF">
                      <a:alpha val="42000"/>
                    </a:srgbClr>
                  </a:solidFill>
                  <a:ln w="317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38" name="Oval 437"/>
                  <p:cNvSpPr/>
                  <p:nvPr/>
                </p:nvSpPr>
                <p:spPr bwMode="auto">
                  <a:xfrm>
                    <a:off x="3558850" y="4587291"/>
                    <a:ext cx="463568" cy="253053"/>
                  </a:xfrm>
                  <a:prstGeom prst="ellipse">
                    <a:avLst/>
                  </a:prstGeom>
                  <a:solidFill>
                    <a:srgbClr val="CC0000">
                      <a:alpha val="42000"/>
                    </a:srgbClr>
                  </a:solidFill>
                  <a:ln w="3175" cap="flat" cmpd="sng" algn="ctr">
                    <a:solidFill>
                      <a:srgbClr val="CC0000"/>
                    </a:solidFill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436" name="TextBox 389"/>
                <p:cNvSpPr txBox="1">
                  <a:spLocks noChangeArrowheads="1"/>
                </p:cNvSpPr>
                <p:nvPr/>
              </p:nvSpPr>
              <p:spPr bwMode="auto">
                <a:xfrm>
                  <a:off x="3565935" y="4573304"/>
                  <a:ext cx="434071" cy="28586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ts val="1475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CA</a:t>
                  </a: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grpSp>
            <p:nvGrpSpPr>
              <p:cNvPr id="430" name="Group 429"/>
              <p:cNvGrpSpPr/>
              <p:nvPr/>
            </p:nvGrpSpPr>
            <p:grpSpPr>
              <a:xfrm>
                <a:off x="6557699" y="4754022"/>
                <a:ext cx="463568" cy="285869"/>
                <a:chOff x="3558850" y="4573304"/>
                <a:chExt cx="463568" cy="285869"/>
              </a:xfrm>
            </p:grpSpPr>
            <p:grpSp>
              <p:nvGrpSpPr>
                <p:cNvPr id="431" name="Group 430"/>
                <p:cNvGrpSpPr/>
                <p:nvPr/>
              </p:nvGrpSpPr>
              <p:grpSpPr>
                <a:xfrm>
                  <a:off x="3558850" y="4577634"/>
                  <a:ext cx="463568" cy="262710"/>
                  <a:chOff x="3558850" y="4577634"/>
                  <a:chExt cx="463568" cy="262710"/>
                </a:xfrm>
              </p:grpSpPr>
              <p:sp>
                <p:nvSpPr>
                  <p:cNvPr id="433" name="Oval 432"/>
                  <p:cNvSpPr/>
                  <p:nvPr/>
                </p:nvSpPr>
                <p:spPr bwMode="auto">
                  <a:xfrm>
                    <a:off x="3573337" y="4577634"/>
                    <a:ext cx="439424" cy="261732"/>
                  </a:xfrm>
                  <a:prstGeom prst="ellipse">
                    <a:avLst/>
                  </a:prstGeom>
                  <a:solidFill>
                    <a:srgbClr val="FFFFFF">
                      <a:alpha val="42000"/>
                    </a:srgbClr>
                  </a:solidFill>
                  <a:ln w="317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34" name="Oval 433"/>
                  <p:cNvSpPr/>
                  <p:nvPr/>
                </p:nvSpPr>
                <p:spPr bwMode="auto">
                  <a:xfrm>
                    <a:off x="3558850" y="4587291"/>
                    <a:ext cx="463568" cy="253053"/>
                  </a:xfrm>
                  <a:prstGeom prst="ellipse">
                    <a:avLst/>
                  </a:prstGeom>
                  <a:solidFill>
                    <a:srgbClr val="CC0000">
                      <a:alpha val="42000"/>
                    </a:srgbClr>
                  </a:solidFill>
                  <a:ln w="3175" cap="flat" cmpd="sng" algn="ctr">
                    <a:solidFill>
                      <a:srgbClr val="CC0000"/>
                    </a:solidFill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432" name="TextBox 389"/>
                <p:cNvSpPr txBox="1">
                  <a:spLocks noChangeArrowheads="1"/>
                </p:cNvSpPr>
                <p:nvPr/>
              </p:nvSpPr>
              <p:spPr bwMode="auto">
                <a:xfrm>
                  <a:off x="3565935" y="4573304"/>
                  <a:ext cx="434071" cy="28586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ts val="1475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rPr>
                    <a:t>CA</a:t>
                  </a: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</p:grpSp>
        <p:grpSp>
          <p:nvGrpSpPr>
            <p:cNvPr id="389" name="Group 388"/>
            <p:cNvGrpSpPr/>
            <p:nvPr/>
          </p:nvGrpSpPr>
          <p:grpSpPr>
            <a:xfrm>
              <a:off x="2050694" y="4240394"/>
              <a:ext cx="4962309" cy="697609"/>
              <a:chOff x="-3809141" y="1128902"/>
              <a:chExt cx="4962309" cy="697609"/>
            </a:xfrm>
          </p:grpSpPr>
          <p:grpSp>
            <p:nvGrpSpPr>
              <p:cNvPr id="390" name="Group 554"/>
              <p:cNvGrpSpPr/>
              <p:nvPr/>
            </p:nvGrpSpPr>
            <p:grpSpPr bwMode="auto">
              <a:xfrm>
                <a:off x="-2259184" y="1493681"/>
                <a:ext cx="426647" cy="330722"/>
                <a:chOff x="2932185" y="3913304"/>
                <a:chExt cx="426963" cy="330885"/>
              </a:xfrm>
            </p:grpSpPr>
            <p:sp>
              <p:nvSpPr>
                <p:cNvPr id="419" name="Rectangle 418"/>
                <p:cNvSpPr/>
                <p:nvPr/>
              </p:nvSpPr>
              <p:spPr>
                <a:xfrm>
                  <a:off x="2933382" y="3913304"/>
                  <a:ext cx="425766" cy="328775"/>
                </a:xfrm>
                <a:prstGeom prst="rect">
                  <a:avLst/>
                </a:prstGeom>
                <a:solidFill>
                  <a:srgbClr val="FFFFFF"/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20" name="Straight Connector 419"/>
                <p:cNvCxnSpPr/>
                <p:nvPr/>
              </p:nvCxnSpPr>
              <p:spPr>
                <a:xfrm>
                  <a:off x="2932185" y="4005425"/>
                  <a:ext cx="425766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421" name="Straight Connector 420"/>
                <p:cNvCxnSpPr/>
                <p:nvPr/>
              </p:nvCxnSpPr>
              <p:spPr>
                <a:xfrm>
                  <a:off x="2932185" y="4068956"/>
                  <a:ext cx="425766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422" name="Straight Connector 421"/>
                <p:cNvCxnSpPr/>
                <p:nvPr/>
              </p:nvCxnSpPr>
              <p:spPr>
                <a:xfrm flipH="1" flipV="1">
                  <a:off x="3134122" y="4005425"/>
                  <a:ext cx="1589" cy="236654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423" name="Straight Connector 422"/>
                <p:cNvCxnSpPr/>
                <p:nvPr/>
              </p:nvCxnSpPr>
              <p:spPr>
                <a:xfrm flipH="1" flipV="1">
                  <a:off x="3215190" y="4007535"/>
                  <a:ext cx="1589" cy="236654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424" name="Straight Connector 423"/>
                <p:cNvCxnSpPr/>
                <p:nvPr/>
              </p:nvCxnSpPr>
              <p:spPr>
                <a:xfrm flipH="1" flipV="1">
                  <a:off x="3290394" y="4007533"/>
                  <a:ext cx="1589" cy="236654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</p:grpSp>
          <p:grpSp>
            <p:nvGrpSpPr>
              <p:cNvPr id="391" name="Group 554"/>
              <p:cNvGrpSpPr/>
              <p:nvPr/>
            </p:nvGrpSpPr>
            <p:grpSpPr bwMode="auto">
              <a:xfrm>
                <a:off x="-3809141" y="1128902"/>
                <a:ext cx="675450" cy="526527"/>
                <a:chOff x="2932185" y="3913304"/>
                <a:chExt cx="430533" cy="332666"/>
              </a:xfrm>
            </p:grpSpPr>
            <p:sp>
              <p:nvSpPr>
                <p:cNvPr id="413" name="Rectangle 412"/>
                <p:cNvSpPr/>
                <p:nvPr/>
              </p:nvSpPr>
              <p:spPr>
                <a:xfrm>
                  <a:off x="2936952" y="3913304"/>
                  <a:ext cx="425766" cy="328775"/>
                </a:xfrm>
                <a:prstGeom prst="rect">
                  <a:avLst/>
                </a:prstGeom>
                <a:solidFill>
                  <a:srgbClr val="FFFFFF"/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14" name="Straight Connector 413"/>
                <p:cNvCxnSpPr/>
                <p:nvPr/>
              </p:nvCxnSpPr>
              <p:spPr>
                <a:xfrm>
                  <a:off x="2932185" y="4005425"/>
                  <a:ext cx="425766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415" name="Straight Connector 414"/>
                <p:cNvCxnSpPr/>
                <p:nvPr/>
              </p:nvCxnSpPr>
              <p:spPr>
                <a:xfrm>
                  <a:off x="2932185" y="4068956"/>
                  <a:ext cx="425766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416" name="Straight Connector 415"/>
                <p:cNvCxnSpPr/>
                <p:nvPr/>
              </p:nvCxnSpPr>
              <p:spPr>
                <a:xfrm flipH="1" flipV="1">
                  <a:off x="3182588" y="4005425"/>
                  <a:ext cx="1589" cy="236654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417" name="Straight Connector 416"/>
                <p:cNvCxnSpPr/>
                <p:nvPr/>
              </p:nvCxnSpPr>
              <p:spPr>
                <a:xfrm flipH="1" flipV="1">
                  <a:off x="3093297" y="4009316"/>
                  <a:ext cx="1589" cy="236654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418" name="Straight Connector 417"/>
                <p:cNvCxnSpPr/>
                <p:nvPr/>
              </p:nvCxnSpPr>
              <p:spPr>
                <a:xfrm flipH="1" flipV="1">
                  <a:off x="3278747" y="4008109"/>
                  <a:ext cx="1589" cy="236654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</p:grpSp>
          <p:grpSp>
            <p:nvGrpSpPr>
              <p:cNvPr id="392" name="Group 554"/>
              <p:cNvGrpSpPr/>
              <p:nvPr/>
            </p:nvGrpSpPr>
            <p:grpSpPr bwMode="auto">
              <a:xfrm>
                <a:off x="-1475553" y="1495789"/>
                <a:ext cx="430214" cy="330722"/>
                <a:chOff x="2932185" y="3913304"/>
                <a:chExt cx="430533" cy="330885"/>
              </a:xfrm>
            </p:grpSpPr>
            <p:sp>
              <p:nvSpPr>
                <p:cNvPr id="407" name="Rectangle 406"/>
                <p:cNvSpPr/>
                <p:nvPr/>
              </p:nvSpPr>
              <p:spPr>
                <a:xfrm>
                  <a:off x="2936952" y="3913304"/>
                  <a:ext cx="425766" cy="328775"/>
                </a:xfrm>
                <a:prstGeom prst="rect">
                  <a:avLst/>
                </a:prstGeom>
                <a:solidFill>
                  <a:srgbClr val="FFFFFF"/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08" name="Straight Connector 407"/>
                <p:cNvCxnSpPr/>
                <p:nvPr/>
              </p:nvCxnSpPr>
              <p:spPr>
                <a:xfrm>
                  <a:off x="2932185" y="4005425"/>
                  <a:ext cx="425766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409" name="Straight Connector 408"/>
                <p:cNvCxnSpPr/>
                <p:nvPr/>
              </p:nvCxnSpPr>
              <p:spPr>
                <a:xfrm>
                  <a:off x="2932185" y="4068956"/>
                  <a:ext cx="425766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410" name="Straight Connector 409"/>
                <p:cNvCxnSpPr/>
                <p:nvPr/>
              </p:nvCxnSpPr>
              <p:spPr>
                <a:xfrm flipH="1" flipV="1">
                  <a:off x="3134122" y="4005425"/>
                  <a:ext cx="1589" cy="236654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411" name="Straight Connector 410"/>
                <p:cNvCxnSpPr/>
                <p:nvPr/>
              </p:nvCxnSpPr>
              <p:spPr>
                <a:xfrm flipH="1" flipV="1">
                  <a:off x="3215190" y="4007535"/>
                  <a:ext cx="1589" cy="236654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412" name="Straight Connector 411"/>
                <p:cNvCxnSpPr/>
                <p:nvPr/>
              </p:nvCxnSpPr>
              <p:spPr>
                <a:xfrm flipH="1" flipV="1">
                  <a:off x="3290394" y="4007533"/>
                  <a:ext cx="1589" cy="236654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</p:grpSp>
          <p:grpSp>
            <p:nvGrpSpPr>
              <p:cNvPr id="393" name="Group 554"/>
              <p:cNvGrpSpPr/>
              <p:nvPr/>
            </p:nvGrpSpPr>
            <p:grpSpPr bwMode="auto">
              <a:xfrm>
                <a:off x="-271097" y="1490382"/>
                <a:ext cx="430214" cy="330722"/>
                <a:chOff x="2932185" y="3913304"/>
                <a:chExt cx="430533" cy="330885"/>
              </a:xfrm>
            </p:grpSpPr>
            <p:sp>
              <p:nvSpPr>
                <p:cNvPr id="401" name="Rectangle 400"/>
                <p:cNvSpPr/>
                <p:nvPr/>
              </p:nvSpPr>
              <p:spPr>
                <a:xfrm>
                  <a:off x="2936952" y="3913304"/>
                  <a:ext cx="425766" cy="328775"/>
                </a:xfrm>
                <a:prstGeom prst="rect">
                  <a:avLst/>
                </a:prstGeom>
                <a:solidFill>
                  <a:srgbClr val="FFFFFF"/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02" name="Straight Connector 401"/>
                <p:cNvCxnSpPr/>
                <p:nvPr/>
              </p:nvCxnSpPr>
              <p:spPr>
                <a:xfrm>
                  <a:off x="2932185" y="4005425"/>
                  <a:ext cx="425766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403" name="Straight Connector 402"/>
                <p:cNvCxnSpPr/>
                <p:nvPr/>
              </p:nvCxnSpPr>
              <p:spPr>
                <a:xfrm>
                  <a:off x="2932185" y="4068956"/>
                  <a:ext cx="425766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404" name="Straight Connector 403"/>
                <p:cNvCxnSpPr/>
                <p:nvPr/>
              </p:nvCxnSpPr>
              <p:spPr>
                <a:xfrm flipH="1" flipV="1">
                  <a:off x="3134122" y="4005425"/>
                  <a:ext cx="1589" cy="236654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405" name="Straight Connector 404"/>
                <p:cNvCxnSpPr/>
                <p:nvPr/>
              </p:nvCxnSpPr>
              <p:spPr>
                <a:xfrm flipH="1" flipV="1">
                  <a:off x="3215190" y="4007535"/>
                  <a:ext cx="1589" cy="236654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406" name="Straight Connector 405"/>
                <p:cNvCxnSpPr/>
                <p:nvPr/>
              </p:nvCxnSpPr>
              <p:spPr>
                <a:xfrm flipH="1" flipV="1">
                  <a:off x="3290394" y="4007533"/>
                  <a:ext cx="1589" cy="236654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</p:grpSp>
          <p:grpSp>
            <p:nvGrpSpPr>
              <p:cNvPr id="394" name="Group 554"/>
              <p:cNvGrpSpPr/>
              <p:nvPr/>
            </p:nvGrpSpPr>
            <p:grpSpPr bwMode="auto">
              <a:xfrm>
                <a:off x="722954" y="1484975"/>
                <a:ext cx="430214" cy="330722"/>
                <a:chOff x="2932185" y="3913304"/>
                <a:chExt cx="430533" cy="330885"/>
              </a:xfrm>
            </p:grpSpPr>
            <p:sp>
              <p:nvSpPr>
                <p:cNvPr id="395" name="Rectangle 394"/>
                <p:cNvSpPr/>
                <p:nvPr/>
              </p:nvSpPr>
              <p:spPr>
                <a:xfrm>
                  <a:off x="2936952" y="3913304"/>
                  <a:ext cx="425766" cy="328775"/>
                </a:xfrm>
                <a:prstGeom prst="rect">
                  <a:avLst/>
                </a:prstGeom>
                <a:solidFill>
                  <a:srgbClr val="FFFFFF"/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96" name="Straight Connector 395"/>
                <p:cNvCxnSpPr/>
                <p:nvPr/>
              </p:nvCxnSpPr>
              <p:spPr>
                <a:xfrm>
                  <a:off x="2932185" y="4005425"/>
                  <a:ext cx="425766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397" name="Straight Connector 396"/>
                <p:cNvCxnSpPr/>
                <p:nvPr/>
              </p:nvCxnSpPr>
              <p:spPr>
                <a:xfrm>
                  <a:off x="2932185" y="4068956"/>
                  <a:ext cx="425766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398" name="Straight Connector 397"/>
                <p:cNvCxnSpPr/>
                <p:nvPr/>
              </p:nvCxnSpPr>
              <p:spPr>
                <a:xfrm flipH="1" flipV="1">
                  <a:off x="3134122" y="4005425"/>
                  <a:ext cx="1589" cy="236654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399" name="Straight Connector 398"/>
                <p:cNvCxnSpPr/>
                <p:nvPr/>
              </p:nvCxnSpPr>
              <p:spPr>
                <a:xfrm flipH="1" flipV="1">
                  <a:off x="3215190" y="4007535"/>
                  <a:ext cx="1589" cy="236654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  <p:cxnSp>
              <p:nvCxnSpPr>
                <p:cNvPr id="400" name="Straight Connector 399"/>
                <p:cNvCxnSpPr/>
                <p:nvPr/>
              </p:nvCxnSpPr>
              <p:spPr>
                <a:xfrm flipH="1" flipV="1">
                  <a:off x="3290394" y="4007533"/>
                  <a:ext cx="1589" cy="236654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</p:cxnSp>
          </p:grpSp>
        </p:grpSp>
      </p:grpSp>
      <p:grpSp>
        <p:nvGrpSpPr>
          <p:cNvPr id="710" name="Group 709"/>
          <p:cNvGrpSpPr/>
          <p:nvPr/>
        </p:nvGrpSpPr>
        <p:grpSpPr>
          <a:xfrm>
            <a:off x="200416" y="5099428"/>
            <a:ext cx="4112251" cy="1370966"/>
            <a:chOff x="-1402915" y="4974167"/>
            <a:chExt cx="4112251" cy="1370966"/>
          </a:xfrm>
        </p:grpSpPr>
        <p:sp>
          <p:nvSpPr>
            <p:cNvPr id="711" name="TextBox 710"/>
            <p:cNvSpPr txBox="1"/>
            <p:nvPr/>
          </p:nvSpPr>
          <p:spPr>
            <a:xfrm>
              <a:off x="-1402915" y="5588003"/>
              <a:ext cx="4112251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33680" marR="0" lvl="0" indent="-233680" defTabSz="91440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400" b="1" i="1" u="none" strike="noStrike" kern="0" cap="none" spc="0" normalizeH="0" baseline="0" noProof="0" dirty="0">
                  <a:ln>
                    <a:noFill/>
                  </a:ln>
                  <a:solidFill>
                    <a:srgbClr val="000090"/>
                  </a:solidFill>
                  <a:effectLst/>
                  <a:uLnTx/>
                  <a:uFillTx/>
                  <a:ea typeface="MS PGothic" panose="020B0600070205080204" pitchFamily="34" charset="-128"/>
                </a:rPr>
                <a:t>1: </a:t>
              </a:r>
              <a:r>
                <a:rPr kumimoji="0" lang="en-US" sz="2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rPr>
                <a:t>generalized “flow-based” forwarding (e.g., OpenFlow)</a:t>
              </a:r>
              <a:endParaRPr kumimoji="0" lang="en-US" sz="2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cxnSp>
          <p:nvCxnSpPr>
            <p:cNvPr id="712" name="Straight Connector 711"/>
            <p:cNvCxnSpPr>
              <a:stCxn id="711" idx="0"/>
            </p:cNvCxnSpPr>
            <p:nvPr/>
          </p:nvCxnSpPr>
          <p:spPr bwMode="auto">
            <a:xfrm flipV="1">
              <a:off x="653211" y="4974167"/>
              <a:ext cx="1505789" cy="613836"/>
            </a:xfrm>
            <a:prstGeom prst="line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713" name="Group 712"/>
          <p:cNvGrpSpPr/>
          <p:nvPr/>
        </p:nvGrpSpPr>
        <p:grpSpPr>
          <a:xfrm>
            <a:off x="9193527" y="3631579"/>
            <a:ext cx="2831459" cy="1311728"/>
            <a:chOff x="69488" y="5026085"/>
            <a:chExt cx="4347805" cy="1311728"/>
          </a:xfrm>
        </p:grpSpPr>
        <p:sp>
          <p:nvSpPr>
            <p:cNvPr id="714" name="TextBox 713"/>
            <p:cNvSpPr txBox="1"/>
            <p:nvPr/>
          </p:nvSpPr>
          <p:spPr>
            <a:xfrm>
              <a:off x="69488" y="5580683"/>
              <a:ext cx="4347805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33680" marR="0" lvl="0" indent="-233680" defTabSz="91440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400" b="1" i="1" u="none" strike="noStrike" kern="0" cap="none" spc="0" normalizeH="0" baseline="0" noProof="0" dirty="0">
                  <a:ln>
                    <a:noFill/>
                  </a:ln>
                  <a:solidFill>
                    <a:srgbClr val="000090"/>
                  </a:solidFill>
                  <a:effectLst/>
                  <a:uLnTx/>
                  <a:uFillTx/>
                  <a:ea typeface="MS PGothic" panose="020B0600070205080204" pitchFamily="34" charset="-128"/>
                </a:rPr>
                <a:t>2. </a:t>
              </a:r>
              <a:r>
                <a:rPr kumimoji="0" lang="en-US" sz="2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rPr>
                <a:t>control, data plane separation</a:t>
              </a:r>
              <a:endParaRPr kumimoji="0" lang="en-US" sz="2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cxnSp>
          <p:nvCxnSpPr>
            <p:cNvPr id="715" name="Straight Connector 714"/>
            <p:cNvCxnSpPr>
              <a:stCxn id="714" idx="0"/>
            </p:cNvCxnSpPr>
            <p:nvPr/>
          </p:nvCxnSpPr>
          <p:spPr bwMode="auto">
            <a:xfrm flipH="1" flipV="1">
              <a:off x="1351777" y="5026085"/>
              <a:ext cx="891615" cy="554598"/>
            </a:xfrm>
            <a:prstGeom prst="line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716" name="TextBox 715"/>
          <p:cNvSpPr txBox="1"/>
          <p:nvPr/>
        </p:nvSpPr>
        <p:spPr>
          <a:xfrm>
            <a:off x="8661128" y="1214433"/>
            <a:ext cx="3326279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3680" indent="-23368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b="1" i="1" dirty="0">
                <a:solidFill>
                  <a:srgbClr val="00009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3</a:t>
            </a:r>
            <a:r>
              <a:rPr lang="en-US" sz="2400" b="1" i="1" dirty="0">
                <a:solidFill>
                  <a:srgbClr val="000090"/>
                </a:solidFill>
                <a:ea typeface="MS PGothic" panose="020B0600070205080204" pitchFamily="34" charset="-128"/>
              </a:rPr>
              <a:t>. </a:t>
            </a:r>
            <a:r>
              <a:rPr lang="en-US" sz="2400" i="1" dirty="0">
                <a:solidFill>
                  <a:srgbClr val="000000"/>
                </a:solidFill>
                <a:ea typeface="MS PGothic" panose="020B0600070205080204" pitchFamily="34" charset="-128"/>
              </a:rPr>
              <a:t>control plane functions external to data-plane switches</a:t>
            </a:r>
            <a:endParaRPr lang="en-US" i="1" dirty="0">
              <a:solidFill>
                <a:srgbClr val="000000"/>
              </a:solidFill>
              <a:ea typeface="MS PGothic" panose="020B0600070205080204" pitchFamily="34" charset="-128"/>
            </a:endParaRPr>
          </a:p>
        </p:txBody>
      </p:sp>
      <p:cxnSp>
        <p:nvCxnSpPr>
          <p:cNvPr id="717" name="Straight Connector 716"/>
          <p:cNvCxnSpPr/>
          <p:nvPr/>
        </p:nvCxnSpPr>
        <p:spPr bwMode="auto">
          <a:xfrm flipV="1">
            <a:off x="8275367" y="1593599"/>
            <a:ext cx="618473" cy="645305"/>
          </a:xfrm>
          <a:prstGeom prst="line">
            <a:avLst/>
          </a:prstGeom>
          <a:solidFill>
            <a:srgbClr val="00CC99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18" name="Oval 717"/>
          <p:cNvSpPr/>
          <p:nvPr/>
        </p:nvSpPr>
        <p:spPr bwMode="auto">
          <a:xfrm>
            <a:off x="3619093" y="1435386"/>
            <a:ext cx="725674" cy="342648"/>
          </a:xfrm>
          <a:prstGeom prst="ellipse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9525" cap="flat" cmpd="sng" algn="ctr">
            <a:solidFill>
              <a:srgbClr val="008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sp>
        <p:nvSpPr>
          <p:cNvPr id="719" name="Oval 718"/>
          <p:cNvSpPr/>
          <p:nvPr/>
        </p:nvSpPr>
        <p:spPr bwMode="auto">
          <a:xfrm>
            <a:off x="4618114" y="1426539"/>
            <a:ext cx="725674" cy="342648"/>
          </a:xfrm>
          <a:prstGeom prst="ellipse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9525" cap="flat" cmpd="sng" algn="ctr">
            <a:solidFill>
              <a:srgbClr val="008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sp>
        <p:nvSpPr>
          <p:cNvPr id="720" name="Oval 719"/>
          <p:cNvSpPr/>
          <p:nvPr/>
        </p:nvSpPr>
        <p:spPr bwMode="auto">
          <a:xfrm>
            <a:off x="7431318" y="1417694"/>
            <a:ext cx="725674" cy="342648"/>
          </a:xfrm>
          <a:prstGeom prst="ellipse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9525" cap="flat" cmpd="sng" algn="ctr">
            <a:solidFill>
              <a:srgbClr val="008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sp>
        <p:nvSpPr>
          <p:cNvPr id="721" name="TextBox 720"/>
          <p:cNvSpPr txBox="1"/>
          <p:nvPr/>
        </p:nvSpPr>
        <p:spPr>
          <a:xfrm>
            <a:off x="6236542" y="1190791"/>
            <a:ext cx="595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008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…</a:t>
            </a:r>
            <a:endParaRPr lang="en-US" sz="3200" dirty="0">
              <a:solidFill>
                <a:srgbClr val="008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725" name="Straight Connector 724"/>
          <p:cNvCxnSpPr/>
          <p:nvPr/>
        </p:nvCxnSpPr>
        <p:spPr bwMode="auto">
          <a:xfrm flipV="1">
            <a:off x="8228340" y="1594833"/>
            <a:ext cx="663883" cy="1006"/>
          </a:xfrm>
          <a:prstGeom prst="line">
            <a:avLst/>
          </a:prstGeom>
          <a:solidFill>
            <a:srgbClr val="00CC99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26" name="TextBox 725"/>
          <p:cNvSpPr txBox="1"/>
          <p:nvPr/>
        </p:nvSpPr>
        <p:spPr>
          <a:xfrm>
            <a:off x="3617055" y="1431666"/>
            <a:ext cx="7336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routing</a:t>
            </a:r>
            <a:endParaRPr lang="en-US" sz="1400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727" name="TextBox 726"/>
          <p:cNvSpPr txBox="1"/>
          <p:nvPr/>
        </p:nvSpPr>
        <p:spPr>
          <a:xfrm>
            <a:off x="4644492" y="1393402"/>
            <a:ext cx="809667" cy="410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access control</a:t>
            </a:r>
            <a:endParaRPr lang="en-US" sz="1200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728" name="TextBox 727"/>
          <p:cNvSpPr txBox="1"/>
          <p:nvPr/>
        </p:nvSpPr>
        <p:spPr>
          <a:xfrm>
            <a:off x="7403572" y="1382879"/>
            <a:ext cx="809667" cy="410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load</a:t>
            </a:r>
            <a:endParaRPr lang="en-US" sz="1200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algn="ctr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balance</a:t>
            </a:r>
            <a:endParaRPr lang="en-US" sz="1200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734" name="Group 733"/>
          <p:cNvGrpSpPr/>
          <p:nvPr/>
        </p:nvGrpSpPr>
        <p:grpSpPr>
          <a:xfrm>
            <a:off x="363256" y="1413523"/>
            <a:ext cx="3169084" cy="1089529"/>
            <a:chOff x="363256" y="1413523"/>
            <a:chExt cx="3169084" cy="1089529"/>
          </a:xfrm>
        </p:grpSpPr>
        <p:sp>
          <p:nvSpPr>
            <p:cNvPr id="723" name="TextBox 722"/>
            <p:cNvSpPr txBox="1"/>
            <p:nvPr/>
          </p:nvSpPr>
          <p:spPr>
            <a:xfrm>
              <a:off x="363256" y="1413523"/>
              <a:ext cx="2748319" cy="10895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33680" marR="0" lvl="0" indent="-233680" defTabSz="91440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400" b="1" i="1" u="none" strike="noStrike" kern="0" cap="none" spc="0" normalizeH="0" baseline="0" noProof="0" dirty="0">
                  <a:ln>
                    <a:noFill/>
                  </a:ln>
                  <a:solidFill>
                    <a:srgbClr val="000090"/>
                  </a:solidFill>
                  <a:effectLst/>
                  <a:uLnTx/>
                  <a:uFillTx/>
                  <a:ea typeface="MS PGothic" panose="020B0600070205080204" pitchFamily="34" charset="-128"/>
                </a:rPr>
                <a:t>4. </a:t>
              </a:r>
              <a:r>
                <a:rPr kumimoji="0" lang="en-US" sz="2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rPr>
                <a:t>programmable control applications</a:t>
              </a:r>
              <a:endParaRPr kumimoji="0" lang="en-US" sz="2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cxnSp>
          <p:nvCxnSpPr>
            <p:cNvPr id="732" name="Straight Connector 731"/>
            <p:cNvCxnSpPr/>
            <p:nvPr/>
          </p:nvCxnSpPr>
          <p:spPr>
            <a:xfrm>
              <a:off x="2655518" y="1615858"/>
              <a:ext cx="87682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64139"/>
            <a:ext cx="10515600" cy="894622"/>
          </a:xfrm>
        </p:spPr>
        <p:txBody>
          <a:bodyPr>
            <a:normAutofit/>
          </a:bodyPr>
          <a:lstStyle/>
          <a:p>
            <a:r>
              <a:rPr lang="en-US" dirty="0"/>
              <a:t>Software defined networking (SDN)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850" name="Content Placeholder 6"/>
          <p:cNvSpPr txBox="1"/>
          <p:nvPr/>
        </p:nvSpPr>
        <p:spPr bwMode="auto">
          <a:xfrm>
            <a:off x="826718" y="1581355"/>
            <a:ext cx="5767982" cy="50965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None/>
              <a:defRPr/>
            </a:pPr>
            <a:r>
              <a:rPr kumimoji="0" lang="en-US" sz="3200" b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ea typeface="MS PGothic" panose="020B0600070205080204" pitchFamily="34" charset="-128"/>
              </a:rPr>
              <a:t>Data-plane switches:</a:t>
            </a:r>
            <a:endParaRPr kumimoji="0" lang="en-US" sz="3200" b="0" u="none" strike="noStrike" kern="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ea typeface="MS PGothic" panose="020B0600070205080204" pitchFamily="34" charset="-128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9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fast, simple, commodity switches implementing generalized data-plane forwarding (Section 4.4) in hardware</a:t>
            </a:r>
            <a:endParaRPr kumimoji="0" lang="en-US" sz="2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9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flow (forwarding)</a:t>
            </a:r>
            <a:r>
              <a:rPr kumimoji="0" lang="en-US" sz="26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 </a:t>
            </a: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table computed, installed under controller supervision</a:t>
            </a:r>
            <a:endParaRPr kumimoji="0" lang="en-US" sz="2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9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API for table-based switch control (e.g., OpenFlow)</a:t>
            </a:r>
            <a:endParaRPr kumimoji="0" lang="en-US" sz="2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</a:endParaRPr>
          </a:p>
          <a:p>
            <a:pPr marL="635000" marR="0" lvl="1" indent="-234950" algn="l" defTabSz="914400" rtl="0" eaLnBrk="0" fontAlgn="base" latinLnBrk="0" hangingPunct="0">
              <a:lnSpc>
                <a:spcPct val="9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 panose="020B0604020202020204"/>
              <a:buChar char="•"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defines what is controllable,</a:t>
            </a:r>
            <a:r>
              <a:rPr kumimoji="0" lang="en-US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 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what is not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9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protocol for communicating with controller (e.g., OpenFlow)</a:t>
            </a:r>
            <a:endParaRPr kumimoji="0" lang="en-US" sz="2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/>
              <a:ea typeface="MS PGothic" panose="020B0600070205080204" pitchFamily="34" charset="-128"/>
            </a:endParaRPr>
          </a:p>
        </p:txBody>
      </p:sp>
      <p:grpSp>
        <p:nvGrpSpPr>
          <p:cNvPr id="851" name="Group 850"/>
          <p:cNvGrpSpPr/>
          <p:nvPr/>
        </p:nvGrpSpPr>
        <p:grpSpPr>
          <a:xfrm>
            <a:off x="6806501" y="1476134"/>
            <a:ext cx="3846765" cy="5169840"/>
            <a:chOff x="4990227" y="910464"/>
            <a:chExt cx="3846765" cy="5169840"/>
          </a:xfrm>
        </p:grpSpPr>
        <p:sp>
          <p:nvSpPr>
            <p:cNvPr id="852" name="TextBox 399"/>
            <p:cNvSpPr txBox="1">
              <a:spLocks noChangeArrowheads="1"/>
            </p:cNvSpPr>
            <p:nvPr/>
          </p:nvSpPr>
          <p:spPr bwMode="auto">
            <a:xfrm>
              <a:off x="8518490" y="4936685"/>
              <a:ext cx="286930" cy="47148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data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plane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853" name="TextBox 400"/>
            <p:cNvSpPr txBox="1">
              <a:spLocks noChangeArrowheads="1"/>
            </p:cNvSpPr>
            <p:nvPr/>
          </p:nvSpPr>
          <p:spPr bwMode="auto">
            <a:xfrm>
              <a:off x="8494972" y="2474327"/>
              <a:ext cx="342020" cy="47148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control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plane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cxnSp>
          <p:nvCxnSpPr>
            <p:cNvPr id="854" name="Straight Connector 853"/>
            <p:cNvCxnSpPr/>
            <p:nvPr/>
          </p:nvCxnSpPr>
          <p:spPr bwMode="auto">
            <a:xfrm flipV="1">
              <a:off x="5272718" y="4529666"/>
              <a:ext cx="2791783" cy="14329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dash"/>
            </a:ln>
            <a:effectLst/>
          </p:spPr>
        </p:cxnSp>
        <p:cxnSp>
          <p:nvCxnSpPr>
            <p:cNvPr id="855" name="Straight Connector 854"/>
            <p:cNvCxnSpPr/>
            <p:nvPr/>
          </p:nvCxnSpPr>
          <p:spPr bwMode="auto">
            <a:xfrm flipV="1">
              <a:off x="5192283" y="2709335"/>
              <a:ext cx="3041550" cy="18563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dash"/>
            </a:ln>
            <a:effectLst/>
          </p:spPr>
        </p:cxnSp>
        <p:grpSp>
          <p:nvGrpSpPr>
            <p:cNvPr id="856" name="Group 855"/>
            <p:cNvGrpSpPr/>
            <p:nvPr/>
          </p:nvGrpSpPr>
          <p:grpSpPr>
            <a:xfrm>
              <a:off x="5164667" y="4826000"/>
              <a:ext cx="2979208" cy="973667"/>
              <a:chOff x="2592388" y="5601756"/>
              <a:chExt cx="4027487" cy="939800"/>
            </a:xfrm>
          </p:grpSpPr>
          <p:sp>
            <p:nvSpPr>
              <p:cNvPr id="912" name="Freeform 2"/>
              <p:cNvSpPr/>
              <p:nvPr/>
            </p:nvSpPr>
            <p:spPr bwMode="auto">
              <a:xfrm>
                <a:off x="2592388" y="5601756"/>
                <a:ext cx="4027487" cy="939800"/>
              </a:xfrm>
              <a:custGeom>
                <a:avLst/>
                <a:gdLst>
                  <a:gd name="T0" fmla="*/ 648763 w 10001"/>
                  <a:gd name="T1" fmla="*/ 34777612 h 10125"/>
                  <a:gd name="T2" fmla="*/ 115976403 w 10001"/>
                  <a:gd name="T3" fmla="*/ 13733703 h 10125"/>
                  <a:gd name="T4" fmla="*/ 507700960 w 10001"/>
                  <a:gd name="T5" fmla="*/ 8662125 h 10125"/>
                  <a:gd name="T6" fmla="*/ 810212713 w 10001"/>
                  <a:gd name="T7" fmla="*/ 0 h 10125"/>
                  <a:gd name="T8" fmla="*/ 1090015738 w 10001"/>
                  <a:gd name="T9" fmla="*/ 8687929 h 10125"/>
                  <a:gd name="T10" fmla="*/ 1310938763 w 10001"/>
                  <a:gd name="T11" fmla="*/ 4279362 h 10125"/>
                  <a:gd name="T12" fmla="*/ 1620263134 w 10001"/>
                  <a:gd name="T13" fmla="*/ 25736690 h 10125"/>
                  <a:gd name="T14" fmla="*/ 1394798364 w 10001"/>
                  <a:gd name="T15" fmla="*/ 58525268 h 10125"/>
                  <a:gd name="T16" fmla="*/ 1134622140 w 10001"/>
                  <a:gd name="T17" fmla="*/ 80266624 h 10125"/>
                  <a:gd name="T18" fmla="*/ 860820276 w 10001"/>
                  <a:gd name="T19" fmla="*/ 76142271 h 10125"/>
                  <a:gd name="T20" fmla="*/ 708996782 w 10001"/>
                  <a:gd name="T21" fmla="*/ 85346835 h 10125"/>
                  <a:gd name="T22" fmla="*/ 509322667 w 10001"/>
                  <a:gd name="T23" fmla="*/ 86268164 h 10125"/>
                  <a:gd name="T24" fmla="*/ 353443899 w 10001"/>
                  <a:gd name="T25" fmla="*/ 67979516 h 10125"/>
                  <a:gd name="T26" fmla="*/ 192536914 w 10001"/>
                  <a:gd name="T27" fmla="*/ 64535347 h 10125"/>
                  <a:gd name="T28" fmla="*/ 648763 w 10001"/>
                  <a:gd name="T29" fmla="*/ 34777612 h 1012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0001" h="10125">
                    <a:moveTo>
                      <a:pt x="4" y="4039"/>
                    </a:moveTo>
                    <a:cubicBezTo>
                      <a:pt x="-29" y="2271"/>
                      <a:pt x="194" y="2100"/>
                      <a:pt x="715" y="1595"/>
                    </a:cubicBezTo>
                    <a:cubicBezTo>
                      <a:pt x="1236" y="1089"/>
                      <a:pt x="2417" y="1272"/>
                      <a:pt x="3130" y="1006"/>
                    </a:cubicBezTo>
                    <a:cubicBezTo>
                      <a:pt x="3843" y="740"/>
                      <a:pt x="4397" y="0"/>
                      <a:pt x="4995" y="0"/>
                    </a:cubicBezTo>
                    <a:cubicBezTo>
                      <a:pt x="5593" y="1"/>
                      <a:pt x="6206" y="926"/>
                      <a:pt x="6720" y="1009"/>
                    </a:cubicBezTo>
                    <a:cubicBezTo>
                      <a:pt x="7234" y="1092"/>
                      <a:pt x="7536" y="241"/>
                      <a:pt x="8082" y="497"/>
                    </a:cubicBezTo>
                    <a:cubicBezTo>
                      <a:pt x="8628" y="756"/>
                      <a:pt x="9854" y="442"/>
                      <a:pt x="9989" y="2989"/>
                    </a:cubicBezTo>
                    <a:cubicBezTo>
                      <a:pt x="10124" y="5536"/>
                      <a:pt x="9098" y="5742"/>
                      <a:pt x="8599" y="6797"/>
                    </a:cubicBezTo>
                    <a:cubicBezTo>
                      <a:pt x="8100" y="7852"/>
                      <a:pt x="7544" y="8981"/>
                      <a:pt x="6995" y="9322"/>
                    </a:cubicBezTo>
                    <a:cubicBezTo>
                      <a:pt x="6446" y="9663"/>
                      <a:pt x="5793" y="8957"/>
                      <a:pt x="5307" y="8843"/>
                    </a:cubicBezTo>
                    <a:cubicBezTo>
                      <a:pt x="4819" y="8726"/>
                      <a:pt x="4628" y="10048"/>
                      <a:pt x="4371" y="9912"/>
                    </a:cubicBezTo>
                    <a:cubicBezTo>
                      <a:pt x="4114" y="9775"/>
                      <a:pt x="3505" y="10355"/>
                      <a:pt x="3140" y="10019"/>
                    </a:cubicBezTo>
                    <a:cubicBezTo>
                      <a:pt x="2774" y="9683"/>
                      <a:pt x="2820" y="8138"/>
                      <a:pt x="2179" y="7895"/>
                    </a:cubicBezTo>
                    <a:cubicBezTo>
                      <a:pt x="1586" y="6800"/>
                      <a:pt x="1549" y="8137"/>
                      <a:pt x="1187" y="7495"/>
                    </a:cubicBezTo>
                    <a:cubicBezTo>
                      <a:pt x="825" y="6852"/>
                      <a:pt x="-7" y="6157"/>
                      <a:pt x="4" y="4039"/>
                    </a:cubicBezTo>
                    <a:close/>
                  </a:path>
                </a:pathLst>
              </a:custGeom>
              <a:solidFill>
                <a:srgbClr val="9CE0FA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cxnSp>
            <p:nvCxnSpPr>
              <p:cNvPr id="913" name="Straight Connector 912"/>
              <p:cNvCxnSpPr/>
              <p:nvPr/>
            </p:nvCxnSpPr>
            <p:spPr>
              <a:xfrm flipV="1">
                <a:off x="3262941" y="5752569"/>
                <a:ext cx="1316038" cy="131762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14" name="Straight Connector 913"/>
              <p:cNvCxnSpPr/>
              <p:nvPr/>
            </p:nvCxnSpPr>
            <p:spPr>
              <a:xfrm>
                <a:off x="3151816" y="5939894"/>
                <a:ext cx="2259013" cy="298450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15" name="Straight Connector 914"/>
              <p:cNvCxnSpPr/>
              <p:nvPr/>
            </p:nvCxnSpPr>
            <p:spPr>
              <a:xfrm>
                <a:off x="3164516" y="6044669"/>
                <a:ext cx="714375" cy="276225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16" name="Straight Connector 915"/>
              <p:cNvCxnSpPr/>
              <p:nvPr/>
            </p:nvCxnSpPr>
            <p:spPr>
              <a:xfrm flipV="1">
                <a:off x="4182104" y="6238344"/>
                <a:ext cx="1247775" cy="82550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17" name="Straight Connector 916"/>
              <p:cNvCxnSpPr/>
              <p:nvPr/>
            </p:nvCxnSpPr>
            <p:spPr>
              <a:xfrm>
                <a:off x="4842504" y="5785906"/>
                <a:ext cx="1057275" cy="123825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18" name="Straight Connector 917"/>
              <p:cNvCxnSpPr/>
              <p:nvPr/>
            </p:nvCxnSpPr>
            <p:spPr>
              <a:xfrm flipV="1">
                <a:off x="4126541" y="5939894"/>
                <a:ext cx="1790700" cy="298450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19" name="Straight Connector 918"/>
              <p:cNvCxnSpPr/>
              <p:nvPr/>
            </p:nvCxnSpPr>
            <p:spPr>
              <a:xfrm flipV="1">
                <a:off x="5453691" y="5968469"/>
                <a:ext cx="588963" cy="269875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20" name="Straight Connector 919"/>
              <p:cNvCxnSpPr/>
              <p:nvPr/>
            </p:nvCxnSpPr>
            <p:spPr>
              <a:xfrm>
                <a:off x="4596441" y="5752569"/>
                <a:ext cx="814388" cy="401637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grpSp>
            <p:nvGrpSpPr>
              <p:cNvPr id="921" name="Group 347"/>
              <p:cNvGrpSpPr/>
              <p:nvPr/>
            </p:nvGrpSpPr>
            <p:grpSpPr bwMode="auto">
              <a:xfrm>
                <a:off x="5856401" y="5796097"/>
                <a:ext cx="588970" cy="242608"/>
                <a:chOff x="1871277" y="1576300"/>
                <a:chExt cx="1128371" cy="437861"/>
              </a:xfrm>
            </p:grpSpPr>
            <p:sp>
              <p:nvSpPr>
                <p:cNvPr id="962" name="Oval 961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3" name="Rectangle 962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4" name="Oval 963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5" name="Freeform 964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6" name="Freeform 965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7" name="Freeform 966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8" name="Freeform 967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69" name="Straight Connector 968"/>
                <p:cNvCxnSpPr>
                  <a:endCxn id="964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970" name="Straight Connector 969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922" name="Group 347"/>
              <p:cNvGrpSpPr/>
              <p:nvPr/>
            </p:nvGrpSpPr>
            <p:grpSpPr bwMode="auto">
              <a:xfrm>
                <a:off x="4375328" y="5654000"/>
                <a:ext cx="588970" cy="242608"/>
                <a:chOff x="1871277" y="1576300"/>
                <a:chExt cx="1128371" cy="437861"/>
              </a:xfrm>
            </p:grpSpPr>
            <p:sp>
              <p:nvSpPr>
                <p:cNvPr id="953" name="Oval 952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4" name="Rectangle 953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5" name="Oval 954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6" name="Freeform 955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7" name="Freeform 956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8" name="Freeform 957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9" name="Freeform 958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60" name="Straight Connector 959"/>
                <p:cNvCxnSpPr>
                  <a:endCxn id="955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961" name="Straight Connector 960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923" name="Group 347"/>
              <p:cNvGrpSpPr/>
              <p:nvPr/>
            </p:nvGrpSpPr>
            <p:grpSpPr bwMode="auto">
              <a:xfrm>
                <a:off x="2848241" y="5847813"/>
                <a:ext cx="588970" cy="242608"/>
                <a:chOff x="1871277" y="1576300"/>
                <a:chExt cx="1128371" cy="437861"/>
              </a:xfrm>
            </p:grpSpPr>
            <p:sp>
              <p:nvSpPr>
                <p:cNvPr id="944" name="Oval 943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5" name="Rectangle 944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6" name="Oval 945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7" name="Freeform 946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8" name="Freeform 947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9" name="Freeform 948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0" name="Freeform 949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51" name="Straight Connector 950"/>
                <p:cNvCxnSpPr>
                  <a:endCxn id="946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952" name="Straight Connector 951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924" name="Group 347"/>
              <p:cNvGrpSpPr/>
              <p:nvPr/>
            </p:nvGrpSpPr>
            <p:grpSpPr bwMode="auto">
              <a:xfrm>
                <a:off x="5166757" y="6114152"/>
                <a:ext cx="588970" cy="242608"/>
                <a:chOff x="1871277" y="1576300"/>
                <a:chExt cx="1128371" cy="437861"/>
              </a:xfrm>
            </p:grpSpPr>
            <p:sp>
              <p:nvSpPr>
                <p:cNvPr id="935" name="Oval 934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36" name="Rectangle 935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37" name="Oval 936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38" name="Freeform 937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39" name="Freeform 938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0" name="Freeform 939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1" name="Freeform 940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42" name="Straight Connector 941"/>
                <p:cNvCxnSpPr>
                  <a:endCxn id="937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943" name="Straight Connector 942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925" name="Group 347"/>
              <p:cNvGrpSpPr/>
              <p:nvPr/>
            </p:nvGrpSpPr>
            <p:grpSpPr bwMode="auto">
              <a:xfrm>
                <a:off x="3704088" y="6206732"/>
                <a:ext cx="588970" cy="242608"/>
                <a:chOff x="1871277" y="1576300"/>
                <a:chExt cx="1128371" cy="437861"/>
              </a:xfrm>
            </p:grpSpPr>
            <p:sp>
              <p:nvSpPr>
                <p:cNvPr id="926" name="Oval 925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27" name="Rectangle 926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28" name="Oval 927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29" name="Freeform 928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30" name="Freeform 929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31" name="Freeform 930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32" name="Freeform 931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33" name="Straight Connector 932"/>
                <p:cNvCxnSpPr>
                  <a:endCxn id="928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934" name="Straight Connector 933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</p:grpSp>
        <p:grpSp>
          <p:nvGrpSpPr>
            <p:cNvPr id="857" name="Group 856"/>
            <p:cNvGrpSpPr/>
            <p:nvPr/>
          </p:nvGrpSpPr>
          <p:grpSpPr>
            <a:xfrm>
              <a:off x="4990227" y="3046752"/>
              <a:ext cx="3116606" cy="1053561"/>
              <a:chOff x="4990227" y="2877416"/>
              <a:chExt cx="3116606" cy="1053561"/>
            </a:xfrm>
          </p:grpSpPr>
          <p:sp>
            <p:nvSpPr>
              <p:cNvPr id="876" name="Rectangle 875"/>
              <p:cNvSpPr/>
              <p:nvPr/>
            </p:nvSpPr>
            <p:spPr bwMode="auto">
              <a:xfrm>
                <a:off x="5418665" y="2913389"/>
                <a:ext cx="2688168" cy="1017588"/>
              </a:xfrm>
              <a:prstGeom prst="rect">
                <a:avLst/>
              </a:prstGeom>
              <a:solidFill>
                <a:srgbClr val="2D2DB9">
                  <a:lumMod val="20000"/>
                  <a:lumOff val="80000"/>
                </a:srgbClr>
              </a:solidFill>
              <a:ln w="317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877" name="Freeform 876"/>
              <p:cNvSpPr/>
              <p:nvPr/>
            </p:nvSpPr>
            <p:spPr bwMode="auto">
              <a:xfrm>
                <a:off x="5218221" y="2877416"/>
                <a:ext cx="213773" cy="1028160"/>
              </a:xfrm>
              <a:custGeom>
                <a:avLst/>
                <a:gdLst>
                  <a:gd name="connsiteX0" fmla="*/ 0 w 312616"/>
                  <a:gd name="connsiteY0" fmla="*/ 644770 h 1367693"/>
                  <a:gd name="connsiteX1" fmla="*/ 312616 w 312616"/>
                  <a:gd name="connsiteY1" fmla="*/ 0 h 1367693"/>
                  <a:gd name="connsiteX2" fmla="*/ 312616 w 312616"/>
                  <a:gd name="connsiteY2" fmla="*/ 1016000 h 1367693"/>
                  <a:gd name="connsiteX3" fmla="*/ 117231 w 312616"/>
                  <a:gd name="connsiteY3" fmla="*/ 1367693 h 1367693"/>
                  <a:gd name="connsiteX4" fmla="*/ 0 w 312616"/>
                  <a:gd name="connsiteY4" fmla="*/ 644770 h 1367693"/>
                  <a:gd name="connsiteX0-1" fmla="*/ 0 w 199855"/>
                  <a:gd name="connsiteY0-2" fmla="*/ 733787 h 1367693"/>
                  <a:gd name="connsiteX1-3" fmla="*/ 199855 w 199855"/>
                  <a:gd name="connsiteY1-4" fmla="*/ 0 h 1367693"/>
                  <a:gd name="connsiteX2-5" fmla="*/ 199855 w 199855"/>
                  <a:gd name="connsiteY2-6" fmla="*/ 1016000 h 1367693"/>
                  <a:gd name="connsiteX3-7" fmla="*/ 4470 w 199855"/>
                  <a:gd name="connsiteY3-8" fmla="*/ 1367693 h 1367693"/>
                  <a:gd name="connsiteX4-9" fmla="*/ 0 w 199855"/>
                  <a:gd name="connsiteY4-10" fmla="*/ 733787 h 1367693"/>
                  <a:gd name="connsiteX0-11" fmla="*/ 25203 w 225058"/>
                  <a:gd name="connsiteY0-12" fmla="*/ 733787 h 1361758"/>
                  <a:gd name="connsiteX1-13" fmla="*/ 225058 w 225058"/>
                  <a:gd name="connsiteY1-14" fmla="*/ 0 h 1361758"/>
                  <a:gd name="connsiteX2-15" fmla="*/ 225058 w 225058"/>
                  <a:gd name="connsiteY2-16" fmla="*/ 1016000 h 1361758"/>
                  <a:gd name="connsiteX3-17" fmla="*/ 0 w 225058"/>
                  <a:gd name="connsiteY3-18" fmla="*/ 1361758 h 1361758"/>
                  <a:gd name="connsiteX4-19" fmla="*/ 25203 w 225058"/>
                  <a:gd name="connsiteY4-20" fmla="*/ 733787 h 1361758"/>
                  <a:gd name="connsiteX0-21" fmla="*/ 25203 w 230992"/>
                  <a:gd name="connsiteY0-22" fmla="*/ 787197 h 1415168"/>
                  <a:gd name="connsiteX1-23" fmla="*/ 230992 w 230992"/>
                  <a:gd name="connsiteY1-24" fmla="*/ 0 h 1415168"/>
                  <a:gd name="connsiteX2-25" fmla="*/ 225058 w 230992"/>
                  <a:gd name="connsiteY2-26" fmla="*/ 1069410 h 1415168"/>
                  <a:gd name="connsiteX3-27" fmla="*/ 0 w 230992"/>
                  <a:gd name="connsiteY3-28" fmla="*/ 1415168 h 1415168"/>
                  <a:gd name="connsiteX4-29" fmla="*/ 25203 w 230992"/>
                  <a:gd name="connsiteY4-30" fmla="*/ 787197 h 1415168"/>
                  <a:gd name="connsiteX0-31" fmla="*/ 0 w 205789"/>
                  <a:gd name="connsiteY0-32" fmla="*/ 787197 h 1427037"/>
                  <a:gd name="connsiteX1-33" fmla="*/ 205789 w 205789"/>
                  <a:gd name="connsiteY1-34" fmla="*/ 0 h 1427037"/>
                  <a:gd name="connsiteX2-35" fmla="*/ 199855 w 205789"/>
                  <a:gd name="connsiteY2-36" fmla="*/ 1069410 h 1427037"/>
                  <a:gd name="connsiteX3-37" fmla="*/ 4471 w 205789"/>
                  <a:gd name="connsiteY3-38" fmla="*/ 1427037 h 1427037"/>
                  <a:gd name="connsiteX4-39" fmla="*/ 0 w 205789"/>
                  <a:gd name="connsiteY4-40" fmla="*/ 787197 h 1427037"/>
                  <a:gd name="connsiteX0-41" fmla="*/ 0 w 199855"/>
                  <a:gd name="connsiteY0-42" fmla="*/ 745656 h 1385496"/>
                  <a:gd name="connsiteX1-43" fmla="*/ 193920 w 199855"/>
                  <a:gd name="connsiteY1-44" fmla="*/ 0 h 1385496"/>
                  <a:gd name="connsiteX2-45" fmla="*/ 199855 w 199855"/>
                  <a:gd name="connsiteY2-46" fmla="*/ 1027869 h 1385496"/>
                  <a:gd name="connsiteX3-47" fmla="*/ 4471 w 199855"/>
                  <a:gd name="connsiteY3-48" fmla="*/ 1385496 h 1385496"/>
                  <a:gd name="connsiteX4-49" fmla="*/ 0 w 199855"/>
                  <a:gd name="connsiteY4-50" fmla="*/ 745656 h 1385496"/>
                  <a:gd name="connsiteX0-51" fmla="*/ 20385 w 220240"/>
                  <a:gd name="connsiteY0-52" fmla="*/ 745656 h 1058154"/>
                  <a:gd name="connsiteX1-53" fmla="*/ 214305 w 220240"/>
                  <a:gd name="connsiteY1-54" fmla="*/ 0 h 1058154"/>
                  <a:gd name="connsiteX2-55" fmla="*/ 220240 w 220240"/>
                  <a:gd name="connsiteY2-56" fmla="*/ 1027869 h 1058154"/>
                  <a:gd name="connsiteX3-57" fmla="*/ 68 w 220240"/>
                  <a:gd name="connsiteY3-58" fmla="*/ 986902 h 1058154"/>
                  <a:gd name="connsiteX4-59" fmla="*/ 20385 w 220240"/>
                  <a:gd name="connsiteY4-60" fmla="*/ 745656 h 1058154"/>
                  <a:gd name="connsiteX0-61" fmla="*/ 20385 w 220240"/>
                  <a:gd name="connsiteY0-62" fmla="*/ 745656 h 1068836"/>
                  <a:gd name="connsiteX1-63" fmla="*/ 214305 w 220240"/>
                  <a:gd name="connsiteY1-64" fmla="*/ 0 h 1068836"/>
                  <a:gd name="connsiteX2-65" fmla="*/ 220240 w 220240"/>
                  <a:gd name="connsiteY2-66" fmla="*/ 1027869 h 1068836"/>
                  <a:gd name="connsiteX3-67" fmla="*/ 68 w 220240"/>
                  <a:gd name="connsiteY3-68" fmla="*/ 986902 h 1068836"/>
                  <a:gd name="connsiteX4-69" fmla="*/ 20385 w 220240"/>
                  <a:gd name="connsiteY4-70" fmla="*/ 745656 h 1068836"/>
                  <a:gd name="connsiteX0-71" fmla="*/ 15446 w 215301"/>
                  <a:gd name="connsiteY0-72" fmla="*/ 745656 h 1057581"/>
                  <a:gd name="connsiteX1-73" fmla="*/ 209366 w 215301"/>
                  <a:gd name="connsiteY1-74" fmla="*/ 0 h 1057581"/>
                  <a:gd name="connsiteX2-75" fmla="*/ 215301 w 215301"/>
                  <a:gd name="connsiteY2-76" fmla="*/ 1027869 h 1057581"/>
                  <a:gd name="connsiteX3-77" fmla="*/ 87 w 215301"/>
                  <a:gd name="connsiteY3-78" fmla="*/ 888484 h 1057581"/>
                  <a:gd name="connsiteX4-79" fmla="*/ 15446 w 215301"/>
                  <a:gd name="connsiteY4-80" fmla="*/ 745656 h 1057581"/>
                  <a:gd name="connsiteX0-81" fmla="*/ 15446 w 215301"/>
                  <a:gd name="connsiteY0-82" fmla="*/ 745656 h 1063397"/>
                  <a:gd name="connsiteX1-83" fmla="*/ 209366 w 215301"/>
                  <a:gd name="connsiteY1-84" fmla="*/ 0 h 1063397"/>
                  <a:gd name="connsiteX2-85" fmla="*/ 215301 w 215301"/>
                  <a:gd name="connsiteY2-86" fmla="*/ 1027869 h 1063397"/>
                  <a:gd name="connsiteX3-87" fmla="*/ 87 w 215301"/>
                  <a:gd name="connsiteY3-88" fmla="*/ 888484 h 1063397"/>
                  <a:gd name="connsiteX4-89" fmla="*/ 15446 w 215301"/>
                  <a:gd name="connsiteY4-90" fmla="*/ 745656 h 1063397"/>
                  <a:gd name="connsiteX0-91" fmla="*/ 15446 w 215301"/>
                  <a:gd name="connsiteY0-92" fmla="*/ 745656 h 1027869"/>
                  <a:gd name="connsiteX1-93" fmla="*/ 209366 w 215301"/>
                  <a:gd name="connsiteY1-94" fmla="*/ 0 h 1027869"/>
                  <a:gd name="connsiteX2-95" fmla="*/ 215301 w 215301"/>
                  <a:gd name="connsiteY2-96" fmla="*/ 1027869 h 1027869"/>
                  <a:gd name="connsiteX3-97" fmla="*/ 87 w 215301"/>
                  <a:gd name="connsiteY3-98" fmla="*/ 888484 h 1027869"/>
                  <a:gd name="connsiteX4-99" fmla="*/ 15446 w 215301"/>
                  <a:gd name="connsiteY4-100" fmla="*/ 745656 h 102786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215301" h="1027869">
                    <a:moveTo>
                      <a:pt x="15446" y="745656"/>
                    </a:moveTo>
                    <a:lnTo>
                      <a:pt x="209366" y="0"/>
                    </a:lnTo>
                    <a:cubicBezTo>
                      <a:pt x="211344" y="342623"/>
                      <a:pt x="213323" y="685246"/>
                      <a:pt x="215301" y="1027869"/>
                    </a:cubicBezTo>
                    <a:cubicBezTo>
                      <a:pt x="115469" y="960083"/>
                      <a:pt x="99918" y="931665"/>
                      <a:pt x="87" y="888484"/>
                    </a:cubicBezTo>
                    <a:cubicBezTo>
                      <a:pt x="-1403" y="675204"/>
                      <a:pt x="16936" y="958936"/>
                      <a:pt x="15446" y="745656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FFFFF">
                      <a:lumMod val="95000"/>
                    </a:srgbClr>
                  </a:gs>
                  <a:gs pos="100000">
                    <a:srgbClr val="2D2DB9">
                      <a:lumMod val="20000"/>
                      <a:lumOff val="80000"/>
                    </a:srgbClr>
                  </a:gs>
                </a:gsLst>
                <a:lin ang="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grpSp>
            <p:nvGrpSpPr>
              <p:cNvPr id="878" name="Group 950"/>
              <p:cNvGrpSpPr/>
              <p:nvPr/>
            </p:nvGrpSpPr>
            <p:grpSpPr bwMode="auto">
              <a:xfrm>
                <a:off x="4990227" y="3351862"/>
                <a:ext cx="251561" cy="564103"/>
                <a:chOff x="4140" y="429"/>
                <a:chExt cx="1425" cy="2396"/>
              </a:xfrm>
            </p:grpSpPr>
            <p:sp>
              <p:nvSpPr>
                <p:cNvPr id="880" name="Freeform 951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81" name="Rectangle 952"/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82" name="Freeform 953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83" name="Freeform 954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84" name="Rectangle 955"/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885" name="Group 956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910" name="AutoShape 957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911" name="AutoShape 958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sp>
              <p:nvSpPr>
                <p:cNvPr id="886" name="Rectangle 959"/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887" name="Group 960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908" name="AutoShape 961"/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909" name="AutoShape 962"/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sp>
              <p:nvSpPr>
                <p:cNvPr id="888" name="Rectangle 963"/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89" name="Rectangle 964"/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890" name="Group 965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906" name="AutoShape 966"/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907" name="AutoShape 967"/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sp>
              <p:nvSpPr>
                <p:cNvPr id="891" name="Freeform 968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892" name="Group 969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904" name="AutoShape 970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905" name="AutoShape 971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sp>
              <p:nvSpPr>
                <p:cNvPr id="893" name="Rectangle 972"/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94" name="Freeform 973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95" name="Freeform 974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96" name="Oval 975"/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97" name="Freeform 976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98" name="AutoShape 977"/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99" name="AutoShape 978"/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00"/>
                    </a:gs>
                    <a:gs pos="100000">
                      <a:srgbClr val="808080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900" name="Oval 979"/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901" name="Oval 980"/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902" name="Oval 981"/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903" name="Rectangle 982"/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879" name="TextBox 878"/>
              <p:cNvSpPr txBox="1"/>
              <p:nvPr/>
            </p:nvSpPr>
            <p:spPr>
              <a:xfrm>
                <a:off x="5377031" y="3090332"/>
                <a:ext cx="2659202" cy="6155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SDN Controller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(network operating system)</a:t>
                </a: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858" name="TextBox 857"/>
            <p:cNvSpPr txBox="1"/>
            <p:nvPr/>
          </p:nvSpPr>
          <p:spPr>
            <a:xfrm>
              <a:off x="6837708" y="1058305"/>
              <a:ext cx="595035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008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…</a:t>
              </a:r>
              <a:endPara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859" name="Group 858"/>
            <p:cNvGrpSpPr/>
            <p:nvPr/>
          </p:nvGrpSpPr>
          <p:grpSpPr>
            <a:xfrm>
              <a:off x="5165914" y="1277466"/>
              <a:ext cx="1023471" cy="590176"/>
              <a:chOff x="4721412" y="1277470"/>
              <a:chExt cx="1023471" cy="590176"/>
            </a:xfrm>
          </p:grpSpPr>
          <p:sp>
            <p:nvSpPr>
              <p:cNvPr id="874" name="Oval 873"/>
              <p:cNvSpPr/>
              <p:nvPr/>
            </p:nvSpPr>
            <p:spPr bwMode="auto">
              <a:xfrm>
                <a:off x="4721412" y="1277470"/>
                <a:ext cx="1023471" cy="590176"/>
              </a:xfrm>
              <a:prstGeom prst="ellipse">
                <a:avLst/>
              </a:prstGeom>
              <a:solidFill>
                <a:srgbClr val="008000">
                  <a:alpha val="70000"/>
                </a:srgbClr>
              </a:solidFill>
              <a:ln w="9525" cap="flat" cmpd="sng" algn="ctr">
                <a:solidFill>
                  <a:srgbClr val="008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875" name="TextBox 874"/>
              <p:cNvSpPr txBox="1"/>
              <p:nvPr/>
            </p:nvSpPr>
            <p:spPr>
              <a:xfrm>
                <a:off x="4792385" y="1374585"/>
                <a:ext cx="8904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routing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860" name="Group 859"/>
            <p:cNvGrpSpPr/>
            <p:nvPr/>
          </p:nvGrpSpPr>
          <p:grpSpPr>
            <a:xfrm>
              <a:off x="6000628" y="1798416"/>
              <a:ext cx="1023471" cy="590176"/>
              <a:chOff x="6106459" y="1967753"/>
              <a:chExt cx="1023471" cy="590176"/>
            </a:xfrm>
          </p:grpSpPr>
          <p:sp>
            <p:nvSpPr>
              <p:cNvPr id="872" name="Oval 871"/>
              <p:cNvSpPr/>
              <p:nvPr/>
            </p:nvSpPr>
            <p:spPr bwMode="auto">
              <a:xfrm>
                <a:off x="6106459" y="1967753"/>
                <a:ext cx="1023471" cy="590176"/>
              </a:xfrm>
              <a:prstGeom prst="ellipse">
                <a:avLst/>
              </a:prstGeom>
              <a:solidFill>
                <a:srgbClr val="008000">
                  <a:alpha val="70000"/>
                </a:srgbClr>
              </a:solidFill>
              <a:ln w="9525" cap="flat" cmpd="sng" algn="ctr">
                <a:solidFill>
                  <a:srgbClr val="008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873" name="TextBox 872"/>
              <p:cNvSpPr txBox="1"/>
              <p:nvPr/>
            </p:nvSpPr>
            <p:spPr>
              <a:xfrm>
                <a:off x="6177429" y="1997637"/>
                <a:ext cx="903087" cy="5447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0" fontAlgn="base" latinLnBrk="0" hangingPunct="0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access 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  <a:p>
                <a:pPr marL="0" marR="0" lvl="0" indent="0" algn="ctr" defTabSz="914400" eaLnBrk="0" fontAlgn="base" latinLnBrk="0" hangingPunct="0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control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861" name="Group 860"/>
            <p:cNvGrpSpPr/>
            <p:nvPr/>
          </p:nvGrpSpPr>
          <p:grpSpPr>
            <a:xfrm>
              <a:off x="7230837" y="1756871"/>
              <a:ext cx="1023471" cy="590176"/>
              <a:chOff x="6938682" y="977153"/>
              <a:chExt cx="1023471" cy="590176"/>
            </a:xfrm>
          </p:grpSpPr>
          <p:sp>
            <p:nvSpPr>
              <p:cNvPr id="870" name="Oval 869"/>
              <p:cNvSpPr/>
              <p:nvPr/>
            </p:nvSpPr>
            <p:spPr bwMode="auto">
              <a:xfrm>
                <a:off x="6938682" y="977153"/>
                <a:ext cx="1023471" cy="590176"/>
              </a:xfrm>
              <a:prstGeom prst="ellipse">
                <a:avLst/>
              </a:prstGeom>
              <a:solidFill>
                <a:srgbClr val="008000">
                  <a:alpha val="70000"/>
                </a:srgbClr>
              </a:solidFill>
              <a:ln w="9525" cap="flat" cmpd="sng" algn="ctr">
                <a:solidFill>
                  <a:srgbClr val="008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871" name="TextBox 870"/>
              <p:cNvSpPr txBox="1"/>
              <p:nvPr/>
            </p:nvSpPr>
            <p:spPr>
              <a:xfrm>
                <a:off x="6964568" y="1007037"/>
                <a:ext cx="993256" cy="5447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0" fontAlgn="base" latinLnBrk="0" hangingPunct="0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load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  <a:p>
                <a:pPr marL="0" marR="0" lvl="0" indent="0" algn="ctr" defTabSz="914400" eaLnBrk="0" fontAlgn="base" latinLnBrk="0" hangingPunct="0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balance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cxnSp>
          <p:nvCxnSpPr>
            <p:cNvPr id="862" name="Straight Arrow Connector 861"/>
            <p:cNvCxnSpPr/>
            <p:nvPr/>
          </p:nvCxnSpPr>
          <p:spPr bwMode="auto">
            <a:xfrm flipV="1">
              <a:off x="8627245" y="1217948"/>
              <a:ext cx="0" cy="1248832"/>
            </a:xfrm>
            <a:prstGeom prst="straightConnector1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63" name="Straight Arrow Connector 862"/>
            <p:cNvCxnSpPr/>
            <p:nvPr/>
          </p:nvCxnSpPr>
          <p:spPr bwMode="auto">
            <a:xfrm>
              <a:off x="8652645" y="2966181"/>
              <a:ext cx="0" cy="1524424"/>
            </a:xfrm>
            <a:prstGeom prst="straightConnector1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64" name="Straight Arrow Connector 863"/>
            <p:cNvCxnSpPr/>
            <p:nvPr/>
          </p:nvCxnSpPr>
          <p:spPr bwMode="auto">
            <a:xfrm>
              <a:off x="8661016" y="5381629"/>
              <a:ext cx="0" cy="414864"/>
            </a:xfrm>
            <a:prstGeom prst="straightConnector1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65" name="Straight Arrow Connector 864"/>
            <p:cNvCxnSpPr/>
            <p:nvPr/>
          </p:nvCxnSpPr>
          <p:spPr bwMode="auto">
            <a:xfrm flipV="1">
              <a:off x="8653320" y="4546025"/>
              <a:ext cx="0" cy="414864"/>
            </a:xfrm>
            <a:prstGeom prst="straightConnector1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866" name="TextBox 399"/>
            <p:cNvSpPr txBox="1">
              <a:spLocks noChangeArrowheads="1"/>
            </p:cNvSpPr>
            <p:nvPr/>
          </p:nvSpPr>
          <p:spPr bwMode="auto">
            <a:xfrm>
              <a:off x="6650715" y="4235599"/>
              <a:ext cx="1635889" cy="2845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southbound API</a:t>
              </a:r>
              <a:endPara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867" name="TextBox 399"/>
            <p:cNvSpPr txBox="1">
              <a:spLocks noChangeArrowheads="1"/>
            </p:cNvSpPr>
            <p:nvPr/>
          </p:nvSpPr>
          <p:spPr bwMode="auto">
            <a:xfrm>
              <a:off x="6646778" y="2717781"/>
              <a:ext cx="1635889" cy="2845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northbound API</a:t>
              </a:r>
              <a:endPara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868" name="TextBox 399"/>
            <p:cNvSpPr txBox="1">
              <a:spLocks noChangeArrowheads="1"/>
            </p:cNvSpPr>
            <p:nvPr/>
          </p:nvSpPr>
          <p:spPr bwMode="auto">
            <a:xfrm>
              <a:off x="5507651" y="5795718"/>
              <a:ext cx="2302688" cy="2845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SDN-controlled switches</a:t>
              </a:r>
              <a:endPara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869" name="TextBox 399"/>
            <p:cNvSpPr txBox="1">
              <a:spLocks noChangeArrowheads="1"/>
            </p:cNvSpPr>
            <p:nvPr/>
          </p:nvSpPr>
          <p:spPr bwMode="auto">
            <a:xfrm>
              <a:off x="5707907" y="910464"/>
              <a:ext cx="2381659" cy="2845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network-control applications</a:t>
              </a:r>
              <a:endPara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971" name="Rectangle 970"/>
          <p:cNvSpPr/>
          <p:nvPr/>
        </p:nvSpPr>
        <p:spPr bwMode="auto">
          <a:xfrm>
            <a:off x="6602169" y="1221758"/>
            <a:ext cx="4134334" cy="3901387"/>
          </a:xfrm>
          <a:prstGeom prst="rect">
            <a:avLst/>
          </a:prstGeom>
          <a:solidFill>
            <a:srgbClr val="FFFFFF">
              <a:alpha val="77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8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8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749710" y="1443808"/>
            <a:ext cx="6034548" cy="4351338"/>
          </a:xfrm>
        </p:spPr>
        <p:txBody>
          <a:bodyPr>
            <a:normAutofit lnSpcReduction="10000"/>
          </a:bodyPr>
          <a:lstStyle/>
          <a:p>
            <a:pPr marL="130175" indent="0">
              <a:buNone/>
            </a:pPr>
            <a:r>
              <a:rPr lang="en-US" sz="3200" dirty="0">
                <a:solidFill>
                  <a:srgbClr val="C00000"/>
                </a:solidFill>
              </a:rPr>
              <a:t>Routing</a:t>
            </a:r>
            <a:r>
              <a:rPr lang="en-US" dirty="0">
                <a:solidFill>
                  <a:srgbClr val="C00000"/>
                </a:solidFill>
              </a:rPr>
              <a:t> protocol goal: </a:t>
            </a:r>
            <a:r>
              <a:rPr lang="en-US" dirty="0"/>
              <a:t>determine “good” paths (equivalently, routes), from sending hosts to receiving host, through network of routers</a:t>
            </a:r>
            <a:endParaRPr lang="en-US" dirty="0"/>
          </a:p>
          <a:p>
            <a:pPr marL="408305" indent="-278130"/>
            <a:r>
              <a:rPr lang="en-US" dirty="0">
                <a:solidFill>
                  <a:srgbClr val="C00000"/>
                </a:solidFill>
              </a:rPr>
              <a:t>path: </a:t>
            </a:r>
            <a:r>
              <a:rPr lang="en-US" dirty="0"/>
              <a:t>sequence of routers packets traverse from given initial source host to final destination host</a:t>
            </a:r>
            <a:endParaRPr lang="en-US" dirty="0"/>
          </a:p>
          <a:p>
            <a:pPr marL="408305" indent="-278130"/>
            <a:r>
              <a:rPr lang="en-US" dirty="0">
                <a:solidFill>
                  <a:srgbClr val="C00000"/>
                </a:solidFill>
              </a:rPr>
              <a:t>“good”: </a:t>
            </a:r>
            <a:r>
              <a:rPr lang="en-US" dirty="0"/>
              <a:t>least “cost”, “fastest”, “least congested”</a:t>
            </a:r>
            <a:endParaRPr lang="en-US" dirty="0"/>
          </a:p>
          <a:p>
            <a:pPr marL="408305" indent="-278130"/>
            <a:r>
              <a:rPr lang="en-US" dirty="0"/>
              <a:t>routing: a “top-10” networking challenge!</a:t>
            </a:r>
            <a:endParaRPr lang="en-US" dirty="0"/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33837"/>
            <a:ext cx="10515600" cy="894622"/>
          </a:xfrm>
        </p:spPr>
        <p:txBody>
          <a:bodyPr/>
          <a:lstStyle/>
          <a:p>
            <a:r>
              <a:rPr lang="en-US" dirty="0"/>
              <a:t>Routing protocols</a:t>
            </a:r>
            <a:endParaRPr lang="en-US" dirty="0"/>
          </a:p>
        </p:txBody>
      </p:sp>
      <p:sp>
        <p:nvSpPr>
          <p:cNvPr id="8" name="Freeform 7"/>
          <p:cNvSpPr/>
          <p:nvPr/>
        </p:nvSpPr>
        <p:spPr>
          <a:xfrm>
            <a:off x="9058928" y="2579084"/>
            <a:ext cx="1124807" cy="133791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-1" fmla="*/ 434989 w 1537226"/>
              <a:gd name="connsiteY0-2" fmla="*/ 253346 h 1763594"/>
              <a:gd name="connsiteX1-3" fmla="*/ 488 w 1537226"/>
              <a:gd name="connsiteY1-4" fmla="*/ 921706 h 1763594"/>
              <a:gd name="connsiteX2-5" fmla="*/ 368142 w 1537226"/>
              <a:gd name="connsiteY2-6" fmla="*/ 1489812 h 1763594"/>
              <a:gd name="connsiteX3-7" fmla="*/ 1187008 w 1537226"/>
              <a:gd name="connsiteY3-8" fmla="*/ 1757156 h 1763594"/>
              <a:gd name="connsiteX4-9" fmla="*/ 1521239 w 1537226"/>
              <a:gd name="connsiteY4-10" fmla="*/ 1239177 h 1763594"/>
              <a:gd name="connsiteX5-11" fmla="*/ 1468998 w 1537226"/>
              <a:gd name="connsiteY5-12" fmla="*/ 654362 h 1763594"/>
              <a:gd name="connsiteX6-13" fmla="*/ 1337412 w 1537226"/>
              <a:gd name="connsiteY6-14" fmla="*/ 136383 h 1763594"/>
              <a:gd name="connsiteX7-15" fmla="*/ 1086739 w 1537226"/>
              <a:gd name="connsiteY7-16" fmla="*/ 2711 h 1763594"/>
              <a:gd name="connsiteX8-17" fmla="*/ 434989 w 1537226"/>
              <a:gd name="connsiteY8-18" fmla="*/ 253346 h 1763594"/>
              <a:gd name="connsiteX0-19" fmla="*/ 434989 w 1537226"/>
              <a:gd name="connsiteY0-20" fmla="*/ 253346 h 1763594"/>
              <a:gd name="connsiteX1-21" fmla="*/ 488 w 1537226"/>
              <a:gd name="connsiteY1-22" fmla="*/ 921706 h 1763594"/>
              <a:gd name="connsiteX2-23" fmla="*/ 368142 w 1537226"/>
              <a:gd name="connsiteY2-24" fmla="*/ 1489812 h 1763594"/>
              <a:gd name="connsiteX3-25" fmla="*/ 1187008 w 1537226"/>
              <a:gd name="connsiteY3-26" fmla="*/ 1757156 h 1763594"/>
              <a:gd name="connsiteX4-27" fmla="*/ 1521239 w 1537226"/>
              <a:gd name="connsiteY4-28" fmla="*/ 1239177 h 1763594"/>
              <a:gd name="connsiteX5-29" fmla="*/ 1468998 w 1537226"/>
              <a:gd name="connsiteY5-30" fmla="*/ 654362 h 1763594"/>
              <a:gd name="connsiteX6-31" fmla="*/ 1337412 w 1537226"/>
              <a:gd name="connsiteY6-32" fmla="*/ 136383 h 1763594"/>
              <a:gd name="connsiteX7-33" fmla="*/ 839572 w 1537226"/>
              <a:gd name="connsiteY7-34" fmla="*/ 2711 h 1763594"/>
              <a:gd name="connsiteX8-35" fmla="*/ 434989 w 1537226"/>
              <a:gd name="connsiteY8-36" fmla="*/ 253346 h 1763594"/>
              <a:gd name="connsiteX0-37" fmla="*/ 360357 w 1536743"/>
              <a:gd name="connsiteY0-38" fmla="*/ 534641 h 1782088"/>
              <a:gd name="connsiteX1-39" fmla="*/ 5 w 1536743"/>
              <a:gd name="connsiteY1-40" fmla="*/ 940200 h 1782088"/>
              <a:gd name="connsiteX2-41" fmla="*/ 367659 w 1536743"/>
              <a:gd name="connsiteY2-42" fmla="*/ 1508306 h 1782088"/>
              <a:gd name="connsiteX3-43" fmla="*/ 1186525 w 1536743"/>
              <a:gd name="connsiteY3-44" fmla="*/ 1775650 h 1782088"/>
              <a:gd name="connsiteX4-45" fmla="*/ 1520756 w 1536743"/>
              <a:gd name="connsiteY4-46" fmla="*/ 1257671 h 1782088"/>
              <a:gd name="connsiteX5-47" fmla="*/ 1468515 w 1536743"/>
              <a:gd name="connsiteY5-48" fmla="*/ 672856 h 1782088"/>
              <a:gd name="connsiteX6-49" fmla="*/ 1336929 w 1536743"/>
              <a:gd name="connsiteY6-50" fmla="*/ 154877 h 1782088"/>
              <a:gd name="connsiteX7-51" fmla="*/ 839089 w 1536743"/>
              <a:gd name="connsiteY7-52" fmla="*/ 21205 h 1782088"/>
              <a:gd name="connsiteX8-53" fmla="*/ 360357 w 1536743"/>
              <a:gd name="connsiteY8-54" fmla="*/ 534641 h 1782088"/>
              <a:gd name="connsiteX0-55" fmla="*/ 360355 w 1536741"/>
              <a:gd name="connsiteY0-56" fmla="*/ 534641 h 1782088"/>
              <a:gd name="connsiteX1-57" fmla="*/ 3 w 1536741"/>
              <a:gd name="connsiteY1-58" fmla="*/ 940200 h 1782088"/>
              <a:gd name="connsiteX2-59" fmla="*/ 367657 w 1536741"/>
              <a:gd name="connsiteY2-60" fmla="*/ 1508306 h 1782088"/>
              <a:gd name="connsiteX3-61" fmla="*/ 1186523 w 1536741"/>
              <a:gd name="connsiteY3-62" fmla="*/ 1775650 h 1782088"/>
              <a:gd name="connsiteX4-63" fmla="*/ 1520754 w 1536741"/>
              <a:gd name="connsiteY4-64" fmla="*/ 1257671 h 1782088"/>
              <a:gd name="connsiteX5-65" fmla="*/ 1468513 w 1536741"/>
              <a:gd name="connsiteY5-66" fmla="*/ 672856 h 1782088"/>
              <a:gd name="connsiteX6-67" fmla="*/ 1336927 w 1536741"/>
              <a:gd name="connsiteY6-68" fmla="*/ 154877 h 1782088"/>
              <a:gd name="connsiteX7-69" fmla="*/ 839087 w 1536741"/>
              <a:gd name="connsiteY7-70" fmla="*/ 21205 h 1782088"/>
              <a:gd name="connsiteX8-71" fmla="*/ 360355 w 1536741"/>
              <a:gd name="connsiteY8-72" fmla="*/ 534641 h 1782088"/>
              <a:gd name="connsiteX0-73" fmla="*/ 382604 w 1558990"/>
              <a:gd name="connsiteY0-74" fmla="*/ 534641 h 1810599"/>
              <a:gd name="connsiteX1-75" fmla="*/ 22252 w 1558990"/>
              <a:gd name="connsiteY1-76" fmla="*/ 940200 h 1810599"/>
              <a:gd name="connsiteX2-77" fmla="*/ 167457 w 1558990"/>
              <a:gd name="connsiteY2-78" fmla="*/ 1672556 h 1810599"/>
              <a:gd name="connsiteX3-79" fmla="*/ 1208772 w 1558990"/>
              <a:gd name="connsiteY3-80" fmla="*/ 1775650 h 1810599"/>
              <a:gd name="connsiteX4-81" fmla="*/ 1543003 w 1558990"/>
              <a:gd name="connsiteY4-82" fmla="*/ 1257671 h 1810599"/>
              <a:gd name="connsiteX5-83" fmla="*/ 1490762 w 1558990"/>
              <a:gd name="connsiteY5-84" fmla="*/ 672856 h 1810599"/>
              <a:gd name="connsiteX6-85" fmla="*/ 1359176 w 1558990"/>
              <a:gd name="connsiteY6-86" fmla="*/ 154877 h 1810599"/>
              <a:gd name="connsiteX7-87" fmla="*/ 861336 w 1558990"/>
              <a:gd name="connsiteY7-88" fmla="*/ 21205 h 1810599"/>
              <a:gd name="connsiteX8-89" fmla="*/ 382604 w 1558990"/>
              <a:gd name="connsiteY8-90" fmla="*/ 534641 h 1810599"/>
              <a:gd name="connsiteX0-91" fmla="*/ 393458 w 1593840"/>
              <a:gd name="connsiteY0-92" fmla="*/ 534641 h 1793264"/>
              <a:gd name="connsiteX1-93" fmla="*/ 33106 w 1593840"/>
              <a:gd name="connsiteY1-94" fmla="*/ 940200 h 1793264"/>
              <a:gd name="connsiteX2-95" fmla="*/ 178311 w 1593840"/>
              <a:gd name="connsiteY2-96" fmla="*/ 1672556 h 1793264"/>
              <a:gd name="connsiteX3-97" fmla="*/ 1464139 w 1593840"/>
              <a:gd name="connsiteY3-98" fmla="*/ 1752440 h 1793264"/>
              <a:gd name="connsiteX4-99" fmla="*/ 1553857 w 1593840"/>
              <a:gd name="connsiteY4-100" fmla="*/ 1257671 h 1793264"/>
              <a:gd name="connsiteX5-101" fmla="*/ 1501616 w 1593840"/>
              <a:gd name="connsiteY5-102" fmla="*/ 672856 h 1793264"/>
              <a:gd name="connsiteX6-103" fmla="*/ 1370030 w 1593840"/>
              <a:gd name="connsiteY6-104" fmla="*/ 154877 h 1793264"/>
              <a:gd name="connsiteX7-105" fmla="*/ 872190 w 1593840"/>
              <a:gd name="connsiteY7-106" fmla="*/ 21205 h 1793264"/>
              <a:gd name="connsiteX8-107" fmla="*/ 393458 w 1593840"/>
              <a:gd name="connsiteY8-108" fmla="*/ 534641 h 1793264"/>
              <a:gd name="connsiteX0-109" fmla="*/ 393458 w 1566550"/>
              <a:gd name="connsiteY0-110" fmla="*/ 534641 h 1840341"/>
              <a:gd name="connsiteX1-111" fmla="*/ 33106 w 1566550"/>
              <a:gd name="connsiteY1-112" fmla="*/ 940200 h 1840341"/>
              <a:gd name="connsiteX2-113" fmla="*/ 178311 w 1566550"/>
              <a:gd name="connsiteY2-114" fmla="*/ 1672556 h 1840341"/>
              <a:gd name="connsiteX3-115" fmla="*/ 1464139 w 1566550"/>
              <a:gd name="connsiteY3-116" fmla="*/ 1752440 h 1840341"/>
              <a:gd name="connsiteX4-117" fmla="*/ 1553857 w 1566550"/>
              <a:gd name="connsiteY4-118" fmla="*/ 1257671 h 1840341"/>
              <a:gd name="connsiteX5-119" fmla="*/ 1501616 w 1566550"/>
              <a:gd name="connsiteY5-120" fmla="*/ 672856 h 1840341"/>
              <a:gd name="connsiteX6-121" fmla="*/ 1370030 w 1566550"/>
              <a:gd name="connsiteY6-122" fmla="*/ 154877 h 1840341"/>
              <a:gd name="connsiteX7-123" fmla="*/ 872190 w 1566550"/>
              <a:gd name="connsiteY7-124" fmla="*/ 21205 h 1840341"/>
              <a:gd name="connsiteX8-125" fmla="*/ 393458 w 1566550"/>
              <a:gd name="connsiteY8-126" fmla="*/ 534641 h 1840341"/>
              <a:gd name="connsiteX0-127" fmla="*/ 393458 w 1555557"/>
              <a:gd name="connsiteY0-128" fmla="*/ 534641 h 1787187"/>
              <a:gd name="connsiteX1-129" fmla="*/ 33106 w 1555557"/>
              <a:gd name="connsiteY1-130" fmla="*/ 940200 h 1787187"/>
              <a:gd name="connsiteX2-131" fmla="*/ 178311 w 1555557"/>
              <a:gd name="connsiteY2-132" fmla="*/ 1672556 h 1787187"/>
              <a:gd name="connsiteX3-133" fmla="*/ 1464139 w 1555557"/>
              <a:gd name="connsiteY3-134" fmla="*/ 1752440 h 1787187"/>
              <a:gd name="connsiteX4-135" fmla="*/ 1553857 w 1555557"/>
              <a:gd name="connsiteY4-136" fmla="*/ 1257671 h 1787187"/>
              <a:gd name="connsiteX5-137" fmla="*/ 1501616 w 1555557"/>
              <a:gd name="connsiteY5-138" fmla="*/ 672856 h 1787187"/>
              <a:gd name="connsiteX6-139" fmla="*/ 1370030 w 1555557"/>
              <a:gd name="connsiteY6-140" fmla="*/ 154877 h 1787187"/>
              <a:gd name="connsiteX7-141" fmla="*/ 872190 w 1555557"/>
              <a:gd name="connsiteY7-142" fmla="*/ 21205 h 1787187"/>
              <a:gd name="connsiteX8-143" fmla="*/ 393458 w 1555557"/>
              <a:gd name="connsiteY8-144" fmla="*/ 534641 h 1787187"/>
              <a:gd name="connsiteX0-145" fmla="*/ 401126 w 1664928"/>
              <a:gd name="connsiteY0-146" fmla="*/ 534641 h 1783934"/>
              <a:gd name="connsiteX1-147" fmla="*/ 40774 w 1664928"/>
              <a:gd name="connsiteY1-148" fmla="*/ 940200 h 1783934"/>
              <a:gd name="connsiteX2-149" fmla="*/ 185979 w 1664928"/>
              <a:gd name="connsiteY2-150" fmla="*/ 1672556 h 1783934"/>
              <a:gd name="connsiteX3-151" fmla="*/ 1618513 w 1664928"/>
              <a:gd name="connsiteY3-152" fmla="*/ 1747798 h 1783934"/>
              <a:gd name="connsiteX4-153" fmla="*/ 1561525 w 1664928"/>
              <a:gd name="connsiteY4-154" fmla="*/ 1257671 h 1783934"/>
              <a:gd name="connsiteX5-155" fmla="*/ 1509284 w 1664928"/>
              <a:gd name="connsiteY5-156" fmla="*/ 672856 h 1783934"/>
              <a:gd name="connsiteX6-157" fmla="*/ 1377698 w 1664928"/>
              <a:gd name="connsiteY6-158" fmla="*/ 154877 h 1783934"/>
              <a:gd name="connsiteX7-159" fmla="*/ 879858 w 1664928"/>
              <a:gd name="connsiteY7-160" fmla="*/ 21205 h 1783934"/>
              <a:gd name="connsiteX8-161" fmla="*/ 401126 w 1664928"/>
              <a:gd name="connsiteY8-162" fmla="*/ 534641 h 1783934"/>
              <a:gd name="connsiteX0-163" fmla="*/ 408119 w 1718774"/>
              <a:gd name="connsiteY0-164" fmla="*/ 534641 h 1826522"/>
              <a:gd name="connsiteX1-165" fmla="*/ 47767 w 1718774"/>
              <a:gd name="connsiteY1-166" fmla="*/ 940200 h 1826522"/>
              <a:gd name="connsiteX2-167" fmla="*/ 179001 w 1718774"/>
              <a:gd name="connsiteY2-168" fmla="*/ 1742186 h 1826522"/>
              <a:gd name="connsiteX3-169" fmla="*/ 1625506 w 1718774"/>
              <a:gd name="connsiteY3-170" fmla="*/ 1747798 h 1826522"/>
              <a:gd name="connsiteX4-171" fmla="*/ 1568518 w 1718774"/>
              <a:gd name="connsiteY4-172" fmla="*/ 1257671 h 1826522"/>
              <a:gd name="connsiteX5-173" fmla="*/ 1516277 w 1718774"/>
              <a:gd name="connsiteY5-174" fmla="*/ 672856 h 1826522"/>
              <a:gd name="connsiteX6-175" fmla="*/ 1384691 w 1718774"/>
              <a:gd name="connsiteY6-176" fmla="*/ 154877 h 1826522"/>
              <a:gd name="connsiteX7-177" fmla="*/ 886851 w 1718774"/>
              <a:gd name="connsiteY7-178" fmla="*/ 21205 h 1826522"/>
              <a:gd name="connsiteX8-179" fmla="*/ 408119 w 1718774"/>
              <a:gd name="connsiteY8-180" fmla="*/ 534641 h 1826522"/>
              <a:gd name="connsiteX0-181" fmla="*/ 477759 w 1796623"/>
              <a:gd name="connsiteY0-182" fmla="*/ 534641 h 1818043"/>
              <a:gd name="connsiteX1-183" fmla="*/ 117407 w 1796623"/>
              <a:gd name="connsiteY1-184" fmla="*/ 940200 h 1818043"/>
              <a:gd name="connsiteX2-185" fmla="*/ 136864 w 1796623"/>
              <a:gd name="connsiteY2-186" fmla="*/ 1728260 h 1818043"/>
              <a:gd name="connsiteX3-187" fmla="*/ 1695146 w 1796623"/>
              <a:gd name="connsiteY3-188" fmla="*/ 1747798 h 1818043"/>
              <a:gd name="connsiteX4-189" fmla="*/ 1638158 w 1796623"/>
              <a:gd name="connsiteY4-190" fmla="*/ 1257671 h 1818043"/>
              <a:gd name="connsiteX5-191" fmla="*/ 1585917 w 1796623"/>
              <a:gd name="connsiteY5-192" fmla="*/ 672856 h 1818043"/>
              <a:gd name="connsiteX6-193" fmla="*/ 1454331 w 1796623"/>
              <a:gd name="connsiteY6-194" fmla="*/ 154877 h 1818043"/>
              <a:gd name="connsiteX7-195" fmla="*/ 956491 w 1796623"/>
              <a:gd name="connsiteY7-196" fmla="*/ 21205 h 1818043"/>
              <a:gd name="connsiteX8-197" fmla="*/ 477759 w 1796623"/>
              <a:gd name="connsiteY8-198" fmla="*/ 534641 h 1818043"/>
              <a:gd name="connsiteX0-199" fmla="*/ 396783 w 1688820"/>
              <a:gd name="connsiteY0-200" fmla="*/ 534641 h 1815615"/>
              <a:gd name="connsiteX1-201" fmla="*/ 36431 w 1688820"/>
              <a:gd name="connsiteY1-202" fmla="*/ 940200 h 1815615"/>
              <a:gd name="connsiteX2-203" fmla="*/ 55888 w 1688820"/>
              <a:gd name="connsiteY2-204" fmla="*/ 1728260 h 1815615"/>
              <a:gd name="connsiteX3-205" fmla="*/ 421834 w 1688820"/>
              <a:gd name="connsiteY3-206" fmla="*/ 1798118 h 1815615"/>
              <a:gd name="connsiteX4-207" fmla="*/ 1614170 w 1688820"/>
              <a:gd name="connsiteY4-208" fmla="*/ 1747798 h 1815615"/>
              <a:gd name="connsiteX5-209" fmla="*/ 1557182 w 1688820"/>
              <a:gd name="connsiteY5-210" fmla="*/ 1257671 h 1815615"/>
              <a:gd name="connsiteX6-211" fmla="*/ 1504941 w 1688820"/>
              <a:gd name="connsiteY6-212" fmla="*/ 672856 h 1815615"/>
              <a:gd name="connsiteX7-213" fmla="*/ 1373355 w 1688820"/>
              <a:gd name="connsiteY7-214" fmla="*/ 154877 h 1815615"/>
              <a:gd name="connsiteX8-215" fmla="*/ 875515 w 1688820"/>
              <a:gd name="connsiteY8-216" fmla="*/ 21205 h 1815615"/>
              <a:gd name="connsiteX9" fmla="*/ 396783 w 1688820"/>
              <a:gd name="connsiteY9" fmla="*/ 534641 h 1815615"/>
              <a:gd name="connsiteX0-217" fmla="*/ 394951 w 1689541"/>
              <a:gd name="connsiteY0-218" fmla="*/ 534641 h 1877271"/>
              <a:gd name="connsiteX1-219" fmla="*/ 34599 w 1689541"/>
              <a:gd name="connsiteY1-220" fmla="*/ 940200 h 1877271"/>
              <a:gd name="connsiteX2-221" fmla="*/ 54056 w 1689541"/>
              <a:gd name="connsiteY2-222" fmla="*/ 1728260 h 1877271"/>
              <a:gd name="connsiteX3-223" fmla="*/ 385071 w 1689541"/>
              <a:gd name="connsiteY3-224" fmla="*/ 1877032 h 1877271"/>
              <a:gd name="connsiteX4-225" fmla="*/ 1612338 w 1689541"/>
              <a:gd name="connsiteY4-226" fmla="*/ 1747798 h 1877271"/>
              <a:gd name="connsiteX5-227" fmla="*/ 1555350 w 1689541"/>
              <a:gd name="connsiteY5-228" fmla="*/ 1257671 h 1877271"/>
              <a:gd name="connsiteX6-229" fmla="*/ 1503109 w 1689541"/>
              <a:gd name="connsiteY6-230" fmla="*/ 672856 h 1877271"/>
              <a:gd name="connsiteX7-231" fmla="*/ 1371523 w 1689541"/>
              <a:gd name="connsiteY7-232" fmla="*/ 154877 h 1877271"/>
              <a:gd name="connsiteX8-233" fmla="*/ 873683 w 1689541"/>
              <a:gd name="connsiteY8-234" fmla="*/ 21205 h 1877271"/>
              <a:gd name="connsiteX9-235" fmla="*/ 394951 w 1689541"/>
              <a:gd name="connsiteY9-236" fmla="*/ 534641 h 1877271"/>
              <a:gd name="connsiteX0-237" fmla="*/ 394949 w 1689541"/>
              <a:gd name="connsiteY0-238" fmla="*/ 534641 h 1877032"/>
              <a:gd name="connsiteX1-239" fmla="*/ 34597 w 1689541"/>
              <a:gd name="connsiteY1-240" fmla="*/ 940200 h 1877032"/>
              <a:gd name="connsiteX2-241" fmla="*/ 54054 w 1689541"/>
              <a:gd name="connsiteY2-242" fmla="*/ 1728260 h 1877032"/>
              <a:gd name="connsiteX3-243" fmla="*/ 385069 w 1689541"/>
              <a:gd name="connsiteY3-244" fmla="*/ 1877032 h 1877032"/>
              <a:gd name="connsiteX4-245" fmla="*/ 1612336 w 1689541"/>
              <a:gd name="connsiteY4-246" fmla="*/ 1747798 h 1877032"/>
              <a:gd name="connsiteX5-247" fmla="*/ 1555348 w 1689541"/>
              <a:gd name="connsiteY5-248" fmla="*/ 1257671 h 1877032"/>
              <a:gd name="connsiteX6-249" fmla="*/ 1503107 w 1689541"/>
              <a:gd name="connsiteY6-250" fmla="*/ 672856 h 1877032"/>
              <a:gd name="connsiteX7-251" fmla="*/ 1371521 w 1689541"/>
              <a:gd name="connsiteY7-252" fmla="*/ 154877 h 1877032"/>
              <a:gd name="connsiteX8-253" fmla="*/ 873681 w 1689541"/>
              <a:gd name="connsiteY8-254" fmla="*/ 21205 h 1877032"/>
              <a:gd name="connsiteX9-255" fmla="*/ 394949 w 1689541"/>
              <a:gd name="connsiteY9-256" fmla="*/ 534641 h 1877032"/>
              <a:gd name="connsiteX0-257" fmla="*/ 394949 w 1683795"/>
              <a:gd name="connsiteY0-258" fmla="*/ 534641 h 1877032"/>
              <a:gd name="connsiteX1-259" fmla="*/ 34597 w 1683795"/>
              <a:gd name="connsiteY1-260" fmla="*/ 940200 h 1877032"/>
              <a:gd name="connsiteX2-261" fmla="*/ 54054 w 1683795"/>
              <a:gd name="connsiteY2-262" fmla="*/ 1728260 h 1877032"/>
              <a:gd name="connsiteX3-263" fmla="*/ 385069 w 1683795"/>
              <a:gd name="connsiteY3-264" fmla="*/ 1877032 h 1877032"/>
              <a:gd name="connsiteX4-265" fmla="*/ 1605349 w 1683795"/>
              <a:gd name="connsiteY4-266" fmla="*/ 1798860 h 1877032"/>
              <a:gd name="connsiteX5-267" fmla="*/ 1555348 w 1683795"/>
              <a:gd name="connsiteY5-268" fmla="*/ 1257671 h 1877032"/>
              <a:gd name="connsiteX6-269" fmla="*/ 1503107 w 1683795"/>
              <a:gd name="connsiteY6-270" fmla="*/ 672856 h 1877032"/>
              <a:gd name="connsiteX7-271" fmla="*/ 1371521 w 1683795"/>
              <a:gd name="connsiteY7-272" fmla="*/ 154877 h 1877032"/>
              <a:gd name="connsiteX8-273" fmla="*/ 873681 w 1683795"/>
              <a:gd name="connsiteY8-274" fmla="*/ 21205 h 1877032"/>
              <a:gd name="connsiteX9-275" fmla="*/ 394949 w 1683795"/>
              <a:gd name="connsiteY9-276" fmla="*/ 534641 h 1877032"/>
              <a:gd name="connsiteX0-277" fmla="*/ 394949 w 1720794"/>
              <a:gd name="connsiteY0-278" fmla="*/ 534641 h 1877032"/>
              <a:gd name="connsiteX1-279" fmla="*/ 34597 w 1720794"/>
              <a:gd name="connsiteY1-280" fmla="*/ 940200 h 1877032"/>
              <a:gd name="connsiteX2-281" fmla="*/ 54054 w 1720794"/>
              <a:gd name="connsiteY2-282" fmla="*/ 1728260 h 1877032"/>
              <a:gd name="connsiteX3-283" fmla="*/ 385069 w 1720794"/>
              <a:gd name="connsiteY3-284" fmla="*/ 1877032 h 1877032"/>
              <a:gd name="connsiteX4-285" fmla="*/ 1605349 w 1720794"/>
              <a:gd name="connsiteY4-286" fmla="*/ 1798860 h 1877032"/>
              <a:gd name="connsiteX5-287" fmla="*/ 1555348 w 1720794"/>
              <a:gd name="connsiteY5-288" fmla="*/ 1257671 h 1877032"/>
              <a:gd name="connsiteX6-289" fmla="*/ 1503107 w 1720794"/>
              <a:gd name="connsiteY6-290" fmla="*/ 672856 h 1877032"/>
              <a:gd name="connsiteX7-291" fmla="*/ 1371521 w 1720794"/>
              <a:gd name="connsiteY7-292" fmla="*/ 154877 h 1877032"/>
              <a:gd name="connsiteX8-293" fmla="*/ 873681 w 1720794"/>
              <a:gd name="connsiteY8-294" fmla="*/ 21205 h 1877032"/>
              <a:gd name="connsiteX9-295" fmla="*/ 394949 w 1720794"/>
              <a:gd name="connsiteY9-296" fmla="*/ 534641 h 1877032"/>
              <a:gd name="connsiteX0-297" fmla="*/ 394949 w 1720794"/>
              <a:gd name="connsiteY0-298" fmla="*/ 534641 h 1877032"/>
              <a:gd name="connsiteX1-299" fmla="*/ 34597 w 1720794"/>
              <a:gd name="connsiteY1-300" fmla="*/ 940200 h 1877032"/>
              <a:gd name="connsiteX2-301" fmla="*/ 54054 w 1720794"/>
              <a:gd name="connsiteY2-302" fmla="*/ 1728260 h 1877032"/>
              <a:gd name="connsiteX3-303" fmla="*/ 385069 w 1720794"/>
              <a:gd name="connsiteY3-304" fmla="*/ 1877032 h 1877032"/>
              <a:gd name="connsiteX4-305" fmla="*/ 1605349 w 1720794"/>
              <a:gd name="connsiteY4-306" fmla="*/ 1798860 h 1877032"/>
              <a:gd name="connsiteX5-307" fmla="*/ 1555348 w 1720794"/>
              <a:gd name="connsiteY5-308" fmla="*/ 1257671 h 1877032"/>
              <a:gd name="connsiteX6-309" fmla="*/ 1503107 w 1720794"/>
              <a:gd name="connsiteY6-310" fmla="*/ 672856 h 1877032"/>
              <a:gd name="connsiteX7-311" fmla="*/ 1371521 w 1720794"/>
              <a:gd name="connsiteY7-312" fmla="*/ 154877 h 1877032"/>
              <a:gd name="connsiteX8-313" fmla="*/ 873681 w 1720794"/>
              <a:gd name="connsiteY8-314" fmla="*/ 21205 h 1877032"/>
              <a:gd name="connsiteX9-315" fmla="*/ 394949 w 1720794"/>
              <a:gd name="connsiteY9-316" fmla="*/ 534641 h 1877032"/>
              <a:gd name="connsiteX0-317" fmla="*/ 394949 w 1671512"/>
              <a:gd name="connsiteY0-318" fmla="*/ 534641 h 1877032"/>
              <a:gd name="connsiteX1-319" fmla="*/ 34597 w 1671512"/>
              <a:gd name="connsiteY1-320" fmla="*/ 940200 h 1877032"/>
              <a:gd name="connsiteX2-321" fmla="*/ 54054 w 1671512"/>
              <a:gd name="connsiteY2-322" fmla="*/ 1728260 h 1877032"/>
              <a:gd name="connsiteX3-323" fmla="*/ 385069 w 1671512"/>
              <a:gd name="connsiteY3-324" fmla="*/ 1877032 h 1877032"/>
              <a:gd name="connsiteX4-325" fmla="*/ 1605349 w 1671512"/>
              <a:gd name="connsiteY4-326" fmla="*/ 1798860 h 1877032"/>
              <a:gd name="connsiteX5-327" fmla="*/ 1555348 w 1671512"/>
              <a:gd name="connsiteY5-328" fmla="*/ 1257671 h 1877032"/>
              <a:gd name="connsiteX6-329" fmla="*/ 1503107 w 1671512"/>
              <a:gd name="connsiteY6-330" fmla="*/ 672856 h 1877032"/>
              <a:gd name="connsiteX7-331" fmla="*/ 1371521 w 1671512"/>
              <a:gd name="connsiteY7-332" fmla="*/ 154877 h 1877032"/>
              <a:gd name="connsiteX8-333" fmla="*/ 873681 w 1671512"/>
              <a:gd name="connsiteY8-334" fmla="*/ 21205 h 1877032"/>
              <a:gd name="connsiteX9-335" fmla="*/ 394949 w 1671512"/>
              <a:gd name="connsiteY9-336" fmla="*/ 534641 h 1877032"/>
              <a:gd name="connsiteX0-337" fmla="*/ 394949 w 1677296"/>
              <a:gd name="connsiteY0-338" fmla="*/ 534641 h 1877032"/>
              <a:gd name="connsiteX1-339" fmla="*/ 34597 w 1677296"/>
              <a:gd name="connsiteY1-340" fmla="*/ 940200 h 1877032"/>
              <a:gd name="connsiteX2-341" fmla="*/ 54054 w 1677296"/>
              <a:gd name="connsiteY2-342" fmla="*/ 1728260 h 1877032"/>
              <a:gd name="connsiteX3-343" fmla="*/ 385069 w 1677296"/>
              <a:gd name="connsiteY3-344" fmla="*/ 1877032 h 1877032"/>
              <a:gd name="connsiteX4-345" fmla="*/ 1612334 w 1677296"/>
              <a:gd name="connsiteY4-346" fmla="*/ 1840637 h 1877032"/>
              <a:gd name="connsiteX5-347" fmla="*/ 1555348 w 1677296"/>
              <a:gd name="connsiteY5-348" fmla="*/ 1257671 h 1877032"/>
              <a:gd name="connsiteX6-349" fmla="*/ 1503107 w 1677296"/>
              <a:gd name="connsiteY6-350" fmla="*/ 672856 h 1877032"/>
              <a:gd name="connsiteX7-351" fmla="*/ 1371521 w 1677296"/>
              <a:gd name="connsiteY7-352" fmla="*/ 154877 h 1877032"/>
              <a:gd name="connsiteX8-353" fmla="*/ 873681 w 1677296"/>
              <a:gd name="connsiteY8-354" fmla="*/ 21205 h 1877032"/>
              <a:gd name="connsiteX9-355" fmla="*/ 394949 w 1677296"/>
              <a:gd name="connsiteY9-356" fmla="*/ 534641 h 1877032"/>
              <a:gd name="connsiteX0-357" fmla="*/ 394949 w 1677298"/>
              <a:gd name="connsiteY0-358" fmla="*/ 534641 h 1877032"/>
              <a:gd name="connsiteX1-359" fmla="*/ 34597 w 1677298"/>
              <a:gd name="connsiteY1-360" fmla="*/ 940200 h 1877032"/>
              <a:gd name="connsiteX2-361" fmla="*/ 54054 w 1677298"/>
              <a:gd name="connsiteY2-362" fmla="*/ 1728260 h 1877032"/>
              <a:gd name="connsiteX3-363" fmla="*/ 385069 w 1677298"/>
              <a:gd name="connsiteY3-364" fmla="*/ 1877032 h 1877032"/>
              <a:gd name="connsiteX4-365" fmla="*/ 1612334 w 1677298"/>
              <a:gd name="connsiteY4-366" fmla="*/ 1840637 h 1877032"/>
              <a:gd name="connsiteX5-367" fmla="*/ 1555348 w 1677298"/>
              <a:gd name="connsiteY5-368" fmla="*/ 1257671 h 1877032"/>
              <a:gd name="connsiteX6-369" fmla="*/ 1503107 w 1677298"/>
              <a:gd name="connsiteY6-370" fmla="*/ 672856 h 1877032"/>
              <a:gd name="connsiteX7-371" fmla="*/ 1371521 w 1677298"/>
              <a:gd name="connsiteY7-372" fmla="*/ 154877 h 1877032"/>
              <a:gd name="connsiteX8-373" fmla="*/ 873681 w 1677298"/>
              <a:gd name="connsiteY8-374" fmla="*/ 21205 h 1877032"/>
              <a:gd name="connsiteX9-375" fmla="*/ 394949 w 1677298"/>
              <a:gd name="connsiteY9-376" fmla="*/ 534641 h 1877032"/>
              <a:gd name="connsiteX0-377" fmla="*/ 394949 w 1677296"/>
              <a:gd name="connsiteY0-378" fmla="*/ 534641 h 1904936"/>
              <a:gd name="connsiteX1-379" fmla="*/ 34597 w 1677296"/>
              <a:gd name="connsiteY1-380" fmla="*/ 940200 h 1904936"/>
              <a:gd name="connsiteX2-381" fmla="*/ 54054 w 1677296"/>
              <a:gd name="connsiteY2-382" fmla="*/ 1728260 h 1904936"/>
              <a:gd name="connsiteX3-383" fmla="*/ 385069 w 1677296"/>
              <a:gd name="connsiteY3-384" fmla="*/ 1877032 h 1904936"/>
              <a:gd name="connsiteX4-385" fmla="*/ 1612334 w 1677296"/>
              <a:gd name="connsiteY4-386" fmla="*/ 1840637 h 1904936"/>
              <a:gd name="connsiteX5-387" fmla="*/ 1555348 w 1677296"/>
              <a:gd name="connsiteY5-388" fmla="*/ 1257671 h 1904936"/>
              <a:gd name="connsiteX6-389" fmla="*/ 1503107 w 1677296"/>
              <a:gd name="connsiteY6-390" fmla="*/ 672856 h 1904936"/>
              <a:gd name="connsiteX7-391" fmla="*/ 1371521 w 1677296"/>
              <a:gd name="connsiteY7-392" fmla="*/ 154877 h 1904936"/>
              <a:gd name="connsiteX8-393" fmla="*/ 873681 w 1677296"/>
              <a:gd name="connsiteY8-394" fmla="*/ 21205 h 1904936"/>
              <a:gd name="connsiteX9-395" fmla="*/ 394949 w 1677296"/>
              <a:gd name="connsiteY9-396" fmla="*/ 534641 h 1904936"/>
              <a:gd name="connsiteX0-397" fmla="*/ 461539 w 1743887"/>
              <a:gd name="connsiteY0-398" fmla="*/ 534641 h 1904936"/>
              <a:gd name="connsiteX1-399" fmla="*/ 101187 w 1743887"/>
              <a:gd name="connsiteY1-400" fmla="*/ 940200 h 1904936"/>
              <a:gd name="connsiteX2-401" fmla="*/ 22840 w 1743887"/>
              <a:gd name="connsiteY2-402" fmla="*/ 1737812 h 1904936"/>
              <a:gd name="connsiteX3-403" fmla="*/ 451659 w 1743887"/>
              <a:gd name="connsiteY3-404" fmla="*/ 1877032 h 1904936"/>
              <a:gd name="connsiteX4-405" fmla="*/ 1678924 w 1743887"/>
              <a:gd name="connsiteY4-406" fmla="*/ 1840637 h 1904936"/>
              <a:gd name="connsiteX5-407" fmla="*/ 1621938 w 1743887"/>
              <a:gd name="connsiteY5-408" fmla="*/ 1257671 h 1904936"/>
              <a:gd name="connsiteX6-409" fmla="*/ 1569697 w 1743887"/>
              <a:gd name="connsiteY6-410" fmla="*/ 672856 h 1904936"/>
              <a:gd name="connsiteX7-411" fmla="*/ 1438111 w 1743887"/>
              <a:gd name="connsiteY7-412" fmla="*/ 154877 h 1904936"/>
              <a:gd name="connsiteX8-413" fmla="*/ 940271 w 1743887"/>
              <a:gd name="connsiteY8-414" fmla="*/ 21205 h 1904936"/>
              <a:gd name="connsiteX9-415" fmla="*/ 461539 w 1743887"/>
              <a:gd name="connsiteY9-416" fmla="*/ 534641 h 1904936"/>
              <a:gd name="connsiteX0-417" fmla="*/ 452050 w 1756359"/>
              <a:gd name="connsiteY0-418" fmla="*/ 534641 h 1891359"/>
              <a:gd name="connsiteX1-419" fmla="*/ 91698 w 1756359"/>
              <a:gd name="connsiteY1-420" fmla="*/ 940200 h 1891359"/>
              <a:gd name="connsiteX2-421" fmla="*/ 13351 w 1756359"/>
              <a:gd name="connsiteY2-422" fmla="*/ 1737812 h 1891359"/>
              <a:gd name="connsiteX3-423" fmla="*/ 309435 w 1756359"/>
              <a:gd name="connsiteY3-424" fmla="*/ 1891359 h 1891359"/>
              <a:gd name="connsiteX4-425" fmla="*/ 1669435 w 1756359"/>
              <a:gd name="connsiteY4-426" fmla="*/ 1840637 h 1891359"/>
              <a:gd name="connsiteX5-427" fmla="*/ 1612449 w 1756359"/>
              <a:gd name="connsiteY5-428" fmla="*/ 1257671 h 1891359"/>
              <a:gd name="connsiteX6-429" fmla="*/ 1560208 w 1756359"/>
              <a:gd name="connsiteY6-430" fmla="*/ 672856 h 1891359"/>
              <a:gd name="connsiteX7-431" fmla="*/ 1428622 w 1756359"/>
              <a:gd name="connsiteY7-432" fmla="*/ 154877 h 1891359"/>
              <a:gd name="connsiteX8-433" fmla="*/ 930782 w 1756359"/>
              <a:gd name="connsiteY8-434" fmla="*/ 21205 h 1891359"/>
              <a:gd name="connsiteX9-435" fmla="*/ 452050 w 1756359"/>
              <a:gd name="connsiteY9-436" fmla="*/ 534641 h 1891359"/>
              <a:gd name="connsiteX0-437" fmla="*/ 452050 w 1756257"/>
              <a:gd name="connsiteY0-438" fmla="*/ 534641 h 1891359"/>
              <a:gd name="connsiteX1-439" fmla="*/ 91698 w 1756257"/>
              <a:gd name="connsiteY1-440" fmla="*/ 940200 h 1891359"/>
              <a:gd name="connsiteX2-441" fmla="*/ 13351 w 1756257"/>
              <a:gd name="connsiteY2-442" fmla="*/ 1737812 h 1891359"/>
              <a:gd name="connsiteX3-443" fmla="*/ 309435 w 1756257"/>
              <a:gd name="connsiteY3-444" fmla="*/ 1891359 h 1891359"/>
              <a:gd name="connsiteX4-445" fmla="*/ 1669435 w 1756257"/>
              <a:gd name="connsiteY4-446" fmla="*/ 1840637 h 1891359"/>
              <a:gd name="connsiteX5-447" fmla="*/ 1612449 w 1756257"/>
              <a:gd name="connsiteY5-448" fmla="*/ 1257671 h 1891359"/>
              <a:gd name="connsiteX6-449" fmla="*/ 1563496 w 1756257"/>
              <a:gd name="connsiteY6-450" fmla="*/ 959631 h 1891359"/>
              <a:gd name="connsiteX7-451" fmla="*/ 1560208 w 1756257"/>
              <a:gd name="connsiteY7-452" fmla="*/ 672856 h 1891359"/>
              <a:gd name="connsiteX8-453" fmla="*/ 1428622 w 1756257"/>
              <a:gd name="connsiteY8-454" fmla="*/ 154877 h 1891359"/>
              <a:gd name="connsiteX9-455" fmla="*/ 930782 w 1756257"/>
              <a:gd name="connsiteY9-456" fmla="*/ 21205 h 1891359"/>
              <a:gd name="connsiteX10" fmla="*/ 452050 w 1756257"/>
              <a:gd name="connsiteY10" fmla="*/ 534641 h 1891359"/>
              <a:gd name="connsiteX0-457" fmla="*/ 452050 w 1764590"/>
              <a:gd name="connsiteY0-458" fmla="*/ 534641 h 1891359"/>
              <a:gd name="connsiteX1-459" fmla="*/ 91698 w 1764590"/>
              <a:gd name="connsiteY1-460" fmla="*/ 940200 h 1891359"/>
              <a:gd name="connsiteX2-461" fmla="*/ 13351 w 1764590"/>
              <a:gd name="connsiteY2-462" fmla="*/ 1737812 h 1891359"/>
              <a:gd name="connsiteX3-463" fmla="*/ 309435 w 1764590"/>
              <a:gd name="connsiteY3-464" fmla="*/ 1891359 h 1891359"/>
              <a:gd name="connsiteX4-465" fmla="*/ 1669435 w 1764590"/>
              <a:gd name="connsiteY4-466" fmla="*/ 1840637 h 1891359"/>
              <a:gd name="connsiteX5-467" fmla="*/ 1612449 w 1764590"/>
              <a:gd name="connsiteY5-468" fmla="*/ 1257671 h 1891359"/>
              <a:gd name="connsiteX6-469" fmla="*/ 1309780 w 1764590"/>
              <a:gd name="connsiteY6-470" fmla="*/ 1046341 h 1891359"/>
              <a:gd name="connsiteX7-471" fmla="*/ 1560208 w 1764590"/>
              <a:gd name="connsiteY7-472" fmla="*/ 672856 h 1891359"/>
              <a:gd name="connsiteX8-473" fmla="*/ 1428622 w 1764590"/>
              <a:gd name="connsiteY8-474" fmla="*/ 154877 h 1891359"/>
              <a:gd name="connsiteX9-475" fmla="*/ 930782 w 1764590"/>
              <a:gd name="connsiteY9-476" fmla="*/ 21205 h 1891359"/>
              <a:gd name="connsiteX10-477" fmla="*/ 452050 w 1764590"/>
              <a:gd name="connsiteY10-478" fmla="*/ 534641 h 1891359"/>
              <a:gd name="connsiteX0-479" fmla="*/ 452050 w 1764592"/>
              <a:gd name="connsiteY0-480" fmla="*/ 534641 h 1891359"/>
              <a:gd name="connsiteX1-481" fmla="*/ 91698 w 1764592"/>
              <a:gd name="connsiteY1-482" fmla="*/ 940200 h 1891359"/>
              <a:gd name="connsiteX2-483" fmla="*/ 13351 w 1764592"/>
              <a:gd name="connsiteY2-484" fmla="*/ 1737812 h 1891359"/>
              <a:gd name="connsiteX3-485" fmla="*/ 309435 w 1764592"/>
              <a:gd name="connsiteY3-486" fmla="*/ 1891359 h 1891359"/>
              <a:gd name="connsiteX4-487" fmla="*/ 1669435 w 1764592"/>
              <a:gd name="connsiteY4-488" fmla="*/ 1840637 h 1891359"/>
              <a:gd name="connsiteX5-489" fmla="*/ 1612449 w 1764592"/>
              <a:gd name="connsiteY5-490" fmla="*/ 1257671 h 1891359"/>
              <a:gd name="connsiteX6-491" fmla="*/ 1309780 w 1764592"/>
              <a:gd name="connsiteY6-492" fmla="*/ 1046341 h 1891359"/>
              <a:gd name="connsiteX7-493" fmla="*/ 1560208 w 1764592"/>
              <a:gd name="connsiteY7-494" fmla="*/ 672856 h 1891359"/>
              <a:gd name="connsiteX8-495" fmla="*/ 1428622 w 1764592"/>
              <a:gd name="connsiteY8-496" fmla="*/ 154877 h 1891359"/>
              <a:gd name="connsiteX9-497" fmla="*/ 930782 w 1764592"/>
              <a:gd name="connsiteY9-498" fmla="*/ 21205 h 1891359"/>
              <a:gd name="connsiteX10-499" fmla="*/ 452050 w 1764592"/>
              <a:gd name="connsiteY10-500" fmla="*/ 534641 h 1891359"/>
              <a:gd name="connsiteX0-501" fmla="*/ 452050 w 1764590"/>
              <a:gd name="connsiteY0-502" fmla="*/ 534641 h 1891359"/>
              <a:gd name="connsiteX1-503" fmla="*/ 91698 w 1764590"/>
              <a:gd name="connsiteY1-504" fmla="*/ 940200 h 1891359"/>
              <a:gd name="connsiteX2-505" fmla="*/ 13351 w 1764590"/>
              <a:gd name="connsiteY2-506" fmla="*/ 1737812 h 1891359"/>
              <a:gd name="connsiteX3-507" fmla="*/ 309435 w 1764590"/>
              <a:gd name="connsiteY3-508" fmla="*/ 1891359 h 1891359"/>
              <a:gd name="connsiteX4-509" fmla="*/ 1669435 w 1764590"/>
              <a:gd name="connsiteY4-510" fmla="*/ 1840637 h 1891359"/>
              <a:gd name="connsiteX5-511" fmla="*/ 1612449 w 1764590"/>
              <a:gd name="connsiteY5-512" fmla="*/ 1257671 h 1891359"/>
              <a:gd name="connsiteX6-513" fmla="*/ 1309780 w 1764590"/>
              <a:gd name="connsiteY6-514" fmla="*/ 1046341 h 1891359"/>
              <a:gd name="connsiteX7-515" fmla="*/ 1560208 w 1764590"/>
              <a:gd name="connsiteY7-516" fmla="*/ 672856 h 1891359"/>
              <a:gd name="connsiteX8-517" fmla="*/ 1428622 w 1764590"/>
              <a:gd name="connsiteY8-518" fmla="*/ 154877 h 1891359"/>
              <a:gd name="connsiteX9-519" fmla="*/ 930782 w 1764590"/>
              <a:gd name="connsiteY9-520" fmla="*/ 21205 h 1891359"/>
              <a:gd name="connsiteX10-521" fmla="*/ 452050 w 1764590"/>
              <a:gd name="connsiteY10-522" fmla="*/ 534641 h 1891359"/>
              <a:gd name="connsiteX0-523" fmla="*/ 452050 w 1792731"/>
              <a:gd name="connsiteY0-524" fmla="*/ 534641 h 1891359"/>
              <a:gd name="connsiteX1-525" fmla="*/ 91698 w 1792731"/>
              <a:gd name="connsiteY1-526" fmla="*/ 940200 h 1891359"/>
              <a:gd name="connsiteX2-527" fmla="*/ 13351 w 1792731"/>
              <a:gd name="connsiteY2-528" fmla="*/ 1737812 h 1891359"/>
              <a:gd name="connsiteX3-529" fmla="*/ 309435 w 1792731"/>
              <a:gd name="connsiteY3-530" fmla="*/ 1891359 h 1891359"/>
              <a:gd name="connsiteX4-531" fmla="*/ 1669435 w 1792731"/>
              <a:gd name="connsiteY4-532" fmla="*/ 1840637 h 1891359"/>
              <a:gd name="connsiteX5-533" fmla="*/ 1688563 w 1792731"/>
              <a:gd name="connsiteY5-534" fmla="*/ 1292355 h 1891359"/>
              <a:gd name="connsiteX6-535" fmla="*/ 1309780 w 1792731"/>
              <a:gd name="connsiteY6-536" fmla="*/ 1046341 h 1891359"/>
              <a:gd name="connsiteX7-537" fmla="*/ 1560208 w 1792731"/>
              <a:gd name="connsiteY7-538" fmla="*/ 672856 h 1891359"/>
              <a:gd name="connsiteX8-539" fmla="*/ 1428622 w 1792731"/>
              <a:gd name="connsiteY8-540" fmla="*/ 154877 h 1891359"/>
              <a:gd name="connsiteX9-541" fmla="*/ 930782 w 1792731"/>
              <a:gd name="connsiteY9-542" fmla="*/ 21205 h 1891359"/>
              <a:gd name="connsiteX10-543" fmla="*/ 452050 w 1792731"/>
              <a:gd name="connsiteY10-544" fmla="*/ 534641 h 1891359"/>
              <a:gd name="connsiteX0-545" fmla="*/ 452050 w 1814809"/>
              <a:gd name="connsiteY0-546" fmla="*/ 534641 h 1891359"/>
              <a:gd name="connsiteX1-547" fmla="*/ 91698 w 1814809"/>
              <a:gd name="connsiteY1-548" fmla="*/ 940200 h 1891359"/>
              <a:gd name="connsiteX2-549" fmla="*/ 13351 w 1814809"/>
              <a:gd name="connsiteY2-550" fmla="*/ 1737812 h 1891359"/>
              <a:gd name="connsiteX3-551" fmla="*/ 309435 w 1814809"/>
              <a:gd name="connsiteY3-552" fmla="*/ 1891359 h 1891359"/>
              <a:gd name="connsiteX4-553" fmla="*/ 1669435 w 1814809"/>
              <a:gd name="connsiteY4-554" fmla="*/ 1840637 h 1891359"/>
              <a:gd name="connsiteX5-555" fmla="*/ 1688563 w 1814809"/>
              <a:gd name="connsiteY5-556" fmla="*/ 1292355 h 1891359"/>
              <a:gd name="connsiteX6-557" fmla="*/ 1309780 w 1814809"/>
              <a:gd name="connsiteY6-558" fmla="*/ 1046341 h 1891359"/>
              <a:gd name="connsiteX7-559" fmla="*/ 1560208 w 1814809"/>
              <a:gd name="connsiteY7-560" fmla="*/ 672856 h 1891359"/>
              <a:gd name="connsiteX8-561" fmla="*/ 1428622 w 1814809"/>
              <a:gd name="connsiteY8-562" fmla="*/ 154877 h 1891359"/>
              <a:gd name="connsiteX9-563" fmla="*/ 930782 w 1814809"/>
              <a:gd name="connsiteY9-564" fmla="*/ 21205 h 1891359"/>
              <a:gd name="connsiteX10-565" fmla="*/ 452050 w 1814809"/>
              <a:gd name="connsiteY10-566" fmla="*/ 534641 h 1891359"/>
              <a:gd name="connsiteX0-567" fmla="*/ 452050 w 1814809"/>
              <a:gd name="connsiteY0-568" fmla="*/ 534641 h 1891359"/>
              <a:gd name="connsiteX1-569" fmla="*/ 91698 w 1814809"/>
              <a:gd name="connsiteY1-570" fmla="*/ 940200 h 1891359"/>
              <a:gd name="connsiteX2-571" fmla="*/ 13351 w 1814809"/>
              <a:gd name="connsiteY2-572" fmla="*/ 1737812 h 1891359"/>
              <a:gd name="connsiteX3-573" fmla="*/ 309435 w 1814809"/>
              <a:gd name="connsiteY3-574" fmla="*/ 1891359 h 1891359"/>
              <a:gd name="connsiteX4-575" fmla="*/ 1669435 w 1814809"/>
              <a:gd name="connsiteY4-576" fmla="*/ 1840637 h 1891359"/>
              <a:gd name="connsiteX5-577" fmla="*/ 1688563 w 1814809"/>
              <a:gd name="connsiteY5-578" fmla="*/ 1292355 h 1891359"/>
              <a:gd name="connsiteX6-579" fmla="*/ 1309780 w 1814809"/>
              <a:gd name="connsiteY6-580" fmla="*/ 1046341 h 1891359"/>
              <a:gd name="connsiteX7-581" fmla="*/ 1619996 w 1814809"/>
              <a:gd name="connsiteY7-582" fmla="*/ 526399 h 1891359"/>
              <a:gd name="connsiteX8-583" fmla="*/ 1428622 w 1814809"/>
              <a:gd name="connsiteY8-584" fmla="*/ 154877 h 1891359"/>
              <a:gd name="connsiteX9-585" fmla="*/ 930782 w 1814809"/>
              <a:gd name="connsiteY9-586" fmla="*/ 21205 h 1891359"/>
              <a:gd name="connsiteX10-587" fmla="*/ 452050 w 1814809"/>
              <a:gd name="connsiteY10-588" fmla="*/ 534641 h 1891359"/>
              <a:gd name="connsiteX0-589" fmla="*/ 452050 w 1814809"/>
              <a:gd name="connsiteY0-590" fmla="*/ 542872 h 1899590"/>
              <a:gd name="connsiteX1-591" fmla="*/ 91698 w 1814809"/>
              <a:gd name="connsiteY1-592" fmla="*/ 948431 h 1899590"/>
              <a:gd name="connsiteX2-593" fmla="*/ 13351 w 1814809"/>
              <a:gd name="connsiteY2-594" fmla="*/ 1746043 h 1899590"/>
              <a:gd name="connsiteX3-595" fmla="*/ 309435 w 1814809"/>
              <a:gd name="connsiteY3-596" fmla="*/ 1899590 h 1899590"/>
              <a:gd name="connsiteX4-597" fmla="*/ 1669435 w 1814809"/>
              <a:gd name="connsiteY4-598" fmla="*/ 1848868 h 1899590"/>
              <a:gd name="connsiteX5-599" fmla="*/ 1688563 w 1814809"/>
              <a:gd name="connsiteY5-600" fmla="*/ 1300586 h 1899590"/>
              <a:gd name="connsiteX6-601" fmla="*/ 1309780 w 1814809"/>
              <a:gd name="connsiteY6-602" fmla="*/ 1054572 h 1899590"/>
              <a:gd name="connsiteX7-603" fmla="*/ 1619996 w 1814809"/>
              <a:gd name="connsiteY7-604" fmla="*/ 534630 h 1899590"/>
              <a:gd name="connsiteX8-605" fmla="*/ 1488411 w 1814809"/>
              <a:gd name="connsiteY8-606" fmla="*/ 129049 h 1899590"/>
              <a:gd name="connsiteX9-607" fmla="*/ 930782 w 1814809"/>
              <a:gd name="connsiteY9-608" fmla="*/ 29436 h 1899590"/>
              <a:gd name="connsiteX10-609" fmla="*/ 452050 w 1814809"/>
              <a:gd name="connsiteY10-610" fmla="*/ 542872 h 1899590"/>
              <a:gd name="connsiteX0-611" fmla="*/ 452050 w 1814809"/>
              <a:gd name="connsiteY0-612" fmla="*/ 540513 h 1897231"/>
              <a:gd name="connsiteX1-613" fmla="*/ 91698 w 1814809"/>
              <a:gd name="connsiteY1-614" fmla="*/ 946072 h 1897231"/>
              <a:gd name="connsiteX2-615" fmla="*/ 13351 w 1814809"/>
              <a:gd name="connsiteY2-616" fmla="*/ 1743684 h 1897231"/>
              <a:gd name="connsiteX3-617" fmla="*/ 309435 w 1814809"/>
              <a:gd name="connsiteY3-618" fmla="*/ 1897231 h 1897231"/>
              <a:gd name="connsiteX4-619" fmla="*/ 1669435 w 1814809"/>
              <a:gd name="connsiteY4-620" fmla="*/ 1846509 h 1897231"/>
              <a:gd name="connsiteX5-621" fmla="*/ 1688563 w 1814809"/>
              <a:gd name="connsiteY5-622" fmla="*/ 1298227 h 1897231"/>
              <a:gd name="connsiteX6-623" fmla="*/ 1309780 w 1814809"/>
              <a:gd name="connsiteY6-624" fmla="*/ 1052213 h 1897231"/>
              <a:gd name="connsiteX7-625" fmla="*/ 1619996 w 1814809"/>
              <a:gd name="connsiteY7-626" fmla="*/ 532271 h 1897231"/>
              <a:gd name="connsiteX8-627" fmla="*/ 1488411 w 1814809"/>
              <a:gd name="connsiteY8-628" fmla="*/ 126690 h 1897231"/>
              <a:gd name="connsiteX9-629" fmla="*/ 930782 w 1814809"/>
              <a:gd name="connsiteY9-630" fmla="*/ 27077 h 1897231"/>
              <a:gd name="connsiteX10-631" fmla="*/ 452050 w 1814809"/>
              <a:gd name="connsiteY10-632" fmla="*/ 540513 h 1897231"/>
              <a:gd name="connsiteX0-633" fmla="*/ 452050 w 1814809"/>
              <a:gd name="connsiteY0-634" fmla="*/ 540513 h 1897231"/>
              <a:gd name="connsiteX1-635" fmla="*/ 91698 w 1814809"/>
              <a:gd name="connsiteY1-636" fmla="*/ 946072 h 1897231"/>
              <a:gd name="connsiteX2-637" fmla="*/ 13351 w 1814809"/>
              <a:gd name="connsiteY2-638" fmla="*/ 1743684 h 1897231"/>
              <a:gd name="connsiteX3-639" fmla="*/ 309435 w 1814809"/>
              <a:gd name="connsiteY3-640" fmla="*/ 1897231 h 1897231"/>
              <a:gd name="connsiteX4-641" fmla="*/ 1669435 w 1814809"/>
              <a:gd name="connsiteY4-642" fmla="*/ 1846509 h 1897231"/>
              <a:gd name="connsiteX5-643" fmla="*/ 1688563 w 1814809"/>
              <a:gd name="connsiteY5-644" fmla="*/ 1298227 h 1897231"/>
              <a:gd name="connsiteX6-645" fmla="*/ 1309780 w 1814809"/>
              <a:gd name="connsiteY6-646" fmla="*/ 1052213 h 1897231"/>
              <a:gd name="connsiteX7-647" fmla="*/ 1619996 w 1814809"/>
              <a:gd name="connsiteY7-648" fmla="*/ 532271 h 1897231"/>
              <a:gd name="connsiteX8-649" fmla="*/ 1488411 w 1814809"/>
              <a:gd name="connsiteY8-650" fmla="*/ 126690 h 1897231"/>
              <a:gd name="connsiteX9-651" fmla="*/ 930782 w 1814809"/>
              <a:gd name="connsiteY9-652" fmla="*/ 27077 h 1897231"/>
              <a:gd name="connsiteX10-653" fmla="*/ 452050 w 1814809"/>
              <a:gd name="connsiteY10-654" fmla="*/ 540513 h 1897231"/>
              <a:gd name="connsiteX0-655" fmla="*/ 288567 w 1811701"/>
              <a:gd name="connsiteY0-656" fmla="*/ 555674 h 1898251"/>
              <a:gd name="connsiteX1-657" fmla="*/ 88590 w 1811701"/>
              <a:gd name="connsiteY1-658" fmla="*/ 947092 h 1898251"/>
              <a:gd name="connsiteX2-659" fmla="*/ 10243 w 1811701"/>
              <a:gd name="connsiteY2-660" fmla="*/ 1744704 h 1898251"/>
              <a:gd name="connsiteX3-661" fmla="*/ 306327 w 1811701"/>
              <a:gd name="connsiteY3-662" fmla="*/ 1898251 h 1898251"/>
              <a:gd name="connsiteX4-663" fmla="*/ 1666327 w 1811701"/>
              <a:gd name="connsiteY4-664" fmla="*/ 1847529 h 1898251"/>
              <a:gd name="connsiteX5-665" fmla="*/ 1685455 w 1811701"/>
              <a:gd name="connsiteY5-666" fmla="*/ 1299247 h 1898251"/>
              <a:gd name="connsiteX6-667" fmla="*/ 1306672 w 1811701"/>
              <a:gd name="connsiteY6-668" fmla="*/ 1053233 h 1898251"/>
              <a:gd name="connsiteX7-669" fmla="*/ 1616888 w 1811701"/>
              <a:gd name="connsiteY7-670" fmla="*/ 533291 h 1898251"/>
              <a:gd name="connsiteX8-671" fmla="*/ 1485303 w 1811701"/>
              <a:gd name="connsiteY8-672" fmla="*/ 127710 h 1898251"/>
              <a:gd name="connsiteX9-673" fmla="*/ 927674 w 1811701"/>
              <a:gd name="connsiteY9-674" fmla="*/ 28097 h 1898251"/>
              <a:gd name="connsiteX10-675" fmla="*/ 288567 w 1811701"/>
              <a:gd name="connsiteY10-676" fmla="*/ 555674 h 1898251"/>
              <a:gd name="connsiteX0-677" fmla="*/ 288567 w 1811701"/>
              <a:gd name="connsiteY0-678" fmla="*/ 479828 h 1822405"/>
              <a:gd name="connsiteX1-679" fmla="*/ 88590 w 1811701"/>
              <a:gd name="connsiteY1-680" fmla="*/ 871246 h 1822405"/>
              <a:gd name="connsiteX2-681" fmla="*/ 10243 w 1811701"/>
              <a:gd name="connsiteY2-682" fmla="*/ 1668858 h 1822405"/>
              <a:gd name="connsiteX3-683" fmla="*/ 306327 w 1811701"/>
              <a:gd name="connsiteY3-684" fmla="*/ 1822405 h 1822405"/>
              <a:gd name="connsiteX4-685" fmla="*/ 1666327 w 1811701"/>
              <a:gd name="connsiteY4-686" fmla="*/ 1771683 h 1822405"/>
              <a:gd name="connsiteX5-687" fmla="*/ 1685455 w 1811701"/>
              <a:gd name="connsiteY5-688" fmla="*/ 1223401 h 1822405"/>
              <a:gd name="connsiteX6-689" fmla="*/ 1306672 w 1811701"/>
              <a:gd name="connsiteY6-690" fmla="*/ 977387 h 1822405"/>
              <a:gd name="connsiteX7-691" fmla="*/ 1616888 w 1811701"/>
              <a:gd name="connsiteY7-692" fmla="*/ 457445 h 1822405"/>
              <a:gd name="connsiteX8-693" fmla="*/ 1485303 w 1811701"/>
              <a:gd name="connsiteY8-694" fmla="*/ 51864 h 1822405"/>
              <a:gd name="connsiteX9-695" fmla="*/ 895599 w 1811701"/>
              <a:gd name="connsiteY9-696" fmla="*/ 79530 h 1822405"/>
              <a:gd name="connsiteX10-697" fmla="*/ 288567 w 1811701"/>
              <a:gd name="connsiteY10-698" fmla="*/ 479828 h 1822405"/>
              <a:gd name="connsiteX0-699" fmla="*/ 288567 w 1811701"/>
              <a:gd name="connsiteY0-700" fmla="*/ 419258 h 1761835"/>
              <a:gd name="connsiteX1-701" fmla="*/ 88590 w 1811701"/>
              <a:gd name="connsiteY1-702" fmla="*/ 810676 h 1761835"/>
              <a:gd name="connsiteX2-703" fmla="*/ 10243 w 1811701"/>
              <a:gd name="connsiteY2-704" fmla="*/ 1608288 h 1761835"/>
              <a:gd name="connsiteX3-705" fmla="*/ 306327 w 1811701"/>
              <a:gd name="connsiteY3-706" fmla="*/ 1761835 h 1761835"/>
              <a:gd name="connsiteX4-707" fmla="*/ 1666327 w 1811701"/>
              <a:gd name="connsiteY4-708" fmla="*/ 1711113 h 1761835"/>
              <a:gd name="connsiteX5-709" fmla="*/ 1685455 w 1811701"/>
              <a:gd name="connsiteY5-710" fmla="*/ 1162831 h 1761835"/>
              <a:gd name="connsiteX6-711" fmla="*/ 1306672 w 1811701"/>
              <a:gd name="connsiteY6-712" fmla="*/ 916817 h 1761835"/>
              <a:gd name="connsiteX7-713" fmla="*/ 1616888 w 1811701"/>
              <a:gd name="connsiteY7-714" fmla="*/ 396875 h 1761835"/>
              <a:gd name="connsiteX8-715" fmla="*/ 1373040 w 1811701"/>
              <a:gd name="connsiteY8-716" fmla="*/ 118574 h 1761835"/>
              <a:gd name="connsiteX9-717" fmla="*/ 895599 w 1811701"/>
              <a:gd name="connsiteY9-718" fmla="*/ 18960 h 1761835"/>
              <a:gd name="connsiteX10-719" fmla="*/ 288567 w 1811701"/>
              <a:gd name="connsiteY10-720" fmla="*/ 419258 h 1761835"/>
              <a:gd name="connsiteX0-721" fmla="*/ 288567 w 1811701"/>
              <a:gd name="connsiteY0-722" fmla="*/ 419258 h 1761835"/>
              <a:gd name="connsiteX1-723" fmla="*/ 88590 w 1811701"/>
              <a:gd name="connsiteY1-724" fmla="*/ 810676 h 1761835"/>
              <a:gd name="connsiteX2-725" fmla="*/ 10243 w 1811701"/>
              <a:gd name="connsiteY2-726" fmla="*/ 1608288 h 1761835"/>
              <a:gd name="connsiteX3-727" fmla="*/ 306327 w 1811701"/>
              <a:gd name="connsiteY3-728" fmla="*/ 1761835 h 1761835"/>
              <a:gd name="connsiteX4-729" fmla="*/ 1666327 w 1811701"/>
              <a:gd name="connsiteY4-730" fmla="*/ 1711113 h 1761835"/>
              <a:gd name="connsiteX5-731" fmla="*/ 1685455 w 1811701"/>
              <a:gd name="connsiteY5-732" fmla="*/ 1162831 h 1761835"/>
              <a:gd name="connsiteX6-733" fmla="*/ 1306672 w 1811701"/>
              <a:gd name="connsiteY6-734" fmla="*/ 916817 h 1761835"/>
              <a:gd name="connsiteX7-735" fmla="*/ 1584814 w 1811701"/>
              <a:gd name="connsiteY7-736" fmla="*/ 510012 h 1761835"/>
              <a:gd name="connsiteX8-737" fmla="*/ 1373040 w 1811701"/>
              <a:gd name="connsiteY8-738" fmla="*/ 118574 h 1761835"/>
              <a:gd name="connsiteX9-739" fmla="*/ 895599 w 1811701"/>
              <a:gd name="connsiteY9-740" fmla="*/ 18960 h 1761835"/>
              <a:gd name="connsiteX10-741" fmla="*/ 288567 w 1811701"/>
              <a:gd name="connsiteY10-742" fmla="*/ 419258 h 1761835"/>
              <a:gd name="connsiteX0-743" fmla="*/ 288567 w 1770444"/>
              <a:gd name="connsiteY0-744" fmla="*/ 419258 h 1761835"/>
              <a:gd name="connsiteX1-745" fmla="*/ 88590 w 1770444"/>
              <a:gd name="connsiteY1-746" fmla="*/ 810676 h 1761835"/>
              <a:gd name="connsiteX2-747" fmla="*/ 10243 w 1770444"/>
              <a:gd name="connsiteY2-748" fmla="*/ 1608288 h 1761835"/>
              <a:gd name="connsiteX3-749" fmla="*/ 306327 w 1770444"/>
              <a:gd name="connsiteY3-750" fmla="*/ 1761835 h 1761835"/>
              <a:gd name="connsiteX4-751" fmla="*/ 1666327 w 1770444"/>
              <a:gd name="connsiteY4-752" fmla="*/ 1711113 h 1761835"/>
              <a:gd name="connsiteX5-753" fmla="*/ 1589229 w 1770444"/>
              <a:gd name="connsiteY5-754" fmla="*/ 1176973 h 1761835"/>
              <a:gd name="connsiteX6-755" fmla="*/ 1306672 w 1770444"/>
              <a:gd name="connsiteY6-756" fmla="*/ 916817 h 1761835"/>
              <a:gd name="connsiteX7-757" fmla="*/ 1584814 w 1770444"/>
              <a:gd name="connsiteY7-758" fmla="*/ 510012 h 1761835"/>
              <a:gd name="connsiteX8-759" fmla="*/ 1373040 w 1770444"/>
              <a:gd name="connsiteY8-760" fmla="*/ 118574 h 1761835"/>
              <a:gd name="connsiteX9-761" fmla="*/ 895599 w 1770444"/>
              <a:gd name="connsiteY9-762" fmla="*/ 18960 h 1761835"/>
              <a:gd name="connsiteX10-763" fmla="*/ 288567 w 1770444"/>
              <a:gd name="connsiteY10-764" fmla="*/ 419258 h 1761835"/>
              <a:gd name="connsiteX0-765" fmla="*/ 288567 w 1592514"/>
              <a:gd name="connsiteY0-766" fmla="*/ 419258 h 1863058"/>
              <a:gd name="connsiteX1-767" fmla="*/ 88590 w 1592514"/>
              <a:gd name="connsiteY1-768" fmla="*/ 810676 h 1863058"/>
              <a:gd name="connsiteX2-769" fmla="*/ 10243 w 1592514"/>
              <a:gd name="connsiteY2-770" fmla="*/ 1608288 h 1863058"/>
              <a:gd name="connsiteX3-771" fmla="*/ 306327 w 1592514"/>
              <a:gd name="connsiteY3-772" fmla="*/ 1761835 h 1863058"/>
              <a:gd name="connsiteX4-773" fmla="*/ 1377650 w 1592514"/>
              <a:gd name="connsiteY4-774" fmla="*/ 1838393 h 1863058"/>
              <a:gd name="connsiteX5-775" fmla="*/ 1589229 w 1592514"/>
              <a:gd name="connsiteY5-776" fmla="*/ 1176973 h 1863058"/>
              <a:gd name="connsiteX6-777" fmla="*/ 1306672 w 1592514"/>
              <a:gd name="connsiteY6-778" fmla="*/ 916817 h 1863058"/>
              <a:gd name="connsiteX7-779" fmla="*/ 1584814 w 1592514"/>
              <a:gd name="connsiteY7-780" fmla="*/ 510012 h 1863058"/>
              <a:gd name="connsiteX8-781" fmla="*/ 1373040 w 1592514"/>
              <a:gd name="connsiteY8-782" fmla="*/ 118574 h 1863058"/>
              <a:gd name="connsiteX9-783" fmla="*/ 895599 w 1592514"/>
              <a:gd name="connsiteY9-784" fmla="*/ 18960 h 1863058"/>
              <a:gd name="connsiteX10-785" fmla="*/ 288567 w 1592514"/>
              <a:gd name="connsiteY10-786" fmla="*/ 419258 h 1863058"/>
              <a:gd name="connsiteX0-787" fmla="*/ 421322 w 1594935"/>
              <a:gd name="connsiteY0-788" fmla="*/ 616342 h 1876292"/>
              <a:gd name="connsiteX1-789" fmla="*/ 91011 w 1594935"/>
              <a:gd name="connsiteY1-790" fmla="*/ 823910 h 1876292"/>
              <a:gd name="connsiteX2-791" fmla="*/ 12664 w 1594935"/>
              <a:gd name="connsiteY2-792" fmla="*/ 1621522 h 1876292"/>
              <a:gd name="connsiteX3-793" fmla="*/ 308748 w 1594935"/>
              <a:gd name="connsiteY3-794" fmla="*/ 1775069 h 1876292"/>
              <a:gd name="connsiteX4-795" fmla="*/ 1380071 w 1594935"/>
              <a:gd name="connsiteY4-796" fmla="*/ 1851627 h 1876292"/>
              <a:gd name="connsiteX5-797" fmla="*/ 1591650 w 1594935"/>
              <a:gd name="connsiteY5-798" fmla="*/ 1190207 h 1876292"/>
              <a:gd name="connsiteX6-799" fmla="*/ 1309093 w 1594935"/>
              <a:gd name="connsiteY6-800" fmla="*/ 930051 h 1876292"/>
              <a:gd name="connsiteX7-801" fmla="*/ 1587235 w 1594935"/>
              <a:gd name="connsiteY7-802" fmla="*/ 523246 h 1876292"/>
              <a:gd name="connsiteX8-803" fmla="*/ 1375461 w 1594935"/>
              <a:gd name="connsiteY8-804" fmla="*/ 131808 h 1876292"/>
              <a:gd name="connsiteX9-805" fmla="*/ 898020 w 1594935"/>
              <a:gd name="connsiteY9-806" fmla="*/ 32194 h 1876292"/>
              <a:gd name="connsiteX10-807" fmla="*/ 421322 w 1594935"/>
              <a:gd name="connsiteY10-808" fmla="*/ 616342 h 1876292"/>
              <a:gd name="connsiteX0-809" fmla="*/ 413257 w 1586870"/>
              <a:gd name="connsiteY0-810" fmla="*/ 616342 h 1876292"/>
              <a:gd name="connsiteX1-811" fmla="*/ 140873 w 1586870"/>
              <a:gd name="connsiteY1-812" fmla="*/ 993617 h 1876292"/>
              <a:gd name="connsiteX2-813" fmla="*/ 4599 w 1586870"/>
              <a:gd name="connsiteY2-814" fmla="*/ 1621522 h 1876292"/>
              <a:gd name="connsiteX3-815" fmla="*/ 300683 w 1586870"/>
              <a:gd name="connsiteY3-816" fmla="*/ 1775069 h 1876292"/>
              <a:gd name="connsiteX4-817" fmla="*/ 1372006 w 1586870"/>
              <a:gd name="connsiteY4-818" fmla="*/ 1851627 h 1876292"/>
              <a:gd name="connsiteX5-819" fmla="*/ 1583585 w 1586870"/>
              <a:gd name="connsiteY5-820" fmla="*/ 1190207 h 1876292"/>
              <a:gd name="connsiteX6-821" fmla="*/ 1301028 w 1586870"/>
              <a:gd name="connsiteY6-822" fmla="*/ 930051 h 1876292"/>
              <a:gd name="connsiteX7-823" fmla="*/ 1579170 w 1586870"/>
              <a:gd name="connsiteY7-824" fmla="*/ 523246 h 1876292"/>
              <a:gd name="connsiteX8-825" fmla="*/ 1367396 w 1586870"/>
              <a:gd name="connsiteY8-826" fmla="*/ 131808 h 1876292"/>
              <a:gd name="connsiteX9-827" fmla="*/ 889955 w 1586870"/>
              <a:gd name="connsiteY9-828" fmla="*/ 32194 h 1876292"/>
              <a:gd name="connsiteX10-829" fmla="*/ 413257 w 1586870"/>
              <a:gd name="connsiteY10-830" fmla="*/ 616342 h 1876292"/>
              <a:gd name="connsiteX0-831" fmla="*/ 284962 w 1458575"/>
              <a:gd name="connsiteY0-832" fmla="*/ 616342 h 1908017"/>
              <a:gd name="connsiteX1-833" fmla="*/ 12578 w 1458575"/>
              <a:gd name="connsiteY1-834" fmla="*/ 993617 h 1908017"/>
              <a:gd name="connsiteX2-835" fmla="*/ 172388 w 1458575"/>
              <a:gd name="connsiteY2-836" fmla="*/ 1775069 h 1908017"/>
              <a:gd name="connsiteX3-837" fmla="*/ 1243711 w 1458575"/>
              <a:gd name="connsiteY3-838" fmla="*/ 1851627 h 1908017"/>
              <a:gd name="connsiteX4-839" fmla="*/ 1455290 w 1458575"/>
              <a:gd name="connsiteY4-840" fmla="*/ 1190207 h 1908017"/>
              <a:gd name="connsiteX5-841" fmla="*/ 1172733 w 1458575"/>
              <a:gd name="connsiteY5-842" fmla="*/ 930051 h 1908017"/>
              <a:gd name="connsiteX6-843" fmla="*/ 1450875 w 1458575"/>
              <a:gd name="connsiteY6-844" fmla="*/ 523246 h 1908017"/>
              <a:gd name="connsiteX7-845" fmla="*/ 1239101 w 1458575"/>
              <a:gd name="connsiteY7-846" fmla="*/ 131808 h 1908017"/>
              <a:gd name="connsiteX8-847" fmla="*/ 761660 w 1458575"/>
              <a:gd name="connsiteY8-848" fmla="*/ 32194 h 1908017"/>
              <a:gd name="connsiteX9-849" fmla="*/ 284962 w 1458575"/>
              <a:gd name="connsiteY9-850" fmla="*/ 616342 h 1908017"/>
              <a:gd name="connsiteX0-851" fmla="*/ 343858 w 1519131"/>
              <a:gd name="connsiteY0-852" fmla="*/ 616342 h 1885036"/>
              <a:gd name="connsiteX1-853" fmla="*/ 71474 w 1519131"/>
              <a:gd name="connsiteY1-854" fmla="*/ 993617 h 1885036"/>
              <a:gd name="connsiteX2-855" fmla="*/ 115432 w 1519131"/>
              <a:gd name="connsiteY2-856" fmla="*/ 1704358 h 1885036"/>
              <a:gd name="connsiteX3-857" fmla="*/ 1302607 w 1519131"/>
              <a:gd name="connsiteY3-858" fmla="*/ 1851627 h 1885036"/>
              <a:gd name="connsiteX4-859" fmla="*/ 1514186 w 1519131"/>
              <a:gd name="connsiteY4-860" fmla="*/ 1190207 h 1885036"/>
              <a:gd name="connsiteX5-861" fmla="*/ 1231629 w 1519131"/>
              <a:gd name="connsiteY5-862" fmla="*/ 930051 h 1885036"/>
              <a:gd name="connsiteX6-863" fmla="*/ 1509771 w 1519131"/>
              <a:gd name="connsiteY6-864" fmla="*/ 523246 h 1885036"/>
              <a:gd name="connsiteX7-865" fmla="*/ 1297997 w 1519131"/>
              <a:gd name="connsiteY7-866" fmla="*/ 131808 h 1885036"/>
              <a:gd name="connsiteX8-867" fmla="*/ 820556 w 1519131"/>
              <a:gd name="connsiteY8-868" fmla="*/ 32194 h 1885036"/>
              <a:gd name="connsiteX9-869" fmla="*/ 343858 w 1519131"/>
              <a:gd name="connsiteY9-870" fmla="*/ 616342 h 1885036"/>
              <a:gd name="connsiteX0-871" fmla="*/ 343858 w 1549812"/>
              <a:gd name="connsiteY0-872" fmla="*/ 616342 h 1800235"/>
              <a:gd name="connsiteX1-873" fmla="*/ 71474 w 1549812"/>
              <a:gd name="connsiteY1-874" fmla="*/ 993617 h 1800235"/>
              <a:gd name="connsiteX2-875" fmla="*/ 115432 w 1549812"/>
              <a:gd name="connsiteY2-876" fmla="*/ 1704358 h 1800235"/>
              <a:gd name="connsiteX3-877" fmla="*/ 1389496 w 1549812"/>
              <a:gd name="connsiteY3-878" fmla="*/ 1724347 h 1800235"/>
              <a:gd name="connsiteX4-879" fmla="*/ 1514186 w 1549812"/>
              <a:gd name="connsiteY4-880" fmla="*/ 1190207 h 1800235"/>
              <a:gd name="connsiteX5-881" fmla="*/ 1231629 w 1549812"/>
              <a:gd name="connsiteY5-882" fmla="*/ 930051 h 1800235"/>
              <a:gd name="connsiteX6-883" fmla="*/ 1509771 w 1549812"/>
              <a:gd name="connsiteY6-884" fmla="*/ 523246 h 1800235"/>
              <a:gd name="connsiteX7-885" fmla="*/ 1297997 w 1549812"/>
              <a:gd name="connsiteY7-886" fmla="*/ 131808 h 1800235"/>
              <a:gd name="connsiteX8-887" fmla="*/ 820556 w 1549812"/>
              <a:gd name="connsiteY8-888" fmla="*/ 32194 h 1800235"/>
              <a:gd name="connsiteX9-889" fmla="*/ 343858 w 1549812"/>
              <a:gd name="connsiteY9-890" fmla="*/ 616342 h 18002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235" y="connsiteY9-236"/>
              </a:cxn>
            </a:cxnLst>
            <a:rect l="l" t="t" r="r" b="b"/>
            <a:pathLst>
              <a:path w="1549812" h="1800235">
                <a:moveTo>
                  <a:pt x="343858" y="616342"/>
                </a:moveTo>
                <a:cubicBezTo>
                  <a:pt x="219011" y="776579"/>
                  <a:pt x="109545" y="812281"/>
                  <a:pt x="71474" y="993617"/>
                </a:cubicBezTo>
                <a:cubicBezTo>
                  <a:pt x="33403" y="1174953"/>
                  <a:pt x="-89757" y="1561356"/>
                  <a:pt x="115432" y="1704358"/>
                </a:cubicBezTo>
                <a:cubicBezTo>
                  <a:pt x="320621" y="1847360"/>
                  <a:pt x="1156371" y="1810039"/>
                  <a:pt x="1389496" y="1724347"/>
                </a:cubicBezTo>
                <a:cubicBezTo>
                  <a:pt x="1622621" y="1638655"/>
                  <a:pt x="1540497" y="1322590"/>
                  <a:pt x="1514186" y="1190207"/>
                </a:cubicBezTo>
                <a:cubicBezTo>
                  <a:pt x="1487875" y="1057824"/>
                  <a:pt x="1240336" y="1148914"/>
                  <a:pt x="1231629" y="930051"/>
                </a:cubicBezTo>
                <a:cubicBezTo>
                  <a:pt x="1248292" y="693847"/>
                  <a:pt x="1498710" y="656286"/>
                  <a:pt x="1509771" y="523246"/>
                </a:cubicBezTo>
                <a:cubicBezTo>
                  <a:pt x="1520832" y="390206"/>
                  <a:pt x="1431655" y="305130"/>
                  <a:pt x="1297997" y="131808"/>
                </a:cubicBezTo>
                <a:cubicBezTo>
                  <a:pt x="1189251" y="36824"/>
                  <a:pt x="979579" y="-48562"/>
                  <a:pt x="820556" y="32194"/>
                </a:cubicBezTo>
                <a:cubicBezTo>
                  <a:pt x="661533" y="112950"/>
                  <a:pt x="468705" y="456105"/>
                  <a:pt x="343858" y="61634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 417"/>
          <p:cNvSpPr/>
          <p:nvPr/>
        </p:nvSpPr>
        <p:spPr bwMode="auto">
          <a:xfrm>
            <a:off x="7347816" y="1339341"/>
            <a:ext cx="1736725" cy="1317704"/>
          </a:xfrm>
          <a:custGeom>
            <a:avLst/>
            <a:gdLst>
              <a:gd name="T0" fmla="*/ 2147483646 w 1036"/>
              <a:gd name="T1" fmla="*/ 2147483646 h 675"/>
              <a:gd name="T2" fmla="*/ 2147483646 w 1036"/>
              <a:gd name="T3" fmla="*/ 2147483646 h 675"/>
              <a:gd name="T4" fmla="*/ 2147483646 w 1036"/>
              <a:gd name="T5" fmla="*/ 2147483646 h 675"/>
              <a:gd name="T6" fmla="*/ 2147483646 w 1036"/>
              <a:gd name="T7" fmla="*/ 2147483646 h 675"/>
              <a:gd name="T8" fmla="*/ 2147483646 w 1036"/>
              <a:gd name="T9" fmla="*/ 2147483646 h 675"/>
              <a:gd name="T10" fmla="*/ 2147483646 w 1036"/>
              <a:gd name="T11" fmla="*/ 2147483646 h 675"/>
              <a:gd name="T12" fmla="*/ 2147483646 w 1036"/>
              <a:gd name="T13" fmla="*/ 2147483646 h 675"/>
              <a:gd name="T14" fmla="*/ 2147483646 w 1036"/>
              <a:gd name="T15" fmla="*/ 2147483646 h 675"/>
              <a:gd name="T16" fmla="*/ 2147483646 w 1036"/>
              <a:gd name="T17" fmla="*/ 2147483646 h 675"/>
              <a:gd name="T18" fmla="*/ 2147483646 w 1036"/>
              <a:gd name="T19" fmla="*/ 2147483646 h 675"/>
              <a:gd name="T20" fmla="*/ 2147483646 w 1036"/>
              <a:gd name="T21" fmla="*/ 2147483646 h 675"/>
              <a:gd name="T22" fmla="*/ 2147483646 w 1036"/>
              <a:gd name="T23" fmla="*/ 2147483646 h 675"/>
              <a:gd name="T24" fmla="*/ 2147483646 w 1036"/>
              <a:gd name="T25" fmla="*/ 2147483646 h 675"/>
              <a:gd name="T26" fmla="*/ 2147483646 w 1036"/>
              <a:gd name="T27" fmla="*/ 2147483646 h 675"/>
              <a:gd name="T28" fmla="*/ 2147483646 w 1036"/>
              <a:gd name="T29" fmla="*/ 2147483646 h 675"/>
              <a:gd name="T30" fmla="*/ 2147483646 w 1036"/>
              <a:gd name="T31" fmla="*/ 2147483646 h 675"/>
              <a:gd name="T32" fmla="*/ 2147483646 w 1036"/>
              <a:gd name="T33" fmla="*/ 2147483646 h 675"/>
              <a:gd name="T34" fmla="*/ 2147483646 w 1036"/>
              <a:gd name="T35" fmla="*/ 2147483646 h 675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w 1036"/>
              <a:gd name="T55" fmla="*/ 0 h 675"/>
              <a:gd name="T56" fmla="*/ 1036 w 1036"/>
              <a:gd name="T57" fmla="*/ 675 h 675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T54" t="T55" r="T56" b="T57"/>
            <a:pathLst>
              <a:path w="1036" h="675">
                <a:moveTo>
                  <a:pt x="648" y="11"/>
                </a:moveTo>
                <a:cubicBezTo>
                  <a:pt x="584" y="19"/>
                  <a:pt x="464" y="33"/>
                  <a:pt x="390" y="53"/>
                </a:cubicBezTo>
                <a:cubicBezTo>
                  <a:pt x="316" y="73"/>
                  <a:pt x="246" y="100"/>
                  <a:pt x="206" y="129"/>
                </a:cubicBezTo>
                <a:cubicBezTo>
                  <a:pt x="166" y="158"/>
                  <a:pt x="183" y="201"/>
                  <a:pt x="152" y="229"/>
                </a:cubicBezTo>
                <a:cubicBezTo>
                  <a:pt x="121" y="257"/>
                  <a:pt x="44" y="259"/>
                  <a:pt x="22" y="297"/>
                </a:cubicBezTo>
                <a:cubicBezTo>
                  <a:pt x="0" y="335"/>
                  <a:pt x="0" y="427"/>
                  <a:pt x="18" y="459"/>
                </a:cubicBezTo>
                <a:cubicBezTo>
                  <a:pt x="36" y="491"/>
                  <a:pt x="59" y="484"/>
                  <a:pt x="132" y="489"/>
                </a:cubicBezTo>
                <a:cubicBezTo>
                  <a:pt x="205" y="494"/>
                  <a:pt x="380" y="478"/>
                  <a:pt x="458" y="489"/>
                </a:cubicBezTo>
                <a:cubicBezTo>
                  <a:pt x="536" y="500"/>
                  <a:pt x="549" y="527"/>
                  <a:pt x="598" y="555"/>
                </a:cubicBezTo>
                <a:cubicBezTo>
                  <a:pt x="647" y="583"/>
                  <a:pt x="707" y="639"/>
                  <a:pt x="752" y="657"/>
                </a:cubicBezTo>
                <a:cubicBezTo>
                  <a:pt x="797" y="675"/>
                  <a:pt x="837" y="670"/>
                  <a:pt x="870" y="661"/>
                </a:cubicBezTo>
                <a:cubicBezTo>
                  <a:pt x="903" y="652"/>
                  <a:pt x="932" y="639"/>
                  <a:pt x="952" y="603"/>
                </a:cubicBezTo>
                <a:cubicBezTo>
                  <a:pt x="972" y="567"/>
                  <a:pt x="981" y="497"/>
                  <a:pt x="992" y="445"/>
                </a:cubicBezTo>
                <a:cubicBezTo>
                  <a:pt x="1003" y="393"/>
                  <a:pt x="1013" y="347"/>
                  <a:pt x="1018" y="291"/>
                </a:cubicBezTo>
                <a:cubicBezTo>
                  <a:pt x="1023" y="235"/>
                  <a:pt x="1036" y="153"/>
                  <a:pt x="1022" y="107"/>
                </a:cubicBezTo>
                <a:cubicBezTo>
                  <a:pt x="1008" y="61"/>
                  <a:pt x="975" y="34"/>
                  <a:pt x="934" y="17"/>
                </a:cubicBezTo>
                <a:cubicBezTo>
                  <a:pt x="893" y="0"/>
                  <a:pt x="824" y="4"/>
                  <a:pt x="776" y="3"/>
                </a:cubicBezTo>
                <a:cubicBezTo>
                  <a:pt x="728" y="2"/>
                  <a:pt x="712" y="3"/>
                  <a:pt x="648" y="11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" name="Group 418"/>
          <p:cNvGrpSpPr/>
          <p:nvPr/>
        </p:nvGrpSpPr>
        <p:grpSpPr bwMode="auto">
          <a:xfrm>
            <a:off x="7279090" y="2802557"/>
            <a:ext cx="1458912" cy="933450"/>
            <a:chOff x="2889" y="1631"/>
            <a:chExt cx="980" cy="743"/>
          </a:xfrm>
        </p:grpSpPr>
        <p:sp>
          <p:nvSpPr>
            <p:cNvPr id="11" name="Rectangle 419"/>
            <p:cNvSpPr>
              <a:spLocks noChangeArrowheads="1"/>
            </p:cNvSpPr>
            <p:nvPr/>
          </p:nvSpPr>
          <p:spPr bwMode="auto">
            <a:xfrm>
              <a:off x="3046" y="1841"/>
              <a:ext cx="663" cy="533"/>
            </a:xfrm>
            <a:prstGeom prst="rect">
              <a:avLst/>
            </a:prstGeom>
            <a:solidFill>
              <a:srgbClr val="9CD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12" name="AutoShape 420"/>
            <p:cNvSpPr>
              <a:spLocks noChangeArrowheads="1"/>
            </p:cNvSpPr>
            <p:nvPr/>
          </p:nvSpPr>
          <p:spPr bwMode="auto">
            <a:xfrm>
              <a:off x="2889" y="1631"/>
              <a:ext cx="980" cy="253"/>
            </a:xfrm>
            <a:prstGeom prst="triangle">
              <a:avLst>
                <a:gd name="adj" fmla="val 50000"/>
              </a:avLst>
            </a:prstGeom>
            <a:solidFill>
              <a:srgbClr val="9CD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CC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3" name="Freeform 427"/>
          <p:cNvSpPr/>
          <p:nvPr/>
        </p:nvSpPr>
        <p:spPr bwMode="auto">
          <a:xfrm>
            <a:off x="7786141" y="4196440"/>
            <a:ext cx="3079750" cy="1665288"/>
          </a:xfrm>
          <a:custGeom>
            <a:avLst/>
            <a:gdLst>
              <a:gd name="T0" fmla="*/ 2147483646 w 1940"/>
              <a:gd name="T1" fmla="*/ 2147483646 h 1049"/>
              <a:gd name="T2" fmla="*/ 2147483646 w 1940"/>
              <a:gd name="T3" fmla="*/ 2147483646 h 1049"/>
              <a:gd name="T4" fmla="*/ 2147483646 w 1940"/>
              <a:gd name="T5" fmla="*/ 2147483646 h 1049"/>
              <a:gd name="T6" fmla="*/ 2147483646 w 1940"/>
              <a:gd name="T7" fmla="*/ 2147483646 h 1049"/>
              <a:gd name="T8" fmla="*/ 2147483646 w 1940"/>
              <a:gd name="T9" fmla="*/ 2147483646 h 1049"/>
              <a:gd name="T10" fmla="*/ 2147483646 w 1940"/>
              <a:gd name="T11" fmla="*/ 2147483646 h 1049"/>
              <a:gd name="T12" fmla="*/ 2147483646 w 1940"/>
              <a:gd name="T13" fmla="*/ 2147483646 h 1049"/>
              <a:gd name="T14" fmla="*/ 2147483646 w 1940"/>
              <a:gd name="T15" fmla="*/ 2147483646 h 1049"/>
              <a:gd name="T16" fmla="*/ 2147483646 w 1940"/>
              <a:gd name="T17" fmla="*/ 2147483646 h 1049"/>
              <a:gd name="T18" fmla="*/ 2147483646 w 1940"/>
              <a:gd name="T19" fmla="*/ 2147483646 h 1049"/>
              <a:gd name="T20" fmla="*/ 2147483646 w 1940"/>
              <a:gd name="T21" fmla="*/ 2147483646 h 1049"/>
              <a:gd name="T22" fmla="*/ 2147483646 w 1940"/>
              <a:gd name="T23" fmla="*/ 2147483646 h 1049"/>
              <a:gd name="T24" fmla="*/ 2147483646 w 1940"/>
              <a:gd name="T25" fmla="*/ 2147483646 h 1049"/>
              <a:gd name="T26" fmla="*/ 2147483646 w 1940"/>
              <a:gd name="T27" fmla="*/ 2147483646 h 1049"/>
              <a:gd name="T28" fmla="*/ 2147483646 w 1940"/>
              <a:gd name="T29" fmla="*/ 2147483646 h 1049"/>
              <a:gd name="T30" fmla="*/ 2147483646 w 1940"/>
              <a:gd name="T31" fmla="*/ 2147483646 h 1049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940"/>
              <a:gd name="T49" fmla="*/ 0 h 1049"/>
              <a:gd name="T50" fmla="*/ 1940 w 1940"/>
              <a:gd name="T51" fmla="*/ 1049 h 1049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940" h="1049">
                <a:moveTo>
                  <a:pt x="952" y="26"/>
                </a:moveTo>
                <a:cubicBezTo>
                  <a:pt x="867" y="45"/>
                  <a:pt x="832" y="118"/>
                  <a:pt x="755" y="125"/>
                </a:cubicBezTo>
                <a:cubicBezTo>
                  <a:pt x="678" y="132"/>
                  <a:pt x="587" y="72"/>
                  <a:pt x="488" y="68"/>
                </a:cubicBezTo>
                <a:cubicBezTo>
                  <a:pt x="389" y="64"/>
                  <a:pt x="237" y="48"/>
                  <a:pt x="158" y="101"/>
                </a:cubicBezTo>
                <a:cubicBezTo>
                  <a:pt x="79" y="154"/>
                  <a:pt x="28" y="298"/>
                  <a:pt x="14" y="389"/>
                </a:cubicBezTo>
                <a:cubicBezTo>
                  <a:pt x="0" y="480"/>
                  <a:pt x="25" y="595"/>
                  <a:pt x="71" y="648"/>
                </a:cubicBezTo>
                <a:cubicBezTo>
                  <a:pt x="117" y="701"/>
                  <a:pt x="205" y="665"/>
                  <a:pt x="288" y="706"/>
                </a:cubicBezTo>
                <a:cubicBezTo>
                  <a:pt x="371" y="747"/>
                  <a:pt x="450" y="842"/>
                  <a:pt x="568" y="893"/>
                </a:cubicBezTo>
                <a:cubicBezTo>
                  <a:pt x="686" y="944"/>
                  <a:pt x="852" y="991"/>
                  <a:pt x="996" y="1014"/>
                </a:cubicBezTo>
                <a:cubicBezTo>
                  <a:pt x="1140" y="1036"/>
                  <a:pt x="1309" y="1049"/>
                  <a:pt x="1433" y="1031"/>
                </a:cubicBezTo>
                <a:cubicBezTo>
                  <a:pt x="1557" y="1012"/>
                  <a:pt x="1657" y="960"/>
                  <a:pt x="1739" y="907"/>
                </a:cubicBezTo>
                <a:cubicBezTo>
                  <a:pt x="1821" y="855"/>
                  <a:pt x="1906" y="824"/>
                  <a:pt x="1923" y="714"/>
                </a:cubicBezTo>
                <a:cubicBezTo>
                  <a:pt x="1940" y="604"/>
                  <a:pt x="1898" y="350"/>
                  <a:pt x="1839" y="251"/>
                </a:cubicBezTo>
                <a:cubicBezTo>
                  <a:pt x="1780" y="151"/>
                  <a:pt x="1662" y="153"/>
                  <a:pt x="1566" y="114"/>
                </a:cubicBezTo>
                <a:cubicBezTo>
                  <a:pt x="1470" y="76"/>
                  <a:pt x="1365" y="30"/>
                  <a:pt x="1263" y="15"/>
                </a:cubicBezTo>
                <a:cubicBezTo>
                  <a:pt x="1161" y="0"/>
                  <a:pt x="1037" y="8"/>
                  <a:pt x="952" y="26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ext Box 580"/>
          <p:cNvSpPr txBox="1">
            <a:spLocks noChangeArrowheads="1"/>
          </p:cNvSpPr>
          <p:nvPr/>
        </p:nvSpPr>
        <p:spPr bwMode="auto">
          <a:xfrm>
            <a:off x="7753014" y="1001767"/>
            <a:ext cx="133940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mobile network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5" name="Text Box 580"/>
          <p:cNvSpPr txBox="1">
            <a:spLocks noChangeArrowheads="1"/>
          </p:cNvSpPr>
          <p:nvPr/>
        </p:nvSpPr>
        <p:spPr bwMode="auto">
          <a:xfrm>
            <a:off x="7380648" y="5293081"/>
            <a:ext cx="1195135" cy="44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enterprise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          network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10295886" y="2692846"/>
            <a:ext cx="1273167" cy="1935748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-1" fmla="*/ 434989 w 1537226"/>
              <a:gd name="connsiteY0-2" fmla="*/ 253346 h 1763594"/>
              <a:gd name="connsiteX1-3" fmla="*/ 488 w 1537226"/>
              <a:gd name="connsiteY1-4" fmla="*/ 921706 h 1763594"/>
              <a:gd name="connsiteX2-5" fmla="*/ 368142 w 1537226"/>
              <a:gd name="connsiteY2-6" fmla="*/ 1489812 h 1763594"/>
              <a:gd name="connsiteX3-7" fmla="*/ 1187008 w 1537226"/>
              <a:gd name="connsiteY3-8" fmla="*/ 1757156 h 1763594"/>
              <a:gd name="connsiteX4-9" fmla="*/ 1521239 w 1537226"/>
              <a:gd name="connsiteY4-10" fmla="*/ 1239177 h 1763594"/>
              <a:gd name="connsiteX5-11" fmla="*/ 1468998 w 1537226"/>
              <a:gd name="connsiteY5-12" fmla="*/ 654362 h 1763594"/>
              <a:gd name="connsiteX6-13" fmla="*/ 1337412 w 1537226"/>
              <a:gd name="connsiteY6-14" fmla="*/ 136383 h 1763594"/>
              <a:gd name="connsiteX7-15" fmla="*/ 1086739 w 1537226"/>
              <a:gd name="connsiteY7-16" fmla="*/ 2711 h 1763594"/>
              <a:gd name="connsiteX8-17" fmla="*/ 434989 w 1537226"/>
              <a:gd name="connsiteY8-18" fmla="*/ 253346 h 1763594"/>
              <a:gd name="connsiteX0-19" fmla="*/ 434989 w 1537226"/>
              <a:gd name="connsiteY0-20" fmla="*/ 253346 h 1763594"/>
              <a:gd name="connsiteX1-21" fmla="*/ 488 w 1537226"/>
              <a:gd name="connsiteY1-22" fmla="*/ 921706 h 1763594"/>
              <a:gd name="connsiteX2-23" fmla="*/ 368142 w 1537226"/>
              <a:gd name="connsiteY2-24" fmla="*/ 1489812 h 1763594"/>
              <a:gd name="connsiteX3-25" fmla="*/ 1187008 w 1537226"/>
              <a:gd name="connsiteY3-26" fmla="*/ 1757156 h 1763594"/>
              <a:gd name="connsiteX4-27" fmla="*/ 1521239 w 1537226"/>
              <a:gd name="connsiteY4-28" fmla="*/ 1239177 h 1763594"/>
              <a:gd name="connsiteX5-29" fmla="*/ 1468998 w 1537226"/>
              <a:gd name="connsiteY5-30" fmla="*/ 654362 h 1763594"/>
              <a:gd name="connsiteX6-31" fmla="*/ 1337412 w 1537226"/>
              <a:gd name="connsiteY6-32" fmla="*/ 136383 h 1763594"/>
              <a:gd name="connsiteX7-33" fmla="*/ 839572 w 1537226"/>
              <a:gd name="connsiteY7-34" fmla="*/ 2711 h 1763594"/>
              <a:gd name="connsiteX8-35" fmla="*/ 434989 w 1537226"/>
              <a:gd name="connsiteY8-36" fmla="*/ 253346 h 1763594"/>
              <a:gd name="connsiteX0-37" fmla="*/ 360357 w 1536743"/>
              <a:gd name="connsiteY0-38" fmla="*/ 534641 h 1782088"/>
              <a:gd name="connsiteX1-39" fmla="*/ 5 w 1536743"/>
              <a:gd name="connsiteY1-40" fmla="*/ 940200 h 1782088"/>
              <a:gd name="connsiteX2-41" fmla="*/ 367659 w 1536743"/>
              <a:gd name="connsiteY2-42" fmla="*/ 1508306 h 1782088"/>
              <a:gd name="connsiteX3-43" fmla="*/ 1186525 w 1536743"/>
              <a:gd name="connsiteY3-44" fmla="*/ 1775650 h 1782088"/>
              <a:gd name="connsiteX4-45" fmla="*/ 1520756 w 1536743"/>
              <a:gd name="connsiteY4-46" fmla="*/ 1257671 h 1782088"/>
              <a:gd name="connsiteX5-47" fmla="*/ 1468515 w 1536743"/>
              <a:gd name="connsiteY5-48" fmla="*/ 672856 h 1782088"/>
              <a:gd name="connsiteX6-49" fmla="*/ 1336929 w 1536743"/>
              <a:gd name="connsiteY6-50" fmla="*/ 154877 h 1782088"/>
              <a:gd name="connsiteX7-51" fmla="*/ 839089 w 1536743"/>
              <a:gd name="connsiteY7-52" fmla="*/ 21205 h 1782088"/>
              <a:gd name="connsiteX8-53" fmla="*/ 360357 w 1536743"/>
              <a:gd name="connsiteY8-54" fmla="*/ 534641 h 1782088"/>
              <a:gd name="connsiteX0-55" fmla="*/ 360355 w 1536741"/>
              <a:gd name="connsiteY0-56" fmla="*/ 534641 h 1782088"/>
              <a:gd name="connsiteX1-57" fmla="*/ 3 w 1536741"/>
              <a:gd name="connsiteY1-58" fmla="*/ 940200 h 1782088"/>
              <a:gd name="connsiteX2-59" fmla="*/ 367657 w 1536741"/>
              <a:gd name="connsiteY2-60" fmla="*/ 1508306 h 1782088"/>
              <a:gd name="connsiteX3-61" fmla="*/ 1186523 w 1536741"/>
              <a:gd name="connsiteY3-62" fmla="*/ 1775650 h 1782088"/>
              <a:gd name="connsiteX4-63" fmla="*/ 1520754 w 1536741"/>
              <a:gd name="connsiteY4-64" fmla="*/ 1257671 h 1782088"/>
              <a:gd name="connsiteX5-65" fmla="*/ 1468513 w 1536741"/>
              <a:gd name="connsiteY5-66" fmla="*/ 672856 h 1782088"/>
              <a:gd name="connsiteX6-67" fmla="*/ 1336927 w 1536741"/>
              <a:gd name="connsiteY6-68" fmla="*/ 154877 h 1782088"/>
              <a:gd name="connsiteX7-69" fmla="*/ 839087 w 1536741"/>
              <a:gd name="connsiteY7-70" fmla="*/ 21205 h 1782088"/>
              <a:gd name="connsiteX8-71" fmla="*/ 360355 w 1536741"/>
              <a:gd name="connsiteY8-72" fmla="*/ 534641 h 1782088"/>
              <a:gd name="connsiteX0-73" fmla="*/ 360355 w 1534770"/>
              <a:gd name="connsiteY0-74" fmla="*/ 553225 h 1800672"/>
              <a:gd name="connsiteX1-75" fmla="*/ 3 w 1534770"/>
              <a:gd name="connsiteY1-76" fmla="*/ 958784 h 1800672"/>
              <a:gd name="connsiteX2-77" fmla="*/ 367657 w 1534770"/>
              <a:gd name="connsiteY2-78" fmla="*/ 1526890 h 1800672"/>
              <a:gd name="connsiteX3-79" fmla="*/ 1186523 w 1534770"/>
              <a:gd name="connsiteY3-80" fmla="*/ 1794234 h 1800672"/>
              <a:gd name="connsiteX4-81" fmla="*/ 1520754 w 1534770"/>
              <a:gd name="connsiteY4-82" fmla="*/ 1276255 h 1800672"/>
              <a:gd name="connsiteX5-83" fmla="*/ 1468513 w 1534770"/>
              <a:gd name="connsiteY5-84" fmla="*/ 691440 h 1800672"/>
              <a:gd name="connsiteX6-85" fmla="*/ 1435794 w 1534770"/>
              <a:gd name="connsiteY6-86" fmla="*/ 107761 h 1800672"/>
              <a:gd name="connsiteX7-87" fmla="*/ 839087 w 1534770"/>
              <a:gd name="connsiteY7-88" fmla="*/ 39789 h 1800672"/>
              <a:gd name="connsiteX8-89" fmla="*/ 360355 w 1534770"/>
              <a:gd name="connsiteY8-90" fmla="*/ 553225 h 1800672"/>
              <a:gd name="connsiteX0-91" fmla="*/ 360355 w 1580585"/>
              <a:gd name="connsiteY0-92" fmla="*/ 553225 h 1880420"/>
              <a:gd name="connsiteX1-93" fmla="*/ 3 w 1580585"/>
              <a:gd name="connsiteY1-94" fmla="*/ 958784 h 1880420"/>
              <a:gd name="connsiteX2-95" fmla="*/ 367657 w 1580585"/>
              <a:gd name="connsiteY2-96" fmla="*/ 1526890 h 1880420"/>
              <a:gd name="connsiteX3-97" fmla="*/ 1186523 w 1580585"/>
              <a:gd name="connsiteY3-98" fmla="*/ 1794234 h 1880420"/>
              <a:gd name="connsiteX4-99" fmla="*/ 1570188 w 1580585"/>
              <a:gd name="connsiteY4-100" fmla="*/ 1785433 h 1880420"/>
              <a:gd name="connsiteX5-101" fmla="*/ 1468513 w 1580585"/>
              <a:gd name="connsiteY5-102" fmla="*/ 691440 h 1880420"/>
              <a:gd name="connsiteX6-103" fmla="*/ 1435794 w 1580585"/>
              <a:gd name="connsiteY6-104" fmla="*/ 107761 h 1880420"/>
              <a:gd name="connsiteX7-105" fmla="*/ 839087 w 1580585"/>
              <a:gd name="connsiteY7-106" fmla="*/ 39789 h 1880420"/>
              <a:gd name="connsiteX8-107" fmla="*/ 360355 w 1580585"/>
              <a:gd name="connsiteY8-108" fmla="*/ 553225 h 1880420"/>
              <a:gd name="connsiteX0-109" fmla="*/ 316588 w 1580732"/>
              <a:gd name="connsiteY0-110" fmla="*/ 359285 h 1867156"/>
              <a:gd name="connsiteX1-111" fmla="*/ 150 w 1580732"/>
              <a:gd name="connsiteY1-112" fmla="*/ 945520 h 1867156"/>
              <a:gd name="connsiteX2-113" fmla="*/ 367804 w 1580732"/>
              <a:gd name="connsiteY2-114" fmla="*/ 1513626 h 1867156"/>
              <a:gd name="connsiteX3-115" fmla="*/ 1186670 w 1580732"/>
              <a:gd name="connsiteY3-116" fmla="*/ 1780970 h 1867156"/>
              <a:gd name="connsiteX4-117" fmla="*/ 1570335 w 1580732"/>
              <a:gd name="connsiteY4-118" fmla="*/ 1772169 h 1867156"/>
              <a:gd name="connsiteX5-119" fmla="*/ 1468660 w 1580732"/>
              <a:gd name="connsiteY5-120" fmla="*/ 678176 h 1867156"/>
              <a:gd name="connsiteX6-121" fmla="*/ 1435941 w 1580732"/>
              <a:gd name="connsiteY6-122" fmla="*/ 94497 h 1867156"/>
              <a:gd name="connsiteX7-123" fmla="*/ 839234 w 1580732"/>
              <a:gd name="connsiteY7-124" fmla="*/ 26525 h 1867156"/>
              <a:gd name="connsiteX8-125" fmla="*/ 316588 w 1580732"/>
              <a:gd name="connsiteY8-126" fmla="*/ 359285 h 1867156"/>
              <a:gd name="connsiteX0-127" fmla="*/ 163575 w 1427719"/>
              <a:gd name="connsiteY0-128" fmla="*/ 359285 h 1867156"/>
              <a:gd name="connsiteX1-129" fmla="*/ 836 w 1427719"/>
              <a:gd name="connsiteY1-130" fmla="*/ 1076921 h 1867156"/>
              <a:gd name="connsiteX2-131" fmla="*/ 214791 w 1427719"/>
              <a:gd name="connsiteY2-132" fmla="*/ 1513626 h 1867156"/>
              <a:gd name="connsiteX3-133" fmla="*/ 1033657 w 1427719"/>
              <a:gd name="connsiteY3-134" fmla="*/ 1780970 h 1867156"/>
              <a:gd name="connsiteX4-135" fmla="*/ 1417322 w 1427719"/>
              <a:gd name="connsiteY4-136" fmla="*/ 1772169 h 1867156"/>
              <a:gd name="connsiteX5-137" fmla="*/ 1315647 w 1427719"/>
              <a:gd name="connsiteY5-138" fmla="*/ 678176 h 1867156"/>
              <a:gd name="connsiteX6-139" fmla="*/ 1282928 w 1427719"/>
              <a:gd name="connsiteY6-140" fmla="*/ 94497 h 1867156"/>
              <a:gd name="connsiteX7-141" fmla="*/ 686221 w 1427719"/>
              <a:gd name="connsiteY7-142" fmla="*/ 26525 h 1867156"/>
              <a:gd name="connsiteX8-143" fmla="*/ 163575 w 1427719"/>
              <a:gd name="connsiteY8-144" fmla="*/ 359285 h 1867156"/>
              <a:gd name="connsiteX0-145" fmla="*/ 163575 w 1426632"/>
              <a:gd name="connsiteY0-146" fmla="*/ 394322 h 1902193"/>
              <a:gd name="connsiteX1-147" fmla="*/ 836 w 1426632"/>
              <a:gd name="connsiteY1-148" fmla="*/ 1111958 h 1902193"/>
              <a:gd name="connsiteX2-149" fmla="*/ 214791 w 1426632"/>
              <a:gd name="connsiteY2-150" fmla="*/ 1548663 h 1902193"/>
              <a:gd name="connsiteX3-151" fmla="*/ 1033657 w 1426632"/>
              <a:gd name="connsiteY3-152" fmla="*/ 1816007 h 1902193"/>
              <a:gd name="connsiteX4-153" fmla="*/ 1417322 w 1426632"/>
              <a:gd name="connsiteY4-154" fmla="*/ 1807206 h 1902193"/>
              <a:gd name="connsiteX5-155" fmla="*/ 1315647 w 1426632"/>
              <a:gd name="connsiteY5-156" fmla="*/ 713213 h 1902193"/>
              <a:gd name="connsiteX6-157" fmla="*/ 1401843 w 1426632"/>
              <a:gd name="connsiteY6-158" fmla="*/ 63834 h 1902193"/>
              <a:gd name="connsiteX7-159" fmla="*/ 686221 w 1426632"/>
              <a:gd name="connsiteY7-160" fmla="*/ 61562 h 1902193"/>
              <a:gd name="connsiteX8-161" fmla="*/ 163575 w 1426632"/>
              <a:gd name="connsiteY8-162" fmla="*/ 394322 h 1902193"/>
              <a:gd name="connsiteX0-163" fmla="*/ 163575 w 1435249"/>
              <a:gd name="connsiteY0-164" fmla="*/ 394322 h 1885560"/>
              <a:gd name="connsiteX1-165" fmla="*/ 836 w 1435249"/>
              <a:gd name="connsiteY1-166" fmla="*/ 1111958 h 1885560"/>
              <a:gd name="connsiteX2-167" fmla="*/ 214791 w 1435249"/>
              <a:gd name="connsiteY2-168" fmla="*/ 1548663 h 1885560"/>
              <a:gd name="connsiteX3-169" fmla="*/ 1033657 w 1435249"/>
              <a:gd name="connsiteY3-170" fmla="*/ 1816007 h 1885560"/>
              <a:gd name="connsiteX4-171" fmla="*/ 1417322 w 1435249"/>
              <a:gd name="connsiteY4-172" fmla="*/ 1807206 h 1885560"/>
              <a:gd name="connsiteX5-173" fmla="*/ 1375103 w 1435249"/>
              <a:gd name="connsiteY5-174" fmla="*/ 943164 h 1885560"/>
              <a:gd name="connsiteX6-175" fmla="*/ 1401843 w 1435249"/>
              <a:gd name="connsiteY6-176" fmla="*/ 63834 h 1885560"/>
              <a:gd name="connsiteX7-177" fmla="*/ 686221 w 1435249"/>
              <a:gd name="connsiteY7-178" fmla="*/ 61562 h 1885560"/>
              <a:gd name="connsiteX8-179" fmla="*/ 163575 w 1435249"/>
              <a:gd name="connsiteY8-180" fmla="*/ 394322 h 1885560"/>
              <a:gd name="connsiteX0-181" fmla="*/ 128947 w 1438213"/>
              <a:gd name="connsiteY0-182" fmla="*/ 345176 h 1883146"/>
              <a:gd name="connsiteX1-183" fmla="*/ 3802 w 1438213"/>
              <a:gd name="connsiteY1-184" fmla="*/ 1109544 h 1883146"/>
              <a:gd name="connsiteX2-185" fmla="*/ 217757 w 1438213"/>
              <a:gd name="connsiteY2-186" fmla="*/ 1546249 h 1883146"/>
              <a:gd name="connsiteX3-187" fmla="*/ 1036623 w 1438213"/>
              <a:gd name="connsiteY3-188" fmla="*/ 1813593 h 1883146"/>
              <a:gd name="connsiteX4-189" fmla="*/ 1420288 w 1438213"/>
              <a:gd name="connsiteY4-190" fmla="*/ 1804792 h 1883146"/>
              <a:gd name="connsiteX5-191" fmla="*/ 1378069 w 1438213"/>
              <a:gd name="connsiteY5-192" fmla="*/ 940750 h 1883146"/>
              <a:gd name="connsiteX6-193" fmla="*/ 1404809 w 1438213"/>
              <a:gd name="connsiteY6-194" fmla="*/ 61420 h 1883146"/>
              <a:gd name="connsiteX7-195" fmla="*/ 689187 w 1438213"/>
              <a:gd name="connsiteY7-196" fmla="*/ 59148 h 1883146"/>
              <a:gd name="connsiteX8-197" fmla="*/ 128947 w 1438213"/>
              <a:gd name="connsiteY8-198" fmla="*/ 345176 h 1883146"/>
              <a:gd name="connsiteX0-199" fmla="*/ 126587 w 1435854"/>
              <a:gd name="connsiteY0-200" fmla="*/ 353278 h 1891248"/>
              <a:gd name="connsiteX1-201" fmla="*/ 1442 w 1435854"/>
              <a:gd name="connsiteY1-202" fmla="*/ 1117646 h 1891248"/>
              <a:gd name="connsiteX2-203" fmla="*/ 215397 w 1435854"/>
              <a:gd name="connsiteY2-204" fmla="*/ 1554351 h 1891248"/>
              <a:gd name="connsiteX3-205" fmla="*/ 1034263 w 1435854"/>
              <a:gd name="connsiteY3-206" fmla="*/ 1821695 h 1891248"/>
              <a:gd name="connsiteX4-207" fmla="*/ 1417928 w 1435854"/>
              <a:gd name="connsiteY4-208" fmla="*/ 1812894 h 1891248"/>
              <a:gd name="connsiteX5-209" fmla="*/ 1375709 w 1435854"/>
              <a:gd name="connsiteY5-210" fmla="*/ 948852 h 1891248"/>
              <a:gd name="connsiteX6-211" fmla="*/ 1402449 w 1435854"/>
              <a:gd name="connsiteY6-212" fmla="*/ 69522 h 1891248"/>
              <a:gd name="connsiteX7-213" fmla="*/ 221605 w 1435854"/>
              <a:gd name="connsiteY7-214" fmla="*/ 47778 h 1891248"/>
              <a:gd name="connsiteX8-215" fmla="*/ 126587 w 1435854"/>
              <a:gd name="connsiteY8-216" fmla="*/ 353278 h 1891248"/>
              <a:gd name="connsiteX0-217" fmla="*/ 35803 w 1453152"/>
              <a:gd name="connsiteY0-218" fmla="*/ 439993 h 1896181"/>
              <a:gd name="connsiteX1-219" fmla="*/ 18740 w 1453152"/>
              <a:gd name="connsiteY1-220" fmla="*/ 1122579 h 1896181"/>
              <a:gd name="connsiteX2-221" fmla="*/ 232695 w 1453152"/>
              <a:gd name="connsiteY2-222" fmla="*/ 1559284 h 1896181"/>
              <a:gd name="connsiteX3-223" fmla="*/ 1051561 w 1453152"/>
              <a:gd name="connsiteY3-224" fmla="*/ 1826628 h 1896181"/>
              <a:gd name="connsiteX4-225" fmla="*/ 1435226 w 1453152"/>
              <a:gd name="connsiteY4-226" fmla="*/ 1817827 h 1896181"/>
              <a:gd name="connsiteX5-227" fmla="*/ 1393007 w 1453152"/>
              <a:gd name="connsiteY5-228" fmla="*/ 953785 h 1896181"/>
              <a:gd name="connsiteX6-229" fmla="*/ 1419747 w 1453152"/>
              <a:gd name="connsiteY6-230" fmla="*/ 74455 h 1896181"/>
              <a:gd name="connsiteX7-231" fmla="*/ 238903 w 1453152"/>
              <a:gd name="connsiteY7-232" fmla="*/ 52711 h 1896181"/>
              <a:gd name="connsiteX8-233" fmla="*/ 35803 w 1453152"/>
              <a:gd name="connsiteY8-234" fmla="*/ 439993 h 1896181"/>
              <a:gd name="connsiteX0-235" fmla="*/ 35803 w 1447873"/>
              <a:gd name="connsiteY0-236" fmla="*/ 439993 h 1952840"/>
              <a:gd name="connsiteX1-237" fmla="*/ 18740 w 1447873"/>
              <a:gd name="connsiteY1-238" fmla="*/ 1122579 h 1952840"/>
              <a:gd name="connsiteX2-239" fmla="*/ 232695 w 1447873"/>
              <a:gd name="connsiteY2-240" fmla="*/ 1559284 h 1952840"/>
              <a:gd name="connsiteX3-241" fmla="*/ 1130848 w 1447873"/>
              <a:gd name="connsiteY3-242" fmla="*/ 1925181 h 1952840"/>
              <a:gd name="connsiteX4-243" fmla="*/ 1435226 w 1447873"/>
              <a:gd name="connsiteY4-244" fmla="*/ 1817827 h 1952840"/>
              <a:gd name="connsiteX5-245" fmla="*/ 1393007 w 1447873"/>
              <a:gd name="connsiteY5-246" fmla="*/ 953785 h 1952840"/>
              <a:gd name="connsiteX6-247" fmla="*/ 1419747 w 1447873"/>
              <a:gd name="connsiteY6-248" fmla="*/ 74455 h 1952840"/>
              <a:gd name="connsiteX7-249" fmla="*/ 238903 w 1447873"/>
              <a:gd name="connsiteY7-250" fmla="*/ 52711 h 1952840"/>
              <a:gd name="connsiteX8-251" fmla="*/ 35803 w 1447873"/>
              <a:gd name="connsiteY8-252" fmla="*/ 439993 h 19528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447873" h="1952840">
                <a:moveTo>
                  <a:pt x="35803" y="439993"/>
                </a:moveTo>
                <a:cubicBezTo>
                  <a:pt x="-891" y="618304"/>
                  <a:pt x="-14075" y="936031"/>
                  <a:pt x="18740" y="1122579"/>
                </a:cubicBezTo>
                <a:cubicBezTo>
                  <a:pt x="51555" y="1309127"/>
                  <a:pt x="47344" y="1425517"/>
                  <a:pt x="232695" y="1559284"/>
                </a:cubicBezTo>
                <a:cubicBezTo>
                  <a:pt x="418046" y="1693051"/>
                  <a:pt x="930426" y="1882091"/>
                  <a:pt x="1130848" y="1925181"/>
                </a:cubicBezTo>
                <a:cubicBezTo>
                  <a:pt x="1331270" y="1968271"/>
                  <a:pt x="1391533" y="1979726"/>
                  <a:pt x="1435226" y="1817827"/>
                </a:cubicBezTo>
                <a:cubicBezTo>
                  <a:pt x="1478919" y="1655928"/>
                  <a:pt x="1395587" y="1244347"/>
                  <a:pt x="1393007" y="953785"/>
                </a:cubicBezTo>
                <a:cubicBezTo>
                  <a:pt x="1390427" y="663223"/>
                  <a:pt x="1458740" y="183063"/>
                  <a:pt x="1419747" y="74455"/>
                </a:cubicBezTo>
                <a:cubicBezTo>
                  <a:pt x="1380754" y="-34153"/>
                  <a:pt x="469560" y="-8212"/>
                  <a:pt x="238903" y="52711"/>
                </a:cubicBezTo>
                <a:cubicBezTo>
                  <a:pt x="8246" y="113634"/>
                  <a:pt x="72497" y="261682"/>
                  <a:pt x="35803" y="439993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9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10911440" y="3441356"/>
            <a:ext cx="687393" cy="721548"/>
            <a:chOff x="5203089" y="1751190"/>
            <a:chExt cx="858331" cy="662414"/>
          </a:xfrm>
        </p:grpSpPr>
        <p:sp>
          <p:nvSpPr>
            <p:cNvPr id="18" name="Freeform 17"/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-1" fmla="*/ 3618 w 651290"/>
                <a:gd name="connsiteY0-2" fmla="*/ 593378 h 593378"/>
                <a:gd name="connsiteX1-3" fmla="*/ 0 w 651290"/>
                <a:gd name="connsiteY1-4" fmla="*/ 242416 h 593378"/>
                <a:gd name="connsiteX2-5" fmla="*/ 423338 w 651290"/>
                <a:gd name="connsiteY2-6" fmla="*/ 101308 h 593378"/>
                <a:gd name="connsiteX3-7" fmla="*/ 647672 w 651290"/>
                <a:gd name="connsiteY3-8" fmla="*/ 0 h 593378"/>
                <a:gd name="connsiteX4-9" fmla="*/ 651290 w 651290"/>
                <a:gd name="connsiteY4-10" fmla="*/ 593378 h 593378"/>
                <a:gd name="connsiteX5-11" fmla="*/ 3618 w 651290"/>
                <a:gd name="connsiteY5-12" fmla="*/ 593378 h 593378"/>
                <a:gd name="connsiteX0-13" fmla="*/ 3618 w 651290"/>
                <a:gd name="connsiteY0-14" fmla="*/ 662124 h 662124"/>
                <a:gd name="connsiteX1-15" fmla="*/ 0 w 651290"/>
                <a:gd name="connsiteY1-16" fmla="*/ 311162 h 662124"/>
                <a:gd name="connsiteX2-17" fmla="*/ 376300 w 651290"/>
                <a:gd name="connsiteY2-18" fmla="*/ 0 h 662124"/>
                <a:gd name="connsiteX3-19" fmla="*/ 647672 w 651290"/>
                <a:gd name="connsiteY3-20" fmla="*/ 68746 h 662124"/>
                <a:gd name="connsiteX4-21" fmla="*/ 651290 w 651290"/>
                <a:gd name="connsiteY4-22" fmla="*/ 662124 h 662124"/>
                <a:gd name="connsiteX5-23" fmla="*/ 3618 w 651290"/>
                <a:gd name="connsiteY5-24" fmla="*/ 662124 h 662124"/>
                <a:gd name="connsiteX0-25" fmla="*/ 0 w 647672"/>
                <a:gd name="connsiteY0-26" fmla="*/ 662124 h 662124"/>
                <a:gd name="connsiteX1-27" fmla="*/ 123021 w 647672"/>
                <a:gd name="connsiteY1-28" fmla="*/ 83217 h 662124"/>
                <a:gd name="connsiteX2-29" fmla="*/ 372682 w 647672"/>
                <a:gd name="connsiteY2-30" fmla="*/ 0 h 662124"/>
                <a:gd name="connsiteX3-31" fmla="*/ 644054 w 647672"/>
                <a:gd name="connsiteY3-32" fmla="*/ 68746 h 662124"/>
                <a:gd name="connsiteX4-33" fmla="*/ 647672 w 647672"/>
                <a:gd name="connsiteY4-34" fmla="*/ 662124 h 662124"/>
                <a:gd name="connsiteX5-35" fmla="*/ 0 w 647672"/>
                <a:gd name="connsiteY5-36" fmla="*/ 662124 h 662124"/>
                <a:gd name="connsiteX0-37" fmla="*/ 7238 w 524651"/>
                <a:gd name="connsiteY0-38" fmla="*/ 669360 h 669360"/>
                <a:gd name="connsiteX1-39" fmla="*/ 0 w 524651"/>
                <a:gd name="connsiteY1-40" fmla="*/ 83217 h 669360"/>
                <a:gd name="connsiteX2-41" fmla="*/ 249661 w 524651"/>
                <a:gd name="connsiteY2-42" fmla="*/ 0 h 669360"/>
                <a:gd name="connsiteX3-43" fmla="*/ 521033 w 524651"/>
                <a:gd name="connsiteY3-44" fmla="*/ 68746 h 669360"/>
                <a:gd name="connsiteX4-45" fmla="*/ 524651 w 524651"/>
                <a:gd name="connsiteY4-46" fmla="*/ 662124 h 669360"/>
                <a:gd name="connsiteX5-47" fmla="*/ 7238 w 524651"/>
                <a:gd name="connsiteY5-48" fmla="*/ 669360 h 669360"/>
                <a:gd name="connsiteX0-49" fmla="*/ 438 w 528706"/>
                <a:gd name="connsiteY0-50" fmla="*/ 665742 h 665742"/>
                <a:gd name="connsiteX1-51" fmla="*/ 4055 w 528706"/>
                <a:gd name="connsiteY1-52" fmla="*/ 83217 h 665742"/>
                <a:gd name="connsiteX2-53" fmla="*/ 253716 w 528706"/>
                <a:gd name="connsiteY2-54" fmla="*/ 0 h 665742"/>
                <a:gd name="connsiteX3-55" fmla="*/ 525088 w 528706"/>
                <a:gd name="connsiteY3-56" fmla="*/ 68746 h 665742"/>
                <a:gd name="connsiteX4-57" fmla="*/ 528706 w 528706"/>
                <a:gd name="connsiteY4-58" fmla="*/ 662124 h 665742"/>
                <a:gd name="connsiteX5-59" fmla="*/ 438 w 528706"/>
                <a:gd name="connsiteY5-60" fmla="*/ 665742 h 665742"/>
                <a:gd name="connsiteX0-61" fmla="*/ 155 w 546514"/>
                <a:gd name="connsiteY0-62" fmla="*/ 662124 h 662124"/>
                <a:gd name="connsiteX1-63" fmla="*/ 21863 w 546514"/>
                <a:gd name="connsiteY1-64" fmla="*/ 83217 h 662124"/>
                <a:gd name="connsiteX2-65" fmla="*/ 271524 w 546514"/>
                <a:gd name="connsiteY2-66" fmla="*/ 0 h 662124"/>
                <a:gd name="connsiteX3-67" fmla="*/ 542896 w 546514"/>
                <a:gd name="connsiteY3-68" fmla="*/ 68746 h 662124"/>
                <a:gd name="connsiteX4-69" fmla="*/ 546514 w 546514"/>
                <a:gd name="connsiteY4-70" fmla="*/ 662124 h 662124"/>
                <a:gd name="connsiteX5-71" fmla="*/ 155 w 546514"/>
                <a:gd name="connsiteY5-72" fmla="*/ 662124 h 662124"/>
                <a:gd name="connsiteX0-73" fmla="*/ 10856 w 524651"/>
                <a:gd name="connsiteY0-74" fmla="*/ 658506 h 662124"/>
                <a:gd name="connsiteX1-75" fmla="*/ 0 w 524651"/>
                <a:gd name="connsiteY1-76" fmla="*/ 83217 h 662124"/>
                <a:gd name="connsiteX2-77" fmla="*/ 249661 w 524651"/>
                <a:gd name="connsiteY2-78" fmla="*/ 0 h 662124"/>
                <a:gd name="connsiteX3-79" fmla="*/ 521033 w 524651"/>
                <a:gd name="connsiteY3-80" fmla="*/ 68746 h 662124"/>
                <a:gd name="connsiteX4-81" fmla="*/ 524651 w 524651"/>
                <a:gd name="connsiteY4-82" fmla="*/ 662124 h 662124"/>
                <a:gd name="connsiteX5-83" fmla="*/ 10856 w 524651"/>
                <a:gd name="connsiteY5-84" fmla="*/ 658506 h 66212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Freeform 18"/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10844911" y="2707477"/>
            <a:ext cx="594613" cy="648336"/>
            <a:chOff x="5203089" y="1751190"/>
            <a:chExt cx="858331" cy="662414"/>
          </a:xfrm>
        </p:grpSpPr>
        <p:sp>
          <p:nvSpPr>
            <p:cNvPr id="27" name="Freeform 26"/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-1" fmla="*/ 3618 w 651290"/>
                <a:gd name="connsiteY0-2" fmla="*/ 593378 h 593378"/>
                <a:gd name="connsiteX1-3" fmla="*/ 0 w 651290"/>
                <a:gd name="connsiteY1-4" fmla="*/ 242416 h 593378"/>
                <a:gd name="connsiteX2-5" fmla="*/ 423338 w 651290"/>
                <a:gd name="connsiteY2-6" fmla="*/ 101308 h 593378"/>
                <a:gd name="connsiteX3-7" fmla="*/ 647672 w 651290"/>
                <a:gd name="connsiteY3-8" fmla="*/ 0 h 593378"/>
                <a:gd name="connsiteX4-9" fmla="*/ 651290 w 651290"/>
                <a:gd name="connsiteY4-10" fmla="*/ 593378 h 593378"/>
                <a:gd name="connsiteX5-11" fmla="*/ 3618 w 651290"/>
                <a:gd name="connsiteY5-12" fmla="*/ 593378 h 593378"/>
                <a:gd name="connsiteX0-13" fmla="*/ 3618 w 651290"/>
                <a:gd name="connsiteY0-14" fmla="*/ 662124 h 662124"/>
                <a:gd name="connsiteX1-15" fmla="*/ 0 w 651290"/>
                <a:gd name="connsiteY1-16" fmla="*/ 311162 h 662124"/>
                <a:gd name="connsiteX2-17" fmla="*/ 376300 w 651290"/>
                <a:gd name="connsiteY2-18" fmla="*/ 0 h 662124"/>
                <a:gd name="connsiteX3-19" fmla="*/ 647672 w 651290"/>
                <a:gd name="connsiteY3-20" fmla="*/ 68746 h 662124"/>
                <a:gd name="connsiteX4-21" fmla="*/ 651290 w 651290"/>
                <a:gd name="connsiteY4-22" fmla="*/ 662124 h 662124"/>
                <a:gd name="connsiteX5-23" fmla="*/ 3618 w 651290"/>
                <a:gd name="connsiteY5-24" fmla="*/ 662124 h 662124"/>
                <a:gd name="connsiteX0-25" fmla="*/ 0 w 647672"/>
                <a:gd name="connsiteY0-26" fmla="*/ 662124 h 662124"/>
                <a:gd name="connsiteX1-27" fmla="*/ 123021 w 647672"/>
                <a:gd name="connsiteY1-28" fmla="*/ 83217 h 662124"/>
                <a:gd name="connsiteX2-29" fmla="*/ 372682 w 647672"/>
                <a:gd name="connsiteY2-30" fmla="*/ 0 h 662124"/>
                <a:gd name="connsiteX3-31" fmla="*/ 644054 w 647672"/>
                <a:gd name="connsiteY3-32" fmla="*/ 68746 h 662124"/>
                <a:gd name="connsiteX4-33" fmla="*/ 647672 w 647672"/>
                <a:gd name="connsiteY4-34" fmla="*/ 662124 h 662124"/>
                <a:gd name="connsiteX5-35" fmla="*/ 0 w 647672"/>
                <a:gd name="connsiteY5-36" fmla="*/ 662124 h 662124"/>
                <a:gd name="connsiteX0-37" fmla="*/ 7238 w 524651"/>
                <a:gd name="connsiteY0-38" fmla="*/ 669360 h 669360"/>
                <a:gd name="connsiteX1-39" fmla="*/ 0 w 524651"/>
                <a:gd name="connsiteY1-40" fmla="*/ 83217 h 669360"/>
                <a:gd name="connsiteX2-41" fmla="*/ 249661 w 524651"/>
                <a:gd name="connsiteY2-42" fmla="*/ 0 h 669360"/>
                <a:gd name="connsiteX3-43" fmla="*/ 521033 w 524651"/>
                <a:gd name="connsiteY3-44" fmla="*/ 68746 h 669360"/>
                <a:gd name="connsiteX4-45" fmla="*/ 524651 w 524651"/>
                <a:gd name="connsiteY4-46" fmla="*/ 662124 h 669360"/>
                <a:gd name="connsiteX5-47" fmla="*/ 7238 w 524651"/>
                <a:gd name="connsiteY5-48" fmla="*/ 669360 h 669360"/>
                <a:gd name="connsiteX0-49" fmla="*/ 438 w 528706"/>
                <a:gd name="connsiteY0-50" fmla="*/ 665742 h 665742"/>
                <a:gd name="connsiteX1-51" fmla="*/ 4055 w 528706"/>
                <a:gd name="connsiteY1-52" fmla="*/ 83217 h 665742"/>
                <a:gd name="connsiteX2-53" fmla="*/ 253716 w 528706"/>
                <a:gd name="connsiteY2-54" fmla="*/ 0 h 665742"/>
                <a:gd name="connsiteX3-55" fmla="*/ 525088 w 528706"/>
                <a:gd name="connsiteY3-56" fmla="*/ 68746 h 665742"/>
                <a:gd name="connsiteX4-57" fmla="*/ 528706 w 528706"/>
                <a:gd name="connsiteY4-58" fmla="*/ 662124 h 665742"/>
                <a:gd name="connsiteX5-59" fmla="*/ 438 w 528706"/>
                <a:gd name="connsiteY5-60" fmla="*/ 665742 h 665742"/>
                <a:gd name="connsiteX0-61" fmla="*/ 155 w 546514"/>
                <a:gd name="connsiteY0-62" fmla="*/ 662124 h 662124"/>
                <a:gd name="connsiteX1-63" fmla="*/ 21863 w 546514"/>
                <a:gd name="connsiteY1-64" fmla="*/ 83217 h 662124"/>
                <a:gd name="connsiteX2-65" fmla="*/ 271524 w 546514"/>
                <a:gd name="connsiteY2-66" fmla="*/ 0 h 662124"/>
                <a:gd name="connsiteX3-67" fmla="*/ 542896 w 546514"/>
                <a:gd name="connsiteY3-68" fmla="*/ 68746 h 662124"/>
                <a:gd name="connsiteX4-69" fmla="*/ 546514 w 546514"/>
                <a:gd name="connsiteY4-70" fmla="*/ 662124 h 662124"/>
                <a:gd name="connsiteX5-71" fmla="*/ 155 w 546514"/>
                <a:gd name="connsiteY5-72" fmla="*/ 662124 h 662124"/>
                <a:gd name="connsiteX0-73" fmla="*/ 10856 w 524651"/>
                <a:gd name="connsiteY0-74" fmla="*/ 658506 h 662124"/>
                <a:gd name="connsiteX1-75" fmla="*/ 0 w 524651"/>
                <a:gd name="connsiteY1-76" fmla="*/ 83217 h 662124"/>
                <a:gd name="connsiteX2-77" fmla="*/ 249661 w 524651"/>
                <a:gd name="connsiteY2-78" fmla="*/ 0 h 662124"/>
                <a:gd name="connsiteX3-79" fmla="*/ 521033 w 524651"/>
                <a:gd name="connsiteY3-80" fmla="*/ 68746 h 662124"/>
                <a:gd name="connsiteX4-81" fmla="*/ 524651 w 524651"/>
                <a:gd name="connsiteY4-82" fmla="*/ 662124 h 662124"/>
                <a:gd name="connsiteX5-83" fmla="*/ 10856 w 524651"/>
                <a:gd name="connsiteY5-84" fmla="*/ 658506 h 66212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Freeform 27"/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9" name="Straight Connector 28"/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Freeform 34"/>
          <p:cNvSpPr/>
          <p:nvPr/>
        </p:nvSpPr>
        <p:spPr>
          <a:xfrm>
            <a:off x="9614553" y="1295348"/>
            <a:ext cx="1497864" cy="138645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-1" fmla="*/ 434989 w 1537226"/>
              <a:gd name="connsiteY0-2" fmla="*/ 253346 h 1763594"/>
              <a:gd name="connsiteX1-3" fmla="*/ 488 w 1537226"/>
              <a:gd name="connsiteY1-4" fmla="*/ 921706 h 1763594"/>
              <a:gd name="connsiteX2-5" fmla="*/ 368142 w 1537226"/>
              <a:gd name="connsiteY2-6" fmla="*/ 1489812 h 1763594"/>
              <a:gd name="connsiteX3-7" fmla="*/ 1187008 w 1537226"/>
              <a:gd name="connsiteY3-8" fmla="*/ 1757156 h 1763594"/>
              <a:gd name="connsiteX4-9" fmla="*/ 1521239 w 1537226"/>
              <a:gd name="connsiteY4-10" fmla="*/ 1239177 h 1763594"/>
              <a:gd name="connsiteX5-11" fmla="*/ 1468998 w 1537226"/>
              <a:gd name="connsiteY5-12" fmla="*/ 654362 h 1763594"/>
              <a:gd name="connsiteX6-13" fmla="*/ 1337412 w 1537226"/>
              <a:gd name="connsiteY6-14" fmla="*/ 136383 h 1763594"/>
              <a:gd name="connsiteX7-15" fmla="*/ 1086739 w 1537226"/>
              <a:gd name="connsiteY7-16" fmla="*/ 2711 h 1763594"/>
              <a:gd name="connsiteX8-17" fmla="*/ 434989 w 1537226"/>
              <a:gd name="connsiteY8-18" fmla="*/ 253346 h 1763594"/>
              <a:gd name="connsiteX0-19" fmla="*/ 434989 w 1537226"/>
              <a:gd name="connsiteY0-20" fmla="*/ 253346 h 1763594"/>
              <a:gd name="connsiteX1-21" fmla="*/ 488 w 1537226"/>
              <a:gd name="connsiteY1-22" fmla="*/ 921706 h 1763594"/>
              <a:gd name="connsiteX2-23" fmla="*/ 368142 w 1537226"/>
              <a:gd name="connsiteY2-24" fmla="*/ 1489812 h 1763594"/>
              <a:gd name="connsiteX3-25" fmla="*/ 1187008 w 1537226"/>
              <a:gd name="connsiteY3-26" fmla="*/ 1757156 h 1763594"/>
              <a:gd name="connsiteX4-27" fmla="*/ 1521239 w 1537226"/>
              <a:gd name="connsiteY4-28" fmla="*/ 1239177 h 1763594"/>
              <a:gd name="connsiteX5-29" fmla="*/ 1468998 w 1537226"/>
              <a:gd name="connsiteY5-30" fmla="*/ 654362 h 1763594"/>
              <a:gd name="connsiteX6-31" fmla="*/ 1337412 w 1537226"/>
              <a:gd name="connsiteY6-32" fmla="*/ 136383 h 1763594"/>
              <a:gd name="connsiteX7-33" fmla="*/ 839572 w 1537226"/>
              <a:gd name="connsiteY7-34" fmla="*/ 2711 h 1763594"/>
              <a:gd name="connsiteX8-35" fmla="*/ 434989 w 1537226"/>
              <a:gd name="connsiteY8-36" fmla="*/ 253346 h 1763594"/>
              <a:gd name="connsiteX0-37" fmla="*/ 360357 w 1536743"/>
              <a:gd name="connsiteY0-38" fmla="*/ 534641 h 1782088"/>
              <a:gd name="connsiteX1-39" fmla="*/ 5 w 1536743"/>
              <a:gd name="connsiteY1-40" fmla="*/ 940200 h 1782088"/>
              <a:gd name="connsiteX2-41" fmla="*/ 367659 w 1536743"/>
              <a:gd name="connsiteY2-42" fmla="*/ 1508306 h 1782088"/>
              <a:gd name="connsiteX3-43" fmla="*/ 1186525 w 1536743"/>
              <a:gd name="connsiteY3-44" fmla="*/ 1775650 h 1782088"/>
              <a:gd name="connsiteX4-45" fmla="*/ 1520756 w 1536743"/>
              <a:gd name="connsiteY4-46" fmla="*/ 1257671 h 1782088"/>
              <a:gd name="connsiteX5-47" fmla="*/ 1468515 w 1536743"/>
              <a:gd name="connsiteY5-48" fmla="*/ 672856 h 1782088"/>
              <a:gd name="connsiteX6-49" fmla="*/ 1336929 w 1536743"/>
              <a:gd name="connsiteY6-50" fmla="*/ 154877 h 1782088"/>
              <a:gd name="connsiteX7-51" fmla="*/ 839089 w 1536743"/>
              <a:gd name="connsiteY7-52" fmla="*/ 21205 h 1782088"/>
              <a:gd name="connsiteX8-53" fmla="*/ 360357 w 1536743"/>
              <a:gd name="connsiteY8-54" fmla="*/ 534641 h 1782088"/>
              <a:gd name="connsiteX0-55" fmla="*/ 360355 w 1536741"/>
              <a:gd name="connsiteY0-56" fmla="*/ 534641 h 1782088"/>
              <a:gd name="connsiteX1-57" fmla="*/ 3 w 1536741"/>
              <a:gd name="connsiteY1-58" fmla="*/ 940200 h 1782088"/>
              <a:gd name="connsiteX2-59" fmla="*/ 367657 w 1536741"/>
              <a:gd name="connsiteY2-60" fmla="*/ 1508306 h 1782088"/>
              <a:gd name="connsiteX3-61" fmla="*/ 1186523 w 1536741"/>
              <a:gd name="connsiteY3-62" fmla="*/ 1775650 h 1782088"/>
              <a:gd name="connsiteX4-63" fmla="*/ 1520754 w 1536741"/>
              <a:gd name="connsiteY4-64" fmla="*/ 1257671 h 1782088"/>
              <a:gd name="connsiteX5-65" fmla="*/ 1468513 w 1536741"/>
              <a:gd name="connsiteY5-66" fmla="*/ 672856 h 1782088"/>
              <a:gd name="connsiteX6-67" fmla="*/ 1336927 w 1536741"/>
              <a:gd name="connsiteY6-68" fmla="*/ 154877 h 1782088"/>
              <a:gd name="connsiteX7-69" fmla="*/ 839087 w 1536741"/>
              <a:gd name="connsiteY7-70" fmla="*/ 21205 h 1782088"/>
              <a:gd name="connsiteX8-71" fmla="*/ 360355 w 1536741"/>
              <a:gd name="connsiteY8-72" fmla="*/ 534641 h 1782088"/>
              <a:gd name="connsiteX0-73" fmla="*/ 360355 w 1494463"/>
              <a:gd name="connsiteY0-74" fmla="*/ 534641 h 1775651"/>
              <a:gd name="connsiteX1-75" fmla="*/ 3 w 1494463"/>
              <a:gd name="connsiteY1-76" fmla="*/ 940200 h 1775651"/>
              <a:gd name="connsiteX2-77" fmla="*/ 367657 w 1494463"/>
              <a:gd name="connsiteY2-78" fmla="*/ 1508306 h 1775651"/>
              <a:gd name="connsiteX3-79" fmla="*/ 1186523 w 1494463"/>
              <a:gd name="connsiteY3-80" fmla="*/ 1775650 h 1775651"/>
              <a:gd name="connsiteX4-81" fmla="*/ 1467465 w 1494463"/>
              <a:gd name="connsiteY4-82" fmla="*/ 1510813 h 1775651"/>
              <a:gd name="connsiteX5-83" fmla="*/ 1468513 w 1494463"/>
              <a:gd name="connsiteY5-84" fmla="*/ 672856 h 1775651"/>
              <a:gd name="connsiteX6-85" fmla="*/ 1336927 w 1494463"/>
              <a:gd name="connsiteY6-86" fmla="*/ 154877 h 1775651"/>
              <a:gd name="connsiteX7-87" fmla="*/ 839087 w 1494463"/>
              <a:gd name="connsiteY7-88" fmla="*/ 21205 h 1775651"/>
              <a:gd name="connsiteX8-89" fmla="*/ 360355 w 1494463"/>
              <a:gd name="connsiteY8-90" fmla="*/ 534641 h 1775651"/>
              <a:gd name="connsiteX0-91" fmla="*/ 360355 w 1491064"/>
              <a:gd name="connsiteY0-92" fmla="*/ 552327 h 1793337"/>
              <a:gd name="connsiteX1-93" fmla="*/ 3 w 1491064"/>
              <a:gd name="connsiteY1-94" fmla="*/ 957886 h 1793337"/>
              <a:gd name="connsiteX2-95" fmla="*/ 367657 w 1491064"/>
              <a:gd name="connsiteY2-96" fmla="*/ 1525992 h 1793337"/>
              <a:gd name="connsiteX3-97" fmla="*/ 1186523 w 1491064"/>
              <a:gd name="connsiteY3-98" fmla="*/ 1793336 h 1793337"/>
              <a:gd name="connsiteX4-99" fmla="*/ 1467465 w 1491064"/>
              <a:gd name="connsiteY4-100" fmla="*/ 1528499 h 1793337"/>
              <a:gd name="connsiteX5-101" fmla="*/ 1468513 w 1491064"/>
              <a:gd name="connsiteY5-102" fmla="*/ 690542 h 1793337"/>
              <a:gd name="connsiteX6-103" fmla="*/ 1407977 w 1491064"/>
              <a:gd name="connsiteY6-104" fmla="*/ 109278 h 1793337"/>
              <a:gd name="connsiteX7-105" fmla="*/ 839087 w 1491064"/>
              <a:gd name="connsiteY7-106" fmla="*/ 38891 h 1793337"/>
              <a:gd name="connsiteX8-107" fmla="*/ 360355 w 1491064"/>
              <a:gd name="connsiteY8-108" fmla="*/ 552327 h 1793337"/>
              <a:gd name="connsiteX0-109" fmla="*/ 360355 w 1502818"/>
              <a:gd name="connsiteY0-110" fmla="*/ 552327 h 1612281"/>
              <a:gd name="connsiteX1-111" fmla="*/ 3 w 1502818"/>
              <a:gd name="connsiteY1-112" fmla="*/ 957886 h 1612281"/>
              <a:gd name="connsiteX2-113" fmla="*/ 367657 w 1502818"/>
              <a:gd name="connsiteY2-114" fmla="*/ 1525992 h 1612281"/>
              <a:gd name="connsiteX3-115" fmla="*/ 1026659 w 1502818"/>
              <a:gd name="connsiteY3-116" fmla="*/ 1582385 h 1612281"/>
              <a:gd name="connsiteX4-117" fmla="*/ 1467465 w 1502818"/>
              <a:gd name="connsiteY4-118" fmla="*/ 1528499 h 1612281"/>
              <a:gd name="connsiteX5-119" fmla="*/ 1468513 w 1502818"/>
              <a:gd name="connsiteY5-120" fmla="*/ 690542 h 1612281"/>
              <a:gd name="connsiteX6-121" fmla="*/ 1407977 w 1502818"/>
              <a:gd name="connsiteY6-122" fmla="*/ 109278 h 1612281"/>
              <a:gd name="connsiteX7-123" fmla="*/ 839087 w 1502818"/>
              <a:gd name="connsiteY7-124" fmla="*/ 38891 h 1612281"/>
              <a:gd name="connsiteX8-125" fmla="*/ 360355 w 1502818"/>
              <a:gd name="connsiteY8-126" fmla="*/ 552327 h 1612281"/>
              <a:gd name="connsiteX0-127" fmla="*/ 360384 w 1502847"/>
              <a:gd name="connsiteY0-128" fmla="*/ 552327 h 1803602"/>
              <a:gd name="connsiteX1-129" fmla="*/ 32 w 1502847"/>
              <a:gd name="connsiteY1-130" fmla="*/ 957886 h 1803602"/>
              <a:gd name="connsiteX2-131" fmla="*/ 385448 w 1502847"/>
              <a:gd name="connsiteY2-132" fmla="*/ 1779134 h 1803602"/>
              <a:gd name="connsiteX3-133" fmla="*/ 1026688 w 1502847"/>
              <a:gd name="connsiteY3-134" fmla="*/ 1582385 h 1803602"/>
              <a:gd name="connsiteX4-135" fmla="*/ 1467494 w 1502847"/>
              <a:gd name="connsiteY4-136" fmla="*/ 1528499 h 1803602"/>
              <a:gd name="connsiteX5-137" fmla="*/ 1468542 w 1502847"/>
              <a:gd name="connsiteY5-138" fmla="*/ 690542 h 1803602"/>
              <a:gd name="connsiteX6-139" fmla="*/ 1408006 w 1502847"/>
              <a:gd name="connsiteY6-140" fmla="*/ 109278 h 1803602"/>
              <a:gd name="connsiteX7-141" fmla="*/ 839116 w 1502847"/>
              <a:gd name="connsiteY7-142" fmla="*/ 38891 h 1803602"/>
              <a:gd name="connsiteX8-143" fmla="*/ 360384 w 1502847"/>
              <a:gd name="connsiteY8-144" fmla="*/ 552327 h 1803602"/>
              <a:gd name="connsiteX0-145" fmla="*/ 360384 w 1502847"/>
              <a:gd name="connsiteY0-146" fmla="*/ 552327 h 1826319"/>
              <a:gd name="connsiteX1-147" fmla="*/ 32 w 1502847"/>
              <a:gd name="connsiteY1-148" fmla="*/ 957886 h 1826319"/>
              <a:gd name="connsiteX2-149" fmla="*/ 385448 w 1502847"/>
              <a:gd name="connsiteY2-150" fmla="*/ 1779134 h 1826319"/>
              <a:gd name="connsiteX3-151" fmla="*/ 1026688 w 1502847"/>
              <a:gd name="connsiteY3-152" fmla="*/ 1582385 h 1826319"/>
              <a:gd name="connsiteX4-153" fmla="*/ 1467494 w 1502847"/>
              <a:gd name="connsiteY4-154" fmla="*/ 1528499 h 1826319"/>
              <a:gd name="connsiteX5-155" fmla="*/ 1468542 w 1502847"/>
              <a:gd name="connsiteY5-156" fmla="*/ 690542 h 1826319"/>
              <a:gd name="connsiteX6-157" fmla="*/ 1408006 w 1502847"/>
              <a:gd name="connsiteY6-158" fmla="*/ 109278 h 1826319"/>
              <a:gd name="connsiteX7-159" fmla="*/ 839116 w 1502847"/>
              <a:gd name="connsiteY7-160" fmla="*/ 38891 h 1826319"/>
              <a:gd name="connsiteX8-161" fmla="*/ 360384 w 1502847"/>
              <a:gd name="connsiteY8-162" fmla="*/ 552327 h 1826319"/>
              <a:gd name="connsiteX0-163" fmla="*/ 289852 w 1503366"/>
              <a:gd name="connsiteY0-164" fmla="*/ 461730 h 1820101"/>
              <a:gd name="connsiteX1-165" fmla="*/ 551 w 1503366"/>
              <a:gd name="connsiteY1-166" fmla="*/ 951668 h 1820101"/>
              <a:gd name="connsiteX2-167" fmla="*/ 385967 w 1503366"/>
              <a:gd name="connsiteY2-168" fmla="*/ 1772916 h 1820101"/>
              <a:gd name="connsiteX3-169" fmla="*/ 1027207 w 1503366"/>
              <a:gd name="connsiteY3-170" fmla="*/ 1576167 h 1820101"/>
              <a:gd name="connsiteX4-171" fmla="*/ 1468013 w 1503366"/>
              <a:gd name="connsiteY4-172" fmla="*/ 1522281 h 1820101"/>
              <a:gd name="connsiteX5-173" fmla="*/ 1469061 w 1503366"/>
              <a:gd name="connsiteY5-174" fmla="*/ 684324 h 1820101"/>
              <a:gd name="connsiteX6-175" fmla="*/ 1408525 w 1503366"/>
              <a:gd name="connsiteY6-176" fmla="*/ 103060 h 1820101"/>
              <a:gd name="connsiteX7-177" fmla="*/ 839635 w 1503366"/>
              <a:gd name="connsiteY7-178" fmla="*/ 32673 h 1820101"/>
              <a:gd name="connsiteX8-179" fmla="*/ 289852 w 1503366"/>
              <a:gd name="connsiteY8-180" fmla="*/ 461730 h 1820101"/>
              <a:gd name="connsiteX0-181" fmla="*/ 293376 w 1506890"/>
              <a:gd name="connsiteY0-182" fmla="*/ 461730 h 1820101"/>
              <a:gd name="connsiteX1-183" fmla="*/ 4075 w 1506890"/>
              <a:gd name="connsiteY1-184" fmla="*/ 951668 h 1820101"/>
              <a:gd name="connsiteX2-185" fmla="*/ 389491 w 1506890"/>
              <a:gd name="connsiteY2-186" fmla="*/ 1772916 h 1820101"/>
              <a:gd name="connsiteX3-187" fmla="*/ 1030731 w 1506890"/>
              <a:gd name="connsiteY3-188" fmla="*/ 1576167 h 1820101"/>
              <a:gd name="connsiteX4-189" fmla="*/ 1471537 w 1506890"/>
              <a:gd name="connsiteY4-190" fmla="*/ 1522281 h 1820101"/>
              <a:gd name="connsiteX5-191" fmla="*/ 1472585 w 1506890"/>
              <a:gd name="connsiteY5-192" fmla="*/ 684324 h 1820101"/>
              <a:gd name="connsiteX6-193" fmla="*/ 1412049 w 1506890"/>
              <a:gd name="connsiteY6-194" fmla="*/ 103060 h 1820101"/>
              <a:gd name="connsiteX7-195" fmla="*/ 843159 w 1506890"/>
              <a:gd name="connsiteY7-196" fmla="*/ 32673 h 1820101"/>
              <a:gd name="connsiteX8-197" fmla="*/ 293376 w 1506890"/>
              <a:gd name="connsiteY8-198" fmla="*/ 461730 h 1820101"/>
              <a:gd name="connsiteX0-199" fmla="*/ 203955 w 1545103"/>
              <a:gd name="connsiteY0-200" fmla="*/ 206126 h 1802639"/>
              <a:gd name="connsiteX1-201" fmla="*/ 42288 w 1545103"/>
              <a:gd name="connsiteY1-202" fmla="*/ 934206 h 1802639"/>
              <a:gd name="connsiteX2-203" fmla="*/ 427704 w 1545103"/>
              <a:gd name="connsiteY2-204" fmla="*/ 1755454 h 1802639"/>
              <a:gd name="connsiteX3-205" fmla="*/ 1068944 w 1545103"/>
              <a:gd name="connsiteY3-206" fmla="*/ 1558705 h 1802639"/>
              <a:gd name="connsiteX4-207" fmla="*/ 1509750 w 1545103"/>
              <a:gd name="connsiteY4-208" fmla="*/ 1504819 h 1802639"/>
              <a:gd name="connsiteX5-209" fmla="*/ 1510798 w 1545103"/>
              <a:gd name="connsiteY5-210" fmla="*/ 666862 h 1802639"/>
              <a:gd name="connsiteX6-211" fmla="*/ 1450262 w 1545103"/>
              <a:gd name="connsiteY6-212" fmla="*/ 85598 h 1802639"/>
              <a:gd name="connsiteX7-213" fmla="*/ 881372 w 1545103"/>
              <a:gd name="connsiteY7-214" fmla="*/ 15211 h 1802639"/>
              <a:gd name="connsiteX8-215" fmla="*/ 203955 w 1545103"/>
              <a:gd name="connsiteY8-216" fmla="*/ 206126 h 1802639"/>
              <a:gd name="connsiteX0-217" fmla="*/ 147252 w 1634267"/>
              <a:gd name="connsiteY0-218" fmla="*/ 113266 h 1796376"/>
              <a:gd name="connsiteX1-219" fmla="*/ 131452 w 1634267"/>
              <a:gd name="connsiteY1-220" fmla="*/ 927943 h 1796376"/>
              <a:gd name="connsiteX2-221" fmla="*/ 516868 w 1634267"/>
              <a:gd name="connsiteY2-222" fmla="*/ 1749191 h 1796376"/>
              <a:gd name="connsiteX3-223" fmla="*/ 1158108 w 1634267"/>
              <a:gd name="connsiteY3-224" fmla="*/ 1552442 h 1796376"/>
              <a:gd name="connsiteX4-225" fmla="*/ 1598914 w 1634267"/>
              <a:gd name="connsiteY4-226" fmla="*/ 1498556 h 1796376"/>
              <a:gd name="connsiteX5-227" fmla="*/ 1599962 w 1634267"/>
              <a:gd name="connsiteY5-228" fmla="*/ 660599 h 1796376"/>
              <a:gd name="connsiteX6-229" fmla="*/ 1539426 w 1634267"/>
              <a:gd name="connsiteY6-230" fmla="*/ 79335 h 1796376"/>
              <a:gd name="connsiteX7-231" fmla="*/ 970536 w 1634267"/>
              <a:gd name="connsiteY7-232" fmla="*/ 8948 h 1796376"/>
              <a:gd name="connsiteX8-233" fmla="*/ 147252 w 1634267"/>
              <a:gd name="connsiteY8-234" fmla="*/ 113266 h 179637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634267" h="1796376">
                <a:moveTo>
                  <a:pt x="147252" y="113266"/>
                </a:moveTo>
                <a:cubicBezTo>
                  <a:pt x="-139307" y="245497"/>
                  <a:pt x="69849" y="655289"/>
                  <a:pt x="131452" y="927943"/>
                </a:cubicBezTo>
                <a:cubicBezTo>
                  <a:pt x="193055" y="1200597"/>
                  <a:pt x="345759" y="1645108"/>
                  <a:pt x="516868" y="1749191"/>
                </a:cubicBezTo>
                <a:cubicBezTo>
                  <a:pt x="687977" y="1853274"/>
                  <a:pt x="1013294" y="1784070"/>
                  <a:pt x="1158108" y="1552442"/>
                </a:cubicBezTo>
                <a:cubicBezTo>
                  <a:pt x="1302922" y="1320814"/>
                  <a:pt x="1525272" y="1647197"/>
                  <a:pt x="1598914" y="1498556"/>
                </a:cubicBezTo>
                <a:cubicBezTo>
                  <a:pt x="1672556" y="1349916"/>
                  <a:pt x="1609877" y="897136"/>
                  <a:pt x="1599962" y="660599"/>
                </a:cubicBezTo>
                <a:cubicBezTo>
                  <a:pt x="1590047" y="424062"/>
                  <a:pt x="1578419" y="187943"/>
                  <a:pt x="1539426" y="79335"/>
                </a:cubicBezTo>
                <a:cubicBezTo>
                  <a:pt x="1500433" y="-29273"/>
                  <a:pt x="1202565" y="3293"/>
                  <a:pt x="970536" y="8948"/>
                </a:cubicBezTo>
                <a:cubicBezTo>
                  <a:pt x="738507" y="14603"/>
                  <a:pt x="433811" y="-18965"/>
                  <a:pt x="147252" y="113266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7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500941" y="1364501"/>
            <a:ext cx="1725088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national or global ISP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9352808" y="3191214"/>
            <a:ext cx="305749" cy="197847"/>
          </a:xfrm>
          <a:prstGeom prst="rect">
            <a:avLst/>
          </a:prstGeom>
          <a:solidFill>
            <a:srgbClr val="9CD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0991507" y="4191243"/>
            <a:ext cx="813043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datacenter 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 flipH="1" flipV="1">
            <a:off x="10633660" y="3093431"/>
            <a:ext cx="412964" cy="637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H="1" flipV="1">
            <a:off x="10734575" y="3153990"/>
            <a:ext cx="345866" cy="7389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10710637" y="3146727"/>
            <a:ext cx="335987" cy="3953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H="1" flipV="1">
            <a:off x="10644514" y="3108202"/>
            <a:ext cx="1" cy="4857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 flipV="1">
            <a:off x="10624360" y="3584948"/>
            <a:ext cx="508543" cy="3486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H="1">
            <a:off x="9968935" y="3601048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9293356" y="3601048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>
            <a:off x="9350608" y="3020978"/>
            <a:ext cx="382424" cy="517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9806809" y="3020978"/>
            <a:ext cx="0" cy="5402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10211408" y="2267998"/>
            <a:ext cx="488174" cy="8393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H="1">
            <a:off x="9872459" y="2208319"/>
            <a:ext cx="380432" cy="69480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0" name="Group 49"/>
          <p:cNvGrpSpPr/>
          <p:nvPr/>
        </p:nvGrpSpPr>
        <p:grpSpPr>
          <a:xfrm>
            <a:off x="7635978" y="1640631"/>
            <a:ext cx="3578867" cy="3640283"/>
            <a:chOff x="7562238" y="2127325"/>
            <a:chExt cx="3578867" cy="3640283"/>
          </a:xfrm>
        </p:grpSpPr>
        <p:grpSp>
          <p:nvGrpSpPr>
            <p:cNvPr id="51" name="Group 50"/>
            <p:cNvGrpSpPr/>
            <p:nvPr/>
          </p:nvGrpSpPr>
          <p:grpSpPr>
            <a:xfrm>
              <a:off x="7857253" y="2127325"/>
              <a:ext cx="3283852" cy="3640283"/>
              <a:chOff x="7881336" y="2104198"/>
              <a:chExt cx="3283852" cy="3640283"/>
            </a:xfrm>
          </p:grpSpPr>
          <p:sp>
            <p:nvSpPr>
              <p:cNvPr id="56" name="Line 428"/>
              <p:cNvSpPr>
                <a:spLocks noChangeShapeType="1"/>
              </p:cNvSpPr>
              <p:nvPr/>
            </p:nvSpPr>
            <p:spPr bwMode="auto">
              <a:xfrm rot="16200000" flipV="1">
                <a:off x="9813692" y="5228612"/>
                <a:ext cx="388062" cy="756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Line 430"/>
              <p:cNvSpPr>
                <a:spLocks noChangeShapeType="1"/>
              </p:cNvSpPr>
              <p:nvPr/>
            </p:nvSpPr>
            <p:spPr bwMode="auto">
              <a:xfrm rot="16200000">
                <a:off x="10234009" y="5382159"/>
                <a:ext cx="0" cy="11430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" name="Line 431"/>
              <p:cNvSpPr>
                <a:spLocks noChangeShapeType="1"/>
              </p:cNvSpPr>
              <p:nvPr/>
            </p:nvSpPr>
            <p:spPr bwMode="auto">
              <a:xfrm>
                <a:off x="9457042" y="4815390"/>
                <a:ext cx="524483" cy="26153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" name="Line 432"/>
              <p:cNvSpPr>
                <a:spLocks noChangeShapeType="1"/>
              </p:cNvSpPr>
              <p:nvPr/>
            </p:nvSpPr>
            <p:spPr bwMode="auto">
              <a:xfrm flipV="1">
                <a:off x="8874149" y="4815390"/>
                <a:ext cx="569255" cy="24626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Line 433"/>
              <p:cNvSpPr>
                <a:spLocks noChangeShapeType="1"/>
              </p:cNvSpPr>
              <p:nvPr/>
            </p:nvSpPr>
            <p:spPr bwMode="auto">
              <a:xfrm flipV="1">
                <a:off x="8845827" y="5085749"/>
                <a:ext cx="1030502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" name="Line 435"/>
              <p:cNvSpPr>
                <a:spLocks noChangeShapeType="1"/>
              </p:cNvSpPr>
              <p:nvPr/>
            </p:nvSpPr>
            <p:spPr bwMode="auto">
              <a:xfrm>
                <a:off x="8234290" y="5094207"/>
                <a:ext cx="22680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Line 436"/>
              <p:cNvSpPr>
                <a:spLocks noChangeShapeType="1"/>
              </p:cNvSpPr>
              <p:nvPr/>
            </p:nvSpPr>
            <p:spPr bwMode="auto">
              <a:xfrm flipV="1">
                <a:off x="7972450" y="5267343"/>
                <a:ext cx="41275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Line 439"/>
              <p:cNvSpPr>
                <a:spLocks noChangeShapeType="1"/>
              </p:cNvSpPr>
              <p:nvPr/>
            </p:nvSpPr>
            <p:spPr bwMode="auto">
              <a:xfrm flipH="1">
                <a:off x="8397900" y="5259125"/>
                <a:ext cx="68080" cy="29396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Line 440"/>
              <p:cNvSpPr>
                <a:spLocks noChangeShapeType="1"/>
              </p:cNvSpPr>
              <p:nvPr/>
            </p:nvSpPr>
            <p:spPr bwMode="auto">
              <a:xfrm flipH="1" flipV="1">
                <a:off x="8512814" y="5284804"/>
                <a:ext cx="280374" cy="26987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Line 441"/>
              <p:cNvSpPr>
                <a:spLocks noChangeShapeType="1"/>
              </p:cNvSpPr>
              <p:nvPr/>
            </p:nvSpPr>
            <p:spPr bwMode="auto">
              <a:xfrm>
                <a:off x="8512814" y="5234921"/>
                <a:ext cx="914184" cy="46862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" name="Line 443"/>
              <p:cNvSpPr>
                <a:spLocks noChangeShapeType="1"/>
              </p:cNvSpPr>
              <p:nvPr/>
            </p:nvSpPr>
            <p:spPr bwMode="auto">
              <a:xfrm>
                <a:off x="8271861" y="3806843"/>
                <a:ext cx="0" cy="13176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" name="Line 449"/>
              <p:cNvSpPr>
                <a:spLocks noChangeShapeType="1"/>
              </p:cNvSpPr>
              <p:nvPr/>
            </p:nvSpPr>
            <p:spPr bwMode="auto">
              <a:xfrm flipV="1">
                <a:off x="7881336" y="4017980"/>
                <a:ext cx="168275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8" name="Line 428"/>
              <p:cNvSpPr>
                <a:spLocks noChangeShapeType="1"/>
              </p:cNvSpPr>
              <p:nvPr/>
            </p:nvSpPr>
            <p:spPr bwMode="auto">
              <a:xfrm rot="16200000" flipV="1">
                <a:off x="9909628" y="5560344"/>
                <a:ext cx="366793" cy="148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" name="Line 440"/>
              <p:cNvSpPr>
                <a:spLocks noChangeShapeType="1"/>
              </p:cNvSpPr>
              <p:nvPr/>
            </p:nvSpPr>
            <p:spPr bwMode="auto">
              <a:xfrm flipV="1">
                <a:off x="8483508" y="5013435"/>
                <a:ext cx="404236" cy="20777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70" name="Straight Connector 69"/>
              <p:cNvCxnSpPr/>
              <p:nvPr/>
            </p:nvCxnSpPr>
            <p:spPr>
              <a:xfrm flipH="1">
                <a:off x="10124718" y="2146305"/>
                <a:ext cx="761467" cy="57735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 flipH="1">
                <a:off x="10124718" y="2245186"/>
                <a:ext cx="397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 flipH="1">
                <a:off x="10696218" y="2177379"/>
                <a:ext cx="14936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 flipH="1">
                <a:off x="10166249" y="2695840"/>
                <a:ext cx="574283" cy="2782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 flipH="1">
                <a:off x="10093625" y="2146305"/>
                <a:ext cx="788589" cy="9888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 flipH="1">
                <a:off x="10886186" y="2104198"/>
                <a:ext cx="279002" cy="421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 flipH="1" flipV="1">
                <a:off x="10706077" y="2695840"/>
                <a:ext cx="353541" cy="678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flipH="1">
                <a:off x="8793306" y="2245186"/>
                <a:ext cx="1300319" cy="6066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Line 541"/>
              <p:cNvSpPr>
                <a:spLocks noChangeShapeType="1"/>
              </p:cNvSpPr>
              <p:nvPr/>
            </p:nvSpPr>
            <p:spPr bwMode="auto">
              <a:xfrm flipV="1">
                <a:off x="9402788" y="4090252"/>
                <a:ext cx="429324" cy="70560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Line 424"/>
              <p:cNvSpPr>
                <a:spLocks noChangeShapeType="1"/>
              </p:cNvSpPr>
              <p:nvPr/>
            </p:nvSpPr>
            <p:spPr bwMode="auto">
              <a:xfrm flipV="1">
                <a:off x="8268637" y="4024329"/>
                <a:ext cx="969051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pic>
          <p:nvPicPr>
            <p:cNvPr id="52" name="Picture 778" descr="antenna_radiation_stylized"/>
            <p:cNvPicPr>
              <a:picLocks noChangeAspect="1" noChangeArrowheads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2238" y="3813930"/>
              <a:ext cx="506412" cy="1060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3" name="Picture 781" descr="antenna_radiation_stylized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42073" y="5480938"/>
              <a:ext cx="452014" cy="95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4" name="Picture 799" descr="cell_tower_radiation copy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80866" y="2158167"/>
              <a:ext cx="457200" cy="332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5" name="Oval 800"/>
            <p:cNvSpPr>
              <a:spLocks noChangeArrowheads="1"/>
            </p:cNvSpPr>
            <p:nvPr/>
          </p:nvSpPr>
          <p:spPr bwMode="auto">
            <a:xfrm>
              <a:off x="8174541" y="2292995"/>
              <a:ext cx="52388" cy="49485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80" name="Line 426"/>
          <p:cNvSpPr>
            <a:spLocks noChangeShapeType="1"/>
          </p:cNvSpPr>
          <p:nvPr/>
        </p:nvSpPr>
        <p:spPr bwMode="auto">
          <a:xfrm>
            <a:off x="8281600" y="2213665"/>
            <a:ext cx="227964" cy="17435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1" name="Group 783"/>
          <p:cNvGrpSpPr/>
          <p:nvPr/>
        </p:nvGrpSpPr>
        <p:grpSpPr bwMode="auto">
          <a:xfrm>
            <a:off x="8124438" y="1822682"/>
            <a:ext cx="298450" cy="464008"/>
            <a:chOff x="3130" y="3288"/>
            <a:chExt cx="410" cy="742"/>
          </a:xfrm>
        </p:grpSpPr>
        <p:sp>
          <p:nvSpPr>
            <p:cNvPr id="82" name="Line 270"/>
            <p:cNvSpPr>
              <a:spLocks noChangeShapeType="1"/>
            </p:cNvSpPr>
            <p:nvPr/>
          </p:nvSpPr>
          <p:spPr bwMode="auto">
            <a:xfrm flipH="1">
              <a:off x="3130" y="3288"/>
              <a:ext cx="205" cy="6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3" name="Line 271"/>
            <p:cNvSpPr>
              <a:spLocks noChangeShapeType="1"/>
            </p:cNvSpPr>
            <p:nvPr/>
          </p:nvSpPr>
          <p:spPr bwMode="auto">
            <a:xfrm>
              <a:off x="3335" y="3288"/>
              <a:ext cx="205" cy="6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Line 272"/>
            <p:cNvSpPr>
              <a:spLocks noChangeShapeType="1"/>
            </p:cNvSpPr>
            <p:nvPr/>
          </p:nvSpPr>
          <p:spPr bwMode="auto">
            <a:xfrm>
              <a:off x="3130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5" name="Line 273"/>
            <p:cNvSpPr>
              <a:spLocks noChangeShapeType="1"/>
            </p:cNvSpPr>
            <p:nvPr/>
          </p:nvSpPr>
          <p:spPr bwMode="auto">
            <a:xfrm flipH="1">
              <a:off x="3335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Line 274"/>
            <p:cNvSpPr>
              <a:spLocks noChangeShapeType="1"/>
            </p:cNvSpPr>
            <p:nvPr/>
          </p:nvSpPr>
          <p:spPr bwMode="auto">
            <a:xfrm>
              <a:off x="3335" y="3303"/>
              <a:ext cx="0" cy="7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Line 275"/>
            <p:cNvSpPr>
              <a:spLocks noChangeShapeType="1"/>
            </p:cNvSpPr>
            <p:nvPr/>
          </p:nvSpPr>
          <p:spPr bwMode="auto">
            <a:xfrm flipV="1">
              <a:off x="3130" y="3888"/>
              <a:ext cx="205" cy="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Line 276"/>
            <p:cNvSpPr>
              <a:spLocks noChangeShapeType="1"/>
            </p:cNvSpPr>
            <p:nvPr/>
          </p:nvSpPr>
          <p:spPr bwMode="auto">
            <a:xfrm flipH="1" flipV="1">
              <a:off x="3335" y="3888"/>
              <a:ext cx="205" cy="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Line 277"/>
            <p:cNvSpPr>
              <a:spLocks noChangeShapeType="1"/>
            </p:cNvSpPr>
            <p:nvPr/>
          </p:nvSpPr>
          <p:spPr bwMode="auto">
            <a:xfrm>
              <a:off x="3217" y="3668"/>
              <a:ext cx="118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0" name="Line 278"/>
            <p:cNvSpPr>
              <a:spLocks noChangeShapeType="1"/>
            </p:cNvSpPr>
            <p:nvPr/>
          </p:nvSpPr>
          <p:spPr bwMode="auto">
            <a:xfrm flipV="1">
              <a:off x="3335" y="3668"/>
              <a:ext cx="124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1" name="Line 279"/>
            <p:cNvSpPr>
              <a:spLocks noChangeShapeType="1"/>
            </p:cNvSpPr>
            <p:nvPr/>
          </p:nvSpPr>
          <p:spPr bwMode="auto">
            <a:xfrm>
              <a:off x="3178" y="3766"/>
              <a:ext cx="152" cy="7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Line 280"/>
            <p:cNvSpPr>
              <a:spLocks noChangeShapeType="1"/>
            </p:cNvSpPr>
            <p:nvPr/>
          </p:nvSpPr>
          <p:spPr bwMode="auto">
            <a:xfrm flipV="1">
              <a:off x="3335" y="3781"/>
              <a:ext cx="153" cy="6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Line 281"/>
            <p:cNvSpPr>
              <a:spLocks noChangeShapeType="1"/>
            </p:cNvSpPr>
            <p:nvPr/>
          </p:nvSpPr>
          <p:spPr bwMode="auto">
            <a:xfrm flipV="1">
              <a:off x="3335" y="3567"/>
              <a:ext cx="78" cy="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4" name="Line 282"/>
            <p:cNvSpPr>
              <a:spLocks noChangeShapeType="1"/>
            </p:cNvSpPr>
            <p:nvPr/>
          </p:nvSpPr>
          <p:spPr bwMode="auto">
            <a:xfrm flipV="1">
              <a:off x="3335" y="3428"/>
              <a:ext cx="49" cy="2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5" name="Line 283"/>
            <p:cNvSpPr>
              <a:spLocks noChangeShapeType="1"/>
            </p:cNvSpPr>
            <p:nvPr/>
          </p:nvSpPr>
          <p:spPr bwMode="auto">
            <a:xfrm>
              <a:off x="3247" y="3558"/>
              <a:ext cx="9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6" name="Line 284"/>
            <p:cNvSpPr>
              <a:spLocks noChangeShapeType="1"/>
            </p:cNvSpPr>
            <p:nvPr/>
          </p:nvSpPr>
          <p:spPr bwMode="auto">
            <a:xfrm>
              <a:off x="3289" y="3422"/>
              <a:ext cx="5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97" name="Picture 777" descr="access_point_stylized_smal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7622" y="3375205"/>
            <a:ext cx="370169" cy="306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8" name="Picture 780" descr="access_point_stylized_smal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4350" y="5037538"/>
            <a:ext cx="380935" cy="317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9" name="Group 98"/>
          <p:cNvGrpSpPr/>
          <p:nvPr/>
        </p:nvGrpSpPr>
        <p:grpSpPr>
          <a:xfrm>
            <a:off x="9923105" y="4852343"/>
            <a:ext cx="309740" cy="190838"/>
            <a:chOff x="3668110" y="2448910"/>
            <a:chExt cx="3794234" cy="2165130"/>
          </a:xfrm>
        </p:grpSpPr>
        <p:sp>
          <p:nvSpPr>
            <p:cNvPr id="100" name="Rectangle 99"/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1" name="Freeform 100"/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2" name="Group 101"/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03" name="Freeform 102"/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Freeform 103"/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" name="Freeform 104"/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" name="Freeform 105"/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07" name="Group 106"/>
          <p:cNvGrpSpPr/>
          <p:nvPr/>
        </p:nvGrpSpPr>
        <p:grpSpPr>
          <a:xfrm>
            <a:off x="8750359" y="4480726"/>
            <a:ext cx="393760" cy="218578"/>
            <a:chOff x="7493876" y="2774731"/>
            <a:chExt cx="1481958" cy="894622"/>
          </a:xfrm>
        </p:grpSpPr>
        <p:sp>
          <p:nvSpPr>
            <p:cNvPr id="108" name="Freeform 107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9" name="Oval 108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10" name="Group 109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11" name="Freeform 110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2" name="Freeform 111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" name="Freeform 112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4" name="Freeform 113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5" name="Group 114"/>
          <p:cNvGrpSpPr/>
          <p:nvPr/>
        </p:nvGrpSpPr>
        <p:grpSpPr>
          <a:xfrm>
            <a:off x="8385260" y="4707739"/>
            <a:ext cx="309740" cy="190838"/>
            <a:chOff x="3668110" y="2448910"/>
            <a:chExt cx="3794234" cy="2165130"/>
          </a:xfrm>
        </p:grpSpPr>
        <p:sp>
          <p:nvSpPr>
            <p:cNvPr id="116" name="Rectangle 115"/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7" name="Freeform 116"/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18" name="Group 117"/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19" name="Freeform 118"/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" name="Freeform 119"/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1" name="Freeform 120"/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 121"/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23" name="Group 122"/>
          <p:cNvGrpSpPr/>
          <p:nvPr/>
        </p:nvGrpSpPr>
        <p:grpSpPr>
          <a:xfrm>
            <a:off x="8513567" y="2325615"/>
            <a:ext cx="353678" cy="168275"/>
            <a:chOff x="7493876" y="2774731"/>
            <a:chExt cx="1481958" cy="894622"/>
          </a:xfrm>
        </p:grpSpPr>
        <p:sp>
          <p:nvSpPr>
            <p:cNvPr id="124" name="Freeform 123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5" name="Oval 124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6" name="Group 125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27" name="Freeform 126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8" name="Freeform 127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9" name="Freeform 128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Freeform 129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1" name="Group 130"/>
          <p:cNvGrpSpPr/>
          <p:nvPr/>
        </p:nvGrpSpPr>
        <p:grpSpPr>
          <a:xfrm>
            <a:off x="10957825" y="3114671"/>
            <a:ext cx="170989" cy="97052"/>
            <a:chOff x="7493876" y="2774731"/>
            <a:chExt cx="1481958" cy="894622"/>
          </a:xfrm>
        </p:grpSpPr>
        <p:sp>
          <p:nvSpPr>
            <p:cNvPr id="132" name="Freeform 131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3" name="Oval 132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4" name="Group 133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35" name="Freeform 134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6" name="Freeform 135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7" name="Freeform 136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8" name="Freeform 137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9" name="Group 138"/>
          <p:cNvGrpSpPr/>
          <p:nvPr/>
        </p:nvGrpSpPr>
        <p:grpSpPr>
          <a:xfrm>
            <a:off x="10484349" y="3009444"/>
            <a:ext cx="353678" cy="198344"/>
            <a:chOff x="7493876" y="2774731"/>
            <a:chExt cx="1481958" cy="894622"/>
          </a:xfrm>
        </p:grpSpPr>
        <p:sp>
          <p:nvSpPr>
            <p:cNvPr id="140" name="Freeform 139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Oval 140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2" name="Group 141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43" name="Freeform 142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4" name="Freeform 143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5" name="Freeform 144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6" name="Freeform 145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47" name="Group 146"/>
          <p:cNvGrpSpPr/>
          <p:nvPr/>
        </p:nvGrpSpPr>
        <p:grpSpPr>
          <a:xfrm>
            <a:off x="10022464" y="1715598"/>
            <a:ext cx="353678" cy="198344"/>
            <a:chOff x="7493876" y="2774731"/>
            <a:chExt cx="1481958" cy="894622"/>
          </a:xfrm>
        </p:grpSpPr>
        <p:sp>
          <p:nvSpPr>
            <p:cNvPr id="148" name="Freeform 147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Oval 148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51" name="Freeform 150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2" name="Freeform 151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3" name="Freeform 152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4" name="Freeform 153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55" name="Group 154"/>
          <p:cNvGrpSpPr/>
          <p:nvPr/>
        </p:nvGrpSpPr>
        <p:grpSpPr>
          <a:xfrm>
            <a:off x="10600954" y="2126673"/>
            <a:ext cx="353678" cy="198344"/>
            <a:chOff x="7493876" y="2774731"/>
            <a:chExt cx="1481958" cy="894622"/>
          </a:xfrm>
        </p:grpSpPr>
        <p:sp>
          <p:nvSpPr>
            <p:cNvPr id="156" name="Freeform 15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Oval 15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8" name="Group 15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59" name="Freeform 15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0" name="Freeform 15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1" name="Freeform 16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2" name="Freeform 16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63" name="Group 162"/>
          <p:cNvGrpSpPr/>
          <p:nvPr/>
        </p:nvGrpSpPr>
        <p:grpSpPr>
          <a:xfrm>
            <a:off x="10717565" y="1621269"/>
            <a:ext cx="353678" cy="198344"/>
            <a:chOff x="7493876" y="2774731"/>
            <a:chExt cx="1481958" cy="894622"/>
          </a:xfrm>
        </p:grpSpPr>
        <p:sp>
          <p:nvSpPr>
            <p:cNvPr id="164" name="Freeform 163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5" name="Oval 164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66" name="Group 165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67" name="Freeform 166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8" name="Freeform 167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9" name="Freeform 168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0" name="Freeform 169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71" name="Group 170"/>
          <p:cNvGrpSpPr/>
          <p:nvPr/>
        </p:nvGrpSpPr>
        <p:grpSpPr>
          <a:xfrm>
            <a:off x="10053866" y="2174871"/>
            <a:ext cx="353678" cy="198344"/>
            <a:chOff x="7493876" y="2774731"/>
            <a:chExt cx="1481958" cy="894622"/>
          </a:xfrm>
        </p:grpSpPr>
        <p:sp>
          <p:nvSpPr>
            <p:cNvPr id="172" name="Freeform 171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3" name="Oval 172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74" name="Group 173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75" name="Freeform 174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6" name="Freeform 175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7" name="Freeform 176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8" name="Freeform 177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79" name="Group 178"/>
          <p:cNvGrpSpPr/>
          <p:nvPr/>
        </p:nvGrpSpPr>
        <p:grpSpPr>
          <a:xfrm>
            <a:off x="9570878" y="2907338"/>
            <a:ext cx="367224" cy="240304"/>
            <a:chOff x="7493876" y="2774731"/>
            <a:chExt cx="1481958" cy="894622"/>
          </a:xfrm>
        </p:grpSpPr>
        <p:sp>
          <p:nvSpPr>
            <p:cNvPr id="180" name="Freeform 179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1" name="Oval 180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82" name="Group 181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83" name="Freeform 182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4" name="Freeform 183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5" name="Freeform 184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6" name="Freeform 185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87" name="Group 186"/>
          <p:cNvGrpSpPr/>
          <p:nvPr/>
        </p:nvGrpSpPr>
        <p:grpSpPr>
          <a:xfrm>
            <a:off x="10448999" y="3505631"/>
            <a:ext cx="353678" cy="198344"/>
            <a:chOff x="7493876" y="2774731"/>
            <a:chExt cx="1481958" cy="894622"/>
          </a:xfrm>
        </p:grpSpPr>
        <p:sp>
          <p:nvSpPr>
            <p:cNvPr id="188" name="Freeform 187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9" name="Oval 188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90" name="Group 189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91" name="Freeform 190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2" name="Freeform 191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3" name="Freeform 192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4" name="Freeform 193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95" name="Group 194"/>
          <p:cNvGrpSpPr/>
          <p:nvPr/>
        </p:nvGrpSpPr>
        <p:grpSpPr>
          <a:xfrm>
            <a:off x="10999722" y="3882431"/>
            <a:ext cx="228295" cy="120400"/>
            <a:chOff x="7493876" y="2774731"/>
            <a:chExt cx="1481958" cy="894622"/>
          </a:xfrm>
        </p:grpSpPr>
        <p:sp>
          <p:nvSpPr>
            <p:cNvPr id="196" name="Freeform 19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7" name="Oval 19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98" name="Group 19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99" name="Freeform 19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0" name="Freeform 19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1" name="Freeform 20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2" name="Freeform 20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03" name="Group 202"/>
          <p:cNvGrpSpPr/>
          <p:nvPr/>
        </p:nvGrpSpPr>
        <p:grpSpPr>
          <a:xfrm>
            <a:off x="7512814" y="1869919"/>
            <a:ext cx="534987" cy="407988"/>
            <a:chOff x="7432700" y="2327293"/>
            <a:chExt cx="534987" cy="407988"/>
          </a:xfrm>
        </p:grpSpPr>
        <p:pic>
          <p:nvPicPr>
            <p:cNvPr id="204" name="Picture 1017" descr="antenna_stylized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32700" y="2327293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" name="Picture 1018" descr="laptop_keyboard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458407" y="2575770"/>
              <a:ext cx="437221" cy="159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06" name="Freeform 1019"/>
            <p:cNvSpPr/>
            <p:nvPr/>
          </p:nvSpPr>
          <p:spPr bwMode="auto">
            <a:xfrm>
              <a:off x="7603304" y="2420984"/>
              <a:ext cx="351919" cy="208167"/>
            </a:xfrm>
            <a:custGeom>
              <a:avLst/>
              <a:gdLst>
                <a:gd name="T0" fmla="*/ 775798119 w 2982"/>
                <a:gd name="T1" fmla="*/ 0 h 2442"/>
                <a:gd name="T2" fmla="*/ 0 w 2982"/>
                <a:gd name="T3" fmla="*/ 211226083 h 2442"/>
                <a:gd name="T4" fmla="*/ 2147483646 w 2982"/>
                <a:gd name="T5" fmla="*/ 263880059 h 2442"/>
                <a:gd name="T6" fmla="*/ 2147483646 w 2982"/>
                <a:gd name="T7" fmla="*/ 52653891 h 2442"/>
                <a:gd name="T8" fmla="*/ 775798119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207" name="Picture 1020" descr="screen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637" y="2426338"/>
              <a:ext cx="319785" cy="189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08" name="Freeform 1021"/>
            <p:cNvSpPr/>
            <p:nvPr/>
          </p:nvSpPr>
          <p:spPr bwMode="auto">
            <a:xfrm>
              <a:off x="7667378" y="2414843"/>
              <a:ext cx="298167" cy="38736"/>
            </a:xfrm>
            <a:custGeom>
              <a:avLst/>
              <a:gdLst>
                <a:gd name="T0" fmla="*/ 193616298 w 2528"/>
                <a:gd name="T1" fmla="*/ 0 h 455"/>
                <a:gd name="T2" fmla="*/ 2147483646 w 2528"/>
                <a:gd name="T3" fmla="*/ 52445139 h 455"/>
                <a:gd name="T4" fmla="*/ 2147483646 w 2528"/>
                <a:gd name="T5" fmla="*/ 52445139 h 455"/>
                <a:gd name="T6" fmla="*/ 0 w 2528"/>
                <a:gd name="T7" fmla="*/ 52445139 h 455"/>
                <a:gd name="T8" fmla="*/ 193616298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9" name="Freeform 1022"/>
            <p:cNvSpPr/>
            <p:nvPr/>
          </p:nvSpPr>
          <p:spPr bwMode="auto">
            <a:xfrm>
              <a:off x="7600188" y="2414528"/>
              <a:ext cx="82770" cy="161243"/>
            </a:xfrm>
            <a:custGeom>
              <a:avLst/>
              <a:gdLst>
                <a:gd name="T0" fmla="*/ 773664160 w 702"/>
                <a:gd name="T1" fmla="*/ 0 h 1893"/>
                <a:gd name="T2" fmla="*/ 0 w 702"/>
                <a:gd name="T3" fmla="*/ 210739916 h 1893"/>
                <a:gd name="T4" fmla="*/ 193416040 w 702"/>
                <a:gd name="T5" fmla="*/ 210739916 h 1893"/>
                <a:gd name="T6" fmla="*/ 967080200 w 702"/>
                <a:gd name="T7" fmla="*/ 52529017 h 1893"/>
                <a:gd name="T8" fmla="*/ 773664160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0" name="Freeform 1023"/>
            <p:cNvSpPr/>
            <p:nvPr/>
          </p:nvSpPr>
          <p:spPr bwMode="auto">
            <a:xfrm>
              <a:off x="7874205" y="2443344"/>
              <a:ext cx="89197" cy="186122"/>
            </a:xfrm>
            <a:custGeom>
              <a:avLst/>
              <a:gdLst>
                <a:gd name="T0" fmla="*/ 969024527 w 756"/>
                <a:gd name="T1" fmla="*/ 0 h 2184"/>
                <a:gd name="T2" fmla="*/ 193802074 w 756"/>
                <a:gd name="T3" fmla="*/ 263660221 h 2184"/>
                <a:gd name="T4" fmla="*/ 0 w 756"/>
                <a:gd name="T5" fmla="*/ 263660221 h 2184"/>
                <a:gd name="T6" fmla="*/ 775222454 w 756"/>
                <a:gd name="T7" fmla="*/ 52610059 h 2184"/>
                <a:gd name="T8" fmla="*/ 969024527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1" name="Freeform 1024"/>
            <p:cNvSpPr/>
            <p:nvPr/>
          </p:nvSpPr>
          <p:spPr bwMode="auto">
            <a:xfrm>
              <a:off x="7599214" y="2567582"/>
              <a:ext cx="327185" cy="62828"/>
            </a:xfrm>
            <a:custGeom>
              <a:avLst/>
              <a:gdLst>
                <a:gd name="T0" fmla="*/ 193829444 w 2773"/>
                <a:gd name="T1" fmla="*/ 0 h 738"/>
                <a:gd name="T2" fmla="*/ 0 w 2773"/>
                <a:gd name="T3" fmla="*/ 52443587 h 738"/>
                <a:gd name="T4" fmla="*/ 2147483646 w 2773"/>
                <a:gd name="T5" fmla="*/ 104894411 h 738"/>
                <a:gd name="T6" fmla="*/ 2147483646 w 2773"/>
                <a:gd name="T7" fmla="*/ 52443587 h 738"/>
                <a:gd name="T8" fmla="*/ 193829444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2" name="Freeform 1025"/>
            <p:cNvSpPr/>
            <p:nvPr/>
          </p:nvSpPr>
          <p:spPr bwMode="auto">
            <a:xfrm>
              <a:off x="7884138" y="2444918"/>
              <a:ext cx="83549" cy="186909"/>
            </a:xfrm>
            <a:custGeom>
              <a:avLst/>
              <a:gdLst>
                <a:gd name="T0" fmla="*/ 2147483646 w 637"/>
                <a:gd name="T1" fmla="*/ 0 h 1659"/>
                <a:gd name="T2" fmla="*/ 2147483646 w 637"/>
                <a:gd name="T3" fmla="*/ 0 h 1659"/>
                <a:gd name="T4" fmla="*/ 295581541 w 637"/>
                <a:gd name="T5" fmla="*/ 2147483646 h 1659"/>
                <a:gd name="T6" fmla="*/ 0 w 637"/>
                <a:gd name="T7" fmla="*/ 2147483646 h 1659"/>
                <a:gd name="T8" fmla="*/ 214748364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3" name="Freeform 1026"/>
            <p:cNvSpPr/>
            <p:nvPr/>
          </p:nvSpPr>
          <p:spPr bwMode="auto">
            <a:xfrm>
              <a:off x="7599603" y="2575928"/>
              <a:ext cx="290961" cy="62041"/>
            </a:xfrm>
            <a:custGeom>
              <a:avLst/>
              <a:gdLst>
                <a:gd name="T0" fmla="*/ 0 w 2216"/>
                <a:gd name="T1" fmla="*/ 0 h 550"/>
                <a:gd name="T2" fmla="*/ 296523134 w 2216"/>
                <a:gd name="T3" fmla="*/ 324379338 h 550"/>
                <a:gd name="T4" fmla="*/ 2147483646 w 2216"/>
                <a:gd name="T5" fmla="*/ 2147483646 h 550"/>
                <a:gd name="T6" fmla="*/ 2147483646 w 2216"/>
                <a:gd name="T7" fmla="*/ 2147483646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14" name="Group 1027"/>
            <p:cNvGrpSpPr/>
            <p:nvPr/>
          </p:nvGrpSpPr>
          <p:grpSpPr bwMode="auto">
            <a:xfrm>
              <a:off x="7594735" y="2642220"/>
              <a:ext cx="98740" cy="36846"/>
              <a:chOff x="1740" y="2642"/>
              <a:chExt cx="752" cy="327"/>
            </a:xfrm>
          </p:grpSpPr>
          <p:sp>
            <p:nvSpPr>
              <p:cNvPr id="221" name="Freeform 1028"/>
              <p:cNvSpPr/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2" name="Freeform 1029"/>
              <p:cNvSpPr/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3" name="Freeform 1030"/>
              <p:cNvSpPr/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4" name="Freeform 1031"/>
              <p:cNvSpPr/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5" name="Freeform 1032"/>
              <p:cNvSpPr/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6" name="Freeform 1033"/>
              <p:cNvSpPr/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15" name="Freeform 1034"/>
            <p:cNvSpPr/>
            <p:nvPr/>
          </p:nvSpPr>
          <p:spPr bwMode="auto">
            <a:xfrm>
              <a:off x="7763780" y="2647731"/>
              <a:ext cx="119578" cy="80936"/>
            </a:xfrm>
            <a:custGeom>
              <a:avLst/>
              <a:gdLst>
                <a:gd name="T0" fmla="*/ 213221464 w 990"/>
                <a:gd name="T1" fmla="*/ 1090686587 h 792"/>
                <a:gd name="T2" fmla="*/ 1915477586 w 990"/>
                <a:gd name="T3" fmla="*/ 0 h 792"/>
                <a:gd name="T4" fmla="*/ 1915477586 w 990"/>
                <a:gd name="T5" fmla="*/ 108859840 h 792"/>
                <a:gd name="T6" fmla="*/ 0 w 990"/>
                <a:gd name="T7" fmla="*/ 1090686587 h 792"/>
                <a:gd name="T8" fmla="*/ 213221464 w 990"/>
                <a:gd name="T9" fmla="*/ 1090686587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6" name="Freeform 1035"/>
            <p:cNvSpPr/>
            <p:nvPr/>
          </p:nvSpPr>
          <p:spPr bwMode="auto">
            <a:xfrm>
              <a:off x="7458602" y="2654187"/>
              <a:ext cx="305957" cy="73850"/>
            </a:xfrm>
            <a:custGeom>
              <a:avLst/>
              <a:gdLst>
                <a:gd name="T0" fmla="*/ 213486572 w 2532"/>
                <a:gd name="T1" fmla="*/ 0 h 723"/>
                <a:gd name="T2" fmla="*/ 213486572 w 2532"/>
                <a:gd name="T3" fmla="*/ 0 h 723"/>
                <a:gd name="T4" fmla="*/ 2147483646 w 2532"/>
                <a:gd name="T5" fmla="*/ 979380008 h 723"/>
                <a:gd name="T6" fmla="*/ 2147483646 w 2532"/>
                <a:gd name="T7" fmla="*/ 1088085165 h 723"/>
                <a:gd name="T8" fmla="*/ 0 w 2532"/>
                <a:gd name="T9" fmla="*/ 108705259 h 723"/>
                <a:gd name="T10" fmla="*/ 21348657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7" name="Freeform 1036"/>
            <p:cNvSpPr/>
            <p:nvPr/>
          </p:nvSpPr>
          <p:spPr bwMode="auto">
            <a:xfrm>
              <a:off x="7458797" y="2640645"/>
              <a:ext cx="3311" cy="14959"/>
            </a:xfrm>
            <a:custGeom>
              <a:avLst/>
              <a:gdLst>
                <a:gd name="T0" fmla="*/ 262278191 w 26"/>
                <a:gd name="T1" fmla="*/ 107489981 h 147"/>
                <a:gd name="T2" fmla="*/ 262278191 w 26"/>
                <a:gd name="T3" fmla="*/ 214969480 h 147"/>
                <a:gd name="T4" fmla="*/ 0 w 26"/>
                <a:gd name="T5" fmla="*/ 214969480 h 147"/>
                <a:gd name="T6" fmla="*/ 262278191 w 26"/>
                <a:gd name="T7" fmla="*/ 0 h 147"/>
                <a:gd name="T8" fmla="*/ 262278191 w 26"/>
                <a:gd name="T9" fmla="*/ 10748998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8" name="Freeform 1037"/>
            <p:cNvSpPr/>
            <p:nvPr/>
          </p:nvSpPr>
          <p:spPr bwMode="auto">
            <a:xfrm>
              <a:off x="7458992" y="2579707"/>
              <a:ext cx="142170" cy="61883"/>
            </a:xfrm>
            <a:custGeom>
              <a:avLst/>
              <a:gdLst>
                <a:gd name="T0" fmla="*/ 2136125890 w 1176"/>
                <a:gd name="T1" fmla="*/ 0 h 606"/>
                <a:gd name="T2" fmla="*/ 0 w 1176"/>
                <a:gd name="T3" fmla="*/ 870000945 h 606"/>
                <a:gd name="T4" fmla="*/ 213789467 w 1176"/>
                <a:gd name="T5" fmla="*/ 870000945 h 606"/>
                <a:gd name="T6" fmla="*/ 2136125890 w 1176"/>
                <a:gd name="T7" fmla="*/ 108617123 h 606"/>
                <a:gd name="T8" fmla="*/ 2136125890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9" name="Freeform 1038"/>
            <p:cNvSpPr/>
            <p:nvPr/>
          </p:nvSpPr>
          <p:spPr bwMode="auto">
            <a:xfrm>
              <a:off x="7468535" y="2643795"/>
              <a:ext cx="290182" cy="71016"/>
            </a:xfrm>
            <a:custGeom>
              <a:avLst/>
              <a:gdLst>
                <a:gd name="T0" fmla="*/ 173112702 w 2532"/>
                <a:gd name="T1" fmla="*/ 0 h 723"/>
                <a:gd name="T2" fmla="*/ 173112702 w 2532"/>
                <a:gd name="T3" fmla="*/ 0 h 723"/>
                <a:gd name="T4" fmla="*/ 2069773885 w 2532"/>
                <a:gd name="T5" fmla="*/ 558173482 h 723"/>
                <a:gd name="T6" fmla="*/ 2069773885 w 2532"/>
                <a:gd name="T7" fmla="*/ 558173482 h 723"/>
                <a:gd name="T8" fmla="*/ 0 w 2532"/>
                <a:gd name="T9" fmla="*/ 92871346 h 723"/>
                <a:gd name="T10" fmla="*/ 17311270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0" name="Freeform 1039"/>
            <p:cNvSpPr/>
            <p:nvPr/>
          </p:nvSpPr>
          <p:spPr bwMode="auto">
            <a:xfrm flipV="1">
              <a:off x="7758327" y="2638756"/>
              <a:ext cx="118410" cy="73535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962694895 h 723"/>
                <a:gd name="T6" fmla="*/ 0 w 2532"/>
                <a:gd name="T7" fmla="*/ 962694895 h 723"/>
                <a:gd name="T8" fmla="*/ 0 w 2532"/>
                <a:gd name="T9" fmla="*/ 107314314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27" name="Group 226"/>
          <p:cNvGrpSpPr/>
          <p:nvPr/>
        </p:nvGrpSpPr>
        <p:grpSpPr>
          <a:xfrm>
            <a:off x="8711521" y="1833033"/>
            <a:ext cx="530702" cy="478009"/>
            <a:chOff x="8631407" y="2290407"/>
            <a:chExt cx="530702" cy="478009"/>
          </a:xfrm>
        </p:grpSpPr>
        <p:pic>
          <p:nvPicPr>
            <p:cNvPr id="228" name="Picture 568" descr="light2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8825293" y="2362969"/>
              <a:ext cx="92772" cy="4054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9" name="Picture 1017" descr="antenna_stylized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31407" y="2290407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30" name="Group 229"/>
          <p:cNvGrpSpPr/>
          <p:nvPr/>
        </p:nvGrpSpPr>
        <p:grpSpPr>
          <a:xfrm>
            <a:off x="8573279" y="1572430"/>
            <a:ext cx="849312" cy="226109"/>
            <a:chOff x="8493165" y="2029804"/>
            <a:chExt cx="849312" cy="226109"/>
          </a:xfrm>
        </p:grpSpPr>
        <p:pic>
          <p:nvPicPr>
            <p:cNvPr id="231" name="Picture 603" descr="car_icon_small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93165" y="2087638"/>
              <a:ext cx="849312" cy="168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32" name="Picture 1017" descr="antenna_stylized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04645" y="2029804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33" name="Group 232"/>
          <p:cNvGrpSpPr/>
          <p:nvPr/>
        </p:nvGrpSpPr>
        <p:grpSpPr>
          <a:xfrm>
            <a:off x="7567258" y="2838730"/>
            <a:ext cx="857739" cy="583764"/>
            <a:chOff x="7487144" y="3296104"/>
            <a:chExt cx="857739" cy="583764"/>
          </a:xfrm>
        </p:grpSpPr>
        <p:grpSp>
          <p:nvGrpSpPr>
            <p:cNvPr id="234" name="Group 233"/>
            <p:cNvGrpSpPr/>
            <p:nvPr/>
          </p:nvGrpSpPr>
          <p:grpSpPr>
            <a:xfrm>
              <a:off x="7487144" y="3389820"/>
              <a:ext cx="350807" cy="305517"/>
              <a:chOff x="7487144" y="3389820"/>
              <a:chExt cx="350807" cy="305517"/>
            </a:xfrm>
          </p:grpSpPr>
          <p:pic>
            <p:nvPicPr>
              <p:cNvPr id="241" name="Picture 1115" descr="antenna_stylized"/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87144" y="3389820"/>
                <a:ext cx="347997" cy="1675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42" name="Picture 1116" descr="laptop_keyboard"/>
              <p:cNvPicPr>
                <a:picLocks noChangeAspect="1" noChangeArrowheads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09064" flipH="1">
                <a:off x="7504001" y="3575889"/>
                <a:ext cx="286699" cy="1194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43" name="Freeform 1117"/>
              <p:cNvSpPr/>
              <p:nvPr/>
            </p:nvSpPr>
            <p:spPr bwMode="auto">
              <a:xfrm>
                <a:off x="7599014" y="3459979"/>
                <a:ext cx="230764" cy="155883"/>
              </a:xfrm>
              <a:custGeom>
                <a:avLst/>
                <a:gdLst>
                  <a:gd name="T0" fmla="*/ 143665061 w 2982"/>
                  <a:gd name="T1" fmla="*/ 0 h 2442"/>
                  <a:gd name="T2" fmla="*/ 0 w 2982"/>
                  <a:gd name="T3" fmla="*/ 66329557 h 2442"/>
                  <a:gd name="T4" fmla="*/ 573719931 w 2982"/>
                  <a:gd name="T5" fmla="*/ 82975142 h 2442"/>
                  <a:gd name="T6" fmla="*/ 717384993 w 2982"/>
                  <a:gd name="T7" fmla="*/ 16645585 h 2442"/>
                  <a:gd name="T8" fmla="*/ 143665061 w 2982"/>
                  <a:gd name="T9" fmla="*/ 0 h 24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82"/>
                  <a:gd name="T16" fmla="*/ 0 h 2442"/>
                  <a:gd name="T17" fmla="*/ 2982 w 2982"/>
                  <a:gd name="T18" fmla="*/ 2442 h 24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82" h="2442">
                    <a:moveTo>
                      <a:pt x="540" y="0"/>
                    </a:moveTo>
                    <a:lnTo>
                      <a:pt x="0" y="1734"/>
                    </a:lnTo>
                    <a:lnTo>
                      <a:pt x="2394" y="2442"/>
                    </a:lnTo>
                    <a:lnTo>
                      <a:pt x="2982" y="318"/>
                    </a:lnTo>
                    <a:lnTo>
                      <a:pt x="540" y="0"/>
                    </a:ln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244" name="Picture 1118" descr="screen"/>
              <p:cNvPicPr>
                <a:picLocks noChangeAspect="1" noChangeArrowheads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610380" y="3463988"/>
                <a:ext cx="209692" cy="1418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45" name="Freeform 1119"/>
              <p:cNvSpPr/>
              <p:nvPr/>
            </p:nvSpPr>
            <p:spPr bwMode="auto">
              <a:xfrm>
                <a:off x="7641029" y="3455381"/>
                <a:ext cx="195517" cy="29007"/>
              </a:xfrm>
              <a:custGeom>
                <a:avLst/>
                <a:gdLst>
                  <a:gd name="T0" fmla="*/ 35620212 w 2528"/>
                  <a:gd name="T1" fmla="*/ 0 h 455"/>
                  <a:gd name="T2" fmla="*/ 608343257 w 2528"/>
                  <a:gd name="T3" fmla="*/ 16582250 h 455"/>
                  <a:gd name="T4" fmla="*/ 572256449 w 2528"/>
                  <a:gd name="T5" fmla="*/ 16582250 h 455"/>
                  <a:gd name="T6" fmla="*/ 0 w 2528"/>
                  <a:gd name="T7" fmla="*/ 16582250 h 455"/>
                  <a:gd name="T8" fmla="*/ 35620212 w 2528"/>
                  <a:gd name="T9" fmla="*/ 0 h 45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28"/>
                  <a:gd name="T16" fmla="*/ 0 h 455"/>
                  <a:gd name="T17" fmla="*/ 2528 w 2528"/>
                  <a:gd name="T18" fmla="*/ 455 h 45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28" h="455">
                    <a:moveTo>
                      <a:pt x="14" y="0"/>
                    </a:moveTo>
                    <a:lnTo>
                      <a:pt x="2528" y="341"/>
                    </a:lnTo>
                    <a:lnTo>
                      <a:pt x="2480" y="455"/>
                    </a:lnTo>
                    <a:lnTo>
                      <a:pt x="0" y="86"/>
                    </a:lnTo>
                    <a:lnTo>
                      <a:pt x="14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EAEAEA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6" name="Freeform 1120"/>
              <p:cNvSpPr/>
              <p:nvPr/>
            </p:nvSpPr>
            <p:spPr bwMode="auto">
              <a:xfrm>
                <a:off x="7596971" y="3455145"/>
                <a:ext cx="54275" cy="120745"/>
              </a:xfrm>
              <a:custGeom>
                <a:avLst/>
                <a:gdLst>
                  <a:gd name="T0" fmla="*/ 142804406 w 702"/>
                  <a:gd name="T1" fmla="*/ 0 h 1893"/>
                  <a:gd name="T2" fmla="*/ 0 w 702"/>
                  <a:gd name="T3" fmla="*/ 66174575 h 1893"/>
                  <a:gd name="T4" fmla="*/ 35584530 w 702"/>
                  <a:gd name="T5" fmla="*/ 66174575 h 1893"/>
                  <a:gd name="T6" fmla="*/ 178855222 w 702"/>
                  <a:gd name="T7" fmla="*/ 16607700 h 1893"/>
                  <a:gd name="T8" fmla="*/ 142804406 w 702"/>
                  <a:gd name="T9" fmla="*/ 0 h 189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02"/>
                  <a:gd name="T16" fmla="*/ 0 h 1893"/>
                  <a:gd name="T17" fmla="*/ 702 w 702"/>
                  <a:gd name="T18" fmla="*/ 1893 h 189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02" h="1893">
                    <a:moveTo>
                      <a:pt x="579" y="0"/>
                    </a:moveTo>
                    <a:lnTo>
                      <a:pt x="0" y="1869"/>
                    </a:lnTo>
                    <a:lnTo>
                      <a:pt x="114" y="1893"/>
                    </a:lnTo>
                    <a:lnTo>
                      <a:pt x="702" y="51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7" name="Freeform 1121"/>
              <p:cNvSpPr/>
              <p:nvPr/>
            </p:nvSpPr>
            <p:spPr bwMode="auto">
              <a:xfrm>
                <a:off x="7776652" y="3476723"/>
                <a:ext cx="58489" cy="139375"/>
              </a:xfrm>
              <a:custGeom>
                <a:avLst/>
                <a:gdLst>
                  <a:gd name="T0" fmla="*/ 179213623 w 756"/>
                  <a:gd name="T1" fmla="*/ 0 h 2184"/>
                  <a:gd name="T2" fmla="*/ 35656008 w 756"/>
                  <a:gd name="T3" fmla="*/ 82904513 h 2184"/>
                  <a:gd name="T4" fmla="*/ 0 w 756"/>
                  <a:gd name="T5" fmla="*/ 82904513 h 2184"/>
                  <a:gd name="T6" fmla="*/ 143090785 w 756"/>
                  <a:gd name="T7" fmla="*/ 16632211 h 2184"/>
                  <a:gd name="T8" fmla="*/ 179213623 w 756"/>
                  <a:gd name="T9" fmla="*/ 0 h 218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6"/>
                  <a:gd name="T16" fmla="*/ 0 h 2184"/>
                  <a:gd name="T17" fmla="*/ 756 w 756"/>
                  <a:gd name="T18" fmla="*/ 2184 h 218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6" h="2184">
                    <a:moveTo>
                      <a:pt x="756" y="0"/>
                    </a:moveTo>
                    <a:lnTo>
                      <a:pt x="138" y="2184"/>
                    </a:lnTo>
                    <a:lnTo>
                      <a:pt x="0" y="2148"/>
                    </a:lnTo>
                    <a:lnTo>
                      <a:pt x="606" y="78"/>
                    </a:lnTo>
                    <a:lnTo>
                      <a:pt x="756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8" name="Freeform 1122"/>
              <p:cNvSpPr/>
              <p:nvPr/>
            </p:nvSpPr>
            <p:spPr bwMode="auto">
              <a:xfrm>
                <a:off x="7596332" y="3569758"/>
                <a:ext cx="214545" cy="47048"/>
              </a:xfrm>
              <a:custGeom>
                <a:avLst/>
                <a:gdLst>
                  <a:gd name="T0" fmla="*/ 35658648 w 2773"/>
                  <a:gd name="T1" fmla="*/ 0 h 738"/>
                  <a:gd name="T2" fmla="*/ 0 w 2773"/>
                  <a:gd name="T3" fmla="*/ 16581742 h 738"/>
                  <a:gd name="T4" fmla="*/ 573357470 w 2773"/>
                  <a:gd name="T5" fmla="*/ 33163485 h 738"/>
                  <a:gd name="T6" fmla="*/ 573357470 w 2773"/>
                  <a:gd name="T7" fmla="*/ 16581742 h 738"/>
                  <a:gd name="T8" fmla="*/ 35658648 w 2773"/>
                  <a:gd name="T9" fmla="*/ 0 h 73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73"/>
                  <a:gd name="T16" fmla="*/ 0 h 738"/>
                  <a:gd name="T17" fmla="*/ 2773 w 2773"/>
                  <a:gd name="T18" fmla="*/ 738 h 73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73" h="738">
                    <a:moveTo>
                      <a:pt x="33" y="0"/>
                    </a:moveTo>
                    <a:lnTo>
                      <a:pt x="0" y="99"/>
                    </a:lnTo>
                    <a:lnTo>
                      <a:pt x="2436" y="738"/>
                    </a:lnTo>
                    <a:cubicBezTo>
                      <a:pt x="2499" y="501"/>
                      <a:pt x="2773" y="727"/>
                      <a:pt x="2373" y="603"/>
                    </a:cubicBezTo>
                    <a:lnTo>
                      <a:pt x="3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CC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9" name="Freeform 1123"/>
              <p:cNvSpPr/>
              <p:nvPr/>
            </p:nvSpPr>
            <p:spPr bwMode="auto">
              <a:xfrm>
                <a:off x="7783165" y="3477902"/>
                <a:ext cx="54786" cy="139965"/>
              </a:xfrm>
              <a:custGeom>
                <a:avLst/>
                <a:gdLst>
                  <a:gd name="T0" fmla="*/ 656550006 w 637"/>
                  <a:gd name="T1" fmla="*/ 0 h 1659"/>
                  <a:gd name="T2" fmla="*/ 656550006 w 637"/>
                  <a:gd name="T3" fmla="*/ 0 h 1659"/>
                  <a:gd name="T4" fmla="*/ 54716163 w 637"/>
                  <a:gd name="T5" fmla="*/ 2147483646 h 1659"/>
                  <a:gd name="T6" fmla="*/ 0 w 637"/>
                  <a:gd name="T7" fmla="*/ 2147483646 h 1659"/>
                  <a:gd name="T8" fmla="*/ 656550006 w 637"/>
                  <a:gd name="T9" fmla="*/ 0 h 165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37"/>
                  <a:gd name="T16" fmla="*/ 0 h 1659"/>
                  <a:gd name="T17" fmla="*/ 637 w 637"/>
                  <a:gd name="T18" fmla="*/ 1659 h 165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37" h="1659">
                    <a:moveTo>
                      <a:pt x="615" y="0"/>
                    </a:moveTo>
                    <a:lnTo>
                      <a:pt x="637" y="0"/>
                    </a:lnTo>
                    <a:lnTo>
                      <a:pt x="68" y="1659"/>
                    </a:lnTo>
                    <a:lnTo>
                      <a:pt x="0" y="1647"/>
                    </a:lnTo>
                    <a:lnTo>
                      <a:pt x="615" y="0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0" name="Freeform 1124"/>
              <p:cNvSpPr/>
              <p:nvPr/>
            </p:nvSpPr>
            <p:spPr bwMode="auto">
              <a:xfrm>
                <a:off x="7596588" y="3576007"/>
                <a:ext cx="190792" cy="46458"/>
              </a:xfrm>
              <a:custGeom>
                <a:avLst/>
                <a:gdLst>
                  <a:gd name="T0" fmla="*/ 0 w 2216"/>
                  <a:gd name="T1" fmla="*/ 0 h 550"/>
                  <a:gd name="T2" fmla="*/ 54884212 w 2216"/>
                  <a:gd name="T3" fmla="*/ 101852492 h 550"/>
                  <a:gd name="T4" fmla="*/ 2147483646 w 2216"/>
                  <a:gd name="T5" fmla="*/ 1017940055 h 550"/>
                  <a:gd name="T6" fmla="*/ 2147483646 w 2216"/>
                  <a:gd name="T7" fmla="*/ 865464562 h 550"/>
                  <a:gd name="T8" fmla="*/ 0 w 2216"/>
                  <a:gd name="T9" fmla="*/ 0 h 5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216"/>
                  <a:gd name="T16" fmla="*/ 0 h 550"/>
                  <a:gd name="T17" fmla="*/ 2216 w 2216"/>
                  <a:gd name="T18" fmla="*/ 550 h 5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216" h="550">
                    <a:moveTo>
                      <a:pt x="0" y="0"/>
                    </a:moveTo>
                    <a:lnTo>
                      <a:pt x="9" y="57"/>
                    </a:lnTo>
                    <a:lnTo>
                      <a:pt x="2164" y="550"/>
                    </a:lnTo>
                    <a:lnTo>
                      <a:pt x="2216" y="496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51" name="Group 1125"/>
              <p:cNvGrpSpPr/>
              <p:nvPr/>
            </p:nvGrpSpPr>
            <p:grpSpPr bwMode="auto">
              <a:xfrm>
                <a:off x="7593395" y="3625649"/>
                <a:ext cx="64747" cy="27592"/>
                <a:chOff x="1740" y="2642"/>
                <a:chExt cx="752" cy="327"/>
              </a:xfrm>
            </p:grpSpPr>
            <p:sp>
              <p:nvSpPr>
                <p:cNvPr id="258" name="Freeform 1126"/>
                <p:cNvSpPr/>
                <p:nvPr/>
              </p:nvSpPr>
              <p:spPr bwMode="auto">
                <a:xfrm>
                  <a:off x="1740" y="2642"/>
                  <a:ext cx="752" cy="327"/>
                </a:xfrm>
                <a:custGeom>
                  <a:avLst/>
                  <a:gdLst>
                    <a:gd name="T0" fmla="*/ 293 w 752"/>
                    <a:gd name="T1" fmla="*/ 0 h 327"/>
                    <a:gd name="T2" fmla="*/ 752 w 752"/>
                    <a:gd name="T3" fmla="*/ 124 h 327"/>
                    <a:gd name="T4" fmla="*/ 470 w 752"/>
                    <a:gd name="T5" fmla="*/ 327 h 327"/>
                    <a:gd name="T6" fmla="*/ 0 w 752"/>
                    <a:gd name="T7" fmla="*/ 183 h 327"/>
                    <a:gd name="T8" fmla="*/ 293 w 752"/>
                    <a:gd name="T9" fmla="*/ 0 h 327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52"/>
                    <a:gd name="T16" fmla="*/ 0 h 327"/>
                    <a:gd name="T17" fmla="*/ 752 w 752"/>
                    <a:gd name="T18" fmla="*/ 327 h 327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52" h="327">
                      <a:moveTo>
                        <a:pt x="293" y="0"/>
                      </a:moveTo>
                      <a:lnTo>
                        <a:pt x="752" y="124"/>
                      </a:lnTo>
                      <a:lnTo>
                        <a:pt x="470" y="327"/>
                      </a:lnTo>
                      <a:lnTo>
                        <a:pt x="0" y="183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9" name="Freeform 1127"/>
                <p:cNvSpPr/>
                <p:nvPr/>
              </p:nvSpPr>
              <p:spPr bwMode="auto">
                <a:xfrm>
                  <a:off x="1754" y="2649"/>
                  <a:ext cx="726" cy="311"/>
                </a:xfrm>
                <a:custGeom>
                  <a:avLst/>
                  <a:gdLst>
                    <a:gd name="T0" fmla="*/ 282 w 726"/>
                    <a:gd name="T1" fmla="*/ 0 h 311"/>
                    <a:gd name="T2" fmla="*/ 726 w 726"/>
                    <a:gd name="T3" fmla="*/ 119 h 311"/>
                    <a:gd name="T4" fmla="*/ 457 w 726"/>
                    <a:gd name="T5" fmla="*/ 311 h 311"/>
                    <a:gd name="T6" fmla="*/ 0 w 726"/>
                    <a:gd name="T7" fmla="*/ 173 h 311"/>
                    <a:gd name="T8" fmla="*/ 282 w 726"/>
                    <a:gd name="T9" fmla="*/ 0 h 311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26"/>
                    <a:gd name="T16" fmla="*/ 0 h 311"/>
                    <a:gd name="T17" fmla="*/ 726 w 726"/>
                    <a:gd name="T18" fmla="*/ 311 h 311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26" h="311">
                      <a:moveTo>
                        <a:pt x="282" y="0"/>
                      </a:moveTo>
                      <a:lnTo>
                        <a:pt x="726" y="119"/>
                      </a:lnTo>
                      <a:lnTo>
                        <a:pt x="457" y="311"/>
                      </a:lnTo>
                      <a:lnTo>
                        <a:pt x="0" y="173"/>
                      </a:lnTo>
                      <a:lnTo>
                        <a:pt x="282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4D4D4D"/>
                    </a:gs>
                    <a:gs pos="100000">
                      <a:srgbClr val="DDDDDD"/>
                    </a:gs>
                  </a:gsLst>
                  <a:lin ang="189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0" name="Freeform 1128"/>
                <p:cNvSpPr/>
                <p:nvPr/>
              </p:nvSpPr>
              <p:spPr bwMode="auto">
                <a:xfrm>
                  <a:off x="1808" y="2770"/>
                  <a:ext cx="258" cy="100"/>
                </a:xfrm>
                <a:custGeom>
                  <a:avLst/>
                  <a:gdLst>
                    <a:gd name="T0" fmla="*/ 0 w 258"/>
                    <a:gd name="T1" fmla="*/ 44 h 100"/>
                    <a:gd name="T2" fmla="*/ 75 w 258"/>
                    <a:gd name="T3" fmla="*/ 0 h 100"/>
                    <a:gd name="T4" fmla="*/ 258 w 258"/>
                    <a:gd name="T5" fmla="*/ 50 h 100"/>
                    <a:gd name="T6" fmla="*/ 183 w 258"/>
                    <a:gd name="T7" fmla="*/ 100 h 100"/>
                    <a:gd name="T8" fmla="*/ 0 w 258"/>
                    <a:gd name="T9" fmla="*/ 44 h 1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58"/>
                    <a:gd name="T16" fmla="*/ 0 h 100"/>
                    <a:gd name="T17" fmla="*/ 258 w 258"/>
                    <a:gd name="T18" fmla="*/ 100 h 10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58" h="100">
                      <a:moveTo>
                        <a:pt x="0" y="44"/>
                      </a:moveTo>
                      <a:lnTo>
                        <a:pt x="75" y="0"/>
                      </a:lnTo>
                      <a:lnTo>
                        <a:pt x="258" y="50"/>
                      </a:lnTo>
                      <a:lnTo>
                        <a:pt x="183" y="100"/>
                      </a:lnTo>
                      <a:lnTo>
                        <a:pt x="0" y="4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1" name="Freeform 1129"/>
                <p:cNvSpPr/>
                <p:nvPr/>
              </p:nvSpPr>
              <p:spPr bwMode="auto">
                <a:xfrm>
                  <a:off x="1799" y="2816"/>
                  <a:ext cx="194" cy="63"/>
                </a:xfrm>
                <a:custGeom>
                  <a:avLst/>
                  <a:gdLst>
                    <a:gd name="T0" fmla="*/ 12 w 194"/>
                    <a:gd name="T1" fmla="*/ 0 h 63"/>
                    <a:gd name="T2" fmla="*/ 194 w 194"/>
                    <a:gd name="T3" fmla="*/ 53 h 63"/>
                    <a:gd name="T4" fmla="*/ 180 w 194"/>
                    <a:gd name="T5" fmla="*/ 63 h 63"/>
                    <a:gd name="T6" fmla="*/ 0 w 194"/>
                    <a:gd name="T7" fmla="*/ 9 h 63"/>
                    <a:gd name="T8" fmla="*/ 12 w 194"/>
                    <a:gd name="T9" fmla="*/ 0 h 6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94"/>
                    <a:gd name="T16" fmla="*/ 0 h 63"/>
                    <a:gd name="T17" fmla="*/ 194 w 194"/>
                    <a:gd name="T18" fmla="*/ 63 h 6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94" h="63">
                      <a:moveTo>
                        <a:pt x="12" y="0"/>
                      </a:moveTo>
                      <a:lnTo>
                        <a:pt x="194" y="53"/>
                      </a:lnTo>
                      <a:lnTo>
                        <a:pt x="180" y="63"/>
                      </a:lnTo>
                      <a:lnTo>
                        <a:pt x="0" y="9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2" name="Freeform 1130"/>
                <p:cNvSpPr/>
                <p:nvPr/>
              </p:nvSpPr>
              <p:spPr bwMode="auto">
                <a:xfrm>
                  <a:off x="2020" y="2834"/>
                  <a:ext cx="258" cy="102"/>
                </a:xfrm>
                <a:custGeom>
                  <a:avLst/>
                  <a:gdLst>
                    <a:gd name="T0" fmla="*/ 0 w 258"/>
                    <a:gd name="T1" fmla="*/ 46 h 102"/>
                    <a:gd name="T2" fmla="*/ 71 w 258"/>
                    <a:gd name="T3" fmla="*/ 0 h 102"/>
                    <a:gd name="T4" fmla="*/ 258 w 258"/>
                    <a:gd name="T5" fmla="*/ 52 h 102"/>
                    <a:gd name="T6" fmla="*/ 183 w 258"/>
                    <a:gd name="T7" fmla="*/ 102 h 102"/>
                    <a:gd name="T8" fmla="*/ 0 w 258"/>
                    <a:gd name="T9" fmla="*/ 46 h 10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58"/>
                    <a:gd name="T16" fmla="*/ 0 h 102"/>
                    <a:gd name="T17" fmla="*/ 258 w 258"/>
                    <a:gd name="T18" fmla="*/ 102 h 10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58" h="102">
                      <a:moveTo>
                        <a:pt x="0" y="46"/>
                      </a:moveTo>
                      <a:lnTo>
                        <a:pt x="71" y="0"/>
                      </a:lnTo>
                      <a:lnTo>
                        <a:pt x="258" y="52"/>
                      </a:lnTo>
                      <a:lnTo>
                        <a:pt x="183" y="102"/>
                      </a:lnTo>
                      <a:lnTo>
                        <a:pt x="0" y="4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3" name="Freeform 1131"/>
                <p:cNvSpPr/>
                <p:nvPr/>
              </p:nvSpPr>
              <p:spPr bwMode="auto">
                <a:xfrm>
                  <a:off x="2011" y="2882"/>
                  <a:ext cx="194" cy="63"/>
                </a:xfrm>
                <a:custGeom>
                  <a:avLst/>
                  <a:gdLst>
                    <a:gd name="T0" fmla="*/ 12 w 194"/>
                    <a:gd name="T1" fmla="*/ 0 h 63"/>
                    <a:gd name="T2" fmla="*/ 194 w 194"/>
                    <a:gd name="T3" fmla="*/ 53 h 63"/>
                    <a:gd name="T4" fmla="*/ 180 w 194"/>
                    <a:gd name="T5" fmla="*/ 63 h 63"/>
                    <a:gd name="T6" fmla="*/ 0 w 194"/>
                    <a:gd name="T7" fmla="*/ 9 h 63"/>
                    <a:gd name="T8" fmla="*/ 12 w 194"/>
                    <a:gd name="T9" fmla="*/ 0 h 6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94"/>
                    <a:gd name="T16" fmla="*/ 0 h 63"/>
                    <a:gd name="T17" fmla="*/ 194 w 194"/>
                    <a:gd name="T18" fmla="*/ 63 h 6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94" h="63">
                      <a:moveTo>
                        <a:pt x="12" y="0"/>
                      </a:moveTo>
                      <a:lnTo>
                        <a:pt x="194" y="53"/>
                      </a:lnTo>
                      <a:lnTo>
                        <a:pt x="180" y="63"/>
                      </a:lnTo>
                      <a:lnTo>
                        <a:pt x="0" y="9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52" name="Freeform 1132"/>
              <p:cNvSpPr/>
              <p:nvPr/>
            </p:nvSpPr>
            <p:spPr bwMode="auto">
              <a:xfrm>
                <a:off x="7704243" y="3629776"/>
                <a:ext cx="78411" cy="60608"/>
              </a:xfrm>
              <a:custGeom>
                <a:avLst/>
                <a:gdLst>
                  <a:gd name="T0" fmla="*/ 39250883 w 990"/>
                  <a:gd name="T1" fmla="*/ 342828616 h 792"/>
                  <a:gd name="T2" fmla="*/ 354255671 w 990"/>
                  <a:gd name="T3" fmla="*/ 0 h 792"/>
                  <a:gd name="T4" fmla="*/ 354255671 w 990"/>
                  <a:gd name="T5" fmla="*/ 34504242 h 792"/>
                  <a:gd name="T6" fmla="*/ 0 w 990"/>
                  <a:gd name="T7" fmla="*/ 342828616 h 792"/>
                  <a:gd name="T8" fmla="*/ 39250883 w 990"/>
                  <a:gd name="T9" fmla="*/ 342828616 h 79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990"/>
                  <a:gd name="T16" fmla="*/ 0 h 792"/>
                  <a:gd name="T17" fmla="*/ 990 w 990"/>
                  <a:gd name="T18" fmla="*/ 792 h 79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990" h="792">
                    <a:moveTo>
                      <a:pt x="3" y="738"/>
                    </a:moveTo>
                    <a:lnTo>
                      <a:pt x="990" y="0"/>
                    </a:lnTo>
                    <a:lnTo>
                      <a:pt x="987" y="60"/>
                    </a:lnTo>
                    <a:lnTo>
                      <a:pt x="0" y="792"/>
                    </a:lnTo>
                    <a:lnTo>
                      <a:pt x="3" y="738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3" name="Freeform 1133"/>
              <p:cNvSpPr/>
              <p:nvPr/>
            </p:nvSpPr>
            <p:spPr bwMode="auto">
              <a:xfrm>
                <a:off x="7504129" y="3634611"/>
                <a:ext cx="200625" cy="55302"/>
              </a:xfrm>
              <a:custGeom>
                <a:avLst/>
                <a:gdLst>
                  <a:gd name="T0" fmla="*/ 39302216 w 2532"/>
                  <a:gd name="T1" fmla="*/ 0 h 723"/>
                  <a:gd name="T2" fmla="*/ 39302216 w 2532"/>
                  <a:gd name="T3" fmla="*/ 0 h 723"/>
                  <a:gd name="T4" fmla="*/ 867084690 w 2532"/>
                  <a:gd name="T5" fmla="*/ 307891170 h 723"/>
                  <a:gd name="T6" fmla="*/ 867084690 w 2532"/>
                  <a:gd name="T7" fmla="*/ 342351506 h 723"/>
                  <a:gd name="T8" fmla="*/ 0 w 2532"/>
                  <a:gd name="T9" fmla="*/ 34009889 h 723"/>
                  <a:gd name="T10" fmla="*/ 39302216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4" name="Freeform 1134"/>
              <p:cNvSpPr/>
              <p:nvPr/>
            </p:nvSpPr>
            <p:spPr bwMode="auto">
              <a:xfrm>
                <a:off x="7504257" y="3624470"/>
                <a:ext cx="2171" cy="11202"/>
              </a:xfrm>
              <a:custGeom>
                <a:avLst/>
                <a:gdLst>
                  <a:gd name="T0" fmla="*/ 48903362 w 26"/>
                  <a:gd name="T1" fmla="*/ 33634500 h 147"/>
                  <a:gd name="T2" fmla="*/ 48903362 w 26"/>
                  <a:gd name="T3" fmla="*/ 67263209 h 147"/>
                  <a:gd name="T4" fmla="*/ 0 w 26"/>
                  <a:gd name="T5" fmla="*/ 67263209 h 147"/>
                  <a:gd name="T6" fmla="*/ 48903362 w 26"/>
                  <a:gd name="T7" fmla="*/ 0 h 147"/>
                  <a:gd name="T8" fmla="*/ 48903362 w 26"/>
                  <a:gd name="T9" fmla="*/ 33634500 h 14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7"/>
                  <a:gd name="T17" fmla="*/ 26 w 26"/>
                  <a:gd name="T18" fmla="*/ 147 h 14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7">
                    <a:moveTo>
                      <a:pt x="26" y="10"/>
                    </a:moveTo>
                    <a:lnTo>
                      <a:pt x="23" y="147"/>
                    </a:lnTo>
                    <a:lnTo>
                      <a:pt x="0" y="144"/>
                    </a:lnTo>
                    <a:lnTo>
                      <a:pt x="3" y="0"/>
                    </a:lnTo>
                    <a:lnTo>
                      <a:pt x="26" y="1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5" name="Freeform 1135"/>
              <p:cNvSpPr/>
              <p:nvPr/>
            </p:nvSpPr>
            <p:spPr bwMode="auto">
              <a:xfrm>
                <a:off x="7504384" y="3578837"/>
                <a:ext cx="93225" cy="46340"/>
              </a:xfrm>
              <a:custGeom>
                <a:avLst/>
                <a:gdLst>
                  <a:gd name="T0" fmla="*/ 395043791 w 1176"/>
                  <a:gd name="T1" fmla="*/ 0 h 606"/>
                  <a:gd name="T2" fmla="*/ 0 w 1176"/>
                  <a:gd name="T3" fmla="*/ 273654982 h 606"/>
                  <a:gd name="T4" fmla="*/ 39357994 w 1176"/>
                  <a:gd name="T5" fmla="*/ 273654982 h 606"/>
                  <a:gd name="T6" fmla="*/ 395043791 w 1176"/>
                  <a:gd name="T7" fmla="*/ 33985420 h 606"/>
                  <a:gd name="T8" fmla="*/ 395043791 w 1176"/>
                  <a:gd name="T9" fmla="*/ 0 h 60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76"/>
                  <a:gd name="T16" fmla="*/ 0 h 606"/>
                  <a:gd name="T17" fmla="*/ 1176 w 1176"/>
                  <a:gd name="T18" fmla="*/ 606 h 60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76" h="606">
                    <a:moveTo>
                      <a:pt x="1170" y="0"/>
                    </a:moveTo>
                    <a:lnTo>
                      <a:pt x="0" y="597"/>
                    </a:lnTo>
                    <a:lnTo>
                      <a:pt x="30" y="606"/>
                    </a:lnTo>
                    <a:lnTo>
                      <a:pt x="1176" y="18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6" name="Freeform 1136"/>
              <p:cNvSpPr/>
              <p:nvPr/>
            </p:nvSpPr>
            <p:spPr bwMode="auto">
              <a:xfrm>
                <a:off x="7510642" y="3626829"/>
                <a:ext cx="190281" cy="53180"/>
              </a:xfrm>
              <a:custGeom>
                <a:avLst/>
                <a:gdLst>
                  <a:gd name="T0" fmla="*/ 31829833 w 2532"/>
                  <a:gd name="T1" fmla="*/ 0 h 723"/>
                  <a:gd name="T2" fmla="*/ 31829833 w 2532"/>
                  <a:gd name="T3" fmla="*/ 0 h 723"/>
                  <a:gd name="T4" fmla="*/ 382827787 w 2532"/>
                  <a:gd name="T5" fmla="*/ 175498781 h 723"/>
                  <a:gd name="T6" fmla="*/ 382827787 w 2532"/>
                  <a:gd name="T7" fmla="*/ 175498781 h 723"/>
                  <a:gd name="T8" fmla="*/ 0 w 2532"/>
                  <a:gd name="T9" fmla="*/ 29448186 h 723"/>
                  <a:gd name="T10" fmla="*/ 31829833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7" name="Freeform 1137"/>
              <p:cNvSpPr/>
              <p:nvPr/>
            </p:nvSpPr>
            <p:spPr bwMode="auto">
              <a:xfrm flipV="1">
                <a:off x="7700668" y="3623055"/>
                <a:ext cx="77645" cy="55066"/>
              </a:xfrm>
              <a:custGeom>
                <a:avLst/>
                <a:gdLst>
                  <a:gd name="T0" fmla="*/ 0 w 2532"/>
                  <a:gd name="T1" fmla="*/ 0 h 723"/>
                  <a:gd name="T2" fmla="*/ 0 w 2532"/>
                  <a:gd name="T3" fmla="*/ 0 h 723"/>
                  <a:gd name="T4" fmla="*/ 0 w 2532"/>
                  <a:gd name="T5" fmla="*/ 302641137 h 723"/>
                  <a:gd name="T6" fmla="*/ 0 w 2532"/>
                  <a:gd name="T7" fmla="*/ 302641137 h 723"/>
                  <a:gd name="T8" fmla="*/ 0 w 2532"/>
                  <a:gd name="T9" fmla="*/ 33575256 h 723"/>
                  <a:gd name="T10" fmla="*/ 0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35" name="Group 1139"/>
            <p:cNvGrpSpPr/>
            <p:nvPr/>
          </p:nvGrpSpPr>
          <p:grpSpPr bwMode="auto">
            <a:xfrm flipH="1">
              <a:off x="7985622" y="3537823"/>
              <a:ext cx="359261" cy="342045"/>
              <a:chOff x="2839" y="3501"/>
              <a:chExt cx="755" cy="803"/>
            </a:xfrm>
          </p:grpSpPr>
          <p:pic>
            <p:nvPicPr>
              <p:cNvPr id="239" name="Picture 1140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39" y="3501"/>
                <a:ext cx="755" cy="8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40" name="Freeform 1141"/>
              <p:cNvSpPr/>
              <p:nvPr/>
            </p:nvSpPr>
            <p:spPr bwMode="auto">
              <a:xfrm>
                <a:off x="2916" y="3578"/>
                <a:ext cx="356" cy="368"/>
              </a:xfrm>
              <a:custGeom>
                <a:avLst/>
                <a:gdLst>
                  <a:gd name="T0" fmla="*/ 0 w 356"/>
                  <a:gd name="T1" fmla="*/ 0 h 368"/>
                  <a:gd name="T2" fmla="*/ 300 w 356"/>
                  <a:gd name="T3" fmla="*/ 14 h 368"/>
                  <a:gd name="T4" fmla="*/ 356 w 356"/>
                  <a:gd name="T5" fmla="*/ 294 h 368"/>
                  <a:gd name="T6" fmla="*/ 78 w 356"/>
                  <a:gd name="T7" fmla="*/ 368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36" name="Group 235"/>
            <p:cNvGrpSpPr/>
            <p:nvPr/>
          </p:nvGrpSpPr>
          <p:grpSpPr>
            <a:xfrm>
              <a:off x="7797061" y="3296104"/>
              <a:ext cx="347997" cy="396620"/>
              <a:chOff x="7797061" y="3296104"/>
              <a:chExt cx="347997" cy="396620"/>
            </a:xfrm>
          </p:grpSpPr>
          <p:pic>
            <p:nvPicPr>
              <p:cNvPr id="237" name="Picture 571" descr="fridge2.png"/>
              <p:cNvPicPr>
                <a:picLocks noChangeAspect="1"/>
              </p:cNvPicPr>
              <p:nvPr/>
            </p:nvPicPr>
            <p:blipFill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96825" y="3355697"/>
                <a:ext cx="189578" cy="3370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38" name="Picture 1115" descr="antenna_stylized"/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97061" y="3296104"/>
                <a:ext cx="347997" cy="1675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264" name="Group 263"/>
          <p:cNvGrpSpPr/>
          <p:nvPr/>
        </p:nvGrpSpPr>
        <p:grpSpPr>
          <a:xfrm>
            <a:off x="11138687" y="2941791"/>
            <a:ext cx="518448" cy="1212242"/>
            <a:chOff x="11058573" y="3399165"/>
            <a:chExt cx="518448" cy="1212242"/>
          </a:xfrm>
        </p:grpSpPr>
        <p:grpSp>
          <p:nvGrpSpPr>
            <p:cNvPr id="265" name="Group 264"/>
            <p:cNvGrpSpPr/>
            <p:nvPr/>
          </p:nvGrpSpPr>
          <p:grpSpPr>
            <a:xfrm>
              <a:off x="11087182" y="4159591"/>
              <a:ext cx="489839" cy="451816"/>
              <a:chOff x="5103720" y="2693365"/>
              <a:chExt cx="611650" cy="414788"/>
            </a:xfrm>
          </p:grpSpPr>
          <p:cxnSp>
            <p:nvCxnSpPr>
              <p:cNvPr id="272" name="Straight Connector 271"/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3" name="Group 272"/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274" name="Picture 273" descr="server_rack.png"/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275" name="Picture 274" descr="server_rack.png"/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276" name="Picture 275" descr="server_rack.png"/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266" name="Group 265"/>
            <p:cNvGrpSpPr/>
            <p:nvPr/>
          </p:nvGrpSpPr>
          <p:grpSpPr>
            <a:xfrm>
              <a:off x="11058573" y="3399165"/>
              <a:ext cx="423724" cy="405973"/>
              <a:chOff x="5103720" y="2693365"/>
              <a:chExt cx="611650" cy="414788"/>
            </a:xfrm>
          </p:grpSpPr>
          <p:cxnSp>
            <p:nvCxnSpPr>
              <p:cNvPr id="267" name="Straight Connector 266"/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68" name="Group 267"/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269" name="Picture 268" descr="server_rack.png"/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270" name="Picture 269" descr="server_rack.png"/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271" name="Picture 270" descr="server_rack.png"/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277" name="Group 590"/>
          <p:cNvGrpSpPr/>
          <p:nvPr/>
        </p:nvGrpSpPr>
        <p:grpSpPr bwMode="auto">
          <a:xfrm flipH="1">
            <a:off x="8054595" y="4413467"/>
            <a:ext cx="345630" cy="320302"/>
            <a:chOff x="2839" y="3501"/>
            <a:chExt cx="755" cy="803"/>
          </a:xfrm>
        </p:grpSpPr>
        <p:pic>
          <p:nvPicPr>
            <p:cNvPr id="278" name="Picture 591" descr="desktop_computer_stylized_medium"/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9" name="Freeform 592"/>
            <p:cNvSpPr/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80" name="Group 1064"/>
          <p:cNvGrpSpPr/>
          <p:nvPr/>
        </p:nvGrpSpPr>
        <p:grpSpPr bwMode="auto">
          <a:xfrm>
            <a:off x="9275421" y="5366115"/>
            <a:ext cx="310186" cy="307808"/>
            <a:chOff x="877" y="1008"/>
            <a:chExt cx="2747" cy="2591"/>
          </a:xfrm>
        </p:grpSpPr>
        <p:pic>
          <p:nvPicPr>
            <p:cNvPr id="281" name="Picture 1065" descr="antenna_stylized"/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2" name="Picture 1066" descr="laptop_keyboard"/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83" name="Freeform 1067"/>
            <p:cNvSpPr/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284" name="Picture 1068" descr="screen"/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85" name="Freeform 1069"/>
            <p:cNvSpPr/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6" name="Freeform 1070"/>
            <p:cNvSpPr/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7" name="Freeform 1071"/>
            <p:cNvSpPr/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8" name="Freeform 1072"/>
            <p:cNvSpPr/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9" name="Freeform 1073"/>
            <p:cNvSpPr/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0" name="Freeform 1074"/>
            <p:cNvSpPr/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91" name="Group 1075"/>
            <p:cNvGrpSpPr/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298" name="Freeform 1076"/>
              <p:cNvSpPr/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9" name="Freeform 1077"/>
              <p:cNvSpPr/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0" name="Freeform 1078"/>
              <p:cNvSpPr/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1" name="Freeform 1079"/>
              <p:cNvSpPr/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2" name="Freeform 1080"/>
              <p:cNvSpPr/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3" name="Freeform 1081"/>
              <p:cNvSpPr/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92" name="Freeform 1082"/>
            <p:cNvSpPr/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3" name="Freeform 1083"/>
            <p:cNvSpPr/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4" name="Freeform 1084"/>
            <p:cNvSpPr/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5" name="Freeform 1085"/>
            <p:cNvSpPr/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6" name="Freeform 1086"/>
            <p:cNvSpPr/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7" name="Freeform 1087"/>
            <p:cNvSpPr/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04" name="Group 590"/>
          <p:cNvGrpSpPr/>
          <p:nvPr/>
        </p:nvGrpSpPr>
        <p:grpSpPr bwMode="auto">
          <a:xfrm flipH="1">
            <a:off x="8227649" y="5017963"/>
            <a:ext cx="345630" cy="320302"/>
            <a:chOff x="2839" y="3501"/>
            <a:chExt cx="755" cy="803"/>
          </a:xfrm>
        </p:grpSpPr>
        <p:pic>
          <p:nvPicPr>
            <p:cNvPr id="305" name="Picture 591" descr="desktop_computer_stylized_medium"/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6" name="Freeform 592"/>
            <p:cNvSpPr/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07" name="Group 590"/>
          <p:cNvGrpSpPr/>
          <p:nvPr/>
        </p:nvGrpSpPr>
        <p:grpSpPr bwMode="auto">
          <a:xfrm flipH="1">
            <a:off x="8625874" y="5039436"/>
            <a:ext cx="345630" cy="320302"/>
            <a:chOff x="2839" y="3501"/>
            <a:chExt cx="755" cy="803"/>
          </a:xfrm>
        </p:grpSpPr>
        <p:pic>
          <p:nvPicPr>
            <p:cNvPr id="308" name="Picture 591" descr="desktop_computer_stylized_medium"/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9" name="Freeform 592"/>
            <p:cNvSpPr/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10" name="Group 1064"/>
          <p:cNvGrpSpPr/>
          <p:nvPr/>
        </p:nvGrpSpPr>
        <p:grpSpPr bwMode="auto">
          <a:xfrm>
            <a:off x="9608486" y="5308444"/>
            <a:ext cx="319264" cy="253379"/>
            <a:chOff x="877" y="1008"/>
            <a:chExt cx="2747" cy="2591"/>
          </a:xfrm>
        </p:grpSpPr>
        <p:pic>
          <p:nvPicPr>
            <p:cNvPr id="311" name="Picture 1065" descr="antenna_stylized"/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12" name="Picture 1066" descr="laptop_keyboard"/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13" name="Freeform 1067"/>
            <p:cNvSpPr/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314" name="Picture 1068" descr="screen"/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15" name="Freeform 1069"/>
            <p:cNvSpPr/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6" name="Freeform 1070"/>
            <p:cNvSpPr/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7" name="Freeform 1071"/>
            <p:cNvSpPr/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8" name="Freeform 1072"/>
            <p:cNvSpPr/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9" name="Freeform 1073"/>
            <p:cNvSpPr/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0" name="Freeform 1074"/>
            <p:cNvSpPr/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21" name="Group 1075"/>
            <p:cNvGrpSpPr/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328" name="Freeform 1076"/>
              <p:cNvSpPr/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9" name="Freeform 1077"/>
              <p:cNvSpPr/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0" name="Freeform 1078"/>
              <p:cNvSpPr/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1" name="Freeform 1079"/>
              <p:cNvSpPr/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2" name="Freeform 1080"/>
              <p:cNvSpPr/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3" name="Freeform 1081"/>
              <p:cNvSpPr/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22" name="Freeform 1082"/>
            <p:cNvSpPr/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3" name="Freeform 1083"/>
            <p:cNvSpPr/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4" name="Freeform 1084"/>
            <p:cNvSpPr/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5" name="Freeform 1085"/>
            <p:cNvSpPr/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6" name="Freeform 1086"/>
            <p:cNvSpPr/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7" name="Freeform 1087"/>
            <p:cNvSpPr/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34" name="Freeform 984"/>
          <p:cNvSpPr/>
          <p:nvPr/>
        </p:nvSpPr>
        <p:spPr bwMode="auto">
          <a:xfrm>
            <a:off x="10227333" y="5150277"/>
            <a:ext cx="34049" cy="332924"/>
          </a:xfrm>
          <a:custGeom>
            <a:avLst/>
            <a:gdLst>
              <a:gd name="T0" fmla="*/ 3 w 354"/>
              <a:gd name="T1" fmla="*/ 0 h 2742"/>
              <a:gd name="T2" fmla="*/ 15 w 354"/>
              <a:gd name="T3" fmla="*/ 27 h 2742"/>
              <a:gd name="T4" fmla="*/ 15 w 354"/>
              <a:gd name="T5" fmla="*/ 205 h 2742"/>
              <a:gd name="T6" fmla="*/ 0 w 354"/>
              <a:gd name="T7" fmla="*/ 215 h 2742"/>
              <a:gd name="T8" fmla="*/ 3 w 354"/>
              <a:gd name="T9" fmla="*/ 0 h 274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54"/>
              <a:gd name="T16" fmla="*/ 0 h 2742"/>
              <a:gd name="T17" fmla="*/ 354 w 354"/>
              <a:gd name="T18" fmla="*/ 2742 h 274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54" h="2742">
                <a:moveTo>
                  <a:pt x="63" y="0"/>
                </a:moveTo>
                <a:lnTo>
                  <a:pt x="354" y="339"/>
                </a:lnTo>
                <a:lnTo>
                  <a:pt x="346" y="2624"/>
                </a:lnTo>
                <a:lnTo>
                  <a:pt x="0" y="2742"/>
                </a:lnTo>
                <a:lnTo>
                  <a:pt x="63" y="0"/>
                </a:lnTo>
                <a:close/>
              </a:path>
            </a:pathLst>
          </a:custGeom>
          <a:gradFill rotWithShape="1">
            <a:gsLst>
              <a:gs pos="0">
                <a:srgbClr val="DDDDDD"/>
              </a:gs>
              <a:gs pos="100000">
                <a:srgbClr val="333333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5" name="Freeform 986"/>
          <p:cNvSpPr/>
          <p:nvPr/>
        </p:nvSpPr>
        <p:spPr bwMode="auto">
          <a:xfrm>
            <a:off x="10233710" y="5170229"/>
            <a:ext cx="20333" cy="308020"/>
          </a:xfrm>
          <a:custGeom>
            <a:avLst/>
            <a:gdLst>
              <a:gd name="T0" fmla="*/ 2 w 211"/>
              <a:gd name="T1" fmla="*/ 0 h 2537"/>
              <a:gd name="T2" fmla="*/ 9 w 211"/>
              <a:gd name="T3" fmla="*/ 18 h 2537"/>
              <a:gd name="T4" fmla="*/ 2 w 211"/>
              <a:gd name="T5" fmla="*/ 196 h 2537"/>
              <a:gd name="T6" fmla="*/ 2 w 211"/>
              <a:gd name="T7" fmla="*/ 0 h 2537"/>
              <a:gd name="T8" fmla="*/ 0 60000 65536"/>
              <a:gd name="T9" fmla="*/ 0 60000 65536"/>
              <a:gd name="T10" fmla="*/ 0 60000 65536"/>
              <a:gd name="T11" fmla="*/ 0 60000 65536"/>
              <a:gd name="T12" fmla="*/ 0 w 211"/>
              <a:gd name="T13" fmla="*/ 0 h 2537"/>
              <a:gd name="T14" fmla="*/ 211 w 211"/>
              <a:gd name="T15" fmla="*/ 2537 h 25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1" h="2537">
                <a:moveTo>
                  <a:pt x="7" y="0"/>
                </a:moveTo>
                <a:cubicBezTo>
                  <a:pt x="7" y="0"/>
                  <a:pt x="57" y="28"/>
                  <a:pt x="211" y="218"/>
                </a:cubicBezTo>
                <a:cubicBezTo>
                  <a:pt x="0" y="1229"/>
                  <a:pt x="41" y="2537"/>
                  <a:pt x="7" y="2501"/>
                </a:cubicBezTo>
                <a:lnTo>
                  <a:pt x="7" y="0"/>
                </a:lnTo>
                <a:close/>
              </a:path>
            </a:pathLst>
          </a:custGeom>
          <a:gradFill rotWithShape="1">
            <a:gsLst>
              <a:gs pos="0">
                <a:srgbClr val="808080"/>
              </a:gs>
              <a:gs pos="100000">
                <a:srgbClr val="F8F8F8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6" name="Freeform 987"/>
          <p:cNvSpPr/>
          <p:nvPr/>
        </p:nvSpPr>
        <p:spPr bwMode="auto">
          <a:xfrm>
            <a:off x="10229258" y="5326059"/>
            <a:ext cx="31643" cy="27525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1 h 226"/>
              <a:gd name="T4" fmla="*/ 14 w 328"/>
              <a:gd name="T5" fmla="*/ 19 h 226"/>
              <a:gd name="T6" fmla="*/ 0 w 328"/>
              <a:gd name="T7" fmla="*/ 8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7" name="Rectangle 988"/>
          <p:cNvSpPr>
            <a:spLocks noChangeArrowheads="1"/>
          </p:cNvSpPr>
          <p:nvPr/>
        </p:nvSpPr>
        <p:spPr bwMode="auto">
          <a:xfrm>
            <a:off x="10100039" y="5187705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338" name="Group 989"/>
          <p:cNvGrpSpPr/>
          <p:nvPr/>
        </p:nvGrpSpPr>
        <p:grpSpPr bwMode="auto">
          <a:xfrm>
            <a:off x="10164889" y="5184501"/>
            <a:ext cx="69903" cy="21117"/>
            <a:chOff x="614" y="2568"/>
            <a:chExt cx="725" cy="139"/>
          </a:xfrm>
        </p:grpSpPr>
        <p:sp>
          <p:nvSpPr>
            <p:cNvPr id="339" name="AutoShape 990"/>
            <p:cNvSpPr>
              <a:spLocks noChangeArrowheads="1"/>
            </p:cNvSpPr>
            <p:nvPr/>
          </p:nvSpPr>
          <p:spPr bwMode="auto">
            <a:xfrm>
              <a:off x="613" y="2566"/>
              <a:ext cx="721" cy="14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40" name="AutoShape 991"/>
            <p:cNvSpPr>
              <a:spLocks noChangeArrowheads="1"/>
            </p:cNvSpPr>
            <p:nvPr/>
          </p:nvSpPr>
          <p:spPr bwMode="auto">
            <a:xfrm>
              <a:off x="625" y="2581"/>
              <a:ext cx="696" cy="114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341" name="Rectangle 992"/>
          <p:cNvSpPr>
            <a:spLocks noChangeArrowheads="1"/>
          </p:cNvSpPr>
          <p:nvPr/>
        </p:nvSpPr>
        <p:spPr bwMode="auto">
          <a:xfrm>
            <a:off x="10101242" y="5236056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342" name="Group 993"/>
          <p:cNvGrpSpPr/>
          <p:nvPr/>
        </p:nvGrpSpPr>
        <p:grpSpPr bwMode="auto">
          <a:xfrm>
            <a:off x="10164649" y="5231978"/>
            <a:ext cx="69903" cy="19515"/>
            <a:chOff x="614" y="2568"/>
            <a:chExt cx="725" cy="139"/>
          </a:xfrm>
        </p:grpSpPr>
        <p:sp>
          <p:nvSpPr>
            <p:cNvPr id="343" name="AutoShape 994"/>
            <p:cNvSpPr>
              <a:spLocks noChangeArrowheads="1"/>
            </p:cNvSpPr>
            <p:nvPr/>
          </p:nvSpPr>
          <p:spPr bwMode="auto">
            <a:xfrm>
              <a:off x="615" y="2564"/>
              <a:ext cx="721" cy="139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44" name="AutoShape 995"/>
            <p:cNvSpPr>
              <a:spLocks noChangeArrowheads="1"/>
            </p:cNvSpPr>
            <p:nvPr/>
          </p:nvSpPr>
          <p:spPr bwMode="auto">
            <a:xfrm>
              <a:off x="628" y="2581"/>
              <a:ext cx="696" cy="107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345" name="Rectangle 996"/>
          <p:cNvSpPr>
            <a:spLocks noChangeArrowheads="1"/>
          </p:cNvSpPr>
          <p:nvPr/>
        </p:nvSpPr>
        <p:spPr bwMode="auto">
          <a:xfrm>
            <a:off x="10101242" y="5284407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346" name="Rectangle 997"/>
          <p:cNvSpPr>
            <a:spLocks noChangeArrowheads="1"/>
          </p:cNvSpPr>
          <p:nvPr/>
        </p:nvSpPr>
        <p:spPr bwMode="auto">
          <a:xfrm>
            <a:off x="10102445" y="5328244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347" name="Group 998"/>
          <p:cNvGrpSpPr/>
          <p:nvPr/>
        </p:nvGrpSpPr>
        <p:grpSpPr bwMode="auto">
          <a:xfrm>
            <a:off x="10163205" y="5324166"/>
            <a:ext cx="70024" cy="21991"/>
            <a:chOff x="614" y="2568"/>
            <a:chExt cx="725" cy="139"/>
          </a:xfrm>
        </p:grpSpPr>
        <p:sp>
          <p:nvSpPr>
            <p:cNvPr id="348" name="AutoShape 999"/>
            <p:cNvSpPr>
              <a:spLocks noChangeArrowheads="1"/>
            </p:cNvSpPr>
            <p:nvPr/>
          </p:nvSpPr>
          <p:spPr bwMode="auto">
            <a:xfrm>
              <a:off x="618" y="2586"/>
              <a:ext cx="720" cy="12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49" name="AutoShape 1000"/>
            <p:cNvSpPr>
              <a:spLocks noChangeArrowheads="1"/>
            </p:cNvSpPr>
            <p:nvPr/>
          </p:nvSpPr>
          <p:spPr bwMode="auto">
            <a:xfrm>
              <a:off x="630" y="2586"/>
              <a:ext cx="695" cy="10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350" name="Freeform 1001"/>
          <p:cNvSpPr/>
          <p:nvPr/>
        </p:nvSpPr>
        <p:spPr bwMode="auto">
          <a:xfrm>
            <a:off x="10229740" y="5284407"/>
            <a:ext cx="31643" cy="27380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0 h 226"/>
              <a:gd name="T4" fmla="*/ 14 w 328"/>
              <a:gd name="T5" fmla="*/ 17 h 226"/>
              <a:gd name="T6" fmla="*/ 0 w 328"/>
              <a:gd name="T7" fmla="*/ 7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51" name="Group 1002"/>
          <p:cNvGrpSpPr/>
          <p:nvPr/>
        </p:nvGrpSpPr>
        <p:grpSpPr bwMode="auto">
          <a:xfrm>
            <a:off x="10163686" y="5280475"/>
            <a:ext cx="70024" cy="20243"/>
            <a:chOff x="614" y="2568"/>
            <a:chExt cx="725" cy="139"/>
          </a:xfrm>
        </p:grpSpPr>
        <p:sp>
          <p:nvSpPr>
            <p:cNvPr id="352" name="AutoShape 1003"/>
            <p:cNvSpPr>
              <a:spLocks noChangeArrowheads="1"/>
            </p:cNvSpPr>
            <p:nvPr/>
          </p:nvSpPr>
          <p:spPr bwMode="auto">
            <a:xfrm>
              <a:off x="613" y="2571"/>
              <a:ext cx="732" cy="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53" name="AutoShape 1004"/>
            <p:cNvSpPr>
              <a:spLocks noChangeArrowheads="1"/>
            </p:cNvSpPr>
            <p:nvPr/>
          </p:nvSpPr>
          <p:spPr bwMode="auto">
            <a:xfrm>
              <a:off x="625" y="2587"/>
              <a:ext cx="720" cy="10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354" name="Rectangle 1005"/>
          <p:cNvSpPr>
            <a:spLocks noChangeArrowheads="1"/>
          </p:cNvSpPr>
          <p:nvPr/>
        </p:nvSpPr>
        <p:spPr bwMode="auto">
          <a:xfrm>
            <a:off x="10224686" y="5149694"/>
            <a:ext cx="8422" cy="332778"/>
          </a:xfrm>
          <a:prstGeom prst="rect">
            <a:avLst/>
          </a:prstGeom>
          <a:gradFill rotWithShape="1">
            <a:gsLst>
              <a:gs pos="0">
                <a:srgbClr val="333333"/>
              </a:gs>
              <a:gs pos="50000">
                <a:srgbClr val="DDDDDD"/>
              </a:gs>
              <a:gs pos="100000">
                <a:srgbClr val="333333"/>
              </a:gs>
            </a:gsLst>
            <a:lin ang="0" scaled="1"/>
          </a:gra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355" name="Freeform 1006"/>
          <p:cNvSpPr/>
          <p:nvPr/>
        </p:nvSpPr>
        <p:spPr bwMode="auto">
          <a:xfrm>
            <a:off x="10232627" y="5233872"/>
            <a:ext cx="28515" cy="31020"/>
          </a:xfrm>
          <a:custGeom>
            <a:avLst/>
            <a:gdLst>
              <a:gd name="T0" fmla="*/ 2 w 296"/>
              <a:gd name="T1" fmla="*/ 0 h 256"/>
              <a:gd name="T2" fmla="*/ 14 w 296"/>
              <a:gd name="T3" fmla="*/ 10 h 256"/>
              <a:gd name="T4" fmla="*/ 14 w 296"/>
              <a:gd name="T5" fmla="*/ 19 h 256"/>
              <a:gd name="T6" fmla="*/ 0 w 296"/>
              <a:gd name="T7" fmla="*/ 7 h 256"/>
              <a:gd name="T8" fmla="*/ 2 w 296"/>
              <a:gd name="T9" fmla="*/ 0 h 25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96"/>
              <a:gd name="T16" fmla="*/ 0 h 256"/>
              <a:gd name="T17" fmla="*/ 296 w 296"/>
              <a:gd name="T18" fmla="*/ 256 h 25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96" h="256">
                <a:moveTo>
                  <a:pt x="4" y="0"/>
                </a:moveTo>
                <a:cubicBezTo>
                  <a:pt x="55" y="10"/>
                  <a:pt x="144" y="68"/>
                  <a:pt x="292" y="144"/>
                </a:cubicBezTo>
                <a:cubicBezTo>
                  <a:pt x="290" y="178"/>
                  <a:pt x="296" y="188"/>
                  <a:pt x="296" y="256"/>
                </a:cubicBezTo>
                <a:cubicBezTo>
                  <a:pt x="296" y="256"/>
                  <a:pt x="160" y="176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6" name="Freeform 1007"/>
          <p:cNvSpPr/>
          <p:nvPr/>
        </p:nvSpPr>
        <p:spPr bwMode="auto">
          <a:xfrm>
            <a:off x="10232988" y="5186249"/>
            <a:ext cx="29357" cy="34953"/>
          </a:xfrm>
          <a:custGeom>
            <a:avLst/>
            <a:gdLst>
              <a:gd name="T0" fmla="*/ 0 w 304"/>
              <a:gd name="T1" fmla="*/ 0 h 288"/>
              <a:gd name="T2" fmla="*/ 14 w 304"/>
              <a:gd name="T3" fmla="*/ 13 h 288"/>
              <a:gd name="T4" fmla="*/ 13 w 304"/>
              <a:gd name="T5" fmla="*/ 23 h 288"/>
              <a:gd name="T6" fmla="*/ 2 w 304"/>
              <a:gd name="T7" fmla="*/ 10 h 288"/>
              <a:gd name="T8" fmla="*/ 0 w 304"/>
              <a:gd name="T9" fmla="*/ 0 h 28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4"/>
              <a:gd name="T16" fmla="*/ 0 h 288"/>
              <a:gd name="T17" fmla="*/ 304 w 304"/>
              <a:gd name="T18" fmla="*/ 288 h 28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4" h="288">
                <a:moveTo>
                  <a:pt x="0" y="0"/>
                </a:moveTo>
                <a:cubicBezTo>
                  <a:pt x="51" y="10"/>
                  <a:pt x="148" y="76"/>
                  <a:pt x="304" y="164"/>
                </a:cubicBezTo>
                <a:cubicBezTo>
                  <a:pt x="302" y="198"/>
                  <a:pt x="284" y="220"/>
                  <a:pt x="284" y="288"/>
                </a:cubicBezTo>
                <a:cubicBezTo>
                  <a:pt x="284" y="288"/>
                  <a:pt x="163" y="179"/>
                  <a:pt x="8" y="124"/>
                </a:cubicBezTo>
                <a:cubicBezTo>
                  <a:pt x="8" y="72"/>
                  <a:pt x="0" y="17"/>
                  <a:pt x="0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7" name="Oval 1008"/>
          <p:cNvSpPr>
            <a:spLocks noChangeArrowheads="1"/>
          </p:cNvSpPr>
          <p:nvPr/>
        </p:nvSpPr>
        <p:spPr bwMode="auto">
          <a:xfrm>
            <a:off x="10257051" y="5467472"/>
            <a:ext cx="6016" cy="13835"/>
          </a:xfrm>
          <a:prstGeom prst="ellipse">
            <a:avLst/>
          </a:pr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358" name="Freeform 1009"/>
          <p:cNvSpPr/>
          <p:nvPr/>
        </p:nvSpPr>
        <p:spPr bwMode="auto">
          <a:xfrm>
            <a:off x="10231424" y="5467909"/>
            <a:ext cx="29477" cy="29127"/>
          </a:xfrm>
          <a:custGeom>
            <a:avLst/>
            <a:gdLst>
              <a:gd name="T0" fmla="*/ 0 w 306"/>
              <a:gd name="T1" fmla="*/ 9 h 240"/>
              <a:gd name="T2" fmla="*/ 2 w 306"/>
              <a:gd name="T3" fmla="*/ 19 h 240"/>
              <a:gd name="T4" fmla="*/ 14 w 306"/>
              <a:gd name="T5" fmla="*/ 9 h 240"/>
              <a:gd name="T6" fmla="*/ 14 w 306"/>
              <a:gd name="T7" fmla="*/ 0 h 240"/>
              <a:gd name="T8" fmla="*/ 0 w 306"/>
              <a:gd name="T9" fmla="*/ 9 h 2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6"/>
              <a:gd name="T16" fmla="*/ 0 h 240"/>
              <a:gd name="T17" fmla="*/ 306 w 306"/>
              <a:gd name="T18" fmla="*/ 240 h 24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6" h="240">
                <a:moveTo>
                  <a:pt x="0" y="106"/>
                </a:moveTo>
                <a:lnTo>
                  <a:pt x="2" y="240"/>
                </a:lnTo>
                <a:lnTo>
                  <a:pt x="306" y="110"/>
                </a:lnTo>
                <a:lnTo>
                  <a:pt x="300" y="0"/>
                </a:lnTo>
                <a:lnTo>
                  <a:pt x="0" y="106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9" name="AutoShape 1010"/>
          <p:cNvSpPr>
            <a:spLocks noChangeArrowheads="1"/>
          </p:cNvSpPr>
          <p:nvPr/>
        </p:nvSpPr>
        <p:spPr bwMode="auto">
          <a:xfrm>
            <a:off x="10091617" y="5476793"/>
            <a:ext cx="143898" cy="21845"/>
          </a:xfrm>
          <a:prstGeom prst="roundRect">
            <a:avLst>
              <a:gd name="adj" fmla="val 50000"/>
            </a:avLst>
          </a:prstGeom>
          <a:solidFill>
            <a:srgbClr val="DDDDDD"/>
          </a:solidFill>
          <a:ln w="9525">
            <a:solidFill>
              <a:schemeClr val="tx1"/>
            </a:solidFill>
            <a:rou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360" name="AutoShape 1011"/>
          <p:cNvSpPr>
            <a:spLocks noChangeArrowheads="1"/>
          </p:cNvSpPr>
          <p:nvPr/>
        </p:nvSpPr>
        <p:spPr bwMode="auto">
          <a:xfrm>
            <a:off x="10100039" y="5482472"/>
            <a:ext cx="128257" cy="11505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tx2"/>
              </a:gs>
              <a:gs pos="100000">
                <a:schemeClr val="bg2"/>
              </a:gs>
            </a:gsLst>
            <a:lin ang="0" scaled="1"/>
          </a:gradFill>
          <a:ln w="9525">
            <a:solidFill>
              <a:schemeClr val="tx1"/>
            </a:solidFill>
            <a:rou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361" name="Oval 1012"/>
          <p:cNvSpPr>
            <a:spLocks noChangeArrowheads="1"/>
          </p:cNvSpPr>
          <p:nvPr/>
        </p:nvSpPr>
        <p:spPr bwMode="auto">
          <a:xfrm>
            <a:off x="10111950" y="5434121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362" name="Oval 1013"/>
          <p:cNvSpPr>
            <a:spLocks noChangeArrowheads="1"/>
          </p:cNvSpPr>
          <p:nvPr/>
        </p:nvSpPr>
        <p:spPr bwMode="auto">
          <a:xfrm>
            <a:off x="10133607" y="5434121"/>
            <a:ext cx="19130" cy="20680"/>
          </a:xfrm>
          <a:prstGeom prst="ellipse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363" name="Oval 1014"/>
          <p:cNvSpPr>
            <a:spLocks noChangeArrowheads="1"/>
          </p:cNvSpPr>
          <p:nvPr/>
        </p:nvSpPr>
        <p:spPr bwMode="auto">
          <a:xfrm>
            <a:off x="10153941" y="5434121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364" name="Rectangle 1015"/>
          <p:cNvSpPr>
            <a:spLocks noChangeArrowheads="1"/>
          </p:cNvSpPr>
          <p:nvPr/>
        </p:nvSpPr>
        <p:spPr bwMode="auto">
          <a:xfrm>
            <a:off x="10203150" y="5354750"/>
            <a:ext cx="9625" cy="110538"/>
          </a:xfrm>
          <a:prstGeom prst="rect">
            <a:avLst/>
          </a:prstGeom>
          <a:solidFill>
            <a:srgbClr val="292929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365" name="Group 590"/>
          <p:cNvGrpSpPr/>
          <p:nvPr/>
        </p:nvGrpSpPr>
        <p:grpSpPr bwMode="auto">
          <a:xfrm flipH="1">
            <a:off x="7847721" y="4794366"/>
            <a:ext cx="345630" cy="320302"/>
            <a:chOff x="2839" y="3501"/>
            <a:chExt cx="755" cy="803"/>
          </a:xfrm>
        </p:grpSpPr>
        <p:pic>
          <p:nvPicPr>
            <p:cNvPr id="366" name="Picture 591" descr="desktop_computer_stylized_medium"/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67" name="Freeform 592"/>
            <p:cNvSpPr/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68" name="Group 652"/>
          <p:cNvGrpSpPr/>
          <p:nvPr/>
        </p:nvGrpSpPr>
        <p:grpSpPr bwMode="auto">
          <a:xfrm>
            <a:off x="7823964" y="1373031"/>
            <a:ext cx="415925" cy="385763"/>
            <a:chOff x="2751" y="1851"/>
            <a:chExt cx="462" cy="478"/>
          </a:xfrm>
        </p:grpSpPr>
        <p:pic>
          <p:nvPicPr>
            <p:cNvPr id="369" name="Picture 653" descr="iphone_stylized_small"/>
            <p:cNvPicPr>
              <a:picLocks noChangeAspect="1" noChangeArrowheads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28" y="1922"/>
              <a:ext cx="152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70" name="Picture 654" descr="antenna_radiation_stylized"/>
            <p:cNvPicPr>
              <a:picLocks noChangeAspect="1" noChangeArrowheads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51" y="1851"/>
              <a:ext cx="462" cy="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371" name="Group 950"/>
          <p:cNvGrpSpPr/>
          <p:nvPr/>
        </p:nvGrpSpPr>
        <p:grpSpPr bwMode="auto">
          <a:xfrm>
            <a:off x="10327730" y="4787257"/>
            <a:ext cx="177192" cy="330833"/>
            <a:chOff x="4140" y="429"/>
            <a:chExt cx="1425" cy="2396"/>
          </a:xfrm>
        </p:grpSpPr>
        <p:sp>
          <p:nvSpPr>
            <p:cNvPr id="372" name="Freeform 951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3" name="Rectangle 952"/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74" name="Freeform 953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5" name="Freeform 954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6" name="Rectangle 955"/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377" name="Group 956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02" name="AutoShape 957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403" name="AutoShape 958"/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78" name="Rectangle 959"/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379" name="Group 960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00" name="AutoShape 961"/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401" name="AutoShape 962"/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80" name="Rectangle 963"/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81" name="Rectangle 964"/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382" name="Group 965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98" name="AutoShape 966"/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99" name="AutoShape 967"/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83" name="Freeform 968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84" name="Group 969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96" name="AutoShape 970"/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97" name="AutoShape 971"/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85" name="Rectangle 972"/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86" name="Freeform 973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7" name="Freeform 974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8" name="Oval 975"/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89" name="Freeform 976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0" name="AutoShape 977"/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91" name="AutoShape 978"/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92" name="Oval 979"/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93" name="Oval 980"/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94" name="Oval 981"/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95" name="Rectangle 982"/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grpSp>
        <p:nvGrpSpPr>
          <p:cNvPr id="404" name="Group 403"/>
          <p:cNvGrpSpPr/>
          <p:nvPr/>
        </p:nvGrpSpPr>
        <p:grpSpPr>
          <a:xfrm>
            <a:off x="6645453" y="2199599"/>
            <a:ext cx="1038308" cy="956788"/>
            <a:chOff x="6571713" y="2686293"/>
            <a:chExt cx="1038308" cy="956788"/>
          </a:xfrm>
        </p:grpSpPr>
        <p:sp>
          <p:nvSpPr>
            <p:cNvPr id="405" name="Freeform 917"/>
            <p:cNvSpPr/>
            <p:nvPr/>
          </p:nvSpPr>
          <p:spPr bwMode="auto">
            <a:xfrm flipH="1">
              <a:off x="7291095" y="2700162"/>
              <a:ext cx="318926" cy="942919"/>
            </a:xfrm>
            <a:custGeom>
              <a:avLst/>
              <a:gdLst>
                <a:gd name="T0" fmla="*/ 0 w 192"/>
                <a:gd name="T1" fmla="*/ 594 h 594"/>
                <a:gd name="T2" fmla="*/ 192 w 192"/>
                <a:gd name="T3" fmla="*/ 0 h 594"/>
                <a:gd name="T4" fmla="*/ 192 w 192"/>
                <a:gd name="T5" fmla="*/ 515 h 594"/>
                <a:gd name="T6" fmla="*/ 0 w 192"/>
                <a:gd name="T7" fmla="*/ 594 h 59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92"/>
                <a:gd name="T13" fmla="*/ 0 h 594"/>
                <a:gd name="T14" fmla="*/ 192 w 192"/>
                <a:gd name="T15" fmla="*/ 594 h 594"/>
                <a:gd name="connsiteX0" fmla="*/ 0 w 10140"/>
                <a:gd name="connsiteY0" fmla="*/ 9728 h 9728"/>
                <a:gd name="connsiteX1" fmla="*/ 10140 w 10140"/>
                <a:gd name="connsiteY1" fmla="*/ 0 h 9728"/>
                <a:gd name="connsiteX2" fmla="*/ 10140 w 10140"/>
                <a:gd name="connsiteY2" fmla="*/ 8670 h 9728"/>
                <a:gd name="connsiteX3" fmla="*/ 0 w 10140"/>
                <a:gd name="connsiteY3" fmla="*/ 9728 h 9728"/>
                <a:gd name="connsiteX0-1" fmla="*/ 319 w 10319"/>
                <a:gd name="connsiteY0-2" fmla="*/ 10000 h 10000"/>
                <a:gd name="connsiteX1-3" fmla="*/ 0 w 10319"/>
                <a:gd name="connsiteY1-4" fmla="*/ 9878 h 10000"/>
                <a:gd name="connsiteX2-5" fmla="*/ 10319 w 10319"/>
                <a:gd name="connsiteY2-6" fmla="*/ 0 h 10000"/>
                <a:gd name="connsiteX3-7" fmla="*/ 10319 w 10319"/>
                <a:gd name="connsiteY3-8" fmla="*/ 8912 h 10000"/>
                <a:gd name="connsiteX4" fmla="*/ 319 w 10319"/>
                <a:gd name="connsiteY4" fmla="*/ 10000 h 10000"/>
                <a:gd name="connsiteX0-9" fmla="*/ 2669 w 10319"/>
                <a:gd name="connsiteY0-10" fmla="*/ 10279 h 10279"/>
                <a:gd name="connsiteX1-11" fmla="*/ 0 w 10319"/>
                <a:gd name="connsiteY1-12" fmla="*/ 9878 h 10279"/>
                <a:gd name="connsiteX2-13" fmla="*/ 10319 w 10319"/>
                <a:gd name="connsiteY2-14" fmla="*/ 0 h 10279"/>
                <a:gd name="connsiteX3-15" fmla="*/ 10319 w 10319"/>
                <a:gd name="connsiteY3-16" fmla="*/ 8912 h 10279"/>
                <a:gd name="connsiteX4-17" fmla="*/ 2669 w 10319"/>
                <a:gd name="connsiteY4-18" fmla="*/ 10279 h 1027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17" y="connsiteY4-18"/>
                </a:cxn>
              </a:cxnLst>
              <a:rect l="l" t="t" r="r" b="b"/>
              <a:pathLst>
                <a:path w="10319" h="10279">
                  <a:moveTo>
                    <a:pt x="2669" y="10279"/>
                  </a:moveTo>
                  <a:lnTo>
                    <a:pt x="0" y="9878"/>
                  </a:lnTo>
                  <a:lnTo>
                    <a:pt x="10319" y="0"/>
                  </a:lnTo>
                  <a:lnTo>
                    <a:pt x="10319" y="8912"/>
                  </a:lnTo>
                  <a:lnTo>
                    <a:pt x="2669" y="10279"/>
                  </a:lnTo>
                  <a:close/>
                </a:path>
              </a:pathLst>
            </a:custGeom>
            <a:gradFill rotWithShape="1">
              <a:gsLst>
                <a:gs pos="0">
                  <a:schemeClr val="bg1"/>
                </a:gs>
                <a:gs pos="99000">
                  <a:schemeClr val="bg1">
                    <a:lumMod val="75000"/>
                  </a:schemeClr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06" name="Group 405"/>
            <p:cNvGrpSpPr/>
            <p:nvPr/>
          </p:nvGrpSpPr>
          <p:grpSpPr>
            <a:xfrm>
              <a:off x="6571713" y="2686293"/>
              <a:ext cx="764135" cy="854075"/>
              <a:chOff x="6571713" y="2686293"/>
              <a:chExt cx="764135" cy="854075"/>
            </a:xfrm>
          </p:grpSpPr>
          <p:sp>
            <p:nvSpPr>
              <p:cNvPr id="407" name="Rectangle 228"/>
              <p:cNvSpPr>
                <a:spLocks noChangeArrowheads="1"/>
              </p:cNvSpPr>
              <p:nvPr/>
            </p:nvSpPr>
            <p:spPr bwMode="auto">
              <a:xfrm>
                <a:off x="6641713" y="2722275"/>
                <a:ext cx="647951" cy="77722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</a:ln>
              <a:effectLst>
                <a:outerShdw blurRad="50800" dist="38100" dir="2700000" algn="tl" rotWithShape="0">
                  <a:schemeClr val="tx1">
                    <a:lumMod val="50000"/>
                    <a:lumOff val="50000"/>
                    <a:alpha val="40000"/>
                  </a:schemeClr>
                </a:outerShdw>
              </a:effec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08" name="Rectangle 229"/>
              <p:cNvSpPr>
                <a:spLocks noChangeArrowheads="1"/>
              </p:cNvSpPr>
              <p:nvPr/>
            </p:nvSpPr>
            <p:spPr bwMode="auto">
              <a:xfrm>
                <a:off x="6642457" y="3037370"/>
                <a:ext cx="648594" cy="158772"/>
              </a:xfrm>
              <a:prstGeom prst="rect">
                <a:avLst/>
              </a:prstGeom>
              <a:solidFill>
                <a:srgbClr val="CC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09" name="Text Box 230"/>
              <p:cNvSpPr txBox="1">
                <a:spLocks noChangeArrowheads="1"/>
              </p:cNvSpPr>
              <p:nvPr/>
            </p:nvSpPr>
            <p:spPr bwMode="auto">
              <a:xfrm>
                <a:off x="6571713" y="2686293"/>
                <a:ext cx="764135" cy="8540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application</a:t>
                </a:r>
                <a:endPara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transport</a:t>
                </a:r>
                <a:endPara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network</a:t>
                </a:r>
                <a:endPara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link</a:t>
                </a:r>
                <a:endPara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physical</a:t>
                </a: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cxnSp>
            <p:nvCxnSpPr>
              <p:cNvPr id="410" name="Straight Connector 409"/>
              <p:cNvCxnSpPr/>
              <p:nvPr/>
            </p:nvCxnSpPr>
            <p:spPr>
              <a:xfrm>
                <a:off x="6638631" y="2891320"/>
                <a:ext cx="646461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1" name="Straight Connector 410"/>
              <p:cNvCxnSpPr/>
              <p:nvPr/>
            </p:nvCxnSpPr>
            <p:spPr>
              <a:xfrm>
                <a:off x="6638631" y="3040545"/>
                <a:ext cx="646461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2" name="Straight Connector 411"/>
              <p:cNvCxnSpPr/>
              <p:nvPr/>
            </p:nvCxnSpPr>
            <p:spPr>
              <a:xfrm>
                <a:off x="6638631" y="3189770"/>
                <a:ext cx="646461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3" name="Straight Connector 412"/>
              <p:cNvCxnSpPr/>
              <p:nvPr/>
            </p:nvCxnSpPr>
            <p:spPr>
              <a:xfrm>
                <a:off x="6638631" y="3338995"/>
                <a:ext cx="646461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14" name="Group 413"/>
          <p:cNvGrpSpPr/>
          <p:nvPr/>
        </p:nvGrpSpPr>
        <p:grpSpPr>
          <a:xfrm>
            <a:off x="10275746" y="4871177"/>
            <a:ext cx="970347" cy="854075"/>
            <a:chOff x="10202006" y="5357871"/>
            <a:chExt cx="970347" cy="854075"/>
          </a:xfrm>
        </p:grpSpPr>
        <p:sp>
          <p:nvSpPr>
            <p:cNvPr id="415" name="Freeform 917"/>
            <p:cNvSpPr/>
            <p:nvPr/>
          </p:nvSpPr>
          <p:spPr bwMode="auto">
            <a:xfrm>
              <a:off x="10202006" y="5397682"/>
              <a:ext cx="281273" cy="773122"/>
            </a:xfrm>
            <a:custGeom>
              <a:avLst/>
              <a:gdLst>
                <a:gd name="T0" fmla="*/ 0 w 192"/>
                <a:gd name="T1" fmla="*/ 594 h 594"/>
                <a:gd name="T2" fmla="*/ 192 w 192"/>
                <a:gd name="T3" fmla="*/ 0 h 594"/>
                <a:gd name="T4" fmla="*/ 192 w 192"/>
                <a:gd name="T5" fmla="*/ 515 h 594"/>
                <a:gd name="T6" fmla="*/ 0 w 192"/>
                <a:gd name="T7" fmla="*/ 594 h 59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92"/>
                <a:gd name="T13" fmla="*/ 0 h 594"/>
                <a:gd name="T14" fmla="*/ 192 w 192"/>
                <a:gd name="T15" fmla="*/ 594 h 594"/>
                <a:gd name="connsiteX0" fmla="*/ 0 w 10140"/>
                <a:gd name="connsiteY0" fmla="*/ 9728 h 9728"/>
                <a:gd name="connsiteX1" fmla="*/ 10140 w 10140"/>
                <a:gd name="connsiteY1" fmla="*/ 0 h 9728"/>
                <a:gd name="connsiteX2" fmla="*/ 10140 w 10140"/>
                <a:gd name="connsiteY2" fmla="*/ 8670 h 9728"/>
                <a:gd name="connsiteX3" fmla="*/ 0 w 10140"/>
                <a:gd name="connsiteY3" fmla="*/ 9728 h 9728"/>
                <a:gd name="connsiteX0-1" fmla="*/ 319 w 10319"/>
                <a:gd name="connsiteY0-2" fmla="*/ 10000 h 10000"/>
                <a:gd name="connsiteX1-3" fmla="*/ 0 w 10319"/>
                <a:gd name="connsiteY1-4" fmla="*/ 9878 h 10000"/>
                <a:gd name="connsiteX2-5" fmla="*/ 10319 w 10319"/>
                <a:gd name="connsiteY2-6" fmla="*/ 0 h 10000"/>
                <a:gd name="connsiteX3-7" fmla="*/ 10319 w 10319"/>
                <a:gd name="connsiteY3-8" fmla="*/ 8912 h 10000"/>
                <a:gd name="connsiteX4" fmla="*/ 319 w 10319"/>
                <a:gd name="connsiteY4" fmla="*/ 10000 h 10000"/>
                <a:gd name="connsiteX0-9" fmla="*/ 2669 w 10319"/>
                <a:gd name="connsiteY0-10" fmla="*/ 10279 h 10279"/>
                <a:gd name="connsiteX1-11" fmla="*/ 0 w 10319"/>
                <a:gd name="connsiteY1-12" fmla="*/ 9878 h 10279"/>
                <a:gd name="connsiteX2-13" fmla="*/ 10319 w 10319"/>
                <a:gd name="connsiteY2-14" fmla="*/ 0 h 10279"/>
                <a:gd name="connsiteX3-15" fmla="*/ 10319 w 10319"/>
                <a:gd name="connsiteY3-16" fmla="*/ 8912 h 10279"/>
                <a:gd name="connsiteX4-17" fmla="*/ 2669 w 10319"/>
                <a:gd name="connsiteY4-18" fmla="*/ 10279 h 10279"/>
                <a:gd name="connsiteX0-19" fmla="*/ 2669 w 10319"/>
                <a:gd name="connsiteY0-20" fmla="*/ 10279 h 11889"/>
                <a:gd name="connsiteX1-21" fmla="*/ 0 w 10319"/>
                <a:gd name="connsiteY1-22" fmla="*/ 9878 h 11889"/>
                <a:gd name="connsiteX2-23" fmla="*/ 10319 w 10319"/>
                <a:gd name="connsiteY2-24" fmla="*/ 0 h 11889"/>
                <a:gd name="connsiteX3-25" fmla="*/ 10011 w 10319"/>
                <a:gd name="connsiteY3-26" fmla="*/ 11889 h 11889"/>
                <a:gd name="connsiteX4-27" fmla="*/ 2669 w 10319"/>
                <a:gd name="connsiteY4-28" fmla="*/ 10279 h 11889"/>
                <a:gd name="connsiteX0-29" fmla="*/ 2669 w 10024"/>
                <a:gd name="connsiteY0-30" fmla="*/ 6818 h 8428"/>
                <a:gd name="connsiteX1-31" fmla="*/ 0 w 10024"/>
                <a:gd name="connsiteY1-32" fmla="*/ 6417 h 8428"/>
                <a:gd name="connsiteX2-33" fmla="*/ 9703 w 10024"/>
                <a:gd name="connsiteY2-34" fmla="*/ 0 h 8428"/>
                <a:gd name="connsiteX3-35" fmla="*/ 10011 w 10024"/>
                <a:gd name="connsiteY3-36" fmla="*/ 8428 h 8428"/>
                <a:gd name="connsiteX4-37" fmla="*/ 2669 w 10024"/>
                <a:gd name="connsiteY4-38" fmla="*/ 6818 h 8428"/>
                <a:gd name="connsiteX0-39" fmla="*/ 1741 w 9078"/>
                <a:gd name="connsiteY0-40" fmla="*/ 8090 h 10000"/>
                <a:gd name="connsiteX1-41" fmla="*/ 0 w 9078"/>
                <a:gd name="connsiteY1-42" fmla="*/ 6834 h 10000"/>
                <a:gd name="connsiteX2-43" fmla="*/ 8758 w 9078"/>
                <a:gd name="connsiteY2-44" fmla="*/ 0 h 10000"/>
                <a:gd name="connsiteX3-45" fmla="*/ 9065 w 9078"/>
                <a:gd name="connsiteY3-46" fmla="*/ 10000 h 10000"/>
                <a:gd name="connsiteX4-47" fmla="*/ 1741 w 9078"/>
                <a:gd name="connsiteY4-48" fmla="*/ 8090 h 10000"/>
                <a:gd name="connsiteX0-49" fmla="*/ 112 w 10001"/>
                <a:gd name="connsiteY0-50" fmla="*/ 7638 h 10000"/>
                <a:gd name="connsiteX1-51" fmla="*/ 0 w 10001"/>
                <a:gd name="connsiteY1-52" fmla="*/ 6834 h 10000"/>
                <a:gd name="connsiteX2-53" fmla="*/ 9647 w 10001"/>
                <a:gd name="connsiteY2-54" fmla="*/ 0 h 10000"/>
                <a:gd name="connsiteX3-55" fmla="*/ 9986 w 10001"/>
                <a:gd name="connsiteY3-56" fmla="*/ 10000 h 10000"/>
                <a:gd name="connsiteX4-57" fmla="*/ 112 w 10001"/>
                <a:gd name="connsiteY4-58" fmla="*/ 7638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17" y="connsiteY4-18"/>
                </a:cxn>
              </a:cxnLst>
              <a:rect l="l" t="t" r="r" b="b"/>
              <a:pathLst>
                <a:path w="10001" h="10000">
                  <a:moveTo>
                    <a:pt x="112" y="7638"/>
                  </a:moveTo>
                  <a:cubicBezTo>
                    <a:pt x="75" y="7370"/>
                    <a:pt x="37" y="7102"/>
                    <a:pt x="0" y="6834"/>
                  </a:cubicBezTo>
                  <a:lnTo>
                    <a:pt x="9647" y="0"/>
                  </a:lnTo>
                  <a:cubicBezTo>
                    <a:pt x="9534" y="4702"/>
                    <a:pt x="10099" y="5298"/>
                    <a:pt x="9986" y="10000"/>
                  </a:cubicBezTo>
                  <a:lnTo>
                    <a:pt x="112" y="7638"/>
                  </a:lnTo>
                  <a:close/>
                </a:path>
              </a:pathLst>
            </a:custGeom>
            <a:gradFill rotWithShape="1">
              <a:gsLst>
                <a:gs pos="0">
                  <a:schemeClr val="bg1"/>
                </a:gs>
                <a:gs pos="99000">
                  <a:schemeClr val="bg1">
                    <a:lumMod val="75000"/>
                  </a:schemeClr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16" name="Group 415"/>
            <p:cNvGrpSpPr/>
            <p:nvPr/>
          </p:nvGrpSpPr>
          <p:grpSpPr>
            <a:xfrm>
              <a:off x="10408218" y="5357871"/>
              <a:ext cx="764135" cy="854075"/>
              <a:chOff x="6571713" y="2686293"/>
              <a:chExt cx="764135" cy="854075"/>
            </a:xfrm>
          </p:grpSpPr>
          <p:sp>
            <p:nvSpPr>
              <p:cNvPr id="417" name="Rectangle 228"/>
              <p:cNvSpPr>
                <a:spLocks noChangeArrowheads="1"/>
              </p:cNvSpPr>
              <p:nvPr/>
            </p:nvSpPr>
            <p:spPr bwMode="auto">
              <a:xfrm>
                <a:off x="6641713" y="2722275"/>
                <a:ext cx="647951" cy="77722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</a:ln>
              <a:effectLst>
                <a:outerShdw blurRad="50800" dist="38100" dir="2700000" algn="tl" rotWithShape="0">
                  <a:schemeClr val="tx1">
                    <a:lumMod val="50000"/>
                    <a:lumOff val="50000"/>
                    <a:alpha val="40000"/>
                  </a:schemeClr>
                </a:outerShdw>
              </a:effec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18" name="Rectangle 229"/>
              <p:cNvSpPr>
                <a:spLocks noChangeArrowheads="1"/>
              </p:cNvSpPr>
              <p:nvPr/>
            </p:nvSpPr>
            <p:spPr bwMode="auto">
              <a:xfrm>
                <a:off x="6642457" y="3037370"/>
                <a:ext cx="648594" cy="158772"/>
              </a:xfrm>
              <a:prstGeom prst="rect">
                <a:avLst/>
              </a:prstGeom>
              <a:solidFill>
                <a:srgbClr val="CC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19" name="Text Box 230"/>
              <p:cNvSpPr txBox="1">
                <a:spLocks noChangeArrowheads="1"/>
              </p:cNvSpPr>
              <p:nvPr/>
            </p:nvSpPr>
            <p:spPr bwMode="auto">
              <a:xfrm>
                <a:off x="6571713" y="2686293"/>
                <a:ext cx="764135" cy="8540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application</a:t>
                </a:r>
                <a:endPara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transport</a:t>
                </a:r>
                <a:endPara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network</a:t>
                </a:r>
                <a:endPara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link</a:t>
                </a:r>
                <a:endPara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physical</a:t>
                </a: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cxnSp>
            <p:nvCxnSpPr>
              <p:cNvPr id="420" name="Straight Connector 419"/>
              <p:cNvCxnSpPr/>
              <p:nvPr/>
            </p:nvCxnSpPr>
            <p:spPr>
              <a:xfrm>
                <a:off x="6638631" y="2891320"/>
                <a:ext cx="646461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1" name="Straight Connector 420"/>
              <p:cNvCxnSpPr/>
              <p:nvPr/>
            </p:nvCxnSpPr>
            <p:spPr>
              <a:xfrm>
                <a:off x="6638631" y="3040545"/>
                <a:ext cx="646461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2" name="Straight Connector 421"/>
              <p:cNvCxnSpPr/>
              <p:nvPr/>
            </p:nvCxnSpPr>
            <p:spPr>
              <a:xfrm>
                <a:off x="6638631" y="3189770"/>
                <a:ext cx="646461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3" name="Straight Connector 422"/>
              <p:cNvCxnSpPr/>
              <p:nvPr/>
            </p:nvCxnSpPr>
            <p:spPr>
              <a:xfrm>
                <a:off x="6638631" y="3338995"/>
                <a:ext cx="646461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24" name="Group 950"/>
          <p:cNvGrpSpPr/>
          <p:nvPr/>
        </p:nvGrpSpPr>
        <p:grpSpPr bwMode="auto">
          <a:xfrm>
            <a:off x="10076248" y="5129706"/>
            <a:ext cx="214974" cy="403920"/>
            <a:chOff x="4140" y="429"/>
            <a:chExt cx="1425" cy="2396"/>
          </a:xfrm>
        </p:grpSpPr>
        <p:sp>
          <p:nvSpPr>
            <p:cNvPr id="425" name="Freeform 951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6" name="Rectangle 952"/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27" name="Freeform 953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8" name="Freeform 954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9" name="Rectangle 955"/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430" name="Group 956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55" name="AutoShape 957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456" name="AutoShape 958"/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31" name="Rectangle 959"/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432" name="Group 960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53" name="AutoShape 961"/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454" name="AutoShape 962"/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33" name="Rectangle 963"/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34" name="Rectangle 964"/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435" name="Group 965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51" name="AutoShape 966"/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452" name="AutoShape 967"/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36" name="Freeform 968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37" name="Group 969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49" name="AutoShape 970"/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450" name="AutoShape 971"/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38" name="Rectangle 972"/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39" name="Freeform 973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0" name="Freeform 974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1" name="Oval 975"/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42" name="Freeform 976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3" name="AutoShape 977"/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44" name="AutoShape 978"/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45" name="Oval 979"/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46" name="Oval 980"/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47" name="Oval 981"/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48" name="Rectangle 982"/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grpSp>
        <p:nvGrpSpPr>
          <p:cNvPr id="457" name="Group 456"/>
          <p:cNvGrpSpPr/>
          <p:nvPr/>
        </p:nvGrpSpPr>
        <p:grpSpPr>
          <a:xfrm>
            <a:off x="9172528" y="3469930"/>
            <a:ext cx="367224" cy="240304"/>
            <a:chOff x="7493876" y="2774731"/>
            <a:chExt cx="1481958" cy="894622"/>
          </a:xfrm>
        </p:grpSpPr>
        <p:sp>
          <p:nvSpPr>
            <p:cNvPr id="458" name="Freeform 457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9" name="Oval 458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60" name="Group 459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61" name="Freeform 460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2" name="Freeform 461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3" name="Freeform 462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4" name="Freeform 463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65" name="Group 464"/>
          <p:cNvGrpSpPr/>
          <p:nvPr/>
        </p:nvGrpSpPr>
        <p:grpSpPr>
          <a:xfrm>
            <a:off x="9675294" y="3513069"/>
            <a:ext cx="367224" cy="240304"/>
            <a:chOff x="7493876" y="2774731"/>
            <a:chExt cx="1481958" cy="894622"/>
          </a:xfrm>
        </p:grpSpPr>
        <p:sp>
          <p:nvSpPr>
            <p:cNvPr id="466" name="Freeform 46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7" name="Oval 46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68" name="Group 46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69" name="Freeform 46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0" name="Freeform 469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1" name="Freeform 470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2" name="Freeform 471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73" name="Group 472"/>
          <p:cNvGrpSpPr/>
          <p:nvPr/>
        </p:nvGrpSpPr>
        <p:grpSpPr>
          <a:xfrm>
            <a:off x="8123810" y="3479300"/>
            <a:ext cx="354986" cy="175668"/>
            <a:chOff x="7493876" y="2774731"/>
            <a:chExt cx="1481958" cy="894622"/>
          </a:xfrm>
        </p:grpSpPr>
        <p:sp>
          <p:nvSpPr>
            <p:cNvPr id="474" name="Freeform 473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5" name="Oval 474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76" name="Group 475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77" name="Freeform 476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8" name="Freeform 477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9" name="Freeform 478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0" name="Freeform 479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81" name="Group 480"/>
          <p:cNvGrpSpPr/>
          <p:nvPr/>
        </p:nvGrpSpPr>
        <p:grpSpPr>
          <a:xfrm>
            <a:off x="9321633" y="4288992"/>
            <a:ext cx="393760" cy="218578"/>
            <a:chOff x="7493876" y="2774731"/>
            <a:chExt cx="1481958" cy="894622"/>
          </a:xfrm>
        </p:grpSpPr>
        <p:sp>
          <p:nvSpPr>
            <p:cNvPr id="482" name="Freeform 481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3" name="Oval 482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84" name="Group 483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85" name="Freeform 484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6" name="Freeform 485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7" name="Freeform 486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8" name="Freeform 487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89" name="Group 488"/>
          <p:cNvGrpSpPr/>
          <p:nvPr/>
        </p:nvGrpSpPr>
        <p:grpSpPr>
          <a:xfrm>
            <a:off x="7848738" y="2976754"/>
            <a:ext cx="3007624" cy="1690703"/>
            <a:chOff x="7774998" y="3463448"/>
            <a:chExt cx="3007624" cy="1690703"/>
          </a:xfrm>
        </p:grpSpPr>
        <p:grpSp>
          <p:nvGrpSpPr>
            <p:cNvPr id="490" name="Group 489"/>
            <p:cNvGrpSpPr/>
            <p:nvPr/>
          </p:nvGrpSpPr>
          <p:grpSpPr>
            <a:xfrm>
              <a:off x="7774998" y="4090572"/>
              <a:ext cx="571917" cy="577694"/>
              <a:chOff x="7774998" y="4090572"/>
              <a:chExt cx="571917" cy="577694"/>
            </a:xfrm>
          </p:grpSpPr>
          <p:sp>
            <p:nvSpPr>
              <p:cNvPr id="523" name="Freeform 917"/>
              <p:cNvSpPr/>
              <p:nvPr/>
            </p:nvSpPr>
            <p:spPr bwMode="auto">
              <a:xfrm rot="10800000">
                <a:off x="7818844" y="4090572"/>
                <a:ext cx="487903" cy="154569"/>
              </a:xfrm>
              <a:custGeom>
                <a:avLst/>
                <a:gdLst>
                  <a:gd name="T0" fmla="*/ 0 w 192"/>
                  <a:gd name="T1" fmla="*/ 594 h 594"/>
                  <a:gd name="T2" fmla="*/ 192 w 192"/>
                  <a:gd name="T3" fmla="*/ 0 h 594"/>
                  <a:gd name="T4" fmla="*/ 192 w 192"/>
                  <a:gd name="T5" fmla="*/ 515 h 594"/>
                  <a:gd name="T6" fmla="*/ 0 w 192"/>
                  <a:gd name="T7" fmla="*/ 594 h 59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2"/>
                  <a:gd name="T13" fmla="*/ 0 h 594"/>
                  <a:gd name="T14" fmla="*/ 192 w 192"/>
                  <a:gd name="T15" fmla="*/ 594 h 594"/>
                  <a:gd name="connsiteX0" fmla="*/ 0 w 10140"/>
                  <a:gd name="connsiteY0" fmla="*/ 9728 h 9728"/>
                  <a:gd name="connsiteX1" fmla="*/ 10140 w 10140"/>
                  <a:gd name="connsiteY1" fmla="*/ 0 h 9728"/>
                  <a:gd name="connsiteX2" fmla="*/ 10140 w 10140"/>
                  <a:gd name="connsiteY2" fmla="*/ 8670 h 9728"/>
                  <a:gd name="connsiteX3" fmla="*/ 0 w 10140"/>
                  <a:gd name="connsiteY3" fmla="*/ 9728 h 9728"/>
                  <a:gd name="connsiteX0-1" fmla="*/ 319 w 10319"/>
                  <a:gd name="connsiteY0-2" fmla="*/ 10000 h 10000"/>
                  <a:gd name="connsiteX1-3" fmla="*/ 0 w 10319"/>
                  <a:gd name="connsiteY1-4" fmla="*/ 9878 h 10000"/>
                  <a:gd name="connsiteX2-5" fmla="*/ 10319 w 10319"/>
                  <a:gd name="connsiteY2-6" fmla="*/ 0 h 10000"/>
                  <a:gd name="connsiteX3-7" fmla="*/ 10319 w 10319"/>
                  <a:gd name="connsiteY3-8" fmla="*/ 8912 h 10000"/>
                  <a:gd name="connsiteX4" fmla="*/ 319 w 10319"/>
                  <a:gd name="connsiteY4" fmla="*/ 10000 h 10000"/>
                  <a:gd name="connsiteX0-9" fmla="*/ 2669 w 10319"/>
                  <a:gd name="connsiteY0-10" fmla="*/ 10279 h 10279"/>
                  <a:gd name="connsiteX1-11" fmla="*/ 0 w 10319"/>
                  <a:gd name="connsiteY1-12" fmla="*/ 9878 h 10279"/>
                  <a:gd name="connsiteX2-13" fmla="*/ 10319 w 10319"/>
                  <a:gd name="connsiteY2-14" fmla="*/ 0 h 10279"/>
                  <a:gd name="connsiteX3-15" fmla="*/ 10319 w 10319"/>
                  <a:gd name="connsiteY3-16" fmla="*/ 8912 h 10279"/>
                  <a:gd name="connsiteX4-17" fmla="*/ 2669 w 10319"/>
                  <a:gd name="connsiteY4-18" fmla="*/ 10279 h 10279"/>
                  <a:gd name="connsiteX0-19" fmla="*/ 3432 w 11082"/>
                  <a:gd name="connsiteY0-20" fmla="*/ 1685 h 1685"/>
                  <a:gd name="connsiteX1-21" fmla="*/ 763 w 11082"/>
                  <a:gd name="connsiteY1-22" fmla="*/ 1284 h 1685"/>
                  <a:gd name="connsiteX2-23" fmla="*/ 0 w 11082"/>
                  <a:gd name="connsiteY2-24" fmla="*/ 0 h 1685"/>
                  <a:gd name="connsiteX3-25" fmla="*/ 11082 w 11082"/>
                  <a:gd name="connsiteY3-26" fmla="*/ 318 h 1685"/>
                  <a:gd name="connsiteX4-27" fmla="*/ 3432 w 11082"/>
                  <a:gd name="connsiteY4-28" fmla="*/ 1685 h 1685"/>
                  <a:gd name="connsiteX0-29" fmla="*/ 3097 w 14245"/>
                  <a:gd name="connsiteY0-30" fmla="*/ 10000 h 10000"/>
                  <a:gd name="connsiteX1-31" fmla="*/ 689 w 14245"/>
                  <a:gd name="connsiteY1-32" fmla="*/ 7620 h 10000"/>
                  <a:gd name="connsiteX2-33" fmla="*/ 0 w 14245"/>
                  <a:gd name="connsiteY2-34" fmla="*/ 0 h 10000"/>
                  <a:gd name="connsiteX3-35" fmla="*/ 14245 w 14245"/>
                  <a:gd name="connsiteY3-36" fmla="*/ 633 h 10000"/>
                  <a:gd name="connsiteX4-37" fmla="*/ 3097 w 14245"/>
                  <a:gd name="connsiteY4-38" fmla="*/ 10000 h 100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</a:cxnLst>
                <a:rect l="l" t="t" r="r" b="b"/>
                <a:pathLst>
                  <a:path w="14245" h="10000">
                    <a:moveTo>
                      <a:pt x="3097" y="10000"/>
                    </a:moveTo>
                    <a:lnTo>
                      <a:pt x="689" y="7620"/>
                    </a:lnTo>
                    <a:cubicBezTo>
                      <a:pt x="459" y="5080"/>
                      <a:pt x="230" y="2540"/>
                      <a:pt x="0" y="0"/>
                    </a:cubicBezTo>
                    <a:lnTo>
                      <a:pt x="14245" y="633"/>
                    </a:lnTo>
                    <a:lnTo>
                      <a:pt x="3097" y="10000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bg1"/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24" name="Group 523"/>
              <p:cNvGrpSpPr/>
              <p:nvPr/>
            </p:nvGrpSpPr>
            <p:grpSpPr>
              <a:xfrm>
                <a:off x="7774998" y="4206600"/>
                <a:ext cx="571917" cy="461666"/>
                <a:chOff x="9980560" y="726571"/>
                <a:chExt cx="659732" cy="461666"/>
              </a:xfrm>
            </p:grpSpPr>
            <p:sp>
              <p:nvSpPr>
                <p:cNvPr id="525" name="Rectangle 228"/>
                <p:cNvSpPr>
                  <a:spLocks noChangeArrowheads="1"/>
                </p:cNvSpPr>
                <p:nvPr/>
              </p:nvSpPr>
              <p:spPr bwMode="auto">
                <a:xfrm>
                  <a:off x="10040996" y="761446"/>
                  <a:ext cx="559422" cy="389036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  <a:miter lim="800000"/>
                </a:ln>
                <a:effectLst>
                  <a:outerShdw blurRad="50800" dist="38100" dir="2700000" algn="tl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6" name="Rectangle 229"/>
                <p:cNvSpPr>
                  <a:spLocks noChangeArrowheads="1"/>
                </p:cNvSpPr>
                <p:nvPr/>
              </p:nvSpPr>
              <p:spPr bwMode="auto">
                <a:xfrm>
                  <a:off x="10041638" y="769755"/>
                  <a:ext cx="559977" cy="130804"/>
                </a:xfrm>
                <a:prstGeom prst="rect">
                  <a:avLst/>
                </a:prstGeom>
                <a:solidFill>
                  <a:srgbClr val="CC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7" name="Text Box 230"/>
                <p:cNvSpPr txBox="1">
                  <a:spLocks noChangeArrowheads="1"/>
                </p:cNvSpPr>
                <p:nvPr/>
              </p:nvSpPr>
              <p:spPr bwMode="auto">
                <a:xfrm>
                  <a:off x="9980560" y="726571"/>
                  <a:ext cx="659732" cy="46166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network</a:t>
                  </a:r>
                  <a:endParaRPr kumimoji="0" lang="en-US" altLang="en-US" sz="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link</a:t>
                  </a:r>
                  <a:endParaRPr kumimoji="0" lang="en-US" altLang="en-US" sz="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physical</a:t>
                  </a:r>
                  <a:endParaRPr kumimoji="0" lang="en-US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528" name="Straight Connector 527"/>
                <p:cNvCxnSpPr/>
                <p:nvPr/>
              </p:nvCxnSpPr>
              <p:spPr>
                <a:xfrm>
                  <a:off x="10038335" y="895309"/>
                  <a:ext cx="55813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9" name="Straight Connector 528"/>
                <p:cNvCxnSpPr/>
                <p:nvPr/>
              </p:nvCxnSpPr>
              <p:spPr>
                <a:xfrm>
                  <a:off x="10038335" y="1018248"/>
                  <a:ext cx="55813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91" name="Group 490"/>
            <p:cNvGrpSpPr/>
            <p:nvPr/>
          </p:nvGrpSpPr>
          <p:grpSpPr>
            <a:xfrm>
              <a:off x="8692628" y="3463448"/>
              <a:ext cx="571917" cy="574365"/>
              <a:chOff x="8692628" y="3463448"/>
              <a:chExt cx="571917" cy="574365"/>
            </a:xfrm>
          </p:grpSpPr>
          <p:sp>
            <p:nvSpPr>
              <p:cNvPr id="516" name="Freeform 917"/>
              <p:cNvSpPr/>
              <p:nvPr/>
            </p:nvSpPr>
            <p:spPr bwMode="auto">
              <a:xfrm flipH="1">
                <a:off x="8735937" y="3883244"/>
                <a:ext cx="487903" cy="154569"/>
              </a:xfrm>
              <a:custGeom>
                <a:avLst/>
                <a:gdLst>
                  <a:gd name="T0" fmla="*/ 0 w 192"/>
                  <a:gd name="T1" fmla="*/ 594 h 594"/>
                  <a:gd name="T2" fmla="*/ 192 w 192"/>
                  <a:gd name="T3" fmla="*/ 0 h 594"/>
                  <a:gd name="T4" fmla="*/ 192 w 192"/>
                  <a:gd name="T5" fmla="*/ 515 h 594"/>
                  <a:gd name="T6" fmla="*/ 0 w 192"/>
                  <a:gd name="T7" fmla="*/ 594 h 59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2"/>
                  <a:gd name="T13" fmla="*/ 0 h 594"/>
                  <a:gd name="T14" fmla="*/ 192 w 192"/>
                  <a:gd name="T15" fmla="*/ 594 h 594"/>
                  <a:gd name="connsiteX0" fmla="*/ 0 w 10140"/>
                  <a:gd name="connsiteY0" fmla="*/ 9728 h 9728"/>
                  <a:gd name="connsiteX1" fmla="*/ 10140 w 10140"/>
                  <a:gd name="connsiteY1" fmla="*/ 0 h 9728"/>
                  <a:gd name="connsiteX2" fmla="*/ 10140 w 10140"/>
                  <a:gd name="connsiteY2" fmla="*/ 8670 h 9728"/>
                  <a:gd name="connsiteX3" fmla="*/ 0 w 10140"/>
                  <a:gd name="connsiteY3" fmla="*/ 9728 h 9728"/>
                  <a:gd name="connsiteX0-1" fmla="*/ 319 w 10319"/>
                  <a:gd name="connsiteY0-2" fmla="*/ 10000 h 10000"/>
                  <a:gd name="connsiteX1-3" fmla="*/ 0 w 10319"/>
                  <a:gd name="connsiteY1-4" fmla="*/ 9878 h 10000"/>
                  <a:gd name="connsiteX2-5" fmla="*/ 10319 w 10319"/>
                  <a:gd name="connsiteY2-6" fmla="*/ 0 h 10000"/>
                  <a:gd name="connsiteX3-7" fmla="*/ 10319 w 10319"/>
                  <a:gd name="connsiteY3-8" fmla="*/ 8912 h 10000"/>
                  <a:gd name="connsiteX4" fmla="*/ 319 w 10319"/>
                  <a:gd name="connsiteY4" fmla="*/ 10000 h 10000"/>
                  <a:gd name="connsiteX0-9" fmla="*/ 2669 w 10319"/>
                  <a:gd name="connsiteY0-10" fmla="*/ 10279 h 10279"/>
                  <a:gd name="connsiteX1-11" fmla="*/ 0 w 10319"/>
                  <a:gd name="connsiteY1-12" fmla="*/ 9878 h 10279"/>
                  <a:gd name="connsiteX2-13" fmla="*/ 10319 w 10319"/>
                  <a:gd name="connsiteY2-14" fmla="*/ 0 h 10279"/>
                  <a:gd name="connsiteX3-15" fmla="*/ 10319 w 10319"/>
                  <a:gd name="connsiteY3-16" fmla="*/ 8912 h 10279"/>
                  <a:gd name="connsiteX4-17" fmla="*/ 2669 w 10319"/>
                  <a:gd name="connsiteY4-18" fmla="*/ 10279 h 10279"/>
                  <a:gd name="connsiteX0-19" fmla="*/ 3432 w 11082"/>
                  <a:gd name="connsiteY0-20" fmla="*/ 1685 h 1685"/>
                  <a:gd name="connsiteX1-21" fmla="*/ 763 w 11082"/>
                  <a:gd name="connsiteY1-22" fmla="*/ 1284 h 1685"/>
                  <a:gd name="connsiteX2-23" fmla="*/ 0 w 11082"/>
                  <a:gd name="connsiteY2-24" fmla="*/ 0 h 1685"/>
                  <a:gd name="connsiteX3-25" fmla="*/ 11082 w 11082"/>
                  <a:gd name="connsiteY3-26" fmla="*/ 318 h 1685"/>
                  <a:gd name="connsiteX4-27" fmla="*/ 3432 w 11082"/>
                  <a:gd name="connsiteY4-28" fmla="*/ 1685 h 1685"/>
                  <a:gd name="connsiteX0-29" fmla="*/ 3097 w 14245"/>
                  <a:gd name="connsiteY0-30" fmla="*/ 10000 h 10000"/>
                  <a:gd name="connsiteX1-31" fmla="*/ 689 w 14245"/>
                  <a:gd name="connsiteY1-32" fmla="*/ 7620 h 10000"/>
                  <a:gd name="connsiteX2-33" fmla="*/ 0 w 14245"/>
                  <a:gd name="connsiteY2-34" fmla="*/ 0 h 10000"/>
                  <a:gd name="connsiteX3-35" fmla="*/ 14245 w 14245"/>
                  <a:gd name="connsiteY3-36" fmla="*/ 633 h 10000"/>
                  <a:gd name="connsiteX4-37" fmla="*/ 3097 w 14245"/>
                  <a:gd name="connsiteY4-38" fmla="*/ 10000 h 100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</a:cxnLst>
                <a:rect l="l" t="t" r="r" b="b"/>
                <a:pathLst>
                  <a:path w="14245" h="10000">
                    <a:moveTo>
                      <a:pt x="3097" y="10000"/>
                    </a:moveTo>
                    <a:lnTo>
                      <a:pt x="689" y="7620"/>
                    </a:lnTo>
                    <a:cubicBezTo>
                      <a:pt x="459" y="5080"/>
                      <a:pt x="230" y="2540"/>
                      <a:pt x="0" y="0"/>
                    </a:cubicBezTo>
                    <a:lnTo>
                      <a:pt x="14245" y="633"/>
                    </a:lnTo>
                    <a:lnTo>
                      <a:pt x="3097" y="10000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bg1"/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17" name="Group 516"/>
              <p:cNvGrpSpPr/>
              <p:nvPr/>
            </p:nvGrpSpPr>
            <p:grpSpPr>
              <a:xfrm>
                <a:off x="8692628" y="3463448"/>
                <a:ext cx="571917" cy="461666"/>
                <a:chOff x="9980560" y="726571"/>
                <a:chExt cx="659732" cy="461666"/>
              </a:xfrm>
            </p:grpSpPr>
            <p:sp>
              <p:nvSpPr>
                <p:cNvPr id="518" name="Rectangle 228"/>
                <p:cNvSpPr>
                  <a:spLocks noChangeArrowheads="1"/>
                </p:cNvSpPr>
                <p:nvPr/>
              </p:nvSpPr>
              <p:spPr bwMode="auto">
                <a:xfrm>
                  <a:off x="10040996" y="761446"/>
                  <a:ext cx="559422" cy="389036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  <a:miter lim="800000"/>
                </a:ln>
                <a:effectLst>
                  <a:outerShdw blurRad="50800" dist="38100" dir="2700000" algn="tl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9" name="Rectangle 229"/>
                <p:cNvSpPr>
                  <a:spLocks noChangeArrowheads="1"/>
                </p:cNvSpPr>
                <p:nvPr/>
              </p:nvSpPr>
              <p:spPr bwMode="auto">
                <a:xfrm>
                  <a:off x="10041638" y="769755"/>
                  <a:ext cx="559977" cy="130804"/>
                </a:xfrm>
                <a:prstGeom prst="rect">
                  <a:avLst/>
                </a:prstGeom>
                <a:solidFill>
                  <a:srgbClr val="CC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0" name="Text Box 230"/>
                <p:cNvSpPr txBox="1">
                  <a:spLocks noChangeArrowheads="1"/>
                </p:cNvSpPr>
                <p:nvPr/>
              </p:nvSpPr>
              <p:spPr bwMode="auto">
                <a:xfrm>
                  <a:off x="9980560" y="726571"/>
                  <a:ext cx="659732" cy="46166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network</a:t>
                  </a:r>
                  <a:endParaRPr kumimoji="0" lang="en-US" altLang="en-US" sz="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link</a:t>
                  </a:r>
                  <a:endParaRPr kumimoji="0" lang="en-US" altLang="en-US" sz="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physical</a:t>
                  </a:r>
                  <a:endParaRPr kumimoji="0" lang="en-US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521" name="Straight Connector 520"/>
                <p:cNvCxnSpPr/>
                <p:nvPr/>
              </p:nvCxnSpPr>
              <p:spPr>
                <a:xfrm>
                  <a:off x="10038335" y="895309"/>
                  <a:ext cx="55813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2" name="Straight Connector 521"/>
                <p:cNvCxnSpPr/>
                <p:nvPr/>
              </p:nvCxnSpPr>
              <p:spPr>
                <a:xfrm>
                  <a:off x="10038335" y="1018248"/>
                  <a:ext cx="55813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92" name="Group 491"/>
            <p:cNvGrpSpPr/>
            <p:nvPr/>
          </p:nvGrpSpPr>
          <p:grpSpPr>
            <a:xfrm>
              <a:off x="9846130" y="3502221"/>
              <a:ext cx="571917" cy="607211"/>
              <a:chOff x="9846130" y="3502221"/>
              <a:chExt cx="571917" cy="607211"/>
            </a:xfrm>
          </p:grpSpPr>
          <p:sp>
            <p:nvSpPr>
              <p:cNvPr id="509" name="Freeform 917"/>
              <p:cNvSpPr/>
              <p:nvPr/>
            </p:nvSpPr>
            <p:spPr bwMode="auto">
              <a:xfrm>
                <a:off x="9904716" y="3925785"/>
                <a:ext cx="466702" cy="183647"/>
              </a:xfrm>
              <a:custGeom>
                <a:avLst/>
                <a:gdLst>
                  <a:gd name="T0" fmla="*/ 0 w 192"/>
                  <a:gd name="T1" fmla="*/ 594 h 594"/>
                  <a:gd name="T2" fmla="*/ 192 w 192"/>
                  <a:gd name="T3" fmla="*/ 0 h 594"/>
                  <a:gd name="T4" fmla="*/ 192 w 192"/>
                  <a:gd name="T5" fmla="*/ 515 h 594"/>
                  <a:gd name="T6" fmla="*/ 0 w 192"/>
                  <a:gd name="T7" fmla="*/ 594 h 59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2"/>
                  <a:gd name="T13" fmla="*/ 0 h 594"/>
                  <a:gd name="T14" fmla="*/ 192 w 192"/>
                  <a:gd name="T15" fmla="*/ 594 h 594"/>
                  <a:gd name="connsiteX0" fmla="*/ 0 w 10140"/>
                  <a:gd name="connsiteY0" fmla="*/ 9728 h 9728"/>
                  <a:gd name="connsiteX1" fmla="*/ 10140 w 10140"/>
                  <a:gd name="connsiteY1" fmla="*/ 0 h 9728"/>
                  <a:gd name="connsiteX2" fmla="*/ 10140 w 10140"/>
                  <a:gd name="connsiteY2" fmla="*/ 8670 h 9728"/>
                  <a:gd name="connsiteX3" fmla="*/ 0 w 10140"/>
                  <a:gd name="connsiteY3" fmla="*/ 9728 h 9728"/>
                  <a:gd name="connsiteX0-1" fmla="*/ 319 w 10319"/>
                  <a:gd name="connsiteY0-2" fmla="*/ 10000 h 10000"/>
                  <a:gd name="connsiteX1-3" fmla="*/ 0 w 10319"/>
                  <a:gd name="connsiteY1-4" fmla="*/ 9878 h 10000"/>
                  <a:gd name="connsiteX2-5" fmla="*/ 10319 w 10319"/>
                  <a:gd name="connsiteY2-6" fmla="*/ 0 h 10000"/>
                  <a:gd name="connsiteX3-7" fmla="*/ 10319 w 10319"/>
                  <a:gd name="connsiteY3-8" fmla="*/ 8912 h 10000"/>
                  <a:gd name="connsiteX4" fmla="*/ 319 w 10319"/>
                  <a:gd name="connsiteY4" fmla="*/ 10000 h 10000"/>
                  <a:gd name="connsiteX0-9" fmla="*/ 2669 w 10319"/>
                  <a:gd name="connsiteY0-10" fmla="*/ 10279 h 10279"/>
                  <a:gd name="connsiteX1-11" fmla="*/ 0 w 10319"/>
                  <a:gd name="connsiteY1-12" fmla="*/ 9878 h 10279"/>
                  <a:gd name="connsiteX2-13" fmla="*/ 10319 w 10319"/>
                  <a:gd name="connsiteY2-14" fmla="*/ 0 h 10279"/>
                  <a:gd name="connsiteX3-15" fmla="*/ 10319 w 10319"/>
                  <a:gd name="connsiteY3-16" fmla="*/ 8912 h 10279"/>
                  <a:gd name="connsiteX4-17" fmla="*/ 2669 w 10319"/>
                  <a:gd name="connsiteY4-18" fmla="*/ 10279 h 10279"/>
                  <a:gd name="connsiteX0-19" fmla="*/ 3432 w 11082"/>
                  <a:gd name="connsiteY0-20" fmla="*/ 1685 h 1685"/>
                  <a:gd name="connsiteX1-21" fmla="*/ 763 w 11082"/>
                  <a:gd name="connsiteY1-22" fmla="*/ 1284 h 1685"/>
                  <a:gd name="connsiteX2-23" fmla="*/ 0 w 11082"/>
                  <a:gd name="connsiteY2-24" fmla="*/ 0 h 1685"/>
                  <a:gd name="connsiteX3-25" fmla="*/ 11082 w 11082"/>
                  <a:gd name="connsiteY3-26" fmla="*/ 318 h 1685"/>
                  <a:gd name="connsiteX4-27" fmla="*/ 3432 w 11082"/>
                  <a:gd name="connsiteY4-28" fmla="*/ 1685 h 1685"/>
                  <a:gd name="connsiteX0-29" fmla="*/ 3097 w 14245"/>
                  <a:gd name="connsiteY0-30" fmla="*/ 10000 h 10000"/>
                  <a:gd name="connsiteX1-31" fmla="*/ 689 w 14245"/>
                  <a:gd name="connsiteY1-32" fmla="*/ 7620 h 10000"/>
                  <a:gd name="connsiteX2-33" fmla="*/ 0 w 14245"/>
                  <a:gd name="connsiteY2-34" fmla="*/ 0 h 10000"/>
                  <a:gd name="connsiteX3-35" fmla="*/ 14245 w 14245"/>
                  <a:gd name="connsiteY3-36" fmla="*/ 633 h 10000"/>
                  <a:gd name="connsiteX4-37" fmla="*/ 3097 w 14245"/>
                  <a:gd name="connsiteY4-38" fmla="*/ 10000 h 10000"/>
                  <a:gd name="connsiteX0-39" fmla="*/ 2478 w 13626"/>
                  <a:gd name="connsiteY0-40" fmla="*/ 9373 h 9373"/>
                  <a:gd name="connsiteX1-41" fmla="*/ 70 w 13626"/>
                  <a:gd name="connsiteY1-42" fmla="*/ 6993 h 9373"/>
                  <a:gd name="connsiteX2-43" fmla="*/ 41 w 13626"/>
                  <a:gd name="connsiteY2-44" fmla="*/ 0 h 9373"/>
                  <a:gd name="connsiteX3-45" fmla="*/ 13626 w 13626"/>
                  <a:gd name="connsiteY3-46" fmla="*/ 6 h 9373"/>
                  <a:gd name="connsiteX4-47" fmla="*/ 2478 w 13626"/>
                  <a:gd name="connsiteY4-48" fmla="*/ 9373 h 9373"/>
                  <a:gd name="connsiteX0-49" fmla="*/ 1334 w 10000"/>
                  <a:gd name="connsiteY0-50" fmla="*/ 12676 h 12676"/>
                  <a:gd name="connsiteX1-51" fmla="*/ 51 w 10000"/>
                  <a:gd name="connsiteY1-52" fmla="*/ 7461 h 12676"/>
                  <a:gd name="connsiteX2-53" fmla="*/ 30 w 10000"/>
                  <a:gd name="connsiteY2-54" fmla="*/ 0 h 12676"/>
                  <a:gd name="connsiteX3-55" fmla="*/ 10000 w 10000"/>
                  <a:gd name="connsiteY3-56" fmla="*/ 6 h 12676"/>
                  <a:gd name="connsiteX4-57" fmla="*/ 1334 w 10000"/>
                  <a:gd name="connsiteY4-58" fmla="*/ 12676 h 1267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</a:cxnLst>
                <a:rect l="l" t="t" r="r" b="b"/>
                <a:pathLst>
                  <a:path w="10000" h="12676">
                    <a:moveTo>
                      <a:pt x="1334" y="12676"/>
                    </a:moveTo>
                    <a:lnTo>
                      <a:pt x="51" y="7461"/>
                    </a:lnTo>
                    <a:cubicBezTo>
                      <a:pt x="-117" y="4751"/>
                      <a:pt x="199" y="2710"/>
                      <a:pt x="30" y="0"/>
                    </a:cubicBezTo>
                    <a:lnTo>
                      <a:pt x="10000" y="6"/>
                    </a:lnTo>
                    <a:lnTo>
                      <a:pt x="1334" y="12676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bg1"/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10" name="Group 509"/>
              <p:cNvGrpSpPr/>
              <p:nvPr/>
            </p:nvGrpSpPr>
            <p:grpSpPr>
              <a:xfrm>
                <a:off x="9846130" y="3502221"/>
                <a:ext cx="571917" cy="461666"/>
                <a:chOff x="9980560" y="726571"/>
                <a:chExt cx="659732" cy="461666"/>
              </a:xfrm>
            </p:grpSpPr>
            <p:sp>
              <p:nvSpPr>
                <p:cNvPr id="511" name="Rectangle 228"/>
                <p:cNvSpPr>
                  <a:spLocks noChangeArrowheads="1"/>
                </p:cNvSpPr>
                <p:nvPr/>
              </p:nvSpPr>
              <p:spPr bwMode="auto">
                <a:xfrm>
                  <a:off x="10040996" y="761446"/>
                  <a:ext cx="559422" cy="389036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  <a:miter lim="800000"/>
                </a:ln>
                <a:effectLst>
                  <a:outerShdw blurRad="50800" dist="38100" dir="2700000" algn="tl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2" name="Rectangle 229"/>
                <p:cNvSpPr>
                  <a:spLocks noChangeArrowheads="1"/>
                </p:cNvSpPr>
                <p:nvPr/>
              </p:nvSpPr>
              <p:spPr bwMode="auto">
                <a:xfrm>
                  <a:off x="10041638" y="769755"/>
                  <a:ext cx="559977" cy="130804"/>
                </a:xfrm>
                <a:prstGeom prst="rect">
                  <a:avLst/>
                </a:prstGeom>
                <a:solidFill>
                  <a:srgbClr val="CC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3" name="Text Box 230"/>
                <p:cNvSpPr txBox="1">
                  <a:spLocks noChangeArrowheads="1"/>
                </p:cNvSpPr>
                <p:nvPr/>
              </p:nvSpPr>
              <p:spPr bwMode="auto">
                <a:xfrm>
                  <a:off x="9980560" y="726571"/>
                  <a:ext cx="659732" cy="46166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network</a:t>
                  </a:r>
                  <a:endParaRPr kumimoji="0" lang="en-US" altLang="en-US" sz="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link</a:t>
                  </a:r>
                  <a:endParaRPr kumimoji="0" lang="en-US" altLang="en-US" sz="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physical</a:t>
                  </a:r>
                  <a:endParaRPr kumimoji="0" lang="en-US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514" name="Straight Connector 513"/>
                <p:cNvCxnSpPr/>
                <p:nvPr/>
              </p:nvCxnSpPr>
              <p:spPr>
                <a:xfrm>
                  <a:off x="10038335" y="895309"/>
                  <a:ext cx="55813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5" name="Straight Connector 514"/>
                <p:cNvCxnSpPr/>
                <p:nvPr/>
              </p:nvCxnSpPr>
              <p:spPr>
                <a:xfrm>
                  <a:off x="10038335" y="1018248"/>
                  <a:ext cx="55813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93" name="Group 492"/>
            <p:cNvGrpSpPr/>
            <p:nvPr/>
          </p:nvGrpSpPr>
          <p:grpSpPr>
            <a:xfrm>
              <a:off x="9554792" y="4299763"/>
              <a:ext cx="571917" cy="630904"/>
              <a:chOff x="9554792" y="4299763"/>
              <a:chExt cx="571917" cy="630904"/>
            </a:xfrm>
          </p:grpSpPr>
          <p:sp>
            <p:nvSpPr>
              <p:cNvPr id="502" name="Freeform 917"/>
              <p:cNvSpPr/>
              <p:nvPr/>
            </p:nvSpPr>
            <p:spPr bwMode="auto">
              <a:xfrm>
                <a:off x="9598301" y="4724405"/>
                <a:ext cx="466702" cy="206262"/>
              </a:xfrm>
              <a:custGeom>
                <a:avLst/>
                <a:gdLst>
                  <a:gd name="T0" fmla="*/ 0 w 192"/>
                  <a:gd name="T1" fmla="*/ 594 h 594"/>
                  <a:gd name="T2" fmla="*/ 192 w 192"/>
                  <a:gd name="T3" fmla="*/ 0 h 594"/>
                  <a:gd name="T4" fmla="*/ 192 w 192"/>
                  <a:gd name="T5" fmla="*/ 515 h 594"/>
                  <a:gd name="T6" fmla="*/ 0 w 192"/>
                  <a:gd name="T7" fmla="*/ 594 h 59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2"/>
                  <a:gd name="T13" fmla="*/ 0 h 594"/>
                  <a:gd name="T14" fmla="*/ 192 w 192"/>
                  <a:gd name="T15" fmla="*/ 594 h 594"/>
                  <a:gd name="connsiteX0" fmla="*/ 0 w 10140"/>
                  <a:gd name="connsiteY0" fmla="*/ 9728 h 9728"/>
                  <a:gd name="connsiteX1" fmla="*/ 10140 w 10140"/>
                  <a:gd name="connsiteY1" fmla="*/ 0 h 9728"/>
                  <a:gd name="connsiteX2" fmla="*/ 10140 w 10140"/>
                  <a:gd name="connsiteY2" fmla="*/ 8670 h 9728"/>
                  <a:gd name="connsiteX3" fmla="*/ 0 w 10140"/>
                  <a:gd name="connsiteY3" fmla="*/ 9728 h 9728"/>
                  <a:gd name="connsiteX0-1" fmla="*/ 319 w 10319"/>
                  <a:gd name="connsiteY0-2" fmla="*/ 10000 h 10000"/>
                  <a:gd name="connsiteX1-3" fmla="*/ 0 w 10319"/>
                  <a:gd name="connsiteY1-4" fmla="*/ 9878 h 10000"/>
                  <a:gd name="connsiteX2-5" fmla="*/ 10319 w 10319"/>
                  <a:gd name="connsiteY2-6" fmla="*/ 0 h 10000"/>
                  <a:gd name="connsiteX3-7" fmla="*/ 10319 w 10319"/>
                  <a:gd name="connsiteY3-8" fmla="*/ 8912 h 10000"/>
                  <a:gd name="connsiteX4" fmla="*/ 319 w 10319"/>
                  <a:gd name="connsiteY4" fmla="*/ 10000 h 10000"/>
                  <a:gd name="connsiteX0-9" fmla="*/ 2669 w 10319"/>
                  <a:gd name="connsiteY0-10" fmla="*/ 10279 h 10279"/>
                  <a:gd name="connsiteX1-11" fmla="*/ 0 w 10319"/>
                  <a:gd name="connsiteY1-12" fmla="*/ 9878 h 10279"/>
                  <a:gd name="connsiteX2-13" fmla="*/ 10319 w 10319"/>
                  <a:gd name="connsiteY2-14" fmla="*/ 0 h 10279"/>
                  <a:gd name="connsiteX3-15" fmla="*/ 10319 w 10319"/>
                  <a:gd name="connsiteY3-16" fmla="*/ 8912 h 10279"/>
                  <a:gd name="connsiteX4-17" fmla="*/ 2669 w 10319"/>
                  <a:gd name="connsiteY4-18" fmla="*/ 10279 h 10279"/>
                  <a:gd name="connsiteX0-19" fmla="*/ 3432 w 11082"/>
                  <a:gd name="connsiteY0-20" fmla="*/ 1685 h 1685"/>
                  <a:gd name="connsiteX1-21" fmla="*/ 763 w 11082"/>
                  <a:gd name="connsiteY1-22" fmla="*/ 1284 h 1685"/>
                  <a:gd name="connsiteX2-23" fmla="*/ 0 w 11082"/>
                  <a:gd name="connsiteY2-24" fmla="*/ 0 h 1685"/>
                  <a:gd name="connsiteX3-25" fmla="*/ 11082 w 11082"/>
                  <a:gd name="connsiteY3-26" fmla="*/ 318 h 1685"/>
                  <a:gd name="connsiteX4-27" fmla="*/ 3432 w 11082"/>
                  <a:gd name="connsiteY4-28" fmla="*/ 1685 h 1685"/>
                  <a:gd name="connsiteX0-29" fmla="*/ 3097 w 14245"/>
                  <a:gd name="connsiteY0-30" fmla="*/ 10000 h 10000"/>
                  <a:gd name="connsiteX1-31" fmla="*/ 689 w 14245"/>
                  <a:gd name="connsiteY1-32" fmla="*/ 7620 h 10000"/>
                  <a:gd name="connsiteX2-33" fmla="*/ 0 w 14245"/>
                  <a:gd name="connsiteY2-34" fmla="*/ 0 h 10000"/>
                  <a:gd name="connsiteX3-35" fmla="*/ 14245 w 14245"/>
                  <a:gd name="connsiteY3-36" fmla="*/ 633 h 10000"/>
                  <a:gd name="connsiteX4-37" fmla="*/ 3097 w 14245"/>
                  <a:gd name="connsiteY4-38" fmla="*/ 10000 h 10000"/>
                  <a:gd name="connsiteX0-39" fmla="*/ 2478 w 13626"/>
                  <a:gd name="connsiteY0-40" fmla="*/ 9373 h 9373"/>
                  <a:gd name="connsiteX1-41" fmla="*/ 70 w 13626"/>
                  <a:gd name="connsiteY1-42" fmla="*/ 6993 h 9373"/>
                  <a:gd name="connsiteX2-43" fmla="*/ 41 w 13626"/>
                  <a:gd name="connsiteY2-44" fmla="*/ 0 h 9373"/>
                  <a:gd name="connsiteX3-45" fmla="*/ 13626 w 13626"/>
                  <a:gd name="connsiteY3-46" fmla="*/ 6 h 9373"/>
                  <a:gd name="connsiteX4-47" fmla="*/ 2478 w 13626"/>
                  <a:gd name="connsiteY4-48" fmla="*/ 9373 h 9373"/>
                  <a:gd name="connsiteX0-49" fmla="*/ 1334 w 10000"/>
                  <a:gd name="connsiteY0-50" fmla="*/ 12676 h 12676"/>
                  <a:gd name="connsiteX1-51" fmla="*/ 51 w 10000"/>
                  <a:gd name="connsiteY1-52" fmla="*/ 7461 h 12676"/>
                  <a:gd name="connsiteX2-53" fmla="*/ 30 w 10000"/>
                  <a:gd name="connsiteY2-54" fmla="*/ 0 h 12676"/>
                  <a:gd name="connsiteX3-55" fmla="*/ 10000 w 10000"/>
                  <a:gd name="connsiteY3-56" fmla="*/ 6 h 12676"/>
                  <a:gd name="connsiteX4-57" fmla="*/ 1334 w 10000"/>
                  <a:gd name="connsiteY4-58" fmla="*/ 12676 h 12676"/>
                  <a:gd name="connsiteX0-59" fmla="*/ 434 w 10000"/>
                  <a:gd name="connsiteY0-60" fmla="*/ 14237 h 14237"/>
                  <a:gd name="connsiteX1-61" fmla="*/ 51 w 10000"/>
                  <a:gd name="connsiteY1-62" fmla="*/ 7461 h 14237"/>
                  <a:gd name="connsiteX2-63" fmla="*/ 30 w 10000"/>
                  <a:gd name="connsiteY2-64" fmla="*/ 0 h 14237"/>
                  <a:gd name="connsiteX3-65" fmla="*/ 10000 w 10000"/>
                  <a:gd name="connsiteY3-66" fmla="*/ 6 h 14237"/>
                  <a:gd name="connsiteX4-67" fmla="*/ 434 w 10000"/>
                  <a:gd name="connsiteY4-68" fmla="*/ 14237 h 142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</a:cxnLst>
                <a:rect l="l" t="t" r="r" b="b"/>
                <a:pathLst>
                  <a:path w="10000" h="14237">
                    <a:moveTo>
                      <a:pt x="434" y="14237"/>
                    </a:moveTo>
                    <a:cubicBezTo>
                      <a:pt x="306" y="11978"/>
                      <a:pt x="179" y="9720"/>
                      <a:pt x="51" y="7461"/>
                    </a:cubicBezTo>
                    <a:cubicBezTo>
                      <a:pt x="-117" y="4751"/>
                      <a:pt x="199" y="2710"/>
                      <a:pt x="30" y="0"/>
                    </a:cubicBezTo>
                    <a:lnTo>
                      <a:pt x="10000" y="6"/>
                    </a:lnTo>
                    <a:lnTo>
                      <a:pt x="434" y="14237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bg1"/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03" name="Group 502"/>
              <p:cNvGrpSpPr/>
              <p:nvPr/>
            </p:nvGrpSpPr>
            <p:grpSpPr>
              <a:xfrm>
                <a:off x="9554792" y="4299763"/>
                <a:ext cx="571917" cy="461666"/>
                <a:chOff x="9980560" y="726571"/>
                <a:chExt cx="659732" cy="461666"/>
              </a:xfrm>
            </p:grpSpPr>
            <p:sp>
              <p:nvSpPr>
                <p:cNvPr id="504" name="Rectangle 228"/>
                <p:cNvSpPr>
                  <a:spLocks noChangeArrowheads="1"/>
                </p:cNvSpPr>
                <p:nvPr/>
              </p:nvSpPr>
              <p:spPr bwMode="auto">
                <a:xfrm>
                  <a:off x="10040996" y="761446"/>
                  <a:ext cx="559422" cy="389036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  <a:miter lim="800000"/>
                </a:ln>
                <a:effectLst>
                  <a:outerShdw blurRad="50800" dist="38100" dir="2700000" algn="tl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5" name="Rectangle 229"/>
                <p:cNvSpPr>
                  <a:spLocks noChangeArrowheads="1"/>
                </p:cNvSpPr>
                <p:nvPr/>
              </p:nvSpPr>
              <p:spPr bwMode="auto">
                <a:xfrm>
                  <a:off x="10041638" y="769755"/>
                  <a:ext cx="559977" cy="130804"/>
                </a:xfrm>
                <a:prstGeom prst="rect">
                  <a:avLst/>
                </a:prstGeom>
                <a:solidFill>
                  <a:srgbClr val="CC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6" name="Text Box 230"/>
                <p:cNvSpPr txBox="1">
                  <a:spLocks noChangeArrowheads="1"/>
                </p:cNvSpPr>
                <p:nvPr/>
              </p:nvSpPr>
              <p:spPr bwMode="auto">
                <a:xfrm>
                  <a:off x="9980560" y="726571"/>
                  <a:ext cx="659732" cy="46166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network</a:t>
                  </a:r>
                  <a:endParaRPr kumimoji="0" lang="en-US" altLang="en-US" sz="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link</a:t>
                  </a:r>
                  <a:endParaRPr kumimoji="0" lang="en-US" altLang="en-US" sz="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physical</a:t>
                  </a:r>
                  <a:endParaRPr kumimoji="0" lang="en-US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507" name="Straight Connector 506"/>
                <p:cNvCxnSpPr/>
                <p:nvPr/>
              </p:nvCxnSpPr>
              <p:spPr>
                <a:xfrm>
                  <a:off x="10038335" y="895309"/>
                  <a:ext cx="55813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8" name="Straight Connector 507"/>
                <p:cNvCxnSpPr/>
                <p:nvPr/>
              </p:nvCxnSpPr>
              <p:spPr>
                <a:xfrm>
                  <a:off x="10038335" y="1018248"/>
                  <a:ext cx="55813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94" name="Group 493"/>
            <p:cNvGrpSpPr/>
            <p:nvPr/>
          </p:nvGrpSpPr>
          <p:grpSpPr>
            <a:xfrm>
              <a:off x="10153753" y="4577638"/>
              <a:ext cx="628869" cy="576513"/>
              <a:chOff x="10153753" y="4577638"/>
              <a:chExt cx="628869" cy="576513"/>
            </a:xfrm>
          </p:grpSpPr>
          <p:sp>
            <p:nvSpPr>
              <p:cNvPr id="495" name="Freeform 917"/>
              <p:cNvSpPr/>
              <p:nvPr/>
            </p:nvSpPr>
            <p:spPr bwMode="auto">
              <a:xfrm>
                <a:off x="10153753" y="5002899"/>
                <a:ext cx="590332" cy="151252"/>
              </a:xfrm>
              <a:custGeom>
                <a:avLst/>
                <a:gdLst>
                  <a:gd name="T0" fmla="*/ 0 w 192"/>
                  <a:gd name="T1" fmla="*/ 594 h 594"/>
                  <a:gd name="T2" fmla="*/ 192 w 192"/>
                  <a:gd name="T3" fmla="*/ 0 h 594"/>
                  <a:gd name="T4" fmla="*/ 192 w 192"/>
                  <a:gd name="T5" fmla="*/ 515 h 594"/>
                  <a:gd name="T6" fmla="*/ 0 w 192"/>
                  <a:gd name="T7" fmla="*/ 594 h 59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2"/>
                  <a:gd name="T13" fmla="*/ 0 h 594"/>
                  <a:gd name="T14" fmla="*/ 192 w 192"/>
                  <a:gd name="T15" fmla="*/ 594 h 594"/>
                  <a:gd name="connsiteX0" fmla="*/ 0 w 10140"/>
                  <a:gd name="connsiteY0" fmla="*/ 9728 h 9728"/>
                  <a:gd name="connsiteX1" fmla="*/ 10140 w 10140"/>
                  <a:gd name="connsiteY1" fmla="*/ 0 h 9728"/>
                  <a:gd name="connsiteX2" fmla="*/ 10140 w 10140"/>
                  <a:gd name="connsiteY2" fmla="*/ 8670 h 9728"/>
                  <a:gd name="connsiteX3" fmla="*/ 0 w 10140"/>
                  <a:gd name="connsiteY3" fmla="*/ 9728 h 9728"/>
                  <a:gd name="connsiteX0-1" fmla="*/ 319 w 10319"/>
                  <a:gd name="connsiteY0-2" fmla="*/ 10000 h 10000"/>
                  <a:gd name="connsiteX1-3" fmla="*/ 0 w 10319"/>
                  <a:gd name="connsiteY1-4" fmla="*/ 9878 h 10000"/>
                  <a:gd name="connsiteX2-5" fmla="*/ 10319 w 10319"/>
                  <a:gd name="connsiteY2-6" fmla="*/ 0 h 10000"/>
                  <a:gd name="connsiteX3-7" fmla="*/ 10319 w 10319"/>
                  <a:gd name="connsiteY3-8" fmla="*/ 8912 h 10000"/>
                  <a:gd name="connsiteX4" fmla="*/ 319 w 10319"/>
                  <a:gd name="connsiteY4" fmla="*/ 10000 h 10000"/>
                  <a:gd name="connsiteX0-9" fmla="*/ 2669 w 10319"/>
                  <a:gd name="connsiteY0-10" fmla="*/ 10279 h 10279"/>
                  <a:gd name="connsiteX1-11" fmla="*/ 0 w 10319"/>
                  <a:gd name="connsiteY1-12" fmla="*/ 9878 h 10279"/>
                  <a:gd name="connsiteX2-13" fmla="*/ 10319 w 10319"/>
                  <a:gd name="connsiteY2-14" fmla="*/ 0 h 10279"/>
                  <a:gd name="connsiteX3-15" fmla="*/ 10319 w 10319"/>
                  <a:gd name="connsiteY3-16" fmla="*/ 8912 h 10279"/>
                  <a:gd name="connsiteX4-17" fmla="*/ 2669 w 10319"/>
                  <a:gd name="connsiteY4-18" fmla="*/ 10279 h 10279"/>
                  <a:gd name="connsiteX0-19" fmla="*/ 3432 w 11082"/>
                  <a:gd name="connsiteY0-20" fmla="*/ 1685 h 1685"/>
                  <a:gd name="connsiteX1-21" fmla="*/ 763 w 11082"/>
                  <a:gd name="connsiteY1-22" fmla="*/ 1284 h 1685"/>
                  <a:gd name="connsiteX2-23" fmla="*/ 0 w 11082"/>
                  <a:gd name="connsiteY2-24" fmla="*/ 0 h 1685"/>
                  <a:gd name="connsiteX3-25" fmla="*/ 11082 w 11082"/>
                  <a:gd name="connsiteY3-26" fmla="*/ 318 h 1685"/>
                  <a:gd name="connsiteX4-27" fmla="*/ 3432 w 11082"/>
                  <a:gd name="connsiteY4-28" fmla="*/ 1685 h 1685"/>
                  <a:gd name="connsiteX0-29" fmla="*/ 3097 w 14245"/>
                  <a:gd name="connsiteY0-30" fmla="*/ 10000 h 10000"/>
                  <a:gd name="connsiteX1-31" fmla="*/ 689 w 14245"/>
                  <a:gd name="connsiteY1-32" fmla="*/ 7620 h 10000"/>
                  <a:gd name="connsiteX2-33" fmla="*/ 0 w 14245"/>
                  <a:gd name="connsiteY2-34" fmla="*/ 0 h 10000"/>
                  <a:gd name="connsiteX3-35" fmla="*/ 14245 w 14245"/>
                  <a:gd name="connsiteY3-36" fmla="*/ 633 h 10000"/>
                  <a:gd name="connsiteX4-37" fmla="*/ 3097 w 14245"/>
                  <a:gd name="connsiteY4-38" fmla="*/ 10000 h 10000"/>
                  <a:gd name="connsiteX0-39" fmla="*/ 2478 w 13626"/>
                  <a:gd name="connsiteY0-40" fmla="*/ 9373 h 9373"/>
                  <a:gd name="connsiteX1-41" fmla="*/ 70 w 13626"/>
                  <a:gd name="connsiteY1-42" fmla="*/ 6993 h 9373"/>
                  <a:gd name="connsiteX2-43" fmla="*/ 41 w 13626"/>
                  <a:gd name="connsiteY2-44" fmla="*/ 0 h 9373"/>
                  <a:gd name="connsiteX3-45" fmla="*/ 13626 w 13626"/>
                  <a:gd name="connsiteY3-46" fmla="*/ 6 h 9373"/>
                  <a:gd name="connsiteX4-47" fmla="*/ 2478 w 13626"/>
                  <a:gd name="connsiteY4-48" fmla="*/ 9373 h 9373"/>
                  <a:gd name="connsiteX0-49" fmla="*/ 1334 w 10000"/>
                  <a:gd name="connsiteY0-50" fmla="*/ 12676 h 12676"/>
                  <a:gd name="connsiteX1-51" fmla="*/ 51 w 10000"/>
                  <a:gd name="connsiteY1-52" fmla="*/ 7461 h 12676"/>
                  <a:gd name="connsiteX2-53" fmla="*/ 30 w 10000"/>
                  <a:gd name="connsiteY2-54" fmla="*/ 0 h 12676"/>
                  <a:gd name="connsiteX3-55" fmla="*/ 10000 w 10000"/>
                  <a:gd name="connsiteY3-56" fmla="*/ 6 h 12676"/>
                  <a:gd name="connsiteX4-57" fmla="*/ 1334 w 10000"/>
                  <a:gd name="connsiteY4-58" fmla="*/ 12676 h 12676"/>
                  <a:gd name="connsiteX0-59" fmla="*/ 434 w 10000"/>
                  <a:gd name="connsiteY0-60" fmla="*/ 14237 h 14237"/>
                  <a:gd name="connsiteX1-61" fmla="*/ 51 w 10000"/>
                  <a:gd name="connsiteY1-62" fmla="*/ 7461 h 14237"/>
                  <a:gd name="connsiteX2-63" fmla="*/ 30 w 10000"/>
                  <a:gd name="connsiteY2-64" fmla="*/ 0 h 14237"/>
                  <a:gd name="connsiteX3-65" fmla="*/ 10000 w 10000"/>
                  <a:gd name="connsiteY3-66" fmla="*/ 6 h 14237"/>
                  <a:gd name="connsiteX4-67" fmla="*/ 434 w 10000"/>
                  <a:gd name="connsiteY4-68" fmla="*/ 14237 h 14237"/>
                  <a:gd name="connsiteX0-69" fmla="*/ 434 w 12908"/>
                  <a:gd name="connsiteY0-70" fmla="*/ 14237 h 14237"/>
                  <a:gd name="connsiteX1-71" fmla="*/ 51 w 12908"/>
                  <a:gd name="connsiteY1-72" fmla="*/ 7461 h 14237"/>
                  <a:gd name="connsiteX2-73" fmla="*/ 30 w 12908"/>
                  <a:gd name="connsiteY2-74" fmla="*/ 0 h 14237"/>
                  <a:gd name="connsiteX3-75" fmla="*/ 12908 w 12908"/>
                  <a:gd name="connsiteY3-76" fmla="*/ 3797 h 14237"/>
                  <a:gd name="connsiteX4-77" fmla="*/ 434 w 12908"/>
                  <a:gd name="connsiteY4-78" fmla="*/ 14237 h 14237"/>
                  <a:gd name="connsiteX0-79" fmla="*/ 391 w 12865"/>
                  <a:gd name="connsiteY0-80" fmla="*/ 10892 h 10892"/>
                  <a:gd name="connsiteX1-81" fmla="*/ 8 w 12865"/>
                  <a:gd name="connsiteY1-82" fmla="*/ 4116 h 10892"/>
                  <a:gd name="connsiteX2-83" fmla="*/ 2479 w 12865"/>
                  <a:gd name="connsiteY2-84" fmla="*/ 0 h 10892"/>
                  <a:gd name="connsiteX3-85" fmla="*/ 12865 w 12865"/>
                  <a:gd name="connsiteY3-86" fmla="*/ 452 h 10892"/>
                  <a:gd name="connsiteX4-87" fmla="*/ 391 w 12865"/>
                  <a:gd name="connsiteY4-88" fmla="*/ 10892 h 10892"/>
                  <a:gd name="connsiteX0-89" fmla="*/ 183 w 12657"/>
                  <a:gd name="connsiteY0-90" fmla="*/ 10892 h 10892"/>
                  <a:gd name="connsiteX1-91" fmla="*/ 8 w 12657"/>
                  <a:gd name="connsiteY1-92" fmla="*/ 7238 h 10892"/>
                  <a:gd name="connsiteX2-93" fmla="*/ 2271 w 12657"/>
                  <a:gd name="connsiteY2-94" fmla="*/ 0 h 10892"/>
                  <a:gd name="connsiteX3-95" fmla="*/ 12657 w 12657"/>
                  <a:gd name="connsiteY3-96" fmla="*/ 452 h 10892"/>
                  <a:gd name="connsiteX4-97" fmla="*/ 183 w 12657"/>
                  <a:gd name="connsiteY4-98" fmla="*/ 10892 h 10892"/>
                  <a:gd name="connsiteX0-99" fmla="*/ 175 w 12649"/>
                  <a:gd name="connsiteY0-100" fmla="*/ 10892 h 10892"/>
                  <a:gd name="connsiteX1-101" fmla="*/ 0 w 12649"/>
                  <a:gd name="connsiteY1-102" fmla="*/ 7238 h 10892"/>
                  <a:gd name="connsiteX2-103" fmla="*/ 2263 w 12649"/>
                  <a:gd name="connsiteY2-104" fmla="*/ 0 h 10892"/>
                  <a:gd name="connsiteX3-105" fmla="*/ 12649 w 12649"/>
                  <a:gd name="connsiteY3-106" fmla="*/ 452 h 10892"/>
                  <a:gd name="connsiteX4-107" fmla="*/ 175 w 12649"/>
                  <a:gd name="connsiteY4-108" fmla="*/ 10892 h 10892"/>
                  <a:gd name="connsiteX0-109" fmla="*/ 175 w 12649"/>
                  <a:gd name="connsiteY0-110" fmla="*/ 10892 h 10892"/>
                  <a:gd name="connsiteX1-111" fmla="*/ 0 w 12649"/>
                  <a:gd name="connsiteY1-112" fmla="*/ 7238 h 10892"/>
                  <a:gd name="connsiteX2-113" fmla="*/ 2263 w 12649"/>
                  <a:gd name="connsiteY2-114" fmla="*/ 0 h 10892"/>
                  <a:gd name="connsiteX3-115" fmla="*/ 12649 w 12649"/>
                  <a:gd name="connsiteY3-116" fmla="*/ 452 h 10892"/>
                  <a:gd name="connsiteX4-117" fmla="*/ 175 w 12649"/>
                  <a:gd name="connsiteY4-118" fmla="*/ 10892 h 10892"/>
                  <a:gd name="connsiteX0-119" fmla="*/ 175 w 12649"/>
                  <a:gd name="connsiteY0-120" fmla="*/ 10440 h 10440"/>
                  <a:gd name="connsiteX1-121" fmla="*/ 0 w 12649"/>
                  <a:gd name="connsiteY1-122" fmla="*/ 6786 h 10440"/>
                  <a:gd name="connsiteX2-123" fmla="*/ 2263 w 12649"/>
                  <a:gd name="connsiteY2-124" fmla="*/ 217 h 10440"/>
                  <a:gd name="connsiteX3-125" fmla="*/ 12649 w 12649"/>
                  <a:gd name="connsiteY3-126" fmla="*/ 0 h 10440"/>
                  <a:gd name="connsiteX4-127" fmla="*/ 175 w 12649"/>
                  <a:gd name="connsiteY4-128" fmla="*/ 10440 h 1044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</a:cxnLst>
                <a:rect l="l" t="t" r="r" b="b"/>
                <a:pathLst>
                  <a:path w="12649" h="10440">
                    <a:moveTo>
                      <a:pt x="175" y="10440"/>
                    </a:moveTo>
                    <a:cubicBezTo>
                      <a:pt x="47" y="8181"/>
                      <a:pt x="128" y="9045"/>
                      <a:pt x="0" y="6786"/>
                    </a:cubicBezTo>
                    <a:cubicBezTo>
                      <a:pt x="1563" y="2515"/>
                      <a:pt x="1463" y="3373"/>
                      <a:pt x="2263" y="217"/>
                    </a:cubicBezTo>
                    <a:lnTo>
                      <a:pt x="12649" y="0"/>
                    </a:lnTo>
                    <a:lnTo>
                      <a:pt x="175" y="10440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bg1"/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496" name="Group 495"/>
              <p:cNvGrpSpPr/>
              <p:nvPr/>
            </p:nvGrpSpPr>
            <p:grpSpPr>
              <a:xfrm>
                <a:off x="10210705" y="4577638"/>
                <a:ext cx="571917" cy="461666"/>
                <a:chOff x="9980560" y="726571"/>
                <a:chExt cx="659732" cy="461666"/>
              </a:xfrm>
            </p:grpSpPr>
            <p:sp>
              <p:nvSpPr>
                <p:cNvPr id="497" name="Rectangle 228"/>
                <p:cNvSpPr>
                  <a:spLocks noChangeArrowheads="1"/>
                </p:cNvSpPr>
                <p:nvPr/>
              </p:nvSpPr>
              <p:spPr bwMode="auto">
                <a:xfrm>
                  <a:off x="10040996" y="761446"/>
                  <a:ext cx="559422" cy="389036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  <a:miter lim="800000"/>
                </a:ln>
                <a:effectLst>
                  <a:outerShdw blurRad="50800" dist="38100" dir="2700000" algn="tl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98" name="Rectangle 229"/>
                <p:cNvSpPr>
                  <a:spLocks noChangeArrowheads="1"/>
                </p:cNvSpPr>
                <p:nvPr/>
              </p:nvSpPr>
              <p:spPr bwMode="auto">
                <a:xfrm>
                  <a:off x="10041638" y="769755"/>
                  <a:ext cx="559977" cy="130804"/>
                </a:xfrm>
                <a:prstGeom prst="rect">
                  <a:avLst/>
                </a:prstGeom>
                <a:solidFill>
                  <a:srgbClr val="CC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99" name="Text Box 230"/>
                <p:cNvSpPr txBox="1">
                  <a:spLocks noChangeArrowheads="1"/>
                </p:cNvSpPr>
                <p:nvPr/>
              </p:nvSpPr>
              <p:spPr bwMode="auto">
                <a:xfrm>
                  <a:off x="9980560" y="726571"/>
                  <a:ext cx="659732" cy="46166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network</a:t>
                  </a:r>
                  <a:endParaRPr kumimoji="0" lang="en-US" altLang="en-US" sz="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link</a:t>
                  </a:r>
                  <a:endParaRPr kumimoji="0" lang="en-US" altLang="en-US" sz="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physical</a:t>
                  </a:r>
                  <a:endParaRPr kumimoji="0" lang="en-US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500" name="Straight Connector 499"/>
                <p:cNvCxnSpPr/>
                <p:nvPr/>
              </p:nvCxnSpPr>
              <p:spPr>
                <a:xfrm>
                  <a:off x="10038335" y="895309"/>
                  <a:ext cx="55813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1" name="Straight Connector 500"/>
                <p:cNvCxnSpPr/>
                <p:nvPr/>
              </p:nvCxnSpPr>
              <p:spPr>
                <a:xfrm>
                  <a:off x="10038335" y="1018248"/>
                  <a:ext cx="55813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530" name="Group 529"/>
          <p:cNvGrpSpPr/>
          <p:nvPr/>
        </p:nvGrpSpPr>
        <p:grpSpPr>
          <a:xfrm>
            <a:off x="9857298" y="4503289"/>
            <a:ext cx="393760" cy="218578"/>
            <a:chOff x="7493876" y="2774731"/>
            <a:chExt cx="1481958" cy="894622"/>
          </a:xfrm>
        </p:grpSpPr>
        <p:sp>
          <p:nvSpPr>
            <p:cNvPr id="531" name="Freeform 530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2" name="Oval 531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33" name="Group 532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34" name="Freeform 533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5" name="Freeform 534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6" name="Freeform 535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7" name="Freeform 536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538" name="Freeform 537"/>
          <p:cNvSpPr/>
          <p:nvPr/>
        </p:nvSpPr>
        <p:spPr>
          <a:xfrm>
            <a:off x="7362436" y="2627566"/>
            <a:ext cx="3064097" cy="2683755"/>
          </a:xfrm>
          <a:custGeom>
            <a:avLst/>
            <a:gdLst>
              <a:gd name="connsiteX0" fmla="*/ 0 w 2769704"/>
              <a:gd name="connsiteY0" fmla="*/ 0 h 2637182"/>
              <a:gd name="connsiteX1" fmla="*/ 980661 w 2769704"/>
              <a:gd name="connsiteY1" fmla="*/ 1007165 h 2637182"/>
              <a:gd name="connsiteX2" fmla="*/ 2014330 w 2769704"/>
              <a:gd name="connsiteY2" fmla="*/ 993913 h 2637182"/>
              <a:gd name="connsiteX3" fmla="*/ 2478156 w 2769704"/>
              <a:gd name="connsiteY3" fmla="*/ 1007165 h 2637182"/>
              <a:gd name="connsiteX4" fmla="*/ 2054087 w 2769704"/>
              <a:gd name="connsiteY4" fmla="*/ 1709530 h 2637182"/>
              <a:gd name="connsiteX5" fmla="*/ 2650434 w 2769704"/>
              <a:gd name="connsiteY5" fmla="*/ 2001078 h 2637182"/>
              <a:gd name="connsiteX6" fmla="*/ 2769704 w 2769704"/>
              <a:gd name="connsiteY6" fmla="*/ 2637182 h 2637182"/>
              <a:gd name="connsiteX0-1" fmla="*/ 0 w 2769704"/>
              <a:gd name="connsiteY0-2" fmla="*/ 0 h 2637182"/>
              <a:gd name="connsiteX1-3" fmla="*/ 980661 w 2769704"/>
              <a:gd name="connsiteY1-4" fmla="*/ 1007165 h 2637182"/>
              <a:gd name="connsiteX2-5" fmla="*/ 2014330 w 2769704"/>
              <a:gd name="connsiteY2-6" fmla="*/ 1016216 h 2637182"/>
              <a:gd name="connsiteX3-7" fmla="*/ 2478156 w 2769704"/>
              <a:gd name="connsiteY3-8" fmla="*/ 1007165 h 2637182"/>
              <a:gd name="connsiteX4-9" fmla="*/ 2054087 w 2769704"/>
              <a:gd name="connsiteY4-10" fmla="*/ 1709530 h 2637182"/>
              <a:gd name="connsiteX5-11" fmla="*/ 2650434 w 2769704"/>
              <a:gd name="connsiteY5-12" fmla="*/ 2001078 h 2637182"/>
              <a:gd name="connsiteX6-13" fmla="*/ 2769704 w 2769704"/>
              <a:gd name="connsiteY6-14" fmla="*/ 2637182 h 2637182"/>
              <a:gd name="connsiteX0-15" fmla="*/ 0 w 2769704"/>
              <a:gd name="connsiteY0-16" fmla="*/ 0 h 2637182"/>
              <a:gd name="connsiteX1-17" fmla="*/ 980661 w 2769704"/>
              <a:gd name="connsiteY1-18" fmla="*/ 1007165 h 2637182"/>
              <a:gd name="connsiteX2-19" fmla="*/ 2014330 w 2769704"/>
              <a:gd name="connsiteY2-20" fmla="*/ 998374 h 2637182"/>
              <a:gd name="connsiteX3-21" fmla="*/ 2478156 w 2769704"/>
              <a:gd name="connsiteY3-22" fmla="*/ 1007165 h 2637182"/>
              <a:gd name="connsiteX4-23" fmla="*/ 2054087 w 2769704"/>
              <a:gd name="connsiteY4-24" fmla="*/ 1709530 h 2637182"/>
              <a:gd name="connsiteX5-25" fmla="*/ 2650434 w 2769704"/>
              <a:gd name="connsiteY5-26" fmla="*/ 2001078 h 2637182"/>
              <a:gd name="connsiteX6-27" fmla="*/ 2769704 w 2769704"/>
              <a:gd name="connsiteY6-28" fmla="*/ 2637182 h 2637182"/>
              <a:gd name="connsiteX0-29" fmla="*/ 0 w 2769704"/>
              <a:gd name="connsiteY0-30" fmla="*/ 0 h 2637182"/>
              <a:gd name="connsiteX1-31" fmla="*/ 980661 w 2769704"/>
              <a:gd name="connsiteY1-32" fmla="*/ 1007165 h 2637182"/>
              <a:gd name="connsiteX2-33" fmla="*/ 2014330 w 2769704"/>
              <a:gd name="connsiteY2-34" fmla="*/ 1011756 h 2637182"/>
              <a:gd name="connsiteX3-35" fmla="*/ 2478156 w 2769704"/>
              <a:gd name="connsiteY3-36" fmla="*/ 1007165 h 2637182"/>
              <a:gd name="connsiteX4-37" fmla="*/ 2054087 w 2769704"/>
              <a:gd name="connsiteY4-38" fmla="*/ 1709530 h 2637182"/>
              <a:gd name="connsiteX5-39" fmla="*/ 2650434 w 2769704"/>
              <a:gd name="connsiteY5-40" fmla="*/ 2001078 h 2637182"/>
              <a:gd name="connsiteX6-41" fmla="*/ 2769704 w 2769704"/>
              <a:gd name="connsiteY6-42" fmla="*/ 2637182 h 2637182"/>
              <a:gd name="connsiteX0-43" fmla="*/ 0 w 2769704"/>
              <a:gd name="connsiteY0-44" fmla="*/ 0 h 2637182"/>
              <a:gd name="connsiteX1-45" fmla="*/ 980661 w 2769704"/>
              <a:gd name="connsiteY1-46" fmla="*/ 1007165 h 2637182"/>
              <a:gd name="connsiteX2-47" fmla="*/ 2014330 w 2769704"/>
              <a:gd name="connsiteY2-48" fmla="*/ 1011756 h 2637182"/>
              <a:gd name="connsiteX3-49" fmla="*/ 2478156 w 2769704"/>
              <a:gd name="connsiteY3-50" fmla="*/ 1007165 h 2637182"/>
              <a:gd name="connsiteX4-51" fmla="*/ 2054087 w 2769704"/>
              <a:gd name="connsiteY4-52" fmla="*/ 1709530 h 2637182"/>
              <a:gd name="connsiteX5-53" fmla="*/ 2753026 w 2769704"/>
              <a:gd name="connsiteY5-54" fmla="*/ 2050143 h 2637182"/>
              <a:gd name="connsiteX6-55" fmla="*/ 2769704 w 2769704"/>
              <a:gd name="connsiteY6-56" fmla="*/ 2637182 h 2637182"/>
              <a:gd name="connsiteX0-57" fmla="*/ 0 w 2753026"/>
              <a:gd name="connsiteY0-58" fmla="*/ 0 h 2628261"/>
              <a:gd name="connsiteX1-59" fmla="*/ 980661 w 2753026"/>
              <a:gd name="connsiteY1-60" fmla="*/ 1007165 h 2628261"/>
              <a:gd name="connsiteX2-61" fmla="*/ 2014330 w 2753026"/>
              <a:gd name="connsiteY2-62" fmla="*/ 1011756 h 2628261"/>
              <a:gd name="connsiteX3-63" fmla="*/ 2478156 w 2753026"/>
              <a:gd name="connsiteY3-64" fmla="*/ 1007165 h 2628261"/>
              <a:gd name="connsiteX4-65" fmla="*/ 2054087 w 2753026"/>
              <a:gd name="connsiteY4-66" fmla="*/ 1709530 h 2628261"/>
              <a:gd name="connsiteX5-67" fmla="*/ 2753026 w 2753026"/>
              <a:gd name="connsiteY5-68" fmla="*/ 2050143 h 2628261"/>
              <a:gd name="connsiteX6-69" fmla="*/ 2742942 w 2753026"/>
              <a:gd name="connsiteY6-70" fmla="*/ 2628261 h 2628261"/>
              <a:gd name="connsiteX0-71" fmla="*/ 0 w 2760784"/>
              <a:gd name="connsiteY0-72" fmla="*/ 0 h 2820062"/>
              <a:gd name="connsiteX1-73" fmla="*/ 980661 w 2760784"/>
              <a:gd name="connsiteY1-74" fmla="*/ 1007165 h 2820062"/>
              <a:gd name="connsiteX2-75" fmla="*/ 2014330 w 2760784"/>
              <a:gd name="connsiteY2-76" fmla="*/ 1011756 h 2820062"/>
              <a:gd name="connsiteX3-77" fmla="*/ 2478156 w 2760784"/>
              <a:gd name="connsiteY3-78" fmla="*/ 1007165 h 2820062"/>
              <a:gd name="connsiteX4-79" fmla="*/ 2054087 w 2760784"/>
              <a:gd name="connsiteY4-80" fmla="*/ 1709530 h 2820062"/>
              <a:gd name="connsiteX5-81" fmla="*/ 2753026 w 2760784"/>
              <a:gd name="connsiteY5-82" fmla="*/ 2050143 h 2820062"/>
              <a:gd name="connsiteX6-83" fmla="*/ 2760784 w 2760784"/>
              <a:gd name="connsiteY6-84" fmla="*/ 2820062 h 2820062"/>
              <a:gd name="connsiteX0-85" fmla="*/ 0 w 2760784"/>
              <a:gd name="connsiteY0-86" fmla="*/ 0 h 2820062"/>
              <a:gd name="connsiteX1-87" fmla="*/ 980661 w 2760784"/>
              <a:gd name="connsiteY1-88" fmla="*/ 1007165 h 2820062"/>
              <a:gd name="connsiteX2-89" fmla="*/ 2014330 w 2760784"/>
              <a:gd name="connsiteY2-90" fmla="*/ 1011756 h 2820062"/>
              <a:gd name="connsiteX3-91" fmla="*/ 2478156 w 2760784"/>
              <a:gd name="connsiteY3-92" fmla="*/ 1007165 h 2820062"/>
              <a:gd name="connsiteX4-93" fmla="*/ 2054087 w 2760784"/>
              <a:gd name="connsiteY4-94" fmla="*/ 1709530 h 2820062"/>
              <a:gd name="connsiteX5-95" fmla="*/ 2753026 w 2760784"/>
              <a:gd name="connsiteY5-96" fmla="*/ 2050143 h 2820062"/>
              <a:gd name="connsiteX6-97" fmla="*/ 2760783 w 2760784"/>
              <a:gd name="connsiteY6-98" fmla="*/ 2639768 h 2820062"/>
              <a:gd name="connsiteX7" fmla="*/ 2760784 w 2760784"/>
              <a:gd name="connsiteY7" fmla="*/ 2820062 h 2820062"/>
              <a:gd name="connsiteX0-99" fmla="*/ 0 w 3188991"/>
              <a:gd name="connsiteY0-100" fmla="*/ 0 h 2681787"/>
              <a:gd name="connsiteX1-101" fmla="*/ 980661 w 3188991"/>
              <a:gd name="connsiteY1-102" fmla="*/ 1007165 h 2681787"/>
              <a:gd name="connsiteX2-103" fmla="*/ 2014330 w 3188991"/>
              <a:gd name="connsiteY2-104" fmla="*/ 1011756 h 2681787"/>
              <a:gd name="connsiteX3-105" fmla="*/ 2478156 w 3188991"/>
              <a:gd name="connsiteY3-106" fmla="*/ 1007165 h 2681787"/>
              <a:gd name="connsiteX4-107" fmla="*/ 2054087 w 3188991"/>
              <a:gd name="connsiteY4-108" fmla="*/ 1709530 h 2681787"/>
              <a:gd name="connsiteX5-109" fmla="*/ 2753026 w 3188991"/>
              <a:gd name="connsiteY5-110" fmla="*/ 2050143 h 2681787"/>
              <a:gd name="connsiteX6-111" fmla="*/ 2760783 w 3188991"/>
              <a:gd name="connsiteY6-112" fmla="*/ 2639768 h 2681787"/>
              <a:gd name="connsiteX7-113" fmla="*/ 3188991 w 3188991"/>
              <a:gd name="connsiteY7-114" fmla="*/ 2681787 h 2681787"/>
              <a:gd name="connsiteX0-115" fmla="*/ 0 w 3188991"/>
              <a:gd name="connsiteY0-116" fmla="*/ 0 h 2691285"/>
              <a:gd name="connsiteX1-117" fmla="*/ 980661 w 3188991"/>
              <a:gd name="connsiteY1-118" fmla="*/ 1007165 h 2691285"/>
              <a:gd name="connsiteX2-119" fmla="*/ 2014330 w 3188991"/>
              <a:gd name="connsiteY2-120" fmla="*/ 1011756 h 2691285"/>
              <a:gd name="connsiteX3-121" fmla="*/ 2478156 w 3188991"/>
              <a:gd name="connsiteY3-122" fmla="*/ 1007165 h 2691285"/>
              <a:gd name="connsiteX4-123" fmla="*/ 2054087 w 3188991"/>
              <a:gd name="connsiteY4-124" fmla="*/ 1709530 h 2691285"/>
              <a:gd name="connsiteX5-125" fmla="*/ 2753026 w 3188991"/>
              <a:gd name="connsiteY5-126" fmla="*/ 2050143 h 2691285"/>
              <a:gd name="connsiteX6-127" fmla="*/ 2760783 w 3188991"/>
              <a:gd name="connsiteY6-128" fmla="*/ 2639768 h 2691285"/>
              <a:gd name="connsiteX7-129" fmla="*/ 3188991 w 3188991"/>
              <a:gd name="connsiteY7-130" fmla="*/ 2681787 h 2691285"/>
              <a:gd name="connsiteX0-131" fmla="*/ 0 w 3188991"/>
              <a:gd name="connsiteY0-132" fmla="*/ 0 h 2700394"/>
              <a:gd name="connsiteX1-133" fmla="*/ 980661 w 3188991"/>
              <a:gd name="connsiteY1-134" fmla="*/ 1007165 h 2700394"/>
              <a:gd name="connsiteX2-135" fmla="*/ 2014330 w 3188991"/>
              <a:gd name="connsiteY2-136" fmla="*/ 1011756 h 2700394"/>
              <a:gd name="connsiteX3-137" fmla="*/ 2478156 w 3188991"/>
              <a:gd name="connsiteY3-138" fmla="*/ 1007165 h 2700394"/>
              <a:gd name="connsiteX4-139" fmla="*/ 2054087 w 3188991"/>
              <a:gd name="connsiteY4-140" fmla="*/ 1709530 h 2700394"/>
              <a:gd name="connsiteX5-141" fmla="*/ 2753026 w 3188991"/>
              <a:gd name="connsiteY5-142" fmla="*/ 2050143 h 2700394"/>
              <a:gd name="connsiteX6-143" fmla="*/ 2765243 w 3188991"/>
              <a:gd name="connsiteY6-144" fmla="*/ 2662071 h 2700394"/>
              <a:gd name="connsiteX7-145" fmla="*/ 3188991 w 3188991"/>
              <a:gd name="connsiteY7-146" fmla="*/ 2681787 h 2700394"/>
              <a:gd name="connsiteX0-147" fmla="*/ 0 w 3188991"/>
              <a:gd name="connsiteY0-148" fmla="*/ 0 h 2686921"/>
              <a:gd name="connsiteX1-149" fmla="*/ 980661 w 3188991"/>
              <a:gd name="connsiteY1-150" fmla="*/ 1007165 h 2686921"/>
              <a:gd name="connsiteX2-151" fmla="*/ 2014330 w 3188991"/>
              <a:gd name="connsiteY2-152" fmla="*/ 1011756 h 2686921"/>
              <a:gd name="connsiteX3-153" fmla="*/ 2478156 w 3188991"/>
              <a:gd name="connsiteY3-154" fmla="*/ 1007165 h 2686921"/>
              <a:gd name="connsiteX4-155" fmla="*/ 2054087 w 3188991"/>
              <a:gd name="connsiteY4-156" fmla="*/ 1709530 h 2686921"/>
              <a:gd name="connsiteX5-157" fmla="*/ 2753026 w 3188991"/>
              <a:gd name="connsiteY5-158" fmla="*/ 2050143 h 2686921"/>
              <a:gd name="connsiteX6-159" fmla="*/ 2765243 w 3188991"/>
              <a:gd name="connsiteY6-160" fmla="*/ 2662071 h 2686921"/>
              <a:gd name="connsiteX7-161" fmla="*/ 3188991 w 3188991"/>
              <a:gd name="connsiteY7-162" fmla="*/ 2681787 h 2686921"/>
              <a:gd name="connsiteX0-163" fmla="*/ 0 w 3188991"/>
              <a:gd name="connsiteY0-164" fmla="*/ 0 h 2689619"/>
              <a:gd name="connsiteX1-165" fmla="*/ 980661 w 3188991"/>
              <a:gd name="connsiteY1-166" fmla="*/ 1007165 h 2689619"/>
              <a:gd name="connsiteX2-167" fmla="*/ 2014330 w 3188991"/>
              <a:gd name="connsiteY2-168" fmla="*/ 1011756 h 2689619"/>
              <a:gd name="connsiteX3-169" fmla="*/ 2478156 w 3188991"/>
              <a:gd name="connsiteY3-170" fmla="*/ 1007165 h 2689619"/>
              <a:gd name="connsiteX4-171" fmla="*/ 2054087 w 3188991"/>
              <a:gd name="connsiteY4-172" fmla="*/ 1709530 h 2689619"/>
              <a:gd name="connsiteX5-173" fmla="*/ 2753026 w 3188991"/>
              <a:gd name="connsiteY5-174" fmla="*/ 2050143 h 2689619"/>
              <a:gd name="connsiteX6-175" fmla="*/ 2769703 w 3188991"/>
              <a:gd name="connsiteY6-176" fmla="*/ 2675452 h 2689619"/>
              <a:gd name="connsiteX7-177" fmla="*/ 3188991 w 3188991"/>
              <a:gd name="connsiteY7-178" fmla="*/ 2681787 h 2689619"/>
              <a:gd name="connsiteX0-179" fmla="*/ 0 w 3188991"/>
              <a:gd name="connsiteY0-180" fmla="*/ 0 h 2681967"/>
              <a:gd name="connsiteX1-181" fmla="*/ 980661 w 3188991"/>
              <a:gd name="connsiteY1-182" fmla="*/ 1007165 h 2681967"/>
              <a:gd name="connsiteX2-183" fmla="*/ 2014330 w 3188991"/>
              <a:gd name="connsiteY2-184" fmla="*/ 1011756 h 2681967"/>
              <a:gd name="connsiteX3-185" fmla="*/ 2478156 w 3188991"/>
              <a:gd name="connsiteY3-186" fmla="*/ 1007165 h 2681967"/>
              <a:gd name="connsiteX4-187" fmla="*/ 2054087 w 3188991"/>
              <a:gd name="connsiteY4-188" fmla="*/ 1709530 h 2681967"/>
              <a:gd name="connsiteX5-189" fmla="*/ 2753026 w 3188991"/>
              <a:gd name="connsiteY5-190" fmla="*/ 2050143 h 2681967"/>
              <a:gd name="connsiteX6-191" fmla="*/ 2769703 w 3188991"/>
              <a:gd name="connsiteY6-192" fmla="*/ 2675452 h 2681967"/>
              <a:gd name="connsiteX7-193" fmla="*/ 3188991 w 3188991"/>
              <a:gd name="connsiteY7-194" fmla="*/ 2681787 h 2681967"/>
              <a:gd name="connsiteX0-195" fmla="*/ 0 w 3188991"/>
              <a:gd name="connsiteY0-196" fmla="*/ 0 h 2687647"/>
              <a:gd name="connsiteX1-197" fmla="*/ 980661 w 3188991"/>
              <a:gd name="connsiteY1-198" fmla="*/ 1007165 h 2687647"/>
              <a:gd name="connsiteX2-199" fmla="*/ 2014330 w 3188991"/>
              <a:gd name="connsiteY2-200" fmla="*/ 1011756 h 2687647"/>
              <a:gd name="connsiteX3-201" fmla="*/ 2478156 w 3188991"/>
              <a:gd name="connsiteY3-202" fmla="*/ 1007165 h 2687647"/>
              <a:gd name="connsiteX4-203" fmla="*/ 2054087 w 3188991"/>
              <a:gd name="connsiteY4-204" fmla="*/ 1709530 h 2687647"/>
              <a:gd name="connsiteX5-205" fmla="*/ 2753026 w 3188991"/>
              <a:gd name="connsiteY5-206" fmla="*/ 2050143 h 2687647"/>
              <a:gd name="connsiteX6-207" fmla="*/ 2769703 w 3188991"/>
              <a:gd name="connsiteY6-208" fmla="*/ 2675452 h 2687647"/>
              <a:gd name="connsiteX7-209" fmla="*/ 3188991 w 3188991"/>
              <a:gd name="connsiteY7-210" fmla="*/ 2681787 h 2687647"/>
              <a:gd name="connsiteX0-211" fmla="*/ 0 w 3064097"/>
              <a:gd name="connsiteY0-212" fmla="*/ 0 h 2687647"/>
              <a:gd name="connsiteX1-213" fmla="*/ 980661 w 3064097"/>
              <a:gd name="connsiteY1-214" fmla="*/ 1007165 h 2687647"/>
              <a:gd name="connsiteX2-215" fmla="*/ 2014330 w 3064097"/>
              <a:gd name="connsiteY2-216" fmla="*/ 1011756 h 2687647"/>
              <a:gd name="connsiteX3-217" fmla="*/ 2478156 w 3064097"/>
              <a:gd name="connsiteY3-218" fmla="*/ 1007165 h 2687647"/>
              <a:gd name="connsiteX4-219" fmla="*/ 2054087 w 3064097"/>
              <a:gd name="connsiteY4-220" fmla="*/ 1709530 h 2687647"/>
              <a:gd name="connsiteX5-221" fmla="*/ 2753026 w 3064097"/>
              <a:gd name="connsiteY5-222" fmla="*/ 2050143 h 2687647"/>
              <a:gd name="connsiteX6-223" fmla="*/ 2769703 w 3064097"/>
              <a:gd name="connsiteY6-224" fmla="*/ 2675452 h 2687647"/>
              <a:gd name="connsiteX7-225" fmla="*/ 3064097 w 3064097"/>
              <a:gd name="connsiteY7-226" fmla="*/ 2681787 h 2687647"/>
              <a:gd name="connsiteX0-227" fmla="*/ 0 w 3064097"/>
              <a:gd name="connsiteY0-228" fmla="*/ 0 h 2683755"/>
              <a:gd name="connsiteX1-229" fmla="*/ 980661 w 3064097"/>
              <a:gd name="connsiteY1-230" fmla="*/ 1007165 h 2683755"/>
              <a:gd name="connsiteX2-231" fmla="*/ 2014330 w 3064097"/>
              <a:gd name="connsiteY2-232" fmla="*/ 1011756 h 2683755"/>
              <a:gd name="connsiteX3-233" fmla="*/ 2478156 w 3064097"/>
              <a:gd name="connsiteY3-234" fmla="*/ 1007165 h 2683755"/>
              <a:gd name="connsiteX4-235" fmla="*/ 2054087 w 3064097"/>
              <a:gd name="connsiteY4-236" fmla="*/ 1709530 h 2683755"/>
              <a:gd name="connsiteX5-237" fmla="*/ 2753026 w 3064097"/>
              <a:gd name="connsiteY5-238" fmla="*/ 2050143 h 2683755"/>
              <a:gd name="connsiteX6-239" fmla="*/ 2769703 w 3064097"/>
              <a:gd name="connsiteY6-240" fmla="*/ 2675452 h 2683755"/>
              <a:gd name="connsiteX7-241" fmla="*/ 3064097 w 3064097"/>
              <a:gd name="connsiteY7-242" fmla="*/ 2681787 h 2683755"/>
              <a:gd name="connsiteX0-243" fmla="*/ 0 w 3064097"/>
              <a:gd name="connsiteY0-244" fmla="*/ 0 h 2683755"/>
              <a:gd name="connsiteX1-245" fmla="*/ 980661 w 3064097"/>
              <a:gd name="connsiteY1-246" fmla="*/ 1007165 h 2683755"/>
              <a:gd name="connsiteX2-247" fmla="*/ 2014330 w 3064097"/>
              <a:gd name="connsiteY2-248" fmla="*/ 1011756 h 2683755"/>
              <a:gd name="connsiteX3-249" fmla="*/ 2478156 w 3064097"/>
              <a:gd name="connsiteY3-250" fmla="*/ 1007165 h 2683755"/>
              <a:gd name="connsiteX4-251" fmla="*/ 2054087 w 3064097"/>
              <a:gd name="connsiteY4-252" fmla="*/ 1709530 h 2683755"/>
              <a:gd name="connsiteX5-253" fmla="*/ 2753026 w 3064097"/>
              <a:gd name="connsiteY5-254" fmla="*/ 2050143 h 2683755"/>
              <a:gd name="connsiteX6-255" fmla="*/ 2769703 w 3064097"/>
              <a:gd name="connsiteY6-256" fmla="*/ 2675452 h 2683755"/>
              <a:gd name="connsiteX7-257" fmla="*/ 3064097 w 3064097"/>
              <a:gd name="connsiteY7-258" fmla="*/ 2681787 h 26837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13" y="connsiteY7-114"/>
              </a:cxn>
            </a:cxnLst>
            <a:rect l="l" t="t" r="r" b="b"/>
            <a:pathLst>
              <a:path w="3064097" h="2683755">
                <a:moveTo>
                  <a:pt x="0" y="0"/>
                </a:moveTo>
                <a:lnTo>
                  <a:pt x="980661" y="1007165"/>
                </a:lnTo>
                <a:lnTo>
                  <a:pt x="2014330" y="1011756"/>
                </a:lnTo>
                <a:lnTo>
                  <a:pt x="2478156" y="1007165"/>
                </a:lnTo>
                <a:lnTo>
                  <a:pt x="2054087" y="1709530"/>
                </a:lnTo>
                <a:lnTo>
                  <a:pt x="2753026" y="2050143"/>
                </a:lnTo>
                <a:lnTo>
                  <a:pt x="2769703" y="2675452"/>
                </a:lnTo>
                <a:cubicBezTo>
                  <a:pt x="2903519" y="2686485"/>
                  <a:pt x="2930284" y="2684136"/>
                  <a:pt x="3064097" y="2681787"/>
                </a:cubicBezTo>
              </a:path>
            </a:pathLst>
          </a:custGeom>
          <a:noFill/>
          <a:ln w="31750">
            <a:solidFill>
              <a:srgbClr val="C00000"/>
            </a:solidFill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 Layer: 5-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64139"/>
            <a:ext cx="10515600" cy="894622"/>
          </a:xfrm>
        </p:spPr>
        <p:txBody>
          <a:bodyPr>
            <a:normAutofit/>
          </a:bodyPr>
          <a:lstStyle/>
          <a:p>
            <a:r>
              <a:rPr lang="en-US" dirty="0"/>
              <a:t>Software defined networking (SDN)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850" name="Content Placeholder 6"/>
          <p:cNvSpPr txBox="1"/>
          <p:nvPr/>
        </p:nvSpPr>
        <p:spPr bwMode="auto">
          <a:xfrm>
            <a:off x="826717" y="1581356"/>
            <a:ext cx="5643355" cy="501089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marL="0" indent="0">
              <a:buNone/>
            </a:pPr>
            <a:r>
              <a:rPr lang="en-US" sz="3200" dirty="0">
                <a:solidFill>
                  <a:srgbClr val="0000A8"/>
                </a:solidFill>
              </a:rPr>
              <a:t>SDN controller (network OS): </a:t>
            </a:r>
            <a:endParaRPr lang="en-US" sz="3200" dirty="0">
              <a:solidFill>
                <a:srgbClr val="0000A8"/>
              </a:solidFill>
            </a:endParaRPr>
          </a:p>
          <a:p>
            <a:pPr indent="-274955">
              <a:lnSpc>
                <a:spcPct val="95000"/>
              </a:lnSpc>
            </a:pPr>
            <a:r>
              <a:rPr lang="en-US" dirty="0"/>
              <a:t>maintain network state information</a:t>
            </a:r>
            <a:endParaRPr lang="en-US" dirty="0"/>
          </a:p>
          <a:p>
            <a:pPr indent="-274955">
              <a:lnSpc>
                <a:spcPct val="95000"/>
              </a:lnSpc>
            </a:pPr>
            <a:r>
              <a:rPr lang="en-US" dirty="0"/>
              <a:t>interacts with network control applications “above” via northbound API</a:t>
            </a:r>
            <a:endParaRPr lang="en-US" dirty="0"/>
          </a:p>
          <a:p>
            <a:pPr indent="-274955">
              <a:lnSpc>
                <a:spcPct val="95000"/>
              </a:lnSpc>
            </a:pPr>
            <a:r>
              <a:rPr lang="en-US" dirty="0"/>
              <a:t>interacts with network switches “below” via southbound API</a:t>
            </a:r>
            <a:endParaRPr lang="en-US" dirty="0"/>
          </a:p>
          <a:p>
            <a:pPr indent="-274955">
              <a:lnSpc>
                <a:spcPct val="95000"/>
              </a:lnSpc>
            </a:pPr>
            <a:r>
              <a:rPr lang="en-US" dirty="0"/>
              <a:t>implemented as distributed system for performance, scalability, fault-tolerance, robustness</a:t>
            </a:r>
            <a:endParaRPr lang="en-US" dirty="0"/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/>
              <a:ea typeface="MS PGothic" panose="020B0600070205080204" pitchFamily="34" charset="-128"/>
            </a:endParaRPr>
          </a:p>
        </p:txBody>
      </p:sp>
      <p:grpSp>
        <p:nvGrpSpPr>
          <p:cNvPr id="851" name="Group 850"/>
          <p:cNvGrpSpPr/>
          <p:nvPr/>
        </p:nvGrpSpPr>
        <p:grpSpPr>
          <a:xfrm>
            <a:off x="6806501" y="1476134"/>
            <a:ext cx="3846765" cy="5169840"/>
            <a:chOff x="4990227" y="910464"/>
            <a:chExt cx="3846765" cy="5169840"/>
          </a:xfrm>
        </p:grpSpPr>
        <p:sp>
          <p:nvSpPr>
            <p:cNvPr id="852" name="TextBox 399"/>
            <p:cNvSpPr txBox="1">
              <a:spLocks noChangeArrowheads="1"/>
            </p:cNvSpPr>
            <p:nvPr/>
          </p:nvSpPr>
          <p:spPr bwMode="auto">
            <a:xfrm>
              <a:off x="8518490" y="4936685"/>
              <a:ext cx="286930" cy="47148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data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plane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853" name="TextBox 400"/>
            <p:cNvSpPr txBox="1">
              <a:spLocks noChangeArrowheads="1"/>
            </p:cNvSpPr>
            <p:nvPr/>
          </p:nvSpPr>
          <p:spPr bwMode="auto">
            <a:xfrm>
              <a:off x="8494972" y="2474327"/>
              <a:ext cx="342020" cy="47148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control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plane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cxnSp>
          <p:nvCxnSpPr>
            <p:cNvPr id="854" name="Straight Connector 853"/>
            <p:cNvCxnSpPr/>
            <p:nvPr/>
          </p:nvCxnSpPr>
          <p:spPr bwMode="auto">
            <a:xfrm flipV="1">
              <a:off x="5272718" y="4529666"/>
              <a:ext cx="2791783" cy="14329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dash"/>
            </a:ln>
            <a:effectLst/>
          </p:spPr>
        </p:cxnSp>
        <p:cxnSp>
          <p:nvCxnSpPr>
            <p:cNvPr id="855" name="Straight Connector 854"/>
            <p:cNvCxnSpPr/>
            <p:nvPr/>
          </p:nvCxnSpPr>
          <p:spPr bwMode="auto">
            <a:xfrm flipV="1">
              <a:off x="5192283" y="2709335"/>
              <a:ext cx="3041550" cy="18563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dash"/>
            </a:ln>
            <a:effectLst/>
          </p:spPr>
        </p:cxnSp>
        <p:grpSp>
          <p:nvGrpSpPr>
            <p:cNvPr id="856" name="Group 855"/>
            <p:cNvGrpSpPr/>
            <p:nvPr/>
          </p:nvGrpSpPr>
          <p:grpSpPr>
            <a:xfrm>
              <a:off x="5164667" y="4826000"/>
              <a:ext cx="2979208" cy="973667"/>
              <a:chOff x="2592388" y="5601756"/>
              <a:chExt cx="4027487" cy="939800"/>
            </a:xfrm>
          </p:grpSpPr>
          <p:sp>
            <p:nvSpPr>
              <p:cNvPr id="912" name="Freeform 2"/>
              <p:cNvSpPr/>
              <p:nvPr/>
            </p:nvSpPr>
            <p:spPr bwMode="auto">
              <a:xfrm>
                <a:off x="2592388" y="5601756"/>
                <a:ext cx="4027487" cy="939800"/>
              </a:xfrm>
              <a:custGeom>
                <a:avLst/>
                <a:gdLst>
                  <a:gd name="T0" fmla="*/ 648763 w 10001"/>
                  <a:gd name="T1" fmla="*/ 34777612 h 10125"/>
                  <a:gd name="T2" fmla="*/ 115976403 w 10001"/>
                  <a:gd name="T3" fmla="*/ 13733703 h 10125"/>
                  <a:gd name="T4" fmla="*/ 507700960 w 10001"/>
                  <a:gd name="T5" fmla="*/ 8662125 h 10125"/>
                  <a:gd name="T6" fmla="*/ 810212713 w 10001"/>
                  <a:gd name="T7" fmla="*/ 0 h 10125"/>
                  <a:gd name="T8" fmla="*/ 1090015738 w 10001"/>
                  <a:gd name="T9" fmla="*/ 8687929 h 10125"/>
                  <a:gd name="T10" fmla="*/ 1310938763 w 10001"/>
                  <a:gd name="T11" fmla="*/ 4279362 h 10125"/>
                  <a:gd name="T12" fmla="*/ 1620263134 w 10001"/>
                  <a:gd name="T13" fmla="*/ 25736690 h 10125"/>
                  <a:gd name="T14" fmla="*/ 1394798364 w 10001"/>
                  <a:gd name="T15" fmla="*/ 58525268 h 10125"/>
                  <a:gd name="T16" fmla="*/ 1134622140 w 10001"/>
                  <a:gd name="T17" fmla="*/ 80266624 h 10125"/>
                  <a:gd name="T18" fmla="*/ 860820276 w 10001"/>
                  <a:gd name="T19" fmla="*/ 76142271 h 10125"/>
                  <a:gd name="T20" fmla="*/ 708996782 w 10001"/>
                  <a:gd name="T21" fmla="*/ 85346835 h 10125"/>
                  <a:gd name="T22" fmla="*/ 509322667 w 10001"/>
                  <a:gd name="T23" fmla="*/ 86268164 h 10125"/>
                  <a:gd name="T24" fmla="*/ 353443899 w 10001"/>
                  <a:gd name="T25" fmla="*/ 67979516 h 10125"/>
                  <a:gd name="T26" fmla="*/ 192536914 w 10001"/>
                  <a:gd name="T27" fmla="*/ 64535347 h 10125"/>
                  <a:gd name="T28" fmla="*/ 648763 w 10001"/>
                  <a:gd name="T29" fmla="*/ 34777612 h 1012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0001" h="10125">
                    <a:moveTo>
                      <a:pt x="4" y="4039"/>
                    </a:moveTo>
                    <a:cubicBezTo>
                      <a:pt x="-29" y="2271"/>
                      <a:pt x="194" y="2100"/>
                      <a:pt x="715" y="1595"/>
                    </a:cubicBezTo>
                    <a:cubicBezTo>
                      <a:pt x="1236" y="1089"/>
                      <a:pt x="2417" y="1272"/>
                      <a:pt x="3130" y="1006"/>
                    </a:cubicBezTo>
                    <a:cubicBezTo>
                      <a:pt x="3843" y="740"/>
                      <a:pt x="4397" y="0"/>
                      <a:pt x="4995" y="0"/>
                    </a:cubicBezTo>
                    <a:cubicBezTo>
                      <a:pt x="5593" y="1"/>
                      <a:pt x="6206" y="926"/>
                      <a:pt x="6720" y="1009"/>
                    </a:cubicBezTo>
                    <a:cubicBezTo>
                      <a:pt x="7234" y="1092"/>
                      <a:pt x="7536" y="241"/>
                      <a:pt x="8082" y="497"/>
                    </a:cubicBezTo>
                    <a:cubicBezTo>
                      <a:pt x="8628" y="756"/>
                      <a:pt x="9854" y="442"/>
                      <a:pt x="9989" y="2989"/>
                    </a:cubicBezTo>
                    <a:cubicBezTo>
                      <a:pt x="10124" y="5536"/>
                      <a:pt x="9098" y="5742"/>
                      <a:pt x="8599" y="6797"/>
                    </a:cubicBezTo>
                    <a:cubicBezTo>
                      <a:pt x="8100" y="7852"/>
                      <a:pt x="7544" y="8981"/>
                      <a:pt x="6995" y="9322"/>
                    </a:cubicBezTo>
                    <a:cubicBezTo>
                      <a:pt x="6446" y="9663"/>
                      <a:pt x="5793" y="8957"/>
                      <a:pt x="5307" y="8843"/>
                    </a:cubicBezTo>
                    <a:cubicBezTo>
                      <a:pt x="4819" y="8726"/>
                      <a:pt x="4628" y="10048"/>
                      <a:pt x="4371" y="9912"/>
                    </a:cubicBezTo>
                    <a:cubicBezTo>
                      <a:pt x="4114" y="9775"/>
                      <a:pt x="3505" y="10355"/>
                      <a:pt x="3140" y="10019"/>
                    </a:cubicBezTo>
                    <a:cubicBezTo>
                      <a:pt x="2774" y="9683"/>
                      <a:pt x="2820" y="8138"/>
                      <a:pt x="2179" y="7895"/>
                    </a:cubicBezTo>
                    <a:cubicBezTo>
                      <a:pt x="1586" y="6800"/>
                      <a:pt x="1549" y="8137"/>
                      <a:pt x="1187" y="7495"/>
                    </a:cubicBezTo>
                    <a:cubicBezTo>
                      <a:pt x="825" y="6852"/>
                      <a:pt x="-7" y="6157"/>
                      <a:pt x="4" y="4039"/>
                    </a:cubicBezTo>
                    <a:close/>
                  </a:path>
                </a:pathLst>
              </a:custGeom>
              <a:solidFill>
                <a:srgbClr val="66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cxnSp>
            <p:nvCxnSpPr>
              <p:cNvPr id="913" name="Straight Connector 912"/>
              <p:cNvCxnSpPr/>
              <p:nvPr/>
            </p:nvCxnSpPr>
            <p:spPr>
              <a:xfrm flipV="1">
                <a:off x="3262941" y="5752569"/>
                <a:ext cx="1316038" cy="131762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14" name="Straight Connector 913"/>
              <p:cNvCxnSpPr/>
              <p:nvPr/>
            </p:nvCxnSpPr>
            <p:spPr>
              <a:xfrm>
                <a:off x="3151816" y="5939894"/>
                <a:ext cx="2259013" cy="298450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15" name="Straight Connector 914"/>
              <p:cNvCxnSpPr/>
              <p:nvPr/>
            </p:nvCxnSpPr>
            <p:spPr>
              <a:xfrm>
                <a:off x="3164516" y="6044669"/>
                <a:ext cx="714375" cy="276225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16" name="Straight Connector 915"/>
              <p:cNvCxnSpPr/>
              <p:nvPr/>
            </p:nvCxnSpPr>
            <p:spPr>
              <a:xfrm flipV="1">
                <a:off x="4182104" y="6238344"/>
                <a:ext cx="1247775" cy="82550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17" name="Straight Connector 916"/>
              <p:cNvCxnSpPr/>
              <p:nvPr/>
            </p:nvCxnSpPr>
            <p:spPr>
              <a:xfrm>
                <a:off x="4842504" y="5785906"/>
                <a:ext cx="1057275" cy="123825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18" name="Straight Connector 917"/>
              <p:cNvCxnSpPr/>
              <p:nvPr/>
            </p:nvCxnSpPr>
            <p:spPr>
              <a:xfrm flipV="1">
                <a:off x="4126541" y="5939894"/>
                <a:ext cx="1790700" cy="298450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19" name="Straight Connector 918"/>
              <p:cNvCxnSpPr/>
              <p:nvPr/>
            </p:nvCxnSpPr>
            <p:spPr>
              <a:xfrm flipV="1">
                <a:off x="5453691" y="5968469"/>
                <a:ext cx="588963" cy="269875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20" name="Straight Connector 919"/>
              <p:cNvCxnSpPr/>
              <p:nvPr/>
            </p:nvCxnSpPr>
            <p:spPr>
              <a:xfrm>
                <a:off x="4596441" y="5752569"/>
                <a:ext cx="814388" cy="401637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grpSp>
            <p:nvGrpSpPr>
              <p:cNvPr id="921" name="Group 347"/>
              <p:cNvGrpSpPr/>
              <p:nvPr/>
            </p:nvGrpSpPr>
            <p:grpSpPr bwMode="auto">
              <a:xfrm>
                <a:off x="5856401" y="5796097"/>
                <a:ext cx="588970" cy="242608"/>
                <a:chOff x="1871277" y="1576300"/>
                <a:chExt cx="1128371" cy="437861"/>
              </a:xfrm>
            </p:grpSpPr>
            <p:sp>
              <p:nvSpPr>
                <p:cNvPr id="962" name="Oval 961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3" name="Rectangle 962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4" name="Oval 963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5" name="Freeform 964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6" name="Freeform 965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7" name="Freeform 966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8" name="Freeform 967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69" name="Straight Connector 968"/>
                <p:cNvCxnSpPr>
                  <a:endCxn id="964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970" name="Straight Connector 969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922" name="Group 347"/>
              <p:cNvGrpSpPr/>
              <p:nvPr/>
            </p:nvGrpSpPr>
            <p:grpSpPr bwMode="auto">
              <a:xfrm>
                <a:off x="4375328" y="5654000"/>
                <a:ext cx="588970" cy="242608"/>
                <a:chOff x="1871277" y="1576300"/>
                <a:chExt cx="1128371" cy="437861"/>
              </a:xfrm>
            </p:grpSpPr>
            <p:sp>
              <p:nvSpPr>
                <p:cNvPr id="953" name="Oval 952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4" name="Rectangle 953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5" name="Oval 954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6" name="Freeform 955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7" name="Freeform 956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8" name="Freeform 957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9" name="Freeform 958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60" name="Straight Connector 959"/>
                <p:cNvCxnSpPr>
                  <a:endCxn id="955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961" name="Straight Connector 960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923" name="Group 347"/>
              <p:cNvGrpSpPr/>
              <p:nvPr/>
            </p:nvGrpSpPr>
            <p:grpSpPr bwMode="auto">
              <a:xfrm>
                <a:off x="2848241" y="5847813"/>
                <a:ext cx="588970" cy="242608"/>
                <a:chOff x="1871277" y="1576300"/>
                <a:chExt cx="1128371" cy="437861"/>
              </a:xfrm>
            </p:grpSpPr>
            <p:sp>
              <p:nvSpPr>
                <p:cNvPr id="944" name="Oval 943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5" name="Rectangle 944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6" name="Oval 945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7" name="Freeform 946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8" name="Freeform 947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9" name="Freeform 948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0" name="Freeform 949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51" name="Straight Connector 950"/>
                <p:cNvCxnSpPr>
                  <a:endCxn id="946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952" name="Straight Connector 951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924" name="Group 347"/>
              <p:cNvGrpSpPr/>
              <p:nvPr/>
            </p:nvGrpSpPr>
            <p:grpSpPr bwMode="auto">
              <a:xfrm>
                <a:off x="5166757" y="6114152"/>
                <a:ext cx="588970" cy="242608"/>
                <a:chOff x="1871277" y="1576300"/>
                <a:chExt cx="1128371" cy="437861"/>
              </a:xfrm>
            </p:grpSpPr>
            <p:sp>
              <p:nvSpPr>
                <p:cNvPr id="935" name="Oval 934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36" name="Rectangle 935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37" name="Oval 936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38" name="Freeform 937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39" name="Freeform 938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0" name="Freeform 939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1" name="Freeform 940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42" name="Straight Connector 941"/>
                <p:cNvCxnSpPr>
                  <a:endCxn id="937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943" name="Straight Connector 942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925" name="Group 347"/>
              <p:cNvGrpSpPr/>
              <p:nvPr/>
            </p:nvGrpSpPr>
            <p:grpSpPr bwMode="auto">
              <a:xfrm>
                <a:off x="3704088" y="6206732"/>
                <a:ext cx="588970" cy="242608"/>
                <a:chOff x="1871277" y="1576300"/>
                <a:chExt cx="1128371" cy="437861"/>
              </a:xfrm>
            </p:grpSpPr>
            <p:sp>
              <p:nvSpPr>
                <p:cNvPr id="926" name="Oval 925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27" name="Rectangle 926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28" name="Oval 927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29" name="Freeform 928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30" name="Freeform 929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31" name="Freeform 930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32" name="Freeform 931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33" name="Straight Connector 932"/>
                <p:cNvCxnSpPr>
                  <a:endCxn id="928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934" name="Straight Connector 933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</p:grpSp>
        <p:grpSp>
          <p:nvGrpSpPr>
            <p:cNvPr id="857" name="Group 856"/>
            <p:cNvGrpSpPr/>
            <p:nvPr/>
          </p:nvGrpSpPr>
          <p:grpSpPr>
            <a:xfrm>
              <a:off x="4990227" y="3046752"/>
              <a:ext cx="3116606" cy="1053561"/>
              <a:chOff x="4990227" y="2877416"/>
              <a:chExt cx="3116606" cy="1053561"/>
            </a:xfrm>
          </p:grpSpPr>
          <p:sp>
            <p:nvSpPr>
              <p:cNvPr id="876" name="Rectangle 875"/>
              <p:cNvSpPr/>
              <p:nvPr/>
            </p:nvSpPr>
            <p:spPr bwMode="auto">
              <a:xfrm>
                <a:off x="5418665" y="2913389"/>
                <a:ext cx="2688168" cy="1017588"/>
              </a:xfrm>
              <a:prstGeom prst="rect">
                <a:avLst/>
              </a:prstGeom>
              <a:solidFill>
                <a:srgbClr val="2D2DB9">
                  <a:lumMod val="20000"/>
                  <a:lumOff val="80000"/>
                </a:srgbClr>
              </a:solidFill>
              <a:ln w="317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877" name="Freeform 876"/>
              <p:cNvSpPr/>
              <p:nvPr/>
            </p:nvSpPr>
            <p:spPr bwMode="auto">
              <a:xfrm>
                <a:off x="5218221" y="2877416"/>
                <a:ext cx="213773" cy="1028160"/>
              </a:xfrm>
              <a:custGeom>
                <a:avLst/>
                <a:gdLst>
                  <a:gd name="connsiteX0" fmla="*/ 0 w 312616"/>
                  <a:gd name="connsiteY0" fmla="*/ 644770 h 1367693"/>
                  <a:gd name="connsiteX1" fmla="*/ 312616 w 312616"/>
                  <a:gd name="connsiteY1" fmla="*/ 0 h 1367693"/>
                  <a:gd name="connsiteX2" fmla="*/ 312616 w 312616"/>
                  <a:gd name="connsiteY2" fmla="*/ 1016000 h 1367693"/>
                  <a:gd name="connsiteX3" fmla="*/ 117231 w 312616"/>
                  <a:gd name="connsiteY3" fmla="*/ 1367693 h 1367693"/>
                  <a:gd name="connsiteX4" fmla="*/ 0 w 312616"/>
                  <a:gd name="connsiteY4" fmla="*/ 644770 h 1367693"/>
                  <a:gd name="connsiteX0-1" fmla="*/ 0 w 199855"/>
                  <a:gd name="connsiteY0-2" fmla="*/ 733787 h 1367693"/>
                  <a:gd name="connsiteX1-3" fmla="*/ 199855 w 199855"/>
                  <a:gd name="connsiteY1-4" fmla="*/ 0 h 1367693"/>
                  <a:gd name="connsiteX2-5" fmla="*/ 199855 w 199855"/>
                  <a:gd name="connsiteY2-6" fmla="*/ 1016000 h 1367693"/>
                  <a:gd name="connsiteX3-7" fmla="*/ 4470 w 199855"/>
                  <a:gd name="connsiteY3-8" fmla="*/ 1367693 h 1367693"/>
                  <a:gd name="connsiteX4-9" fmla="*/ 0 w 199855"/>
                  <a:gd name="connsiteY4-10" fmla="*/ 733787 h 1367693"/>
                  <a:gd name="connsiteX0-11" fmla="*/ 25203 w 225058"/>
                  <a:gd name="connsiteY0-12" fmla="*/ 733787 h 1361758"/>
                  <a:gd name="connsiteX1-13" fmla="*/ 225058 w 225058"/>
                  <a:gd name="connsiteY1-14" fmla="*/ 0 h 1361758"/>
                  <a:gd name="connsiteX2-15" fmla="*/ 225058 w 225058"/>
                  <a:gd name="connsiteY2-16" fmla="*/ 1016000 h 1361758"/>
                  <a:gd name="connsiteX3-17" fmla="*/ 0 w 225058"/>
                  <a:gd name="connsiteY3-18" fmla="*/ 1361758 h 1361758"/>
                  <a:gd name="connsiteX4-19" fmla="*/ 25203 w 225058"/>
                  <a:gd name="connsiteY4-20" fmla="*/ 733787 h 1361758"/>
                  <a:gd name="connsiteX0-21" fmla="*/ 25203 w 230992"/>
                  <a:gd name="connsiteY0-22" fmla="*/ 787197 h 1415168"/>
                  <a:gd name="connsiteX1-23" fmla="*/ 230992 w 230992"/>
                  <a:gd name="connsiteY1-24" fmla="*/ 0 h 1415168"/>
                  <a:gd name="connsiteX2-25" fmla="*/ 225058 w 230992"/>
                  <a:gd name="connsiteY2-26" fmla="*/ 1069410 h 1415168"/>
                  <a:gd name="connsiteX3-27" fmla="*/ 0 w 230992"/>
                  <a:gd name="connsiteY3-28" fmla="*/ 1415168 h 1415168"/>
                  <a:gd name="connsiteX4-29" fmla="*/ 25203 w 230992"/>
                  <a:gd name="connsiteY4-30" fmla="*/ 787197 h 1415168"/>
                  <a:gd name="connsiteX0-31" fmla="*/ 0 w 205789"/>
                  <a:gd name="connsiteY0-32" fmla="*/ 787197 h 1427037"/>
                  <a:gd name="connsiteX1-33" fmla="*/ 205789 w 205789"/>
                  <a:gd name="connsiteY1-34" fmla="*/ 0 h 1427037"/>
                  <a:gd name="connsiteX2-35" fmla="*/ 199855 w 205789"/>
                  <a:gd name="connsiteY2-36" fmla="*/ 1069410 h 1427037"/>
                  <a:gd name="connsiteX3-37" fmla="*/ 4471 w 205789"/>
                  <a:gd name="connsiteY3-38" fmla="*/ 1427037 h 1427037"/>
                  <a:gd name="connsiteX4-39" fmla="*/ 0 w 205789"/>
                  <a:gd name="connsiteY4-40" fmla="*/ 787197 h 1427037"/>
                  <a:gd name="connsiteX0-41" fmla="*/ 0 w 199855"/>
                  <a:gd name="connsiteY0-42" fmla="*/ 745656 h 1385496"/>
                  <a:gd name="connsiteX1-43" fmla="*/ 193920 w 199855"/>
                  <a:gd name="connsiteY1-44" fmla="*/ 0 h 1385496"/>
                  <a:gd name="connsiteX2-45" fmla="*/ 199855 w 199855"/>
                  <a:gd name="connsiteY2-46" fmla="*/ 1027869 h 1385496"/>
                  <a:gd name="connsiteX3-47" fmla="*/ 4471 w 199855"/>
                  <a:gd name="connsiteY3-48" fmla="*/ 1385496 h 1385496"/>
                  <a:gd name="connsiteX4-49" fmla="*/ 0 w 199855"/>
                  <a:gd name="connsiteY4-50" fmla="*/ 745656 h 1385496"/>
                  <a:gd name="connsiteX0-51" fmla="*/ 20385 w 220240"/>
                  <a:gd name="connsiteY0-52" fmla="*/ 745656 h 1058154"/>
                  <a:gd name="connsiteX1-53" fmla="*/ 214305 w 220240"/>
                  <a:gd name="connsiteY1-54" fmla="*/ 0 h 1058154"/>
                  <a:gd name="connsiteX2-55" fmla="*/ 220240 w 220240"/>
                  <a:gd name="connsiteY2-56" fmla="*/ 1027869 h 1058154"/>
                  <a:gd name="connsiteX3-57" fmla="*/ 68 w 220240"/>
                  <a:gd name="connsiteY3-58" fmla="*/ 986902 h 1058154"/>
                  <a:gd name="connsiteX4-59" fmla="*/ 20385 w 220240"/>
                  <a:gd name="connsiteY4-60" fmla="*/ 745656 h 1058154"/>
                  <a:gd name="connsiteX0-61" fmla="*/ 20385 w 220240"/>
                  <a:gd name="connsiteY0-62" fmla="*/ 745656 h 1068836"/>
                  <a:gd name="connsiteX1-63" fmla="*/ 214305 w 220240"/>
                  <a:gd name="connsiteY1-64" fmla="*/ 0 h 1068836"/>
                  <a:gd name="connsiteX2-65" fmla="*/ 220240 w 220240"/>
                  <a:gd name="connsiteY2-66" fmla="*/ 1027869 h 1068836"/>
                  <a:gd name="connsiteX3-67" fmla="*/ 68 w 220240"/>
                  <a:gd name="connsiteY3-68" fmla="*/ 986902 h 1068836"/>
                  <a:gd name="connsiteX4-69" fmla="*/ 20385 w 220240"/>
                  <a:gd name="connsiteY4-70" fmla="*/ 745656 h 1068836"/>
                  <a:gd name="connsiteX0-71" fmla="*/ 15446 w 215301"/>
                  <a:gd name="connsiteY0-72" fmla="*/ 745656 h 1057581"/>
                  <a:gd name="connsiteX1-73" fmla="*/ 209366 w 215301"/>
                  <a:gd name="connsiteY1-74" fmla="*/ 0 h 1057581"/>
                  <a:gd name="connsiteX2-75" fmla="*/ 215301 w 215301"/>
                  <a:gd name="connsiteY2-76" fmla="*/ 1027869 h 1057581"/>
                  <a:gd name="connsiteX3-77" fmla="*/ 87 w 215301"/>
                  <a:gd name="connsiteY3-78" fmla="*/ 888484 h 1057581"/>
                  <a:gd name="connsiteX4-79" fmla="*/ 15446 w 215301"/>
                  <a:gd name="connsiteY4-80" fmla="*/ 745656 h 1057581"/>
                  <a:gd name="connsiteX0-81" fmla="*/ 15446 w 215301"/>
                  <a:gd name="connsiteY0-82" fmla="*/ 745656 h 1063397"/>
                  <a:gd name="connsiteX1-83" fmla="*/ 209366 w 215301"/>
                  <a:gd name="connsiteY1-84" fmla="*/ 0 h 1063397"/>
                  <a:gd name="connsiteX2-85" fmla="*/ 215301 w 215301"/>
                  <a:gd name="connsiteY2-86" fmla="*/ 1027869 h 1063397"/>
                  <a:gd name="connsiteX3-87" fmla="*/ 87 w 215301"/>
                  <a:gd name="connsiteY3-88" fmla="*/ 888484 h 1063397"/>
                  <a:gd name="connsiteX4-89" fmla="*/ 15446 w 215301"/>
                  <a:gd name="connsiteY4-90" fmla="*/ 745656 h 1063397"/>
                  <a:gd name="connsiteX0-91" fmla="*/ 15446 w 215301"/>
                  <a:gd name="connsiteY0-92" fmla="*/ 745656 h 1027869"/>
                  <a:gd name="connsiteX1-93" fmla="*/ 209366 w 215301"/>
                  <a:gd name="connsiteY1-94" fmla="*/ 0 h 1027869"/>
                  <a:gd name="connsiteX2-95" fmla="*/ 215301 w 215301"/>
                  <a:gd name="connsiteY2-96" fmla="*/ 1027869 h 1027869"/>
                  <a:gd name="connsiteX3-97" fmla="*/ 87 w 215301"/>
                  <a:gd name="connsiteY3-98" fmla="*/ 888484 h 1027869"/>
                  <a:gd name="connsiteX4-99" fmla="*/ 15446 w 215301"/>
                  <a:gd name="connsiteY4-100" fmla="*/ 745656 h 102786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215301" h="1027869">
                    <a:moveTo>
                      <a:pt x="15446" y="745656"/>
                    </a:moveTo>
                    <a:lnTo>
                      <a:pt x="209366" y="0"/>
                    </a:lnTo>
                    <a:cubicBezTo>
                      <a:pt x="211344" y="342623"/>
                      <a:pt x="213323" y="685246"/>
                      <a:pt x="215301" y="1027869"/>
                    </a:cubicBezTo>
                    <a:cubicBezTo>
                      <a:pt x="115469" y="960083"/>
                      <a:pt x="99918" y="931665"/>
                      <a:pt x="87" y="888484"/>
                    </a:cubicBezTo>
                    <a:cubicBezTo>
                      <a:pt x="-1403" y="675204"/>
                      <a:pt x="16936" y="958936"/>
                      <a:pt x="15446" y="745656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FFFFF">
                      <a:lumMod val="95000"/>
                    </a:srgbClr>
                  </a:gs>
                  <a:gs pos="100000">
                    <a:srgbClr val="2D2DB9">
                      <a:lumMod val="20000"/>
                      <a:lumOff val="80000"/>
                    </a:srgbClr>
                  </a:gs>
                </a:gsLst>
                <a:lin ang="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grpSp>
            <p:nvGrpSpPr>
              <p:cNvPr id="878" name="Group 950"/>
              <p:cNvGrpSpPr/>
              <p:nvPr/>
            </p:nvGrpSpPr>
            <p:grpSpPr bwMode="auto">
              <a:xfrm>
                <a:off x="4990227" y="3351862"/>
                <a:ext cx="251561" cy="564103"/>
                <a:chOff x="4140" y="429"/>
                <a:chExt cx="1425" cy="2396"/>
              </a:xfrm>
            </p:grpSpPr>
            <p:sp>
              <p:nvSpPr>
                <p:cNvPr id="880" name="Freeform 951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81" name="Rectangle 952"/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82" name="Freeform 953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83" name="Freeform 954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84" name="Rectangle 955"/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885" name="Group 956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910" name="AutoShape 957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911" name="AutoShape 958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sp>
              <p:nvSpPr>
                <p:cNvPr id="886" name="Rectangle 959"/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887" name="Group 960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908" name="AutoShape 961"/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909" name="AutoShape 962"/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sp>
              <p:nvSpPr>
                <p:cNvPr id="888" name="Rectangle 963"/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89" name="Rectangle 964"/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890" name="Group 965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906" name="AutoShape 966"/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907" name="AutoShape 967"/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sp>
              <p:nvSpPr>
                <p:cNvPr id="891" name="Freeform 968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892" name="Group 969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904" name="AutoShape 970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905" name="AutoShape 971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sp>
              <p:nvSpPr>
                <p:cNvPr id="893" name="Rectangle 972"/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94" name="Freeform 973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95" name="Freeform 974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96" name="Oval 975"/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97" name="Freeform 976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98" name="AutoShape 977"/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99" name="AutoShape 978"/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00"/>
                    </a:gs>
                    <a:gs pos="100000">
                      <a:srgbClr val="808080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900" name="Oval 979"/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901" name="Oval 980"/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902" name="Oval 981"/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903" name="Rectangle 982"/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879" name="TextBox 878"/>
              <p:cNvSpPr txBox="1"/>
              <p:nvPr/>
            </p:nvSpPr>
            <p:spPr>
              <a:xfrm>
                <a:off x="5377031" y="3090332"/>
                <a:ext cx="2659202" cy="6155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SDN Controller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(network operating system)</a:t>
                </a: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858" name="TextBox 857"/>
            <p:cNvSpPr txBox="1"/>
            <p:nvPr/>
          </p:nvSpPr>
          <p:spPr>
            <a:xfrm>
              <a:off x="6837708" y="1058305"/>
              <a:ext cx="595035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008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…</a:t>
              </a:r>
              <a:endPara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859" name="Group 858"/>
            <p:cNvGrpSpPr/>
            <p:nvPr/>
          </p:nvGrpSpPr>
          <p:grpSpPr>
            <a:xfrm>
              <a:off x="5165914" y="1277466"/>
              <a:ext cx="1023471" cy="590176"/>
              <a:chOff x="4721412" y="1277470"/>
              <a:chExt cx="1023471" cy="590176"/>
            </a:xfrm>
          </p:grpSpPr>
          <p:sp>
            <p:nvSpPr>
              <p:cNvPr id="874" name="Oval 873"/>
              <p:cNvSpPr/>
              <p:nvPr/>
            </p:nvSpPr>
            <p:spPr bwMode="auto">
              <a:xfrm>
                <a:off x="4721412" y="1277470"/>
                <a:ext cx="1023471" cy="590176"/>
              </a:xfrm>
              <a:prstGeom prst="ellipse">
                <a:avLst/>
              </a:prstGeom>
              <a:solidFill>
                <a:srgbClr val="008000">
                  <a:alpha val="70000"/>
                </a:srgbClr>
              </a:solidFill>
              <a:ln w="9525" cap="flat" cmpd="sng" algn="ctr">
                <a:solidFill>
                  <a:srgbClr val="008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875" name="TextBox 874"/>
              <p:cNvSpPr txBox="1"/>
              <p:nvPr/>
            </p:nvSpPr>
            <p:spPr>
              <a:xfrm>
                <a:off x="4792385" y="1374585"/>
                <a:ext cx="8904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routing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860" name="Group 859"/>
            <p:cNvGrpSpPr/>
            <p:nvPr/>
          </p:nvGrpSpPr>
          <p:grpSpPr>
            <a:xfrm>
              <a:off x="6000628" y="1798416"/>
              <a:ext cx="1023471" cy="590176"/>
              <a:chOff x="6106459" y="1967753"/>
              <a:chExt cx="1023471" cy="590176"/>
            </a:xfrm>
          </p:grpSpPr>
          <p:sp>
            <p:nvSpPr>
              <p:cNvPr id="872" name="Oval 871"/>
              <p:cNvSpPr/>
              <p:nvPr/>
            </p:nvSpPr>
            <p:spPr bwMode="auto">
              <a:xfrm>
                <a:off x="6106459" y="1967753"/>
                <a:ext cx="1023471" cy="590176"/>
              </a:xfrm>
              <a:prstGeom prst="ellipse">
                <a:avLst/>
              </a:prstGeom>
              <a:solidFill>
                <a:srgbClr val="008000">
                  <a:alpha val="70000"/>
                </a:srgbClr>
              </a:solidFill>
              <a:ln w="9525" cap="flat" cmpd="sng" algn="ctr">
                <a:solidFill>
                  <a:srgbClr val="008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873" name="TextBox 872"/>
              <p:cNvSpPr txBox="1"/>
              <p:nvPr/>
            </p:nvSpPr>
            <p:spPr>
              <a:xfrm>
                <a:off x="6177429" y="1997637"/>
                <a:ext cx="903087" cy="5447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0" fontAlgn="base" latinLnBrk="0" hangingPunct="0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access 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  <a:p>
                <a:pPr marL="0" marR="0" lvl="0" indent="0" algn="ctr" defTabSz="914400" eaLnBrk="0" fontAlgn="base" latinLnBrk="0" hangingPunct="0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control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861" name="Group 860"/>
            <p:cNvGrpSpPr/>
            <p:nvPr/>
          </p:nvGrpSpPr>
          <p:grpSpPr>
            <a:xfrm>
              <a:off x="7230837" y="1756871"/>
              <a:ext cx="1023471" cy="590176"/>
              <a:chOff x="6938682" y="977153"/>
              <a:chExt cx="1023471" cy="590176"/>
            </a:xfrm>
          </p:grpSpPr>
          <p:sp>
            <p:nvSpPr>
              <p:cNvPr id="870" name="Oval 869"/>
              <p:cNvSpPr/>
              <p:nvPr/>
            </p:nvSpPr>
            <p:spPr bwMode="auto">
              <a:xfrm>
                <a:off x="6938682" y="977153"/>
                <a:ext cx="1023471" cy="590176"/>
              </a:xfrm>
              <a:prstGeom prst="ellipse">
                <a:avLst/>
              </a:prstGeom>
              <a:solidFill>
                <a:srgbClr val="008000">
                  <a:alpha val="70000"/>
                </a:srgbClr>
              </a:solidFill>
              <a:ln w="9525" cap="flat" cmpd="sng" algn="ctr">
                <a:solidFill>
                  <a:srgbClr val="008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871" name="TextBox 870"/>
              <p:cNvSpPr txBox="1"/>
              <p:nvPr/>
            </p:nvSpPr>
            <p:spPr>
              <a:xfrm>
                <a:off x="6964568" y="1007037"/>
                <a:ext cx="993256" cy="5447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0" fontAlgn="base" latinLnBrk="0" hangingPunct="0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load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  <a:p>
                <a:pPr marL="0" marR="0" lvl="0" indent="0" algn="ctr" defTabSz="914400" eaLnBrk="0" fontAlgn="base" latinLnBrk="0" hangingPunct="0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balance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cxnSp>
          <p:nvCxnSpPr>
            <p:cNvPr id="862" name="Straight Arrow Connector 861"/>
            <p:cNvCxnSpPr/>
            <p:nvPr/>
          </p:nvCxnSpPr>
          <p:spPr bwMode="auto">
            <a:xfrm flipV="1">
              <a:off x="8627245" y="1217948"/>
              <a:ext cx="0" cy="1248832"/>
            </a:xfrm>
            <a:prstGeom prst="straightConnector1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63" name="Straight Arrow Connector 862"/>
            <p:cNvCxnSpPr/>
            <p:nvPr/>
          </p:nvCxnSpPr>
          <p:spPr bwMode="auto">
            <a:xfrm>
              <a:off x="8652645" y="2966181"/>
              <a:ext cx="0" cy="1524424"/>
            </a:xfrm>
            <a:prstGeom prst="straightConnector1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64" name="Straight Arrow Connector 863"/>
            <p:cNvCxnSpPr/>
            <p:nvPr/>
          </p:nvCxnSpPr>
          <p:spPr bwMode="auto">
            <a:xfrm>
              <a:off x="8661016" y="5381629"/>
              <a:ext cx="0" cy="414864"/>
            </a:xfrm>
            <a:prstGeom prst="straightConnector1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65" name="Straight Arrow Connector 864"/>
            <p:cNvCxnSpPr/>
            <p:nvPr/>
          </p:nvCxnSpPr>
          <p:spPr bwMode="auto">
            <a:xfrm flipV="1">
              <a:off x="8653320" y="4546025"/>
              <a:ext cx="0" cy="414864"/>
            </a:xfrm>
            <a:prstGeom prst="straightConnector1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866" name="TextBox 399"/>
            <p:cNvSpPr txBox="1">
              <a:spLocks noChangeArrowheads="1"/>
            </p:cNvSpPr>
            <p:nvPr/>
          </p:nvSpPr>
          <p:spPr bwMode="auto">
            <a:xfrm>
              <a:off x="6650715" y="4235599"/>
              <a:ext cx="1635889" cy="2845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southbound API</a:t>
              </a:r>
              <a:endPara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867" name="TextBox 399"/>
            <p:cNvSpPr txBox="1">
              <a:spLocks noChangeArrowheads="1"/>
            </p:cNvSpPr>
            <p:nvPr/>
          </p:nvSpPr>
          <p:spPr bwMode="auto">
            <a:xfrm>
              <a:off x="6646778" y="2717781"/>
              <a:ext cx="1635889" cy="2845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northbound API</a:t>
              </a:r>
              <a:endPara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868" name="TextBox 399"/>
            <p:cNvSpPr txBox="1">
              <a:spLocks noChangeArrowheads="1"/>
            </p:cNvSpPr>
            <p:nvPr/>
          </p:nvSpPr>
          <p:spPr bwMode="auto">
            <a:xfrm>
              <a:off x="5507651" y="5795718"/>
              <a:ext cx="2302688" cy="2845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SDN-controlled switches</a:t>
              </a:r>
              <a:endPara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869" name="TextBox 399"/>
            <p:cNvSpPr txBox="1">
              <a:spLocks noChangeArrowheads="1"/>
            </p:cNvSpPr>
            <p:nvPr/>
          </p:nvSpPr>
          <p:spPr bwMode="auto">
            <a:xfrm>
              <a:off x="5707907" y="910464"/>
              <a:ext cx="2381659" cy="2845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network-control applications</a:t>
              </a:r>
              <a:endPara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971" name="Rectangle 970"/>
          <p:cNvSpPr/>
          <p:nvPr/>
        </p:nvSpPr>
        <p:spPr bwMode="auto">
          <a:xfrm>
            <a:off x="6602169" y="1209232"/>
            <a:ext cx="4134334" cy="1797015"/>
          </a:xfrm>
          <a:prstGeom prst="rect">
            <a:avLst/>
          </a:prstGeom>
          <a:solidFill>
            <a:srgbClr val="FFFFFF">
              <a:alpha val="77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sp>
        <p:nvSpPr>
          <p:cNvPr id="126" name="Rectangle 125"/>
          <p:cNvSpPr/>
          <p:nvPr/>
        </p:nvSpPr>
        <p:spPr bwMode="auto">
          <a:xfrm>
            <a:off x="6929934" y="5060985"/>
            <a:ext cx="3767293" cy="1527705"/>
          </a:xfrm>
          <a:prstGeom prst="rect">
            <a:avLst/>
          </a:prstGeom>
          <a:solidFill>
            <a:srgbClr val="FFFFFF">
              <a:alpha val="77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64139"/>
            <a:ext cx="10515600" cy="894622"/>
          </a:xfrm>
        </p:spPr>
        <p:txBody>
          <a:bodyPr>
            <a:normAutofit/>
          </a:bodyPr>
          <a:lstStyle/>
          <a:p>
            <a:r>
              <a:rPr lang="en-US" dirty="0"/>
              <a:t>Software defined networking (SDN)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850" name="Content Placeholder 6"/>
          <p:cNvSpPr txBox="1"/>
          <p:nvPr/>
        </p:nvSpPr>
        <p:spPr bwMode="auto">
          <a:xfrm>
            <a:off x="826718" y="1581356"/>
            <a:ext cx="5010411" cy="361409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marL="0" indent="0">
              <a:buNone/>
            </a:pPr>
            <a:r>
              <a:rPr lang="en-US" sz="3200" dirty="0">
                <a:solidFill>
                  <a:srgbClr val="0000A8"/>
                </a:solidFill>
              </a:rPr>
              <a:t>network-control apps:</a:t>
            </a:r>
            <a:endParaRPr lang="en-US" sz="3200" dirty="0">
              <a:solidFill>
                <a:srgbClr val="0000A8"/>
              </a:solidFill>
            </a:endParaRPr>
          </a:p>
          <a:p>
            <a:pPr>
              <a:lnSpc>
                <a:spcPct val="100000"/>
              </a:lnSpc>
            </a:pPr>
            <a:r>
              <a:rPr lang="en-US" dirty="0"/>
              <a:t>“brains” of control:  implement control functions using lower-level services, API provided by SDN controller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i="1" dirty="0">
                <a:solidFill>
                  <a:srgbClr val="000000"/>
                </a:solidFill>
              </a:rPr>
              <a:t>unbundled: </a:t>
            </a:r>
            <a:r>
              <a:rPr lang="en-US" dirty="0"/>
              <a:t>can be provided by 3</a:t>
            </a:r>
            <a:r>
              <a:rPr lang="en-US" baseline="30000" dirty="0"/>
              <a:t>rd</a:t>
            </a:r>
            <a:r>
              <a:rPr lang="en-US" dirty="0"/>
              <a:t> party: distinct from routing vendor, or SDN controller</a:t>
            </a:r>
            <a:endParaRPr lang="en-US" dirty="0"/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/>
              <a:ea typeface="MS PGothic" panose="020B0600070205080204" pitchFamily="34" charset="-128"/>
            </a:endParaRPr>
          </a:p>
        </p:txBody>
      </p:sp>
      <p:grpSp>
        <p:nvGrpSpPr>
          <p:cNvPr id="851" name="Group 850"/>
          <p:cNvGrpSpPr/>
          <p:nvPr/>
        </p:nvGrpSpPr>
        <p:grpSpPr>
          <a:xfrm>
            <a:off x="6806501" y="1476134"/>
            <a:ext cx="3846765" cy="5169840"/>
            <a:chOff x="4990227" y="910464"/>
            <a:chExt cx="3846765" cy="5169840"/>
          </a:xfrm>
        </p:grpSpPr>
        <p:sp>
          <p:nvSpPr>
            <p:cNvPr id="852" name="TextBox 399"/>
            <p:cNvSpPr txBox="1">
              <a:spLocks noChangeArrowheads="1"/>
            </p:cNvSpPr>
            <p:nvPr/>
          </p:nvSpPr>
          <p:spPr bwMode="auto">
            <a:xfrm>
              <a:off x="8518490" y="4936685"/>
              <a:ext cx="286930" cy="47148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data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plane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853" name="TextBox 400"/>
            <p:cNvSpPr txBox="1">
              <a:spLocks noChangeArrowheads="1"/>
            </p:cNvSpPr>
            <p:nvPr/>
          </p:nvSpPr>
          <p:spPr bwMode="auto">
            <a:xfrm>
              <a:off x="8494972" y="2474327"/>
              <a:ext cx="342020" cy="47148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control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plane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cxnSp>
          <p:nvCxnSpPr>
            <p:cNvPr id="854" name="Straight Connector 853"/>
            <p:cNvCxnSpPr/>
            <p:nvPr/>
          </p:nvCxnSpPr>
          <p:spPr bwMode="auto">
            <a:xfrm flipV="1">
              <a:off x="5272718" y="4529666"/>
              <a:ext cx="2791783" cy="14329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dash"/>
            </a:ln>
            <a:effectLst/>
          </p:spPr>
        </p:cxnSp>
        <p:cxnSp>
          <p:nvCxnSpPr>
            <p:cNvPr id="855" name="Straight Connector 854"/>
            <p:cNvCxnSpPr/>
            <p:nvPr/>
          </p:nvCxnSpPr>
          <p:spPr bwMode="auto">
            <a:xfrm flipV="1">
              <a:off x="5192283" y="2709335"/>
              <a:ext cx="3041550" cy="18563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dash"/>
            </a:ln>
            <a:effectLst/>
          </p:spPr>
        </p:cxnSp>
        <p:grpSp>
          <p:nvGrpSpPr>
            <p:cNvPr id="856" name="Group 855"/>
            <p:cNvGrpSpPr/>
            <p:nvPr/>
          </p:nvGrpSpPr>
          <p:grpSpPr>
            <a:xfrm>
              <a:off x="5164667" y="4826000"/>
              <a:ext cx="2979208" cy="973667"/>
              <a:chOff x="2592388" y="5601756"/>
              <a:chExt cx="4027487" cy="939800"/>
            </a:xfrm>
          </p:grpSpPr>
          <p:sp>
            <p:nvSpPr>
              <p:cNvPr id="912" name="Freeform 2"/>
              <p:cNvSpPr/>
              <p:nvPr/>
            </p:nvSpPr>
            <p:spPr bwMode="auto">
              <a:xfrm>
                <a:off x="2592388" y="5601756"/>
                <a:ext cx="4027487" cy="939800"/>
              </a:xfrm>
              <a:custGeom>
                <a:avLst/>
                <a:gdLst>
                  <a:gd name="T0" fmla="*/ 648763 w 10001"/>
                  <a:gd name="T1" fmla="*/ 34777612 h 10125"/>
                  <a:gd name="T2" fmla="*/ 115976403 w 10001"/>
                  <a:gd name="T3" fmla="*/ 13733703 h 10125"/>
                  <a:gd name="T4" fmla="*/ 507700960 w 10001"/>
                  <a:gd name="T5" fmla="*/ 8662125 h 10125"/>
                  <a:gd name="T6" fmla="*/ 810212713 w 10001"/>
                  <a:gd name="T7" fmla="*/ 0 h 10125"/>
                  <a:gd name="T8" fmla="*/ 1090015738 w 10001"/>
                  <a:gd name="T9" fmla="*/ 8687929 h 10125"/>
                  <a:gd name="T10" fmla="*/ 1310938763 w 10001"/>
                  <a:gd name="T11" fmla="*/ 4279362 h 10125"/>
                  <a:gd name="T12" fmla="*/ 1620263134 w 10001"/>
                  <a:gd name="T13" fmla="*/ 25736690 h 10125"/>
                  <a:gd name="T14" fmla="*/ 1394798364 w 10001"/>
                  <a:gd name="T15" fmla="*/ 58525268 h 10125"/>
                  <a:gd name="T16" fmla="*/ 1134622140 w 10001"/>
                  <a:gd name="T17" fmla="*/ 80266624 h 10125"/>
                  <a:gd name="T18" fmla="*/ 860820276 w 10001"/>
                  <a:gd name="T19" fmla="*/ 76142271 h 10125"/>
                  <a:gd name="T20" fmla="*/ 708996782 w 10001"/>
                  <a:gd name="T21" fmla="*/ 85346835 h 10125"/>
                  <a:gd name="T22" fmla="*/ 509322667 w 10001"/>
                  <a:gd name="T23" fmla="*/ 86268164 h 10125"/>
                  <a:gd name="T24" fmla="*/ 353443899 w 10001"/>
                  <a:gd name="T25" fmla="*/ 67979516 h 10125"/>
                  <a:gd name="T26" fmla="*/ 192536914 w 10001"/>
                  <a:gd name="T27" fmla="*/ 64535347 h 10125"/>
                  <a:gd name="T28" fmla="*/ 648763 w 10001"/>
                  <a:gd name="T29" fmla="*/ 34777612 h 1012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0001" h="10125">
                    <a:moveTo>
                      <a:pt x="4" y="4039"/>
                    </a:moveTo>
                    <a:cubicBezTo>
                      <a:pt x="-29" y="2271"/>
                      <a:pt x="194" y="2100"/>
                      <a:pt x="715" y="1595"/>
                    </a:cubicBezTo>
                    <a:cubicBezTo>
                      <a:pt x="1236" y="1089"/>
                      <a:pt x="2417" y="1272"/>
                      <a:pt x="3130" y="1006"/>
                    </a:cubicBezTo>
                    <a:cubicBezTo>
                      <a:pt x="3843" y="740"/>
                      <a:pt x="4397" y="0"/>
                      <a:pt x="4995" y="0"/>
                    </a:cubicBezTo>
                    <a:cubicBezTo>
                      <a:pt x="5593" y="1"/>
                      <a:pt x="6206" y="926"/>
                      <a:pt x="6720" y="1009"/>
                    </a:cubicBezTo>
                    <a:cubicBezTo>
                      <a:pt x="7234" y="1092"/>
                      <a:pt x="7536" y="241"/>
                      <a:pt x="8082" y="497"/>
                    </a:cubicBezTo>
                    <a:cubicBezTo>
                      <a:pt x="8628" y="756"/>
                      <a:pt x="9854" y="442"/>
                      <a:pt x="9989" y="2989"/>
                    </a:cubicBezTo>
                    <a:cubicBezTo>
                      <a:pt x="10124" y="5536"/>
                      <a:pt x="9098" y="5742"/>
                      <a:pt x="8599" y="6797"/>
                    </a:cubicBezTo>
                    <a:cubicBezTo>
                      <a:pt x="8100" y="7852"/>
                      <a:pt x="7544" y="8981"/>
                      <a:pt x="6995" y="9322"/>
                    </a:cubicBezTo>
                    <a:cubicBezTo>
                      <a:pt x="6446" y="9663"/>
                      <a:pt x="5793" y="8957"/>
                      <a:pt x="5307" y="8843"/>
                    </a:cubicBezTo>
                    <a:cubicBezTo>
                      <a:pt x="4819" y="8726"/>
                      <a:pt x="4628" y="10048"/>
                      <a:pt x="4371" y="9912"/>
                    </a:cubicBezTo>
                    <a:cubicBezTo>
                      <a:pt x="4114" y="9775"/>
                      <a:pt x="3505" y="10355"/>
                      <a:pt x="3140" y="10019"/>
                    </a:cubicBezTo>
                    <a:cubicBezTo>
                      <a:pt x="2774" y="9683"/>
                      <a:pt x="2820" y="8138"/>
                      <a:pt x="2179" y="7895"/>
                    </a:cubicBezTo>
                    <a:cubicBezTo>
                      <a:pt x="1586" y="6800"/>
                      <a:pt x="1549" y="8137"/>
                      <a:pt x="1187" y="7495"/>
                    </a:cubicBezTo>
                    <a:cubicBezTo>
                      <a:pt x="825" y="6852"/>
                      <a:pt x="-7" y="6157"/>
                      <a:pt x="4" y="4039"/>
                    </a:cubicBezTo>
                    <a:close/>
                  </a:path>
                </a:pathLst>
              </a:custGeom>
              <a:solidFill>
                <a:srgbClr val="66CCFF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cxnSp>
            <p:nvCxnSpPr>
              <p:cNvPr id="913" name="Straight Connector 912"/>
              <p:cNvCxnSpPr/>
              <p:nvPr/>
            </p:nvCxnSpPr>
            <p:spPr>
              <a:xfrm flipV="1">
                <a:off x="3262941" y="5752569"/>
                <a:ext cx="1316038" cy="131762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14" name="Straight Connector 913"/>
              <p:cNvCxnSpPr/>
              <p:nvPr/>
            </p:nvCxnSpPr>
            <p:spPr>
              <a:xfrm>
                <a:off x="3151816" y="5939894"/>
                <a:ext cx="2259013" cy="298450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15" name="Straight Connector 914"/>
              <p:cNvCxnSpPr/>
              <p:nvPr/>
            </p:nvCxnSpPr>
            <p:spPr>
              <a:xfrm>
                <a:off x="3164516" y="6044669"/>
                <a:ext cx="714375" cy="276225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16" name="Straight Connector 915"/>
              <p:cNvCxnSpPr/>
              <p:nvPr/>
            </p:nvCxnSpPr>
            <p:spPr>
              <a:xfrm flipV="1">
                <a:off x="4182104" y="6238344"/>
                <a:ext cx="1247775" cy="82550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17" name="Straight Connector 916"/>
              <p:cNvCxnSpPr/>
              <p:nvPr/>
            </p:nvCxnSpPr>
            <p:spPr>
              <a:xfrm>
                <a:off x="4842504" y="5785906"/>
                <a:ext cx="1057275" cy="123825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18" name="Straight Connector 917"/>
              <p:cNvCxnSpPr/>
              <p:nvPr/>
            </p:nvCxnSpPr>
            <p:spPr>
              <a:xfrm flipV="1">
                <a:off x="4126541" y="5939894"/>
                <a:ext cx="1790700" cy="298450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19" name="Straight Connector 918"/>
              <p:cNvCxnSpPr/>
              <p:nvPr/>
            </p:nvCxnSpPr>
            <p:spPr>
              <a:xfrm flipV="1">
                <a:off x="5453691" y="5968469"/>
                <a:ext cx="588963" cy="269875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20" name="Straight Connector 919"/>
              <p:cNvCxnSpPr/>
              <p:nvPr/>
            </p:nvCxnSpPr>
            <p:spPr>
              <a:xfrm>
                <a:off x="4596441" y="5752569"/>
                <a:ext cx="814388" cy="401637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grpSp>
            <p:nvGrpSpPr>
              <p:cNvPr id="921" name="Group 347"/>
              <p:cNvGrpSpPr/>
              <p:nvPr/>
            </p:nvGrpSpPr>
            <p:grpSpPr bwMode="auto">
              <a:xfrm>
                <a:off x="5856401" y="5796097"/>
                <a:ext cx="588970" cy="242608"/>
                <a:chOff x="1871277" y="1576300"/>
                <a:chExt cx="1128371" cy="437861"/>
              </a:xfrm>
            </p:grpSpPr>
            <p:sp>
              <p:nvSpPr>
                <p:cNvPr id="962" name="Oval 961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3" name="Rectangle 962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4" name="Oval 963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5" name="Freeform 964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6" name="Freeform 965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7" name="Freeform 966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8" name="Freeform 967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69" name="Straight Connector 968"/>
                <p:cNvCxnSpPr>
                  <a:endCxn id="964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970" name="Straight Connector 969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922" name="Group 347"/>
              <p:cNvGrpSpPr/>
              <p:nvPr/>
            </p:nvGrpSpPr>
            <p:grpSpPr bwMode="auto">
              <a:xfrm>
                <a:off x="4375328" y="5654000"/>
                <a:ext cx="588970" cy="242608"/>
                <a:chOff x="1871277" y="1576300"/>
                <a:chExt cx="1128371" cy="437861"/>
              </a:xfrm>
            </p:grpSpPr>
            <p:sp>
              <p:nvSpPr>
                <p:cNvPr id="953" name="Oval 952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4" name="Rectangle 953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5" name="Oval 954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6" name="Freeform 955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7" name="Freeform 956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8" name="Freeform 957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9" name="Freeform 958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60" name="Straight Connector 959"/>
                <p:cNvCxnSpPr>
                  <a:endCxn id="955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961" name="Straight Connector 960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923" name="Group 347"/>
              <p:cNvGrpSpPr/>
              <p:nvPr/>
            </p:nvGrpSpPr>
            <p:grpSpPr bwMode="auto">
              <a:xfrm>
                <a:off x="2848241" y="5847813"/>
                <a:ext cx="588970" cy="242608"/>
                <a:chOff x="1871277" y="1576300"/>
                <a:chExt cx="1128371" cy="437861"/>
              </a:xfrm>
            </p:grpSpPr>
            <p:sp>
              <p:nvSpPr>
                <p:cNvPr id="944" name="Oval 943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5" name="Rectangle 944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6" name="Oval 945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7" name="Freeform 946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8" name="Freeform 947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9" name="Freeform 948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0" name="Freeform 949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51" name="Straight Connector 950"/>
                <p:cNvCxnSpPr>
                  <a:endCxn id="946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952" name="Straight Connector 951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924" name="Group 347"/>
              <p:cNvGrpSpPr/>
              <p:nvPr/>
            </p:nvGrpSpPr>
            <p:grpSpPr bwMode="auto">
              <a:xfrm>
                <a:off x="5166757" y="6114152"/>
                <a:ext cx="588970" cy="242608"/>
                <a:chOff x="1871277" y="1576300"/>
                <a:chExt cx="1128371" cy="437861"/>
              </a:xfrm>
            </p:grpSpPr>
            <p:sp>
              <p:nvSpPr>
                <p:cNvPr id="935" name="Oval 934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36" name="Rectangle 935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37" name="Oval 936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38" name="Freeform 937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39" name="Freeform 938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0" name="Freeform 939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1" name="Freeform 940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42" name="Straight Connector 941"/>
                <p:cNvCxnSpPr>
                  <a:endCxn id="937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943" name="Straight Connector 942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925" name="Group 347"/>
              <p:cNvGrpSpPr/>
              <p:nvPr/>
            </p:nvGrpSpPr>
            <p:grpSpPr bwMode="auto">
              <a:xfrm>
                <a:off x="3704088" y="6206732"/>
                <a:ext cx="588970" cy="242608"/>
                <a:chOff x="1871277" y="1576300"/>
                <a:chExt cx="1128371" cy="437861"/>
              </a:xfrm>
            </p:grpSpPr>
            <p:sp>
              <p:nvSpPr>
                <p:cNvPr id="926" name="Oval 925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27" name="Rectangle 926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28" name="Oval 927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29" name="Freeform 928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30" name="Freeform 929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31" name="Freeform 930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32" name="Freeform 931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33" name="Straight Connector 932"/>
                <p:cNvCxnSpPr>
                  <a:endCxn id="928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934" name="Straight Connector 933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</p:grpSp>
        <p:grpSp>
          <p:nvGrpSpPr>
            <p:cNvPr id="857" name="Group 856"/>
            <p:cNvGrpSpPr/>
            <p:nvPr/>
          </p:nvGrpSpPr>
          <p:grpSpPr>
            <a:xfrm>
              <a:off x="4990227" y="3046752"/>
              <a:ext cx="3116606" cy="1053561"/>
              <a:chOff x="4990227" y="2877416"/>
              <a:chExt cx="3116606" cy="1053561"/>
            </a:xfrm>
          </p:grpSpPr>
          <p:sp>
            <p:nvSpPr>
              <p:cNvPr id="876" name="Rectangle 875"/>
              <p:cNvSpPr/>
              <p:nvPr/>
            </p:nvSpPr>
            <p:spPr bwMode="auto">
              <a:xfrm>
                <a:off x="5418665" y="2913389"/>
                <a:ext cx="2688168" cy="1017588"/>
              </a:xfrm>
              <a:prstGeom prst="rect">
                <a:avLst/>
              </a:prstGeom>
              <a:solidFill>
                <a:srgbClr val="2D2DB9">
                  <a:lumMod val="20000"/>
                  <a:lumOff val="80000"/>
                </a:srgbClr>
              </a:solidFill>
              <a:ln w="317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877" name="Freeform 876"/>
              <p:cNvSpPr/>
              <p:nvPr/>
            </p:nvSpPr>
            <p:spPr bwMode="auto">
              <a:xfrm>
                <a:off x="5218221" y="2877416"/>
                <a:ext cx="213773" cy="1028160"/>
              </a:xfrm>
              <a:custGeom>
                <a:avLst/>
                <a:gdLst>
                  <a:gd name="connsiteX0" fmla="*/ 0 w 312616"/>
                  <a:gd name="connsiteY0" fmla="*/ 644770 h 1367693"/>
                  <a:gd name="connsiteX1" fmla="*/ 312616 w 312616"/>
                  <a:gd name="connsiteY1" fmla="*/ 0 h 1367693"/>
                  <a:gd name="connsiteX2" fmla="*/ 312616 w 312616"/>
                  <a:gd name="connsiteY2" fmla="*/ 1016000 h 1367693"/>
                  <a:gd name="connsiteX3" fmla="*/ 117231 w 312616"/>
                  <a:gd name="connsiteY3" fmla="*/ 1367693 h 1367693"/>
                  <a:gd name="connsiteX4" fmla="*/ 0 w 312616"/>
                  <a:gd name="connsiteY4" fmla="*/ 644770 h 1367693"/>
                  <a:gd name="connsiteX0-1" fmla="*/ 0 w 199855"/>
                  <a:gd name="connsiteY0-2" fmla="*/ 733787 h 1367693"/>
                  <a:gd name="connsiteX1-3" fmla="*/ 199855 w 199855"/>
                  <a:gd name="connsiteY1-4" fmla="*/ 0 h 1367693"/>
                  <a:gd name="connsiteX2-5" fmla="*/ 199855 w 199855"/>
                  <a:gd name="connsiteY2-6" fmla="*/ 1016000 h 1367693"/>
                  <a:gd name="connsiteX3-7" fmla="*/ 4470 w 199855"/>
                  <a:gd name="connsiteY3-8" fmla="*/ 1367693 h 1367693"/>
                  <a:gd name="connsiteX4-9" fmla="*/ 0 w 199855"/>
                  <a:gd name="connsiteY4-10" fmla="*/ 733787 h 1367693"/>
                  <a:gd name="connsiteX0-11" fmla="*/ 25203 w 225058"/>
                  <a:gd name="connsiteY0-12" fmla="*/ 733787 h 1361758"/>
                  <a:gd name="connsiteX1-13" fmla="*/ 225058 w 225058"/>
                  <a:gd name="connsiteY1-14" fmla="*/ 0 h 1361758"/>
                  <a:gd name="connsiteX2-15" fmla="*/ 225058 w 225058"/>
                  <a:gd name="connsiteY2-16" fmla="*/ 1016000 h 1361758"/>
                  <a:gd name="connsiteX3-17" fmla="*/ 0 w 225058"/>
                  <a:gd name="connsiteY3-18" fmla="*/ 1361758 h 1361758"/>
                  <a:gd name="connsiteX4-19" fmla="*/ 25203 w 225058"/>
                  <a:gd name="connsiteY4-20" fmla="*/ 733787 h 1361758"/>
                  <a:gd name="connsiteX0-21" fmla="*/ 25203 w 230992"/>
                  <a:gd name="connsiteY0-22" fmla="*/ 787197 h 1415168"/>
                  <a:gd name="connsiteX1-23" fmla="*/ 230992 w 230992"/>
                  <a:gd name="connsiteY1-24" fmla="*/ 0 h 1415168"/>
                  <a:gd name="connsiteX2-25" fmla="*/ 225058 w 230992"/>
                  <a:gd name="connsiteY2-26" fmla="*/ 1069410 h 1415168"/>
                  <a:gd name="connsiteX3-27" fmla="*/ 0 w 230992"/>
                  <a:gd name="connsiteY3-28" fmla="*/ 1415168 h 1415168"/>
                  <a:gd name="connsiteX4-29" fmla="*/ 25203 w 230992"/>
                  <a:gd name="connsiteY4-30" fmla="*/ 787197 h 1415168"/>
                  <a:gd name="connsiteX0-31" fmla="*/ 0 w 205789"/>
                  <a:gd name="connsiteY0-32" fmla="*/ 787197 h 1427037"/>
                  <a:gd name="connsiteX1-33" fmla="*/ 205789 w 205789"/>
                  <a:gd name="connsiteY1-34" fmla="*/ 0 h 1427037"/>
                  <a:gd name="connsiteX2-35" fmla="*/ 199855 w 205789"/>
                  <a:gd name="connsiteY2-36" fmla="*/ 1069410 h 1427037"/>
                  <a:gd name="connsiteX3-37" fmla="*/ 4471 w 205789"/>
                  <a:gd name="connsiteY3-38" fmla="*/ 1427037 h 1427037"/>
                  <a:gd name="connsiteX4-39" fmla="*/ 0 w 205789"/>
                  <a:gd name="connsiteY4-40" fmla="*/ 787197 h 1427037"/>
                  <a:gd name="connsiteX0-41" fmla="*/ 0 w 199855"/>
                  <a:gd name="connsiteY0-42" fmla="*/ 745656 h 1385496"/>
                  <a:gd name="connsiteX1-43" fmla="*/ 193920 w 199855"/>
                  <a:gd name="connsiteY1-44" fmla="*/ 0 h 1385496"/>
                  <a:gd name="connsiteX2-45" fmla="*/ 199855 w 199855"/>
                  <a:gd name="connsiteY2-46" fmla="*/ 1027869 h 1385496"/>
                  <a:gd name="connsiteX3-47" fmla="*/ 4471 w 199855"/>
                  <a:gd name="connsiteY3-48" fmla="*/ 1385496 h 1385496"/>
                  <a:gd name="connsiteX4-49" fmla="*/ 0 w 199855"/>
                  <a:gd name="connsiteY4-50" fmla="*/ 745656 h 1385496"/>
                  <a:gd name="connsiteX0-51" fmla="*/ 20385 w 220240"/>
                  <a:gd name="connsiteY0-52" fmla="*/ 745656 h 1058154"/>
                  <a:gd name="connsiteX1-53" fmla="*/ 214305 w 220240"/>
                  <a:gd name="connsiteY1-54" fmla="*/ 0 h 1058154"/>
                  <a:gd name="connsiteX2-55" fmla="*/ 220240 w 220240"/>
                  <a:gd name="connsiteY2-56" fmla="*/ 1027869 h 1058154"/>
                  <a:gd name="connsiteX3-57" fmla="*/ 68 w 220240"/>
                  <a:gd name="connsiteY3-58" fmla="*/ 986902 h 1058154"/>
                  <a:gd name="connsiteX4-59" fmla="*/ 20385 w 220240"/>
                  <a:gd name="connsiteY4-60" fmla="*/ 745656 h 1058154"/>
                  <a:gd name="connsiteX0-61" fmla="*/ 20385 w 220240"/>
                  <a:gd name="connsiteY0-62" fmla="*/ 745656 h 1068836"/>
                  <a:gd name="connsiteX1-63" fmla="*/ 214305 w 220240"/>
                  <a:gd name="connsiteY1-64" fmla="*/ 0 h 1068836"/>
                  <a:gd name="connsiteX2-65" fmla="*/ 220240 w 220240"/>
                  <a:gd name="connsiteY2-66" fmla="*/ 1027869 h 1068836"/>
                  <a:gd name="connsiteX3-67" fmla="*/ 68 w 220240"/>
                  <a:gd name="connsiteY3-68" fmla="*/ 986902 h 1068836"/>
                  <a:gd name="connsiteX4-69" fmla="*/ 20385 w 220240"/>
                  <a:gd name="connsiteY4-70" fmla="*/ 745656 h 1068836"/>
                  <a:gd name="connsiteX0-71" fmla="*/ 15446 w 215301"/>
                  <a:gd name="connsiteY0-72" fmla="*/ 745656 h 1057581"/>
                  <a:gd name="connsiteX1-73" fmla="*/ 209366 w 215301"/>
                  <a:gd name="connsiteY1-74" fmla="*/ 0 h 1057581"/>
                  <a:gd name="connsiteX2-75" fmla="*/ 215301 w 215301"/>
                  <a:gd name="connsiteY2-76" fmla="*/ 1027869 h 1057581"/>
                  <a:gd name="connsiteX3-77" fmla="*/ 87 w 215301"/>
                  <a:gd name="connsiteY3-78" fmla="*/ 888484 h 1057581"/>
                  <a:gd name="connsiteX4-79" fmla="*/ 15446 w 215301"/>
                  <a:gd name="connsiteY4-80" fmla="*/ 745656 h 1057581"/>
                  <a:gd name="connsiteX0-81" fmla="*/ 15446 w 215301"/>
                  <a:gd name="connsiteY0-82" fmla="*/ 745656 h 1063397"/>
                  <a:gd name="connsiteX1-83" fmla="*/ 209366 w 215301"/>
                  <a:gd name="connsiteY1-84" fmla="*/ 0 h 1063397"/>
                  <a:gd name="connsiteX2-85" fmla="*/ 215301 w 215301"/>
                  <a:gd name="connsiteY2-86" fmla="*/ 1027869 h 1063397"/>
                  <a:gd name="connsiteX3-87" fmla="*/ 87 w 215301"/>
                  <a:gd name="connsiteY3-88" fmla="*/ 888484 h 1063397"/>
                  <a:gd name="connsiteX4-89" fmla="*/ 15446 w 215301"/>
                  <a:gd name="connsiteY4-90" fmla="*/ 745656 h 1063397"/>
                  <a:gd name="connsiteX0-91" fmla="*/ 15446 w 215301"/>
                  <a:gd name="connsiteY0-92" fmla="*/ 745656 h 1027869"/>
                  <a:gd name="connsiteX1-93" fmla="*/ 209366 w 215301"/>
                  <a:gd name="connsiteY1-94" fmla="*/ 0 h 1027869"/>
                  <a:gd name="connsiteX2-95" fmla="*/ 215301 w 215301"/>
                  <a:gd name="connsiteY2-96" fmla="*/ 1027869 h 1027869"/>
                  <a:gd name="connsiteX3-97" fmla="*/ 87 w 215301"/>
                  <a:gd name="connsiteY3-98" fmla="*/ 888484 h 1027869"/>
                  <a:gd name="connsiteX4-99" fmla="*/ 15446 w 215301"/>
                  <a:gd name="connsiteY4-100" fmla="*/ 745656 h 102786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215301" h="1027869">
                    <a:moveTo>
                      <a:pt x="15446" y="745656"/>
                    </a:moveTo>
                    <a:lnTo>
                      <a:pt x="209366" y="0"/>
                    </a:lnTo>
                    <a:cubicBezTo>
                      <a:pt x="211344" y="342623"/>
                      <a:pt x="213323" y="685246"/>
                      <a:pt x="215301" y="1027869"/>
                    </a:cubicBezTo>
                    <a:cubicBezTo>
                      <a:pt x="115469" y="960083"/>
                      <a:pt x="99918" y="931665"/>
                      <a:pt x="87" y="888484"/>
                    </a:cubicBezTo>
                    <a:cubicBezTo>
                      <a:pt x="-1403" y="675204"/>
                      <a:pt x="16936" y="958936"/>
                      <a:pt x="15446" y="745656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FFFFF">
                      <a:lumMod val="95000"/>
                    </a:srgbClr>
                  </a:gs>
                  <a:gs pos="100000">
                    <a:srgbClr val="2D2DB9">
                      <a:lumMod val="20000"/>
                      <a:lumOff val="80000"/>
                    </a:srgbClr>
                  </a:gs>
                </a:gsLst>
                <a:lin ang="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grpSp>
            <p:nvGrpSpPr>
              <p:cNvPr id="878" name="Group 950"/>
              <p:cNvGrpSpPr/>
              <p:nvPr/>
            </p:nvGrpSpPr>
            <p:grpSpPr bwMode="auto">
              <a:xfrm>
                <a:off x="4990227" y="3351862"/>
                <a:ext cx="251561" cy="564103"/>
                <a:chOff x="4140" y="429"/>
                <a:chExt cx="1425" cy="2396"/>
              </a:xfrm>
            </p:grpSpPr>
            <p:sp>
              <p:nvSpPr>
                <p:cNvPr id="880" name="Freeform 951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81" name="Rectangle 952"/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82" name="Freeform 953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83" name="Freeform 954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84" name="Rectangle 955"/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885" name="Group 956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910" name="AutoShape 957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911" name="AutoShape 958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sp>
              <p:nvSpPr>
                <p:cNvPr id="886" name="Rectangle 959"/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887" name="Group 960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908" name="AutoShape 961"/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909" name="AutoShape 962"/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sp>
              <p:nvSpPr>
                <p:cNvPr id="888" name="Rectangle 963"/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89" name="Rectangle 964"/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890" name="Group 965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906" name="AutoShape 966"/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907" name="AutoShape 967"/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sp>
              <p:nvSpPr>
                <p:cNvPr id="891" name="Freeform 968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grpSp>
              <p:nvGrpSpPr>
                <p:cNvPr id="892" name="Group 969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904" name="AutoShape 970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  <p:sp>
                <p:nvSpPr>
                  <p:cNvPr id="905" name="AutoShape 971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</a:endParaRPr>
                  </a:p>
                </p:txBody>
              </p:sp>
            </p:grpSp>
            <p:sp>
              <p:nvSpPr>
                <p:cNvPr id="893" name="Rectangle 972"/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94" name="Freeform 973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95" name="Freeform 974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96" name="Oval 975"/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97" name="Freeform 976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</p:spPr>
              <p:txBody>
                <a:bodyPr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98" name="AutoShape 977"/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899" name="AutoShape 978"/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00"/>
                    </a:gs>
                    <a:gs pos="100000">
                      <a:srgbClr val="808080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900" name="Oval 979"/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901" name="Oval 980"/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902" name="Oval 981"/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903" name="Rectangle 982"/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879" name="TextBox 878"/>
              <p:cNvSpPr txBox="1"/>
              <p:nvPr/>
            </p:nvSpPr>
            <p:spPr>
              <a:xfrm>
                <a:off x="5377031" y="3090332"/>
                <a:ext cx="2659202" cy="6155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SDN Controller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(network operating system)</a:t>
                </a: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858" name="TextBox 857"/>
            <p:cNvSpPr txBox="1"/>
            <p:nvPr/>
          </p:nvSpPr>
          <p:spPr>
            <a:xfrm>
              <a:off x="6837708" y="1058305"/>
              <a:ext cx="595035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008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…</a:t>
              </a:r>
              <a:endPara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859" name="Group 858"/>
            <p:cNvGrpSpPr/>
            <p:nvPr/>
          </p:nvGrpSpPr>
          <p:grpSpPr>
            <a:xfrm>
              <a:off x="5165914" y="1277466"/>
              <a:ext cx="1023471" cy="590176"/>
              <a:chOff x="4721412" y="1277470"/>
              <a:chExt cx="1023471" cy="590176"/>
            </a:xfrm>
          </p:grpSpPr>
          <p:sp>
            <p:nvSpPr>
              <p:cNvPr id="874" name="Oval 873"/>
              <p:cNvSpPr/>
              <p:nvPr/>
            </p:nvSpPr>
            <p:spPr bwMode="auto">
              <a:xfrm>
                <a:off x="4721412" y="1277470"/>
                <a:ext cx="1023471" cy="590176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9525" cap="flat" cmpd="sng" algn="ctr">
                <a:solidFill>
                  <a:srgbClr val="008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875" name="TextBox 874"/>
              <p:cNvSpPr txBox="1"/>
              <p:nvPr/>
            </p:nvSpPr>
            <p:spPr>
              <a:xfrm>
                <a:off x="4792385" y="1374585"/>
                <a:ext cx="8904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routing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860" name="Group 859"/>
            <p:cNvGrpSpPr/>
            <p:nvPr/>
          </p:nvGrpSpPr>
          <p:grpSpPr>
            <a:xfrm>
              <a:off x="6000628" y="1798416"/>
              <a:ext cx="1023471" cy="590176"/>
              <a:chOff x="6106459" y="1967753"/>
              <a:chExt cx="1023471" cy="590176"/>
            </a:xfrm>
          </p:grpSpPr>
          <p:sp>
            <p:nvSpPr>
              <p:cNvPr id="872" name="Oval 871"/>
              <p:cNvSpPr/>
              <p:nvPr/>
            </p:nvSpPr>
            <p:spPr bwMode="auto">
              <a:xfrm>
                <a:off x="6106459" y="1967753"/>
                <a:ext cx="1023471" cy="590176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9525" cap="flat" cmpd="sng" algn="ctr">
                <a:solidFill>
                  <a:srgbClr val="008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873" name="TextBox 872"/>
              <p:cNvSpPr txBox="1"/>
              <p:nvPr/>
            </p:nvSpPr>
            <p:spPr>
              <a:xfrm>
                <a:off x="6177429" y="1997637"/>
                <a:ext cx="903087" cy="5447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0" fontAlgn="base" latinLnBrk="0" hangingPunct="0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access 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  <a:p>
                <a:pPr marL="0" marR="0" lvl="0" indent="0" algn="ctr" defTabSz="914400" eaLnBrk="0" fontAlgn="base" latinLnBrk="0" hangingPunct="0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control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861" name="Group 860"/>
            <p:cNvGrpSpPr/>
            <p:nvPr/>
          </p:nvGrpSpPr>
          <p:grpSpPr>
            <a:xfrm>
              <a:off x="7230837" y="1756871"/>
              <a:ext cx="1023471" cy="590176"/>
              <a:chOff x="6938682" y="977153"/>
              <a:chExt cx="1023471" cy="590176"/>
            </a:xfrm>
          </p:grpSpPr>
          <p:sp>
            <p:nvSpPr>
              <p:cNvPr id="870" name="Oval 869"/>
              <p:cNvSpPr/>
              <p:nvPr/>
            </p:nvSpPr>
            <p:spPr bwMode="auto">
              <a:xfrm>
                <a:off x="6938682" y="977153"/>
                <a:ext cx="1023471" cy="590176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9525" cap="flat" cmpd="sng" algn="ctr">
                <a:solidFill>
                  <a:srgbClr val="008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871" name="TextBox 870"/>
              <p:cNvSpPr txBox="1"/>
              <p:nvPr/>
            </p:nvSpPr>
            <p:spPr>
              <a:xfrm>
                <a:off x="6964568" y="1007037"/>
                <a:ext cx="993256" cy="5447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0" fontAlgn="base" latinLnBrk="0" hangingPunct="0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load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  <a:p>
                <a:pPr marL="0" marR="0" lvl="0" indent="0" algn="ctr" defTabSz="914400" eaLnBrk="0" fontAlgn="base" latinLnBrk="0" hangingPunct="0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balance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cxnSp>
          <p:nvCxnSpPr>
            <p:cNvPr id="862" name="Straight Arrow Connector 861"/>
            <p:cNvCxnSpPr/>
            <p:nvPr/>
          </p:nvCxnSpPr>
          <p:spPr bwMode="auto">
            <a:xfrm flipV="1">
              <a:off x="8627245" y="1217948"/>
              <a:ext cx="0" cy="1248832"/>
            </a:xfrm>
            <a:prstGeom prst="straightConnector1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63" name="Straight Arrow Connector 862"/>
            <p:cNvCxnSpPr/>
            <p:nvPr/>
          </p:nvCxnSpPr>
          <p:spPr bwMode="auto">
            <a:xfrm>
              <a:off x="8652645" y="2966181"/>
              <a:ext cx="0" cy="1524424"/>
            </a:xfrm>
            <a:prstGeom prst="straightConnector1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64" name="Straight Arrow Connector 863"/>
            <p:cNvCxnSpPr/>
            <p:nvPr/>
          </p:nvCxnSpPr>
          <p:spPr bwMode="auto">
            <a:xfrm>
              <a:off x="8661016" y="5381629"/>
              <a:ext cx="0" cy="414864"/>
            </a:xfrm>
            <a:prstGeom prst="straightConnector1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65" name="Straight Arrow Connector 864"/>
            <p:cNvCxnSpPr/>
            <p:nvPr/>
          </p:nvCxnSpPr>
          <p:spPr bwMode="auto">
            <a:xfrm flipV="1">
              <a:off x="8653320" y="4546025"/>
              <a:ext cx="0" cy="414864"/>
            </a:xfrm>
            <a:prstGeom prst="straightConnector1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866" name="TextBox 399"/>
            <p:cNvSpPr txBox="1">
              <a:spLocks noChangeArrowheads="1"/>
            </p:cNvSpPr>
            <p:nvPr/>
          </p:nvSpPr>
          <p:spPr bwMode="auto">
            <a:xfrm>
              <a:off x="6650715" y="4235599"/>
              <a:ext cx="1635889" cy="2845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southbound API</a:t>
              </a:r>
              <a:endPara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867" name="TextBox 399"/>
            <p:cNvSpPr txBox="1">
              <a:spLocks noChangeArrowheads="1"/>
            </p:cNvSpPr>
            <p:nvPr/>
          </p:nvSpPr>
          <p:spPr bwMode="auto">
            <a:xfrm>
              <a:off x="6646778" y="2717781"/>
              <a:ext cx="1635889" cy="2845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northbound API</a:t>
              </a:r>
              <a:endPara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868" name="TextBox 399"/>
            <p:cNvSpPr txBox="1">
              <a:spLocks noChangeArrowheads="1"/>
            </p:cNvSpPr>
            <p:nvPr/>
          </p:nvSpPr>
          <p:spPr bwMode="auto">
            <a:xfrm>
              <a:off x="5507651" y="5795718"/>
              <a:ext cx="2302688" cy="2845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SDN-controlled switches</a:t>
              </a:r>
              <a:endPara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869" name="TextBox 399"/>
            <p:cNvSpPr txBox="1">
              <a:spLocks noChangeArrowheads="1"/>
            </p:cNvSpPr>
            <p:nvPr/>
          </p:nvSpPr>
          <p:spPr bwMode="auto">
            <a:xfrm>
              <a:off x="5707907" y="910464"/>
              <a:ext cx="2381659" cy="2845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0" fontAlgn="base" latinLnBrk="0" hangingPunct="0">
                <a:lnSpc>
                  <a:spcPts val="146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network-control applications</a:t>
              </a:r>
              <a:endPara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971" name="Rectangle 970"/>
          <p:cNvSpPr/>
          <p:nvPr/>
        </p:nvSpPr>
        <p:spPr bwMode="auto">
          <a:xfrm>
            <a:off x="6727429" y="3557392"/>
            <a:ext cx="4134334" cy="1167008"/>
          </a:xfrm>
          <a:prstGeom prst="rect">
            <a:avLst/>
          </a:prstGeom>
          <a:solidFill>
            <a:srgbClr val="FFFFFF">
              <a:alpha val="77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sp>
        <p:nvSpPr>
          <p:cNvPr id="126" name="Rectangle 125"/>
          <p:cNvSpPr/>
          <p:nvPr/>
        </p:nvSpPr>
        <p:spPr bwMode="auto">
          <a:xfrm>
            <a:off x="6929934" y="5060985"/>
            <a:ext cx="3767293" cy="1527705"/>
          </a:xfrm>
          <a:prstGeom prst="rect">
            <a:avLst/>
          </a:prstGeom>
          <a:solidFill>
            <a:srgbClr val="FFFFFF">
              <a:alpha val="77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64139"/>
            <a:ext cx="10515600" cy="894622"/>
          </a:xfrm>
        </p:spPr>
        <p:txBody>
          <a:bodyPr>
            <a:normAutofit/>
          </a:bodyPr>
          <a:lstStyle/>
          <a:p>
            <a:r>
              <a:rPr lang="en-US" dirty="0"/>
              <a:t>Components of SDN controller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285" name="Rectangle 284"/>
          <p:cNvSpPr/>
          <p:nvPr/>
        </p:nvSpPr>
        <p:spPr bwMode="auto">
          <a:xfrm>
            <a:off x="4808857" y="2082088"/>
            <a:ext cx="5228030" cy="3568673"/>
          </a:xfrm>
          <a:prstGeom prst="rect">
            <a:avLst/>
          </a:prstGeom>
          <a:solidFill>
            <a:srgbClr val="2D2DB9">
              <a:lumMod val="20000"/>
              <a:lumOff val="80000"/>
            </a:srgbClr>
          </a:solidFill>
          <a:ln w="3175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cxnSp>
        <p:nvCxnSpPr>
          <p:cNvPr id="286" name="Straight Connector 285"/>
          <p:cNvCxnSpPr>
            <a:endCxn id="401" idx="4"/>
          </p:cNvCxnSpPr>
          <p:nvPr/>
        </p:nvCxnSpPr>
        <p:spPr bwMode="auto">
          <a:xfrm flipH="1" flipV="1">
            <a:off x="8244907" y="1910774"/>
            <a:ext cx="605" cy="407737"/>
          </a:xfrm>
          <a:prstGeom prst="line">
            <a:avLst/>
          </a:prstGeom>
          <a:solidFill>
            <a:srgbClr val="00CC99"/>
          </a:solidFill>
          <a:ln w="9525" cap="flat" cmpd="sng" algn="ctr">
            <a:solidFill>
              <a:srgbClr val="808080">
                <a:lumMod val="75000"/>
              </a:srgbClr>
            </a:solidFill>
            <a:prstDash val="sysDash"/>
            <a:round/>
            <a:headEnd type="none" w="med" len="med"/>
            <a:tailEnd type="none" w="med" len="med"/>
          </a:ln>
          <a:effectLst/>
        </p:spPr>
      </p:cxnSp>
      <p:sp>
        <p:nvSpPr>
          <p:cNvPr id="287" name="Rounded Rectangle 286"/>
          <p:cNvSpPr/>
          <p:nvPr/>
        </p:nvSpPr>
        <p:spPr>
          <a:xfrm>
            <a:off x="4947365" y="3165861"/>
            <a:ext cx="4945030" cy="1553784"/>
          </a:xfrm>
          <a:prstGeom prst="roundRect">
            <a:avLst/>
          </a:prstGeom>
          <a:solidFill>
            <a:srgbClr val="AAE2CA">
              <a:lumMod val="75000"/>
            </a:srgb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88" name="Rounded Rectangle 287"/>
          <p:cNvSpPr/>
          <p:nvPr/>
        </p:nvSpPr>
        <p:spPr>
          <a:xfrm>
            <a:off x="4947365" y="4779178"/>
            <a:ext cx="4959028" cy="737977"/>
          </a:xfrm>
          <a:prstGeom prst="roundRect">
            <a:avLst/>
          </a:prstGeom>
          <a:solidFill>
            <a:srgbClr val="AAE2CA">
              <a:lumMod val="75000"/>
            </a:srgb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289" name="Straight Connector 288"/>
          <p:cNvCxnSpPr/>
          <p:nvPr/>
        </p:nvCxnSpPr>
        <p:spPr bwMode="auto">
          <a:xfrm>
            <a:off x="5032372" y="5687428"/>
            <a:ext cx="4860022" cy="0"/>
          </a:xfrm>
          <a:prstGeom prst="line">
            <a:avLst/>
          </a:prstGeom>
          <a:solidFill>
            <a:srgbClr val="00CC99"/>
          </a:solidFill>
          <a:ln w="19050" cap="flat" cmpd="sng" algn="ctr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290" name="TextBox 289"/>
          <p:cNvSpPr txBox="1"/>
          <p:nvPr/>
        </p:nvSpPr>
        <p:spPr>
          <a:xfrm>
            <a:off x="4964055" y="3773215"/>
            <a:ext cx="5089063" cy="325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lnSpc>
                <a:spcPts val="18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  <a:latin typeface="Arial" panose="020B0604020202020204"/>
                <a:ea typeface="MS PGothic" panose="020B0600070205080204" pitchFamily="34" charset="-128"/>
                <a:cs typeface="Arial" panose="020B0604020202020204"/>
              </a:rPr>
              <a:t>Network-wide distributed, robust  state management</a:t>
            </a:r>
            <a:endParaRPr lang="en-US" sz="1600" dirty="0">
              <a:solidFill>
                <a:srgbClr val="000000"/>
              </a:solidFill>
              <a:latin typeface="Arial" panose="020B0604020202020204"/>
              <a:ea typeface="MS PGothic" panose="020B0600070205080204" pitchFamily="34" charset="-128"/>
              <a:cs typeface="Arial" panose="020B0604020202020204"/>
            </a:endParaRPr>
          </a:p>
        </p:txBody>
      </p:sp>
      <p:sp>
        <p:nvSpPr>
          <p:cNvPr id="291" name="TextBox 290"/>
          <p:cNvSpPr txBox="1"/>
          <p:nvPr/>
        </p:nvSpPr>
        <p:spPr>
          <a:xfrm>
            <a:off x="5352533" y="5171961"/>
            <a:ext cx="4033912" cy="325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lnSpc>
                <a:spcPts val="18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  <a:latin typeface="Arial" panose="020B0604020202020204"/>
                <a:ea typeface="MS PGothic" panose="020B0600070205080204" pitchFamily="34" charset="-128"/>
                <a:cs typeface="Arial" panose="020B0604020202020204"/>
              </a:rPr>
              <a:t>Communication to/from controlled devices</a:t>
            </a:r>
            <a:endParaRPr lang="en-US" sz="1600" dirty="0">
              <a:solidFill>
                <a:srgbClr val="000000"/>
              </a:solidFill>
              <a:latin typeface="Arial" panose="020B0604020202020204"/>
              <a:ea typeface="MS PGothic" panose="020B0600070205080204" pitchFamily="34" charset="-128"/>
              <a:cs typeface="Arial" panose="020B0604020202020204"/>
            </a:endParaRPr>
          </a:p>
        </p:txBody>
      </p:sp>
      <p:grpSp>
        <p:nvGrpSpPr>
          <p:cNvPr id="292" name="Group 291"/>
          <p:cNvGrpSpPr/>
          <p:nvPr/>
        </p:nvGrpSpPr>
        <p:grpSpPr>
          <a:xfrm>
            <a:off x="5266463" y="4140643"/>
            <a:ext cx="1244650" cy="459826"/>
            <a:chOff x="3128876" y="457817"/>
            <a:chExt cx="1432326" cy="459826"/>
          </a:xfrm>
        </p:grpSpPr>
        <p:sp>
          <p:nvSpPr>
            <p:cNvPr id="293" name="Rounded Rectangle 292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rgbClr val="00CC99">
                <a:lumMod val="60000"/>
                <a:lumOff val="40000"/>
              </a:srgbClr>
            </a:solidFill>
            <a:ln w="12700">
              <a:solidFill>
                <a:srgbClr val="00CC99">
                  <a:lumMod val="20000"/>
                  <a:lumOff val="80000"/>
                </a:srgbClr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94" name="TextBox 293"/>
            <p:cNvSpPr txBox="1"/>
            <p:nvPr/>
          </p:nvSpPr>
          <p:spPr>
            <a:xfrm>
              <a:off x="3198388" y="541671"/>
              <a:ext cx="1302385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Link-state info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295" name="Group 294"/>
          <p:cNvGrpSpPr/>
          <p:nvPr/>
        </p:nvGrpSpPr>
        <p:grpSpPr>
          <a:xfrm>
            <a:off x="8350067" y="4140643"/>
            <a:ext cx="1022824" cy="459826"/>
            <a:chOff x="3086839" y="457817"/>
            <a:chExt cx="1525489" cy="459826"/>
          </a:xfrm>
        </p:grpSpPr>
        <p:sp>
          <p:nvSpPr>
            <p:cNvPr id="296" name="Rounded Rectangle 295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rgbClr val="00CC99">
                <a:lumMod val="60000"/>
                <a:lumOff val="40000"/>
              </a:srgbClr>
            </a:solidFill>
            <a:ln w="12700">
              <a:solidFill>
                <a:srgbClr val="00CC99">
                  <a:lumMod val="20000"/>
                  <a:lumOff val="80000"/>
                </a:srgbClr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97" name="TextBox 296"/>
            <p:cNvSpPr txBox="1"/>
            <p:nvPr/>
          </p:nvSpPr>
          <p:spPr>
            <a:xfrm>
              <a:off x="3086839" y="541671"/>
              <a:ext cx="1525489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switch info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298" name="Group 297"/>
          <p:cNvGrpSpPr/>
          <p:nvPr/>
        </p:nvGrpSpPr>
        <p:grpSpPr>
          <a:xfrm>
            <a:off x="6658595" y="4140643"/>
            <a:ext cx="960359" cy="459826"/>
            <a:chOff x="3128876" y="457817"/>
            <a:chExt cx="1432326" cy="459826"/>
          </a:xfrm>
        </p:grpSpPr>
        <p:sp>
          <p:nvSpPr>
            <p:cNvPr id="299" name="Rounded Rectangle 298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rgbClr val="00CC99">
                <a:lumMod val="60000"/>
                <a:lumOff val="40000"/>
              </a:srgbClr>
            </a:solidFill>
            <a:ln w="12700">
              <a:solidFill>
                <a:srgbClr val="00CC99">
                  <a:lumMod val="20000"/>
                  <a:lumOff val="80000"/>
                </a:srgbClr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00" name="TextBox 299"/>
            <p:cNvSpPr txBox="1"/>
            <p:nvPr/>
          </p:nvSpPr>
          <p:spPr>
            <a:xfrm>
              <a:off x="3205754" y="541671"/>
              <a:ext cx="1287660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host info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301" name="Group 300"/>
          <p:cNvGrpSpPr/>
          <p:nvPr/>
        </p:nvGrpSpPr>
        <p:grpSpPr>
          <a:xfrm>
            <a:off x="6114701" y="3277496"/>
            <a:ext cx="889706" cy="459826"/>
            <a:chOff x="3128876" y="457817"/>
            <a:chExt cx="1432326" cy="459826"/>
          </a:xfrm>
        </p:grpSpPr>
        <p:sp>
          <p:nvSpPr>
            <p:cNvPr id="302" name="Rounded Rectangle 301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rgbClr val="00CC99">
                <a:lumMod val="60000"/>
                <a:lumOff val="40000"/>
              </a:srgbClr>
            </a:solidFill>
            <a:ln w="12700">
              <a:solidFill>
                <a:srgbClr val="00CC99">
                  <a:lumMod val="20000"/>
                  <a:lumOff val="80000"/>
                </a:srgbClr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03" name="TextBox 302"/>
            <p:cNvSpPr txBox="1"/>
            <p:nvPr/>
          </p:nvSpPr>
          <p:spPr>
            <a:xfrm>
              <a:off x="3198565" y="541671"/>
              <a:ext cx="1302042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statistics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304" name="Group 303"/>
          <p:cNvGrpSpPr/>
          <p:nvPr/>
        </p:nvGrpSpPr>
        <p:grpSpPr>
          <a:xfrm>
            <a:off x="7912675" y="3289355"/>
            <a:ext cx="1032905" cy="459826"/>
            <a:chOff x="3079326" y="457817"/>
            <a:chExt cx="1540525" cy="459826"/>
          </a:xfrm>
        </p:grpSpPr>
        <p:sp>
          <p:nvSpPr>
            <p:cNvPr id="305" name="Rounded Rectangle 304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rgbClr val="00CC99">
                <a:lumMod val="60000"/>
                <a:lumOff val="40000"/>
              </a:srgbClr>
            </a:solidFill>
            <a:ln w="12700">
              <a:solidFill>
                <a:srgbClr val="00CC99">
                  <a:lumMod val="20000"/>
                  <a:lumOff val="80000"/>
                </a:srgbClr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06" name="TextBox 305"/>
            <p:cNvSpPr txBox="1"/>
            <p:nvPr/>
          </p:nvSpPr>
          <p:spPr>
            <a:xfrm>
              <a:off x="3079326" y="541671"/>
              <a:ext cx="1540525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flow tables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sp>
        <p:nvSpPr>
          <p:cNvPr id="307" name="TextBox 306"/>
          <p:cNvSpPr txBox="1"/>
          <p:nvPr/>
        </p:nvSpPr>
        <p:spPr>
          <a:xfrm>
            <a:off x="7135050" y="3073206"/>
            <a:ext cx="5702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00CC99">
                    <a:lumMod val="60000"/>
                    <a:lumOff val="40000"/>
                  </a:srgbClr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…  </a:t>
            </a:r>
            <a:endParaRPr lang="en-US" sz="3200" dirty="0">
              <a:solidFill>
                <a:srgbClr val="00CC99">
                  <a:lumMod val="60000"/>
                  <a:lumOff val="40000"/>
                </a:srgbClr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08" name="TextBox 307"/>
          <p:cNvSpPr txBox="1"/>
          <p:nvPr/>
        </p:nvSpPr>
        <p:spPr>
          <a:xfrm>
            <a:off x="7681571" y="3979419"/>
            <a:ext cx="595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00CC99">
                    <a:lumMod val="60000"/>
                    <a:lumOff val="40000"/>
                  </a:srgbClr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…  </a:t>
            </a:r>
            <a:endParaRPr lang="en-US" sz="3200" dirty="0">
              <a:solidFill>
                <a:srgbClr val="00CC99">
                  <a:lumMod val="60000"/>
                  <a:lumOff val="40000"/>
                </a:srgbClr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309" name="Group 308"/>
          <p:cNvGrpSpPr/>
          <p:nvPr/>
        </p:nvGrpSpPr>
        <p:grpSpPr>
          <a:xfrm>
            <a:off x="5868362" y="4871857"/>
            <a:ext cx="1257452" cy="286824"/>
            <a:chOff x="3128876" y="457775"/>
            <a:chExt cx="1432326" cy="459868"/>
          </a:xfrm>
        </p:grpSpPr>
        <p:sp>
          <p:nvSpPr>
            <p:cNvPr id="310" name="Rounded Rectangle 309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rgbClr val="00CC99">
                <a:lumMod val="60000"/>
                <a:lumOff val="40000"/>
              </a:srgbClr>
            </a:solidFill>
            <a:ln w="12700">
              <a:solidFill>
                <a:srgbClr val="00CC99">
                  <a:lumMod val="20000"/>
                  <a:lumOff val="80000"/>
                </a:srgbClr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11" name="TextBox 310"/>
            <p:cNvSpPr txBox="1"/>
            <p:nvPr/>
          </p:nvSpPr>
          <p:spPr>
            <a:xfrm>
              <a:off x="3278378" y="457775"/>
              <a:ext cx="1142401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OpenFlow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312" name="Group 311"/>
          <p:cNvGrpSpPr/>
          <p:nvPr/>
        </p:nvGrpSpPr>
        <p:grpSpPr>
          <a:xfrm>
            <a:off x="7737594" y="4876640"/>
            <a:ext cx="1244650" cy="307410"/>
            <a:chOff x="3128876" y="457817"/>
            <a:chExt cx="1432326" cy="459826"/>
          </a:xfrm>
        </p:grpSpPr>
        <p:sp>
          <p:nvSpPr>
            <p:cNvPr id="313" name="Rounded Rectangle 312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rgbClr val="00CC99">
                <a:lumMod val="60000"/>
                <a:lumOff val="40000"/>
              </a:srgbClr>
            </a:solidFill>
            <a:ln w="12700">
              <a:solidFill>
                <a:srgbClr val="00CC99">
                  <a:lumMod val="20000"/>
                  <a:lumOff val="80000"/>
                </a:srgbClr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14" name="TextBox 313"/>
            <p:cNvSpPr txBox="1"/>
            <p:nvPr/>
          </p:nvSpPr>
          <p:spPr>
            <a:xfrm>
              <a:off x="3446730" y="484746"/>
              <a:ext cx="805702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SNMP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sp>
        <p:nvSpPr>
          <p:cNvPr id="315" name="TextBox 314"/>
          <p:cNvSpPr txBox="1"/>
          <p:nvPr/>
        </p:nvSpPr>
        <p:spPr>
          <a:xfrm>
            <a:off x="7120351" y="4585147"/>
            <a:ext cx="595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00CC99">
                    <a:lumMod val="60000"/>
                    <a:lumOff val="40000"/>
                  </a:srgbClr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…  </a:t>
            </a:r>
            <a:endParaRPr lang="en-US" sz="3200" dirty="0">
              <a:solidFill>
                <a:srgbClr val="00CC99">
                  <a:lumMod val="60000"/>
                  <a:lumOff val="40000"/>
                </a:srgbClr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316" name="Straight Connector 315"/>
          <p:cNvCxnSpPr>
            <a:endCxn id="395" idx="4"/>
          </p:cNvCxnSpPr>
          <p:nvPr/>
        </p:nvCxnSpPr>
        <p:spPr bwMode="auto">
          <a:xfrm flipV="1">
            <a:off x="5836375" y="1866354"/>
            <a:ext cx="4943" cy="388092"/>
          </a:xfrm>
          <a:prstGeom prst="line">
            <a:avLst/>
          </a:prstGeom>
          <a:solidFill>
            <a:srgbClr val="00CC99"/>
          </a:solidFill>
          <a:ln w="9525" cap="flat" cmpd="sng" algn="ctr">
            <a:solidFill>
              <a:srgbClr val="808080">
                <a:lumMod val="75000"/>
              </a:srgbClr>
            </a:solidFill>
            <a:prstDash val="sys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317" name="Straight Connector 316"/>
          <p:cNvCxnSpPr>
            <a:endCxn id="399" idx="2"/>
          </p:cNvCxnSpPr>
          <p:nvPr/>
        </p:nvCxnSpPr>
        <p:spPr bwMode="auto">
          <a:xfrm flipH="1" flipV="1">
            <a:off x="7065792" y="1876324"/>
            <a:ext cx="5609" cy="302391"/>
          </a:xfrm>
          <a:prstGeom prst="line">
            <a:avLst/>
          </a:prstGeom>
          <a:solidFill>
            <a:srgbClr val="00CC99"/>
          </a:solidFill>
          <a:ln w="9525" cap="flat" cmpd="sng" algn="ctr">
            <a:solidFill>
              <a:srgbClr val="808080">
                <a:lumMod val="75000"/>
              </a:srgbClr>
            </a:solidFill>
            <a:prstDash val="sys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318" name="Straight Connector 317"/>
          <p:cNvCxnSpPr/>
          <p:nvPr/>
        </p:nvCxnSpPr>
        <p:spPr bwMode="auto">
          <a:xfrm>
            <a:off x="5074063" y="2342893"/>
            <a:ext cx="4818331" cy="0"/>
          </a:xfrm>
          <a:prstGeom prst="line">
            <a:avLst/>
          </a:prstGeom>
          <a:solidFill>
            <a:srgbClr val="00CC99"/>
          </a:solidFill>
          <a:ln w="19050" cap="flat" cmpd="sng" algn="ctr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19" name="Rounded Rectangle 318"/>
          <p:cNvSpPr/>
          <p:nvPr/>
        </p:nvSpPr>
        <p:spPr>
          <a:xfrm>
            <a:off x="4947365" y="2182258"/>
            <a:ext cx="4951677" cy="932987"/>
          </a:xfrm>
          <a:prstGeom prst="roundRect">
            <a:avLst/>
          </a:prstGeom>
          <a:solidFill>
            <a:srgbClr val="AAE2CA">
              <a:lumMod val="75000"/>
            </a:srgb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320" name="Group 319"/>
          <p:cNvGrpSpPr/>
          <p:nvPr/>
        </p:nvGrpSpPr>
        <p:grpSpPr>
          <a:xfrm>
            <a:off x="5436759" y="2550631"/>
            <a:ext cx="1033900" cy="504412"/>
            <a:chOff x="3103238" y="432317"/>
            <a:chExt cx="1461287" cy="504412"/>
          </a:xfrm>
        </p:grpSpPr>
        <p:sp>
          <p:nvSpPr>
            <p:cNvPr id="321" name="Rounded Rectangle 320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rgbClr val="00CC99">
                <a:lumMod val="60000"/>
                <a:lumOff val="40000"/>
              </a:srgbClr>
            </a:solidFill>
            <a:ln w="12700">
              <a:solidFill>
                <a:srgbClr val="00CC99">
                  <a:lumMod val="20000"/>
                  <a:lumOff val="80000"/>
                </a:srgbClr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22" name="TextBox 321"/>
            <p:cNvSpPr txBox="1"/>
            <p:nvPr/>
          </p:nvSpPr>
          <p:spPr>
            <a:xfrm>
              <a:off x="3103238" y="432317"/>
              <a:ext cx="1461287" cy="5044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network graph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323" name="Group 322"/>
          <p:cNvGrpSpPr/>
          <p:nvPr/>
        </p:nvGrpSpPr>
        <p:grpSpPr>
          <a:xfrm>
            <a:off x="8404313" y="2596585"/>
            <a:ext cx="1033900" cy="459826"/>
            <a:chOff x="3103238" y="457817"/>
            <a:chExt cx="1461287" cy="459826"/>
          </a:xfrm>
        </p:grpSpPr>
        <p:sp>
          <p:nvSpPr>
            <p:cNvPr id="324" name="Rounded Rectangle 323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rgbClr val="00CC99">
                <a:lumMod val="60000"/>
                <a:lumOff val="40000"/>
              </a:srgbClr>
            </a:solidFill>
            <a:ln w="12700">
              <a:solidFill>
                <a:srgbClr val="00CC99">
                  <a:lumMod val="20000"/>
                  <a:lumOff val="80000"/>
                </a:srgbClr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25" name="TextBox 324"/>
            <p:cNvSpPr txBox="1"/>
            <p:nvPr/>
          </p:nvSpPr>
          <p:spPr>
            <a:xfrm>
              <a:off x="3103238" y="553253"/>
              <a:ext cx="1461287" cy="2992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intent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326" name="Group 325"/>
          <p:cNvGrpSpPr/>
          <p:nvPr/>
        </p:nvGrpSpPr>
        <p:grpSpPr>
          <a:xfrm>
            <a:off x="6628386" y="2549087"/>
            <a:ext cx="1033900" cy="504412"/>
            <a:chOff x="3103238" y="432317"/>
            <a:chExt cx="1461287" cy="504412"/>
          </a:xfrm>
        </p:grpSpPr>
        <p:sp>
          <p:nvSpPr>
            <p:cNvPr id="327" name="Rounded Rectangle 326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rgbClr val="00CC99">
                <a:lumMod val="60000"/>
                <a:lumOff val="40000"/>
              </a:srgbClr>
            </a:solidFill>
            <a:ln w="12700">
              <a:solidFill>
                <a:srgbClr val="00CC99">
                  <a:lumMod val="20000"/>
                  <a:lumOff val="80000"/>
                </a:srgbClr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28" name="TextBox 327"/>
            <p:cNvSpPr txBox="1"/>
            <p:nvPr/>
          </p:nvSpPr>
          <p:spPr>
            <a:xfrm>
              <a:off x="3103238" y="432317"/>
              <a:ext cx="1461287" cy="5044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RESTful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API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sp>
        <p:nvSpPr>
          <p:cNvPr id="329" name="TextBox 328"/>
          <p:cNvSpPr txBox="1"/>
          <p:nvPr/>
        </p:nvSpPr>
        <p:spPr>
          <a:xfrm>
            <a:off x="7750348" y="2399633"/>
            <a:ext cx="62790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00CC99">
                    <a:lumMod val="60000"/>
                    <a:lumOff val="40000"/>
                  </a:srgbClr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…  </a:t>
            </a:r>
            <a:endParaRPr lang="en-US" sz="3200" dirty="0">
              <a:solidFill>
                <a:srgbClr val="00CC99">
                  <a:lumMod val="60000"/>
                  <a:lumOff val="40000"/>
                </a:srgbClr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30" name="TextBox 329"/>
          <p:cNvSpPr txBox="1"/>
          <p:nvPr/>
        </p:nvSpPr>
        <p:spPr>
          <a:xfrm>
            <a:off x="5178244" y="2216488"/>
            <a:ext cx="4914815" cy="325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lnSpc>
                <a:spcPts val="18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  <a:latin typeface="Arial" panose="020B0604020202020204"/>
                <a:ea typeface="MS PGothic" panose="020B0600070205080204" pitchFamily="34" charset="-128"/>
                <a:cs typeface="Arial" panose="020B0604020202020204"/>
              </a:rPr>
              <a:t>Interface, abstractions for network control apps</a:t>
            </a:r>
            <a:endParaRPr lang="en-US" sz="1600" dirty="0">
              <a:solidFill>
                <a:srgbClr val="000000"/>
              </a:solidFill>
              <a:latin typeface="Arial" panose="020B0604020202020204"/>
              <a:ea typeface="MS PGothic" panose="020B0600070205080204" pitchFamily="34" charset="-128"/>
              <a:cs typeface="Arial" panose="020B0604020202020204"/>
            </a:endParaRPr>
          </a:p>
        </p:txBody>
      </p:sp>
      <p:cxnSp>
        <p:nvCxnSpPr>
          <p:cNvPr id="331" name="Straight Connector 330"/>
          <p:cNvCxnSpPr/>
          <p:nvPr/>
        </p:nvCxnSpPr>
        <p:spPr bwMode="auto">
          <a:xfrm>
            <a:off x="5028809" y="2010842"/>
            <a:ext cx="4753400" cy="19546"/>
          </a:xfrm>
          <a:prstGeom prst="line">
            <a:avLst/>
          </a:prstGeom>
          <a:solidFill>
            <a:srgbClr val="00CC99"/>
          </a:solidFill>
          <a:ln w="19050" cap="flat" cmpd="sng" algn="ctr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32" name="TextBox 331"/>
          <p:cNvSpPr txBox="1"/>
          <p:nvPr/>
        </p:nvSpPr>
        <p:spPr>
          <a:xfrm>
            <a:off x="10299705" y="3308646"/>
            <a:ext cx="17879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00000"/>
                </a:solidFill>
                <a:ea typeface="MS PGothic" panose="020B0600070205080204" pitchFamily="34" charset="-128"/>
              </a:rPr>
              <a:t>SDN</a:t>
            </a:r>
            <a:endParaRPr lang="en-US" sz="2800" dirty="0">
              <a:solidFill>
                <a:srgbClr val="000000"/>
              </a:solidFill>
              <a:ea typeface="MS PGothic" panose="020B0600070205080204" pitchFamily="34" charset="-128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00000"/>
                </a:solidFill>
                <a:ea typeface="MS PGothic" panose="020B0600070205080204" pitchFamily="34" charset="-128"/>
              </a:rPr>
              <a:t>controller</a:t>
            </a:r>
            <a:endParaRPr lang="en-US" sz="2800" dirty="0">
              <a:solidFill>
                <a:srgbClr val="000000"/>
              </a:solidFill>
              <a:ea typeface="MS PGothic" panose="020B0600070205080204" pitchFamily="34" charset="-128"/>
            </a:endParaRPr>
          </a:p>
        </p:txBody>
      </p:sp>
      <p:grpSp>
        <p:nvGrpSpPr>
          <p:cNvPr id="333" name="Group 332"/>
          <p:cNvGrpSpPr/>
          <p:nvPr/>
        </p:nvGrpSpPr>
        <p:grpSpPr>
          <a:xfrm>
            <a:off x="5939083" y="5780474"/>
            <a:ext cx="2979208" cy="973667"/>
            <a:chOff x="2592388" y="5601756"/>
            <a:chExt cx="4027487" cy="939800"/>
          </a:xfrm>
        </p:grpSpPr>
        <p:sp>
          <p:nvSpPr>
            <p:cNvPr id="334" name="Freeform 2"/>
            <p:cNvSpPr/>
            <p:nvPr/>
          </p:nvSpPr>
          <p:spPr bwMode="auto">
            <a:xfrm>
              <a:off x="2592388" y="5601756"/>
              <a:ext cx="4027487" cy="939800"/>
            </a:xfrm>
            <a:custGeom>
              <a:avLst/>
              <a:gdLst>
                <a:gd name="T0" fmla="*/ 648763 w 10001"/>
                <a:gd name="T1" fmla="*/ 34777612 h 10125"/>
                <a:gd name="T2" fmla="*/ 115976403 w 10001"/>
                <a:gd name="T3" fmla="*/ 13733703 h 10125"/>
                <a:gd name="T4" fmla="*/ 507700960 w 10001"/>
                <a:gd name="T5" fmla="*/ 8662125 h 10125"/>
                <a:gd name="T6" fmla="*/ 810212713 w 10001"/>
                <a:gd name="T7" fmla="*/ 0 h 10125"/>
                <a:gd name="T8" fmla="*/ 1090015738 w 10001"/>
                <a:gd name="T9" fmla="*/ 8687929 h 10125"/>
                <a:gd name="T10" fmla="*/ 1310938763 w 10001"/>
                <a:gd name="T11" fmla="*/ 4279362 h 10125"/>
                <a:gd name="T12" fmla="*/ 1620263134 w 10001"/>
                <a:gd name="T13" fmla="*/ 25736690 h 10125"/>
                <a:gd name="T14" fmla="*/ 1394798364 w 10001"/>
                <a:gd name="T15" fmla="*/ 58525268 h 10125"/>
                <a:gd name="T16" fmla="*/ 1134622140 w 10001"/>
                <a:gd name="T17" fmla="*/ 80266624 h 10125"/>
                <a:gd name="T18" fmla="*/ 860820276 w 10001"/>
                <a:gd name="T19" fmla="*/ 76142271 h 10125"/>
                <a:gd name="T20" fmla="*/ 708996782 w 10001"/>
                <a:gd name="T21" fmla="*/ 85346835 h 10125"/>
                <a:gd name="T22" fmla="*/ 509322667 w 10001"/>
                <a:gd name="T23" fmla="*/ 86268164 h 10125"/>
                <a:gd name="T24" fmla="*/ 353443899 w 10001"/>
                <a:gd name="T25" fmla="*/ 67979516 h 10125"/>
                <a:gd name="T26" fmla="*/ 192536914 w 10001"/>
                <a:gd name="T27" fmla="*/ 64535347 h 10125"/>
                <a:gd name="T28" fmla="*/ 648763 w 10001"/>
                <a:gd name="T29" fmla="*/ 34777612 h 1012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10001" h="10125">
                  <a:moveTo>
                    <a:pt x="4" y="4039"/>
                  </a:moveTo>
                  <a:cubicBezTo>
                    <a:pt x="-29" y="2271"/>
                    <a:pt x="194" y="2100"/>
                    <a:pt x="715" y="1595"/>
                  </a:cubicBezTo>
                  <a:cubicBezTo>
                    <a:pt x="1236" y="1089"/>
                    <a:pt x="2417" y="1272"/>
                    <a:pt x="3130" y="1006"/>
                  </a:cubicBezTo>
                  <a:cubicBezTo>
                    <a:pt x="3843" y="740"/>
                    <a:pt x="4397" y="0"/>
                    <a:pt x="4995" y="0"/>
                  </a:cubicBezTo>
                  <a:cubicBezTo>
                    <a:pt x="5593" y="1"/>
                    <a:pt x="6206" y="926"/>
                    <a:pt x="6720" y="1009"/>
                  </a:cubicBezTo>
                  <a:cubicBezTo>
                    <a:pt x="7234" y="1092"/>
                    <a:pt x="7536" y="241"/>
                    <a:pt x="8082" y="497"/>
                  </a:cubicBezTo>
                  <a:cubicBezTo>
                    <a:pt x="8628" y="756"/>
                    <a:pt x="9854" y="442"/>
                    <a:pt x="9989" y="2989"/>
                  </a:cubicBezTo>
                  <a:cubicBezTo>
                    <a:pt x="10124" y="5536"/>
                    <a:pt x="9098" y="5742"/>
                    <a:pt x="8599" y="6797"/>
                  </a:cubicBezTo>
                  <a:cubicBezTo>
                    <a:pt x="8100" y="7852"/>
                    <a:pt x="7544" y="8981"/>
                    <a:pt x="6995" y="9322"/>
                  </a:cubicBezTo>
                  <a:cubicBezTo>
                    <a:pt x="6446" y="9663"/>
                    <a:pt x="5793" y="8957"/>
                    <a:pt x="5307" y="8843"/>
                  </a:cubicBezTo>
                  <a:cubicBezTo>
                    <a:pt x="4819" y="8726"/>
                    <a:pt x="4628" y="10048"/>
                    <a:pt x="4371" y="9912"/>
                  </a:cubicBezTo>
                  <a:cubicBezTo>
                    <a:pt x="4114" y="9775"/>
                    <a:pt x="3505" y="10355"/>
                    <a:pt x="3140" y="10019"/>
                  </a:cubicBezTo>
                  <a:cubicBezTo>
                    <a:pt x="2774" y="9683"/>
                    <a:pt x="2820" y="8138"/>
                    <a:pt x="2179" y="7895"/>
                  </a:cubicBezTo>
                  <a:cubicBezTo>
                    <a:pt x="1586" y="6800"/>
                    <a:pt x="1549" y="8137"/>
                    <a:pt x="1187" y="7495"/>
                  </a:cubicBezTo>
                  <a:cubicBezTo>
                    <a:pt x="825" y="6852"/>
                    <a:pt x="-7" y="6157"/>
                    <a:pt x="4" y="4039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cxnSp>
          <p:nvCxnSpPr>
            <p:cNvPr id="335" name="Straight Connector 334"/>
            <p:cNvCxnSpPr/>
            <p:nvPr/>
          </p:nvCxnSpPr>
          <p:spPr>
            <a:xfrm flipV="1">
              <a:off x="3262941" y="5752569"/>
              <a:ext cx="1316038" cy="131762"/>
            </a:xfrm>
            <a:prstGeom prst="line">
              <a:avLst/>
            </a:prstGeom>
            <a:noFill/>
            <a:ln w="127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36" name="Straight Connector 335"/>
            <p:cNvCxnSpPr/>
            <p:nvPr/>
          </p:nvCxnSpPr>
          <p:spPr>
            <a:xfrm>
              <a:off x="3151816" y="5939894"/>
              <a:ext cx="2259013" cy="298450"/>
            </a:xfrm>
            <a:prstGeom prst="line">
              <a:avLst/>
            </a:prstGeom>
            <a:noFill/>
            <a:ln w="127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37" name="Straight Connector 336"/>
            <p:cNvCxnSpPr/>
            <p:nvPr/>
          </p:nvCxnSpPr>
          <p:spPr>
            <a:xfrm>
              <a:off x="3164516" y="6044669"/>
              <a:ext cx="714375" cy="276225"/>
            </a:xfrm>
            <a:prstGeom prst="line">
              <a:avLst/>
            </a:prstGeom>
            <a:noFill/>
            <a:ln w="127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38" name="Straight Connector 337"/>
            <p:cNvCxnSpPr/>
            <p:nvPr/>
          </p:nvCxnSpPr>
          <p:spPr>
            <a:xfrm flipV="1">
              <a:off x="4182104" y="6238344"/>
              <a:ext cx="1247775" cy="82550"/>
            </a:xfrm>
            <a:prstGeom prst="line">
              <a:avLst/>
            </a:prstGeom>
            <a:noFill/>
            <a:ln w="127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39" name="Straight Connector 338"/>
            <p:cNvCxnSpPr/>
            <p:nvPr/>
          </p:nvCxnSpPr>
          <p:spPr>
            <a:xfrm>
              <a:off x="4842504" y="5785906"/>
              <a:ext cx="1057275" cy="123825"/>
            </a:xfrm>
            <a:prstGeom prst="line">
              <a:avLst/>
            </a:prstGeom>
            <a:noFill/>
            <a:ln w="127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40" name="Straight Connector 339"/>
            <p:cNvCxnSpPr/>
            <p:nvPr/>
          </p:nvCxnSpPr>
          <p:spPr>
            <a:xfrm flipV="1">
              <a:off x="4126541" y="5939894"/>
              <a:ext cx="1790700" cy="298450"/>
            </a:xfrm>
            <a:prstGeom prst="line">
              <a:avLst/>
            </a:prstGeom>
            <a:noFill/>
            <a:ln w="127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41" name="Straight Connector 340"/>
            <p:cNvCxnSpPr/>
            <p:nvPr/>
          </p:nvCxnSpPr>
          <p:spPr>
            <a:xfrm flipV="1">
              <a:off x="5453691" y="5968469"/>
              <a:ext cx="588963" cy="269875"/>
            </a:xfrm>
            <a:prstGeom prst="line">
              <a:avLst/>
            </a:prstGeom>
            <a:noFill/>
            <a:ln w="127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42" name="Straight Connector 341"/>
            <p:cNvCxnSpPr/>
            <p:nvPr/>
          </p:nvCxnSpPr>
          <p:spPr>
            <a:xfrm>
              <a:off x="4596441" y="5752569"/>
              <a:ext cx="814388" cy="401637"/>
            </a:xfrm>
            <a:prstGeom prst="line">
              <a:avLst/>
            </a:prstGeom>
            <a:noFill/>
            <a:ln w="12700" cap="flat" cmpd="sng" algn="ctr">
              <a:solidFill>
                <a:srgbClr val="000000"/>
              </a:solidFill>
              <a:prstDash val="solid"/>
            </a:ln>
            <a:effectLst/>
          </p:spPr>
        </p:cxnSp>
        <p:grpSp>
          <p:nvGrpSpPr>
            <p:cNvPr id="343" name="Group 347"/>
            <p:cNvGrpSpPr/>
            <p:nvPr/>
          </p:nvGrpSpPr>
          <p:grpSpPr bwMode="auto">
            <a:xfrm>
              <a:off x="5856401" y="5796097"/>
              <a:ext cx="588970" cy="242608"/>
              <a:chOff x="1871277" y="1576300"/>
              <a:chExt cx="1128371" cy="437861"/>
            </a:xfrm>
          </p:grpSpPr>
          <p:sp>
            <p:nvSpPr>
              <p:cNvPr id="384" name="Oval 383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85" name="Rectangle 384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86" name="Oval 385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87" name="Freeform 386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88" name="Freeform 387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89" name="Freeform 388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90" name="Freeform 389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91" name="Straight Connector 390"/>
              <p:cNvCxnSpPr>
                <a:endCxn id="386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392" name="Straight Connector 391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grpSp>
          <p:nvGrpSpPr>
            <p:cNvPr id="344" name="Group 347"/>
            <p:cNvGrpSpPr/>
            <p:nvPr/>
          </p:nvGrpSpPr>
          <p:grpSpPr bwMode="auto">
            <a:xfrm>
              <a:off x="4375328" y="5654000"/>
              <a:ext cx="588970" cy="242608"/>
              <a:chOff x="1871277" y="1576300"/>
              <a:chExt cx="1128371" cy="437861"/>
            </a:xfrm>
          </p:grpSpPr>
          <p:sp>
            <p:nvSpPr>
              <p:cNvPr id="375" name="Oval 374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76" name="Rectangle 375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77" name="Oval 376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78" name="Freeform 377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79" name="Freeform 378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80" name="Freeform 379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81" name="Freeform 380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82" name="Straight Connector 381"/>
              <p:cNvCxnSpPr>
                <a:endCxn id="377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383" name="Straight Connector 382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grpSp>
          <p:nvGrpSpPr>
            <p:cNvPr id="345" name="Group 347"/>
            <p:cNvGrpSpPr/>
            <p:nvPr/>
          </p:nvGrpSpPr>
          <p:grpSpPr bwMode="auto">
            <a:xfrm>
              <a:off x="2848241" y="5847813"/>
              <a:ext cx="588970" cy="242608"/>
              <a:chOff x="1871277" y="1576300"/>
              <a:chExt cx="1128371" cy="437861"/>
            </a:xfrm>
          </p:grpSpPr>
          <p:sp>
            <p:nvSpPr>
              <p:cNvPr id="366" name="Oval 365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67" name="Rectangle 366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68" name="Oval 367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69" name="Freeform 368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70" name="Freeform 369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71" name="Freeform 370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72" name="Freeform 371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73" name="Straight Connector 372"/>
              <p:cNvCxnSpPr>
                <a:endCxn id="368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374" name="Straight Connector 373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grpSp>
          <p:nvGrpSpPr>
            <p:cNvPr id="346" name="Group 347"/>
            <p:cNvGrpSpPr/>
            <p:nvPr/>
          </p:nvGrpSpPr>
          <p:grpSpPr bwMode="auto">
            <a:xfrm>
              <a:off x="5166757" y="6114152"/>
              <a:ext cx="588970" cy="242608"/>
              <a:chOff x="1871277" y="1576300"/>
              <a:chExt cx="1128371" cy="437861"/>
            </a:xfrm>
          </p:grpSpPr>
          <p:sp>
            <p:nvSpPr>
              <p:cNvPr id="357" name="Oval 356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58" name="Rectangle 357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59" name="Oval 358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60" name="Freeform 359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61" name="Freeform 360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62" name="Freeform 361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63" name="Freeform 362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64" name="Straight Connector 363"/>
              <p:cNvCxnSpPr>
                <a:endCxn id="359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365" name="Straight Connector 364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grpSp>
          <p:nvGrpSpPr>
            <p:cNvPr id="347" name="Group 347"/>
            <p:cNvGrpSpPr/>
            <p:nvPr/>
          </p:nvGrpSpPr>
          <p:grpSpPr bwMode="auto">
            <a:xfrm>
              <a:off x="3704088" y="6206732"/>
              <a:ext cx="588970" cy="242608"/>
              <a:chOff x="1871277" y="1576300"/>
              <a:chExt cx="1128371" cy="437861"/>
            </a:xfrm>
          </p:grpSpPr>
          <p:sp>
            <p:nvSpPr>
              <p:cNvPr id="348" name="Oval 347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49" name="Rectangle 348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50" name="Oval 349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51" name="Freeform 350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52" name="Freeform 351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53" name="Freeform 352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54" name="Freeform 353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55" name="Straight Connector 354"/>
              <p:cNvCxnSpPr>
                <a:endCxn id="350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356" name="Straight Connector 355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</p:grpSp>
      <p:sp>
        <p:nvSpPr>
          <p:cNvPr id="393" name="Rectangle 392"/>
          <p:cNvSpPr/>
          <p:nvPr/>
        </p:nvSpPr>
        <p:spPr>
          <a:xfrm>
            <a:off x="5074486" y="5724971"/>
            <a:ext cx="5334198" cy="1133029"/>
          </a:xfrm>
          <a:prstGeom prst="rect">
            <a:avLst/>
          </a:prstGeom>
          <a:solidFill>
            <a:srgbClr val="FFFFFF">
              <a:alpha val="80000"/>
            </a:srgb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394" name="Group 393"/>
          <p:cNvGrpSpPr/>
          <p:nvPr/>
        </p:nvGrpSpPr>
        <p:grpSpPr>
          <a:xfrm>
            <a:off x="5329582" y="1276178"/>
            <a:ext cx="1023471" cy="590176"/>
            <a:chOff x="4721412" y="1277470"/>
            <a:chExt cx="1023471" cy="590176"/>
          </a:xfrm>
        </p:grpSpPr>
        <p:sp>
          <p:nvSpPr>
            <p:cNvPr id="395" name="Oval 394"/>
            <p:cNvSpPr/>
            <p:nvPr/>
          </p:nvSpPr>
          <p:spPr bwMode="auto">
            <a:xfrm>
              <a:off x="4721412" y="1277470"/>
              <a:ext cx="1023471" cy="590176"/>
            </a:xfrm>
            <a:prstGeom prst="ellipse">
              <a:avLst/>
            </a:prstGeom>
            <a:solidFill>
              <a:srgbClr val="008000">
                <a:alpha val="70000"/>
              </a:srgbClr>
            </a:solidFill>
            <a:ln w="9525" cap="flat" cmpd="sng" algn="ctr">
              <a:solidFill>
                <a:srgbClr val="008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396" name="TextBox 395"/>
            <p:cNvSpPr txBox="1"/>
            <p:nvPr/>
          </p:nvSpPr>
          <p:spPr>
            <a:xfrm>
              <a:off x="4792385" y="1374585"/>
              <a:ext cx="8904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routing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397" name="Group 396"/>
          <p:cNvGrpSpPr/>
          <p:nvPr/>
        </p:nvGrpSpPr>
        <p:grpSpPr>
          <a:xfrm>
            <a:off x="6543278" y="1301675"/>
            <a:ext cx="1023471" cy="590176"/>
            <a:chOff x="6106459" y="1967753"/>
            <a:chExt cx="1023471" cy="590176"/>
          </a:xfrm>
        </p:grpSpPr>
        <p:sp>
          <p:nvSpPr>
            <p:cNvPr id="398" name="Oval 397"/>
            <p:cNvSpPr/>
            <p:nvPr/>
          </p:nvSpPr>
          <p:spPr bwMode="auto">
            <a:xfrm>
              <a:off x="6106459" y="1967753"/>
              <a:ext cx="1023471" cy="590176"/>
            </a:xfrm>
            <a:prstGeom prst="ellipse">
              <a:avLst/>
            </a:prstGeom>
            <a:solidFill>
              <a:srgbClr val="008000">
                <a:alpha val="70000"/>
              </a:srgbClr>
            </a:solidFill>
            <a:ln w="9525" cap="flat" cmpd="sng" algn="ctr">
              <a:solidFill>
                <a:srgbClr val="008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399" name="TextBox 398"/>
            <p:cNvSpPr txBox="1"/>
            <p:nvPr/>
          </p:nvSpPr>
          <p:spPr>
            <a:xfrm>
              <a:off x="6177429" y="1997637"/>
              <a:ext cx="903087" cy="5447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access 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  <a:p>
              <a:pPr marL="0" marR="0" lvl="0" indent="0" algn="ctr" defTabSz="91440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control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400" name="Group 399"/>
          <p:cNvGrpSpPr/>
          <p:nvPr/>
        </p:nvGrpSpPr>
        <p:grpSpPr>
          <a:xfrm>
            <a:off x="7733171" y="1320598"/>
            <a:ext cx="1023471" cy="590176"/>
            <a:chOff x="6938682" y="977153"/>
            <a:chExt cx="1023471" cy="590176"/>
          </a:xfrm>
        </p:grpSpPr>
        <p:sp>
          <p:nvSpPr>
            <p:cNvPr id="401" name="Oval 400"/>
            <p:cNvSpPr/>
            <p:nvPr/>
          </p:nvSpPr>
          <p:spPr bwMode="auto">
            <a:xfrm>
              <a:off x="6938682" y="977153"/>
              <a:ext cx="1023471" cy="590176"/>
            </a:xfrm>
            <a:prstGeom prst="ellipse">
              <a:avLst/>
            </a:prstGeom>
            <a:solidFill>
              <a:srgbClr val="008000">
                <a:alpha val="70000"/>
              </a:srgbClr>
            </a:solidFill>
            <a:ln w="9525" cap="flat" cmpd="sng" algn="ctr">
              <a:solidFill>
                <a:srgbClr val="008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02" name="TextBox 401"/>
            <p:cNvSpPr txBox="1"/>
            <p:nvPr/>
          </p:nvSpPr>
          <p:spPr>
            <a:xfrm>
              <a:off x="6964568" y="1007037"/>
              <a:ext cx="993256" cy="5447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load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  <a:p>
              <a:pPr marL="0" marR="0" lvl="0" indent="0" algn="ctr" defTabSz="91440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balance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403" name="Rectangle 402"/>
          <p:cNvSpPr/>
          <p:nvPr/>
        </p:nvSpPr>
        <p:spPr>
          <a:xfrm>
            <a:off x="4711309" y="1143000"/>
            <a:ext cx="4965002" cy="783590"/>
          </a:xfrm>
          <a:prstGeom prst="rect">
            <a:avLst/>
          </a:prstGeom>
          <a:solidFill>
            <a:srgbClr val="FFFFFF">
              <a:alpha val="80000"/>
            </a:srgb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404" name="Freeform 403"/>
          <p:cNvSpPr/>
          <p:nvPr/>
        </p:nvSpPr>
        <p:spPr bwMode="auto">
          <a:xfrm rot="10800000">
            <a:off x="10030194" y="4626242"/>
            <a:ext cx="222179" cy="1166655"/>
          </a:xfrm>
          <a:custGeom>
            <a:avLst/>
            <a:gdLst>
              <a:gd name="connsiteX0" fmla="*/ 0 w 312616"/>
              <a:gd name="connsiteY0" fmla="*/ 644770 h 1367693"/>
              <a:gd name="connsiteX1" fmla="*/ 312616 w 312616"/>
              <a:gd name="connsiteY1" fmla="*/ 0 h 1367693"/>
              <a:gd name="connsiteX2" fmla="*/ 312616 w 312616"/>
              <a:gd name="connsiteY2" fmla="*/ 1016000 h 1367693"/>
              <a:gd name="connsiteX3" fmla="*/ 117231 w 312616"/>
              <a:gd name="connsiteY3" fmla="*/ 1367693 h 1367693"/>
              <a:gd name="connsiteX4" fmla="*/ 0 w 312616"/>
              <a:gd name="connsiteY4" fmla="*/ 644770 h 1367693"/>
              <a:gd name="connsiteX0-1" fmla="*/ 0 w 199855"/>
              <a:gd name="connsiteY0-2" fmla="*/ 733787 h 1367693"/>
              <a:gd name="connsiteX1-3" fmla="*/ 199855 w 199855"/>
              <a:gd name="connsiteY1-4" fmla="*/ 0 h 1367693"/>
              <a:gd name="connsiteX2-5" fmla="*/ 199855 w 199855"/>
              <a:gd name="connsiteY2-6" fmla="*/ 1016000 h 1367693"/>
              <a:gd name="connsiteX3-7" fmla="*/ 4470 w 199855"/>
              <a:gd name="connsiteY3-8" fmla="*/ 1367693 h 1367693"/>
              <a:gd name="connsiteX4-9" fmla="*/ 0 w 199855"/>
              <a:gd name="connsiteY4-10" fmla="*/ 733787 h 1367693"/>
              <a:gd name="connsiteX0-11" fmla="*/ 25203 w 225058"/>
              <a:gd name="connsiteY0-12" fmla="*/ 733787 h 1361758"/>
              <a:gd name="connsiteX1-13" fmla="*/ 225058 w 225058"/>
              <a:gd name="connsiteY1-14" fmla="*/ 0 h 1361758"/>
              <a:gd name="connsiteX2-15" fmla="*/ 225058 w 225058"/>
              <a:gd name="connsiteY2-16" fmla="*/ 1016000 h 1361758"/>
              <a:gd name="connsiteX3-17" fmla="*/ 0 w 225058"/>
              <a:gd name="connsiteY3-18" fmla="*/ 1361758 h 1361758"/>
              <a:gd name="connsiteX4-19" fmla="*/ 25203 w 225058"/>
              <a:gd name="connsiteY4-20" fmla="*/ 733787 h 1361758"/>
              <a:gd name="connsiteX0-21" fmla="*/ 25203 w 230992"/>
              <a:gd name="connsiteY0-22" fmla="*/ 787197 h 1415168"/>
              <a:gd name="connsiteX1-23" fmla="*/ 230992 w 230992"/>
              <a:gd name="connsiteY1-24" fmla="*/ 0 h 1415168"/>
              <a:gd name="connsiteX2-25" fmla="*/ 225058 w 230992"/>
              <a:gd name="connsiteY2-26" fmla="*/ 1069410 h 1415168"/>
              <a:gd name="connsiteX3-27" fmla="*/ 0 w 230992"/>
              <a:gd name="connsiteY3-28" fmla="*/ 1415168 h 1415168"/>
              <a:gd name="connsiteX4-29" fmla="*/ 25203 w 230992"/>
              <a:gd name="connsiteY4-30" fmla="*/ 787197 h 1415168"/>
              <a:gd name="connsiteX0-31" fmla="*/ 0 w 205789"/>
              <a:gd name="connsiteY0-32" fmla="*/ 787197 h 1427037"/>
              <a:gd name="connsiteX1-33" fmla="*/ 205789 w 205789"/>
              <a:gd name="connsiteY1-34" fmla="*/ 0 h 1427037"/>
              <a:gd name="connsiteX2-35" fmla="*/ 199855 w 205789"/>
              <a:gd name="connsiteY2-36" fmla="*/ 1069410 h 1427037"/>
              <a:gd name="connsiteX3-37" fmla="*/ 4471 w 205789"/>
              <a:gd name="connsiteY3-38" fmla="*/ 1427037 h 1427037"/>
              <a:gd name="connsiteX4-39" fmla="*/ 0 w 205789"/>
              <a:gd name="connsiteY4-40" fmla="*/ 787197 h 1427037"/>
              <a:gd name="connsiteX0-41" fmla="*/ 0 w 199855"/>
              <a:gd name="connsiteY0-42" fmla="*/ 745656 h 1385496"/>
              <a:gd name="connsiteX1-43" fmla="*/ 193920 w 199855"/>
              <a:gd name="connsiteY1-44" fmla="*/ 0 h 1385496"/>
              <a:gd name="connsiteX2-45" fmla="*/ 199855 w 199855"/>
              <a:gd name="connsiteY2-46" fmla="*/ 1027869 h 1385496"/>
              <a:gd name="connsiteX3-47" fmla="*/ 4471 w 199855"/>
              <a:gd name="connsiteY3-48" fmla="*/ 1385496 h 1385496"/>
              <a:gd name="connsiteX4-49" fmla="*/ 0 w 199855"/>
              <a:gd name="connsiteY4-50" fmla="*/ 745656 h 1385496"/>
              <a:gd name="connsiteX0-51" fmla="*/ 20385 w 220240"/>
              <a:gd name="connsiteY0-52" fmla="*/ 745656 h 1058154"/>
              <a:gd name="connsiteX1-53" fmla="*/ 214305 w 220240"/>
              <a:gd name="connsiteY1-54" fmla="*/ 0 h 1058154"/>
              <a:gd name="connsiteX2-55" fmla="*/ 220240 w 220240"/>
              <a:gd name="connsiteY2-56" fmla="*/ 1027869 h 1058154"/>
              <a:gd name="connsiteX3-57" fmla="*/ 68 w 220240"/>
              <a:gd name="connsiteY3-58" fmla="*/ 986902 h 1058154"/>
              <a:gd name="connsiteX4-59" fmla="*/ 20385 w 220240"/>
              <a:gd name="connsiteY4-60" fmla="*/ 745656 h 1058154"/>
              <a:gd name="connsiteX0-61" fmla="*/ 20385 w 220240"/>
              <a:gd name="connsiteY0-62" fmla="*/ 745656 h 1068836"/>
              <a:gd name="connsiteX1-63" fmla="*/ 214305 w 220240"/>
              <a:gd name="connsiteY1-64" fmla="*/ 0 h 1068836"/>
              <a:gd name="connsiteX2-65" fmla="*/ 220240 w 220240"/>
              <a:gd name="connsiteY2-66" fmla="*/ 1027869 h 1068836"/>
              <a:gd name="connsiteX3-67" fmla="*/ 68 w 220240"/>
              <a:gd name="connsiteY3-68" fmla="*/ 986902 h 1068836"/>
              <a:gd name="connsiteX4-69" fmla="*/ 20385 w 220240"/>
              <a:gd name="connsiteY4-70" fmla="*/ 745656 h 1068836"/>
              <a:gd name="connsiteX0-71" fmla="*/ 15446 w 215301"/>
              <a:gd name="connsiteY0-72" fmla="*/ 745656 h 1057581"/>
              <a:gd name="connsiteX1-73" fmla="*/ 209366 w 215301"/>
              <a:gd name="connsiteY1-74" fmla="*/ 0 h 1057581"/>
              <a:gd name="connsiteX2-75" fmla="*/ 215301 w 215301"/>
              <a:gd name="connsiteY2-76" fmla="*/ 1027869 h 1057581"/>
              <a:gd name="connsiteX3-77" fmla="*/ 87 w 215301"/>
              <a:gd name="connsiteY3-78" fmla="*/ 888484 h 1057581"/>
              <a:gd name="connsiteX4-79" fmla="*/ 15446 w 215301"/>
              <a:gd name="connsiteY4-80" fmla="*/ 745656 h 1057581"/>
              <a:gd name="connsiteX0-81" fmla="*/ 15446 w 215301"/>
              <a:gd name="connsiteY0-82" fmla="*/ 745656 h 1063397"/>
              <a:gd name="connsiteX1-83" fmla="*/ 209366 w 215301"/>
              <a:gd name="connsiteY1-84" fmla="*/ 0 h 1063397"/>
              <a:gd name="connsiteX2-85" fmla="*/ 215301 w 215301"/>
              <a:gd name="connsiteY2-86" fmla="*/ 1027869 h 1063397"/>
              <a:gd name="connsiteX3-87" fmla="*/ 87 w 215301"/>
              <a:gd name="connsiteY3-88" fmla="*/ 888484 h 1063397"/>
              <a:gd name="connsiteX4-89" fmla="*/ 15446 w 215301"/>
              <a:gd name="connsiteY4-90" fmla="*/ 745656 h 1063397"/>
              <a:gd name="connsiteX0-91" fmla="*/ 15446 w 215301"/>
              <a:gd name="connsiteY0-92" fmla="*/ 745656 h 1027869"/>
              <a:gd name="connsiteX1-93" fmla="*/ 209366 w 215301"/>
              <a:gd name="connsiteY1-94" fmla="*/ 0 h 1027869"/>
              <a:gd name="connsiteX2-95" fmla="*/ 215301 w 215301"/>
              <a:gd name="connsiteY2-96" fmla="*/ 1027869 h 1027869"/>
              <a:gd name="connsiteX3-97" fmla="*/ 87 w 215301"/>
              <a:gd name="connsiteY3-98" fmla="*/ 888484 h 1027869"/>
              <a:gd name="connsiteX4-99" fmla="*/ 15446 w 215301"/>
              <a:gd name="connsiteY4-100" fmla="*/ 745656 h 1027869"/>
              <a:gd name="connsiteX0-101" fmla="*/ 2945 w 215465"/>
              <a:gd name="connsiteY0-102" fmla="*/ 0 h 1166325"/>
              <a:gd name="connsiteX1-103" fmla="*/ 209530 w 215465"/>
              <a:gd name="connsiteY1-104" fmla="*/ 138456 h 1166325"/>
              <a:gd name="connsiteX2-105" fmla="*/ 215465 w 215465"/>
              <a:gd name="connsiteY2-106" fmla="*/ 1166325 h 1166325"/>
              <a:gd name="connsiteX3-107" fmla="*/ 251 w 215465"/>
              <a:gd name="connsiteY3-108" fmla="*/ 1026940 h 1166325"/>
              <a:gd name="connsiteX4-109" fmla="*/ 2945 w 215465"/>
              <a:gd name="connsiteY4-110" fmla="*/ 0 h 1166325"/>
              <a:gd name="connsiteX0-111" fmla="*/ 11247 w 223767"/>
              <a:gd name="connsiteY0-112" fmla="*/ 0 h 1166325"/>
              <a:gd name="connsiteX1-113" fmla="*/ 217832 w 223767"/>
              <a:gd name="connsiteY1-114" fmla="*/ 138456 h 1166325"/>
              <a:gd name="connsiteX2-115" fmla="*/ 223767 w 223767"/>
              <a:gd name="connsiteY2-116" fmla="*/ 1166325 h 1166325"/>
              <a:gd name="connsiteX3-117" fmla="*/ 110 w 223767"/>
              <a:gd name="connsiteY3-118" fmla="*/ 226631 h 1166325"/>
              <a:gd name="connsiteX4-119" fmla="*/ 11247 w 223767"/>
              <a:gd name="connsiteY4-120" fmla="*/ 0 h 1166325"/>
              <a:gd name="connsiteX0-121" fmla="*/ 11247 w 223767"/>
              <a:gd name="connsiteY0-122" fmla="*/ 0 h 1166325"/>
              <a:gd name="connsiteX1-123" fmla="*/ 217832 w 223767"/>
              <a:gd name="connsiteY1-124" fmla="*/ 138456 h 1166325"/>
              <a:gd name="connsiteX2-125" fmla="*/ 223767 w 223767"/>
              <a:gd name="connsiteY2-126" fmla="*/ 1166325 h 1166325"/>
              <a:gd name="connsiteX3-127" fmla="*/ 110 w 223767"/>
              <a:gd name="connsiteY3-128" fmla="*/ 226631 h 1166325"/>
              <a:gd name="connsiteX4-129" fmla="*/ 11247 w 223767"/>
              <a:gd name="connsiteY4-130" fmla="*/ 0 h 1166325"/>
              <a:gd name="connsiteX0-131" fmla="*/ 11247 w 223767"/>
              <a:gd name="connsiteY0-132" fmla="*/ 0 h 1166325"/>
              <a:gd name="connsiteX1-133" fmla="*/ 217832 w 223767"/>
              <a:gd name="connsiteY1-134" fmla="*/ 138456 h 1166325"/>
              <a:gd name="connsiteX2-135" fmla="*/ 223767 w 223767"/>
              <a:gd name="connsiteY2-136" fmla="*/ 1166325 h 1166325"/>
              <a:gd name="connsiteX3-137" fmla="*/ 110 w 223767"/>
              <a:gd name="connsiteY3-138" fmla="*/ 226631 h 1166325"/>
              <a:gd name="connsiteX4-139" fmla="*/ 11247 w 223767"/>
              <a:gd name="connsiteY4-140" fmla="*/ 0 h 11663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23767" h="1166325">
                <a:moveTo>
                  <a:pt x="11247" y="0"/>
                </a:moveTo>
                <a:lnTo>
                  <a:pt x="217832" y="138456"/>
                </a:lnTo>
                <a:cubicBezTo>
                  <a:pt x="219810" y="481079"/>
                  <a:pt x="221789" y="823702"/>
                  <a:pt x="223767" y="1166325"/>
                </a:cubicBezTo>
                <a:cubicBezTo>
                  <a:pt x="98607" y="641817"/>
                  <a:pt x="99941" y="672062"/>
                  <a:pt x="110" y="226631"/>
                </a:cubicBezTo>
                <a:cubicBezTo>
                  <a:pt x="-1380" y="13351"/>
                  <a:pt x="12737" y="213280"/>
                  <a:pt x="11247" y="0"/>
                </a:cubicBezTo>
                <a:close/>
              </a:path>
            </a:pathLst>
          </a:custGeom>
          <a:gradFill rotWithShape="1">
            <a:gsLst>
              <a:gs pos="0">
                <a:srgbClr val="FFFFFF">
                  <a:lumMod val="95000"/>
                </a:srgbClr>
              </a:gs>
              <a:gs pos="100000">
                <a:srgbClr val="2D2DB9">
                  <a:lumMod val="20000"/>
                  <a:lumOff val="80000"/>
                </a:srgbClr>
              </a:gs>
            </a:gsLst>
            <a:lin ang="0" scaled="0"/>
          </a:gradFill>
          <a:ln w="9525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grpSp>
        <p:nvGrpSpPr>
          <p:cNvPr id="405" name="Group 950"/>
          <p:cNvGrpSpPr/>
          <p:nvPr/>
        </p:nvGrpSpPr>
        <p:grpSpPr bwMode="auto">
          <a:xfrm>
            <a:off x="10230703" y="5170004"/>
            <a:ext cx="251561" cy="564103"/>
            <a:chOff x="4140" y="429"/>
            <a:chExt cx="1425" cy="2396"/>
          </a:xfrm>
        </p:grpSpPr>
        <p:sp>
          <p:nvSpPr>
            <p:cNvPr id="406" name="Freeform 951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07" name="Rectangle 952"/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08" name="Freeform 953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09" name="Freeform 954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10" name="Rectangle 955"/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411" name="Group 956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36" name="AutoShape 957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37" name="AutoShape 958"/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412" name="Rectangle 959"/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413" name="Group 960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34" name="AutoShape 961"/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35" name="AutoShape 962"/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414" name="Rectangle 963"/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15" name="Rectangle 964"/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416" name="Group 965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32" name="AutoShape 966"/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33" name="AutoShape 967"/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417" name="Freeform 968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418" name="Group 969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30" name="AutoShape 970"/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31" name="AutoShape 971"/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419" name="Rectangle 972"/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20" name="Freeform 973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21" name="Freeform 974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22" name="Oval 975"/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23" name="Freeform 976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24" name="AutoShape 977"/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25" name="AutoShape 978"/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26" name="Oval 979"/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27" name="Oval 980"/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28" name="Oval 981"/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29" name="Rectangle 982"/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438" name="TextBox 437"/>
          <p:cNvSpPr txBox="1"/>
          <p:nvPr/>
        </p:nvSpPr>
        <p:spPr>
          <a:xfrm>
            <a:off x="776613" y="4804221"/>
            <a:ext cx="4033380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i="1" dirty="0">
                <a:solidFill>
                  <a:srgbClr val="CC0000"/>
                </a:solidFill>
                <a:ea typeface="MS PGothic" panose="020B0600070205080204" pitchFamily="34" charset="-128"/>
              </a:rPr>
              <a:t>communication</a:t>
            </a:r>
            <a:r>
              <a:rPr lang="en-US" sz="2400" dirty="0">
                <a:solidFill>
                  <a:srgbClr val="000000"/>
                </a:solidFill>
                <a:ea typeface="MS PGothic" panose="020B0600070205080204" pitchFamily="34" charset="-128"/>
              </a:rPr>
              <a:t>: communicate between SDN controller and controlled switches</a:t>
            </a:r>
            <a:endParaRPr lang="en-US" sz="2400" dirty="0">
              <a:solidFill>
                <a:srgbClr val="000000"/>
              </a:solidFill>
              <a:ea typeface="MS PGothic" panose="020B0600070205080204" pitchFamily="34" charset="-128"/>
            </a:endParaRPr>
          </a:p>
        </p:txBody>
      </p:sp>
      <p:sp>
        <p:nvSpPr>
          <p:cNvPr id="439" name="TextBox 438"/>
          <p:cNvSpPr txBox="1"/>
          <p:nvPr/>
        </p:nvSpPr>
        <p:spPr>
          <a:xfrm>
            <a:off x="764087" y="3239842"/>
            <a:ext cx="4158641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CC0000"/>
                </a:solidFill>
                <a:ea typeface="MS PGothic" panose="020B0600070205080204" pitchFamily="34" charset="-128"/>
              </a:rPr>
              <a:t>network-wide state management </a:t>
            </a:r>
            <a:r>
              <a:rPr lang="en-US" sz="2400" dirty="0">
                <a:solidFill>
                  <a:srgbClr val="000000"/>
                </a:solidFill>
                <a:ea typeface="MS PGothic" panose="020B0600070205080204" pitchFamily="34" charset="-128"/>
              </a:rPr>
              <a:t>: state of networks links, switches, services: a </a:t>
            </a:r>
            <a:r>
              <a:rPr lang="en-US" sz="2400" i="1" dirty="0">
                <a:solidFill>
                  <a:srgbClr val="000099"/>
                </a:solidFill>
                <a:ea typeface="MS PGothic" panose="020B0600070205080204" pitchFamily="34" charset="-128"/>
              </a:rPr>
              <a:t>distributed database</a:t>
            </a:r>
            <a:endParaRPr lang="en-US" sz="2400" i="1" dirty="0">
              <a:solidFill>
                <a:srgbClr val="000099"/>
              </a:solidFill>
              <a:ea typeface="MS PGothic" panose="020B0600070205080204" pitchFamily="34" charset="-128"/>
            </a:endParaRPr>
          </a:p>
        </p:txBody>
      </p:sp>
      <p:sp>
        <p:nvSpPr>
          <p:cNvPr id="440" name="TextBox 439"/>
          <p:cNvSpPr txBox="1"/>
          <p:nvPr/>
        </p:nvSpPr>
        <p:spPr>
          <a:xfrm>
            <a:off x="764087" y="2232898"/>
            <a:ext cx="4073330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CC0000"/>
                </a:solidFill>
                <a:ea typeface="MS PGothic" panose="020B0600070205080204" pitchFamily="34" charset="-128"/>
              </a:rPr>
              <a:t>interface layer to network control apps: </a:t>
            </a:r>
            <a:r>
              <a:rPr lang="en-US" sz="2400" dirty="0">
                <a:solidFill>
                  <a:srgbClr val="000000"/>
                </a:solidFill>
                <a:ea typeface="MS PGothic" panose="020B0600070205080204" pitchFamily="34" charset="-128"/>
              </a:rPr>
              <a:t>abstractions API</a:t>
            </a:r>
            <a:endParaRPr lang="en-US" sz="2400" i="1" dirty="0">
              <a:solidFill>
                <a:srgbClr val="000000"/>
              </a:solidFill>
              <a:ea typeface="MS PGothic" panose="020B0600070205080204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8" grpId="0"/>
      <p:bldP spid="439" grpId="0"/>
      <p:bldP spid="440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64139"/>
            <a:ext cx="10515600" cy="894622"/>
          </a:xfrm>
        </p:spPr>
        <p:txBody>
          <a:bodyPr>
            <a:normAutofit/>
          </a:bodyPr>
          <a:lstStyle/>
          <a:p>
            <a:r>
              <a:rPr lang="en-US" dirty="0"/>
              <a:t>OpenFlow protocol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247" name="Content Placeholder 3"/>
          <p:cNvSpPr txBox="1"/>
          <p:nvPr/>
        </p:nvSpPr>
        <p:spPr bwMode="auto">
          <a:xfrm>
            <a:off x="863251" y="1363220"/>
            <a:ext cx="6088694" cy="4648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marR="0" lvl="0" indent="-28130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operates between controller, switch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</a:endParaRPr>
          </a:p>
          <a:p>
            <a:pPr marR="0" lvl="0" indent="-28130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TCP used to exchange messages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 panose="020B0604020202020204"/>
              <a:buChar char="•"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optional encryption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</a:endParaRPr>
          </a:p>
          <a:p>
            <a:pPr marR="0" lvl="0" indent="-28130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three classes of  OpenFlow messages: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 panose="020B0604020202020204"/>
              <a:buChar char="•"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controller-to-switch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 panose="020B0604020202020204"/>
              <a:buChar char="•"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asynchronous (switch to controller)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 panose="020B0604020202020204"/>
              <a:buChar char="•"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symmetric (misc.)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anose="020B0600070205080204" pitchFamily="34" charset="-128"/>
            </a:endParaRPr>
          </a:p>
          <a:p>
            <a:pPr marL="347980" indent="-285750">
              <a:lnSpc>
                <a:spcPct val="100000"/>
              </a:lnSpc>
              <a:buSzTx/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0000"/>
                </a:solidFill>
              </a:rPr>
              <a:t>distinct from OpenFlow API</a:t>
            </a:r>
            <a:endParaRPr lang="en-US" kern="0" dirty="0">
              <a:solidFill>
                <a:srgbClr val="000000"/>
              </a:solidFill>
            </a:endParaRPr>
          </a:p>
          <a:p>
            <a:pPr marL="744855" lvl="1" indent="-282575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rgbClr val="000000"/>
                </a:solidFill>
              </a:rPr>
              <a:t>API used to specify  generalized forwarding actions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grpSp>
        <p:nvGrpSpPr>
          <p:cNvPr id="128" name="Group 127"/>
          <p:cNvGrpSpPr/>
          <p:nvPr/>
        </p:nvGrpSpPr>
        <p:grpSpPr>
          <a:xfrm>
            <a:off x="7839227" y="1446146"/>
            <a:ext cx="3616623" cy="3732173"/>
            <a:chOff x="7686822" y="1446146"/>
            <a:chExt cx="3616623" cy="3732173"/>
          </a:xfrm>
        </p:grpSpPr>
        <p:grpSp>
          <p:nvGrpSpPr>
            <p:cNvPr id="129" name="Group 950"/>
            <p:cNvGrpSpPr/>
            <p:nvPr/>
          </p:nvGrpSpPr>
          <p:grpSpPr bwMode="auto">
            <a:xfrm>
              <a:off x="8811490" y="2119745"/>
              <a:ext cx="440889" cy="845230"/>
              <a:chOff x="4140" y="429"/>
              <a:chExt cx="1425" cy="2396"/>
            </a:xfrm>
          </p:grpSpPr>
          <p:sp>
            <p:nvSpPr>
              <p:cNvPr id="174" name="Freeform 951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6 w 354"/>
                  <a:gd name="T1" fmla="*/ 0 h 2742"/>
                  <a:gd name="T2" fmla="*/ 30 w 354"/>
                  <a:gd name="T3" fmla="*/ 46 h 2742"/>
                  <a:gd name="T4" fmla="*/ 30 w 354"/>
                  <a:gd name="T5" fmla="*/ 354 h 2742"/>
                  <a:gd name="T6" fmla="*/ 0 w 354"/>
                  <a:gd name="T7" fmla="*/ 371 h 2742"/>
                  <a:gd name="T8" fmla="*/ 6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75" name="Rectangle 952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76" name="Freeform 953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18 w 211"/>
                  <a:gd name="T3" fmla="*/ 30 h 2537"/>
                  <a:gd name="T4" fmla="*/ 2 w 211"/>
                  <a:gd name="T5" fmla="*/ 338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77" name="Freeform 954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29 w 328"/>
                  <a:gd name="T3" fmla="*/ 18 h 226"/>
                  <a:gd name="T4" fmla="*/ 29 w 328"/>
                  <a:gd name="T5" fmla="*/ 32 h 226"/>
                  <a:gd name="T6" fmla="*/ 0 w 328"/>
                  <a:gd name="T7" fmla="*/ 13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78" name="Rectangle 955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179" name="Group 956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04" name="AutoShape 95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5" name="AutoShape 958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180" name="Rectangle 959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181" name="Group 960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02" name="AutoShape 961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3" name="AutoShape 962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182" name="Rectangle 963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83" name="Rectangle 964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184" name="Group 965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00" name="AutoShape 966"/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01" name="AutoShape 967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185" name="Freeform 968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29 w 328"/>
                  <a:gd name="T3" fmla="*/ 17 h 226"/>
                  <a:gd name="T4" fmla="*/ 29 w 328"/>
                  <a:gd name="T5" fmla="*/ 30 h 226"/>
                  <a:gd name="T6" fmla="*/ 0 w 328"/>
                  <a:gd name="T7" fmla="*/ 12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186" name="Group 969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198" name="AutoShape 970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199" name="AutoShape 971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187" name="Rectangle 972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88" name="Freeform 973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26 w 296"/>
                  <a:gd name="T3" fmla="*/ 18 h 256"/>
                  <a:gd name="T4" fmla="*/ 26 w 296"/>
                  <a:gd name="T5" fmla="*/ 34 h 256"/>
                  <a:gd name="T6" fmla="*/ 0 w 296"/>
                  <a:gd name="T7" fmla="*/ 12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89" name="Freeform 974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27 w 304"/>
                  <a:gd name="T3" fmla="*/ 23 h 288"/>
                  <a:gd name="T4" fmla="*/ 25 w 304"/>
                  <a:gd name="T5" fmla="*/ 39 h 288"/>
                  <a:gd name="T6" fmla="*/ 2 w 304"/>
                  <a:gd name="T7" fmla="*/ 17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90" name="Oval 975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91" name="Freeform 976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15 h 240"/>
                  <a:gd name="T2" fmla="*/ 2 w 306"/>
                  <a:gd name="T3" fmla="*/ 33 h 240"/>
                  <a:gd name="T4" fmla="*/ 27 w 306"/>
                  <a:gd name="T5" fmla="*/ 15 h 240"/>
                  <a:gd name="T6" fmla="*/ 26 w 306"/>
                  <a:gd name="T7" fmla="*/ 0 h 240"/>
                  <a:gd name="T8" fmla="*/ 0 w 306"/>
                  <a:gd name="T9" fmla="*/ 15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92" name="AutoShape 977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93" name="AutoShape 978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94" name="Oval 979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95" name="Oval 980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96" name="Oval 981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97" name="Rectangle 982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pic>
          <p:nvPicPr>
            <p:cNvPr id="130" name="Picture 4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91361" y="2246085"/>
              <a:ext cx="1629624" cy="43137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1" name="TextBox 130"/>
            <p:cNvSpPr txBox="1"/>
            <p:nvPr/>
          </p:nvSpPr>
          <p:spPr>
            <a:xfrm>
              <a:off x="7757772" y="1446146"/>
              <a:ext cx="32223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ea typeface="MS PGothic" panose="020B0600070205080204" pitchFamily="34" charset="-128"/>
                </a:rPr>
                <a:t>OpenFlow Controller</a:t>
              </a:r>
              <a:endPara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132" name="Freeform 3"/>
            <p:cNvSpPr/>
            <p:nvPr/>
          </p:nvSpPr>
          <p:spPr bwMode="auto">
            <a:xfrm>
              <a:off x="7686822" y="3573747"/>
              <a:ext cx="3616623" cy="1604572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  <a:gd name="connsiteX0" fmla="*/ 0 w 9831"/>
                <a:gd name="connsiteY0" fmla="*/ 4265 h 9728"/>
                <a:gd name="connsiteX1" fmla="*/ 973 w 9831"/>
                <a:gd name="connsiteY1" fmla="*/ 2114 h 9728"/>
                <a:gd name="connsiteX2" fmla="*/ 2351 w 9831"/>
                <a:gd name="connsiteY2" fmla="*/ 84 h 9728"/>
                <a:gd name="connsiteX3" fmla="*/ 6893 w 9831"/>
                <a:gd name="connsiteY3" fmla="*/ 624 h 9728"/>
                <a:gd name="connsiteX4" fmla="*/ 8909 w 9831"/>
                <a:gd name="connsiteY4" fmla="*/ 2780 h 9728"/>
                <a:gd name="connsiteX5" fmla="*/ 9773 w 9831"/>
                <a:gd name="connsiteY5" fmla="*/ 6266 h 9728"/>
                <a:gd name="connsiteX6" fmla="*/ 7373 w 9831"/>
                <a:gd name="connsiteY6" fmla="*/ 9162 h 9728"/>
                <a:gd name="connsiteX7" fmla="*/ 4413 w 9831"/>
                <a:gd name="connsiteY7" fmla="*/ 9673 h 9728"/>
                <a:gd name="connsiteX8" fmla="*/ 2067 w 9831"/>
                <a:gd name="connsiteY8" fmla="*/ 9460 h 9728"/>
                <a:gd name="connsiteX9" fmla="*/ 453 w 9831"/>
                <a:gd name="connsiteY9" fmla="*/ 7416 h 9728"/>
                <a:gd name="connsiteX10" fmla="*/ 0 w 9831"/>
                <a:gd name="connsiteY10" fmla="*/ 4265 h 9728"/>
                <a:gd name="connsiteX0-1" fmla="*/ 0 w 10003"/>
                <a:gd name="connsiteY0-2" fmla="*/ 4299 h 9915"/>
                <a:gd name="connsiteX1-3" fmla="*/ 990 w 10003"/>
                <a:gd name="connsiteY1-4" fmla="*/ 2088 h 9915"/>
                <a:gd name="connsiteX2-5" fmla="*/ 2391 w 10003"/>
                <a:gd name="connsiteY2-6" fmla="*/ 1 h 9915"/>
                <a:gd name="connsiteX3-7" fmla="*/ 6715 w 10003"/>
                <a:gd name="connsiteY3-8" fmla="*/ 1965 h 9915"/>
                <a:gd name="connsiteX4-9" fmla="*/ 9062 w 10003"/>
                <a:gd name="connsiteY4-10" fmla="*/ 2773 h 9915"/>
                <a:gd name="connsiteX5-11" fmla="*/ 9941 w 10003"/>
                <a:gd name="connsiteY5-12" fmla="*/ 6356 h 9915"/>
                <a:gd name="connsiteX6-13" fmla="*/ 7500 w 10003"/>
                <a:gd name="connsiteY6-14" fmla="*/ 9333 h 9915"/>
                <a:gd name="connsiteX7-15" fmla="*/ 4489 w 10003"/>
                <a:gd name="connsiteY7-16" fmla="*/ 9858 h 9915"/>
                <a:gd name="connsiteX8-17" fmla="*/ 2103 w 10003"/>
                <a:gd name="connsiteY8-18" fmla="*/ 9640 h 9915"/>
                <a:gd name="connsiteX9-19" fmla="*/ 461 w 10003"/>
                <a:gd name="connsiteY9-20" fmla="*/ 7538 h 9915"/>
                <a:gd name="connsiteX10-21" fmla="*/ 0 w 10003"/>
                <a:gd name="connsiteY10-22" fmla="*/ 4299 h 9915"/>
                <a:gd name="connsiteX0-23" fmla="*/ 0 w 10000"/>
                <a:gd name="connsiteY0-24" fmla="*/ 4336 h 10000"/>
                <a:gd name="connsiteX1-25" fmla="*/ 990 w 10000"/>
                <a:gd name="connsiteY1-26" fmla="*/ 2106 h 10000"/>
                <a:gd name="connsiteX2-27" fmla="*/ 2390 w 10000"/>
                <a:gd name="connsiteY2-28" fmla="*/ 1 h 10000"/>
                <a:gd name="connsiteX3-29" fmla="*/ 6713 w 10000"/>
                <a:gd name="connsiteY3-30" fmla="*/ 1982 h 10000"/>
                <a:gd name="connsiteX4-31" fmla="*/ 9059 w 10000"/>
                <a:gd name="connsiteY4-32" fmla="*/ 2797 h 10000"/>
                <a:gd name="connsiteX5-33" fmla="*/ 9938 w 10000"/>
                <a:gd name="connsiteY5-34" fmla="*/ 6410 h 10000"/>
                <a:gd name="connsiteX6-35" fmla="*/ 7498 w 10000"/>
                <a:gd name="connsiteY6-36" fmla="*/ 9413 h 10000"/>
                <a:gd name="connsiteX7-37" fmla="*/ 4488 w 10000"/>
                <a:gd name="connsiteY7-38" fmla="*/ 9943 h 10000"/>
                <a:gd name="connsiteX8-39" fmla="*/ 2102 w 10000"/>
                <a:gd name="connsiteY8-40" fmla="*/ 9723 h 10000"/>
                <a:gd name="connsiteX9-41" fmla="*/ 461 w 10000"/>
                <a:gd name="connsiteY9-42" fmla="*/ 7603 h 10000"/>
                <a:gd name="connsiteX10-43" fmla="*/ 0 w 10000"/>
                <a:gd name="connsiteY10-44" fmla="*/ 4336 h 10000"/>
                <a:gd name="connsiteX0-45" fmla="*/ 0 w 10000"/>
                <a:gd name="connsiteY0-46" fmla="*/ 4336 h 10000"/>
                <a:gd name="connsiteX1-47" fmla="*/ 990 w 10000"/>
                <a:gd name="connsiteY1-48" fmla="*/ 2106 h 10000"/>
                <a:gd name="connsiteX2-49" fmla="*/ 2390 w 10000"/>
                <a:gd name="connsiteY2-50" fmla="*/ 1 h 10000"/>
                <a:gd name="connsiteX3-51" fmla="*/ 6713 w 10000"/>
                <a:gd name="connsiteY3-52" fmla="*/ 1982 h 10000"/>
                <a:gd name="connsiteX4-53" fmla="*/ 9059 w 10000"/>
                <a:gd name="connsiteY4-54" fmla="*/ 2797 h 10000"/>
                <a:gd name="connsiteX5-55" fmla="*/ 9938 w 10000"/>
                <a:gd name="connsiteY5-56" fmla="*/ 6410 h 10000"/>
                <a:gd name="connsiteX6-57" fmla="*/ 7498 w 10000"/>
                <a:gd name="connsiteY6-58" fmla="*/ 9413 h 10000"/>
                <a:gd name="connsiteX7-59" fmla="*/ 4488 w 10000"/>
                <a:gd name="connsiteY7-60" fmla="*/ 9943 h 10000"/>
                <a:gd name="connsiteX8-61" fmla="*/ 2102 w 10000"/>
                <a:gd name="connsiteY8-62" fmla="*/ 9723 h 10000"/>
                <a:gd name="connsiteX9-63" fmla="*/ 461 w 10000"/>
                <a:gd name="connsiteY9-64" fmla="*/ 7603 h 10000"/>
                <a:gd name="connsiteX10-65" fmla="*/ 0 w 10000"/>
                <a:gd name="connsiteY10-66" fmla="*/ 4336 h 10000"/>
                <a:gd name="connsiteX0-67" fmla="*/ 0 w 10000"/>
                <a:gd name="connsiteY0-68" fmla="*/ 4002 h 9666"/>
                <a:gd name="connsiteX1-69" fmla="*/ 990 w 10000"/>
                <a:gd name="connsiteY1-70" fmla="*/ 1772 h 9666"/>
                <a:gd name="connsiteX2-71" fmla="*/ 3804 w 10000"/>
                <a:gd name="connsiteY2-72" fmla="*/ 1 h 9666"/>
                <a:gd name="connsiteX3-73" fmla="*/ 6713 w 10000"/>
                <a:gd name="connsiteY3-74" fmla="*/ 1648 h 9666"/>
                <a:gd name="connsiteX4-75" fmla="*/ 9059 w 10000"/>
                <a:gd name="connsiteY4-76" fmla="*/ 2463 h 9666"/>
                <a:gd name="connsiteX5-77" fmla="*/ 9938 w 10000"/>
                <a:gd name="connsiteY5-78" fmla="*/ 6076 h 9666"/>
                <a:gd name="connsiteX6-79" fmla="*/ 7498 w 10000"/>
                <a:gd name="connsiteY6-80" fmla="*/ 9079 h 9666"/>
                <a:gd name="connsiteX7-81" fmla="*/ 4488 w 10000"/>
                <a:gd name="connsiteY7-82" fmla="*/ 9609 h 9666"/>
                <a:gd name="connsiteX8-83" fmla="*/ 2102 w 10000"/>
                <a:gd name="connsiteY8-84" fmla="*/ 9389 h 9666"/>
                <a:gd name="connsiteX9-85" fmla="*/ 461 w 10000"/>
                <a:gd name="connsiteY9-86" fmla="*/ 7269 h 9666"/>
                <a:gd name="connsiteX10-87" fmla="*/ 0 w 10000"/>
                <a:gd name="connsiteY10-88" fmla="*/ 4002 h 9666"/>
                <a:gd name="connsiteX0-89" fmla="*/ 103 w 9643"/>
                <a:gd name="connsiteY0-90" fmla="*/ 4486 h 10000"/>
                <a:gd name="connsiteX1-91" fmla="*/ 633 w 9643"/>
                <a:gd name="connsiteY1-92" fmla="*/ 1833 h 10000"/>
                <a:gd name="connsiteX2-93" fmla="*/ 3447 w 9643"/>
                <a:gd name="connsiteY2-94" fmla="*/ 1 h 10000"/>
                <a:gd name="connsiteX3-95" fmla="*/ 6356 w 9643"/>
                <a:gd name="connsiteY3-96" fmla="*/ 1705 h 10000"/>
                <a:gd name="connsiteX4-97" fmla="*/ 8702 w 9643"/>
                <a:gd name="connsiteY4-98" fmla="*/ 2548 h 10000"/>
                <a:gd name="connsiteX5-99" fmla="*/ 9581 w 9643"/>
                <a:gd name="connsiteY5-100" fmla="*/ 6286 h 10000"/>
                <a:gd name="connsiteX6-101" fmla="*/ 7141 w 9643"/>
                <a:gd name="connsiteY6-102" fmla="*/ 9393 h 10000"/>
                <a:gd name="connsiteX7-103" fmla="*/ 4131 w 9643"/>
                <a:gd name="connsiteY7-104" fmla="*/ 9941 h 10000"/>
                <a:gd name="connsiteX8-105" fmla="*/ 1745 w 9643"/>
                <a:gd name="connsiteY8-106" fmla="*/ 9713 h 10000"/>
                <a:gd name="connsiteX9-107" fmla="*/ 104 w 9643"/>
                <a:gd name="connsiteY9-108" fmla="*/ 7520 h 10000"/>
                <a:gd name="connsiteX10-109" fmla="*/ 103 w 9643"/>
                <a:gd name="connsiteY10-110" fmla="*/ 4486 h 10000"/>
                <a:gd name="connsiteX0-111" fmla="*/ 107 w 10000"/>
                <a:gd name="connsiteY0-112" fmla="*/ 4486 h 10000"/>
                <a:gd name="connsiteX1-113" fmla="*/ 1304 w 10000"/>
                <a:gd name="connsiteY1-114" fmla="*/ 2006 h 10000"/>
                <a:gd name="connsiteX2-115" fmla="*/ 3575 w 10000"/>
                <a:gd name="connsiteY2-116" fmla="*/ 1 h 10000"/>
                <a:gd name="connsiteX3-117" fmla="*/ 6591 w 10000"/>
                <a:gd name="connsiteY3-118" fmla="*/ 1705 h 10000"/>
                <a:gd name="connsiteX4-119" fmla="*/ 9024 w 10000"/>
                <a:gd name="connsiteY4-120" fmla="*/ 2548 h 10000"/>
                <a:gd name="connsiteX5-121" fmla="*/ 9936 w 10000"/>
                <a:gd name="connsiteY5-122" fmla="*/ 6286 h 10000"/>
                <a:gd name="connsiteX6-123" fmla="*/ 7405 w 10000"/>
                <a:gd name="connsiteY6-124" fmla="*/ 9393 h 10000"/>
                <a:gd name="connsiteX7-125" fmla="*/ 4284 w 10000"/>
                <a:gd name="connsiteY7-126" fmla="*/ 9941 h 10000"/>
                <a:gd name="connsiteX8-127" fmla="*/ 1810 w 10000"/>
                <a:gd name="connsiteY8-128" fmla="*/ 9713 h 10000"/>
                <a:gd name="connsiteX9-129" fmla="*/ 108 w 10000"/>
                <a:gd name="connsiteY9-130" fmla="*/ 7520 h 10000"/>
                <a:gd name="connsiteX10-131" fmla="*/ 107 w 10000"/>
                <a:gd name="connsiteY10-132" fmla="*/ 4486 h 10000"/>
                <a:gd name="connsiteX0-133" fmla="*/ 0 w 9893"/>
                <a:gd name="connsiteY0-134" fmla="*/ 4486 h 10000"/>
                <a:gd name="connsiteX1-135" fmla="*/ 1197 w 9893"/>
                <a:gd name="connsiteY1-136" fmla="*/ 2006 h 10000"/>
                <a:gd name="connsiteX2-137" fmla="*/ 3468 w 9893"/>
                <a:gd name="connsiteY2-138" fmla="*/ 1 h 10000"/>
                <a:gd name="connsiteX3-139" fmla="*/ 6484 w 9893"/>
                <a:gd name="connsiteY3-140" fmla="*/ 1705 h 10000"/>
                <a:gd name="connsiteX4-141" fmla="*/ 8917 w 9893"/>
                <a:gd name="connsiteY4-142" fmla="*/ 2548 h 10000"/>
                <a:gd name="connsiteX5-143" fmla="*/ 9829 w 9893"/>
                <a:gd name="connsiteY5-144" fmla="*/ 6286 h 10000"/>
                <a:gd name="connsiteX6-145" fmla="*/ 7298 w 9893"/>
                <a:gd name="connsiteY6-146" fmla="*/ 9393 h 10000"/>
                <a:gd name="connsiteX7-147" fmla="*/ 4177 w 9893"/>
                <a:gd name="connsiteY7-148" fmla="*/ 9941 h 10000"/>
                <a:gd name="connsiteX8-149" fmla="*/ 1703 w 9893"/>
                <a:gd name="connsiteY8-150" fmla="*/ 9713 h 10000"/>
                <a:gd name="connsiteX9-151" fmla="*/ 645 w 9893"/>
                <a:gd name="connsiteY9-152" fmla="*/ 7520 h 10000"/>
                <a:gd name="connsiteX10-153" fmla="*/ 0 w 9893"/>
                <a:gd name="connsiteY10-154" fmla="*/ 4486 h 10000"/>
                <a:gd name="connsiteX0-155" fmla="*/ 0 w 10000"/>
                <a:gd name="connsiteY0-156" fmla="*/ 4486 h 10041"/>
                <a:gd name="connsiteX1-157" fmla="*/ 1210 w 10000"/>
                <a:gd name="connsiteY1-158" fmla="*/ 2006 h 10041"/>
                <a:gd name="connsiteX2-159" fmla="*/ 3506 w 10000"/>
                <a:gd name="connsiteY2-160" fmla="*/ 1 h 10041"/>
                <a:gd name="connsiteX3-161" fmla="*/ 6554 w 10000"/>
                <a:gd name="connsiteY3-162" fmla="*/ 1705 h 10041"/>
                <a:gd name="connsiteX4-163" fmla="*/ 9013 w 10000"/>
                <a:gd name="connsiteY4-164" fmla="*/ 2548 h 10041"/>
                <a:gd name="connsiteX5-165" fmla="*/ 9935 w 10000"/>
                <a:gd name="connsiteY5-166" fmla="*/ 6286 h 10041"/>
                <a:gd name="connsiteX6-167" fmla="*/ 7377 w 10000"/>
                <a:gd name="connsiteY6-168" fmla="*/ 9393 h 10041"/>
                <a:gd name="connsiteX7-169" fmla="*/ 4222 w 10000"/>
                <a:gd name="connsiteY7-170" fmla="*/ 9941 h 10041"/>
                <a:gd name="connsiteX8-171" fmla="*/ 1951 w 10000"/>
                <a:gd name="connsiteY8-172" fmla="*/ 7983 h 10041"/>
                <a:gd name="connsiteX9-173" fmla="*/ 652 w 10000"/>
                <a:gd name="connsiteY9-174" fmla="*/ 7520 h 10041"/>
                <a:gd name="connsiteX10-175" fmla="*/ 0 w 10000"/>
                <a:gd name="connsiteY10-176" fmla="*/ 4486 h 10041"/>
                <a:gd name="connsiteX0-177" fmla="*/ 0 w 10000"/>
                <a:gd name="connsiteY0-178" fmla="*/ 4486 h 10041"/>
                <a:gd name="connsiteX1-179" fmla="*/ 1210 w 10000"/>
                <a:gd name="connsiteY1-180" fmla="*/ 2006 h 10041"/>
                <a:gd name="connsiteX2-181" fmla="*/ 3506 w 10000"/>
                <a:gd name="connsiteY2-182" fmla="*/ 1 h 10041"/>
                <a:gd name="connsiteX3-183" fmla="*/ 6554 w 10000"/>
                <a:gd name="connsiteY3-184" fmla="*/ 1705 h 10041"/>
                <a:gd name="connsiteX4-185" fmla="*/ 9013 w 10000"/>
                <a:gd name="connsiteY4-186" fmla="*/ 2548 h 10041"/>
                <a:gd name="connsiteX5-187" fmla="*/ 9935 w 10000"/>
                <a:gd name="connsiteY5-188" fmla="*/ 6286 h 10041"/>
                <a:gd name="connsiteX6-189" fmla="*/ 7377 w 10000"/>
                <a:gd name="connsiteY6-190" fmla="*/ 9393 h 10041"/>
                <a:gd name="connsiteX7-191" fmla="*/ 4222 w 10000"/>
                <a:gd name="connsiteY7-192" fmla="*/ 9941 h 10041"/>
                <a:gd name="connsiteX8-193" fmla="*/ 1951 w 10000"/>
                <a:gd name="connsiteY8-194" fmla="*/ 7983 h 10041"/>
                <a:gd name="connsiteX9-195" fmla="*/ 652 w 10000"/>
                <a:gd name="connsiteY9-196" fmla="*/ 7520 h 10041"/>
                <a:gd name="connsiteX10-197" fmla="*/ 0 w 10000"/>
                <a:gd name="connsiteY10-198" fmla="*/ 4486 h 10041"/>
                <a:gd name="connsiteX0-199" fmla="*/ 0 w 10000"/>
                <a:gd name="connsiteY0-200" fmla="*/ 4486 h 10041"/>
                <a:gd name="connsiteX1-201" fmla="*/ 1210 w 10000"/>
                <a:gd name="connsiteY1-202" fmla="*/ 2006 h 10041"/>
                <a:gd name="connsiteX2-203" fmla="*/ 3506 w 10000"/>
                <a:gd name="connsiteY2-204" fmla="*/ 1 h 10041"/>
                <a:gd name="connsiteX3-205" fmla="*/ 6554 w 10000"/>
                <a:gd name="connsiteY3-206" fmla="*/ 1705 h 10041"/>
                <a:gd name="connsiteX4-207" fmla="*/ 9013 w 10000"/>
                <a:gd name="connsiteY4-208" fmla="*/ 2548 h 10041"/>
                <a:gd name="connsiteX5-209" fmla="*/ 9935 w 10000"/>
                <a:gd name="connsiteY5-210" fmla="*/ 6286 h 10041"/>
                <a:gd name="connsiteX6-211" fmla="*/ 7377 w 10000"/>
                <a:gd name="connsiteY6-212" fmla="*/ 9393 h 10041"/>
                <a:gd name="connsiteX7-213" fmla="*/ 4222 w 10000"/>
                <a:gd name="connsiteY7-214" fmla="*/ 9941 h 10041"/>
                <a:gd name="connsiteX8-215" fmla="*/ 1951 w 10000"/>
                <a:gd name="connsiteY8-216" fmla="*/ 7983 h 10041"/>
                <a:gd name="connsiteX9-217" fmla="*/ 652 w 10000"/>
                <a:gd name="connsiteY9-218" fmla="*/ 7520 h 10041"/>
                <a:gd name="connsiteX10-219" fmla="*/ 0 w 10000"/>
                <a:gd name="connsiteY10-220" fmla="*/ 4486 h 10041"/>
                <a:gd name="connsiteX0-221" fmla="*/ 0 w 10000"/>
                <a:gd name="connsiteY0-222" fmla="*/ 4486 h 10041"/>
                <a:gd name="connsiteX1-223" fmla="*/ 1210 w 10000"/>
                <a:gd name="connsiteY1-224" fmla="*/ 2006 h 10041"/>
                <a:gd name="connsiteX2-225" fmla="*/ 3506 w 10000"/>
                <a:gd name="connsiteY2-226" fmla="*/ 1 h 10041"/>
                <a:gd name="connsiteX3-227" fmla="*/ 6554 w 10000"/>
                <a:gd name="connsiteY3-228" fmla="*/ 1705 h 10041"/>
                <a:gd name="connsiteX4-229" fmla="*/ 9013 w 10000"/>
                <a:gd name="connsiteY4-230" fmla="*/ 2548 h 10041"/>
                <a:gd name="connsiteX5-231" fmla="*/ 9935 w 10000"/>
                <a:gd name="connsiteY5-232" fmla="*/ 6286 h 10041"/>
                <a:gd name="connsiteX6-233" fmla="*/ 7377 w 10000"/>
                <a:gd name="connsiteY6-234" fmla="*/ 9393 h 10041"/>
                <a:gd name="connsiteX7-235" fmla="*/ 4222 w 10000"/>
                <a:gd name="connsiteY7-236" fmla="*/ 9941 h 10041"/>
                <a:gd name="connsiteX8-237" fmla="*/ 1951 w 10000"/>
                <a:gd name="connsiteY8-238" fmla="*/ 7983 h 10041"/>
                <a:gd name="connsiteX9-239" fmla="*/ 652 w 10000"/>
                <a:gd name="connsiteY9-240" fmla="*/ 7520 h 10041"/>
                <a:gd name="connsiteX10-241" fmla="*/ 0 w 10000"/>
                <a:gd name="connsiteY10-242" fmla="*/ 4486 h 10041"/>
                <a:gd name="connsiteX0-243" fmla="*/ 0 w 10000"/>
                <a:gd name="connsiteY0-244" fmla="*/ 4486 h 10016"/>
                <a:gd name="connsiteX1-245" fmla="*/ 1210 w 10000"/>
                <a:gd name="connsiteY1-246" fmla="*/ 2006 h 10016"/>
                <a:gd name="connsiteX2-247" fmla="*/ 3506 w 10000"/>
                <a:gd name="connsiteY2-248" fmla="*/ 1 h 10016"/>
                <a:gd name="connsiteX3-249" fmla="*/ 6554 w 10000"/>
                <a:gd name="connsiteY3-250" fmla="*/ 1705 h 10016"/>
                <a:gd name="connsiteX4-251" fmla="*/ 9013 w 10000"/>
                <a:gd name="connsiteY4-252" fmla="*/ 2548 h 10016"/>
                <a:gd name="connsiteX5-253" fmla="*/ 9935 w 10000"/>
                <a:gd name="connsiteY5-254" fmla="*/ 6286 h 10016"/>
                <a:gd name="connsiteX6-255" fmla="*/ 7377 w 10000"/>
                <a:gd name="connsiteY6-256" fmla="*/ 9393 h 10016"/>
                <a:gd name="connsiteX7-257" fmla="*/ 4222 w 10000"/>
                <a:gd name="connsiteY7-258" fmla="*/ 9941 h 10016"/>
                <a:gd name="connsiteX8-259" fmla="*/ 2296 w 10000"/>
                <a:gd name="connsiteY8-260" fmla="*/ 8329 h 10016"/>
                <a:gd name="connsiteX9-261" fmla="*/ 652 w 10000"/>
                <a:gd name="connsiteY9-262" fmla="*/ 7520 h 10016"/>
                <a:gd name="connsiteX10-263" fmla="*/ 0 w 10000"/>
                <a:gd name="connsiteY10-264" fmla="*/ 4486 h 10016"/>
                <a:gd name="connsiteX0-265" fmla="*/ 0 w 10000"/>
                <a:gd name="connsiteY0-266" fmla="*/ 4486 h 10016"/>
                <a:gd name="connsiteX1-267" fmla="*/ 1210 w 10000"/>
                <a:gd name="connsiteY1-268" fmla="*/ 2006 h 10016"/>
                <a:gd name="connsiteX2-269" fmla="*/ 3506 w 10000"/>
                <a:gd name="connsiteY2-270" fmla="*/ 1 h 10016"/>
                <a:gd name="connsiteX3-271" fmla="*/ 6554 w 10000"/>
                <a:gd name="connsiteY3-272" fmla="*/ 1705 h 10016"/>
                <a:gd name="connsiteX4-273" fmla="*/ 9013 w 10000"/>
                <a:gd name="connsiteY4-274" fmla="*/ 2548 h 10016"/>
                <a:gd name="connsiteX5-275" fmla="*/ 9935 w 10000"/>
                <a:gd name="connsiteY5-276" fmla="*/ 6286 h 10016"/>
                <a:gd name="connsiteX6-277" fmla="*/ 7377 w 10000"/>
                <a:gd name="connsiteY6-278" fmla="*/ 9393 h 10016"/>
                <a:gd name="connsiteX7-279" fmla="*/ 4222 w 10000"/>
                <a:gd name="connsiteY7-280" fmla="*/ 9941 h 10016"/>
                <a:gd name="connsiteX8-281" fmla="*/ 2296 w 10000"/>
                <a:gd name="connsiteY8-282" fmla="*/ 8329 h 10016"/>
                <a:gd name="connsiteX9-283" fmla="*/ 652 w 10000"/>
                <a:gd name="connsiteY9-284" fmla="*/ 7520 h 10016"/>
                <a:gd name="connsiteX10-285" fmla="*/ 0 w 10000"/>
                <a:gd name="connsiteY10-286" fmla="*/ 4486 h 1001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10000" h="10016">
                  <a:moveTo>
                    <a:pt x="0" y="4486"/>
                  </a:moveTo>
                  <a:cubicBezTo>
                    <a:pt x="23" y="3587"/>
                    <a:pt x="627" y="2754"/>
                    <a:pt x="1210" y="2006"/>
                  </a:cubicBezTo>
                  <a:cubicBezTo>
                    <a:pt x="1794" y="1258"/>
                    <a:pt x="2615" y="51"/>
                    <a:pt x="3506" y="1"/>
                  </a:cubicBezTo>
                  <a:cubicBezTo>
                    <a:pt x="4396" y="-49"/>
                    <a:pt x="5636" y="1281"/>
                    <a:pt x="6554" y="1705"/>
                  </a:cubicBezTo>
                  <a:cubicBezTo>
                    <a:pt x="7473" y="2129"/>
                    <a:pt x="8449" y="1784"/>
                    <a:pt x="9013" y="2548"/>
                  </a:cubicBezTo>
                  <a:cubicBezTo>
                    <a:pt x="9577" y="3312"/>
                    <a:pt x="10207" y="5145"/>
                    <a:pt x="9935" y="6286"/>
                  </a:cubicBezTo>
                  <a:cubicBezTo>
                    <a:pt x="9662" y="7428"/>
                    <a:pt x="8329" y="8783"/>
                    <a:pt x="7377" y="9393"/>
                  </a:cubicBezTo>
                  <a:cubicBezTo>
                    <a:pt x="6425" y="10002"/>
                    <a:pt x="5069" y="10118"/>
                    <a:pt x="4222" y="9941"/>
                  </a:cubicBezTo>
                  <a:cubicBezTo>
                    <a:pt x="3375" y="9764"/>
                    <a:pt x="2767" y="8820"/>
                    <a:pt x="2296" y="8329"/>
                  </a:cubicBezTo>
                  <a:cubicBezTo>
                    <a:pt x="1825" y="7838"/>
                    <a:pt x="1035" y="8161"/>
                    <a:pt x="652" y="7520"/>
                  </a:cubicBezTo>
                  <a:cubicBezTo>
                    <a:pt x="269" y="6879"/>
                    <a:pt x="99" y="5188"/>
                    <a:pt x="0" y="4486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cxnSp>
          <p:nvCxnSpPr>
            <p:cNvPr id="133" name="Straight Connector 132"/>
            <p:cNvCxnSpPr/>
            <p:nvPr/>
          </p:nvCxnSpPr>
          <p:spPr>
            <a:xfrm flipV="1">
              <a:off x="7988607" y="3775213"/>
              <a:ext cx="1203228" cy="660205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34" name="Straight Connector 133"/>
            <p:cNvCxnSpPr/>
            <p:nvPr/>
          </p:nvCxnSpPr>
          <p:spPr>
            <a:xfrm>
              <a:off x="7988607" y="4435418"/>
              <a:ext cx="1203228" cy="517808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35" name="Straight Connector 134"/>
            <p:cNvCxnSpPr/>
            <p:nvPr/>
          </p:nvCxnSpPr>
          <p:spPr>
            <a:xfrm>
              <a:off x="8998012" y="3982336"/>
              <a:ext cx="319671" cy="828494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36" name="Straight Connector 135"/>
            <p:cNvCxnSpPr/>
            <p:nvPr/>
          </p:nvCxnSpPr>
          <p:spPr>
            <a:xfrm>
              <a:off x="9268742" y="3917611"/>
              <a:ext cx="1307416" cy="271850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37" name="Straight Connector 136"/>
            <p:cNvCxnSpPr/>
            <p:nvPr/>
          </p:nvCxnSpPr>
          <p:spPr>
            <a:xfrm flipV="1">
              <a:off x="9461009" y="4344802"/>
              <a:ext cx="1115149" cy="608426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</a:ln>
            <a:effectLst/>
          </p:spPr>
        </p:cxnSp>
        <p:grpSp>
          <p:nvGrpSpPr>
            <p:cNvPr id="138" name="Group 137"/>
            <p:cNvGrpSpPr/>
            <p:nvPr/>
          </p:nvGrpSpPr>
          <p:grpSpPr>
            <a:xfrm>
              <a:off x="10288073" y="4115087"/>
              <a:ext cx="753999" cy="373786"/>
              <a:chOff x="7493876" y="2774731"/>
              <a:chExt cx="1481958" cy="894622"/>
            </a:xfrm>
          </p:grpSpPr>
          <p:sp>
            <p:nvSpPr>
              <p:cNvPr id="167" name="Freeform 166"/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-1" fmla="*/ 8187558 w 8187558"/>
                  <a:gd name="connsiteY0-2" fmla="*/ 0 h 2617076"/>
                  <a:gd name="connsiteX1-3" fmla="*/ 8187558 w 8187558"/>
                  <a:gd name="connsiteY1-4" fmla="*/ 1271752 h 2617076"/>
                  <a:gd name="connsiteX2-5" fmla="*/ 4025462 w 8187558"/>
                  <a:gd name="connsiteY2-6" fmla="*/ 2617076 h 2617076"/>
                  <a:gd name="connsiteX3-7" fmla="*/ 0 w 8187558"/>
                  <a:gd name="connsiteY3-8" fmla="*/ 1229711 h 2617076"/>
                  <a:gd name="connsiteX4-9" fmla="*/ 31531 w 8187558"/>
                  <a:gd name="connsiteY4-10" fmla="*/ 147145 h 2617076"/>
                  <a:gd name="connsiteX5-11" fmla="*/ 4046482 w 8187558"/>
                  <a:gd name="connsiteY5-12" fmla="*/ 1576552 h 2617076"/>
                  <a:gd name="connsiteX6-13" fmla="*/ 8187558 w 8187558"/>
                  <a:gd name="connsiteY6-14" fmla="*/ 0 h 2617076"/>
                  <a:gd name="connsiteX0-15" fmla="*/ 8187558 w 8187558"/>
                  <a:gd name="connsiteY0-16" fmla="*/ 0 h 2617076"/>
                  <a:gd name="connsiteX1-17" fmla="*/ 8187558 w 8187558"/>
                  <a:gd name="connsiteY1-18" fmla="*/ 1271752 h 2617076"/>
                  <a:gd name="connsiteX2-19" fmla="*/ 4025462 w 8187558"/>
                  <a:gd name="connsiteY2-20" fmla="*/ 2617076 h 2617076"/>
                  <a:gd name="connsiteX3-21" fmla="*/ 0 w 8187558"/>
                  <a:gd name="connsiteY3-22" fmla="*/ 1229711 h 2617076"/>
                  <a:gd name="connsiteX4-23" fmla="*/ 31531 w 8187558"/>
                  <a:gd name="connsiteY4-24" fmla="*/ 147145 h 2617076"/>
                  <a:gd name="connsiteX5-25" fmla="*/ 4046482 w 8187558"/>
                  <a:gd name="connsiteY5-26" fmla="*/ 1576552 h 2617076"/>
                  <a:gd name="connsiteX6-27" fmla="*/ 8187558 w 8187558"/>
                  <a:gd name="connsiteY6-28" fmla="*/ 0 h 2617076"/>
                  <a:gd name="connsiteX0-29" fmla="*/ 8187558 w 8187558"/>
                  <a:gd name="connsiteY0-30" fmla="*/ 0 h 2617076"/>
                  <a:gd name="connsiteX1-31" fmla="*/ 8187558 w 8187558"/>
                  <a:gd name="connsiteY1-32" fmla="*/ 1271752 h 2617076"/>
                  <a:gd name="connsiteX2-33" fmla="*/ 4025462 w 8187558"/>
                  <a:gd name="connsiteY2-34" fmla="*/ 2617076 h 2617076"/>
                  <a:gd name="connsiteX3-35" fmla="*/ 0 w 8187558"/>
                  <a:gd name="connsiteY3-36" fmla="*/ 1229711 h 2617076"/>
                  <a:gd name="connsiteX4-37" fmla="*/ 31531 w 8187558"/>
                  <a:gd name="connsiteY4-38" fmla="*/ 147145 h 2617076"/>
                  <a:gd name="connsiteX5-39" fmla="*/ 4046482 w 8187558"/>
                  <a:gd name="connsiteY5-40" fmla="*/ 1576552 h 2617076"/>
                  <a:gd name="connsiteX6-41" fmla="*/ 8187558 w 8187558"/>
                  <a:gd name="connsiteY6-42" fmla="*/ 0 h 2617076"/>
                  <a:gd name="connsiteX0-43" fmla="*/ 8187558 w 8187558"/>
                  <a:gd name="connsiteY0-44" fmla="*/ 0 h 2617076"/>
                  <a:gd name="connsiteX1-45" fmla="*/ 8187558 w 8187558"/>
                  <a:gd name="connsiteY1-46" fmla="*/ 1271752 h 2617076"/>
                  <a:gd name="connsiteX2-47" fmla="*/ 4025462 w 8187558"/>
                  <a:gd name="connsiteY2-48" fmla="*/ 2617076 h 2617076"/>
                  <a:gd name="connsiteX3-49" fmla="*/ 0 w 8187558"/>
                  <a:gd name="connsiteY3-50" fmla="*/ 1229711 h 2617076"/>
                  <a:gd name="connsiteX4-51" fmla="*/ 31531 w 8187558"/>
                  <a:gd name="connsiteY4-52" fmla="*/ 147145 h 2617076"/>
                  <a:gd name="connsiteX5-53" fmla="*/ 4046482 w 8187558"/>
                  <a:gd name="connsiteY5-54" fmla="*/ 1576552 h 2617076"/>
                  <a:gd name="connsiteX6-55" fmla="*/ 8187558 w 8187558"/>
                  <a:gd name="connsiteY6-56" fmla="*/ 0 h 2617076"/>
                  <a:gd name="connsiteX0-57" fmla="*/ 8187558 w 8187558"/>
                  <a:gd name="connsiteY0-58" fmla="*/ 0 h 2617076"/>
                  <a:gd name="connsiteX1-59" fmla="*/ 8187558 w 8187558"/>
                  <a:gd name="connsiteY1-60" fmla="*/ 1271752 h 2617076"/>
                  <a:gd name="connsiteX2-61" fmla="*/ 4025462 w 8187558"/>
                  <a:gd name="connsiteY2-62" fmla="*/ 2617076 h 2617076"/>
                  <a:gd name="connsiteX3-63" fmla="*/ 0 w 8187558"/>
                  <a:gd name="connsiteY3-64" fmla="*/ 1229711 h 2617076"/>
                  <a:gd name="connsiteX4-65" fmla="*/ 31531 w 8187558"/>
                  <a:gd name="connsiteY4-66" fmla="*/ 147145 h 2617076"/>
                  <a:gd name="connsiteX5-67" fmla="*/ 4046482 w 8187558"/>
                  <a:gd name="connsiteY5-68" fmla="*/ 1576552 h 2617076"/>
                  <a:gd name="connsiteX6-69" fmla="*/ 8187558 w 8187558"/>
                  <a:gd name="connsiteY6-70" fmla="*/ 0 h 2617076"/>
                  <a:gd name="connsiteX0-71" fmla="*/ 8187558 w 8187558"/>
                  <a:gd name="connsiteY0-72" fmla="*/ 0 h 2617076"/>
                  <a:gd name="connsiteX1-73" fmla="*/ 8187558 w 8187558"/>
                  <a:gd name="connsiteY1-74" fmla="*/ 1271752 h 2617076"/>
                  <a:gd name="connsiteX2-75" fmla="*/ 4025462 w 8187558"/>
                  <a:gd name="connsiteY2-76" fmla="*/ 2617076 h 2617076"/>
                  <a:gd name="connsiteX3-77" fmla="*/ 0 w 8187558"/>
                  <a:gd name="connsiteY3-78" fmla="*/ 1229711 h 2617076"/>
                  <a:gd name="connsiteX4-79" fmla="*/ 31531 w 8187558"/>
                  <a:gd name="connsiteY4-80" fmla="*/ 147145 h 2617076"/>
                  <a:gd name="connsiteX5-81" fmla="*/ 4046482 w 8187558"/>
                  <a:gd name="connsiteY5-82" fmla="*/ 1576552 h 2617076"/>
                  <a:gd name="connsiteX6-83" fmla="*/ 8187558 w 8187558"/>
                  <a:gd name="connsiteY6-84" fmla="*/ 0 h 2617076"/>
                  <a:gd name="connsiteX0-85" fmla="*/ 8187558 w 8187558"/>
                  <a:gd name="connsiteY0-86" fmla="*/ 0 h 2638097"/>
                  <a:gd name="connsiteX1-87" fmla="*/ 8187558 w 8187558"/>
                  <a:gd name="connsiteY1-88" fmla="*/ 1271752 h 2638097"/>
                  <a:gd name="connsiteX2-89" fmla="*/ 4099035 w 8187558"/>
                  <a:gd name="connsiteY2-90" fmla="*/ 2638097 h 2638097"/>
                  <a:gd name="connsiteX3-91" fmla="*/ 0 w 8187558"/>
                  <a:gd name="connsiteY3-92" fmla="*/ 1229711 h 2638097"/>
                  <a:gd name="connsiteX4-93" fmla="*/ 31531 w 8187558"/>
                  <a:gd name="connsiteY4-94" fmla="*/ 147145 h 2638097"/>
                  <a:gd name="connsiteX5-95" fmla="*/ 4046482 w 8187558"/>
                  <a:gd name="connsiteY5-96" fmla="*/ 1576552 h 2638097"/>
                  <a:gd name="connsiteX6-97" fmla="*/ 8187558 w 8187558"/>
                  <a:gd name="connsiteY6-98" fmla="*/ 0 h 2638097"/>
                  <a:gd name="connsiteX0-99" fmla="*/ 8187558 w 8187558"/>
                  <a:gd name="connsiteY0-100" fmla="*/ 0 h 2638097"/>
                  <a:gd name="connsiteX1-101" fmla="*/ 8187558 w 8187558"/>
                  <a:gd name="connsiteY1-102" fmla="*/ 1271752 h 2638097"/>
                  <a:gd name="connsiteX2-103" fmla="*/ 4099035 w 8187558"/>
                  <a:gd name="connsiteY2-104" fmla="*/ 2638097 h 2638097"/>
                  <a:gd name="connsiteX3-105" fmla="*/ 0 w 8187558"/>
                  <a:gd name="connsiteY3-106" fmla="*/ 1229711 h 2638097"/>
                  <a:gd name="connsiteX4-107" fmla="*/ 31531 w 8187558"/>
                  <a:gd name="connsiteY4-108" fmla="*/ 147145 h 2638097"/>
                  <a:gd name="connsiteX5-109" fmla="*/ 4046482 w 8187558"/>
                  <a:gd name="connsiteY5-110" fmla="*/ 1576552 h 2638097"/>
                  <a:gd name="connsiteX6-111" fmla="*/ 8187558 w 8187558"/>
                  <a:gd name="connsiteY6-112" fmla="*/ 0 h 2638097"/>
                  <a:gd name="connsiteX0-113" fmla="*/ 8187558 w 8187558"/>
                  <a:gd name="connsiteY0-114" fmla="*/ 0 h 2638097"/>
                  <a:gd name="connsiteX1-115" fmla="*/ 8187558 w 8187558"/>
                  <a:gd name="connsiteY1-116" fmla="*/ 1271752 h 2638097"/>
                  <a:gd name="connsiteX2-117" fmla="*/ 4099035 w 8187558"/>
                  <a:gd name="connsiteY2-118" fmla="*/ 2638097 h 2638097"/>
                  <a:gd name="connsiteX3-119" fmla="*/ 0 w 8187558"/>
                  <a:gd name="connsiteY3-120" fmla="*/ 1229711 h 2638097"/>
                  <a:gd name="connsiteX4-121" fmla="*/ 31531 w 8187558"/>
                  <a:gd name="connsiteY4-122" fmla="*/ 147145 h 2638097"/>
                  <a:gd name="connsiteX5-123" fmla="*/ 4046482 w 8187558"/>
                  <a:gd name="connsiteY5-124" fmla="*/ 1576552 h 2638097"/>
                  <a:gd name="connsiteX6-125" fmla="*/ 8187558 w 8187558"/>
                  <a:gd name="connsiteY6-126" fmla="*/ 0 h 2638097"/>
                  <a:gd name="connsiteX0-127" fmla="*/ 8187558 w 8187558"/>
                  <a:gd name="connsiteY0-128" fmla="*/ 0 h 2638097"/>
                  <a:gd name="connsiteX1-129" fmla="*/ 8187558 w 8187558"/>
                  <a:gd name="connsiteY1-130" fmla="*/ 1271752 h 2638097"/>
                  <a:gd name="connsiteX2-131" fmla="*/ 4099035 w 8187558"/>
                  <a:gd name="connsiteY2-132" fmla="*/ 2638097 h 2638097"/>
                  <a:gd name="connsiteX3-133" fmla="*/ 0 w 8187558"/>
                  <a:gd name="connsiteY3-134" fmla="*/ 1229711 h 2638097"/>
                  <a:gd name="connsiteX4-135" fmla="*/ 31531 w 8187558"/>
                  <a:gd name="connsiteY4-136" fmla="*/ 147145 h 2638097"/>
                  <a:gd name="connsiteX5-137" fmla="*/ 4046482 w 8187558"/>
                  <a:gd name="connsiteY5-138" fmla="*/ 1576552 h 2638097"/>
                  <a:gd name="connsiteX6-139" fmla="*/ 8187558 w 8187558"/>
                  <a:gd name="connsiteY6-140" fmla="*/ 0 h 2638097"/>
                  <a:gd name="connsiteX0-141" fmla="*/ 8187558 w 8187558"/>
                  <a:gd name="connsiteY0-142" fmla="*/ 0 h 2638097"/>
                  <a:gd name="connsiteX1-143" fmla="*/ 8187558 w 8187558"/>
                  <a:gd name="connsiteY1-144" fmla="*/ 1271752 h 2638097"/>
                  <a:gd name="connsiteX2-145" fmla="*/ 4099035 w 8187558"/>
                  <a:gd name="connsiteY2-146" fmla="*/ 2638097 h 2638097"/>
                  <a:gd name="connsiteX3-147" fmla="*/ 0 w 8187558"/>
                  <a:gd name="connsiteY3-148" fmla="*/ 1229711 h 2638097"/>
                  <a:gd name="connsiteX4-149" fmla="*/ 31531 w 8187558"/>
                  <a:gd name="connsiteY4-150" fmla="*/ 147145 h 2638097"/>
                  <a:gd name="connsiteX5-151" fmla="*/ 4088524 w 8187558"/>
                  <a:gd name="connsiteY5-152" fmla="*/ 1597573 h 2638097"/>
                  <a:gd name="connsiteX6-153" fmla="*/ 8187558 w 8187558"/>
                  <a:gd name="connsiteY6-154" fmla="*/ 0 h 2638097"/>
                  <a:gd name="connsiteX0-155" fmla="*/ 8187558 w 8187558"/>
                  <a:gd name="connsiteY0-156" fmla="*/ 0 h 2638097"/>
                  <a:gd name="connsiteX1-157" fmla="*/ 8187558 w 8187558"/>
                  <a:gd name="connsiteY1-158" fmla="*/ 1271752 h 2638097"/>
                  <a:gd name="connsiteX2-159" fmla="*/ 4099035 w 8187558"/>
                  <a:gd name="connsiteY2-160" fmla="*/ 2638097 h 2638097"/>
                  <a:gd name="connsiteX3-161" fmla="*/ 0 w 8187558"/>
                  <a:gd name="connsiteY3-162" fmla="*/ 1229711 h 2638097"/>
                  <a:gd name="connsiteX4-163" fmla="*/ 31531 w 8187558"/>
                  <a:gd name="connsiteY4-164" fmla="*/ 147145 h 2638097"/>
                  <a:gd name="connsiteX5-165" fmla="*/ 4088524 w 8187558"/>
                  <a:gd name="connsiteY5-166" fmla="*/ 1597573 h 2638097"/>
                  <a:gd name="connsiteX6-167" fmla="*/ 8187558 w 8187558"/>
                  <a:gd name="connsiteY6-168" fmla="*/ 0 h 2638097"/>
                  <a:gd name="connsiteX0-169" fmla="*/ 8187558 w 8187558"/>
                  <a:gd name="connsiteY0-170" fmla="*/ 0 h 2638097"/>
                  <a:gd name="connsiteX1-171" fmla="*/ 8187558 w 8187558"/>
                  <a:gd name="connsiteY1-172" fmla="*/ 1271752 h 2638097"/>
                  <a:gd name="connsiteX2-173" fmla="*/ 4099035 w 8187558"/>
                  <a:gd name="connsiteY2-174" fmla="*/ 2638097 h 2638097"/>
                  <a:gd name="connsiteX3-175" fmla="*/ 0 w 8187558"/>
                  <a:gd name="connsiteY3-176" fmla="*/ 1229711 h 2638097"/>
                  <a:gd name="connsiteX4-177" fmla="*/ 31531 w 8187558"/>
                  <a:gd name="connsiteY4-178" fmla="*/ 147145 h 2638097"/>
                  <a:gd name="connsiteX5-179" fmla="*/ 4099035 w 8187558"/>
                  <a:gd name="connsiteY5-180" fmla="*/ 1566042 h 2638097"/>
                  <a:gd name="connsiteX6-181" fmla="*/ 8187558 w 8187558"/>
                  <a:gd name="connsiteY6-182" fmla="*/ 0 h 2638097"/>
                  <a:gd name="connsiteX0-183" fmla="*/ 8187558 w 8187558"/>
                  <a:gd name="connsiteY0-184" fmla="*/ 0 h 2638097"/>
                  <a:gd name="connsiteX1-185" fmla="*/ 8187558 w 8187558"/>
                  <a:gd name="connsiteY1-186" fmla="*/ 1271752 h 2638097"/>
                  <a:gd name="connsiteX2-187" fmla="*/ 4099035 w 8187558"/>
                  <a:gd name="connsiteY2-188" fmla="*/ 2638097 h 2638097"/>
                  <a:gd name="connsiteX3-189" fmla="*/ 0 w 8187558"/>
                  <a:gd name="connsiteY3-190" fmla="*/ 1229711 h 2638097"/>
                  <a:gd name="connsiteX4-191" fmla="*/ 31531 w 8187558"/>
                  <a:gd name="connsiteY4-192" fmla="*/ 147145 h 2638097"/>
                  <a:gd name="connsiteX5-193" fmla="*/ 4099035 w 8187558"/>
                  <a:gd name="connsiteY5-194" fmla="*/ 1566042 h 2638097"/>
                  <a:gd name="connsiteX6-195" fmla="*/ 8187558 w 8187558"/>
                  <a:gd name="connsiteY6-196" fmla="*/ 0 h 2638097"/>
                  <a:gd name="connsiteX0-197" fmla="*/ 8187558 w 8187558"/>
                  <a:gd name="connsiteY0-198" fmla="*/ 0 h 2638097"/>
                  <a:gd name="connsiteX1-199" fmla="*/ 8187558 w 8187558"/>
                  <a:gd name="connsiteY1-200" fmla="*/ 1271752 h 2638097"/>
                  <a:gd name="connsiteX2-201" fmla="*/ 4099035 w 8187558"/>
                  <a:gd name="connsiteY2-202" fmla="*/ 2638097 h 2638097"/>
                  <a:gd name="connsiteX3-203" fmla="*/ 0 w 8187558"/>
                  <a:gd name="connsiteY3-204" fmla="*/ 1229711 h 2638097"/>
                  <a:gd name="connsiteX4-205" fmla="*/ 31531 w 8187558"/>
                  <a:gd name="connsiteY4-206" fmla="*/ 147145 h 2638097"/>
                  <a:gd name="connsiteX5-207" fmla="*/ 4099035 w 8187558"/>
                  <a:gd name="connsiteY5-208" fmla="*/ 1566042 h 2638097"/>
                  <a:gd name="connsiteX6-209" fmla="*/ 8187558 w 8187558"/>
                  <a:gd name="connsiteY6-210" fmla="*/ 0 h 2638097"/>
                  <a:gd name="connsiteX0-211" fmla="*/ 8187558 w 8187558"/>
                  <a:gd name="connsiteY0-212" fmla="*/ 0 h 2638097"/>
                  <a:gd name="connsiteX1-213" fmla="*/ 8187558 w 8187558"/>
                  <a:gd name="connsiteY1-214" fmla="*/ 1271752 h 2638097"/>
                  <a:gd name="connsiteX2-215" fmla="*/ 4099035 w 8187558"/>
                  <a:gd name="connsiteY2-216" fmla="*/ 2638097 h 2638097"/>
                  <a:gd name="connsiteX3-217" fmla="*/ 0 w 8187558"/>
                  <a:gd name="connsiteY3-218" fmla="*/ 1229711 h 2638097"/>
                  <a:gd name="connsiteX4-219" fmla="*/ 31531 w 8187558"/>
                  <a:gd name="connsiteY4-220" fmla="*/ 147145 h 2638097"/>
                  <a:gd name="connsiteX5-221" fmla="*/ 4099035 w 8187558"/>
                  <a:gd name="connsiteY5-222" fmla="*/ 1566042 h 2638097"/>
                  <a:gd name="connsiteX6-223" fmla="*/ 8187558 w 8187558"/>
                  <a:gd name="connsiteY6-224" fmla="*/ 0 h 2638097"/>
                  <a:gd name="connsiteX0-225" fmla="*/ 8187558 w 8187558"/>
                  <a:gd name="connsiteY0-226" fmla="*/ 0 h 2638097"/>
                  <a:gd name="connsiteX1-227" fmla="*/ 8187558 w 8187558"/>
                  <a:gd name="connsiteY1-228" fmla="*/ 1271752 h 2638097"/>
                  <a:gd name="connsiteX2-229" fmla="*/ 4099035 w 8187558"/>
                  <a:gd name="connsiteY2-230" fmla="*/ 2638097 h 2638097"/>
                  <a:gd name="connsiteX3-231" fmla="*/ 0 w 8187558"/>
                  <a:gd name="connsiteY3-232" fmla="*/ 1229711 h 2638097"/>
                  <a:gd name="connsiteX4-233" fmla="*/ 31531 w 8187558"/>
                  <a:gd name="connsiteY4-234" fmla="*/ 147145 h 2638097"/>
                  <a:gd name="connsiteX5-235" fmla="*/ 4099035 w 8187558"/>
                  <a:gd name="connsiteY5-236" fmla="*/ 1566042 h 2638097"/>
                  <a:gd name="connsiteX6-237" fmla="*/ 8187558 w 8187558"/>
                  <a:gd name="connsiteY6-238" fmla="*/ 0 h 2638097"/>
                  <a:gd name="connsiteX0-239" fmla="*/ 8187558 w 8187558"/>
                  <a:gd name="connsiteY0-240" fmla="*/ 0 h 2638097"/>
                  <a:gd name="connsiteX1-241" fmla="*/ 8187558 w 8187558"/>
                  <a:gd name="connsiteY1-242" fmla="*/ 1271752 h 2638097"/>
                  <a:gd name="connsiteX2-243" fmla="*/ 4099035 w 8187558"/>
                  <a:gd name="connsiteY2-244" fmla="*/ 2638097 h 2638097"/>
                  <a:gd name="connsiteX3-245" fmla="*/ 0 w 8187558"/>
                  <a:gd name="connsiteY3-246" fmla="*/ 1229711 h 2638097"/>
                  <a:gd name="connsiteX4-247" fmla="*/ 31531 w 8187558"/>
                  <a:gd name="connsiteY4-248" fmla="*/ 147145 h 2638097"/>
                  <a:gd name="connsiteX5-249" fmla="*/ 4099035 w 8187558"/>
                  <a:gd name="connsiteY5-250" fmla="*/ 1566042 h 2638097"/>
                  <a:gd name="connsiteX6-251" fmla="*/ 8187558 w 8187558"/>
                  <a:gd name="connsiteY6-252" fmla="*/ 0 h 2638097"/>
                  <a:gd name="connsiteX0-253" fmla="*/ 8187558 w 8187558"/>
                  <a:gd name="connsiteY0-254" fmla="*/ 0 h 2638097"/>
                  <a:gd name="connsiteX1-255" fmla="*/ 8187558 w 8187558"/>
                  <a:gd name="connsiteY1-256" fmla="*/ 1271752 h 2638097"/>
                  <a:gd name="connsiteX2-257" fmla="*/ 4099035 w 8187558"/>
                  <a:gd name="connsiteY2-258" fmla="*/ 2638097 h 2638097"/>
                  <a:gd name="connsiteX3-259" fmla="*/ 0 w 8187558"/>
                  <a:gd name="connsiteY3-260" fmla="*/ 1229711 h 2638097"/>
                  <a:gd name="connsiteX4-261" fmla="*/ 31531 w 8187558"/>
                  <a:gd name="connsiteY4-262" fmla="*/ 147145 h 2638097"/>
                  <a:gd name="connsiteX5-263" fmla="*/ 4099035 w 8187558"/>
                  <a:gd name="connsiteY5-264" fmla="*/ 1566042 h 2638097"/>
                  <a:gd name="connsiteX6-265" fmla="*/ 8187558 w 8187558"/>
                  <a:gd name="connsiteY6-266" fmla="*/ 0 h 2638097"/>
                  <a:gd name="connsiteX0-267" fmla="*/ 8187558 w 8187558"/>
                  <a:gd name="connsiteY0-268" fmla="*/ 0 h 2638097"/>
                  <a:gd name="connsiteX1-269" fmla="*/ 8187558 w 8187558"/>
                  <a:gd name="connsiteY1-270" fmla="*/ 1271752 h 2638097"/>
                  <a:gd name="connsiteX2-271" fmla="*/ 4099035 w 8187558"/>
                  <a:gd name="connsiteY2-272" fmla="*/ 2638097 h 2638097"/>
                  <a:gd name="connsiteX3-273" fmla="*/ 0 w 8187558"/>
                  <a:gd name="connsiteY3-274" fmla="*/ 1229711 h 2638097"/>
                  <a:gd name="connsiteX4-275" fmla="*/ 31531 w 8187558"/>
                  <a:gd name="connsiteY4-276" fmla="*/ 147145 h 2638097"/>
                  <a:gd name="connsiteX5-277" fmla="*/ 4099035 w 8187558"/>
                  <a:gd name="connsiteY5-278" fmla="*/ 1566042 h 2638097"/>
                  <a:gd name="connsiteX6-279" fmla="*/ 8187558 w 8187558"/>
                  <a:gd name="connsiteY6-280" fmla="*/ 0 h 2638097"/>
                  <a:gd name="connsiteX0-281" fmla="*/ 8187558 w 8187558"/>
                  <a:gd name="connsiteY0-282" fmla="*/ 0 h 2638097"/>
                  <a:gd name="connsiteX1-283" fmla="*/ 8187558 w 8187558"/>
                  <a:gd name="connsiteY1-284" fmla="*/ 1271752 h 2638097"/>
                  <a:gd name="connsiteX2-285" fmla="*/ 4099035 w 8187558"/>
                  <a:gd name="connsiteY2-286" fmla="*/ 2638097 h 2638097"/>
                  <a:gd name="connsiteX3-287" fmla="*/ 0 w 8187558"/>
                  <a:gd name="connsiteY3-288" fmla="*/ 1229711 h 2638097"/>
                  <a:gd name="connsiteX4-289" fmla="*/ 31531 w 8187558"/>
                  <a:gd name="connsiteY4-290" fmla="*/ 147145 h 2638097"/>
                  <a:gd name="connsiteX5-291" fmla="*/ 4099035 w 8187558"/>
                  <a:gd name="connsiteY5-292" fmla="*/ 1566042 h 2638097"/>
                  <a:gd name="connsiteX6-293" fmla="*/ 8187558 w 8187558"/>
                  <a:gd name="connsiteY6-294" fmla="*/ 0 h 2638097"/>
                  <a:gd name="connsiteX0-295" fmla="*/ 8176538 w 8176538"/>
                  <a:gd name="connsiteY0-296" fmla="*/ 0 h 2638097"/>
                  <a:gd name="connsiteX1-297" fmla="*/ 8176538 w 8176538"/>
                  <a:gd name="connsiteY1-298" fmla="*/ 1271752 h 2638097"/>
                  <a:gd name="connsiteX2-299" fmla="*/ 4088015 w 8176538"/>
                  <a:gd name="connsiteY2-300" fmla="*/ 2638097 h 2638097"/>
                  <a:gd name="connsiteX3-301" fmla="*/ 0 w 8176538"/>
                  <a:gd name="connsiteY3-302" fmla="*/ 1269888 h 2638097"/>
                  <a:gd name="connsiteX4-303" fmla="*/ 20511 w 8176538"/>
                  <a:gd name="connsiteY4-304" fmla="*/ 147145 h 2638097"/>
                  <a:gd name="connsiteX5-305" fmla="*/ 4088015 w 8176538"/>
                  <a:gd name="connsiteY5-306" fmla="*/ 1566042 h 2638097"/>
                  <a:gd name="connsiteX6-307" fmla="*/ 8176538 w 8176538"/>
                  <a:gd name="connsiteY6-308" fmla="*/ 0 h 2638097"/>
                  <a:gd name="connsiteX0-309" fmla="*/ 8176538 w 8176538"/>
                  <a:gd name="connsiteY0-310" fmla="*/ 0 h 2772020"/>
                  <a:gd name="connsiteX1-311" fmla="*/ 8176538 w 8176538"/>
                  <a:gd name="connsiteY1-312" fmla="*/ 1271752 h 2772020"/>
                  <a:gd name="connsiteX2-313" fmla="*/ 4099034 w 8176538"/>
                  <a:gd name="connsiteY2-314" fmla="*/ 2772020 h 2772020"/>
                  <a:gd name="connsiteX3-315" fmla="*/ 0 w 8176538"/>
                  <a:gd name="connsiteY3-316" fmla="*/ 1269888 h 2772020"/>
                  <a:gd name="connsiteX4-317" fmla="*/ 20511 w 8176538"/>
                  <a:gd name="connsiteY4-318" fmla="*/ 147145 h 2772020"/>
                  <a:gd name="connsiteX5-319" fmla="*/ 4088015 w 8176538"/>
                  <a:gd name="connsiteY5-320" fmla="*/ 1566042 h 2772020"/>
                  <a:gd name="connsiteX6-321" fmla="*/ 8176538 w 8176538"/>
                  <a:gd name="connsiteY6-322" fmla="*/ 0 h 2772020"/>
                  <a:gd name="connsiteX0-323" fmla="*/ 8176538 w 8176538"/>
                  <a:gd name="connsiteY0-324" fmla="*/ 0 h 2772339"/>
                  <a:gd name="connsiteX1-325" fmla="*/ 8176538 w 8176538"/>
                  <a:gd name="connsiteY1-326" fmla="*/ 1378890 h 2772339"/>
                  <a:gd name="connsiteX2-327" fmla="*/ 4099034 w 8176538"/>
                  <a:gd name="connsiteY2-328" fmla="*/ 2772020 h 2772339"/>
                  <a:gd name="connsiteX3-329" fmla="*/ 0 w 8176538"/>
                  <a:gd name="connsiteY3-330" fmla="*/ 1269888 h 2772339"/>
                  <a:gd name="connsiteX4-331" fmla="*/ 20511 w 8176538"/>
                  <a:gd name="connsiteY4-332" fmla="*/ 147145 h 2772339"/>
                  <a:gd name="connsiteX5-333" fmla="*/ 4088015 w 8176538"/>
                  <a:gd name="connsiteY5-334" fmla="*/ 1566042 h 2772339"/>
                  <a:gd name="connsiteX6-335" fmla="*/ 8176538 w 8176538"/>
                  <a:gd name="connsiteY6-336" fmla="*/ 0 h 2772339"/>
                  <a:gd name="connsiteX0-337" fmla="*/ 8176538 w 8176538"/>
                  <a:gd name="connsiteY0-338" fmla="*/ 0 h 2825888"/>
                  <a:gd name="connsiteX1-339" fmla="*/ 8176538 w 8176538"/>
                  <a:gd name="connsiteY1-340" fmla="*/ 1378890 h 2825888"/>
                  <a:gd name="connsiteX2-341" fmla="*/ 4099034 w 8176538"/>
                  <a:gd name="connsiteY2-342" fmla="*/ 2825590 h 2825888"/>
                  <a:gd name="connsiteX3-343" fmla="*/ 0 w 8176538"/>
                  <a:gd name="connsiteY3-344" fmla="*/ 1269888 h 2825888"/>
                  <a:gd name="connsiteX4-345" fmla="*/ 20511 w 8176538"/>
                  <a:gd name="connsiteY4-346" fmla="*/ 147145 h 2825888"/>
                  <a:gd name="connsiteX5-347" fmla="*/ 4088015 w 8176538"/>
                  <a:gd name="connsiteY5-348" fmla="*/ 1566042 h 2825888"/>
                  <a:gd name="connsiteX6-349" fmla="*/ 8176538 w 8176538"/>
                  <a:gd name="connsiteY6-350" fmla="*/ 0 h 2825888"/>
                  <a:gd name="connsiteX0-351" fmla="*/ 8165518 w 8165518"/>
                  <a:gd name="connsiteY0-352" fmla="*/ 0 h 2825606"/>
                  <a:gd name="connsiteX1-353" fmla="*/ 8165518 w 8165518"/>
                  <a:gd name="connsiteY1-354" fmla="*/ 1378890 h 2825606"/>
                  <a:gd name="connsiteX2-355" fmla="*/ 4088014 w 8165518"/>
                  <a:gd name="connsiteY2-356" fmla="*/ 2825590 h 2825606"/>
                  <a:gd name="connsiteX3-357" fmla="*/ 0 w 8165518"/>
                  <a:gd name="connsiteY3-358" fmla="*/ 1403811 h 2825606"/>
                  <a:gd name="connsiteX4-359" fmla="*/ 9491 w 8165518"/>
                  <a:gd name="connsiteY4-360" fmla="*/ 147145 h 2825606"/>
                  <a:gd name="connsiteX5-361" fmla="*/ 4076995 w 8165518"/>
                  <a:gd name="connsiteY5-362" fmla="*/ 1566042 h 2825606"/>
                  <a:gd name="connsiteX6-363" fmla="*/ 8165518 w 8165518"/>
                  <a:gd name="connsiteY6-364" fmla="*/ 0 h 2825606"/>
                  <a:gd name="connsiteX0-365" fmla="*/ 8165518 w 8165518"/>
                  <a:gd name="connsiteY0-366" fmla="*/ 0 h 2879174"/>
                  <a:gd name="connsiteX1-367" fmla="*/ 8165518 w 8165518"/>
                  <a:gd name="connsiteY1-368" fmla="*/ 1378890 h 2879174"/>
                  <a:gd name="connsiteX2-369" fmla="*/ 4132092 w 8165518"/>
                  <a:gd name="connsiteY2-370" fmla="*/ 2879159 h 2879174"/>
                  <a:gd name="connsiteX3-371" fmla="*/ 0 w 8165518"/>
                  <a:gd name="connsiteY3-372" fmla="*/ 1403811 h 2879174"/>
                  <a:gd name="connsiteX4-373" fmla="*/ 9491 w 8165518"/>
                  <a:gd name="connsiteY4-374" fmla="*/ 147145 h 2879174"/>
                  <a:gd name="connsiteX5-375" fmla="*/ 4076995 w 8165518"/>
                  <a:gd name="connsiteY5-376" fmla="*/ 1566042 h 2879174"/>
                  <a:gd name="connsiteX6-377" fmla="*/ 8165518 w 8165518"/>
                  <a:gd name="connsiteY6-378" fmla="*/ 0 h 2879174"/>
                  <a:gd name="connsiteX0-379" fmla="*/ 8165518 w 8176537"/>
                  <a:gd name="connsiteY0-380" fmla="*/ 0 h 2879410"/>
                  <a:gd name="connsiteX1-381" fmla="*/ 8176537 w 8176537"/>
                  <a:gd name="connsiteY1-382" fmla="*/ 1499420 h 2879410"/>
                  <a:gd name="connsiteX2-383" fmla="*/ 4132092 w 8176537"/>
                  <a:gd name="connsiteY2-384" fmla="*/ 2879159 h 2879410"/>
                  <a:gd name="connsiteX3-385" fmla="*/ 0 w 8176537"/>
                  <a:gd name="connsiteY3-386" fmla="*/ 1403811 h 2879410"/>
                  <a:gd name="connsiteX4-387" fmla="*/ 9491 w 8176537"/>
                  <a:gd name="connsiteY4-388" fmla="*/ 147145 h 2879410"/>
                  <a:gd name="connsiteX5-389" fmla="*/ 4076995 w 8176537"/>
                  <a:gd name="connsiteY5-390" fmla="*/ 1566042 h 2879410"/>
                  <a:gd name="connsiteX6-391" fmla="*/ 8165518 w 8176537"/>
                  <a:gd name="connsiteY6-392" fmla="*/ 0 h 2879410"/>
                  <a:gd name="connsiteX0-393" fmla="*/ 8165518 w 8176537"/>
                  <a:gd name="connsiteY0-394" fmla="*/ 0 h 2879262"/>
                  <a:gd name="connsiteX1-395" fmla="*/ 8176537 w 8176537"/>
                  <a:gd name="connsiteY1-396" fmla="*/ 1499420 h 2879262"/>
                  <a:gd name="connsiteX2-397" fmla="*/ 4132092 w 8176537"/>
                  <a:gd name="connsiteY2-398" fmla="*/ 2879159 h 2879262"/>
                  <a:gd name="connsiteX3-399" fmla="*/ 0 w 8176537"/>
                  <a:gd name="connsiteY3-400" fmla="*/ 1403811 h 2879262"/>
                  <a:gd name="connsiteX4-401" fmla="*/ 9491 w 8176537"/>
                  <a:gd name="connsiteY4-402" fmla="*/ 147145 h 2879262"/>
                  <a:gd name="connsiteX5-403" fmla="*/ 4076995 w 8176537"/>
                  <a:gd name="connsiteY5-404" fmla="*/ 1566042 h 2879262"/>
                  <a:gd name="connsiteX6-405" fmla="*/ 8165518 w 8176537"/>
                  <a:gd name="connsiteY6-406" fmla="*/ 0 h 2879262"/>
                  <a:gd name="connsiteX0-407" fmla="*/ 8165518 w 8176537"/>
                  <a:gd name="connsiteY0-408" fmla="*/ 0 h 2879163"/>
                  <a:gd name="connsiteX1-409" fmla="*/ 8176537 w 8176537"/>
                  <a:gd name="connsiteY1-410" fmla="*/ 1499420 h 2879163"/>
                  <a:gd name="connsiteX2-411" fmla="*/ 4132092 w 8176537"/>
                  <a:gd name="connsiteY2-412" fmla="*/ 2879159 h 2879163"/>
                  <a:gd name="connsiteX3-413" fmla="*/ 0 w 8176537"/>
                  <a:gd name="connsiteY3-414" fmla="*/ 1510948 h 2879163"/>
                  <a:gd name="connsiteX4-415" fmla="*/ 9491 w 8176537"/>
                  <a:gd name="connsiteY4-416" fmla="*/ 147145 h 2879163"/>
                  <a:gd name="connsiteX5-417" fmla="*/ 4076995 w 8176537"/>
                  <a:gd name="connsiteY5-418" fmla="*/ 1566042 h 2879163"/>
                  <a:gd name="connsiteX6-419" fmla="*/ 8165518 w 8176537"/>
                  <a:gd name="connsiteY6-420" fmla="*/ 0 h 2879163"/>
                  <a:gd name="connsiteX0-421" fmla="*/ 8165518 w 8198577"/>
                  <a:gd name="connsiteY0-422" fmla="*/ 0 h 2879451"/>
                  <a:gd name="connsiteX1-423" fmla="*/ 8198577 w 8198577"/>
                  <a:gd name="connsiteY1-424" fmla="*/ 1606558 h 2879451"/>
                  <a:gd name="connsiteX2-425" fmla="*/ 4132092 w 8198577"/>
                  <a:gd name="connsiteY2-426" fmla="*/ 2879159 h 2879451"/>
                  <a:gd name="connsiteX3-427" fmla="*/ 0 w 8198577"/>
                  <a:gd name="connsiteY3-428" fmla="*/ 1510948 h 2879451"/>
                  <a:gd name="connsiteX4-429" fmla="*/ 9491 w 8198577"/>
                  <a:gd name="connsiteY4-430" fmla="*/ 147145 h 2879451"/>
                  <a:gd name="connsiteX5-431" fmla="*/ 4076995 w 8198577"/>
                  <a:gd name="connsiteY5-432" fmla="*/ 1566042 h 2879451"/>
                  <a:gd name="connsiteX6-433" fmla="*/ 8165518 w 8198577"/>
                  <a:gd name="connsiteY6-434" fmla="*/ 0 h 2879451"/>
                  <a:gd name="connsiteX0-435" fmla="*/ 8165518 w 8165518"/>
                  <a:gd name="connsiteY0-436" fmla="*/ 0 h 2880066"/>
                  <a:gd name="connsiteX1-437" fmla="*/ 8165518 w 8165518"/>
                  <a:gd name="connsiteY1-438" fmla="*/ 1673520 h 2880066"/>
                  <a:gd name="connsiteX2-439" fmla="*/ 4132092 w 8165518"/>
                  <a:gd name="connsiteY2-440" fmla="*/ 2879159 h 2880066"/>
                  <a:gd name="connsiteX3-441" fmla="*/ 0 w 8165518"/>
                  <a:gd name="connsiteY3-442" fmla="*/ 1510948 h 2880066"/>
                  <a:gd name="connsiteX4-443" fmla="*/ 9491 w 8165518"/>
                  <a:gd name="connsiteY4-444" fmla="*/ 147145 h 2880066"/>
                  <a:gd name="connsiteX5-445" fmla="*/ 4076995 w 8165518"/>
                  <a:gd name="connsiteY5-446" fmla="*/ 1566042 h 2880066"/>
                  <a:gd name="connsiteX6-447" fmla="*/ 8165518 w 8165518"/>
                  <a:gd name="connsiteY6-448" fmla="*/ 0 h 2880066"/>
                  <a:gd name="connsiteX0-449" fmla="*/ 8156794 w 8156794"/>
                  <a:gd name="connsiteY0-450" fmla="*/ 0 h 2879270"/>
                  <a:gd name="connsiteX1-451" fmla="*/ 8156794 w 8156794"/>
                  <a:gd name="connsiteY1-452" fmla="*/ 1673520 h 2879270"/>
                  <a:gd name="connsiteX2-453" fmla="*/ 4123368 w 8156794"/>
                  <a:gd name="connsiteY2-454" fmla="*/ 2879159 h 2879270"/>
                  <a:gd name="connsiteX3-455" fmla="*/ 2295 w 8156794"/>
                  <a:gd name="connsiteY3-456" fmla="*/ 1618086 h 2879270"/>
                  <a:gd name="connsiteX4-457" fmla="*/ 767 w 8156794"/>
                  <a:gd name="connsiteY4-458" fmla="*/ 147145 h 2879270"/>
                  <a:gd name="connsiteX5-459" fmla="*/ 4068271 w 8156794"/>
                  <a:gd name="connsiteY5-460" fmla="*/ 1566042 h 2879270"/>
                  <a:gd name="connsiteX6-461" fmla="*/ 8156794 w 8156794"/>
                  <a:gd name="connsiteY6-462" fmla="*/ 0 h 2879270"/>
                  <a:gd name="connsiteX0-463" fmla="*/ 8156794 w 8156794"/>
                  <a:gd name="connsiteY0-464" fmla="*/ 0 h 2973000"/>
                  <a:gd name="connsiteX1-465" fmla="*/ 8156794 w 8156794"/>
                  <a:gd name="connsiteY1-466" fmla="*/ 1673520 h 2973000"/>
                  <a:gd name="connsiteX2-467" fmla="*/ 4134388 w 8156794"/>
                  <a:gd name="connsiteY2-468" fmla="*/ 2972904 h 2973000"/>
                  <a:gd name="connsiteX3-469" fmla="*/ 2295 w 8156794"/>
                  <a:gd name="connsiteY3-470" fmla="*/ 1618086 h 2973000"/>
                  <a:gd name="connsiteX4-471" fmla="*/ 767 w 8156794"/>
                  <a:gd name="connsiteY4-472" fmla="*/ 147145 h 2973000"/>
                  <a:gd name="connsiteX5-473" fmla="*/ 4068271 w 8156794"/>
                  <a:gd name="connsiteY5-474" fmla="*/ 1566042 h 2973000"/>
                  <a:gd name="connsiteX6-475" fmla="*/ 8156794 w 8156794"/>
                  <a:gd name="connsiteY6-476" fmla="*/ 0 h 2973000"/>
                  <a:gd name="connsiteX0-477" fmla="*/ 8156794 w 8156794"/>
                  <a:gd name="connsiteY0-478" fmla="*/ 0 h 2973000"/>
                  <a:gd name="connsiteX1-479" fmla="*/ 8156794 w 8156794"/>
                  <a:gd name="connsiteY1-480" fmla="*/ 1673520 h 2973000"/>
                  <a:gd name="connsiteX2-481" fmla="*/ 4134388 w 8156794"/>
                  <a:gd name="connsiteY2-482" fmla="*/ 2972904 h 2973000"/>
                  <a:gd name="connsiteX3-483" fmla="*/ 2295 w 8156794"/>
                  <a:gd name="connsiteY3-484" fmla="*/ 1618086 h 2973000"/>
                  <a:gd name="connsiteX4-485" fmla="*/ 767 w 8156794"/>
                  <a:gd name="connsiteY4-486" fmla="*/ 147145 h 2973000"/>
                  <a:gd name="connsiteX5-487" fmla="*/ 4068271 w 8156794"/>
                  <a:gd name="connsiteY5-488" fmla="*/ 1566042 h 2973000"/>
                  <a:gd name="connsiteX6-489" fmla="*/ 8156794 w 8156794"/>
                  <a:gd name="connsiteY6-490" fmla="*/ 0 h 2973000"/>
                  <a:gd name="connsiteX0-491" fmla="*/ 8156794 w 8156794"/>
                  <a:gd name="connsiteY0-492" fmla="*/ 0 h 2973000"/>
                  <a:gd name="connsiteX1-493" fmla="*/ 8156794 w 8156794"/>
                  <a:gd name="connsiteY1-494" fmla="*/ 1673520 h 2973000"/>
                  <a:gd name="connsiteX2-495" fmla="*/ 4134388 w 8156794"/>
                  <a:gd name="connsiteY2-496" fmla="*/ 2972904 h 2973000"/>
                  <a:gd name="connsiteX3-497" fmla="*/ 2295 w 8156794"/>
                  <a:gd name="connsiteY3-498" fmla="*/ 1618086 h 2973000"/>
                  <a:gd name="connsiteX4-499" fmla="*/ 767 w 8156794"/>
                  <a:gd name="connsiteY4-500" fmla="*/ 147145 h 2973000"/>
                  <a:gd name="connsiteX5-501" fmla="*/ 4068271 w 8156794"/>
                  <a:gd name="connsiteY5-502" fmla="*/ 1566042 h 2973000"/>
                  <a:gd name="connsiteX6-503" fmla="*/ 8156794 w 8156794"/>
                  <a:gd name="connsiteY6-504" fmla="*/ 0 h 2973000"/>
                  <a:gd name="connsiteX0-505" fmla="*/ 8156794 w 8156794"/>
                  <a:gd name="connsiteY0-506" fmla="*/ 0 h 2973020"/>
                  <a:gd name="connsiteX1-507" fmla="*/ 8156794 w 8156794"/>
                  <a:gd name="connsiteY1-508" fmla="*/ 1673520 h 2973020"/>
                  <a:gd name="connsiteX2-509" fmla="*/ 4134388 w 8156794"/>
                  <a:gd name="connsiteY2-510" fmla="*/ 2972904 h 2973020"/>
                  <a:gd name="connsiteX3-511" fmla="*/ 2295 w 8156794"/>
                  <a:gd name="connsiteY3-512" fmla="*/ 1618086 h 2973020"/>
                  <a:gd name="connsiteX4-513" fmla="*/ 767 w 8156794"/>
                  <a:gd name="connsiteY4-514" fmla="*/ 147145 h 2973020"/>
                  <a:gd name="connsiteX5-515" fmla="*/ 4068271 w 8156794"/>
                  <a:gd name="connsiteY5-516" fmla="*/ 1566042 h 2973020"/>
                  <a:gd name="connsiteX6-517" fmla="*/ 8156794 w 8156794"/>
                  <a:gd name="connsiteY6-518" fmla="*/ 0 h 2973020"/>
                  <a:gd name="connsiteX0-519" fmla="*/ 8156794 w 8156794"/>
                  <a:gd name="connsiteY0-520" fmla="*/ 0 h 2973021"/>
                  <a:gd name="connsiteX1-521" fmla="*/ 8156794 w 8156794"/>
                  <a:gd name="connsiteY1-522" fmla="*/ 1673520 h 2973021"/>
                  <a:gd name="connsiteX2-523" fmla="*/ 4134388 w 8156794"/>
                  <a:gd name="connsiteY2-524" fmla="*/ 2972904 h 2973021"/>
                  <a:gd name="connsiteX3-525" fmla="*/ 2295 w 8156794"/>
                  <a:gd name="connsiteY3-526" fmla="*/ 1618086 h 2973021"/>
                  <a:gd name="connsiteX4-527" fmla="*/ 767 w 8156794"/>
                  <a:gd name="connsiteY4-528" fmla="*/ 147145 h 2973021"/>
                  <a:gd name="connsiteX5-529" fmla="*/ 4068271 w 8156794"/>
                  <a:gd name="connsiteY5-530" fmla="*/ 1566042 h 2973021"/>
                  <a:gd name="connsiteX6-531" fmla="*/ 8156794 w 8156794"/>
                  <a:gd name="connsiteY6-532" fmla="*/ 0 h 2973021"/>
                  <a:gd name="connsiteX0-533" fmla="*/ 8156794 w 8156794"/>
                  <a:gd name="connsiteY0-534" fmla="*/ 0 h 2973021"/>
                  <a:gd name="connsiteX1-535" fmla="*/ 8156794 w 8156794"/>
                  <a:gd name="connsiteY1-536" fmla="*/ 1673520 h 2973021"/>
                  <a:gd name="connsiteX2-537" fmla="*/ 4134388 w 8156794"/>
                  <a:gd name="connsiteY2-538" fmla="*/ 2972904 h 2973021"/>
                  <a:gd name="connsiteX3-539" fmla="*/ 2295 w 8156794"/>
                  <a:gd name="connsiteY3-540" fmla="*/ 1618086 h 2973021"/>
                  <a:gd name="connsiteX4-541" fmla="*/ 767 w 8156794"/>
                  <a:gd name="connsiteY4-542" fmla="*/ 147145 h 2973021"/>
                  <a:gd name="connsiteX5-543" fmla="*/ 4068271 w 8156794"/>
                  <a:gd name="connsiteY5-544" fmla="*/ 1566042 h 2973021"/>
                  <a:gd name="connsiteX6-545" fmla="*/ 8156794 w 8156794"/>
                  <a:gd name="connsiteY6-546" fmla="*/ 0 h 2973021"/>
                  <a:gd name="connsiteX0-547" fmla="*/ 8156794 w 8156794"/>
                  <a:gd name="connsiteY0-548" fmla="*/ 0 h 2973021"/>
                  <a:gd name="connsiteX1-549" fmla="*/ 8156794 w 8156794"/>
                  <a:gd name="connsiteY1-550" fmla="*/ 1673520 h 2973021"/>
                  <a:gd name="connsiteX2-551" fmla="*/ 4134388 w 8156794"/>
                  <a:gd name="connsiteY2-552" fmla="*/ 2972904 h 2973021"/>
                  <a:gd name="connsiteX3-553" fmla="*/ 2295 w 8156794"/>
                  <a:gd name="connsiteY3-554" fmla="*/ 1618086 h 2973021"/>
                  <a:gd name="connsiteX4-555" fmla="*/ 767 w 8156794"/>
                  <a:gd name="connsiteY4-556" fmla="*/ 147145 h 2973021"/>
                  <a:gd name="connsiteX5-557" fmla="*/ 4068271 w 8156794"/>
                  <a:gd name="connsiteY5-558" fmla="*/ 1566042 h 2973021"/>
                  <a:gd name="connsiteX6-559" fmla="*/ 8156794 w 8156794"/>
                  <a:gd name="connsiteY6-560" fmla="*/ 0 h 2973021"/>
                  <a:gd name="connsiteX0-561" fmla="*/ 8156794 w 8156794"/>
                  <a:gd name="connsiteY0-562" fmla="*/ 0 h 2973021"/>
                  <a:gd name="connsiteX1-563" fmla="*/ 8156794 w 8156794"/>
                  <a:gd name="connsiteY1-564" fmla="*/ 1673520 h 2973021"/>
                  <a:gd name="connsiteX2-565" fmla="*/ 4134388 w 8156794"/>
                  <a:gd name="connsiteY2-566" fmla="*/ 2972904 h 2973021"/>
                  <a:gd name="connsiteX3-567" fmla="*/ 2295 w 8156794"/>
                  <a:gd name="connsiteY3-568" fmla="*/ 1618086 h 2973021"/>
                  <a:gd name="connsiteX4-569" fmla="*/ 767 w 8156794"/>
                  <a:gd name="connsiteY4-570" fmla="*/ 147145 h 2973021"/>
                  <a:gd name="connsiteX5-571" fmla="*/ 4068271 w 8156794"/>
                  <a:gd name="connsiteY5-572" fmla="*/ 1566042 h 2973021"/>
                  <a:gd name="connsiteX6-573" fmla="*/ 8156794 w 8156794"/>
                  <a:gd name="connsiteY6-574" fmla="*/ 0 h 2973021"/>
                  <a:gd name="connsiteX0-575" fmla="*/ 8156794 w 8156794"/>
                  <a:gd name="connsiteY0-576" fmla="*/ 0 h 2973141"/>
                  <a:gd name="connsiteX1-577" fmla="*/ 8156794 w 8156794"/>
                  <a:gd name="connsiteY1-578" fmla="*/ 1673520 h 2973141"/>
                  <a:gd name="connsiteX2-579" fmla="*/ 4134388 w 8156794"/>
                  <a:gd name="connsiteY2-580" fmla="*/ 2972904 h 2973141"/>
                  <a:gd name="connsiteX3-581" fmla="*/ 2295 w 8156794"/>
                  <a:gd name="connsiteY3-582" fmla="*/ 1618086 h 2973141"/>
                  <a:gd name="connsiteX4-583" fmla="*/ 767 w 8156794"/>
                  <a:gd name="connsiteY4-584" fmla="*/ 147145 h 2973141"/>
                  <a:gd name="connsiteX5-585" fmla="*/ 4068271 w 8156794"/>
                  <a:gd name="connsiteY5-586" fmla="*/ 1566042 h 2973141"/>
                  <a:gd name="connsiteX6-587" fmla="*/ 8156794 w 8156794"/>
                  <a:gd name="connsiteY6-588" fmla="*/ 0 h 2973141"/>
                  <a:gd name="connsiteX0-589" fmla="*/ 8156794 w 8156794"/>
                  <a:gd name="connsiteY0-590" fmla="*/ 0 h 3066827"/>
                  <a:gd name="connsiteX1-591" fmla="*/ 8156794 w 8156794"/>
                  <a:gd name="connsiteY1-592" fmla="*/ 1673520 h 3066827"/>
                  <a:gd name="connsiteX2-593" fmla="*/ 4123353 w 8156794"/>
                  <a:gd name="connsiteY2-594" fmla="*/ 3066650 h 3066827"/>
                  <a:gd name="connsiteX3-595" fmla="*/ 2295 w 8156794"/>
                  <a:gd name="connsiteY3-596" fmla="*/ 1618086 h 3066827"/>
                  <a:gd name="connsiteX4-597" fmla="*/ 767 w 8156794"/>
                  <a:gd name="connsiteY4-598" fmla="*/ 147145 h 3066827"/>
                  <a:gd name="connsiteX5-599" fmla="*/ 4068271 w 8156794"/>
                  <a:gd name="connsiteY5-600" fmla="*/ 1566042 h 3066827"/>
                  <a:gd name="connsiteX6-601" fmla="*/ 8156794 w 8156794"/>
                  <a:gd name="connsiteY6-602" fmla="*/ 0 h 3066827"/>
                  <a:gd name="connsiteX0-603" fmla="*/ 8123689 w 8156794"/>
                  <a:gd name="connsiteY0-604" fmla="*/ 0 h 2999866"/>
                  <a:gd name="connsiteX1-605" fmla="*/ 8156794 w 8156794"/>
                  <a:gd name="connsiteY1-606" fmla="*/ 1606559 h 2999866"/>
                  <a:gd name="connsiteX2-607" fmla="*/ 4123353 w 8156794"/>
                  <a:gd name="connsiteY2-608" fmla="*/ 2999689 h 2999866"/>
                  <a:gd name="connsiteX3-609" fmla="*/ 2295 w 8156794"/>
                  <a:gd name="connsiteY3-610" fmla="*/ 1551125 h 2999866"/>
                  <a:gd name="connsiteX4-611" fmla="*/ 767 w 8156794"/>
                  <a:gd name="connsiteY4-612" fmla="*/ 80184 h 2999866"/>
                  <a:gd name="connsiteX5-613" fmla="*/ 4068271 w 8156794"/>
                  <a:gd name="connsiteY5-614" fmla="*/ 1499081 h 2999866"/>
                  <a:gd name="connsiteX6-615" fmla="*/ 8123689 w 8156794"/>
                  <a:gd name="connsiteY6-616" fmla="*/ 0 h 2999866"/>
                  <a:gd name="connsiteX0-617" fmla="*/ 8167828 w 8167828"/>
                  <a:gd name="connsiteY0-618" fmla="*/ 0 h 3026651"/>
                  <a:gd name="connsiteX1-619" fmla="*/ 8156794 w 8167828"/>
                  <a:gd name="connsiteY1-620" fmla="*/ 1633344 h 3026651"/>
                  <a:gd name="connsiteX2-621" fmla="*/ 4123353 w 8167828"/>
                  <a:gd name="connsiteY2-622" fmla="*/ 3026474 h 3026651"/>
                  <a:gd name="connsiteX3-623" fmla="*/ 2295 w 8167828"/>
                  <a:gd name="connsiteY3-624" fmla="*/ 1577910 h 3026651"/>
                  <a:gd name="connsiteX4-625" fmla="*/ 767 w 8167828"/>
                  <a:gd name="connsiteY4-626" fmla="*/ 106969 h 3026651"/>
                  <a:gd name="connsiteX5-627" fmla="*/ 4068271 w 8167828"/>
                  <a:gd name="connsiteY5-628" fmla="*/ 1525866 h 3026651"/>
                  <a:gd name="connsiteX6-629" fmla="*/ 8167828 w 8167828"/>
                  <a:gd name="connsiteY6-630" fmla="*/ 0 h 3026651"/>
                  <a:gd name="connsiteX0-631" fmla="*/ 8167828 w 8167828"/>
                  <a:gd name="connsiteY0-632" fmla="*/ 0 h 3027228"/>
                  <a:gd name="connsiteX1-633" fmla="*/ 8145760 w 8167828"/>
                  <a:gd name="connsiteY1-634" fmla="*/ 1686913 h 3027228"/>
                  <a:gd name="connsiteX2-635" fmla="*/ 4123353 w 8167828"/>
                  <a:gd name="connsiteY2-636" fmla="*/ 3026474 h 3027228"/>
                  <a:gd name="connsiteX3-637" fmla="*/ 2295 w 8167828"/>
                  <a:gd name="connsiteY3-638" fmla="*/ 1577910 h 3027228"/>
                  <a:gd name="connsiteX4-639" fmla="*/ 767 w 8167828"/>
                  <a:gd name="connsiteY4-640" fmla="*/ 106969 h 3027228"/>
                  <a:gd name="connsiteX5-641" fmla="*/ 4068271 w 8167828"/>
                  <a:gd name="connsiteY5-642" fmla="*/ 1525866 h 3027228"/>
                  <a:gd name="connsiteX6-643" fmla="*/ 8167828 w 8167828"/>
                  <a:gd name="connsiteY6-644" fmla="*/ 0 h 3027228"/>
                  <a:gd name="connsiteX0-645" fmla="*/ 8156794 w 8156794"/>
                  <a:gd name="connsiteY0-646" fmla="*/ 0 h 2933483"/>
                  <a:gd name="connsiteX1-647" fmla="*/ 8145760 w 8156794"/>
                  <a:gd name="connsiteY1-648" fmla="*/ 1593168 h 2933483"/>
                  <a:gd name="connsiteX2-649" fmla="*/ 4123353 w 8156794"/>
                  <a:gd name="connsiteY2-650" fmla="*/ 2932729 h 2933483"/>
                  <a:gd name="connsiteX3-651" fmla="*/ 2295 w 8156794"/>
                  <a:gd name="connsiteY3-652" fmla="*/ 1484165 h 2933483"/>
                  <a:gd name="connsiteX4-653" fmla="*/ 767 w 8156794"/>
                  <a:gd name="connsiteY4-654" fmla="*/ 13224 h 2933483"/>
                  <a:gd name="connsiteX5-655" fmla="*/ 4068271 w 8156794"/>
                  <a:gd name="connsiteY5-656" fmla="*/ 1432121 h 2933483"/>
                  <a:gd name="connsiteX6-657" fmla="*/ 8156794 w 8156794"/>
                  <a:gd name="connsiteY6-658" fmla="*/ 0 h 2933483"/>
                  <a:gd name="connsiteX0-659" fmla="*/ 8156794 w 8156794"/>
                  <a:gd name="connsiteY0-660" fmla="*/ 0 h 2933483"/>
                  <a:gd name="connsiteX1-661" fmla="*/ 8145760 w 8156794"/>
                  <a:gd name="connsiteY1-662" fmla="*/ 1593168 h 2933483"/>
                  <a:gd name="connsiteX2-663" fmla="*/ 4123353 w 8156794"/>
                  <a:gd name="connsiteY2-664" fmla="*/ 2932729 h 2933483"/>
                  <a:gd name="connsiteX3-665" fmla="*/ 2295 w 8156794"/>
                  <a:gd name="connsiteY3-666" fmla="*/ 1484165 h 2933483"/>
                  <a:gd name="connsiteX4-667" fmla="*/ 767 w 8156794"/>
                  <a:gd name="connsiteY4-668" fmla="*/ 13224 h 2933483"/>
                  <a:gd name="connsiteX5-669" fmla="*/ 4068271 w 8156794"/>
                  <a:gd name="connsiteY5-670" fmla="*/ 1432121 h 2933483"/>
                  <a:gd name="connsiteX6-671" fmla="*/ 8156794 w 8156794"/>
                  <a:gd name="connsiteY6-672" fmla="*/ 0 h 2933483"/>
                  <a:gd name="connsiteX0-673" fmla="*/ 8123689 w 8145760"/>
                  <a:gd name="connsiteY0-674" fmla="*/ 13560 h 2920259"/>
                  <a:gd name="connsiteX1-675" fmla="*/ 8145760 w 8145760"/>
                  <a:gd name="connsiteY1-676" fmla="*/ 1579944 h 2920259"/>
                  <a:gd name="connsiteX2-677" fmla="*/ 4123353 w 8145760"/>
                  <a:gd name="connsiteY2-678" fmla="*/ 2919505 h 2920259"/>
                  <a:gd name="connsiteX3-679" fmla="*/ 2295 w 8145760"/>
                  <a:gd name="connsiteY3-680" fmla="*/ 1470941 h 2920259"/>
                  <a:gd name="connsiteX4-681" fmla="*/ 767 w 8145760"/>
                  <a:gd name="connsiteY4-682" fmla="*/ 0 h 2920259"/>
                  <a:gd name="connsiteX5-683" fmla="*/ 4068271 w 8145760"/>
                  <a:gd name="connsiteY5-684" fmla="*/ 1418897 h 2920259"/>
                  <a:gd name="connsiteX6-685" fmla="*/ 8123689 w 8145760"/>
                  <a:gd name="connsiteY6-686" fmla="*/ 13560 h 2920259"/>
                  <a:gd name="connsiteX0-687" fmla="*/ 8178863 w 8178863"/>
                  <a:gd name="connsiteY0-688" fmla="*/ 26952 h 2920259"/>
                  <a:gd name="connsiteX1-689" fmla="*/ 8145760 w 8178863"/>
                  <a:gd name="connsiteY1-690" fmla="*/ 1579944 h 2920259"/>
                  <a:gd name="connsiteX2-691" fmla="*/ 4123353 w 8178863"/>
                  <a:gd name="connsiteY2-692" fmla="*/ 2919505 h 2920259"/>
                  <a:gd name="connsiteX3-693" fmla="*/ 2295 w 8178863"/>
                  <a:gd name="connsiteY3-694" fmla="*/ 1470941 h 2920259"/>
                  <a:gd name="connsiteX4-695" fmla="*/ 767 w 8178863"/>
                  <a:gd name="connsiteY4-696" fmla="*/ 0 h 2920259"/>
                  <a:gd name="connsiteX5-697" fmla="*/ 4068271 w 8178863"/>
                  <a:gd name="connsiteY5-698" fmla="*/ 1418897 h 2920259"/>
                  <a:gd name="connsiteX6-699" fmla="*/ 8178863 w 8178863"/>
                  <a:gd name="connsiteY6-700" fmla="*/ 26952 h 2920259"/>
                  <a:gd name="connsiteX0-701" fmla="*/ 8167827 w 8167827"/>
                  <a:gd name="connsiteY0-702" fmla="*/ 40343 h 2920259"/>
                  <a:gd name="connsiteX1-703" fmla="*/ 8145760 w 8167827"/>
                  <a:gd name="connsiteY1-704" fmla="*/ 1579944 h 2920259"/>
                  <a:gd name="connsiteX2-705" fmla="*/ 4123353 w 8167827"/>
                  <a:gd name="connsiteY2-706" fmla="*/ 2919505 h 2920259"/>
                  <a:gd name="connsiteX3-707" fmla="*/ 2295 w 8167827"/>
                  <a:gd name="connsiteY3-708" fmla="*/ 1470941 h 2920259"/>
                  <a:gd name="connsiteX4-709" fmla="*/ 767 w 8167827"/>
                  <a:gd name="connsiteY4-710" fmla="*/ 0 h 2920259"/>
                  <a:gd name="connsiteX5-711" fmla="*/ 4068271 w 8167827"/>
                  <a:gd name="connsiteY5-712" fmla="*/ 1418897 h 2920259"/>
                  <a:gd name="connsiteX6-713" fmla="*/ 8167827 w 8167827"/>
                  <a:gd name="connsiteY6-714" fmla="*/ 40343 h 2920259"/>
                  <a:gd name="connsiteX0-715" fmla="*/ 8123687 w 8145760"/>
                  <a:gd name="connsiteY0-716" fmla="*/ 53735 h 2920259"/>
                  <a:gd name="connsiteX1-717" fmla="*/ 8145760 w 8145760"/>
                  <a:gd name="connsiteY1-718" fmla="*/ 1579944 h 2920259"/>
                  <a:gd name="connsiteX2-719" fmla="*/ 4123353 w 8145760"/>
                  <a:gd name="connsiteY2-720" fmla="*/ 2919505 h 2920259"/>
                  <a:gd name="connsiteX3-721" fmla="*/ 2295 w 8145760"/>
                  <a:gd name="connsiteY3-722" fmla="*/ 1470941 h 2920259"/>
                  <a:gd name="connsiteX4-723" fmla="*/ 767 w 8145760"/>
                  <a:gd name="connsiteY4-724" fmla="*/ 0 h 2920259"/>
                  <a:gd name="connsiteX5-725" fmla="*/ 4068271 w 8145760"/>
                  <a:gd name="connsiteY5-726" fmla="*/ 1418897 h 2920259"/>
                  <a:gd name="connsiteX6-727" fmla="*/ 8123687 w 8145760"/>
                  <a:gd name="connsiteY6-728" fmla="*/ 53735 h 2920259"/>
                  <a:gd name="connsiteX0-729" fmla="*/ 8161918 w 8161918"/>
                  <a:gd name="connsiteY0-730" fmla="*/ 0 h 2943855"/>
                  <a:gd name="connsiteX1-731" fmla="*/ 8145760 w 8161918"/>
                  <a:gd name="connsiteY1-732" fmla="*/ 1603540 h 2943855"/>
                  <a:gd name="connsiteX2-733" fmla="*/ 4123353 w 8161918"/>
                  <a:gd name="connsiteY2-734" fmla="*/ 2943101 h 2943855"/>
                  <a:gd name="connsiteX3-735" fmla="*/ 2295 w 8161918"/>
                  <a:gd name="connsiteY3-736" fmla="*/ 1494537 h 2943855"/>
                  <a:gd name="connsiteX4-737" fmla="*/ 767 w 8161918"/>
                  <a:gd name="connsiteY4-738" fmla="*/ 23596 h 2943855"/>
                  <a:gd name="connsiteX5-739" fmla="*/ 4068271 w 8161918"/>
                  <a:gd name="connsiteY5-740" fmla="*/ 1442493 h 2943855"/>
                  <a:gd name="connsiteX6-741" fmla="*/ 8161918 w 8161918"/>
                  <a:gd name="connsiteY6-742" fmla="*/ 0 h 2943855"/>
                  <a:gd name="connsiteX0-743" fmla="*/ 8144926 w 8145760"/>
                  <a:gd name="connsiteY0-744" fmla="*/ 43424 h 2920259"/>
                  <a:gd name="connsiteX1-745" fmla="*/ 8145760 w 8145760"/>
                  <a:gd name="connsiteY1-746" fmla="*/ 1579944 h 2920259"/>
                  <a:gd name="connsiteX2-747" fmla="*/ 4123353 w 8145760"/>
                  <a:gd name="connsiteY2-748" fmla="*/ 2919505 h 2920259"/>
                  <a:gd name="connsiteX3-749" fmla="*/ 2295 w 8145760"/>
                  <a:gd name="connsiteY3-750" fmla="*/ 1470941 h 2920259"/>
                  <a:gd name="connsiteX4-751" fmla="*/ 767 w 8145760"/>
                  <a:gd name="connsiteY4-752" fmla="*/ 0 h 2920259"/>
                  <a:gd name="connsiteX5-753" fmla="*/ 4068271 w 8145760"/>
                  <a:gd name="connsiteY5-754" fmla="*/ 1418897 h 2920259"/>
                  <a:gd name="connsiteX6-755" fmla="*/ 8144926 w 8145760"/>
                  <a:gd name="connsiteY6-756" fmla="*/ 43424 h 2920259"/>
                  <a:gd name="connsiteX0-757" fmla="*/ 8161918 w 8161918"/>
                  <a:gd name="connsiteY0-758" fmla="*/ 0 h 2959321"/>
                  <a:gd name="connsiteX1-759" fmla="*/ 8145760 w 8161918"/>
                  <a:gd name="connsiteY1-760" fmla="*/ 1619006 h 2959321"/>
                  <a:gd name="connsiteX2-761" fmla="*/ 4123353 w 8161918"/>
                  <a:gd name="connsiteY2-762" fmla="*/ 2958567 h 2959321"/>
                  <a:gd name="connsiteX3-763" fmla="*/ 2295 w 8161918"/>
                  <a:gd name="connsiteY3-764" fmla="*/ 1510003 h 2959321"/>
                  <a:gd name="connsiteX4-765" fmla="*/ 767 w 8161918"/>
                  <a:gd name="connsiteY4-766" fmla="*/ 39062 h 2959321"/>
                  <a:gd name="connsiteX5-767" fmla="*/ 4068271 w 8161918"/>
                  <a:gd name="connsiteY5-768" fmla="*/ 1457959 h 2959321"/>
                  <a:gd name="connsiteX6-769" fmla="*/ 8161918 w 8161918"/>
                  <a:gd name="connsiteY6-770" fmla="*/ 0 h 2959321"/>
                  <a:gd name="connsiteX0-771" fmla="*/ 8161918 w 8162752"/>
                  <a:gd name="connsiteY0-772" fmla="*/ 0 h 2959488"/>
                  <a:gd name="connsiteX1-773" fmla="*/ 8162752 w 8162752"/>
                  <a:gd name="connsiteY1-774" fmla="*/ 1629317 h 2959488"/>
                  <a:gd name="connsiteX2-775" fmla="*/ 4123353 w 8162752"/>
                  <a:gd name="connsiteY2-776" fmla="*/ 2958567 h 2959488"/>
                  <a:gd name="connsiteX3-777" fmla="*/ 2295 w 8162752"/>
                  <a:gd name="connsiteY3-778" fmla="*/ 1510003 h 2959488"/>
                  <a:gd name="connsiteX4-779" fmla="*/ 767 w 8162752"/>
                  <a:gd name="connsiteY4-780" fmla="*/ 39062 h 2959488"/>
                  <a:gd name="connsiteX5-781" fmla="*/ 4068271 w 8162752"/>
                  <a:gd name="connsiteY5-782" fmla="*/ 1457959 h 2959488"/>
                  <a:gd name="connsiteX6-783" fmla="*/ 8161918 w 8162752"/>
                  <a:gd name="connsiteY6-784" fmla="*/ 0 h 2959488"/>
                  <a:gd name="connsiteX0-785" fmla="*/ 8165930 w 8166764"/>
                  <a:gd name="connsiteY0-786" fmla="*/ 7337 h 2966825"/>
                  <a:gd name="connsiteX1-787" fmla="*/ 8166764 w 8166764"/>
                  <a:gd name="connsiteY1-788" fmla="*/ 1636654 h 2966825"/>
                  <a:gd name="connsiteX2-789" fmla="*/ 4127365 w 8166764"/>
                  <a:gd name="connsiteY2-790" fmla="*/ 2965904 h 2966825"/>
                  <a:gd name="connsiteX3-791" fmla="*/ 6307 w 8166764"/>
                  <a:gd name="connsiteY3-792" fmla="*/ 1517340 h 2966825"/>
                  <a:gd name="connsiteX4-793" fmla="*/ 532 w 8166764"/>
                  <a:gd name="connsiteY4-794" fmla="*/ 0 h 2966825"/>
                  <a:gd name="connsiteX5-795" fmla="*/ 4072283 w 8166764"/>
                  <a:gd name="connsiteY5-796" fmla="*/ 1465296 h 2966825"/>
                  <a:gd name="connsiteX6-797" fmla="*/ 8165930 w 8166764"/>
                  <a:gd name="connsiteY6-798" fmla="*/ 7337 h 2966825"/>
                  <a:gd name="connsiteX0-799" fmla="*/ 8168119 w 8168953"/>
                  <a:gd name="connsiteY0-800" fmla="*/ 7337 h 2966682"/>
                  <a:gd name="connsiteX1-801" fmla="*/ 8168953 w 8168953"/>
                  <a:gd name="connsiteY1-802" fmla="*/ 1636654 h 2966682"/>
                  <a:gd name="connsiteX2-803" fmla="*/ 4129554 w 8168953"/>
                  <a:gd name="connsiteY2-804" fmla="*/ 2965904 h 2966682"/>
                  <a:gd name="connsiteX3-805" fmla="*/ 0 w 8168953"/>
                  <a:gd name="connsiteY3-806" fmla="*/ 1527651 h 2966682"/>
                  <a:gd name="connsiteX4-807" fmla="*/ 2721 w 8168953"/>
                  <a:gd name="connsiteY4-808" fmla="*/ 0 h 2966682"/>
                  <a:gd name="connsiteX5-809" fmla="*/ 4074472 w 8168953"/>
                  <a:gd name="connsiteY5-810" fmla="*/ 1465296 h 2966682"/>
                  <a:gd name="connsiteX6-811" fmla="*/ 8168119 w 8168953"/>
                  <a:gd name="connsiteY6-812" fmla="*/ 7337 h 2966682"/>
                  <a:gd name="connsiteX0-813" fmla="*/ 8168119 w 8168953"/>
                  <a:gd name="connsiteY0-814" fmla="*/ 7337 h 3100377"/>
                  <a:gd name="connsiteX1-815" fmla="*/ 8168953 w 8168953"/>
                  <a:gd name="connsiteY1-816" fmla="*/ 1636654 h 3100377"/>
                  <a:gd name="connsiteX2-817" fmla="*/ 4118520 w 8168953"/>
                  <a:gd name="connsiteY2-818" fmla="*/ 3099826 h 3100377"/>
                  <a:gd name="connsiteX3-819" fmla="*/ 0 w 8168953"/>
                  <a:gd name="connsiteY3-820" fmla="*/ 1527651 h 3100377"/>
                  <a:gd name="connsiteX4-821" fmla="*/ 2721 w 8168953"/>
                  <a:gd name="connsiteY4-822" fmla="*/ 0 h 3100377"/>
                  <a:gd name="connsiteX5-823" fmla="*/ 4074472 w 8168953"/>
                  <a:gd name="connsiteY5-824" fmla="*/ 1465296 h 3100377"/>
                  <a:gd name="connsiteX6-825" fmla="*/ 8168119 w 8168953"/>
                  <a:gd name="connsiteY6-826" fmla="*/ 7337 h 3100377"/>
                  <a:gd name="connsiteX0-827" fmla="*/ 8168119 w 8168953"/>
                  <a:gd name="connsiteY0-828" fmla="*/ 7337 h 3100429"/>
                  <a:gd name="connsiteX1-829" fmla="*/ 8168953 w 8168953"/>
                  <a:gd name="connsiteY1-830" fmla="*/ 1636654 h 3100429"/>
                  <a:gd name="connsiteX2-831" fmla="*/ 4118520 w 8168953"/>
                  <a:gd name="connsiteY2-832" fmla="*/ 3099826 h 3100429"/>
                  <a:gd name="connsiteX3-833" fmla="*/ 0 w 8168953"/>
                  <a:gd name="connsiteY3-834" fmla="*/ 1527651 h 3100429"/>
                  <a:gd name="connsiteX4-835" fmla="*/ 2721 w 8168953"/>
                  <a:gd name="connsiteY4-836" fmla="*/ 0 h 3100429"/>
                  <a:gd name="connsiteX5-837" fmla="*/ 4074472 w 8168953"/>
                  <a:gd name="connsiteY5-838" fmla="*/ 1465296 h 3100429"/>
                  <a:gd name="connsiteX6-839" fmla="*/ 8168119 w 8168953"/>
                  <a:gd name="connsiteY6-840" fmla="*/ 7337 h 3100429"/>
                  <a:gd name="connsiteX0-841" fmla="*/ 8165849 w 8166683"/>
                  <a:gd name="connsiteY0-842" fmla="*/ 7337 h 3099826"/>
                  <a:gd name="connsiteX1-843" fmla="*/ 8166683 w 8166683"/>
                  <a:gd name="connsiteY1-844" fmla="*/ 1636654 h 3099826"/>
                  <a:gd name="connsiteX2-845" fmla="*/ 4116250 w 8166683"/>
                  <a:gd name="connsiteY2-846" fmla="*/ 3099826 h 3099826"/>
                  <a:gd name="connsiteX3-847" fmla="*/ 8764 w 8166683"/>
                  <a:gd name="connsiteY3-848" fmla="*/ 1634789 h 3099826"/>
                  <a:gd name="connsiteX4-849" fmla="*/ 451 w 8166683"/>
                  <a:gd name="connsiteY4-850" fmla="*/ 0 h 3099826"/>
                  <a:gd name="connsiteX5-851" fmla="*/ 4072202 w 8166683"/>
                  <a:gd name="connsiteY5-852" fmla="*/ 1465296 h 3099826"/>
                  <a:gd name="connsiteX6-853" fmla="*/ 8165849 w 8166683"/>
                  <a:gd name="connsiteY6-854" fmla="*/ 7337 h 3099826"/>
                  <a:gd name="connsiteX0-855" fmla="*/ 8165849 w 8166683"/>
                  <a:gd name="connsiteY0-856" fmla="*/ 7337 h 3099826"/>
                  <a:gd name="connsiteX1-857" fmla="*/ 8166683 w 8166683"/>
                  <a:gd name="connsiteY1-858" fmla="*/ 1636654 h 3099826"/>
                  <a:gd name="connsiteX2-859" fmla="*/ 4116250 w 8166683"/>
                  <a:gd name="connsiteY2-860" fmla="*/ 3099826 h 3099826"/>
                  <a:gd name="connsiteX3-861" fmla="*/ 8764 w 8166683"/>
                  <a:gd name="connsiteY3-862" fmla="*/ 1634789 h 3099826"/>
                  <a:gd name="connsiteX4-863" fmla="*/ 451 w 8166683"/>
                  <a:gd name="connsiteY4-864" fmla="*/ 0 h 3099826"/>
                  <a:gd name="connsiteX5-865" fmla="*/ 4072202 w 8166683"/>
                  <a:gd name="connsiteY5-866" fmla="*/ 1465296 h 3099826"/>
                  <a:gd name="connsiteX6-867" fmla="*/ 8165849 w 8166683"/>
                  <a:gd name="connsiteY6-868" fmla="*/ 7337 h 3099826"/>
                  <a:gd name="connsiteX0-869" fmla="*/ 8165849 w 8166683"/>
                  <a:gd name="connsiteY0-870" fmla="*/ 7337 h 3099826"/>
                  <a:gd name="connsiteX1-871" fmla="*/ 8166683 w 8166683"/>
                  <a:gd name="connsiteY1-872" fmla="*/ 1636654 h 3099826"/>
                  <a:gd name="connsiteX2-873" fmla="*/ 4116250 w 8166683"/>
                  <a:gd name="connsiteY2-874" fmla="*/ 3099826 h 3099826"/>
                  <a:gd name="connsiteX3-875" fmla="*/ 8764 w 8166683"/>
                  <a:gd name="connsiteY3-876" fmla="*/ 1634789 h 3099826"/>
                  <a:gd name="connsiteX4-877" fmla="*/ 451 w 8166683"/>
                  <a:gd name="connsiteY4-878" fmla="*/ 0 h 3099826"/>
                  <a:gd name="connsiteX5-879" fmla="*/ 4061168 w 8166683"/>
                  <a:gd name="connsiteY5-880" fmla="*/ 1438511 h 3099826"/>
                  <a:gd name="connsiteX6-881" fmla="*/ 8165849 w 8166683"/>
                  <a:gd name="connsiteY6-882" fmla="*/ 7337 h 3099826"/>
                  <a:gd name="connsiteX0-883" fmla="*/ 8165849 w 8166683"/>
                  <a:gd name="connsiteY0-884" fmla="*/ 7337 h 3099826"/>
                  <a:gd name="connsiteX1-885" fmla="*/ 8166683 w 8166683"/>
                  <a:gd name="connsiteY1-886" fmla="*/ 1636654 h 3099826"/>
                  <a:gd name="connsiteX2-887" fmla="*/ 4116250 w 8166683"/>
                  <a:gd name="connsiteY2-888" fmla="*/ 3099826 h 3099826"/>
                  <a:gd name="connsiteX3-889" fmla="*/ 8764 w 8166683"/>
                  <a:gd name="connsiteY3-890" fmla="*/ 1634789 h 3099826"/>
                  <a:gd name="connsiteX4-891" fmla="*/ 451 w 8166683"/>
                  <a:gd name="connsiteY4-892" fmla="*/ 0 h 3099826"/>
                  <a:gd name="connsiteX5-893" fmla="*/ 4061168 w 8166683"/>
                  <a:gd name="connsiteY5-894" fmla="*/ 1438511 h 3099826"/>
                  <a:gd name="connsiteX6-895" fmla="*/ 8165849 w 8166683"/>
                  <a:gd name="connsiteY6-896" fmla="*/ 7337 h 309982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8" name="Oval 167"/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9" name="Group 168"/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70" name="Freeform 169"/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-1" fmla="*/ 3725333 w 4641485"/>
                    <a:gd name="connsiteY0-2" fmla="*/ 0 h 1049866"/>
                    <a:gd name="connsiteX1-3" fmla="*/ 4641485 w 4641485"/>
                    <a:gd name="connsiteY1-4" fmla="*/ 239402 h 1049866"/>
                    <a:gd name="connsiteX2-5" fmla="*/ 3962400 w 4641485"/>
                    <a:gd name="connsiteY2-6" fmla="*/ 541866 h 1049866"/>
                    <a:gd name="connsiteX3-7" fmla="*/ 3742267 w 4641485"/>
                    <a:gd name="connsiteY3-8" fmla="*/ 457200 h 1049866"/>
                    <a:gd name="connsiteX4-9" fmla="*/ 2269067 w 4641485"/>
                    <a:gd name="connsiteY4-10" fmla="*/ 1049866 h 1049866"/>
                    <a:gd name="connsiteX5-11" fmla="*/ 880533 w 4641485"/>
                    <a:gd name="connsiteY5-12" fmla="*/ 457200 h 1049866"/>
                    <a:gd name="connsiteX6-13" fmla="*/ 592667 w 4641485"/>
                    <a:gd name="connsiteY6-14" fmla="*/ 541866 h 1049866"/>
                    <a:gd name="connsiteX7-15" fmla="*/ 0 w 4641485"/>
                    <a:gd name="connsiteY7-16" fmla="*/ 254000 h 1049866"/>
                    <a:gd name="connsiteX8-17" fmla="*/ 880533 w 4641485"/>
                    <a:gd name="connsiteY8-18" fmla="*/ 16933 h 1049866"/>
                    <a:gd name="connsiteX9-19" fmla="*/ 2302933 w 4641485"/>
                    <a:gd name="connsiteY9-20" fmla="*/ 626533 h 1049866"/>
                    <a:gd name="connsiteX10-21" fmla="*/ 3725333 w 4641485"/>
                    <a:gd name="connsiteY10-22" fmla="*/ 0 h 1049866"/>
                    <a:gd name="connsiteX0-23" fmla="*/ 3756864 w 4673016"/>
                    <a:gd name="connsiteY0-24" fmla="*/ 0 h 1049866"/>
                    <a:gd name="connsiteX1-25" fmla="*/ 4673016 w 4673016"/>
                    <a:gd name="connsiteY1-26" fmla="*/ 239402 h 1049866"/>
                    <a:gd name="connsiteX2-27" fmla="*/ 3993931 w 4673016"/>
                    <a:gd name="connsiteY2-28" fmla="*/ 541866 h 1049866"/>
                    <a:gd name="connsiteX3-29" fmla="*/ 3773798 w 4673016"/>
                    <a:gd name="connsiteY3-30" fmla="*/ 457200 h 1049866"/>
                    <a:gd name="connsiteX4-31" fmla="*/ 2300598 w 4673016"/>
                    <a:gd name="connsiteY4-32" fmla="*/ 1049866 h 1049866"/>
                    <a:gd name="connsiteX5-33" fmla="*/ 912064 w 4673016"/>
                    <a:gd name="connsiteY5-34" fmla="*/ 457200 h 1049866"/>
                    <a:gd name="connsiteX6-35" fmla="*/ 624198 w 4673016"/>
                    <a:gd name="connsiteY6-36" fmla="*/ 541866 h 1049866"/>
                    <a:gd name="connsiteX7-37" fmla="*/ 0 w 4673016"/>
                    <a:gd name="connsiteY7-38" fmla="*/ 232979 h 1049866"/>
                    <a:gd name="connsiteX8-39" fmla="*/ 912064 w 4673016"/>
                    <a:gd name="connsiteY8-40" fmla="*/ 16933 h 1049866"/>
                    <a:gd name="connsiteX9-41" fmla="*/ 2334464 w 4673016"/>
                    <a:gd name="connsiteY9-42" fmla="*/ 626533 h 1049866"/>
                    <a:gd name="connsiteX10-43" fmla="*/ 3756864 w 4673016"/>
                    <a:gd name="connsiteY10-44" fmla="*/ 0 h 1049866"/>
                    <a:gd name="connsiteX0-45" fmla="*/ 3756864 w 4673016"/>
                    <a:gd name="connsiteY0-46" fmla="*/ 0 h 1049866"/>
                    <a:gd name="connsiteX1-47" fmla="*/ 4673016 w 4673016"/>
                    <a:gd name="connsiteY1-48" fmla="*/ 239402 h 1049866"/>
                    <a:gd name="connsiteX2-49" fmla="*/ 3993931 w 4673016"/>
                    <a:gd name="connsiteY2-50" fmla="*/ 541866 h 1049866"/>
                    <a:gd name="connsiteX3-51" fmla="*/ 3784308 w 4673016"/>
                    <a:gd name="connsiteY3-52" fmla="*/ 404648 h 1049866"/>
                    <a:gd name="connsiteX4-53" fmla="*/ 2300598 w 4673016"/>
                    <a:gd name="connsiteY4-54" fmla="*/ 1049866 h 1049866"/>
                    <a:gd name="connsiteX5-55" fmla="*/ 912064 w 4673016"/>
                    <a:gd name="connsiteY5-56" fmla="*/ 457200 h 1049866"/>
                    <a:gd name="connsiteX6-57" fmla="*/ 624198 w 4673016"/>
                    <a:gd name="connsiteY6-58" fmla="*/ 541866 h 1049866"/>
                    <a:gd name="connsiteX7-59" fmla="*/ 0 w 4673016"/>
                    <a:gd name="connsiteY7-60" fmla="*/ 232979 h 1049866"/>
                    <a:gd name="connsiteX8-61" fmla="*/ 912064 w 4673016"/>
                    <a:gd name="connsiteY8-62" fmla="*/ 16933 h 1049866"/>
                    <a:gd name="connsiteX9-63" fmla="*/ 2334464 w 4673016"/>
                    <a:gd name="connsiteY9-64" fmla="*/ 626533 h 1049866"/>
                    <a:gd name="connsiteX10-65" fmla="*/ 3756864 w 4673016"/>
                    <a:gd name="connsiteY10-66" fmla="*/ 0 h 1049866"/>
                    <a:gd name="connsiteX0-67" fmla="*/ 3756864 w 4673016"/>
                    <a:gd name="connsiteY0-68" fmla="*/ 0 h 1049866"/>
                    <a:gd name="connsiteX1-69" fmla="*/ 4673016 w 4673016"/>
                    <a:gd name="connsiteY1-70" fmla="*/ 239402 h 1049866"/>
                    <a:gd name="connsiteX2-71" fmla="*/ 3993931 w 4673016"/>
                    <a:gd name="connsiteY2-72" fmla="*/ 541866 h 1049866"/>
                    <a:gd name="connsiteX3-73" fmla="*/ 3794818 w 4673016"/>
                    <a:gd name="connsiteY3-74" fmla="*/ 436179 h 1049866"/>
                    <a:gd name="connsiteX4-75" fmla="*/ 2300598 w 4673016"/>
                    <a:gd name="connsiteY4-76" fmla="*/ 1049866 h 1049866"/>
                    <a:gd name="connsiteX5-77" fmla="*/ 912064 w 4673016"/>
                    <a:gd name="connsiteY5-78" fmla="*/ 457200 h 1049866"/>
                    <a:gd name="connsiteX6-79" fmla="*/ 624198 w 4673016"/>
                    <a:gd name="connsiteY6-80" fmla="*/ 541866 h 1049866"/>
                    <a:gd name="connsiteX7-81" fmla="*/ 0 w 4673016"/>
                    <a:gd name="connsiteY7-82" fmla="*/ 232979 h 1049866"/>
                    <a:gd name="connsiteX8-83" fmla="*/ 912064 w 4673016"/>
                    <a:gd name="connsiteY8-84" fmla="*/ 16933 h 1049866"/>
                    <a:gd name="connsiteX9-85" fmla="*/ 2334464 w 4673016"/>
                    <a:gd name="connsiteY9-86" fmla="*/ 626533 h 1049866"/>
                    <a:gd name="connsiteX10-87" fmla="*/ 3756864 w 4673016"/>
                    <a:gd name="connsiteY10-88" fmla="*/ 0 h 1049866"/>
                    <a:gd name="connsiteX0-89" fmla="*/ 3756864 w 4673016"/>
                    <a:gd name="connsiteY0-90" fmla="*/ 0 h 1049866"/>
                    <a:gd name="connsiteX1-91" fmla="*/ 4673016 w 4673016"/>
                    <a:gd name="connsiteY1-92" fmla="*/ 239402 h 1049866"/>
                    <a:gd name="connsiteX2-93" fmla="*/ 3993931 w 4673016"/>
                    <a:gd name="connsiteY2-94" fmla="*/ 541866 h 1049866"/>
                    <a:gd name="connsiteX3-95" fmla="*/ 3794818 w 4673016"/>
                    <a:gd name="connsiteY3-96" fmla="*/ 436179 h 1049866"/>
                    <a:gd name="connsiteX4-97" fmla="*/ 2300598 w 4673016"/>
                    <a:gd name="connsiteY4-98" fmla="*/ 1049866 h 1049866"/>
                    <a:gd name="connsiteX5-99" fmla="*/ 912064 w 4673016"/>
                    <a:gd name="connsiteY5-100" fmla="*/ 457200 h 1049866"/>
                    <a:gd name="connsiteX6-101" fmla="*/ 624198 w 4673016"/>
                    <a:gd name="connsiteY6-102" fmla="*/ 541866 h 1049866"/>
                    <a:gd name="connsiteX7-103" fmla="*/ 0 w 4673016"/>
                    <a:gd name="connsiteY7-104" fmla="*/ 232979 h 1049866"/>
                    <a:gd name="connsiteX8-105" fmla="*/ 912064 w 4673016"/>
                    <a:gd name="connsiteY8-106" fmla="*/ 16933 h 1049866"/>
                    <a:gd name="connsiteX9-107" fmla="*/ 2323954 w 4673016"/>
                    <a:gd name="connsiteY9-108" fmla="*/ 616023 h 1049866"/>
                    <a:gd name="connsiteX10-109" fmla="*/ 3756864 w 4673016"/>
                    <a:gd name="connsiteY10-110" fmla="*/ 0 h 1049866"/>
                    <a:gd name="connsiteX0-111" fmla="*/ 3756864 w 4673016"/>
                    <a:gd name="connsiteY0-112" fmla="*/ 0 h 1049866"/>
                    <a:gd name="connsiteX1-113" fmla="*/ 4673016 w 4673016"/>
                    <a:gd name="connsiteY1-114" fmla="*/ 239402 h 1049866"/>
                    <a:gd name="connsiteX2-115" fmla="*/ 3993931 w 4673016"/>
                    <a:gd name="connsiteY2-116" fmla="*/ 541866 h 1049866"/>
                    <a:gd name="connsiteX3-117" fmla="*/ 3794818 w 4673016"/>
                    <a:gd name="connsiteY3-118" fmla="*/ 436179 h 1049866"/>
                    <a:gd name="connsiteX4-119" fmla="*/ 2300598 w 4673016"/>
                    <a:gd name="connsiteY4-120" fmla="*/ 1049866 h 1049866"/>
                    <a:gd name="connsiteX5-121" fmla="*/ 912064 w 4673016"/>
                    <a:gd name="connsiteY5-122" fmla="*/ 457200 h 1049866"/>
                    <a:gd name="connsiteX6-123" fmla="*/ 624198 w 4673016"/>
                    <a:gd name="connsiteY6-124" fmla="*/ 541866 h 1049866"/>
                    <a:gd name="connsiteX7-125" fmla="*/ 0 w 4673016"/>
                    <a:gd name="connsiteY7-126" fmla="*/ 275021 h 1049866"/>
                    <a:gd name="connsiteX8-127" fmla="*/ 912064 w 4673016"/>
                    <a:gd name="connsiteY8-128" fmla="*/ 16933 h 1049866"/>
                    <a:gd name="connsiteX9-129" fmla="*/ 2323954 w 4673016"/>
                    <a:gd name="connsiteY9-130" fmla="*/ 616023 h 1049866"/>
                    <a:gd name="connsiteX10-131" fmla="*/ 3756864 w 4673016"/>
                    <a:gd name="connsiteY10-132" fmla="*/ 0 h 1049866"/>
                    <a:gd name="connsiteX0-133" fmla="*/ 3756864 w 4673016"/>
                    <a:gd name="connsiteY0-134" fmla="*/ 0 h 1049866"/>
                    <a:gd name="connsiteX1-135" fmla="*/ 4673016 w 4673016"/>
                    <a:gd name="connsiteY1-136" fmla="*/ 239402 h 1049866"/>
                    <a:gd name="connsiteX2-137" fmla="*/ 3993931 w 4673016"/>
                    <a:gd name="connsiteY2-138" fmla="*/ 541866 h 1049866"/>
                    <a:gd name="connsiteX3-139" fmla="*/ 3815839 w 4673016"/>
                    <a:gd name="connsiteY3-140" fmla="*/ 467710 h 1049866"/>
                    <a:gd name="connsiteX4-141" fmla="*/ 2300598 w 4673016"/>
                    <a:gd name="connsiteY4-142" fmla="*/ 1049866 h 1049866"/>
                    <a:gd name="connsiteX5-143" fmla="*/ 912064 w 4673016"/>
                    <a:gd name="connsiteY5-144" fmla="*/ 457200 h 1049866"/>
                    <a:gd name="connsiteX6-145" fmla="*/ 624198 w 4673016"/>
                    <a:gd name="connsiteY6-146" fmla="*/ 541866 h 1049866"/>
                    <a:gd name="connsiteX7-147" fmla="*/ 0 w 4673016"/>
                    <a:gd name="connsiteY7-148" fmla="*/ 275021 h 1049866"/>
                    <a:gd name="connsiteX8-149" fmla="*/ 912064 w 4673016"/>
                    <a:gd name="connsiteY8-150" fmla="*/ 16933 h 1049866"/>
                    <a:gd name="connsiteX9-151" fmla="*/ 2323954 w 4673016"/>
                    <a:gd name="connsiteY9-152" fmla="*/ 616023 h 1049866"/>
                    <a:gd name="connsiteX10-153" fmla="*/ 3756864 w 4673016"/>
                    <a:gd name="connsiteY10-154" fmla="*/ 0 h 104986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1" name="Freeform 170"/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2" name="Freeform 171"/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3" name="Freeform 172"/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-1" fmla="*/ 168165 w 3731172"/>
                    <a:gd name="connsiteY0-2" fmla="*/ 73572 h 1418896"/>
                    <a:gd name="connsiteX1-3" fmla="*/ 451945 w 3731172"/>
                    <a:gd name="connsiteY1-4" fmla="*/ 0 h 1418896"/>
                    <a:gd name="connsiteX2-5" fmla="*/ 1881352 w 3731172"/>
                    <a:gd name="connsiteY2-6" fmla="*/ 599089 h 1418896"/>
                    <a:gd name="connsiteX3-7" fmla="*/ 3363310 w 3731172"/>
                    <a:gd name="connsiteY3-8" fmla="*/ 0 h 1418896"/>
                    <a:gd name="connsiteX4-9" fmla="*/ 3584027 w 3731172"/>
                    <a:gd name="connsiteY4-10" fmla="*/ 73572 h 1418896"/>
                    <a:gd name="connsiteX5-11" fmla="*/ 2627586 w 3731172"/>
                    <a:gd name="connsiteY5-12" fmla="*/ 441434 h 1418896"/>
                    <a:gd name="connsiteX6-13" fmla="*/ 2596055 w 3731172"/>
                    <a:gd name="connsiteY6-14" fmla="*/ 914400 h 1418896"/>
                    <a:gd name="connsiteX7-15" fmla="*/ 3731172 w 3731172"/>
                    <a:gd name="connsiteY7-16" fmla="*/ 1345324 h 1418896"/>
                    <a:gd name="connsiteX8-17" fmla="*/ 3447393 w 3731172"/>
                    <a:gd name="connsiteY8-18" fmla="*/ 1408386 h 1418896"/>
                    <a:gd name="connsiteX9-19" fmla="*/ 1870841 w 3731172"/>
                    <a:gd name="connsiteY9-20" fmla="*/ 746234 h 1418896"/>
                    <a:gd name="connsiteX10-21" fmla="*/ 262758 w 3731172"/>
                    <a:gd name="connsiteY10-22" fmla="*/ 1418896 h 1418896"/>
                    <a:gd name="connsiteX11-23" fmla="*/ 0 w 3731172"/>
                    <a:gd name="connsiteY11-24" fmla="*/ 1324303 h 1418896"/>
                    <a:gd name="connsiteX12-25" fmla="*/ 1145627 w 3731172"/>
                    <a:gd name="connsiteY12-26" fmla="*/ 882869 h 1418896"/>
                    <a:gd name="connsiteX13-27" fmla="*/ 1114096 w 3731172"/>
                    <a:gd name="connsiteY13-28" fmla="*/ 409903 h 1418896"/>
                    <a:gd name="connsiteX14-29" fmla="*/ 441434 w 3731172"/>
                    <a:gd name="connsiteY14-30" fmla="*/ 10510 h 1418896"/>
                    <a:gd name="connsiteX15-31" fmla="*/ 441434 w 3731172"/>
                    <a:gd name="connsiteY15-32" fmla="*/ 10510 h 1418896"/>
                    <a:gd name="connsiteX0-33" fmla="*/ 168165 w 3731172"/>
                    <a:gd name="connsiteY0-34" fmla="*/ 73572 h 1418896"/>
                    <a:gd name="connsiteX1-35" fmla="*/ 451945 w 3731172"/>
                    <a:gd name="connsiteY1-36" fmla="*/ 0 h 1418896"/>
                    <a:gd name="connsiteX2-37" fmla="*/ 1881352 w 3731172"/>
                    <a:gd name="connsiteY2-38" fmla="*/ 599089 h 1418896"/>
                    <a:gd name="connsiteX3-39" fmla="*/ 3363310 w 3731172"/>
                    <a:gd name="connsiteY3-40" fmla="*/ 0 h 1418896"/>
                    <a:gd name="connsiteX4-41" fmla="*/ 3584027 w 3731172"/>
                    <a:gd name="connsiteY4-42" fmla="*/ 73572 h 1418896"/>
                    <a:gd name="connsiteX5-43" fmla="*/ 2627586 w 3731172"/>
                    <a:gd name="connsiteY5-44" fmla="*/ 441434 h 1418896"/>
                    <a:gd name="connsiteX6-45" fmla="*/ 2596055 w 3731172"/>
                    <a:gd name="connsiteY6-46" fmla="*/ 914400 h 1418896"/>
                    <a:gd name="connsiteX7-47" fmla="*/ 3731172 w 3731172"/>
                    <a:gd name="connsiteY7-48" fmla="*/ 1345324 h 1418896"/>
                    <a:gd name="connsiteX8-49" fmla="*/ 3447393 w 3731172"/>
                    <a:gd name="connsiteY8-50" fmla="*/ 1408386 h 1418896"/>
                    <a:gd name="connsiteX9-51" fmla="*/ 1870841 w 3731172"/>
                    <a:gd name="connsiteY9-52" fmla="*/ 746234 h 1418896"/>
                    <a:gd name="connsiteX10-53" fmla="*/ 262758 w 3731172"/>
                    <a:gd name="connsiteY10-54" fmla="*/ 1418896 h 1418896"/>
                    <a:gd name="connsiteX11-55" fmla="*/ 0 w 3731172"/>
                    <a:gd name="connsiteY11-56" fmla="*/ 1324303 h 1418896"/>
                    <a:gd name="connsiteX12-57" fmla="*/ 1145627 w 3731172"/>
                    <a:gd name="connsiteY12-58" fmla="*/ 882869 h 1418896"/>
                    <a:gd name="connsiteX13-59" fmla="*/ 1114096 w 3731172"/>
                    <a:gd name="connsiteY13-60" fmla="*/ 409903 h 1418896"/>
                    <a:gd name="connsiteX14-61" fmla="*/ 441434 w 3731172"/>
                    <a:gd name="connsiteY14-62" fmla="*/ 10510 h 1418896"/>
                    <a:gd name="connsiteX0-63" fmla="*/ 168165 w 3731172"/>
                    <a:gd name="connsiteY0-64" fmla="*/ 73572 h 1418896"/>
                    <a:gd name="connsiteX1-65" fmla="*/ 451945 w 3731172"/>
                    <a:gd name="connsiteY1-66" fmla="*/ 0 h 1418896"/>
                    <a:gd name="connsiteX2-67" fmla="*/ 1881352 w 3731172"/>
                    <a:gd name="connsiteY2-68" fmla="*/ 599089 h 1418896"/>
                    <a:gd name="connsiteX3-69" fmla="*/ 3363310 w 3731172"/>
                    <a:gd name="connsiteY3-70" fmla="*/ 0 h 1418896"/>
                    <a:gd name="connsiteX4-71" fmla="*/ 3584027 w 3731172"/>
                    <a:gd name="connsiteY4-72" fmla="*/ 73572 h 1418896"/>
                    <a:gd name="connsiteX5-73" fmla="*/ 2627586 w 3731172"/>
                    <a:gd name="connsiteY5-74" fmla="*/ 441434 h 1418896"/>
                    <a:gd name="connsiteX6-75" fmla="*/ 2596055 w 3731172"/>
                    <a:gd name="connsiteY6-76" fmla="*/ 914400 h 1418896"/>
                    <a:gd name="connsiteX7-77" fmla="*/ 3731172 w 3731172"/>
                    <a:gd name="connsiteY7-78" fmla="*/ 1345324 h 1418896"/>
                    <a:gd name="connsiteX8-79" fmla="*/ 3447393 w 3731172"/>
                    <a:gd name="connsiteY8-80" fmla="*/ 1408386 h 1418896"/>
                    <a:gd name="connsiteX9-81" fmla="*/ 1870841 w 3731172"/>
                    <a:gd name="connsiteY9-82" fmla="*/ 746234 h 1418896"/>
                    <a:gd name="connsiteX10-83" fmla="*/ 262758 w 3731172"/>
                    <a:gd name="connsiteY10-84" fmla="*/ 1418896 h 1418896"/>
                    <a:gd name="connsiteX11-85" fmla="*/ 0 w 3731172"/>
                    <a:gd name="connsiteY11-86" fmla="*/ 1324303 h 1418896"/>
                    <a:gd name="connsiteX12-87" fmla="*/ 1145627 w 3731172"/>
                    <a:gd name="connsiteY12-88" fmla="*/ 882869 h 1418896"/>
                    <a:gd name="connsiteX13-89" fmla="*/ 1114096 w 3731172"/>
                    <a:gd name="connsiteY13-90" fmla="*/ 409903 h 1418896"/>
                    <a:gd name="connsiteX14-91" fmla="*/ 357351 w 3731172"/>
                    <a:gd name="connsiteY14-92" fmla="*/ 115613 h 1418896"/>
                    <a:gd name="connsiteX0-93" fmla="*/ 168165 w 3731172"/>
                    <a:gd name="connsiteY0-94" fmla="*/ 73572 h 1418896"/>
                    <a:gd name="connsiteX1-95" fmla="*/ 451945 w 3731172"/>
                    <a:gd name="connsiteY1-96" fmla="*/ 0 h 1418896"/>
                    <a:gd name="connsiteX2-97" fmla="*/ 1881352 w 3731172"/>
                    <a:gd name="connsiteY2-98" fmla="*/ 599089 h 1418896"/>
                    <a:gd name="connsiteX3-99" fmla="*/ 3363310 w 3731172"/>
                    <a:gd name="connsiteY3-100" fmla="*/ 0 h 1418896"/>
                    <a:gd name="connsiteX4-101" fmla="*/ 3584027 w 3731172"/>
                    <a:gd name="connsiteY4-102" fmla="*/ 73572 h 1418896"/>
                    <a:gd name="connsiteX5-103" fmla="*/ 2627586 w 3731172"/>
                    <a:gd name="connsiteY5-104" fmla="*/ 441434 h 1418896"/>
                    <a:gd name="connsiteX6-105" fmla="*/ 2596055 w 3731172"/>
                    <a:gd name="connsiteY6-106" fmla="*/ 914400 h 1418896"/>
                    <a:gd name="connsiteX7-107" fmla="*/ 3731172 w 3731172"/>
                    <a:gd name="connsiteY7-108" fmla="*/ 1345324 h 1418896"/>
                    <a:gd name="connsiteX8-109" fmla="*/ 3447393 w 3731172"/>
                    <a:gd name="connsiteY8-110" fmla="*/ 1408386 h 1418896"/>
                    <a:gd name="connsiteX9-111" fmla="*/ 1870841 w 3731172"/>
                    <a:gd name="connsiteY9-112" fmla="*/ 746234 h 1418896"/>
                    <a:gd name="connsiteX10-113" fmla="*/ 262758 w 3731172"/>
                    <a:gd name="connsiteY10-114" fmla="*/ 1418896 h 1418896"/>
                    <a:gd name="connsiteX11-115" fmla="*/ 0 w 3731172"/>
                    <a:gd name="connsiteY11-116" fmla="*/ 1324303 h 1418896"/>
                    <a:gd name="connsiteX12-117" fmla="*/ 1145627 w 3731172"/>
                    <a:gd name="connsiteY12-118" fmla="*/ 882869 h 1418896"/>
                    <a:gd name="connsiteX13-119" fmla="*/ 1114096 w 3731172"/>
                    <a:gd name="connsiteY13-120" fmla="*/ 409903 h 1418896"/>
                    <a:gd name="connsiteX14-121" fmla="*/ 147144 w 3731172"/>
                    <a:gd name="connsiteY14-122" fmla="*/ 63061 h 1418896"/>
                    <a:gd name="connsiteX0-123" fmla="*/ 168165 w 3731172"/>
                    <a:gd name="connsiteY0-124" fmla="*/ 73572 h 1418896"/>
                    <a:gd name="connsiteX1-125" fmla="*/ 451945 w 3731172"/>
                    <a:gd name="connsiteY1-126" fmla="*/ 0 h 1418896"/>
                    <a:gd name="connsiteX2-127" fmla="*/ 1881352 w 3731172"/>
                    <a:gd name="connsiteY2-128" fmla="*/ 599089 h 1418896"/>
                    <a:gd name="connsiteX3-129" fmla="*/ 3363310 w 3731172"/>
                    <a:gd name="connsiteY3-130" fmla="*/ 0 h 1418896"/>
                    <a:gd name="connsiteX4-131" fmla="*/ 3584027 w 3731172"/>
                    <a:gd name="connsiteY4-132" fmla="*/ 73572 h 1418896"/>
                    <a:gd name="connsiteX5-133" fmla="*/ 2627586 w 3731172"/>
                    <a:gd name="connsiteY5-134" fmla="*/ 441434 h 1418896"/>
                    <a:gd name="connsiteX6-135" fmla="*/ 2596055 w 3731172"/>
                    <a:gd name="connsiteY6-136" fmla="*/ 914400 h 1418896"/>
                    <a:gd name="connsiteX7-137" fmla="*/ 3731172 w 3731172"/>
                    <a:gd name="connsiteY7-138" fmla="*/ 1345324 h 1418896"/>
                    <a:gd name="connsiteX8-139" fmla="*/ 3447393 w 3731172"/>
                    <a:gd name="connsiteY8-140" fmla="*/ 1408386 h 1418896"/>
                    <a:gd name="connsiteX9-141" fmla="*/ 1870841 w 3731172"/>
                    <a:gd name="connsiteY9-142" fmla="*/ 746234 h 1418896"/>
                    <a:gd name="connsiteX10-143" fmla="*/ 262758 w 3731172"/>
                    <a:gd name="connsiteY10-144" fmla="*/ 1418896 h 1418896"/>
                    <a:gd name="connsiteX11-145" fmla="*/ 0 w 3731172"/>
                    <a:gd name="connsiteY11-146" fmla="*/ 1324303 h 1418896"/>
                    <a:gd name="connsiteX12-147" fmla="*/ 1145627 w 3731172"/>
                    <a:gd name="connsiteY12-148" fmla="*/ 882869 h 1418896"/>
                    <a:gd name="connsiteX13-149" fmla="*/ 1114096 w 3731172"/>
                    <a:gd name="connsiteY13-150" fmla="*/ 420413 h 1418896"/>
                    <a:gd name="connsiteX14-151" fmla="*/ 147144 w 3731172"/>
                    <a:gd name="connsiteY14-152" fmla="*/ 63061 h 1418896"/>
                    <a:gd name="connsiteX0-153" fmla="*/ 168165 w 3731172"/>
                    <a:gd name="connsiteY0-154" fmla="*/ 73572 h 1418896"/>
                    <a:gd name="connsiteX1-155" fmla="*/ 451945 w 3731172"/>
                    <a:gd name="connsiteY1-156" fmla="*/ 0 h 1418896"/>
                    <a:gd name="connsiteX2-157" fmla="*/ 1881352 w 3731172"/>
                    <a:gd name="connsiteY2-158" fmla="*/ 599089 h 1418896"/>
                    <a:gd name="connsiteX3-159" fmla="*/ 3363310 w 3731172"/>
                    <a:gd name="connsiteY3-160" fmla="*/ 0 h 1418896"/>
                    <a:gd name="connsiteX4-161" fmla="*/ 3584027 w 3731172"/>
                    <a:gd name="connsiteY4-162" fmla="*/ 73572 h 1418896"/>
                    <a:gd name="connsiteX5-163" fmla="*/ 2627586 w 3731172"/>
                    <a:gd name="connsiteY5-164" fmla="*/ 441434 h 1418896"/>
                    <a:gd name="connsiteX6-165" fmla="*/ 2596055 w 3731172"/>
                    <a:gd name="connsiteY6-166" fmla="*/ 914400 h 1418896"/>
                    <a:gd name="connsiteX7-167" fmla="*/ 3731172 w 3731172"/>
                    <a:gd name="connsiteY7-168" fmla="*/ 1345324 h 1418896"/>
                    <a:gd name="connsiteX8-169" fmla="*/ 3447393 w 3731172"/>
                    <a:gd name="connsiteY8-170" fmla="*/ 1408386 h 1418896"/>
                    <a:gd name="connsiteX9-171" fmla="*/ 1870841 w 3731172"/>
                    <a:gd name="connsiteY9-172" fmla="*/ 746234 h 1418896"/>
                    <a:gd name="connsiteX10-173" fmla="*/ 262758 w 3731172"/>
                    <a:gd name="connsiteY10-174" fmla="*/ 1418896 h 1418896"/>
                    <a:gd name="connsiteX11-175" fmla="*/ 0 w 3731172"/>
                    <a:gd name="connsiteY11-176" fmla="*/ 1324303 h 1418896"/>
                    <a:gd name="connsiteX12-177" fmla="*/ 1145627 w 3731172"/>
                    <a:gd name="connsiteY12-178" fmla="*/ 882869 h 1418896"/>
                    <a:gd name="connsiteX13-179" fmla="*/ 1114096 w 3731172"/>
                    <a:gd name="connsiteY13-180" fmla="*/ 420413 h 1418896"/>
                    <a:gd name="connsiteX14-181" fmla="*/ 189185 w 3731172"/>
                    <a:gd name="connsiteY14-182" fmla="*/ 84081 h 1418896"/>
                    <a:gd name="connsiteX0-183" fmla="*/ 168165 w 3731172"/>
                    <a:gd name="connsiteY0-184" fmla="*/ 73572 h 1418896"/>
                    <a:gd name="connsiteX1-185" fmla="*/ 451945 w 3731172"/>
                    <a:gd name="connsiteY1-186" fmla="*/ 0 h 1418896"/>
                    <a:gd name="connsiteX2-187" fmla="*/ 1881352 w 3731172"/>
                    <a:gd name="connsiteY2-188" fmla="*/ 599089 h 1418896"/>
                    <a:gd name="connsiteX3-189" fmla="*/ 3363310 w 3731172"/>
                    <a:gd name="connsiteY3-190" fmla="*/ 0 h 1418896"/>
                    <a:gd name="connsiteX4-191" fmla="*/ 3584027 w 3731172"/>
                    <a:gd name="connsiteY4-192" fmla="*/ 73572 h 1418896"/>
                    <a:gd name="connsiteX5-193" fmla="*/ 2627586 w 3731172"/>
                    <a:gd name="connsiteY5-194" fmla="*/ 441434 h 1418896"/>
                    <a:gd name="connsiteX6-195" fmla="*/ 2596055 w 3731172"/>
                    <a:gd name="connsiteY6-196" fmla="*/ 914400 h 1418896"/>
                    <a:gd name="connsiteX7-197" fmla="*/ 3731172 w 3731172"/>
                    <a:gd name="connsiteY7-198" fmla="*/ 1345324 h 1418896"/>
                    <a:gd name="connsiteX8-199" fmla="*/ 3447393 w 3731172"/>
                    <a:gd name="connsiteY8-200" fmla="*/ 1408386 h 1418896"/>
                    <a:gd name="connsiteX9-201" fmla="*/ 1870841 w 3731172"/>
                    <a:gd name="connsiteY9-202" fmla="*/ 746234 h 1418896"/>
                    <a:gd name="connsiteX10-203" fmla="*/ 262758 w 3731172"/>
                    <a:gd name="connsiteY10-204" fmla="*/ 1418896 h 1418896"/>
                    <a:gd name="connsiteX11-205" fmla="*/ 0 w 3731172"/>
                    <a:gd name="connsiteY11-206" fmla="*/ 1324303 h 1418896"/>
                    <a:gd name="connsiteX12-207" fmla="*/ 1145627 w 3731172"/>
                    <a:gd name="connsiteY12-208" fmla="*/ 882869 h 1418896"/>
                    <a:gd name="connsiteX13-209" fmla="*/ 1114096 w 3731172"/>
                    <a:gd name="connsiteY13-210" fmla="*/ 420413 h 1418896"/>
                    <a:gd name="connsiteX14-211" fmla="*/ 189185 w 3731172"/>
                    <a:gd name="connsiteY14-212" fmla="*/ 84081 h 1418896"/>
                    <a:gd name="connsiteX15-213" fmla="*/ 168165 w 3731172"/>
                    <a:gd name="connsiteY15-214" fmla="*/ 73572 h 1418896"/>
                    <a:gd name="connsiteX0-215" fmla="*/ 168165 w 3731172"/>
                    <a:gd name="connsiteY0-216" fmla="*/ 73572 h 1418896"/>
                    <a:gd name="connsiteX1-217" fmla="*/ 451945 w 3731172"/>
                    <a:gd name="connsiteY1-218" fmla="*/ 0 h 1418896"/>
                    <a:gd name="connsiteX2-219" fmla="*/ 1881352 w 3731172"/>
                    <a:gd name="connsiteY2-220" fmla="*/ 599089 h 1418896"/>
                    <a:gd name="connsiteX3-221" fmla="*/ 3363310 w 3731172"/>
                    <a:gd name="connsiteY3-222" fmla="*/ 0 h 1418896"/>
                    <a:gd name="connsiteX4-223" fmla="*/ 3584027 w 3731172"/>
                    <a:gd name="connsiteY4-224" fmla="*/ 73572 h 1418896"/>
                    <a:gd name="connsiteX5-225" fmla="*/ 2627586 w 3731172"/>
                    <a:gd name="connsiteY5-226" fmla="*/ 441434 h 1418896"/>
                    <a:gd name="connsiteX6-227" fmla="*/ 2596055 w 3731172"/>
                    <a:gd name="connsiteY6-228" fmla="*/ 914400 h 1418896"/>
                    <a:gd name="connsiteX7-229" fmla="*/ 3731172 w 3731172"/>
                    <a:gd name="connsiteY7-230" fmla="*/ 1345324 h 1418896"/>
                    <a:gd name="connsiteX8-231" fmla="*/ 3447393 w 3731172"/>
                    <a:gd name="connsiteY8-232" fmla="*/ 1408386 h 1418896"/>
                    <a:gd name="connsiteX9-233" fmla="*/ 1870841 w 3731172"/>
                    <a:gd name="connsiteY9-234" fmla="*/ 746234 h 1418896"/>
                    <a:gd name="connsiteX10-235" fmla="*/ 262758 w 3731172"/>
                    <a:gd name="connsiteY10-236" fmla="*/ 1418896 h 1418896"/>
                    <a:gd name="connsiteX11-237" fmla="*/ 0 w 3731172"/>
                    <a:gd name="connsiteY11-238" fmla="*/ 1324303 h 1418896"/>
                    <a:gd name="connsiteX12-239" fmla="*/ 1145627 w 3731172"/>
                    <a:gd name="connsiteY12-240" fmla="*/ 882869 h 1418896"/>
                    <a:gd name="connsiteX13-241" fmla="*/ 1156137 w 3731172"/>
                    <a:gd name="connsiteY13-242" fmla="*/ 441434 h 1418896"/>
                    <a:gd name="connsiteX14-243" fmla="*/ 189185 w 3731172"/>
                    <a:gd name="connsiteY14-244" fmla="*/ 84081 h 1418896"/>
                    <a:gd name="connsiteX15-245" fmla="*/ 168165 w 3731172"/>
                    <a:gd name="connsiteY15-246" fmla="*/ 73572 h 1418896"/>
                    <a:gd name="connsiteX0-247" fmla="*/ 168165 w 3731172"/>
                    <a:gd name="connsiteY0-248" fmla="*/ 73572 h 1418896"/>
                    <a:gd name="connsiteX1-249" fmla="*/ 451945 w 3731172"/>
                    <a:gd name="connsiteY1-250" fmla="*/ 0 h 1418896"/>
                    <a:gd name="connsiteX2-251" fmla="*/ 1881352 w 3731172"/>
                    <a:gd name="connsiteY2-252" fmla="*/ 599089 h 1418896"/>
                    <a:gd name="connsiteX3-253" fmla="*/ 3363310 w 3731172"/>
                    <a:gd name="connsiteY3-254" fmla="*/ 0 h 1418896"/>
                    <a:gd name="connsiteX4-255" fmla="*/ 3584027 w 3731172"/>
                    <a:gd name="connsiteY4-256" fmla="*/ 73572 h 1418896"/>
                    <a:gd name="connsiteX5-257" fmla="*/ 2627586 w 3731172"/>
                    <a:gd name="connsiteY5-258" fmla="*/ 441434 h 1418896"/>
                    <a:gd name="connsiteX6-259" fmla="*/ 2596055 w 3731172"/>
                    <a:gd name="connsiteY6-260" fmla="*/ 914400 h 1418896"/>
                    <a:gd name="connsiteX7-261" fmla="*/ 3731172 w 3731172"/>
                    <a:gd name="connsiteY7-262" fmla="*/ 1345324 h 1418896"/>
                    <a:gd name="connsiteX8-263" fmla="*/ 3447393 w 3731172"/>
                    <a:gd name="connsiteY8-264" fmla="*/ 1408386 h 1418896"/>
                    <a:gd name="connsiteX9-265" fmla="*/ 1870841 w 3731172"/>
                    <a:gd name="connsiteY9-266" fmla="*/ 746234 h 1418896"/>
                    <a:gd name="connsiteX10-267" fmla="*/ 262758 w 3731172"/>
                    <a:gd name="connsiteY10-268" fmla="*/ 1418896 h 1418896"/>
                    <a:gd name="connsiteX11-269" fmla="*/ 0 w 3731172"/>
                    <a:gd name="connsiteY11-270" fmla="*/ 1324303 h 1418896"/>
                    <a:gd name="connsiteX12-271" fmla="*/ 1145627 w 3731172"/>
                    <a:gd name="connsiteY12-272" fmla="*/ 882869 h 1418896"/>
                    <a:gd name="connsiteX13-273" fmla="*/ 1145626 w 3731172"/>
                    <a:gd name="connsiteY13-274" fmla="*/ 451945 h 1418896"/>
                    <a:gd name="connsiteX14-275" fmla="*/ 189185 w 3731172"/>
                    <a:gd name="connsiteY14-276" fmla="*/ 84081 h 1418896"/>
                    <a:gd name="connsiteX15-277" fmla="*/ 168165 w 3731172"/>
                    <a:gd name="connsiteY15-278" fmla="*/ 73572 h 1418896"/>
                    <a:gd name="connsiteX0-279" fmla="*/ 168165 w 3731172"/>
                    <a:gd name="connsiteY0-280" fmla="*/ 73572 h 1418896"/>
                    <a:gd name="connsiteX1-281" fmla="*/ 451945 w 3731172"/>
                    <a:gd name="connsiteY1-282" fmla="*/ 0 h 1418896"/>
                    <a:gd name="connsiteX2-283" fmla="*/ 1881352 w 3731172"/>
                    <a:gd name="connsiteY2-284" fmla="*/ 599089 h 1418896"/>
                    <a:gd name="connsiteX3-285" fmla="*/ 3363310 w 3731172"/>
                    <a:gd name="connsiteY3-286" fmla="*/ 0 h 1418896"/>
                    <a:gd name="connsiteX4-287" fmla="*/ 3584027 w 3731172"/>
                    <a:gd name="connsiteY4-288" fmla="*/ 73572 h 1418896"/>
                    <a:gd name="connsiteX5-289" fmla="*/ 2627586 w 3731172"/>
                    <a:gd name="connsiteY5-290" fmla="*/ 441434 h 1418896"/>
                    <a:gd name="connsiteX6-291" fmla="*/ 2596055 w 3731172"/>
                    <a:gd name="connsiteY6-292" fmla="*/ 914400 h 1418896"/>
                    <a:gd name="connsiteX7-293" fmla="*/ 3731172 w 3731172"/>
                    <a:gd name="connsiteY7-294" fmla="*/ 1345324 h 1418896"/>
                    <a:gd name="connsiteX8-295" fmla="*/ 3447393 w 3731172"/>
                    <a:gd name="connsiteY8-296" fmla="*/ 1408386 h 1418896"/>
                    <a:gd name="connsiteX9-297" fmla="*/ 1870841 w 3731172"/>
                    <a:gd name="connsiteY9-298" fmla="*/ 746234 h 1418896"/>
                    <a:gd name="connsiteX10-299" fmla="*/ 262758 w 3731172"/>
                    <a:gd name="connsiteY10-300" fmla="*/ 1418896 h 1418896"/>
                    <a:gd name="connsiteX11-301" fmla="*/ 0 w 3731172"/>
                    <a:gd name="connsiteY11-302" fmla="*/ 1324303 h 1418896"/>
                    <a:gd name="connsiteX12-303" fmla="*/ 1145627 w 3731172"/>
                    <a:gd name="connsiteY12-304" fmla="*/ 903890 h 1418896"/>
                    <a:gd name="connsiteX13-305" fmla="*/ 1145626 w 3731172"/>
                    <a:gd name="connsiteY13-306" fmla="*/ 451945 h 1418896"/>
                    <a:gd name="connsiteX14-307" fmla="*/ 189185 w 3731172"/>
                    <a:gd name="connsiteY14-308" fmla="*/ 84081 h 1418896"/>
                    <a:gd name="connsiteX15-309" fmla="*/ 168165 w 3731172"/>
                    <a:gd name="connsiteY15-310" fmla="*/ 73572 h 1418896"/>
                    <a:gd name="connsiteX0-311" fmla="*/ 147144 w 3710151"/>
                    <a:gd name="connsiteY0-312" fmla="*/ 73572 h 1418896"/>
                    <a:gd name="connsiteX1-313" fmla="*/ 430924 w 3710151"/>
                    <a:gd name="connsiteY1-314" fmla="*/ 0 h 1418896"/>
                    <a:gd name="connsiteX2-315" fmla="*/ 1860331 w 3710151"/>
                    <a:gd name="connsiteY2-316" fmla="*/ 599089 h 1418896"/>
                    <a:gd name="connsiteX3-317" fmla="*/ 3342289 w 3710151"/>
                    <a:gd name="connsiteY3-318" fmla="*/ 0 h 1418896"/>
                    <a:gd name="connsiteX4-319" fmla="*/ 3563006 w 3710151"/>
                    <a:gd name="connsiteY4-320" fmla="*/ 73572 h 1418896"/>
                    <a:gd name="connsiteX5-321" fmla="*/ 2606565 w 3710151"/>
                    <a:gd name="connsiteY5-322" fmla="*/ 441434 h 1418896"/>
                    <a:gd name="connsiteX6-323" fmla="*/ 2575034 w 3710151"/>
                    <a:gd name="connsiteY6-324" fmla="*/ 914400 h 1418896"/>
                    <a:gd name="connsiteX7-325" fmla="*/ 3710151 w 3710151"/>
                    <a:gd name="connsiteY7-326" fmla="*/ 1345324 h 1418896"/>
                    <a:gd name="connsiteX8-327" fmla="*/ 3426372 w 3710151"/>
                    <a:gd name="connsiteY8-328" fmla="*/ 1408386 h 1418896"/>
                    <a:gd name="connsiteX9-329" fmla="*/ 1849820 w 3710151"/>
                    <a:gd name="connsiteY9-330" fmla="*/ 746234 h 1418896"/>
                    <a:gd name="connsiteX10-331" fmla="*/ 241737 w 3710151"/>
                    <a:gd name="connsiteY10-332" fmla="*/ 1418896 h 1418896"/>
                    <a:gd name="connsiteX11-333" fmla="*/ 0 w 3710151"/>
                    <a:gd name="connsiteY11-334" fmla="*/ 1334814 h 1418896"/>
                    <a:gd name="connsiteX12-335" fmla="*/ 1124606 w 3710151"/>
                    <a:gd name="connsiteY12-336" fmla="*/ 903890 h 1418896"/>
                    <a:gd name="connsiteX13-337" fmla="*/ 1124605 w 3710151"/>
                    <a:gd name="connsiteY13-338" fmla="*/ 451945 h 1418896"/>
                    <a:gd name="connsiteX14-339" fmla="*/ 168164 w 3710151"/>
                    <a:gd name="connsiteY14-340" fmla="*/ 84081 h 1418896"/>
                    <a:gd name="connsiteX15-341" fmla="*/ 147144 w 3710151"/>
                    <a:gd name="connsiteY15-342" fmla="*/ 73572 h 1418896"/>
                    <a:gd name="connsiteX0-343" fmla="*/ 147144 w 3710151"/>
                    <a:gd name="connsiteY0-344" fmla="*/ 73572 h 1418896"/>
                    <a:gd name="connsiteX1-345" fmla="*/ 430924 w 3710151"/>
                    <a:gd name="connsiteY1-346" fmla="*/ 0 h 1418896"/>
                    <a:gd name="connsiteX2-347" fmla="*/ 1860331 w 3710151"/>
                    <a:gd name="connsiteY2-348" fmla="*/ 599089 h 1418896"/>
                    <a:gd name="connsiteX3-349" fmla="*/ 3342289 w 3710151"/>
                    <a:gd name="connsiteY3-350" fmla="*/ 0 h 1418896"/>
                    <a:gd name="connsiteX4-351" fmla="*/ 3563006 w 3710151"/>
                    <a:gd name="connsiteY4-352" fmla="*/ 73572 h 1418896"/>
                    <a:gd name="connsiteX5-353" fmla="*/ 2606565 w 3710151"/>
                    <a:gd name="connsiteY5-354" fmla="*/ 441434 h 1418896"/>
                    <a:gd name="connsiteX6-355" fmla="*/ 2606565 w 3710151"/>
                    <a:gd name="connsiteY6-356" fmla="*/ 924910 h 1418896"/>
                    <a:gd name="connsiteX7-357" fmla="*/ 3710151 w 3710151"/>
                    <a:gd name="connsiteY7-358" fmla="*/ 1345324 h 1418896"/>
                    <a:gd name="connsiteX8-359" fmla="*/ 3426372 w 3710151"/>
                    <a:gd name="connsiteY8-360" fmla="*/ 1408386 h 1418896"/>
                    <a:gd name="connsiteX9-361" fmla="*/ 1849820 w 3710151"/>
                    <a:gd name="connsiteY9-362" fmla="*/ 746234 h 1418896"/>
                    <a:gd name="connsiteX10-363" fmla="*/ 241737 w 3710151"/>
                    <a:gd name="connsiteY10-364" fmla="*/ 1418896 h 1418896"/>
                    <a:gd name="connsiteX11-365" fmla="*/ 0 w 3710151"/>
                    <a:gd name="connsiteY11-366" fmla="*/ 1334814 h 1418896"/>
                    <a:gd name="connsiteX12-367" fmla="*/ 1124606 w 3710151"/>
                    <a:gd name="connsiteY12-368" fmla="*/ 903890 h 1418896"/>
                    <a:gd name="connsiteX13-369" fmla="*/ 1124605 w 3710151"/>
                    <a:gd name="connsiteY13-370" fmla="*/ 451945 h 1418896"/>
                    <a:gd name="connsiteX14-371" fmla="*/ 168164 w 3710151"/>
                    <a:gd name="connsiteY14-372" fmla="*/ 84081 h 1418896"/>
                    <a:gd name="connsiteX15-373" fmla="*/ 147144 w 3710151"/>
                    <a:gd name="connsiteY15-374" fmla="*/ 73572 h 1418896"/>
                    <a:gd name="connsiteX0-375" fmla="*/ 147144 w 3710151"/>
                    <a:gd name="connsiteY0-376" fmla="*/ 73572 h 1418896"/>
                    <a:gd name="connsiteX1-377" fmla="*/ 430924 w 3710151"/>
                    <a:gd name="connsiteY1-378" fmla="*/ 0 h 1418896"/>
                    <a:gd name="connsiteX2-379" fmla="*/ 1860331 w 3710151"/>
                    <a:gd name="connsiteY2-380" fmla="*/ 599089 h 1418896"/>
                    <a:gd name="connsiteX3-381" fmla="*/ 3342289 w 3710151"/>
                    <a:gd name="connsiteY3-382" fmla="*/ 0 h 1418896"/>
                    <a:gd name="connsiteX4-383" fmla="*/ 3563006 w 3710151"/>
                    <a:gd name="connsiteY4-384" fmla="*/ 73572 h 1418896"/>
                    <a:gd name="connsiteX5-385" fmla="*/ 2606565 w 3710151"/>
                    <a:gd name="connsiteY5-386" fmla="*/ 441434 h 1418896"/>
                    <a:gd name="connsiteX6-387" fmla="*/ 2610282 w 3710151"/>
                    <a:gd name="connsiteY6-388" fmla="*/ 902607 h 1418896"/>
                    <a:gd name="connsiteX7-389" fmla="*/ 3710151 w 3710151"/>
                    <a:gd name="connsiteY7-390" fmla="*/ 1345324 h 1418896"/>
                    <a:gd name="connsiteX8-391" fmla="*/ 3426372 w 3710151"/>
                    <a:gd name="connsiteY8-392" fmla="*/ 1408386 h 1418896"/>
                    <a:gd name="connsiteX9-393" fmla="*/ 1849820 w 3710151"/>
                    <a:gd name="connsiteY9-394" fmla="*/ 746234 h 1418896"/>
                    <a:gd name="connsiteX10-395" fmla="*/ 241737 w 3710151"/>
                    <a:gd name="connsiteY10-396" fmla="*/ 1418896 h 1418896"/>
                    <a:gd name="connsiteX11-397" fmla="*/ 0 w 3710151"/>
                    <a:gd name="connsiteY11-398" fmla="*/ 1334814 h 1418896"/>
                    <a:gd name="connsiteX12-399" fmla="*/ 1124606 w 3710151"/>
                    <a:gd name="connsiteY12-400" fmla="*/ 903890 h 1418896"/>
                    <a:gd name="connsiteX13-401" fmla="*/ 1124605 w 3710151"/>
                    <a:gd name="connsiteY13-402" fmla="*/ 451945 h 1418896"/>
                    <a:gd name="connsiteX14-403" fmla="*/ 168164 w 3710151"/>
                    <a:gd name="connsiteY14-404" fmla="*/ 84081 h 1418896"/>
                    <a:gd name="connsiteX15-405" fmla="*/ 147144 w 3710151"/>
                    <a:gd name="connsiteY15-406" fmla="*/ 73572 h 1418896"/>
                    <a:gd name="connsiteX0-407" fmla="*/ 147144 w 3710151"/>
                    <a:gd name="connsiteY0-408" fmla="*/ 73572 h 1418896"/>
                    <a:gd name="connsiteX1-409" fmla="*/ 430924 w 3710151"/>
                    <a:gd name="connsiteY1-410" fmla="*/ 0 h 1418896"/>
                    <a:gd name="connsiteX2-411" fmla="*/ 1860331 w 3710151"/>
                    <a:gd name="connsiteY2-412" fmla="*/ 599089 h 1418896"/>
                    <a:gd name="connsiteX3-413" fmla="*/ 3342289 w 3710151"/>
                    <a:gd name="connsiteY3-414" fmla="*/ 0 h 1418896"/>
                    <a:gd name="connsiteX4-415" fmla="*/ 3563006 w 3710151"/>
                    <a:gd name="connsiteY4-416" fmla="*/ 73572 h 1418896"/>
                    <a:gd name="connsiteX5-417" fmla="*/ 2617717 w 3710151"/>
                    <a:gd name="connsiteY5-418" fmla="*/ 445151 h 1418896"/>
                    <a:gd name="connsiteX6-419" fmla="*/ 2610282 w 3710151"/>
                    <a:gd name="connsiteY6-420" fmla="*/ 902607 h 1418896"/>
                    <a:gd name="connsiteX7-421" fmla="*/ 3710151 w 3710151"/>
                    <a:gd name="connsiteY7-422" fmla="*/ 1345324 h 1418896"/>
                    <a:gd name="connsiteX8-423" fmla="*/ 3426372 w 3710151"/>
                    <a:gd name="connsiteY8-424" fmla="*/ 1408386 h 1418896"/>
                    <a:gd name="connsiteX9-425" fmla="*/ 1849820 w 3710151"/>
                    <a:gd name="connsiteY9-426" fmla="*/ 746234 h 1418896"/>
                    <a:gd name="connsiteX10-427" fmla="*/ 241737 w 3710151"/>
                    <a:gd name="connsiteY10-428" fmla="*/ 1418896 h 1418896"/>
                    <a:gd name="connsiteX11-429" fmla="*/ 0 w 3710151"/>
                    <a:gd name="connsiteY11-430" fmla="*/ 1334814 h 1418896"/>
                    <a:gd name="connsiteX12-431" fmla="*/ 1124606 w 3710151"/>
                    <a:gd name="connsiteY12-432" fmla="*/ 903890 h 1418896"/>
                    <a:gd name="connsiteX13-433" fmla="*/ 1124605 w 3710151"/>
                    <a:gd name="connsiteY13-434" fmla="*/ 451945 h 1418896"/>
                    <a:gd name="connsiteX14-435" fmla="*/ 168164 w 3710151"/>
                    <a:gd name="connsiteY14-436" fmla="*/ 84081 h 1418896"/>
                    <a:gd name="connsiteX15-437" fmla="*/ 147144 w 3710151"/>
                    <a:gd name="connsiteY15-438" fmla="*/ 73572 h 1418896"/>
                    <a:gd name="connsiteX0-439" fmla="*/ 147144 w 3710151"/>
                    <a:gd name="connsiteY0-440" fmla="*/ 73572 h 1418896"/>
                    <a:gd name="connsiteX1-441" fmla="*/ 430924 w 3710151"/>
                    <a:gd name="connsiteY1-442" fmla="*/ 0 h 1418896"/>
                    <a:gd name="connsiteX2-443" fmla="*/ 1860331 w 3710151"/>
                    <a:gd name="connsiteY2-444" fmla="*/ 599089 h 1418896"/>
                    <a:gd name="connsiteX3-445" fmla="*/ 3342289 w 3710151"/>
                    <a:gd name="connsiteY3-446" fmla="*/ 0 h 1418896"/>
                    <a:gd name="connsiteX4-447" fmla="*/ 3563006 w 3710151"/>
                    <a:gd name="connsiteY4-448" fmla="*/ 73572 h 1418896"/>
                    <a:gd name="connsiteX5-449" fmla="*/ 2617717 w 3710151"/>
                    <a:gd name="connsiteY5-450" fmla="*/ 448868 h 1418896"/>
                    <a:gd name="connsiteX6-451" fmla="*/ 2610282 w 3710151"/>
                    <a:gd name="connsiteY6-452" fmla="*/ 902607 h 1418896"/>
                    <a:gd name="connsiteX7-453" fmla="*/ 3710151 w 3710151"/>
                    <a:gd name="connsiteY7-454" fmla="*/ 1345324 h 1418896"/>
                    <a:gd name="connsiteX8-455" fmla="*/ 3426372 w 3710151"/>
                    <a:gd name="connsiteY8-456" fmla="*/ 1408386 h 1418896"/>
                    <a:gd name="connsiteX9-457" fmla="*/ 1849820 w 3710151"/>
                    <a:gd name="connsiteY9-458" fmla="*/ 746234 h 1418896"/>
                    <a:gd name="connsiteX10-459" fmla="*/ 241737 w 3710151"/>
                    <a:gd name="connsiteY10-460" fmla="*/ 1418896 h 1418896"/>
                    <a:gd name="connsiteX11-461" fmla="*/ 0 w 3710151"/>
                    <a:gd name="connsiteY11-462" fmla="*/ 1334814 h 1418896"/>
                    <a:gd name="connsiteX12-463" fmla="*/ 1124606 w 3710151"/>
                    <a:gd name="connsiteY12-464" fmla="*/ 903890 h 1418896"/>
                    <a:gd name="connsiteX13-465" fmla="*/ 1124605 w 3710151"/>
                    <a:gd name="connsiteY13-466" fmla="*/ 451945 h 1418896"/>
                    <a:gd name="connsiteX14-467" fmla="*/ 168164 w 3710151"/>
                    <a:gd name="connsiteY14-468" fmla="*/ 84081 h 1418896"/>
                    <a:gd name="connsiteX15-469" fmla="*/ 147144 w 3710151"/>
                    <a:gd name="connsiteY15-470" fmla="*/ 73572 h 1418896"/>
                    <a:gd name="connsiteX0-471" fmla="*/ 147144 w 3710151"/>
                    <a:gd name="connsiteY0-472" fmla="*/ 73572 h 1418896"/>
                    <a:gd name="connsiteX1-473" fmla="*/ 430924 w 3710151"/>
                    <a:gd name="connsiteY1-474" fmla="*/ 0 h 1418896"/>
                    <a:gd name="connsiteX2-475" fmla="*/ 1838028 w 3710151"/>
                    <a:gd name="connsiteY2-476" fmla="*/ 591655 h 1418896"/>
                    <a:gd name="connsiteX3-477" fmla="*/ 3342289 w 3710151"/>
                    <a:gd name="connsiteY3-478" fmla="*/ 0 h 1418896"/>
                    <a:gd name="connsiteX4-479" fmla="*/ 3563006 w 3710151"/>
                    <a:gd name="connsiteY4-480" fmla="*/ 73572 h 1418896"/>
                    <a:gd name="connsiteX5-481" fmla="*/ 2617717 w 3710151"/>
                    <a:gd name="connsiteY5-482" fmla="*/ 448868 h 1418896"/>
                    <a:gd name="connsiteX6-483" fmla="*/ 2610282 w 3710151"/>
                    <a:gd name="connsiteY6-484" fmla="*/ 902607 h 1418896"/>
                    <a:gd name="connsiteX7-485" fmla="*/ 3710151 w 3710151"/>
                    <a:gd name="connsiteY7-486" fmla="*/ 1345324 h 1418896"/>
                    <a:gd name="connsiteX8-487" fmla="*/ 3426372 w 3710151"/>
                    <a:gd name="connsiteY8-488" fmla="*/ 1408386 h 1418896"/>
                    <a:gd name="connsiteX9-489" fmla="*/ 1849820 w 3710151"/>
                    <a:gd name="connsiteY9-490" fmla="*/ 746234 h 1418896"/>
                    <a:gd name="connsiteX10-491" fmla="*/ 241737 w 3710151"/>
                    <a:gd name="connsiteY10-492" fmla="*/ 1418896 h 1418896"/>
                    <a:gd name="connsiteX11-493" fmla="*/ 0 w 3710151"/>
                    <a:gd name="connsiteY11-494" fmla="*/ 1334814 h 1418896"/>
                    <a:gd name="connsiteX12-495" fmla="*/ 1124606 w 3710151"/>
                    <a:gd name="connsiteY12-496" fmla="*/ 903890 h 1418896"/>
                    <a:gd name="connsiteX13-497" fmla="*/ 1124605 w 3710151"/>
                    <a:gd name="connsiteY13-498" fmla="*/ 451945 h 1418896"/>
                    <a:gd name="connsiteX14-499" fmla="*/ 168164 w 3710151"/>
                    <a:gd name="connsiteY14-500" fmla="*/ 84081 h 1418896"/>
                    <a:gd name="connsiteX15-501" fmla="*/ 147144 w 3710151"/>
                    <a:gd name="connsiteY15-502" fmla="*/ 73572 h 1418896"/>
                    <a:gd name="connsiteX0-503" fmla="*/ 147144 w 3710151"/>
                    <a:gd name="connsiteY0-504" fmla="*/ 73572 h 1418896"/>
                    <a:gd name="connsiteX1-505" fmla="*/ 430924 w 3710151"/>
                    <a:gd name="connsiteY1-506" fmla="*/ 0 h 1418896"/>
                    <a:gd name="connsiteX2-507" fmla="*/ 1838028 w 3710151"/>
                    <a:gd name="connsiteY2-508" fmla="*/ 591655 h 1418896"/>
                    <a:gd name="connsiteX3-509" fmla="*/ 3342289 w 3710151"/>
                    <a:gd name="connsiteY3-510" fmla="*/ 0 h 1418896"/>
                    <a:gd name="connsiteX4-511" fmla="*/ 3563006 w 3710151"/>
                    <a:gd name="connsiteY4-512" fmla="*/ 73572 h 1418896"/>
                    <a:gd name="connsiteX5-513" fmla="*/ 2617717 w 3710151"/>
                    <a:gd name="connsiteY5-514" fmla="*/ 448868 h 1418896"/>
                    <a:gd name="connsiteX6-515" fmla="*/ 2610282 w 3710151"/>
                    <a:gd name="connsiteY6-516" fmla="*/ 902607 h 1418896"/>
                    <a:gd name="connsiteX7-517" fmla="*/ 3710151 w 3710151"/>
                    <a:gd name="connsiteY7-518" fmla="*/ 1345324 h 1418896"/>
                    <a:gd name="connsiteX8-519" fmla="*/ 3426372 w 3710151"/>
                    <a:gd name="connsiteY8-520" fmla="*/ 1408386 h 1418896"/>
                    <a:gd name="connsiteX9-521" fmla="*/ 1849820 w 3710151"/>
                    <a:gd name="connsiteY9-522" fmla="*/ 746234 h 1418896"/>
                    <a:gd name="connsiteX10-523" fmla="*/ 241737 w 3710151"/>
                    <a:gd name="connsiteY10-524" fmla="*/ 1418896 h 1418896"/>
                    <a:gd name="connsiteX11-525" fmla="*/ 0 w 3710151"/>
                    <a:gd name="connsiteY11-526" fmla="*/ 1334814 h 1418896"/>
                    <a:gd name="connsiteX12-527" fmla="*/ 1124606 w 3710151"/>
                    <a:gd name="connsiteY12-528" fmla="*/ 903890 h 1418896"/>
                    <a:gd name="connsiteX13-529" fmla="*/ 1087434 w 3710151"/>
                    <a:gd name="connsiteY13-530" fmla="*/ 451945 h 1418896"/>
                    <a:gd name="connsiteX14-531" fmla="*/ 168164 w 3710151"/>
                    <a:gd name="connsiteY14-532" fmla="*/ 84081 h 1418896"/>
                    <a:gd name="connsiteX15-533" fmla="*/ 147144 w 3710151"/>
                    <a:gd name="connsiteY15-534" fmla="*/ 73572 h 1418896"/>
                    <a:gd name="connsiteX0-535" fmla="*/ 147144 w 3710151"/>
                    <a:gd name="connsiteY0-536" fmla="*/ 73572 h 1418896"/>
                    <a:gd name="connsiteX1-537" fmla="*/ 430924 w 3710151"/>
                    <a:gd name="connsiteY1-538" fmla="*/ 0 h 1418896"/>
                    <a:gd name="connsiteX2-539" fmla="*/ 1838028 w 3710151"/>
                    <a:gd name="connsiteY2-540" fmla="*/ 591655 h 1418896"/>
                    <a:gd name="connsiteX3-541" fmla="*/ 3342289 w 3710151"/>
                    <a:gd name="connsiteY3-542" fmla="*/ 0 h 1418896"/>
                    <a:gd name="connsiteX4-543" fmla="*/ 3563006 w 3710151"/>
                    <a:gd name="connsiteY4-544" fmla="*/ 73572 h 1418896"/>
                    <a:gd name="connsiteX5-545" fmla="*/ 2617717 w 3710151"/>
                    <a:gd name="connsiteY5-546" fmla="*/ 448868 h 1418896"/>
                    <a:gd name="connsiteX6-547" fmla="*/ 2610282 w 3710151"/>
                    <a:gd name="connsiteY6-548" fmla="*/ 902607 h 1418896"/>
                    <a:gd name="connsiteX7-549" fmla="*/ 3710151 w 3710151"/>
                    <a:gd name="connsiteY7-550" fmla="*/ 1345324 h 1418896"/>
                    <a:gd name="connsiteX8-551" fmla="*/ 3426372 w 3710151"/>
                    <a:gd name="connsiteY8-552" fmla="*/ 1408386 h 1418896"/>
                    <a:gd name="connsiteX9-553" fmla="*/ 1849820 w 3710151"/>
                    <a:gd name="connsiteY9-554" fmla="*/ 746234 h 1418896"/>
                    <a:gd name="connsiteX10-555" fmla="*/ 241737 w 3710151"/>
                    <a:gd name="connsiteY10-556" fmla="*/ 1418896 h 1418896"/>
                    <a:gd name="connsiteX11-557" fmla="*/ 0 w 3710151"/>
                    <a:gd name="connsiteY11-558" fmla="*/ 1334814 h 1418896"/>
                    <a:gd name="connsiteX12-559" fmla="*/ 1098586 w 3710151"/>
                    <a:gd name="connsiteY12-560" fmla="*/ 903890 h 1418896"/>
                    <a:gd name="connsiteX13-561" fmla="*/ 1087434 w 3710151"/>
                    <a:gd name="connsiteY13-562" fmla="*/ 451945 h 1418896"/>
                    <a:gd name="connsiteX14-563" fmla="*/ 168164 w 3710151"/>
                    <a:gd name="connsiteY14-564" fmla="*/ 84081 h 1418896"/>
                    <a:gd name="connsiteX15-565" fmla="*/ 147144 w 3710151"/>
                    <a:gd name="connsiteY15-566" fmla="*/ 73572 h 1418896"/>
                    <a:gd name="connsiteX0-567" fmla="*/ 162012 w 3725019"/>
                    <a:gd name="connsiteY0-568" fmla="*/ 73572 h 1418896"/>
                    <a:gd name="connsiteX1-569" fmla="*/ 445792 w 3725019"/>
                    <a:gd name="connsiteY1-570" fmla="*/ 0 h 1418896"/>
                    <a:gd name="connsiteX2-571" fmla="*/ 1852896 w 3725019"/>
                    <a:gd name="connsiteY2-572" fmla="*/ 591655 h 1418896"/>
                    <a:gd name="connsiteX3-573" fmla="*/ 3357157 w 3725019"/>
                    <a:gd name="connsiteY3-574" fmla="*/ 0 h 1418896"/>
                    <a:gd name="connsiteX4-575" fmla="*/ 3577874 w 3725019"/>
                    <a:gd name="connsiteY4-576" fmla="*/ 73572 h 1418896"/>
                    <a:gd name="connsiteX5-577" fmla="*/ 2632585 w 3725019"/>
                    <a:gd name="connsiteY5-578" fmla="*/ 448868 h 1418896"/>
                    <a:gd name="connsiteX6-579" fmla="*/ 2625150 w 3725019"/>
                    <a:gd name="connsiteY6-580" fmla="*/ 902607 h 1418896"/>
                    <a:gd name="connsiteX7-581" fmla="*/ 3725019 w 3725019"/>
                    <a:gd name="connsiteY7-582" fmla="*/ 1345324 h 1418896"/>
                    <a:gd name="connsiteX8-583" fmla="*/ 3441240 w 3725019"/>
                    <a:gd name="connsiteY8-584" fmla="*/ 1408386 h 1418896"/>
                    <a:gd name="connsiteX9-585" fmla="*/ 1864688 w 3725019"/>
                    <a:gd name="connsiteY9-586" fmla="*/ 746234 h 1418896"/>
                    <a:gd name="connsiteX10-587" fmla="*/ 256605 w 3725019"/>
                    <a:gd name="connsiteY10-588" fmla="*/ 1418896 h 1418896"/>
                    <a:gd name="connsiteX11-589" fmla="*/ 0 w 3725019"/>
                    <a:gd name="connsiteY11-590" fmla="*/ 1331097 h 1418896"/>
                    <a:gd name="connsiteX12-591" fmla="*/ 1113454 w 3725019"/>
                    <a:gd name="connsiteY12-592" fmla="*/ 903890 h 1418896"/>
                    <a:gd name="connsiteX13-593" fmla="*/ 1102302 w 3725019"/>
                    <a:gd name="connsiteY13-594" fmla="*/ 451945 h 1418896"/>
                    <a:gd name="connsiteX14-595" fmla="*/ 183032 w 3725019"/>
                    <a:gd name="connsiteY14-596" fmla="*/ 84081 h 1418896"/>
                    <a:gd name="connsiteX15-597" fmla="*/ 162012 w 3725019"/>
                    <a:gd name="connsiteY15-598" fmla="*/ 73572 h 141889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39" name="Group 138"/>
            <p:cNvGrpSpPr/>
            <p:nvPr/>
          </p:nvGrpSpPr>
          <p:grpSpPr>
            <a:xfrm>
              <a:off x="7988218" y="4212069"/>
              <a:ext cx="753999" cy="373786"/>
              <a:chOff x="7493876" y="2774731"/>
              <a:chExt cx="1481958" cy="894622"/>
            </a:xfrm>
          </p:grpSpPr>
          <p:sp>
            <p:nvSpPr>
              <p:cNvPr id="160" name="Freeform 159"/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-1" fmla="*/ 8187558 w 8187558"/>
                  <a:gd name="connsiteY0-2" fmla="*/ 0 h 2617076"/>
                  <a:gd name="connsiteX1-3" fmla="*/ 8187558 w 8187558"/>
                  <a:gd name="connsiteY1-4" fmla="*/ 1271752 h 2617076"/>
                  <a:gd name="connsiteX2-5" fmla="*/ 4025462 w 8187558"/>
                  <a:gd name="connsiteY2-6" fmla="*/ 2617076 h 2617076"/>
                  <a:gd name="connsiteX3-7" fmla="*/ 0 w 8187558"/>
                  <a:gd name="connsiteY3-8" fmla="*/ 1229711 h 2617076"/>
                  <a:gd name="connsiteX4-9" fmla="*/ 31531 w 8187558"/>
                  <a:gd name="connsiteY4-10" fmla="*/ 147145 h 2617076"/>
                  <a:gd name="connsiteX5-11" fmla="*/ 4046482 w 8187558"/>
                  <a:gd name="connsiteY5-12" fmla="*/ 1576552 h 2617076"/>
                  <a:gd name="connsiteX6-13" fmla="*/ 8187558 w 8187558"/>
                  <a:gd name="connsiteY6-14" fmla="*/ 0 h 2617076"/>
                  <a:gd name="connsiteX0-15" fmla="*/ 8187558 w 8187558"/>
                  <a:gd name="connsiteY0-16" fmla="*/ 0 h 2617076"/>
                  <a:gd name="connsiteX1-17" fmla="*/ 8187558 w 8187558"/>
                  <a:gd name="connsiteY1-18" fmla="*/ 1271752 h 2617076"/>
                  <a:gd name="connsiteX2-19" fmla="*/ 4025462 w 8187558"/>
                  <a:gd name="connsiteY2-20" fmla="*/ 2617076 h 2617076"/>
                  <a:gd name="connsiteX3-21" fmla="*/ 0 w 8187558"/>
                  <a:gd name="connsiteY3-22" fmla="*/ 1229711 h 2617076"/>
                  <a:gd name="connsiteX4-23" fmla="*/ 31531 w 8187558"/>
                  <a:gd name="connsiteY4-24" fmla="*/ 147145 h 2617076"/>
                  <a:gd name="connsiteX5-25" fmla="*/ 4046482 w 8187558"/>
                  <a:gd name="connsiteY5-26" fmla="*/ 1576552 h 2617076"/>
                  <a:gd name="connsiteX6-27" fmla="*/ 8187558 w 8187558"/>
                  <a:gd name="connsiteY6-28" fmla="*/ 0 h 2617076"/>
                  <a:gd name="connsiteX0-29" fmla="*/ 8187558 w 8187558"/>
                  <a:gd name="connsiteY0-30" fmla="*/ 0 h 2617076"/>
                  <a:gd name="connsiteX1-31" fmla="*/ 8187558 w 8187558"/>
                  <a:gd name="connsiteY1-32" fmla="*/ 1271752 h 2617076"/>
                  <a:gd name="connsiteX2-33" fmla="*/ 4025462 w 8187558"/>
                  <a:gd name="connsiteY2-34" fmla="*/ 2617076 h 2617076"/>
                  <a:gd name="connsiteX3-35" fmla="*/ 0 w 8187558"/>
                  <a:gd name="connsiteY3-36" fmla="*/ 1229711 h 2617076"/>
                  <a:gd name="connsiteX4-37" fmla="*/ 31531 w 8187558"/>
                  <a:gd name="connsiteY4-38" fmla="*/ 147145 h 2617076"/>
                  <a:gd name="connsiteX5-39" fmla="*/ 4046482 w 8187558"/>
                  <a:gd name="connsiteY5-40" fmla="*/ 1576552 h 2617076"/>
                  <a:gd name="connsiteX6-41" fmla="*/ 8187558 w 8187558"/>
                  <a:gd name="connsiteY6-42" fmla="*/ 0 h 2617076"/>
                  <a:gd name="connsiteX0-43" fmla="*/ 8187558 w 8187558"/>
                  <a:gd name="connsiteY0-44" fmla="*/ 0 h 2617076"/>
                  <a:gd name="connsiteX1-45" fmla="*/ 8187558 w 8187558"/>
                  <a:gd name="connsiteY1-46" fmla="*/ 1271752 h 2617076"/>
                  <a:gd name="connsiteX2-47" fmla="*/ 4025462 w 8187558"/>
                  <a:gd name="connsiteY2-48" fmla="*/ 2617076 h 2617076"/>
                  <a:gd name="connsiteX3-49" fmla="*/ 0 w 8187558"/>
                  <a:gd name="connsiteY3-50" fmla="*/ 1229711 h 2617076"/>
                  <a:gd name="connsiteX4-51" fmla="*/ 31531 w 8187558"/>
                  <a:gd name="connsiteY4-52" fmla="*/ 147145 h 2617076"/>
                  <a:gd name="connsiteX5-53" fmla="*/ 4046482 w 8187558"/>
                  <a:gd name="connsiteY5-54" fmla="*/ 1576552 h 2617076"/>
                  <a:gd name="connsiteX6-55" fmla="*/ 8187558 w 8187558"/>
                  <a:gd name="connsiteY6-56" fmla="*/ 0 h 2617076"/>
                  <a:gd name="connsiteX0-57" fmla="*/ 8187558 w 8187558"/>
                  <a:gd name="connsiteY0-58" fmla="*/ 0 h 2617076"/>
                  <a:gd name="connsiteX1-59" fmla="*/ 8187558 w 8187558"/>
                  <a:gd name="connsiteY1-60" fmla="*/ 1271752 h 2617076"/>
                  <a:gd name="connsiteX2-61" fmla="*/ 4025462 w 8187558"/>
                  <a:gd name="connsiteY2-62" fmla="*/ 2617076 h 2617076"/>
                  <a:gd name="connsiteX3-63" fmla="*/ 0 w 8187558"/>
                  <a:gd name="connsiteY3-64" fmla="*/ 1229711 h 2617076"/>
                  <a:gd name="connsiteX4-65" fmla="*/ 31531 w 8187558"/>
                  <a:gd name="connsiteY4-66" fmla="*/ 147145 h 2617076"/>
                  <a:gd name="connsiteX5-67" fmla="*/ 4046482 w 8187558"/>
                  <a:gd name="connsiteY5-68" fmla="*/ 1576552 h 2617076"/>
                  <a:gd name="connsiteX6-69" fmla="*/ 8187558 w 8187558"/>
                  <a:gd name="connsiteY6-70" fmla="*/ 0 h 2617076"/>
                  <a:gd name="connsiteX0-71" fmla="*/ 8187558 w 8187558"/>
                  <a:gd name="connsiteY0-72" fmla="*/ 0 h 2617076"/>
                  <a:gd name="connsiteX1-73" fmla="*/ 8187558 w 8187558"/>
                  <a:gd name="connsiteY1-74" fmla="*/ 1271752 h 2617076"/>
                  <a:gd name="connsiteX2-75" fmla="*/ 4025462 w 8187558"/>
                  <a:gd name="connsiteY2-76" fmla="*/ 2617076 h 2617076"/>
                  <a:gd name="connsiteX3-77" fmla="*/ 0 w 8187558"/>
                  <a:gd name="connsiteY3-78" fmla="*/ 1229711 h 2617076"/>
                  <a:gd name="connsiteX4-79" fmla="*/ 31531 w 8187558"/>
                  <a:gd name="connsiteY4-80" fmla="*/ 147145 h 2617076"/>
                  <a:gd name="connsiteX5-81" fmla="*/ 4046482 w 8187558"/>
                  <a:gd name="connsiteY5-82" fmla="*/ 1576552 h 2617076"/>
                  <a:gd name="connsiteX6-83" fmla="*/ 8187558 w 8187558"/>
                  <a:gd name="connsiteY6-84" fmla="*/ 0 h 2617076"/>
                  <a:gd name="connsiteX0-85" fmla="*/ 8187558 w 8187558"/>
                  <a:gd name="connsiteY0-86" fmla="*/ 0 h 2638097"/>
                  <a:gd name="connsiteX1-87" fmla="*/ 8187558 w 8187558"/>
                  <a:gd name="connsiteY1-88" fmla="*/ 1271752 h 2638097"/>
                  <a:gd name="connsiteX2-89" fmla="*/ 4099035 w 8187558"/>
                  <a:gd name="connsiteY2-90" fmla="*/ 2638097 h 2638097"/>
                  <a:gd name="connsiteX3-91" fmla="*/ 0 w 8187558"/>
                  <a:gd name="connsiteY3-92" fmla="*/ 1229711 h 2638097"/>
                  <a:gd name="connsiteX4-93" fmla="*/ 31531 w 8187558"/>
                  <a:gd name="connsiteY4-94" fmla="*/ 147145 h 2638097"/>
                  <a:gd name="connsiteX5-95" fmla="*/ 4046482 w 8187558"/>
                  <a:gd name="connsiteY5-96" fmla="*/ 1576552 h 2638097"/>
                  <a:gd name="connsiteX6-97" fmla="*/ 8187558 w 8187558"/>
                  <a:gd name="connsiteY6-98" fmla="*/ 0 h 2638097"/>
                  <a:gd name="connsiteX0-99" fmla="*/ 8187558 w 8187558"/>
                  <a:gd name="connsiteY0-100" fmla="*/ 0 h 2638097"/>
                  <a:gd name="connsiteX1-101" fmla="*/ 8187558 w 8187558"/>
                  <a:gd name="connsiteY1-102" fmla="*/ 1271752 h 2638097"/>
                  <a:gd name="connsiteX2-103" fmla="*/ 4099035 w 8187558"/>
                  <a:gd name="connsiteY2-104" fmla="*/ 2638097 h 2638097"/>
                  <a:gd name="connsiteX3-105" fmla="*/ 0 w 8187558"/>
                  <a:gd name="connsiteY3-106" fmla="*/ 1229711 h 2638097"/>
                  <a:gd name="connsiteX4-107" fmla="*/ 31531 w 8187558"/>
                  <a:gd name="connsiteY4-108" fmla="*/ 147145 h 2638097"/>
                  <a:gd name="connsiteX5-109" fmla="*/ 4046482 w 8187558"/>
                  <a:gd name="connsiteY5-110" fmla="*/ 1576552 h 2638097"/>
                  <a:gd name="connsiteX6-111" fmla="*/ 8187558 w 8187558"/>
                  <a:gd name="connsiteY6-112" fmla="*/ 0 h 2638097"/>
                  <a:gd name="connsiteX0-113" fmla="*/ 8187558 w 8187558"/>
                  <a:gd name="connsiteY0-114" fmla="*/ 0 h 2638097"/>
                  <a:gd name="connsiteX1-115" fmla="*/ 8187558 w 8187558"/>
                  <a:gd name="connsiteY1-116" fmla="*/ 1271752 h 2638097"/>
                  <a:gd name="connsiteX2-117" fmla="*/ 4099035 w 8187558"/>
                  <a:gd name="connsiteY2-118" fmla="*/ 2638097 h 2638097"/>
                  <a:gd name="connsiteX3-119" fmla="*/ 0 w 8187558"/>
                  <a:gd name="connsiteY3-120" fmla="*/ 1229711 h 2638097"/>
                  <a:gd name="connsiteX4-121" fmla="*/ 31531 w 8187558"/>
                  <a:gd name="connsiteY4-122" fmla="*/ 147145 h 2638097"/>
                  <a:gd name="connsiteX5-123" fmla="*/ 4046482 w 8187558"/>
                  <a:gd name="connsiteY5-124" fmla="*/ 1576552 h 2638097"/>
                  <a:gd name="connsiteX6-125" fmla="*/ 8187558 w 8187558"/>
                  <a:gd name="connsiteY6-126" fmla="*/ 0 h 2638097"/>
                  <a:gd name="connsiteX0-127" fmla="*/ 8187558 w 8187558"/>
                  <a:gd name="connsiteY0-128" fmla="*/ 0 h 2638097"/>
                  <a:gd name="connsiteX1-129" fmla="*/ 8187558 w 8187558"/>
                  <a:gd name="connsiteY1-130" fmla="*/ 1271752 h 2638097"/>
                  <a:gd name="connsiteX2-131" fmla="*/ 4099035 w 8187558"/>
                  <a:gd name="connsiteY2-132" fmla="*/ 2638097 h 2638097"/>
                  <a:gd name="connsiteX3-133" fmla="*/ 0 w 8187558"/>
                  <a:gd name="connsiteY3-134" fmla="*/ 1229711 h 2638097"/>
                  <a:gd name="connsiteX4-135" fmla="*/ 31531 w 8187558"/>
                  <a:gd name="connsiteY4-136" fmla="*/ 147145 h 2638097"/>
                  <a:gd name="connsiteX5-137" fmla="*/ 4046482 w 8187558"/>
                  <a:gd name="connsiteY5-138" fmla="*/ 1576552 h 2638097"/>
                  <a:gd name="connsiteX6-139" fmla="*/ 8187558 w 8187558"/>
                  <a:gd name="connsiteY6-140" fmla="*/ 0 h 2638097"/>
                  <a:gd name="connsiteX0-141" fmla="*/ 8187558 w 8187558"/>
                  <a:gd name="connsiteY0-142" fmla="*/ 0 h 2638097"/>
                  <a:gd name="connsiteX1-143" fmla="*/ 8187558 w 8187558"/>
                  <a:gd name="connsiteY1-144" fmla="*/ 1271752 h 2638097"/>
                  <a:gd name="connsiteX2-145" fmla="*/ 4099035 w 8187558"/>
                  <a:gd name="connsiteY2-146" fmla="*/ 2638097 h 2638097"/>
                  <a:gd name="connsiteX3-147" fmla="*/ 0 w 8187558"/>
                  <a:gd name="connsiteY3-148" fmla="*/ 1229711 h 2638097"/>
                  <a:gd name="connsiteX4-149" fmla="*/ 31531 w 8187558"/>
                  <a:gd name="connsiteY4-150" fmla="*/ 147145 h 2638097"/>
                  <a:gd name="connsiteX5-151" fmla="*/ 4088524 w 8187558"/>
                  <a:gd name="connsiteY5-152" fmla="*/ 1597573 h 2638097"/>
                  <a:gd name="connsiteX6-153" fmla="*/ 8187558 w 8187558"/>
                  <a:gd name="connsiteY6-154" fmla="*/ 0 h 2638097"/>
                  <a:gd name="connsiteX0-155" fmla="*/ 8187558 w 8187558"/>
                  <a:gd name="connsiteY0-156" fmla="*/ 0 h 2638097"/>
                  <a:gd name="connsiteX1-157" fmla="*/ 8187558 w 8187558"/>
                  <a:gd name="connsiteY1-158" fmla="*/ 1271752 h 2638097"/>
                  <a:gd name="connsiteX2-159" fmla="*/ 4099035 w 8187558"/>
                  <a:gd name="connsiteY2-160" fmla="*/ 2638097 h 2638097"/>
                  <a:gd name="connsiteX3-161" fmla="*/ 0 w 8187558"/>
                  <a:gd name="connsiteY3-162" fmla="*/ 1229711 h 2638097"/>
                  <a:gd name="connsiteX4-163" fmla="*/ 31531 w 8187558"/>
                  <a:gd name="connsiteY4-164" fmla="*/ 147145 h 2638097"/>
                  <a:gd name="connsiteX5-165" fmla="*/ 4088524 w 8187558"/>
                  <a:gd name="connsiteY5-166" fmla="*/ 1597573 h 2638097"/>
                  <a:gd name="connsiteX6-167" fmla="*/ 8187558 w 8187558"/>
                  <a:gd name="connsiteY6-168" fmla="*/ 0 h 2638097"/>
                  <a:gd name="connsiteX0-169" fmla="*/ 8187558 w 8187558"/>
                  <a:gd name="connsiteY0-170" fmla="*/ 0 h 2638097"/>
                  <a:gd name="connsiteX1-171" fmla="*/ 8187558 w 8187558"/>
                  <a:gd name="connsiteY1-172" fmla="*/ 1271752 h 2638097"/>
                  <a:gd name="connsiteX2-173" fmla="*/ 4099035 w 8187558"/>
                  <a:gd name="connsiteY2-174" fmla="*/ 2638097 h 2638097"/>
                  <a:gd name="connsiteX3-175" fmla="*/ 0 w 8187558"/>
                  <a:gd name="connsiteY3-176" fmla="*/ 1229711 h 2638097"/>
                  <a:gd name="connsiteX4-177" fmla="*/ 31531 w 8187558"/>
                  <a:gd name="connsiteY4-178" fmla="*/ 147145 h 2638097"/>
                  <a:gd name="connsiteX5-179" fmla="*/ 4099035 w 8187558"/>
                  <a:gd name="connsiteY5-180" fmla="*/ 1566042 h 2638097"/>
                  <a:gd name="connsiteX6-181" fmla="*/ 8187558 w 8187558"/>
                  <a:gd name="connsiteY6-182" fmla="*/ 0 h 2638097"/>
                  <a:gd name="connsiteX0-183" fmla="*/ 8187558 w 8187558"/>
                  <a:gd name="connsiteY0-184" fmla="*/ 0 h 2638097"/>
                  <a:gd name="connsiteX1-185" fmla="*/ 8187558 w 8187558"/>
                  <a:gd name="connsiteY1-186" fmla="*/ 1271752 h 2638097"/>
                  <a:gd name="connsiteX2-187" fmla="*/ 4099035 w 8187558"/>
                  <a:gd name="connsiteY2-188" fmla="*/ 2638097 h 2638097"/>
                  <a:gd name="connsiteX3-189" fmla="*/ 0 w 8187558"/>
                  <a:gd name="connsiteY3-190" fmla="*/ 1229711 h 2638097"/>
                  <a:gd name="connsiteX4-191" fmla="*/ 31531 w 8187558"/>
                  <a:gd name="connsiteY4-192" fmla="*/ 147145 h 2638097"/>
                  <a:gd name="connsiteX5-193" fmla="*/ 4099035 w 8187558"/>
                  <a:gd name="connsiteY5-194" fmla="*/ 1566042 h 2638097"/>
                  <a:gd name="connsiteX6-195" fmla="*/ 8187558 w 8187558"/>
                  <a:gd name="connsiteY6-196" fmla="*/ 0 h 2638097"/>
                  <a:gd name="connsiteX0-197" fmla="*/ 8187558 w 8187558"/>
                  <a:gd name="connsiteY0-198" fmla="*/ 0 h 2638097"/>
                  <a:gd name="connsiteX1-199" fmla="*/ 8187558 w 8187558"/>
                  <a:gd name="connsiteY1-200" fmla="*/ 1271752 h 2638097"/>
                  <a:gd name="connsiteX2-201" fmla="*/ 4099035 w 8187558"/>
                  <a:gd name="connsiteY2-202" fmla="*/ 2638097 h 2638097"/>
                  <a:gd name="connsiteX3-203" fmla="*/ 0 w 8187558"/>
                  <a:gd name="connsiteY3-204" fmla="*/ 1229711 h 2638097"/>
                  <a:gd name="connsiteX4-205" fmla="*/ 31531 w 8187558"/>
                  <a:gd name="connsiteY4-206" fmla="*/ 147145 h 2638097"/>
                  <a:gd name="connsiteX5-207" fmla="*/ 4099035 w 8187558"/>
                  <a:gd name="connsiteY5-208" fmla="*/ 1566042 h 2638097"/>
                  <a:gd name="connsiteX6-209" fmla="*/ 8187558 w 8187558"/>
                  <a:gd name="connsiteY6-210" fmla="*/ 0 h 2638097"/>
                  <a:gd name="connsiteX0-211" fmla="*/ 8187558 w 8187558"/>
                  <a:gd name="connsiteY0-212" fmla="*/ 0 h 2638097"/>
                  <a:gd name="connsiteX1-213" fmla="*/ 8187558 w 8187558"/>
                  <a:gd name="connsiteY1-214" fmla="*/ 1271752 h 2638097"/>
                  <a:gd name="connsiteX2-215" fmla="*/ 4099035 w 8187558"/>
                  <a:gd name="connsiteY2-216" fmla="*/ 2638097 h 2638097"/>
                  <a:gd name="connsiteX3-217" fmla="*/ 0 w 8187558"/>
                  <a:gd name="connsiteY3-218" fmla="*/ 1229711 h 2638097"/>
                  <a:gd name="connsiteX4-219" fmla="*/ 31531 w 8187558"/>
                  <a:gd name="connsiteY4-220" fmla="*/ 147145 h 2638097"/>
                  <a:gd name="connsiteX5-221" fmla="*/ 4099035 w 8187558"/>
                  <a:gd name="connsiteY5-222" fmla="*/ 1566042 h 2638097"/>
                  <a:gd name="connsiteX6-223" fmla="*/ 8187558 w 8187558"/>
                  <a:gd name="connsiteY6-224" fmla="*/ 0 h 2638097"/>
                  <a:gd name="connsiteX0-225" fmla="*/ 8187558 w 8187558"/>
                  <a:gd name="connsiteY0-226" fmla="*/ 0 h 2638097"/>
                  <a:gd name="connsiteX1-227" fmla="*/ 8187558 w 8187558"/>
                  <a:gd name="connsiteY1-228" fmla="*/ 1271752 h 2638097"/>
                  <a:gd name="connsiteX2-229" fmla="*/ 4099035 w 8187558"/>
                  <a:gd name="connsiteY2-230" fmla="*/ 2638097 h 2638097"/>
                  <a:gd name="connsiteX3-231" fmla="*/ 0 w 8187558"/>
                  <a:gd name="connsiteY3-232" fmla="*/ 1229711 h 2638097"/>
                  <a:gd name="connsiteX4-233" fmla="*/ 31531 w 8187558"/>
                  <a:gd name="connsiteY4-234" fmla="*/ 147145 h 2638097"/>
                  <a:gd name="connsiteX5-235" fmla="*/ 4099035 w 8187558"/>
                  <a:gd name="connsiteY5-236" fmla="*/ 1566042 h 2638097"/>
                  <a:gd name="connsiteX6-237" fmla="*/ 8187558 w 8187558"/>
                  <a:gd name="connsiteY6-238" fmla="*/ 0 h 2638097"/>
                  <a:gd name="connsiteX0-239" fmla="*/ 8187558 w 8187558"/>
                  <a:gd name="connsiteY0-240" fmla="*/ 0 h 2638097"/>
                  <a:gd name="connsiteX1-241" fmla="*/ 8187558 w 8187558"/>
                  <a:gd name="connsiteY1-242" fmla="*/ 1271752 h 2638097"/>
                  <a:gd name="connsiteX2-243" fmla="*/ 4099035 w 8187558"/>
                  <a:gd name="connsiteY2-244" fmla="*/ 2638097 h 2638097"/>
                  <a:gd name="connsiteX3-245" fmla="*/ 0 w 8187558"/>
                  <a:gd name="connsiteY3-246" fmla="*/ 1229711 h 2638097"/>
                  <a:gd name="connsiteX4-247" fmla="*/ 31531 w 8187558"/>
                  <a:gd name="connsiteY4-248" fmla="*/ 147145 h 2638097"/>
                  <a:gd name="connsiteX5-249" fmla="*/ 4099035 w 8187558"/>
                  <a:gd name="connsiteY5-250" fmla="*/ 1566042 h 2638097"/>
                  <a:gd name="connsiteX6-251" fmla="*/ 8187558 w 8187558"/>
                  <a:gd name="connsiteY6-252" fmla="*/ 0 h 2638097"/>
                  <a:gd name="connsiteX0-253" fmla="*/ 8187558 w 8187558"/>
                  <a:gd name="connsiteY0-254" fmla="*/ 0 h 2638097"/>
                  <a:gd name="connsiteX1-255" fmla="*/ 8187558 w 8187558"/>
                  <a:gd name="connsiteY1-256" fmla="*/ 1271752 h 2638097"/>
                  <a:gd name="connsiteX2-257" fmla="*/ 4099035 w 8187558"/>
                  <a:gd name="connsiteY2-258" fmla="*/ 2638097 h 2638097"/>
                  <a:gd name="connsiteX3-259" fmla="*/ 0 w 8187558"/>
                  <a:gd name="connsiteY3-260" fmla="*/ 1229711 h 2638097"/>
                  <a:gd name="connsiteX4-261" fmla="*/ 31531 w 8187558"/>
                  <a:gd name="connsiteY4-262" fmla="*/ 147145 h 2638097"/>
                  <a:gd name="connsiteX5-263" fmla="*/ 4099035 w 8187558"/>
                  <a:gd name="connsiteY5-264" fmla="*/ 1566042 h 2638097"/>
                  <a:gd name="connsiteX6-265" fmla="*/ 8187558 w 8187558"/>
                  <a:gd name="connsiteY6-266" fmla="*/ 0 h 2638097"/>
                  <a:gd name="connsiteX0-267" fmla="*/ 8187558 w 8187558"/>
                  <a:gd name="connsiteY0-268" fmla="*/ 0 h 2638097"/>
                  <a:gd name="connsiteX1-269" fmla="*/ 8187558 w 8187558"/>
                  <a:gd name="connsiteY1-270" fmla="*/ 1271752 h 2638097"/>
                  <a:gd name="connsiteX2-271" fmla="*/ 4099035 w 8187558"/>
                  <a:gd name="connsiteY2-272" fmla="*/ 2638097 h 2638097"/>
                  <a:gd name="connsiteX3-273" fmla="*/ 0 w 8187558"/>
                  <a:gd name="connsiteY3-274" fmla="*/ 1229711 h 2638097"/>
                  <a:gd name="connsiteX4-275" fmla="*/ 31531 w 8187558"/>
                  <a:gd name="connsiteY4-276" fmla="*/ 147145 h 2638097"/>
                  <a:gd name="connsiteX5-277" fmla="*/ 4099035 w 8187558"/>
                  <a:gd name="connsiteY5-278" fmla="*/ 1566042 h 2638097"/>
                  <a:gd name="connsiteX6-279" fmla="*/ 8187558 w 8187558"/>
                  <a:gd name="connsiteY6-280" fmla="*/ 0 h 2638097"/>
                  <a:gd name="connsiteX0-281" fmla="*/ 8187558 w 8187558"/>
                  <a:gd name="connsiteY0-282" fmla="*/ 0 h 2638097"/>
                  <a:gd name="connsiteX1-283" fmla="*/ 8187558 w 8187558"/>
                  <a:gd name="connsiteY1-284" fmla="*/ 1271752 h 2638097"/>
                  <a:gd name="connsiteX2-285" fmla="*/ 4099035 w 8187558"/>
                  <a:gd name="connsiteY2-286" fmla="*/ 2638097 h 2638097"/>
                  <a:gd name="connsiteX3-287" fmla="*/ 0 w 8187558"/>
                  <a:gd name="connsiteY3-288" fmla="*/ 1229711 h 2638097"/>
                  <a:gd name="connsiteX4-289" fmla="*/ 31531 w 8187558"/>
                  <a:gd name="connsiteY4-290" fmla="*/ 147145 h 2638097"/>
                  <a:gd name="connsiteX5-291" fmla="*/ 4099035 w 8187558"/>
                  <a:gd name="connsiteY5-292" fmla="*/ 1566042 h 2638097"/>
                  <a:gd name="connsiteX6-293" fmla="*/ 8187558 w 8187558"/>
                  <a:gd name="connsiteY6-294" fmla="*/ 0 h 2638097"/>
                  <a:gd name="connsiteX0-295" fmla="*/ 8176538 w 8176538"/>
                  <a:gd name="connsiteY0-296" fmla="*/ 0 h 2638097"/>
                  <a:gd name="connsiteX1-297" fmla="*/ 8176538 w 8176538"/>
                  <a:gd name="connsiteY1-298" fmla="*/ 1271752 h 2638097"/>
                  <a:gd name="connsiteX2-299" fmla="*/ 4088015 w 8176538"/>
                  <a:gd name="connsiteY2-300" fmla="*/ 2638097 h 2638097"/>
                  <a:gd name="connsiteX3-301" fmla="*/ 0 w 8176538"/>
                  <a:gd name="connsiteY3-302" fmla="*/ 1269888 h 2638097"/>
                  <a:gd name="connsiteX4-303" fmla="*/ 20511 w 8176538"/>
                  <a:gd name="connsiteY4-304" fmla="*/ 147145 h 2638097"/>
                  <a:gd name="connsiteX5-305" fmla="*/ 4088015 w 8176538"/>
                  <a:gd name="connsiteY5-306" fmla="*/ 1566042 h 2638097"/>
                  <a:gd name="connsiteX6-307" fmla="*/ 8176538 w 8176538"/>
                  <a:gd name="connsiteY6-308" fmla="*/ 0 h 2638097"/>
                  <a:gd name="connsiteX0-309" fmla="*/ 8176538 w 8176538"/>
                  <a:gd name="connsiteY0-310" fmla="*/ 0 h 2772020"/>
                  <a:gd name="connsiteX1-311" fmla="*/ 8176538 w 8176538"/>
                  <a:gd name="connsiteY1-312" fmla="*/ 1271752 h 2772020"/>
                  <a:gd name="connsiteX2-313" fmla="*/ 4099034 w 8176538"/>
                  <a:gd name="connsiteY2-314" fmla="*/ 2772020 h 2772020"/>
                  <a:gd name="connsiteX3-315" fmla="*/ 0 w 8176538"/>
                  <a:gd name="connsiteY3-316" fmla="*/ 1269888 h 2772020"/>
                  <a:gd name="connsiteX4-317" fmla="*/ 20511 w 8176538"/>
                  <a:gd name="connsiteY4-318" fmla="*/ 147145 h 2772020"/>
                  <a:gd name="connsiteX5-319" fmla="*/ 4088015 w 8176538"/>
                  <a:gd name="connsiteY5-320" fmla="*/ 1566042 h 2772020"/>
                  <a:gd name="connsiteX6-321" fmla="*/ 8176538 w 8176538"/>
                  <a:gd name="connsiteY6-322" fmla="*/ 0 h 2772020"/>
                  <a:gd name="connsiteX0-323" fmla="*/ 8176538 w 8176538"/>
                  <a:gd name="connsiteY0-324" fmla="*/ 0 h 2772339"/>
                  <a:gd name="connsiteX1-325" fmla="*/ 8176538 w 8176538"/>
                  <a:gd name="connsiteY1-326" fmla="*/ 1378890 h 2772339"/>
                  <a:gd name="connsiteX2-327" fmla="*/ 4099034 w 8176538"/>
                  <a:gd name="connsiteY2-328" fmla="*/ 2772020 h 2772339"/>
                  <a:gd name="connsiteX3-329" fmla="*/ 0 w 8176538"/>
                  <a:gd name="connsiteY3-330" fmla="*/ 1269888 h 2772339"/>
                  <a:gd name="connsiteX4-331" fmla="*/ 20511 w 8176538"/>
                  <a:gd name="connsiteY4-332" fmla="*/ 147145 h 2772339"/>
                  <a:gd name="connsiteX5-333" fmla="*/ 4088015 w 8176538"/>
                  <a:gd name="connsiteY5-334" fmla="*/ 1566042 h 2772339"/>
                  <a:gd name="connsiteX6-335" fmla="*/ 8176538 w 8176538"/>
                  <a:gd name="connsiteY6-336" fmla="*/ 0 h 2772339"/>
                  <a:gd name="connsiteX0-337" fmla="*/ 8176538 w 8176538"/>
                  <a:gd name="connsiteY0-338" fmla="*/ 0 h 2825888"/>
                  <a:gd name="connsiteX1-339" fmla="*/ 8176538 w 8176538"/>
                  <a:gd name="connsiteY1-340" fmla="*/ 1378890 h 2825888"/>
                  <a:gd name="connsiteX2-341" fmla="*/ 4099034 w 8176538"/>
                  <a:gd name="connsiteY2-342" fmla="*/ 2825590 h 2825888"/>
                  <a:gd name="connsiteX3-343" fmla="*/ 0 w 8176538"/>
                  <a:gd name="connsiteY3-344" fmla="*/ 1269888 h 2825888"/>
                  <a:gd name="connsiteX4-345" fmla="*/ 20511 w 8176538"/>
                  <a:gd name="connsiteY4-346" fmla="*/ 147145 h 2825888"/>
                  <a:gd name="connsiteX5-347" fmla="*/ 4088015 w 8176538"/>
                  <a:gd name="connsiteY5-348" fmla="*/ 1566042 h 2825888"/>
                  <a:gd name="connsiteX6-349" fmla="*/ 8176538 w 8176538"/>
                  <a:gd name="connsiteY6-350" fmla="*/ 0 h 2825888"/>
                  <a:gd name="connsiteX0-351" fmla="*/ 8165518 w 8165518"/>
                  <a:gd name="connsiteY0-352" fmla="*/ 0 h 2825606"/>
                  <a:gd name="connsiteX1-353" fmla="*/ 8165518 w 8165518"/>
                  <a:gd name="connsiteY1-354" fmla="*/ 1378890 h 2825606"/>
                  <a:gd name="connsiteX2-355" fmla="*/ 4088014 w 8165518"/>
                  <a:gd name="connsiteY2-356" fmla="*/ 2825590 h 2825606"/>
                  <a:gd name="connsiteX3-357" fmla="*/ 0 w 8165518"/>
                  <a:gd name="connsiteY3-358" fmla="*/ 1403811 h 2825606"/>
                  <a:gd name="connsiteX4-359" fmla="*/ 9491 w 8165518"/>
                  <a:gd name="connsiteY4-360" fmla="*/ 147145 h 2825606"/>
                  <a:gd name="connsiteX5-361" fmla="*/ 4076995 w 8165518"/>
                  <a:gd name="connsiteY5-362" fmla="*/ 1566042 h 2825606"/>
                  <a:gd name="connsiteX6-363" fmla="*/ 8165518 w 8165518"/>
                  <a:gd name="connsiteY6-364" fmla="*/ 0 h 2825606"/>
                  <a:gd name="connsiteX0-365" fmla="*/ 8165518 w 8165518"/>
                  <a:gd name="connsiteY0-366" fmla="*/ 0 h 2879174"/>
                  <a:gd name="connsiteX1-367" fmla="*/ 8165518 w 8165518"/>
                  <a:gd name="connsiteY1-368" fmla="*/ 1378890 h 2879174"/>
                  <a:gd name="connsiteX2-369" fmla="*/ 4132092 w 8165518"/>
                  <a:gd name="connsiteY2-370" fmla="*/ 2879159 h 2879174"/>
                  <a:gd name="connsiteX3-371" fmla="*/ 0 w 8165518"/>
                  <a:gd name="connsiteY3-372" fmla="*/ 1403811 h 2879174"/>
                  <a:gd name="connsiteX4-373" fmla="*/ 9491 w 8165518"/>
                  <a:gd name="connsiteY4-374" fmla="*/ 147145 h 2879174"/>
                  <a:gd name="connsiteX5-375" fmla="*/ 4076995 w 8165518"/>
                  <a:gd name="connsiteY5-376" fmla="*/ 1566042 h 2879174"/>
                  <a:gd name="connsiteX6-377" fmla="*/ 8165518 w 8165518"/>
                  <a:gd name="connsiteY6-378" fmla="*/ 0 h 2879174"/>
                  <a:gd name="connsiteX0-379" fmla="*/ 8165518 w 8176537"/>
                  <a:gd name="connsiteY0-380" fmla="*/ 0 h 2879410"/>
                  <a:gd name="connsiteX1-381" fmla="*/ 8176537 w 8176537"/>
                  <a:gd name="connsiteY1-382" fmla="*/ 1499420 h 2879410"/>
                  <a:gd name="connsiteX2-383" fmla="*/ 4132092 w 8176537"/>
                  <a:gd name="connsiteY2-384" fmla="*/ 2879159 h 2879410"/>
                  <a:gd name="connsiteX3-385" fmla="*/ 0 w 8176537"/>
                  <a:gd name="connsiteY3-386" fmla="*/ 1403811 h 2879410"/>
                  <a:gd name="connsiteX4-387" fmla="*/ 9491 w 8176537"/>
                  <a:gd name="connsiteY4-388" fmla="*/ 147145 h 2879410"/>
                  <a:gd name="connsiteX5-389" fmla="*/ 4076995 w 8176537"/>
                  <a:gd name="connsiteY5-390" fmla="*/ 1566042 h 2879410"/>
                  <a:gd name="connsiteX6-391" fmla="*/ 8165518 w 8176537"/>
                  <a:gd name="connsiteY6-392" fmla="*/ 0 h 2879410"/>
                  <a:gd name="connsiteX0-393" fmla="*/ 8165518 w 8176537"/>
                  <a:gd name="connsiteY0-394" fmla="*/ 0 h 2879262"/>
                  <a:gd name="connsiteX1-395" fmla="*/ 8176537 w 8176537"/>
                  <a:gd name="connsiteY1-396" fmla="*/ 1499420 h 2879262"/>
                  <a:gd name="connsiteX2-397" fmla="*/ 4132092 w 8176537"/>
                  <a:gd name="connsiteY2-398" fmla="*/ 2879159 h 2879262"/>
                  <a:gd name="connsiteX3-399" fmla="*/ 0 w 8176537"/>
                  <a:gd name="connsiteY3-400" fmla="*/ 1403811 h 2879262"/>
                  <a:gd name="connsiteX4-401" fmla="*/ 9491 w 8176537"/>
                  <a:gd name="connsiteY4-402" fmla="*/ 147145 h 2879262"/>
                  <a:gd name="connsiteX5-403" fmla="*/ 4076995 w 8176537"/>
                  <a:gd name="connsiteY5-404" fmla="*/ 1566042 h 2879262"/>
                  <a:gd name="connsiteX6-405" fmla="*/ 8165518 w 8176537"/>
                  <a:gd name="connsiteY6-406" fmla="*/ 0 h 2879262"/>
                  <a:gd name="connsiteX0-407" fmla="*/ 8165518 w 8176537"/>
                  <a:gd name="connsiteY0-408" fmla="*/ 0 h 2879163"/>
                  <a:gd name="connsiteX1-409" fmla="*/ 8176537 w 8176537"/>
                  <a:gd name="connsiteY1-410" fmla="*/ 1499420 h 2879163"/>
                  <a:gd name="connsiteX2-411" fmla="*/ 4132092 w 8176537"/>
                  <a:gd name="connsiteY2-412" fmla="*/ 2879159 h 2879163"/>
                  <a:gd name="connsiteX3-413" fmla="*/ 0 w 8176537"/>
                  <a:gd name="connsiteY3-414" fmla="*/ 1510948 h 2879163"/>
                  <a:gd name="connsiteX4-415" fmla="*/ 9491 w 8176537"/>
                  <a:gd name="connsiteY4-416" fmla="*/ 147145 h 2879163"/>
                  <a:gd name="connsiteX5-417" fmla="*/ 4076995 w 8176537"/>
                  <a:gd name="connsiteY5-418" fmla="*/ 1566042 h 2879163"/>
                  <a:gd name="connsiteX6-419" fmla="*/ 8165518 w 8176537"/>
                  <a:gd name="connsiteY6-420" fmla="*/ 0 h 2879163"/>
                  <a:gd name="connsiteX0-421" fmla="*/ 8165518 w 8198577"/>
                  <a:gd name="connsiteY0-422" fmla="*/ 0 h 2879451"/>
                  <a:gd name="connsiteX1-423" fmla="*/ 8198577 w 8198577"/>
                  <a:gd name="connsiteY1-424" fmla="*/ 1606558 h 2879451"/>
                  <a:gd name="connsiteX2-425" fmla="*/ 4132092 w 8198577"/>
                  <a:gd name="connsiteY2-426" fmla="*/ 2879159 h 2879451"/>
                  <a:gd name="connsiteX3-427" fmla="*/ 0 w 8198577"/>
                  <a:gd name="connsiteY3-428" fmla="*/ 1510948 h 2879451"/>
                  <a:gd name="connsiteX4-429" fmla="*/ 9491 w 8198577"/>
                  <a:gd name="connsiteY4-430" fmla="*/ 147145 h 2879451"/>
                  <a:gd name="connsiteX5-431" fmla="*/ 4076995 w 8198577"/>
                  <a:gd name="connsiteY5-432" fmla="*/ 1566042 h 2879451"/>
                  <a:gd name="connsiteX6-433" fmla="*/ 8165518 w 8198577"/>
                  <a:gd name="connsiteY6-434" fmla="*/ 0 h 2879451"/>
                  <a:gd name="connsiteX0-435" fmla="*/ 8165518 w 8165518"/>
                  <a:gd name="connsiteY0-436" fmla="*/ 0 h 2880066"/>
                  <a:gd name="connsiteX1-437" fmla="*/ 8165518 w 8165518"/>
                  <a:gd name="connsiteY1-438" fmla="*/ 1673520 h 2880066"/>
                  <a:gd name="connsiteX2-439" fmla="*/ 4132092 w 8165518"/>
                  <a:gd name="connsiteY2-440" fmla="*/ 2879159 h 2880066"/>
                  <a:gd name="connsiteX3-441" fmla="*/ 0 w 8165518"/>
                  <a:gd name="connsiteY3-442" fmla="*/ 1510948 h 2880066"/>
                  <a:gd name="connsiteX4-443" fmla="*/ 9491 w 8165518"/>
                  <a:gd name="connsiteY4-444" fmla="*/ 147145 h 2880066"/>
                  <a:gd name="connsiteX5-445" fmla="*/ 4076995 w 8165518"/>
                  <a:gd name="connsiteY5-446" fmla="*/ 1566042 h 2880066"/>
                  <a:gd name="connsiteX6-447" fmla="*/ 8165518 w 8165518"/>
                  <a:gd name="connsiteY6-448" fmla="*/ 0 h 2880066"/>
                  <a:gd name="connsiteX0-449" fmla="*/ 8156794 w 8156794"/>
                  <a:gd name="connsiteY0-450" fmla="*/ 0 h 2879270"/>
                  <a:gd name="connsiteX1-451" fmla="*/ 8156794 w 8156794"/>
                  <a:gd name="connsiteY1-452" fmla="*/ 1673520 h 2879270"/>
                  <a:gd name="connsiteX2-453" fmla="*/ 4123368 w 8156794"/>
                  <a:gd name="connsiteY2-454" fmla="*/ 2879159 h 2879270"/>
                  <a:gd name="connsiteX3-455" fmla="*/ 2295 w 8156794"/>
                  <a:gd name="connsiteY3-456" fmla="*/ 1618086 h 2879270"/>
                  <a:gd name="connsiteX4-457" fmla="*/ 767 w 8156794"/>
                  <a:gd name="connsiteY4-458" fmla="*/ 147145 h 2879270"/>
                  <a:gd name="connsiteX5-459" fmla="*/ 4068271 w 8156794"/>
                  <a:gd name="connsiteY5-460" fmla="*/ 1566042 h 2879270"/>
                  <a:gd name="connsiteX6-461" fmla="*/ 8156794 w 8156794"/>
                  <a:gd name="connsiteY6-462" fmla="*/ 0 h 2879270"/>
                  <a:gd name="connsiteX0-463" fmla="*/ 8156794 w 8156794"/>
                  <a:gd name="connsiteY0-464" fmla="*/ 0 h 2973000"/>
                  <a:gd name="connsiteX1-465" fmla="*/ 8156794 w 8156794"/>
                  <a:gd name="connsiteY1-466" fmla="*/ 1673520 h 2973000"/>
                  <a:gd name="connsiteX2-467" fmla="*/ 4134388 w 8156794"/>
                  <a:gd name="connsiteY2-468" fmla="*/ 2972904 h 2973000"/>
                  <a:gd name="connsiteX3-469" fmla="*/ 2295 w 8156794"/>
                  <a:gd name="connsiteY3-470" fmla="*/ 1618086 h 2973000"/>
                  <a:gd name="connsiteX4-471" fmla="*/ 767 w 8156794"/>
                  <a:gd name="connsiteY4-472" fmla="*/ 147145 h 2973000"/>
                  <a:gd name="connsiteX5-473" fmla="*/ 4068271 w 8156794"/>
                  <a:gd name="connsiteY5-474" fmla="*/ 1566042 h 2973000"/>
                  <a:gd name="connsiteX6-475" fmla="*/ 8156794 w 8156794"/>
                  <a:gd name="connsiteY6-476" fmla="*/ 0 h 2973000"/>
                  <a:gd name="connsiteX0-477" fmla="*/ 8156794 w 8156794"/>
                  <a:gd name="connsiteY0-478" fmla="*/ 0 h 2973000"/>
                  <a:gd name="connsiteX1-479" fmla="*/ 8156794 w 8156794"/>
                  <a:gd name="connsiteY1-480" fmla="*/ 1673520 h 2973000"/>
                  <a:gd name="connsiteX2-481" fmla="*/ 4134388 w 8156794"/>
                  <a:gd name="connsiteY2-482" fmla="*/ 2972904 h 2973000"/>
                  <a:gd name="connsiteX3-483" fmla="*/ 2295 w 8156794"/>
                  <a:gd name="connsiteY3-484" fmla="*/ 1618086 h 2973000"/>
                  <a:gd name="connsiteX4-485" fmla="*/ 767 w 8156794"/>
                  <a:gd name="connsiteY4-486" fmla="*/ 147145 h 2973000"/>
                  <a:gd name="connsiteX5-487" fmla="*/ 4068271 w 8156794"/>
                  <a:gd name="connsiteY5-488" fmla="*/ 1566042 h 2973000"/>
                  <a:gd name="connsiteX6-489" fmla="*/ 8156794 w 8156794"/>
                  <a:gd name="connsiteY6-490" fmla="*/ 0 h 2973000"/>
                  <a:gd name="connsiteX0-491" fmla="*/ 8156794 w 8156794"/>
                  <a:gd name="connsiteY0-492" fmla="*/ 0 h 2973000"/>
                  <a:gd name="connsiteX1-493" fmla="*/ 8156794 w 8156794"/>
                  <a:gd name="connsiteY1-494" fmla="*/ 1673520 h 2973000"/>
                  <a:gd name="connsiteX2-495" fmla="*/ 4134388 w 8156794"/>
                  <a:gd name="connsiteY2-496" fmla="*/ 2972904 h 2973000"/>
                  <a:gd name="connsiteX3-497" fmla="*/ 2295 w 8156794"/>
                  <a:gd name="connsiteY3-498" fmla="*/ 1618086 h 2973000"/>
                  <a:gd name="connsiteX4-499" fmla="*/ 767 w 8156794"/>
                  <a:gd name="connsiteY4-500" fmla="*/ 147145 h 2973000"/>
                  <a:gd name="connsiteX5-501" fmla="*/ 4068271 w 8156794"/>
                  <a:gd name="connsiteY5-502" fmla="*/ 1566042 h 2973000"/>
                  <a:gd name="connsiteX6-503" fmla="*/ 8156794 w 8156794"/>
                  <a:gd name="connsiteY6-504" fmla="*/ 0 h 2973000"/>
                  <a:gd name="connsiteX0-505" fmla="*/ 8156794 w 8156794"/>
                  <a:gd name="connsiteY0-506" fmla="*/ 0 h 2973020"/>
                  <a:gd name="connsiteX1-507" fmla="*/ 8156794 w 8156794"/>
                  <a:gd name="connsiteY1-508" fmla="*/ 1673520 h 2973020"/>
                  <a:gd name="connsiteX2-509" fmla="*/ 4134388 w 8156794"/>
                  <a:gd name="connsiteY2-510" fmla="*/ 2972904 h 2973020"/>
                  <a:gd name="connsiteX3-511" fmla="*/ 2295 w 8156794"/>
                  <a:gd name="connsiteY3-512" fmla="*/ 1618086 h 2973020"/>
                  <a:gd name="connsiteX4-513" fmla="*/ 767 w 8156794"/>
                  <a:gd name="connsiteY4-514" fmla="*/ 147145 h 2973020"/>
                  <a:gd name="connsiteX5-515" fmla="*/ 4068271 w 8156794"/>
                  <a:gd name="connsiteY5-516" fmla="*/ 1566042 h 2973020"/>
                  <a:gd name="connsiteX6-517" fmla="*/ 8156794 w 8156794"/>
                  <a:gd name="connsiteY6-518" fmla="*/ 0 h 2973020"/>
                  <a:gd name="connsiteX0-519" fmla="*/ 8156794 w 8156794"/>
                  <a:gd name="connsiteY0-520" fmla="*/ 0 h 2973021"/>
                  <a:gd name="connsiteX1-521" fmla="*/ 8156794 w 8156794"/>
                  <a:gd name="connsiteY1-522" fmla="*/ 1673520 h 2973021"/>
                  <a:gd name="connsiteX2-523" fmla="*/ 4134388 w 8156794"/>
                  <a:gd name="connsiteY2-524" fmla="*/ 2972904 h 2973021"/>
                  <a:gd name="connsiteX3-525" fmla="*/ 2295 w 8156794"/>
                  <a:gd name="connsiteY3-526" fmla="*/ 1618086 h 2973021"/>
                  <a:gd name="connsiteX4-527" fmla="*/ 767 w 8156794"/>
                  <a:gd name="connsiteY4-528" fmla="*/ 147145 h 2973021"/>
                  <a:gd name="connsiteX5-529" fmla="*/ 4068271 w 8156794"/>
                  <a:gd name="connsiteY5-530" fmla="*/ 1566042 h 2973021"/>
                  <a:gd name="connsiteX6-531" fmla="*/ 8156794 w 8156794"/>
                  <a:gd name="connsiteY6-532" fmla="*/ 0 h 2973021"/>
                  <a:gd name="connsiteX0-533" fmla="*/ 8156794 w 8156794"/>
                  <a:gd name="connsiteY0-534" fmla="*/ 0 h 2973021"/>
                  <a:gd name="connsiteX1-535" fmla="*/ 8156794 w 8156794"/>
                  <a:gd name="connsiteY1-536" fmla="*/ 1673520 h 2973021"/>
                  <a:gd name="connsiteX2-537" fmla="*/ 4134388 w 8156794"/>
                  <a:gd name="connsiteY2-538" fmla="*/ 2972904 h 2973021"/>
                  <a:gd name="connsiteX3-539" fmla="*/ 2295 w 8156794"/>
                  <a:gd name="connsiteY3-540" fmla="*/ 1618086 h 2973021"/>
                  <a:gd name="connsiteX4-541" fmla="*/ 767 w 8156794"/>
                  <a:gd name="connsiteY4-542" fmla="*/ 147145 h 2973021"/>
                  <a:gd name="connsiteX5-543" fmla="*/ 4068271 w 8156794"/>
                  <a:gd name="connsiteY5-544" fmla="*/ 1566042 h 2973021"/>
                  <a:gd name="connsiteX6-545" fmla="*/ 8156794 w 8156794"/>
                  <a:gd name="connsiteY6-546" fmla="*/ 0 h 2973021"/>
                  <a:gd name="connsiteX0-547" fmla="*/ 8156794 w 8156794"/>
                  <a:gd name="connsiteY0-548" fmla="*/ 0 h 2973021"/>
                  <a:gd name="connsiteX1-549" fmla="*/ 8156794 w 8156794"/>
                  <a:gd name="connsiteY1-550" fmla="*/ 1673520 h 2973021"/>
                  <a:gd name="connsiteX2-551" fmla="*/ 4134388 w 8156794"/>
                  <a:gd name="connsiteY2-552" fmla="*/ 2972904 h 2973021"/>
                  <a:gd name="connsiteX3-553" fmla="*/ 2295 w 8156794"/>
                  <a:gd name="connsiteY3-554" fmla="*/ 1618086 h 2973021"/>
                  <a:gd name="connsiteX4-555" fmla="*/ 767 w 8156794"/>
                  <a:gd name="connsiteY4-556" fmla="*/ 147145 h 2973021"/>
                  <a:gd name="connsiteX5-557" fmla="*/ 4068271 w 8156794"/>
                  <a:gd name="connsiteY5-558" fmla="*/ 1566042 h 2973021"/>
                  <a:gd name="connsiteX6-559" fmla="*/ 8156794 w 8156794"/>
                  <a:gd name="connsiteY6-560" fmla="*/ 0 h 2973021"/>
                  <a:gd name="connsiteX0-561" fmla="*/ 8156794 w 8156794"/>
                  <a:gd name="connsiteY0-562" fmla="*/ 0 h 2973021"/>
                  <a:gd name="connsiteX1-563" fmla="*/ 8156794 w 8156794"/>
                  <a:gd name="connsiteY1-564" fmla="*/ 1673520 h 2973021"/>
                  <a:gd name="connsiteX2-565" fmla="*/ 4134388 w 8156794"/>
                  <a:gd name="connsiteY2-566" fmla="*/ 2972904 h 2973021"/>
                  <a:gd name="connsiteX3-567" fmla="*/ 2295 w 8156794"/>
                  <a:gd name="connsiteY3-568" fmla="*/ 1618086 h 2973021"/>
                  <a:gd name="connsiteX4-569" fmla="*/ 767 w 8156794"/>
                  <a:gd name="connsiteY4-570" fmla="*/ 147145 h 2973021"/>
                  <a:gd name="connsiteX5-571" fmla="*/ 4068271 w 8156794"/>
                  <a:gd name="connsiteY5-572" fmla="*/ 1566042 h 2973021"/>
                  <a:gd name="connsiteX6-573" fmla="*/ 8156794 w 8156794"/>
                  <a:gd name="connsiteY6-574" fmla="*/ 0 h 2973021"/>
                  <a:gd name="connsiteX0-575" fmla="*/ 8156794 w 8156794"/>
                  <a:gd name="connsiteY0-576" fmla="*/ 0 h 2973141"/>
                  <a:gd name="connsiteX1-577" fmla="*/ 8156794 w 8156794"/>
                  <a:gd name="connsiteY1-578" fmla="*/ 1673520 h 2973141"/>
                  <a:gd name="connsiteX2-579" fmla="*/ 4134388 w 8156794"/>
                  <a:gd name="connsiteY2-580" fmla="*/ 2972904 h 2973141"/>
                  <a:gd name="connsiteX3-581" fmla="*/ 2295 w 8156794"/>
                  <a:gd name="connsiteY3-582" fmla="*/ 1618086 h 2973141"/>
                  <a:gd name="connsiteX4-583" fmla="*/ 767 w 8156794"/>
                  <a:gd name="connsiteY4-584" fmla="*/ 147145 h 2973141"/>
                  <a:gd name="connsiteX5-585" fmla="*/ 4068271 w 8156794"/>
                  <a:gd name="connsiteY5-586" fmla="*/ 1566042 h 2973141"/>
                  <a:gd name="connsiteX6-587" fmla="*/ 8156794 w 8156794"/>
                  <a:gd name="connsiteY6-588" fmla="*/ 0 h 2973141"/>
                  <a:gd name="connsiteX0-589" fmla="*/ 8156794 w 8156794"/>
                  <a:gd name="connsiteY0-590" fmla="*/ 0 h 3066827"/>
                  <a:gd name="connsiteX1-591" fmla="*/ 8156794 w 8156794"/>
                  <a:gd name="connsiteY1-592" fmla="*/ 1673520 h 3066827"/>
                  <a:gd name="connsiteX2-593" fmla="*/ 4123353 w 8156794"/>
                  <a:gd name="connsiteY2-594" fmla="*/ 3066650 h 3066827"/>
                  <a:gd name="connsiteX3-595" fmla="*/ 2295 w 8156794"/>
                  <a:gd name="connsiteY3-596" fmla="*/ 1618086 h 3066827"/>
                  <a:gd name="connsiteX4-597" fmla="*/ 767 w 8156794"/>
                  <a:gd name="connsiteY4-598" fmla="*/ 147145 h 3066827"/>
                  <a:gd name="connsiteX5-599" fmla="*/ 4068271 w 8156794"/>
                  <a:gd name="connsiteY5-600" fmla="*/ 1566042 h 3066827"/>
                  <a:gd name="connsiteX6-601" fmla="*/ 8156794 w 8156794"/>
                  <a:gd name="connsiteY6-602" fmla="*/ 0 h 3066827"/>
                  <a:gd name="connsiteX0-603" fmla="*/ 8123689 w 8156794"/>
                  <a:gd name="connsiteY0-604" fmla="*/ 0 h 2999866"/>
                  <a:gd name="connsiteX1-605" fmla="*/ 8156794 w 8156794"/>
                  <a:gd name="connsiteY1-606" fmla="*/ 1606559 h 2999866"/>
                  <a:gd name="connsiteX2-607" fmla="*/ 4123353 w 8156794"/>
                  <a:gd name="connsiteY2-608" fmla="*/ 2999689 h 2999866"/>
                  <a:gd name="connsiteX3-609" fmla="*/ 2295 w 8156794"/>
                  <a:gd name="connsiteY3-610" fmla="*/ 1551125 h 2999866"/>
                  <a:gd name="connsiteX4-611" fmla="*/ 767 w 8156794"/>
                  <a:gd name="connsiteY4-612" fmla="*/ 80184 h 2999866"/>
                  <a:gd name="connsiteX5-613" fmla="*/ 4068271 w 8156794"/>
                  <a:gd name="connsiteY5-614" fmla="*/ 1499081 h 2999866"/>
                  <a:gd name="connsiteX6-615" fmla="*/ 8123689 w 8156794"/>
                  <a:gd name="connsiteY6-616" fmla="*/ 0 h 2999866"/>
                  <a:gd name="connsiteX0-617" fmla="*/ 8167828 w 8167828"/>
                  <a:gd name="connsiteY0-618" fmla="*/ 0 h 3026651"/>
                  <a:gd name="connsiteX1-619" fmla="*/ 8156794 w 8167828"/>
                  <a:gd name="connsiteY1-620" fmla="*/ 1633344 h 3026651"/>
                  <a:gd name="connsiteX2-621" fmla="*/ 4123353 w 8167828"/>
                  <a:gd name="connsiteY2-622" fmla="*/ 3026474 h 3026651"/>
                  <a:gd name="connsiteX3-623" fmla="*/ 2295 w 8167828"/>
                  <a:gd name="connsiteY3-624" fmla="*/ 1577910 h 3026651"/>
                  <a:gd name="connsiteX4-625" fmla="*/ 767 w 8167828"/>
                  <a:gd name="connsiteY4-626" fmla="*/ 106969 h 3026651"/>
                  <a:gd name="connsiteX5-627" fmla="*/ 4068271 w 8167828"/>
                  <a:gd name="connsiteY5-628" fmla="*/ 1525866 h 3026651"/>
                  <a:gd name="connsiteX6-629" fmla="*/ 8167828 w 8167828"/>
                  <a:gd name="connsiteY6-630" fmla="*/ 0 h 3026651"/>
                  <a:gd name="connsiteX0-631" fmla="*/ 8167828 w 8167828"/>
                  <a:gd name="connsiteY0-632" fmla="*/ 0 h 3027228"/>
                  <a:gd name="connsiteX1-633" fmla="*/ 8145760 w 8167828"/>
                  <a:gd name="connsiteY1-634" fmla="*/ 1686913 h 3027228"/>
                  <a:gd name="connsiteX2-635" fmla="*/ 4123353 w 8167828"/>
                  <a:gd name="connsiteY2-636" fmla="*/ 3026474 h 3027228"/>
                  <a:gd name="connsiteX3-637" fmla="*/ 2295 w 8167828"/>
                  <a:gd name="connsiteY3-638" fmla="*/ 1577910 h 3027228"/>
                  <a:gd name="connsiteX4-639" fmla="*/ 767 w 8167828"/>
                  <a:gd name="connsiteY4-640" fmla="*/ 106969 h 3027228"/>
                  <a:gd name="connsiteX5-641" fmla="*/ 4068271 w 8167828"/>
                  <a:gd name="connsiteY5-642" fmla="*/ 1525866 h 3027228"/>
                  <a:gd name="connsiteX6-643" fmla="*/ 8167828 w 8167828"/>
                  <a:gd name="connsiteY6-644" fmla="*/ 0 h 3027228"/>
                  <a:gd name="connsiteX0-645" fmla="*/ 8156794 w 8156794"/>
                  <a:gd name="connsiteY0-646" fmla="*/ 0 h 2933483"/>
                  <a:gd name="connsiteX1-647" fmla="*/ 8145760 w 8156794"/>
                  <a:gd name="connsiteY1-648" fmla="*/ 1593168 h 2933483"/>
                  <a:gd name="connsiteX2-649" fmla="*/ 4123353 w 8156794"/>
                  <a:gd name="connsiteY2-650" fmla="*/ 2932729 h 2933483"/>
                  <a:gd name="connsiteX3-651" fmla="*/ 2295 w 8156794"/>
                  <a:gd name="connsiteY3-652" fmla="*/ 1484165 h 2933483"/>
                  <a:gd name="connsiteX4-653" fmla="*/ 767 w 8156794"/>
                  <a:gd name="connsiteY4-654" fmla="*/ 13224 h 2933483"/>
                  <a:gd name="connsiteX5-655" fmla="*/ 4068271 w 8156794"/>
                  <a:gd name="connsiteY5-656" fmla="*/ 1432121 h 2933483"/>
                  <a:gd name="connsiteX6-657" fmla="*/ 8156794 w 8156794"/>
                  <a:gd name="connsiteY6-658" fmla="*/ 0 h 2933483"/>
                  <a:gd name="connsiteX0-659" fmla="*/ 8156794 w 8156794"/>
                  <a:gd name="connsiteY0-660" fmla="*/ 0 h 2933483"/>
                  <a:gd name="connsiteX1-661" fmla="*/ 8145760 w 8156794"/>
                  <a:gd name="connsiteY1-662" fmla="*/ 1593168 h 2933483"/>
                  <a:gd name="connsiteX2-663" fmla="*/ 4123353 w 8156794"/>
                  <a:gd name="connsiteY2-664" fmla="*/ 2932729 h 2933483"/>
                  <a:gd name="connsiteX3-665" fmla="*/ 2295 w 8156794"/>
                  <a:gd name="connsiteY3-666" fmla="*/ 1484165 h 2933483"/>
                  <a:gd name="connsiteX4-667" fmla="*/ 767 w 8156794"/>
                  <a:gd name="connsiteY4-668" fmla="*/ 13224 h 2933483"/>
                  <a:gd name="connsiteX5-669" fmla="*/ 4068271 w 8156794"/>
                  <a:gd name="connsiteY5-670" fmla="*/ 1432121 h 2933483"/>
                  <a:gd name="connsiteX6-671" fmla="*/ 8156794 w 8156794"/>
                  <a:gd name="connsiteY6-672" fmla="*/ 0 h 2933483"/>
                  <a:gd name="connsiteX0-673" fmla="*/ 8123689 w 8145760"/>
                  <a:gd name="connsiteY0-674" fmla="*/ 13560 h 2920259"/>
                  <a:gd name="connsiteX1-675" fmla="*/ 8145760 w 8145760"/>
                  <a:gd name="connsiteY1-676" fmla="*/ 1579944 h 2920259"/>
                  <a:gd name="connsiteX2-677" fmla="*/ 4123353 w 8145760"/>
                  <a:gd name="connsiteY2-678" fmla="*/ 2919505 h 2920259"/>
                  <a:gd name="connsiteX3-679" fmla="*/ 2295 w 8145760"/>
                  <a:gd name="connsiteY3-680" fmla="*/ 1470941 h 2920259"/>
                  <a:gd name="connsiteX4-681" fmla="*/ 767 w 8145760"/>
                  <a:gd name="connsiteY4-682" fmla="*/ 0 h 2920259"/>
                  <a:gd name="connsiteX5-683" fmla="*/ 4068271 w 8145760"/>
                  <a:gd name="connsiteY5-684" fmla="*/ 1418897 h 2920259"/>
                  <a:gd name="connsiteX6-685" fmla="*/ 8123689 w 8145760"/>
                  <a:gd name="connsiteY6-686" fmla="*/ 13560 h 2920259"/>
                  <a:gd name="connsiteX0-687" fmla="*/ 8178863 w 8178863"/>
                  <a:gd name="connsiteY0-688" fmla="*/ 26952 h 2920259"/>
                  <a:gd name="connsiteX1-689" fmla="*/ 8145760 w 8178863"/>
                  <a:gd name="connsiteY1-690" fmla="*/ 1579944 h 2920259"/>
                  <a:gd name="connsiteX2-691" fmla="*/ 4123353 w 8178863"/>
                  <a:gd name="connsiteY2-692" fmla="*/ 2919505 h 2920259"/>
                  <a:gd name="connsiteX3-693" fmla="*/ 2295 w 8178863"/>
                  <a:gd name="connsiteY3-694" fmla="*/ 1470941 h 2920259"/>
                  <a:gd name="connsiteX4-695" fmla="*/ 767 w 8178863"/>
                  <a:gd name="connsiteY4-696" fmla="*/ 0 h 2920259"/>
                  <a:gd name="connsiteX5-697" fmla="*/ 4068271 w 8178863"/>
                  <a:gd name="connsiteY5-698" fmla="*/ 1418897 h 2920259"/>
                  <a:gd name="connsiteX6-699" fmla="*/ 8178863 w 8178863"/>
                  <a:gd name="connsiteY6-700" fmla="*/ 26952 h 2920259"/>
                  <a:gd name="connsiteX0-701" fmla="*/ 8167827 w 8167827"/>
                  <a:gd name="connsiteY0-702" fmla="*/ 40343 h 2920259"/>
                  <a:gd name="connsiteX1-703" fmla="*/ 8145760 w 8167827"/>
                  <a:gd name="connsiteY1-704" fmla="*/ 1579944 h 2920259"/>
                  <a:gd name="connsiteX2-705" fmla="*/ 4123353 w 8167827"/>
                  <a:gd name="connsiteY2-706" fmla="*/ 2919505 h 2920259"/>
                  <a:gd name="connsiteX3-707" fmla="*/ 2295 w 8167827"/>
                  <a:gd name="connsiteY3-708" fmla="*/ 1470941 h 2920259"/>
                  <a:gd name="connsiteX4-709" fmla="*/ 767 w 8167827"/>
                  <a:gd name="connsiteY4-710" fmla="*/ 0 h 2920259"/>
                  <a:gd name="connsiteX5-711" fmla="*/ 4068271 w 8167827"/>
                  <a:gd name="connsiteY5-712" fmla="*/ 1418897 h 2920259"/>
                  <a:gd name="connsiteX6-713" fmla="*/ 8167827 w 8167827"/>
                  <a:gd name="connsiteY6-714" fmla="*/ 40343 h 2920259"/>
                  <a:gd name="connsiteX0-715" fmla="*/ 8123687 w 8145760"/>
                  <a:gd name="connsiteY0-716" fmla="*/ 53735 h 2920259"/>
                  <a:gd name="connsiteX1-717" fmla="*/ 8145760 w 8145760"/>
                  <a:gd name="connsiteY1-718" fmla="*/ 1579944 h 2920259"/>
                  <a:gd name="connsiteX2-719" fmla="*/ 4123353 w 8145760"/>
                  <a:gd name="connsiteY2-720" fmla="*/ 2919505 h 2920259"/>
                  <a:gd name="connsiteX3-721" fmla="*/ 2295 w 8145760"/>
                  <a:gd name="connsiteY3-722" fmla="*/ 1470941 h 2920259"/>
                  <a:gd name="connsiteX4-723" fmla="*/ 767 w 8145760"/>
                  <a:gd name="connsiteY4-724" fmla="*/ 0 h 2920259"/>
                  <a:gd name="connsiteX5-725" fmla="*/ 4068271 w 8145760"/>
                  <a:gd name="connsiteY5-726" fmla="*/ 1418897 h 2920259"/>
                  <a:gd name="connsiteX6-727" fmla="*/ 8123687 w 8145760"/>
                  <a:gd name="connsiteY6-728" fmla="*/ 53735 h 2920259"/>
                  <a:gd name="connsiteX0-729" fmla="*/ 8161918 w 8161918"/>
                  <a:gd name="connsiteY0-730" fmla="*/ 0 h 2943855"/>
                  <a:gd name="connsiteX1-731" fmla="*/ 8145760 w 8161918"/>
                  <a:gd name="connsiteY1-732" fmla="*/ 1603540 h 2943855"/>
                  <a:gd name="connsiteX2-733" fmla="*/ 4123353 w 8161918"/>
                  <a:gd name="connsiteY2-734" fmla="*/ 2943101 h 2943855"/>
                  <a:gd name="connsiteX3-735" fmla="*/ 2295 w 8161918"/>
                  <a:gd name="connsiteY3-736" fmla="*/ 1494537 h 2943855"/>
                  <a:gd name="connsiteX4-737" fmla="*/ 767 w 8161918"/>
                  <a:gd name="connsiteY4-738" fmla="*/ 23596 h 2943855"/>
                  <a:gd name="connsiteX5-739" fmla="*/ 4068271 w 8161918"/>
                  <a:gd name="connsiteY5-740" fmla="*/ 1442493 h 2943855"/>
                  <a:gd name="connsiteX6-741" fmla="*/ 8161918 w 8161918"/>
                  <a:gd name="connsiteY6-742" fmla="*/ 0 h 2943855"/>
                  <a:gd name="connsiteX0-743" fmla="*/ 8144926 w 8145760"/>
                  <a:gd name="connsiteY0-744" fmla="*/ 43424 h 2920259"/>
                  <a:gd name="connsiteX1-745" fmla="*/ 8145760 w 8145760"/>
                  <a:gd name="connsiteY1-746" fmla="*/ 1579944 h 2920259"/>
                  <a:gd name="connsiteX2-747" fmla="*/ 4123353 w 8145760"/>
                  <a:gd name="connsiteY2-748" fmla="*/ 2919505 h 2920259"/>
                  <a:gd name="connsiteX3-749" fmla="*/ 2295 w 8145760"/>
                  <a:gd name="connsiteY3-750" fmla="*/ 1470941 h 2920259"/>
                  <a:gd name="connsiteX4-751" fmla="*/ 767 w 8145760"/>
                  <a:gd name="connsiteY4-752" fmla="*/ 0 h 2920259"/>
                  <a:gd name="connsiteX5-753" fmla="*/ 4068271 w 8145760"/>
                  <a:gd name="connsiteY5-754" fmla="*/ 1418897 h 2920259"/>
                  <a:gd name="connsiteX6-755" fmla="*/ 8144926 w 8145760"/>
                  <a:gd name="connsiteY6-756" fmla="*/ 43424 h 2920259"/>
                  <a:gd name="connsiteX0-757" fmla="*/ 8161918 w 8161918"/>
                  <a:gd name="connsiteY0-758" fmla="*/ 0 h 2959321"/>
                  <a:gd name="connsiteX1-759" fmla="*/ 8145760 w 8161918"/>
                  <a:gd name="connsiteY1-760" fmla="*/ 1619006 h 2959321"/>
                  <a:gd name="connsiteX2-761" fmla="*/ 4123353 w 8161918"/>
                  <a:gd name="connsiteY2-762" fmla="*/ 2958567 h 2959321"/>
                  <a:gd name="connsiteX3-763" fmla="*/ 2295 w 8161918"/>
                  <a:gd name="connsiteY3-764" fmla="*/ 1510003 h 2959321"/>
                  <a:gd name="connsiteX4-765" fmla="*/ 767 w 8161918"/>
                  <a:gd name="connsiteY4-766" fmla="*/ 39062 h 2959321"/>
                  <a:gd name="connsiteX5-767" fmla="*/ 4068271 w 8161918"/>
                  <a:gd name="connsiteY5-768" fmla="*/ 1457959 h 2959321"/>
                  <a:gd name="connsiteX6-769" fmla="*/ 8161918 w 8161918"/>
                  <a:gd name="connsiteY6-770" fmla="*/ 0 h 2959321"/>
                  <a:gd name="connsiteX0-771" fmla="*/ 8161918 w 8162752"/>
                  <a:gd name="connsiteY0-772" fmla="*/ 0 h 2959488"/>
                  <a:gd name="connsiteX1-773" fmla="*/ 8162752 w 8162752"/>
                  <a:gd name="connsiteY1-774" fmla="*/ 1629317 h 2959488"/>
                  <a:gd name="connsiteX2-775" fmla="*/ 4123353 w 8162752"/>
                  <a:gd name="connsiteY2-776" fmla="*/ 2958567 h 2959488"/>
                  <a:gd name="connsiteX3-777" fmla="*/ 2295 w 8162752"/>
                  <a:gd name="connsiteY3-778" fmla="*/ 1510003 h 2959488"/>
                  <a:gd name="connsiteX4-779" fmla="*/ 767 w 8162752"/>
                  <a:gd name="connsiteY4-780" fmla="*/ 39062 h 2959488"/>
                  <a:gd name="connsiteX5-781" fmla="*/ 4068271 w 8162752"/>
                  <a:gd name="connsiteY5-782" fmla="*/ 1457959 h 2959488"/>
                  <a:gd name="connsiteX6-783" fmla="*/ 8161918 w 8162752"/>
                  <a:gd name="connsiteY6-784" fmla="*/ 0 h 2959488"/>
                  <a:gd name="connsiteX0-785" fmla="*/ 8165930 w 8166764"/>
                  <a:gd name="connsiteY0-786" fmla="*/ 7337 h 2966825"/>
                  <a:gd name="connsiteX1-787" fmla="*/ 8166764 w 8166764"/>
                  <a:gd name="connsiteY1-788" fmla="*/ 1636654 h 2966825"/>
                  <a:gd name="connsiteX2-789" fmla="*/ 4127365 w 8166764"/>
                  <a:gd name="connsiteY2-790" fmla="*/ 2965904 h 2966825"/>
                  <a:gd name="connsiteX3-791" fmla="*/ 6307 w 8166764"/>
                  <a:gd name="connsiteY3-792" fmla="*/ 1517340 h 2966825"/>
                  <a:gd name="connsiteX4-793" fmla="*/ 532 w 8166764"/>
                  <a:gd name="connsiteY4-794" fmla="*/ 0 h 2966825"/>
                  <a:gd name="connsiteX5-795" fmla="*/ 4072283 w 8166764"/>
                  <a:gd name="connsiteY5-796" fmla="*/ 1465296 h 2966825"/>
                  <a:gd name="connsiteX6-797" fmla="*/ 8165930 w 8166764"/>
                  <a:gd name="connsiteY6-798" fmla="*/ 7337 h 2966825"/>
                  <a:gd name="connsiteX0-799" fmla="*/ 8168119 w 8168953"/>
                  <a:gd name="connsiteY0-800" fmla="*/ 7337 h 2966682"/>
                  <a:gd name="connsiteX1-801" fmla="*/ 8168953 w 8168953"/>
                  <a:gd name="connsiteY1-802" fmla="*/ 1636654 h 2966682"/>
                  <a:gd name="connsiteX2-803" fmla="*/ 4129554 w 8168953"/>
                  <a:gd name="connsiteY2-804" fmla="*/ 2965904 h 2966682"/>
                  <a:gd name="connsiteX3-805" fmla="*/ 0 w 8168953"/>
                  <a:gd name="connsiteY3-806" fmla="*/ 1527651 h 2966682"/>
                  <a:gd name="connsiteX4-807" fmla="*/ 2721 w 8168953"/>
                  <a:gd name="connsiteY4-808" fmla="*/ 0 h 2966682"/>
                  <a:gd name="connsiteX5-809" fmla="*/ 4074472 w 8168953"/>
                  <a:gd name="connsiteY5-810" fmla="*/ 1465296 h 2966682"/>
                  <a:gd name="connsiteX6-811" fmla="*/ 8168119 w 8168953"/>
                  <a:gd name="connsiteY6-812" fmla="*/ 7337 h 2966682"/>
                  <a:gd name="connsiteX0-813" fmla="*/ 8168119 w 8168953"/>
                  <a:gd name="connsiteY0-814" fmla="*/ 7337 h 3100377"/>
                  <a:gd name="connsiteX1-815" fmla="*/ 8168953 w 8168953"/>
                  <a:gd name="connsiteY1-816" fmla="*/ 1636654 h 3100377"/>
                  <a:gd name="connsiteX2-817" fmla="*/ 4118520 w 8168953"/>
                  <a:gd name="connsiteY2-818" fmla="*/ 3099826 h 3100377"/>
                  <a:gd name="connsiteX3-819" fmla="*/ 0 w 8168953"/>
                  <a:gd name="connsiteY3-820" fmla="*/ 1527651 h 3100377"/>
                  <a:gd name="connsiteX4-821" fmla="*/ 2721 w 8168953"/>
                  <a:gd name="connsiteY4-822" fmla="*/ 0 h 3100377"/>
                  <a:gd name="connsiteX5-823" fmla="*/ 4074472 w 8168953"/>
                  <a:gd name="connsiteY5-824" fmla="*/ 1465296 h 3100377"/>
                  <a:gd name="connsiteX6-825" fmla="*/ 8168119 w 8168953"/>
                  <a:gd name="connsiteY6-826" fmla="*/ 7337 h 3100377"/>
                  <a:gd name="connsiteX0-827" fmla="*/ 8168119 w 8168953"/>
                  <a:gd name="connsiteY0-828" fmla="*/ 7337 h 3100429"/>
                  <a:gd name="connsiteX1-829" fmla="*/ 8168953 w 8168953"/>
                  <a:gd name="connsiteY1-830" fmla="*/ 1636654 h 3100429"/>
                  <a:gd name="connsiteX2-831" fmla="*/ 4118520 w 8168953"/>
                  <a:gd name="connsiteY2-832" fmla="*/ 3099826 h 3100429"/>
                  <a:gd name="connsiteX3-833" fmla="*/ 0 w 8168953"/>
                  <a:gd name="connsiteY3-834" fmla="*/ 1527651 h 3100429"/>
                  <a:gd name="connsiteX4-835" fmla="*/ 2721 w 8168953"/>
                  <a:gd name="connsiteY4-836" fmla="*/ 0 h 3100429"/>
                  <a:gd name="connsiteX5-837" fmla="*/ 4074472 w 8168953"/>
                  <a:gd name="connsiteY5-838" fmla="*/ 1465296 h 3100429"/>
                  <a:gd name="connsiteX6-839" fmla="*/ 8168119 w 8168953"/>
                  <a:gd name="connsiteY6-840" fmla="*/ 7337 h 3100429"/>
                  <a:gd name="connsiteX0-841" fmla="*/ 8165849 w 8166683"/>
                  <a:gd name="connsiteY0-842" fmla="*/ 7337 h 3099826"/>
                  <a:gd name="connsiteX1-843" fmla="*/ 8166683 w 8166683"/>
                  <a:gd name="connsiteY1-844" fmla="*/ 1636654 h 3099826"/>
                  <a:gd name="connsiteX2-845" fmla="*/ 4116250 w 8166683"/>
                  <a:gd name="connsiteY2-846" fmla="*/ 3099826 h 3099826"/>
                  <a:gd name="connsiteX3-847" fmla="*/ 8764 w 8166683"/>
                  <a:gd name="connsiteY3-848" fmla="*/ 1634789 h 3099826"/>
                  <a:gd name="connsiteX4-849" fmla="*/ 451 w 8166683"/>
                  <a:gd name="connsiteY4-850" fmla="*/ 0 h 3099826"/>
                  <a:gd name="connsiteX5-851" fmla="*/ 4072202 w 8166683"/>
                  <a:gd name="connsiteY5-852" fmla="*/ 1465296 h 3099826"/>
                  <a:gd name="connsiteX6-853" fmla="*/ 8165849 w 8166683"/>
                  <a:gd name="connsiteY6-854" fmla="*/ 7337 h 3099826"/>
                  <a:gd name="connsiteX0-855" fmla="*/ 8165849 w 8166683"/>
                  <a:gd name="connsiteY0-856" fmla="*/ 7337 h 3099826"/>
                  <a:gd name="connsiteX1-857" fmla="*/ 8166683 w 8166683"/>
                  <a:gd name="connsiteY1-858" fmla="*/ 1636654 h 3099826"/>
                  <a:gd name="connsiteX2-859" fmla="*/ 4116250 w 8166683"/>
                  <a:gd name="connsiteY2-860" fmla="*/ 3099826 h 3099826"/>
                  <a:gd name="connsiteX3-861" fmla="*/ 8764 w 8166683"/>
                  <a:gd name="connsiteY3-862" fmla="*/ 1634789 h 3099826"/>
                  <a:gd name="connsiteX4-863" fmla="*/ 451 w 8166683"/>
                  <a:gd name="connsiteY4-864" fmla="*/ 0 h 3099826"/>
                  <a:gd name="connsiteX5-865" fmla="*/ 4072202 w 8166683"/>
                  <a:gd name="connsiteY5-866" fmla="*/ 1465296 h 3099826"/>
                  <a:gd name="connsiteX6-867" fmla="*/ 8165849 w 8166683"/>
                  <a:gd name="connsiteY6-868" fmla="*/ 7337 h 3099826"/>
                  <a:gd name="connsiteX0-869" fmla="*/ 8165849 w 8166683"/>
                  <a:gd name="connsiteY0-870" fmla="*/ 7337 h 3099826"/>
                  <a:gd name="connsiteX1-871" fmla="*/ 8166683 w 8166683"/>
                  <a:gd name="connsiteY1-872" fmla="*/ 1636654 h 3099826"/>
                  <a:gd name="connsiteX2-873" fmla="*/ 4116250 w 8166683"/>
                  <a:gd name="connsiteY2-874" fmla="*/ 3099826 h 3099826"/>
                  <a:gd name="connsiteX3-875" fmla="*/ 8764 w 8166683"/>
                  <a:gd name="connsiteY3-876" fmla="*/ 1634789 h 3099826"/>
                  <a:gd name="connsiteX4-877" fmla="*/ 451 w 8166683"/>
                  <a:gd name="connsiteY4-878" fmla="*/ 0 h 3099826"/>
                  <a:gd name="connsiteX5-879" fmla="*/ 4061168 w 8166683"/>
                  <a:gd name="connsiteY5-880" fmla="*/ 1438511 h 3099826"/>
                  <a:gd name="connsiteX6-881" fmla="*/ 8165849 w 8166683"/>
                  <a:gd name="connsiteY6-882" fmla="*/ 7337 h 3099826"/>
                  <a:gd name="connsiteX0-883" fmla="*/ 8165849 w 8166683"/>
                  <a:gd name="connsiteY0-884" fmla="*/ 7337 h 3099826"/>
                  <a:gd name="connsiteX1-885" fmla="*/ 8166683 w 8166683"/>
                  <a:gd name="connsiteY1-886" fmla="*/ 1636654 h 3099826"/>
                  <a:gd name="connsiteX2-887" fmla="*/ 4116250 w 8166683"/>
                  <a:gd name="connsiteY2-888" fmla="*/ 3099826 h 3099826"/>
                  <a:gd name="connsiteX3-889" fmla="*/ 8764 w 8166683"/>
                  <a:gd name="connsiteY3-890" fmla="*/ 1634789 h 3099826"/>
                  <a:gd name="connsiteX4-891" fmla="*/ 451 w 8166683"/>
                  <a:gd name="connsiteY4-892" fmla="*/ 0 h 3099826"/>
                  <a:gd name="connsiteX5-893" fmla="*/ 4061168 w 8166683"/>
                  <a:gd name="connsiteY5-894" fmla="*/ 1438511 h 3099826"/>
                  <a:gd name="connsiteX6-895" fmla="*/ 8165849 w 8166683"/>
                  <a:gd name="connsiteY6-896" fmla="*/ 7337 h 309982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1" name="Oval 160"/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2" name="Group 161"/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63" name="Freeform 162"/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-1" fmla="*/ 3725333 w 4641485"/>
                    <a:gd name="connsiteY0-2" fmla="*/ 0 h 1049866"/>
                    <a:gd name="connsiteX1-3" fmla="*/ 4641485 w 4641485"/>
                    <a:gd name="connsiteY1-4" fmla="*/ 239402 h 1049866"/>
                    <a:gd name="connsiteX2-5" fmla="*/ 3962400 w 4641485"/>
                    <a:gd name="connsiteY2-6" fmla="*/ 541866 h 1049866"/>
                    <a:gd name="connsiteX3-7" fmla="*/ 3742267 w 4641485"/>
                    <a:gd name="connsiteY3-8" fmla="*/ 457200 h 1049866"/>
                    <a:gd name="connsiteX4-9" fmla="*/ 2269067 w 4641485"/>
                    <a:gd name="connsiteY4-10" fmla="*/ 1049866 h 1049866"/>
                    <a:gd name="connsiteX5-11" fmla="*/ 880533 w 4641485"/>
                    <a:gd name="connsiteY5-12" fmla="*/ 457200 h 1049866"/>
                    <a:gd name="connsiteX6-13" fmla="*/ 592667 w 4641485"/>
                    <a:gd name="connsiteY6-14" fmla="*/ 541866 h 1049866"/>
                    <a:gd name="connsiteX7-15" fmla="*/ 0 w 4641485"/>
                    <a:gd name="connsiteY7-16" fmla="*/ 254000 h 1049866"/>
                    <a:gd name="connsiteX8-17" fmla="*/ 880533 w 4641485"/>
                    <a:gd name="connsiteY8-18" fmla="*/ 16933 h 1049866"/>
                    <a:gd name="connsiteX9-19" fmla="*/ 2302933 w 4641485"/>
                    <a:gd name="connsiteY9-20" fmla="*/ 626533 h 1049866"/>
                    <a:gd name="connsiteX10-21" fmla="*/ 3725333 w 4641485"/>
                    <a:gd name="connsiteY10-22" fmla="*/ 0 h 1049866"/>
                    <a:gd name="connsiteX0-23" fmla="*/ 3756864 w 4673016"/>
                    <a:gd name="connsiteY0-24" fmla="*/ 0 h 1049866"/>
                    <a:gd name="connsiteX1-25" fmla="*/ 4673016 w 4673016"/>
                    <a:gd name="connsiteY1-26" fmla="*/ 239402 h 1049866"/>
                    <a:gd name="connsiteX2-27" fmla="*/ 3993931 w 4673016"/>
                    <a:gd name="connsiteY2-28" fmla="*/ 541866 h 1049866"/>
                    <a:gd name="connsiteX3-29" fmla="*/ 3773798 w 4673016"/>
                    <a:gd name="connsiteY3-30" fmla="*/ 457200 h 1049866"/>
                    <a:gd name="connsiteX4-31" fmla="*/ 2300598 w 4673016"/>
                    <a:gd name="connsiteY4-32" fmla="*/ 1049866 h 1049866"/>
                    <a:gd name="connsiteX5-33" fmla="*/ 912064 w 4673016"/>
                    <a:gd name="connsiteY5-34" fmla="*/ 457200 h 1049866"/>
                    <a:gd name="connsiteX6-35" fmla="*/ 624198 w 4673016"/>
                    <a:gd name="connsiteY6-36" fmla="*/ 541866 h 1049866"/>
                    <a:gd name="connsiteX7-37" fmla="*/ 0 w 4673016"/>
                    <a:gd name="connsiteY7-38" fmla="*/ 232979 h 1049866"/>
                    <a:gd name="connsiteX8-39" fmla="*/ 912064 w 4673016"/>
                    <a:gd name="connsiteY8-40" fmla="*/ 16933 h 1049866"/>
                    <a:gd name="connsiteX9-41" fmla="*/ 2334464 w 4673016"/>
                    <a:gd name="connsiteY9-42" fmla="*/ 626533 h 1049866"/>
                    <a:gd name="connsiteX10-43" fmla="*/ 3756864 w 4673016"/>
                    <a:gd name="connsiteY10-44" fmla="*/ 0 h 1049866"/>
                    <a:gd name="connsiteX0-45" fmla="*/ 3756864 w 4673016"/>
                    <a:gd name="connsiteY0-46" fmla="*/ 0 h 1049866"/>
                    <a:gd name="connsiteX1-47" fmla="*/ 4673016 w 4673016"/>
                    <a:gd name="connsiteY1-48" fmla="*/ 239402 h 1049866"/>
                    <a:gd name="connsiteX2-49" fmla="*/ 3993931 w 4673016"/>
                    <a:gd name="connsiteY2-50" fmla="*/ 541866 h 1049866"/>
                    <a:gd name="connsiteX3-51" fmla="*/ 3784308 w 4673016"/>
                    <a:gd name="connsiteY3-52" fmla="*/ 404648 h 1049866"/>
                    <a:gd name="connsiteX4-53" fmla="*/ 2300598 w 4673016"/>
                    <a:gd name="connsiteY4-54" fmla="*/ 1049866 h 1049866"/>
                    <a:gd name="connsiteX5-55" fmla="*/ 912064 w 4673016"/>
                    <a:gd name="connsiteY5-56" fmla="*/ 457200 h 1049866"/>
                    <a:gd name="connsiteX6-57" fmla="*/ 624198 w 4673016"/>
                    <a:gd name="connsiteY6-58" fmla="*/ 541866 h 1049866"/>
                    <a:gd name="connsiteX7-59" fmla="*/ 0 w 4673016"/>
                    <a:gd name="connsiteY7-60" fmla="*/ 232979 h 1049866"/>
                    <a:gd name="connsiteX8-61" fmla="*/ 912064 w 4673016"/>
                    <a:gd name="connsiteY8-62" fmla="*/ 16933 h 1049866"/>
                    <a:gd name="connsiteX9-63" fmla="*/ 2334464 w 4673016"/>
                    <a:gd name="connsiteY9-64" fmla="*/ 626533 h 1049866"/>
                    <a:gd name="connsiteX10-65" fmla="*/ 3756864 w 4673016"/>
                    <a:gd name="connsiteY10-66" fmla="*/ 0 h 1049866"/>
                    <a:gd name="connsiteX0-67" fmla="*/ 3756864 w 4673016"/>
                    <a:gd name="connsiteY0-68" fmla="*/ 0 h 1049866"/>
                    <a:gd name="connsiteX1-69" fmla="*/ 4673016 w 4673016"/>
                    <a:gd name="connsiteY1-70" fmla="*/ 239402 h 1049866"/>
                    <a:gd name="connsiteX2-71" fmla="*/ 3993931 w 4673016"/>
                    <a:gd name="connsiteY2-72" fmla="*/ 541866 h 1049866"/>
                    <a:gd name="connsiteX3-73" fmla="*/ 3794818 w 4673016"/>
                    <a:gd name="connsiteY3-74" fmla="*/ 436179 h 1049866"/>
                    <a:gd name="connsiteX4-75" fmla="*/ 2300598 w 4673016"/>
                    <a:gd name="connsiteY4-76" fmla="*/ 1049866 h 1049866"/>
                    <a:gd name="connsiteX5-77" fmla="*/ 912064 w 4673016"/>
                    <a:gd name="connsiteY5-78" fmla="*/ 457200 h 1049866"/>
                    <a:gd name="connsiteX6-79" fmla="*/ 624198 w 4673016"/>
                    <a:gd name="connsiteY6-80" fmla="*/ 541866 h 1049866"/>
                    <a:gd name="connsiteX7-81" fmla="*/ 0 w 4673016"/>
                    <a:gd name="connsiteY7-82" fmla="*/ 232979 h 1049866"/>
                    <a:gd name="connsiteX8-83" fmla="*/ 912064 w 4673016"/>
                    <a:gd name="connsiteY8-84" fmla="*/ 16933 h 1049866"/>
                    <a:gd name="connsiteX9-85" fmla="*/ 2334464 w 4673016"/>
                    <a:gd name="connsiteY9-86" fmla="*/ 626533 h 1049866"/>
                    <a:gd name="connsiteX10-87" fmla="*/ 3756864 w 4673016"/>
                    <a:gd name="connsiteY10-88" fmla="*/ 0 h 1049866"/>
                    <a:gd name="connsiteX0-89" fmla="*/ 3756864 w 4673016"/>
                    <a:gd name="connsiteY0-90" fmla="*/ 0 h 1049866"/>
                    <a:gd name="connsiteX1-91" fmla="*/ 4673016 w 4673016"/>
                    <a:gd name="connsiteY1-92" fmla="*/ 239402 h 1049866"/>
                    <a:gd name="connsiteX2-93" fmla="*/ 3993931 w 4673016"/>
                    <a:gd name="connsiteY2-94" fmla="*/ 541866 h 1049866"/>
                    <a:gd name="connsiteX3-95" fmla="*/ 3794818 w 4673016"/>
                    <a:gd name="connsiteY3-96" fmla="*/ 436179 h 1049866"/>
                    <a:gd name="connsiteX4-97" fmla="*/ 2300598 w 4673016"/>
                    <a:gd name="connsiteY4-98" fmla="*/ 1049866 h 1049866"/>
                    <a:gd name="connsiteX5-99" fmla="*/ 912064 w 4673016"/>
                    <a:gd name="connsiteY5-100" fmla="*/ 457200 h 1049866"/>
                    <a:gd name="connsiteX6-101" fmla="*/ 624198 w 4673016"/>
                    <a:gd name="connsiteY6-102" fmla="*/ 541866 h 1049866"/>
                    <a:gd name="connsiteX7-103" fmla="*/ 0 w 4673016"/>
                    <a:gd name="connsiteY7-104" fmla="*/ 232979 h 1049866"/>
                    <a:gd name="connsiteX8-105" fmla="*/ 912064 w 4673016"/>
                    <a:gd name="connsiteY8-106" fmla="*/ 16933 h 1049866"/>
                    <a:gd name="connsiteX9-107" fmla="*/ 2323954 w 4673016"/>
                    <a:gd name="connsiteY9-108" fmla="*/ 616023 h 1049866"/>
                    <a:gd name="connsiteX10-109" fmla="*/ 3756864 w 4673016"/>
                    <a:gd name="connsiteY10-110" fmla="*/ 0 h 1049866"/>
                    <a:gd name="connsiteX0-111" fmla="*/ 3756864 w 4673016"/>
                    <a:gd name="connsiteY0-112" fmla="*/ 0 h 1049866"/>
                    <a:gd name="connsiteX1-113" fmla="*/ 4673016 w 4673016"/>
                    <a:gd name="connsiteY1-114" fmla="*/ 239402 h 1049866"/>
                    <a:gd name="connsiteX2-115" fmla="*/ 3993931 w 4673016"/>
                    <a:gd name="connsiteY2-116" fmla="*/ 541866 h 1049866"/>
                    <a:gd name="connsiteX3-117" fmla="*/ 3794818 w 4673016"/>
                    <a:gd name="connsiteY3-118" fmla="*/ 436179 h 1049866"/>
                    <a:gd name="connsiteX4-119" fmla="*/ 2300598 w 4673016"/>
                    <a:gd name="connsiteY4-120" fmla="*/ 1049866 h 1049866"/>
                    <a:gd name="connsiteX5-121" fmla="*/ 912064 w 4673016"/>
                    <a:gd name="connsiteY5-122" fmla="*/ 457200 h 1049866"/>
                    <a:gd name="connsiteX6-123" fmla="*/ 624198 w 4673016"/>
                    <a:gd name="connsiteY6-124" fmla="*/ 541866 h 1049866"/>
                    <a:gd name="connsiteX7-125" fmla="*/ 0 w 4673016"/>
                    <a:gd name="connsiteY7-126" fmla="*/ 275021 h 1049866"/>
                    <a:gd name="connsiteX8-127" fmla="*/ 912064 w 4673016"/>
                    <a:gd name="connsiteY8-128" fmla="*/ 16933 h 1049866"/>
                    <a:gd name="connsiteX9-129" fmla="*/ 2323954 w 4673016"/>
                    <a:gd name="connsiteY9-130" fmla="*/ 616023 h 1049866"/>
                    <a:gd name="connsiteX10-131" fmla="*/ 3756864 w 4673016"/>
                    <a:gd name="connsiteY10-132" fmla="*/ 0 h 1049866"/>
                    <a:gd name="connsiteX0-133" fmla="*/ 3756864 w 4673016"/>
                    <a:gd name="connsiteY0-134" fmla="*/ 0 h 1049866"/>
                    <a:gd name="connsiteX1-135" fmla="*/ 4673016 w 4673016"/>
                    <a:gd name="connsiteY1-136" fmla="*/ 239402 h 1049866"/>
                    <a:gd name="connsiteX2-137" fmla="*/ 3993931 w 4673016"/>
                    <a:gd name="connsiteY2-138" fmla="*/ 541866 h 1049866"/>
                    <a:gd name="connsiteX3-139" fmla="*/ 3815839 w 4673016"/>
                    <a:gd name="connsiteY3-140" fmla="*/ 467710 h 1049866"/>
                    <a:gd name="connsiteX4-141" fmla="*/ 2300598 w 4673016"/>
                    <a:gd name="connsiteY4-142" fmla="*/ 1049866 h 1049866"/>
                    <a:gd name="connsiteX5-143" fmla="*/ 912064 w 4673016"/>
                    <a:gd name="connsiteY5-144" fmla="*/ 457200 h 1049866"/>
                    <a:gd name="connsiteX6-145" fmla="*/ 624198 w 4673016"/>
                    <a:gd name="connsiteY6-146" fmla="*/ 541866 h 1049866"/>
                    <a:gd name="connsiteX7-147" fmla="*/ 0 w 4673016"/>
                    <a:gd name="connsiteY7-148" fmla="*/ 275021 h 1049866"/>
                    <a:gd name="connsiteX8-149" fmla="*/ 912064 w 4673016"/>
                    <a:gd name="connsiteY8-150" fmla="*/ 16933 h 1049866"/>
                    <a:gd name="connsiteX9-151" fmla="*/ 2323954 w 4673016"/>
                    <a:gd name="connsiteY9-152" fmla="*/ 616023 h 1049866"/>
                    <a:gd name="connsiteX10-153" fmla="*/ 3756864 w 4673016"/>
                    <a:gd name="connsiteY10-154" fmla="*/ 0 h 104986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4" name="Freeform 163"/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5" name="Freeform 164"/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6" name="Freeform 165"/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-1" fmla="*/ 168165 w 3731172"/>
                    <a:gd name="connsiteY0-2" fmla="*/ 73572 h 1418896"/>
                    <a:gd name="connsiteX1-3" fmla="*/ 451945 w 3731172"/>
                    <a:gd name="connsiteY1-4" fmla="*/ 0 h 1418896"/>
                    <a:gd name="connsiteX2-5" fmla="*/ 1881352 w 3731172"/>
                    <a:gd name="connsiteY2-6" fmla="*/ 599089 h 1418896"/>
                    <a:gd name="connsiteX3-7" fmla="*/ 3363310 w 3731172"/>
                    <a:gd name="connsiteY3-8" fmla="*/ 0 h 1418896"/>
                    <a:gd name="connsiteX4-9" fmla="*/ 3584027 w 3731172"/>
                    <a:gd name="connsiteY4-10" fmla="*/ 73572 h 1418896"/>
                    <a:gd name="connsiteX5-11" fmla="*/ 2627586 w 3731172"/>
                    <a:gd name="connsiteY5-12" fmla="*/ 441434 h 1418896"/>
                    <a:gd name="connsiteX6-13" fmla="*/ 2596055 w 3731172"/>
                    <a:gd name="connsiteY6-14" fmla="*/ 914400 h 1418896"/>
                    <a:gd name="connsiteX7-15" fmla="*/ 3731172 w 3731172"/>
                    <a:gd name="connsiteY7-16" fmla="*/ 1345324 h 1418896"/>
                    <a:gd name="connsiteX8-17" fmla="*/ 3447393 w 3731172"/>
                    <a:gd name="connsiteY8-18" fmla="*/ 1408386 h 1418896"/>
                    <a:gd name="connsiteX9-19" fmla="*/ 1870841 w 3731172"/>
                    <a:gd name="connsiteY9-20" fmla="*/ 746234 h 1418896"/>
                    <a:gd name="connsiteX10-21" fmla="*/ 262758 w 3731172"/>
                    <a:gd name="connsiteY10-22" fmla="*/ 1418896 h 1418896"/>
                    <a:gd name="connsiteX11-23" fmla="*/ 0 w 3731172"/>
                    <a:gd name="connsiteY11-24" fmla="*/ 1324303 h 1418896"/>
                    <a:gd name="connsiteX12-25" fmla="*/ 1145627 w 3731172"/>
                    <a:gd name="connsiteY12-26" fmla="*/ 882869 h 1418896"/>
                    <a:gd name="connsiteX13-27" fmla="*/ 1114096 w 3731172"/>
                    <a:gd name="connsiteY13-28" fmla="*/ 409903 h 1418896"/>
                    <a:gd name="connsiteX14-29" fmla="*/ 441434 w 3731172"/>
                    <a:gd name="connsiteY14-30" fmla="*/ 10510 h 1418896"/>
                    <a:gd name="connsiteX15-31" fmla="*/ 441434 w 3731172"/>
                    <a:gd name="connsiteY15-32" fmla="*/ 10510 h 1418896"/>
                    <a:gd name="connsiteX0-33" fmla="*/ 168165 w 3731172"/>
                    <a:gd name="connsiteY0-34" fmla="*/ 73572 h 1418896"/>
                    <a:gd name="connsiteX1-35" fmla="*/ 451945 w 3731172"/>
                    <a:gd name="connsiteY1-36" fmla="*/ 0 h 1418896"/>
                    <a:gd name="connsiteX2-37" fmla="*/ 1881352 w 3731172"/>
                    <a:gd name="connsiteY2-38" fmla="*/ 599089 h 1418896"/>
                    <a:gd name="connsiteX3-39" fmla="*/ 3363310 w 3731172"/>
                    <a:gd name="connsiteY3-40" fmla="*/ 0 h 1418896"/>
                    <a:gd name="connsiteX4-41" fmla="*/ 3584027 w 3731172"/>
                    <a:gd name="connsiteY4-42" fmla="*/ 73572 h 1418896"/>
                    <a:gd name="connsiteX5-43" fmla="*/ 2627586 w 3731172"/>
                    <a:gd name="connsiteY5-44" fmla="*/ 441434 h 1418896"/>
                    <a:gd name="connsiteX6-45" fmla="*/ 2596055 w 3731172"/>
                    <a:gd name="connsiteY6-46" fmla="*/ 914400 h 1418896"/>
                    <a:gd name="connsiteX7-47" fmla="*/ 3731172 w 3731172"/>
                    <a:gd name="connsiteY7-48" fmla="*/ 1345324 h 1418896"/>
                    <a:gd name="connsiteX8-49" fmla="*/ 3447393 w 3731172"/>
                    <a:gd name="connsiteY8-50" fmla="*/ 1408386 h 1418896"/>
                    <a:gd name="connsiteX9-51" fmla="*/ 1870841 w 3731172"/>
                    <a:gd name="connsiteY9-52" fmla="*/ 746234 h 1418896"/>
                    <a:gd name="connsiteX10-53" fmla="*/ 262758 w 3731172"/>
                    <a:gd name="connsiteY10-54" fmla="*/ 1418896 h 1418896"/>
                    <a:gd name="connsiteX11-55" fmla="*/ 0 w 3731172"/>
                    <a:gd name="connsiteY11-56" fmla="*/ 1324303 h 1418896"/>
                    <a:gd name="connsiteX12-57" fmla="*/ 1145627 w 3731172"/>
                    <a:gd name="connsiteY12-58" fmla="*/ 882869 h 1418896"/>
                    <a:gd name="connsiteX13-59" fmla="*/ 1114096 w 3731172"/>
                    <a:gd name="connsiteY13-60" fmla="*/ 409903 h 1418896"/>
                    <a:gd name="connsiteX14-61" fmla="*/ 441434 w 3731172"/>
                    <a:gd name="connsiteY14-62" fmla="*/ 10510 h 1418896"/>
                    <a:gd name="connsiteX0-63" fmla="*/ 168165 w 3731172"/>
                    <a:gd name="connsiteY0-64" fmla="*/ 73572 h 1418896"/>
                    <a:gd name="connsiteX1-65" fmla="*/ 451945 w 3731172"/>
                    <a:gd name="connsiteY1-66" fmla="*/ 0 h 1418896"/>
                    <a:gd name="connsiteX2-67" fmla="*/ 1881352 w 3731172"/>
                    <a:gd name="connsiteY2-68" fmla="*/ 599089 h 1418896"/>
                    <a:gd name="connsiteX3-69" fmla="*/ 3363310 w 3731172"/>
                    <a:gd name="connsiteY3-70" fmla="*/ 0 h 1418896"/>
                    <a:gd name="connsiteX4-71" fmla="*/ 3584027 w 3731172"/>
                    <a:gd name="connsiteY4-72" fmla="*/ 73572 h 1418896"/>
                    <a:gd name="connsiteX5-73" fmla="*/ 2627586 w 3731172"/>
                    <a:gd name="connsiteY5-74" fmla="*/ 441434 h 1418896"/>
                    <a:gd name="connsiteX6-75" fmla="*/ 2596055 w 3731172"/>
                    <a:gd name="connsiteY6-76" fmla="*/ 914400 h 1418896"/>
                    <a:gd name="connsiteX7-77" fmla="*/ 3731172 w 3731172"/>
                    <a:gd name="connsiteY7-78" fmla="*/ 1345324 h 1418896"/>
                    <a:gd name="connsiteX8-79" fmla="*/ 3447393 w 3731172"/>
                    <a:gd name="connsiteY8-80" fmla="*/ 1408386 h 1418896"/>
                    <a:gd name="connsiteX9-81" fmla="*/ 1870841 w 3731172"/>
                    <a:gd name="connsiteY9-82" fmla="*/ 746234 h 1418896"/>
                    <a:gd name="connsiteX10-83" fmla="*/ 262758 w 3731172"/>
                    <a:gd name="connsiteY10-84" fmla="*/ 1418896 h 1418896"/>
                    <a:gd name="connsiteX11-85" fmla="*/ 0 w 3731172"/>
                    <a:gd name="connsiteY11-86" fmla="*/ 1324303 h 1418896"/>
                    <a:gd name="connsiteX12-87" fmla="*/ 1145627 w 3731172"/>
                    <a:gd name="connsiteY12-88" fmla="*/ 882869 h 1418896"/>
                    <a:gd name="connsiteX13-89" fmla="*/ 1114096 w 3731172"/>
                    <a:gd name="connsiteY13-90" fmla="*/ 409903 h 1418896"/>
                    <a:gd name="connsiteX14-91" fmla="*/ 357351 w 3731172"/>
                    <a:gd name="connsiteY14-92" fmla="*/ 115613 h 1418896"/>
                    <a:gd name="connsiteX0-93" fmla="*/ 168165 w 3731172"/>
                    <a:gd name="connsiteY0-94" fmla="*/ 73572 h 1418896"/>
                    <a:gd name="connsiteX1-95" fmla="*/ 451945 w 3731172"/>
                    <a:gd name="connsiteY1-96" fmla="*/ 0 h 1418896"/>
                    <a:gd name="connsiteX2-97" fmla="*/ 1881352 w 3731172"/>
                    <a:gd name="connsiteY2-98" fmla="*/ 599089 h 1418896"/>
                    <a:gd name="connsiteX3-99" fmla="*/ 3363310 w 3731172"/>
                    <a:gd name="connsiteY3-100" fmla="*/ 0 h 1418896"/>
                    <a:gd name="connsiteX4-101" fmla="*/ 3584027 w 3731172"/>
                    <a:gd name="connsiteY4-102" fmla="*/ 73572 h 1418896"/>
                    <a:gd name="connsiteX5-103" fmla="*/ 2627586 w 3731172"/>
                    <a:gd name="connsiteY5-104" fmla="*/ 441434 h 1418896"/>
                    <a:gd name="connsiteX6-105" fmla="*/ 2596055 w 3731172"/>
                    <a:gd name="connsiteY6-106" fmla="*/ 914400 h 1418896"/>
                    <a:gd name="connsiteX7-107" fmla="*/ 3731172 w 3731172"/>
                    <a:gd name="connsiteY7-108" fmla="*/ 1345324 h 1418896"/>
                    <a:gd name="connsiteX8-109" fmla="*/ 3447393 w 3731172"/>
                    <a:gd name="connsiteY8-110" fmla="*/ 1408386 h 1418896"/>
                    <a:gd name="connsiteX9-111" fmla="*/ 1870841 w 3731172"/>
                    <a:gd name="connsiteY9-112" fmla="*/ 746234 h 1418896"/>
                    <a:gd name="connsiteX10-113" fmla="*/ 262758 w 3731172"/>
                    <a:gd name="connsiteY10-114" fmla="*/ 1418896 h 1418896"/>
                    <a:gd name="connsiteX11-115" fmla="*/ 0 w 3731172"/>
                    <a:gd name="connsiteY11-116" fmla="*/ 1324303 h 1418896"/>
                    <a:gd name="connsiteX12-117" fmla="*/ 1145627 w 3731172"/>
                    <a:gd name="connsiteY12-118" fmla="*/ 882869 h 1418896"/>
                    <a:gd name="connsiteX13-119" fmla="*/ 1114096 w 3731172"/>
                    <a:gd name="connsiteY13-120" fmla="*/ 409903 h 1418896"/>
                    <a:gd name="connsiteX14-121" fmla="*/ 147144 w 3731172"/>
                    <a:gd name="connsiteY14-122" fmla="*/ 63061 h 1418896"/>
                    <a:gd name="connsiteX0-123" fmla="*/ 168165 w 3731172"/>
                    <a:gd name="connsiteY0-124" fmla="*/ 73572 h 1418896"/>
                    <a:gd name="connsiteX1-125" fmla="*/ 451945 w 3731172"/>
                    <a:gd name="connsiteY1-126" fmla="*/ 0 h 1418896"/>
                    <a:gd name="connsiteX2-127" fmla="*/ 1881352 w 3731172"/>
                    <a:gd name="connsiteY2-128" fmla="*/ 599089 h 1418896"/>
                    <a:gd name="connsiteX3-129" fmla="*/ 3363310 w 3731172"/>
                    <a:gd name="connsiteY3-130" fmla="*/ 0 h 1418896"/>
                    <a:gd name="connsiteX4-131" fmla="*/ 3584027 w 3731172"/>
                    <a:gd name="connsiteY4-132" fmla="*/ 73572 h 1418896"/>
                    <a:gd name="connsiteX5-133" fmla="*/ 2627586 w 3731172"/>
                    <a:gd name="connsiteY5-134" fmla="*/ 441434 h 1418896"/>
                    <a:gd name="connsiteX6-135" fmla="*/ 2596055 w 3731172"/>
                    <a:gd name="connsiteY6-136" fmla="*/ 914400 h 1418896"/>
                    <a:gd name="connsiteX7-137" fmla="*/ 3731172 w 3731172"/>
                    <a:gd name="connsiteY7-138" fmla="*/ 1345324 h 1418896"/>
                    <a:gd name="connsiteX8-139" fmla="*/ 3447393 w 3731172"/>
                    <a:gd name="connsiteY8-140" fmla="*/ 1408386 h 1418896"/>
                    <a:gd name="connsiteX9-141" fmla="*/ 1870841 w 3731172"/>
                    <a:gd name="connsiteY9-142" fmla="*/ 746234 h 1418896"/>
                    <a:gd name="connsiteX10-143" fmla="*/ 262758 w 3731172"/>
                    <a:gd name="connsiteY10-144" fmla="*/ 1418896 h 1418896"/>
                    <a:gd name="connsiteX11-145" fmla="*/ 0 w 3731172"/>
                    <a:gd name="connsiteY11-146" fmla="*/ 1324303 h 1418896"/>
                    <a:gd name="connsiteX12-147" fmla="*/ 1145627 w 3731172"/>
                    <a:gd name="connsiteY12-148" fmla="*/ 882869 h 1418896"/>
                    <a:gd name="connsiteX13-149" fmla="*/ 1114096 w 3731172"/>
                    <a:gd name="connsiteY13-150" fmla="*/ 420413 h 1418896"/>
                    <a:gd name="connsiteX14-151" fmla="*/ 147144 w 3731172"/>
                    <a:gd name="connsiteY14-152" fmla="*/ 63061 h 1418896"/>
                    <a:gd name="connsiteX0-153" fmla="*/ 168165 w 3731172"/>
                    <a:gd name="connsiteY0-154" fmla="*/ 73572 h 1418896"/>
                    <a:gd name="connsiteX1-155" fmla="*/ 451945 w 3731172"/>
                    <a:gd name="connsiteY1-156" fmla="*/ 0 h 1418896"/>
                    <a:gd name="connsiteX2-157" fmla="*/ 1881352 w 3731172"/>
                    <a:gd name="connsiteY2-158" fmla="*/ 599089 h 1418896"/>
                    <a:gd name="connsiteX3-159" fmla="*/ 3363310 w 3731172"/>
                    <a:gd name="connsiteY3-160" fmla="*/ 0 h 1418896"/>
                    <a:gd name="connsiteX4-161" fmla="*/ 3584027 w 3731172"/>
                    <a:gd name="connsiteY4-162" fmla="*/ 73572 h 1418896"/>
                    <a:gd name="connsiteX5-163" fmla="*/ 2627586 w 3731172"/>
                    <a:gd name="connsiteY5-164" fmla="*/ 441434 h 1418896"/>
                    <a:gd name="connsiteX6-165" fmla="*/ 2596055 w 3731172"/>
                    <a:gd name="connsiteY6-166" fmla="*/ 914400 h 1418896"/>
                    <a:gd name="connsiteX7-167" fmla="*/ 3731172 w 3731172"/>
                    <a:gd name="connsiteY7-168" fmla="*/ 1345324 h 1418896"/>
                    <a:gd name="connsiteX8-169" fmla="*/ 3447393 w 3731172"/>
                    <a:gd name="connsiteY8-170" fmla="*/ 1408386 h 1418896"/>
                    <a:gd name="connsiteX9-171" fmla="*/ 1870841 w 3731172"/>
                    <a:gd name="connsiteY9-172" fmla="*/ 746234 h 1418896"/>
                    <a:gd name="connsiteX10-173" fmla="*/ 262758 w 3731172"/>
                    <a:gd name="connsiteY10-174" fmla="*/ 1418896 h 1418896"/>
                    <a:gd name="connsiteX11-175" fmla="*/ 0 w 3731172"/>
                    <a:gd name="connsiteY11-176" fmla="*/ 1324303 h 1418896"/>
                    <a:gd name="connsiteX12-177" fmla="*/ 1145627 w 3731172"/>
                    <a:gd name="connsiteY12-178" fmla="*/ 882869 h 1418896"/>
                    <a:gd name="connsiteX13-179" fmla="*/ 1114096 w 3731172"/>
                    <a:gd name="connsiteY13-180" fmla="*/ 420413 h 1418896"/>
                    <a:gd name="connsiteX14-181" fmla="*/ 189185 w 3731172"/>
                    <a:gd name="connsiteY14-182" fmla="*/ 84081 h 1418896"/>
                    <a:gd name="connsiteX0-183" fmla="*/ 168165 w 3731172"/>
                    <a:gd name="connsiteY0-184" fmla="*/ 73572 h 1418896"/>
                    <a:gd name="connsiteX1-185" fmla="*/ 451945 w 3731172"/>
                    <a:gd name="connsiteY1-186" fmla="*/ 0 h 1418896"/>
                    <a:gd name="connsiteX2-187" fmla="*/ 1881352 w 3731172"/>
                    <a:gd name="connsiteY2-188" fmla="*/ 599089 h 1418896"/>
                    <a:gd name="connsiteX3-189" fmla="*/ 3363310 w 3731172"/>
                    <a:gd name="connsiteY3-190" fmla="*/ 0 h 1418896"/>
                    <a:gd name="connsiteX4-191" fmla="*/ 3584027 w 3731172"/>
                    <a:gd name="connsiteY4-192" fmla="*/ 73572 h 1418896"/>
                    <a:gd name="connsiteX5-193" fmla="*/ 2627586 w 3731172"/>
                    <a:gd name="connsiteY5-194" fmla="*/ 441434 h 1418896"/>
                    <a:gd name="connsiteX6-195" fmla="*/ 2596055 w 3731172"/>
                    <a:gd name="connsiteY6-196" fmla="*/ 914400 h 1418896"/>
                    <a:gd name="connsiteX7-197" fmla="*/ 3731172 w 3731172"/>
                    <a:gd name="connsiteY7-198" fmla="*/ 1345324 h 1418896"/>
                    <a:gd name="connsiteX8-199" fmla="*/ 3447393 w 3731172"/>
                    <a:gd name="connsiteY8-200" fmla="*/ 1408386 h 1418896"/>
                    <a:gd name="connsiteX9-201" fmla="*/ 1870841 w 3731172"/>
                    <a:gd name="connsiteY9-202" fmla="*/ 746234 h 1418896"/>
                    <a:gd name="connsiteX10-203" fmla="*/ 262758 w 3731172"/>
                    <a:gd name="connsiteY10-204" fmla="*/ 1418896 h 1418896"/>
                    <a:gd name="connsiteX11-205" fmla="*/ 0 w 3731172"/>
                    <a:gd name="connsiteY11-206" fmla="*/ 1324303 h 1418896"/>
                    <a:gd name="connsiteX12-207" fmla="*/ 1145627 w 3731172"/>
                    <a:gd name="connsiteY12-208" fmla="*/ 882869 h 1418896"/>
                    <a:gd name="connsiteX13-209" fmla="*/ 1114096 w 3731172"/>
                    <a:gd name="connsiteY13-210" fmla="*/ 420413 h 1418896"/>
                    <a:gd name="connsiteX14-211" fmla="*/ 189185 w 3731172"/>
                    <a:gd name="connsiteY14-212" fmla="*/ 84081 h 1418896"/>
                    <a:gd name="connsiteX15-213" fmla="*/ 168165 w 3731172"/>
                    <a:gd name="connsiteY15-214" fmla="*/ 73572 h 1418896"/>
                    <a:gd name="connsiteX0-215" fmla="*/ 168165 w 3731172"/>
                    <a:gd name="connsiteY0-216" fmla="*/ 73572 h 1418896"/>
                    <a:gd name="connsiteX1-217" fmla="*/ 451945 w 3731172"/>
                    <a:gd name="connsiteY1-218" fmla="*/ 0 h 1418896"/>
                    <a:gd name="connsiteX2-219" fmla="*/ 1881352 w 3731172"/>
                    <a:gd name="connsiteY2-220" fmla="*/ 599089 h 1418896"/>
                    <a:gd name="connsiteX3-221" fmla="*/ 3363310 w 3731172"/>
                    <a:gd name="connsiteY3-222" fmla="*/ 0 h 1418896"/>
                    <a:gd name="connsiteX4-223" fmla="*/ 3584027 w 3731172"/>
                    <a:gd name="connsiteY4-224" fmla="*/ 73572 h 1418896"/>
                    <a:gd name="connsiteX5-225" fmla="*/ 2627586 w 3731172"/>
                    <a:gd name="connsiteY5-226" fmla="*/ 441434 h 1418896"/>
                    <a:gd name="connsiteX6-227" fmla="*/ 2596055 w 3731172"/>
                    <a:gd name="connsiteY6-228" fmla="*/ 914400 h 1418896"/>
                    <a:gd name="connsiteX7-229" fmla="*/ 3731172 w 3731172"/>
                    <a:gd name="connsiteY7-230" fmla="*/ 1345324 h 1418896"/>
                    <a:gd name="connsiteX8-231" fmla="*/ 3447393 w 3731172"/>
                    <a:gd name="connsiteY8-232" fmla="*/ 1408386 h 1418896"/>
                    <a:gd name="connsiteX9-233" fmla="*/ 1870841 w 3731172"/>
                    <a:gd name="connsiteY9-234" fmla="*/ 746234 h 1418896"/>
                    <a:gd name="connsiteX10-235" fmla="*/ 262758 w 3731172"/>
                    <a:gd name="connsiteY10-236" fmla="*/ 1418896 h 1418896"/>
                    <a:gd name="connsiteX11-237" fmla="*/ 0 w 3731172"/>
                    <a:gd name="connsiteY11-238" fmla="*/ 1324303 h 1418896"/>
                    <a:gd name="connsiteX12-239" fmla="*/ 1145627 w 3731172"/>
                    <a:gd name="connsiteY12-240" fmla="*/ 882869 h 1418896"/>
                    <a:gd name="connsiteX13-241" fmla="*/ 1156137 w 3731172"/>
                    <a:gd name="connsiteY13-242" fmla="*/ 441434 h 1418896"/>
                    <a:gd name="connsiteX14-243" fmla="*/ 189185 w 3731172"/>
                    <a:gd name="connsiteY14-244" fmla="*/ 84081 h 1418896"/>
                    <a:gd name="connsiteX15-245" fmla="*/ 168165 w 3731172"/>
                    <a:gd name="connsiteY15-246" fmla="*/ 73572 h 1418896"/>
                    <a:gd name="connsiteX0-247" fmla="*/ 168165 w 3731172"/>
                    <a:gd name="connsiteY0-248" fmla="*/ 73572 h 1418896"/>
                    <a:gd name="connsiteX1-249" fmla="*/ 451945 w 3731172"/>
                    <a:gd name="connsiteY1-250" fmla="*/ 0 h 1418896"/>
                    <a:gd name="connsiteX2-251" fmla="*/ 1881352 w 3731172"/>
                    <a:gd name="connsiteY2-252" fmla="*/ 599089 h 1418896"/>
                    <a:gd name="connsiteX3-253" fmla="*/ 3363310 w 3731172"/>
                    <a:gd name="connsiteY3-254" fmla="*/ 0 h 1418896"/>
                    <a:gd name="connsiteX4-255" fmla="*/ 3584027 w 3731172"/>
                    <a:gd name="connsiteY4-256" fmla="*/ 73572 h 1418896"/>
                    <a:gd name="connsiteX5-257" fmla="*/ 2627586 w 3731172"/>
                    <a:gd name="connsiteY5-258" fmla="*/ 441434 h 1418896"/>
                    <a:gd name="connsiteX6-259" fmla="*/ 2596055 w 3731172"/>
                    <a:gd name="connsiteY6-260" fmla="*/ 914400 h 1418896"/>
                    <a:gd name="connsiteX7-261" fmla="*/ 3731172 w 3731172"/>
                    <a:gd name="connsiteY7-262" fmla="*/ 1345324 h 1418896"/>
                    <a:gd name="connsiteX8-263" fmla="*/ 3447393 w 3731172"/>
                    <a:gd name="connsiteY8-264" fmla="*/ 1408386 h 1418896"/>
                    <a:gd name="connsiteX9-265" fmla="*/ 1870841 w 3731172"/>
                    <a:gd name="connsiteY9-266" fmla="*/ 746234 h 1418896"/>
                    <a:gd name="connsiteX10-267" fmla="*/ 262758 w 3731172"/>
                    <a:gd name="connsiteY10-268" fmla="*/ 1418896 h 1418896"/>
                    <a:gd name="connsiteX11-269" fmla="*/ 0 w 3731172"/>
                    <a:gd name="connsiteY11-270" fmla="*/ 1324303 h 1418896"/>
                    <a:gd name="connsiteX12-271" fmla="*/ 1145627 w 3731172"/>
                    <a:gd name="connsiteY12-272" fmla="*/ 882869 h 1418896"/>
                    <a:gd name="connsiteX13-273" fmla="*/ 1145626 w 3731172"/>
                    <a:gd name="connsiteY13-274" fmla="*/ 451945 h 1418896"/>
                    <a:gd name="connsiteX14-275" fmla="*/ 189185 w 3731172"/>
                    <a:gd name="connsiteY14-276" fmla="*/ 84081 h 1418896"/>
                    <a:gd name="connsiteX15-277" fmla="*/ 168165 w 3731172"/>
                    <a:gd name="connsiteY15-278" fmla="*/ 73572 h 1418896"/>
                    <a:gd name="connsiteX0-279" fmla="*/ 168165 w 3731172"/>
                    <a:gd name="connsiteY0-280" fmla="*/ 73572 h 1418896"/>
                    <a:gd name="connsiteX1-281" fmla="*/ 451945 w 3731172"/>
                    <a:gd name="connsiteY1-282" fmla="*/ 0 h 1418896"/>
                    <a:gd name="connsiteX2-283" fmla="*/ 1881352 w 3731172"/>
                    <a:gd name="connsiteY2-284" fmla="*/ 599089 h 1418896"/>
                    <a:gd name="connsiteX3-285" fmla="*/ 3363310 w 3731172"/>
                    <a:gd name="connsiteY3-286" fmla="*/ 0 h 1418896"/>
                    <a:gd name="connsiteX4-287" fmla="*/ 3584027 w 3731172"/>
                    <a:gd name="connsiteY4-288" fmla="*/ 73572 h 1418896"/>
                    <a:gd name="connsiteX5-289" fmla="*/ 2627586 w 3731172"/>
                    <a:gd name="connsiteY5-290" fmla="*/ 441434 h 1418896"/>
                    <a:gd name="connsiteX6-291" fmla="*/ 2596055 w 3731172"/>
                    <a:gd name="connsiteY6-292" fmla="*/ 914400 h 1418896"/>
                    <a:gd name="connsiteX7-293" fmla="*/ 3731172 w 3731172"/>
                    <a:gd name="connsiteY7-294" fmla="*/ 1345324 h 1418896"/>
                    <a:gd name="connsiteX8-295" fmla="*/ 3447393 w 3731172"/>
                    <a:gd name="connsiteY8-296" fmla="*/ 1408386 h 1418896"/>
                    <a:gd name="connsiteX9-297" fmla="*/ 1870841 w 3731172"/>
                    <a:gd name="connsiteY9-298" fmla="*/ 746234 h 1418896"/>
                    <a:gd name="connsiteX10-299" fmla="*/ 262758 w 3731172"/>
                    <a:gd name="connsiteY10-300" fmla="*/ 1418896 h 1418896"/>
                    <a:gd name="connsiteX11-301" fmla="*/ 0 w 3731172"/>
                    <a:gd name="connsiteY11-302" fmla="*/ 1324303 h 1418896"/>
                    <a:gd name="connsiteX12-303" fmla="*/ 1145627 w 3731172"/>
                    <a:gd name="connsiteY12-304" fmla="*/ 903890 h 1418896"/>
                    <a:gd name="connsiteX13-305" fmla="*/ 1145626 w 3731172"/>
                    <a:gd name="connsiteY13-306" fmla="*/ 451945 h 1418896"/>
                    <a:gd name="connsiteX14-307" fmla="*/ 189185 w 3731172"/>
                    <a:gd name="connsiteY14-308" fmla="*/ 84081 h 1418896"/>
                    <a:gd name="connsiteX15-309" fmla="*/ 168165 w 3731172"/>
                    <a:gd name="connsiteY15-310" fmla="*/ 73572 h 1418896"/>
                    <a:gd name="connsiteX0-311" fmla="*/ 147144 w 3710151"/>
                    <a:gd name="connsiteY0-312" fmla="*/ 73572 h 1418896"/>
                    <a:gd name="connsiteX1-313" fmla="*/ 430924 w 3710151"/>
                    <a:gd name="connsiteY1-314" fmla="*/ 0 h 1418896"/>
                    <a:gd name="connsiteX2-315" fmla="*/ 1860331 w 3710151"/>
                    <a:gd name="connsiteY2-316" fmla="*/ 599089 h 1418896"/>
                    <a:gd name="connsiteX3-317" fmla="*/ 3342289 w 3710151"/>
                    <a:gd name="connsiteY3-318" fmla="*/ 0 h 1418896"/>
                    <a:gd name="connsiteX4-319" fmla="*/ 3563006 w 3710151"/>
                    <a:gd name="connsiteY4-320" fmla="*/ 73572 h 1418896"/>
                    <a:gd name="connsiteX5-321" fmla="*/ 2606565 w 3710151"/>
                    <a:gd name="connsiteY5-322" fmla="*/ 441434 h 1418896"/>
                    <a:gd name="connsiteX6-323" fmla="*/ 2575034 w 3710151"/>
                    <a:gd name="connsiteY6-324" fmla="*/ 914400 h 1418896"/>
                    <a:gd name="connsiteX7-325" fmla="*/ 3710151 w 3710151"/>
                    <a:gd name="connsiteY7-326" fmla="*/ 1345324 h 1418896"/>
                    <a:gd name="connsiteX8-327" fmla="*/ 3426372 w 3710151"/>
                    <a:gd name="connsiteY8-328" fmla="*/ 1408386 h 1418896"/>
                    <a:gd name="connsiteX9-329" fmla="*/ 1849820 w 3710151"/>
                    <a:gd name="connsiteY9-330" fmla="*/ 746234 h 1418896"/>
                    <a:gd name="connsiteX10-331" fmla="*/ 241737 w 3710151"/>
                    <a:gd name="connsiteY10-332" fmla="*/ 1418896 h 1418896"/>
                    <a:gd name="connsiteX11-333" fmla="*/ 0 w 3710151"/>
                    <a:gd name="connsiteY11-334" fmla="*/ 1334814 h 1418896"/>
                    <a:gd name="connsiteX12-335" fmla="*/ 1124606 w 3710151"/>
                    <a:gd name="connsiteY12-336" fmla="*/ 903890 h 1418896"/>
                    <a:gd name="connsiteX13-337" fmla="*/ 1124605 w 3710151"/>
                    <a:gd name="connsiteY13-338" fmla="*/ 451945 h 1418896"/>
                    <a:gd name="connsiteX14-339" fmla="*/ 168164 w 3710151"/>
                    <a:gd name="connsiteY14-340" fmla="*/ 84081 h 1418896"/>
                    <a:gd name="connsiteX15-341" fmla="*/ 147144 w 3710151"/>
                    <a:gd name="connsiteY15-342" fmla="*/ 73572 h 1418896"/>
                    <a:gd name="connsiteX0-343" fmla="*/ 147144 w 3710151"/>
                    <a:gd name="connsiteY0-344" fmla="*/ 73572 h 1418896"/>
                    <a:gd name="connsiteX1-345" fmla="*/ 430924 w 3710151"/>
                    <a:gd name="connsiteY1-346" fmla="*/ 0 h 1418896"/>
                    <a:gd name="connsiteX2-347" fmla="*/ 1860331 w 3710151"/>
                    <a:gd name="connsiteY2-348" fmla="*/ 599089 h 1418896"/>
                    <a:gd name="connsiteX3-349" fmla="*/ 3342289 w 3710151"/>
                    <a:gd name="connsiteY3-350" fmla="*/ 0 h 1418896"/>
                    <a:gd name="connsiteX4-351" fmla="*/ 3563006 w 3710151"/>
                    <a:gd name="connsiteY4-352" fmla="*/ 73572 h 1418896"/>
                    <a:gd name="connsiteX5-353" fmla="*/ 2606565 w 3710151"/>
                    <a:gd name="connsiteY5-354" fmla="*/ 441434 h 1418896"/>
                    <a:gd name="connsiteX6-355" fmla="*/ 2606565 w 3710151"/>
                    <a:gd name="connsiteY6-356" fmla="*/ 924910 h 1418896"/>
                    <a:gd name="connsiteX7-357" fmla="*/ 3710151 w 3710151"/>
                    <a:gd name="connsiteY7-358" fmla="*/ 1345324 h 1418896"/>
                    <a:gd name="connsiteX8-359" fmla="*/ 3426372 w 3710151"/>
                    <a:gd name="connsiteY8-360" fmla="*/ 1408386 h 1418896"/>
                    <a:gd name="connsiteX9-361" fmla="*/ 1849820 w 3710151"/>
                    <a:gd name="connsiteY9-362" fmla="*/ 746234 h 1418896"/>
                    <a:gd name="connsiteX10-363" fmla="*/ 241737 w 3710151"/>
                    <a:gd name="connsiteY10-364" fmla="*/ 1418896 h 1418896"/>
                    <a:gd name="connsiteX11-365" fmla="*/ 0 w 3710151"/>
                    <a:gd name="connsiteY11-366" fmla="*/ 1334814 h 1418896"/>
                    <a:gd name="connsiteX12-367" fmla="*/ 1124606 w 3710151"/>
                    <a:gd name="connsiteY12-368" fmla="*/ 903890 h 1418896"/>
                    <a:gd name="connsiteX13-369" fmla="*/ 1124605 w 3710151"/>
                    <a:gd name="connsiteY13-370" fmla="*/ 451945 h 1418896"/>
                    <a:gd name="connsiteX14-371" fmla="*/ 168164 w 3710151"/>
                    <a:gd name="connsiteY14-372" fmla="*/ 84081 h 1418896"/>
                    <a:gd name="connsiteX15-373" fmla="*/ 147144 w 3710151"/>
                    <a:gd name="connsiteY15-374" fmla="*/ 73572 h 1418896"/>
                    <a:gd name="connsiteX0-375" fmla="*/ 147144 w 3710151"/>
                    <a:gd name="connsiteY0-376" fmla="*/ 73572 h 1418896"/>
                    <a:gd name="connsiteX1-377" fmla="*/ 430924 w 3710151"/>
                    <a:gd name="connsiteY1-378" fmla="*/ 0 h 1418896"/>
                    <a:gd name="connsiteX2-379" fmla="*/ 1860331 w 3710151"/>
                    <a:gd name="connsiteY2-380" fmla="*/ 599089 h 1418896"/>
                    <a:gd name="connsiteX3-381" fmla="*/ 3342289 w 3710151"/>
                    <a:gd name="connsiteY3-382" fmla="*/ 0 h 1418896"/>
                    <a:gd name="connsiteX4-383" fmla="*/ 3563006 w 3710151"/>
                    <a:gd name="connsiteY4-384" fmla="*/ 73572 h 1418896"/>
                    <a:gd name="connsiteX5-385" fmla="*/ 2606565 w 3710151"/>
                    <a:gd name="connsiteY5-386" fmla="*/ 441434 h 1418896"/>
                    <a:gd name="connsiteX6-387" fmla="*/ 2610282 w 3710151"/>
                    <a:gd name="connsiteY6-388" fmla="*/ 902607 h 1418896"/>
                    <a:gd name="connsiteX7-389" fmla="*/ 3710151 w 3710151"/>
                    <a:gd name="connsiteY7-390" fmla="*/ 1345324 h 1418896"/>
                    <a:gd name="connsiteX8-391" fmla="*/ 3426372 w 3710151"/>
                    <a:gd name="connsiteY8-392" fmla="*/ 1408386 h 1418896"/>
                    <a:gd name="connsiteX9-393" fmla="*/ 1849820 w 3710151"/>
                    <a:gd name="connsiteY9-394" fmla="*/ 746234 h 1418896"/>
                    <a:gd name="connsiteX10-395" fmla="*/ 241737 w 3710151"/>
                    <a:gd name="connsiteY10-396" fmla="*/ 1418896 h 1418896"/>
                    <a:gd name="connsiteX11-397" fmla="*/ 0 w 3710151"/>
                    <a:gd name="connsiteY11-398" fmla="*/ 1334814 h 1418896"/>
                    <a:gd name="connsiteX12-399" fmla="*/ 1124606 w 3710151"/>
                    <a:gd name="connsiteY12-400" fmla="*/ 903890 h 1418896"/>
                    <a:gd name="connsiteX13-401" fmla="*/ 1124605 w 3710151"/>
                    <a:gd name="connsiteY13-402" fmla="*/ 451945 h 1418896"/>
                    <a:gd name="connsiteX14-403" fmla="*/ 168164 w 3710151"/>
                    <a:gd name="connsiteY14-404" fmla="*/ 84081 h 1418896"/>
                    <a:gd name="connsiteX15-405" fmla="*/ 147144 w 3710151"/>
                    <a:gd name="connsiteY15-406" fmla="*/ 73572 h 1418896"/>
                    <a:gd name="connsiteX0-407" fmla="*/ 147144 w 3710151"/>
                    <a:gd name="connsiteY0-408" fmla="*/ 73572 h 1418896"/>
                    <a:gd name="connsiteX1-409" fmla="*/ 430924 w 3710151"/>
                    <a:gd name="connsiteY1-410" fmla="*/ 0 h 1418896"/>
                    <a:gd name="connsiteX2-411" fmla="*/ 1860331 w 3710151"/>
                    <a:gd name="connsiteY2-412" fmla="*/ 599089 h 1418896"/>
                    <a:gd name="connsiteX3-413" fmla="*/ 3342289 w 3710151"/>
                    <a:gd name="connsiteY3-414" fmla="*/ 0 h 1418896"/>
                    <a:gd name="connsiteX4-415" fmla="*/ 3563006 w 3710151"/>
                    <a:gd name="connsiteY4-416" fmla="*/ 73572 h 1418896"/>
                    <a:gd name="connsiteX5-417" fmla="*/ 2617717 w 3710151"/>
                    <a:gd name="connsiteY5-418" fmla="*/ 445151 h 1418896"/>
                    <a:gd name="connsiteX6-419" fmla="*/ 2610282 w 3710151"/>
                    <a:gd name="connsiteY6-420" fmla="*/ 902607 h 1418896"/>
                    <a:gd name="connsiteX7-421" fmla="*/ 3710151 w 3710151"/>
                    <a:gd name="connsiteY7-422" fmla="*/ 1345324 h 1418896"/>
                    <a:gd name="connsiteX8-423" fmla="*/ 3426372 w 3710151"/>
                    <a:gd name="connsiteY8-424" fmla="*/ 1408386 h 1418896"/>
                    <a:gd name="connsiteX9-425" fmla="*/ 1849820 w 3710151"/>
                    <a:gd name="connsiteY9-426" fmla="*/ 746234 h 1418896"/>
                    <a:gd name="connsiteX10-427" fmla="*/ 241737 w 3710151"/>
                    <a:gd name="connsiteY10-428" fmla="*/ 1418896 h 1418896"/>
                    <a:gd name="connsiteX11-429" fmla="*/ 0 w 3710151"/>
                    <a:gd name="connsiteY11-430" fmla="*/ 1334814 h 1418896"/>
                    <a:gd name="connsiteX12-431" fmla="*/ 1124606 w 3710151"/>
                    <a:gd name="connsiteY12-432" fmla="*/ 903890 h 1418896"/>
                    <a:gd name="connsiteX13-433" fmla="*/ 1124605 w 3710151"/>
                    <a:gd name="connsiteY13-434" fmla="*/ 451945 h 1418896"/>
                    <a:gd name="connsiteX14-435" fmla="*/ 168164 w 3710151"/>
                    <a:gd name="connsiteY14-436" fmla="*/ 84081 h 1418896"/>
                    <a:gd name="connsiteX15-437" fmla="*/ 147144 w 3710151"/>
                    <a:gd name="connsiteY15-438" fmla="*/ 73572 h 1418896"/>
                    <a:gd name="connsiteX0-439" fmla="*/ 147144 w 3710151"/>
                    <a:gd name="connsiteY0-440" fmla="*/ 73572 h 1418896"/>
                    <a:gd name="connsiteX1-441" fmla="*/ 430924 w 3710151"/>
                    <a:gd name="connsiteY1-442" fmla="*/ 0 h 1418896"/>
                    <a:gd name="connsiteX2-443" fmla="*/ 1860331 w 3710151"/>
                    <a:gd name="connsiteY2-444" fmla="*/ 599089 h 1418896"/>
                    <a:gd name="connsiteX3-445" fmla="*/ 3342289 w 3710151"/>
                    <a:gd name="connsiteY3-446" fmla="*/ 0 h 1418896"/>
                    <a:gd name="connsiteX4-447" fmla="*/ 3563006 w 3710151"/>
                    <a:gd name="connsiteY4-448" fmla="*/ 73572 h 1418896"/>
                    <a:gd name="connsiteX5-449" fmla="*/ 2617717 w 3710151"/>
                    <a:gd name="connsiteY5-450" fmla="*/ 448868 h 1418896"/>
                    <a:gd name="connsiteX6-451" fmla="*/ 2610282 w 3710151"/>
                    <a:gd name="connsiteY6-452" fmla="*/ 902607 h 1418896"/>
                    <a:gd name="connsiteX7-453" fmla="*/ 3710151 w 3710151"/>
                    <a:gd name="connsiteY7-454" fmla="*/ 1345324 h 1418896"/>
                    <a:gd name="connsiteX8-455" fmla="*/ 3426372 w 3710151"/>
                    <a:gd name="connsiteY8-456" fmla="*/ 1408386 h 1418896"/>
                    <a:gd name="connsiteX9-457" fmla="*/ 1849820 w 3710151"/>
                    <a:gd name="connsiteY9-458" fmla="*/ 746234 h 1418896"/>
                    <a:gd name="connsiteX10-459" fmla="*/ 241737 w 3710151"/>
                    <a:gd name="connsiteY10-460" fmla="*/ 1418896 h 1418896"/>
                    <a:gd name="connsiteX11-461" fmla="*/ 0 w 3710151"/>
                    <a:gd name="connsiteY11-462" fmla="*/ 1334814 h 1418896"/>
                    <a:gd name="connsiteX12-463" fmla="*/ 1124606 w 3710151"/>
                    <a:gd name="connsiteY12-464" fmla="*/ 903890 h 1418896"/>
                    <a:gd name="connsiteX13-465" fmla="*/ 1124605 w 3710151"/>
                    <a:gd name="connsiteY13-466" fmla="*/ 451945 h 1418896"/>
                    <a:gd name="connsiteX14-467" fmla="*/ 168164 w 3710151"/>
                    <a:gd name="connsiteY14-468" fmla="*/ 84081 h 1418896"/>
                    <a:gd name="connsiteX15-469" fmla="*/ 147144 w 3710151"/>
                    <a:gd name="connsiteY15-470" fmla="*/ 73572 h 1418896"/>
                    <a:gd name="connsiteX0-471" fmla="*/ 147144 w 3710151"/>
                    <a:gd name="connsiteY0-472" fmla="*/ 73572 h 1418896"/>
                    <a:gd name="connsiteX1-473" fmla="*/ 430924 w 3710151"/>
                    <a:gd name="connsiteY1-474" fmla="*/ 0 h 1418896"/>
                    <a:gd name="connsiteX2-475" fmla="*/ 1838028 w 3710151"/>
                    <a:gd name="connsiteY2-476" fmla="*/ 591655 h 1418896"/>
                    <a:gd name="connsiteX3-477" fmla="*/ 3342289 w 3710151"/>
                    <a:gd name="connsiteY3-478" fmla="*/ 0 h 1418896"/>
                    <a:gd name="connsiteX4-479" fmla="*/ 3563006 w 3710151"/>
                    <a:gd name="connsiteY4-480" fmla="*/ 73572 h 1418896"/>
                    <a:gd name="connsiteX5-481" fmla="*/ 2617717 w 3710151"/>
                    <a:gd name="connsiteY5-482" fmla="*/ 448868 h 1418896"/>
                    <a:gd name="connsiteX6-483" fmla="*/ 2610282 w 3710151"/>
                    <a:gd name="connsiteY6-484" fmla="*/ 902607 h 1418896"/>
                    <a:gd name="connsiteX7-485" fmla="*/ 3710151 w 3710151"/>
                    <a:gd name="connsiteY7-486" fmla="*/ 1345324 h 1418896"/>
                    <a:gd name="connsiteX8-487" fmla="*/ 3426372 w 3710151"/>
                    <a:gd name="connsiteY8-488" fmla="*/ 1408386 h 1418896"/>
                    <a:gd name="connsiteX9-489" fmla="*/ 1849820 w 3710151"/>
                    <a:gd name="connsiteY9-490" fmla="*/ 746234 h 1418896"/>
                    <a:gd name="connsiteX10-491" fmla="*/ 241737 w 3710151"/>
                    <a:gd name="connsiteY10-492" fmla="*/ 1418896 h 1418896"/>
                    <a:gd name="connsiteX11-493" fmla="*/ 0 w 3710151"/>
                    <a:gd name="connsiteY11-494" fmla="*/ 1334814 h 1418896"/>
                    <a:gd name="connsiteX12-495" fmla="*/ 1124606 w 3710151"/>
                    <a:gd name="connsiteY12-496" fmla="*/ 903890 h 1418896"/>
                    <a:gd name="connsiteX13-497" fmla="*/ 1124605 w 3710151"/>
                    <a:gd name="connsiteY13-498" fmla="*/ 451945 h 1418896"/>
                    <a:gd name="connsiteX14-499" fmla="*/ 168164 w 3710151"/>
                    <a:gd name="connsiteY14-500" fmla="*/ 84081 h 1418896"/>
                    <a:gd name="connsiteX15-501" fmla="*/ 147144 w 3710151"/>
                    <a:gd name="connsiteY15-502" fmla="*/ 73572 h 1418896"/>
                    <a:gd name="connsiteX0-503" fmla="*/ 147144 w 3710151"/>
                    <a:gd name="connsiteY0-504" fmla="*/ 73572 h 1418896"/>
                    <a:gd name="connsiteX1-505" fmla="*/ 430924 w 3710151"/>
                    <a:gd name="connsiteY1-506" fmla="*/ 0 h 1418896"/>
                    <a:gd name="connsiteX2-507" fmla="*/ 1838028 w 3710151"/>
                    <a:gd name="connsiteY2-508" fmla="*/ 591655 h 1418896"/>
                    <a:gd name="connsiteX3-509" fmla="*/ 3342289 w 3710151"/>
                    <a:gd name="connsiteY3-510" fmla="*/ 0 h 1418896"/>
                    <a:gd name="connsiteX4-511" fmla="*/ 3563006 w 3710151"/>
                    <a:gd name="connsiteY4-512" fmla="*/ 73572 h 1418896"/>
                    <a:gd name="connsiteX5-513" fmla="*/ 2617717 w 3710151"/>
                    <a:gd name="connsiteY5-514" fmla="*/ 448868 h 1418896"/>
                    <a:gd name="connsiteX6-515" fmla="*/ 2610282 w 3710151"/>
                    <a:gd name="connsiteY6-516" fmla="*/ 902607 h 1418896"/>
                    <a:gd name="connsiteX7-517" fmla="*/ 3710151 w 3710151"/>
                    <a:gd name="connsiteY7-518" fmla="*/ 1345324 h 1418896"/>
                    <a:gd name="connsiteX8-519" fmla="*/ 3426372 w 3710151"/>
                    <a:gd name="connsiteY8-520" fmla="*/ 1408386 h 1418896"/>
                    <a:gd name="connsiteX9-521" fmla="*/ 1849820 w 3710151"/>
                    <a:gd name="connsiteY9-522" fmla="*/ 746234 h 1418896"/>
                    <a:gd name="connsiteX10-523" fmla="*/ 241737 w 3710151"/>
                    <a:gd name="connsiteY10-524" fmla="*/ 1418896 h 1418896"/>
                    <a:gd name="connsiteX11-525" fmla="*/ 0 w 3710151"/>
                    <a:gd name="connsiteY11-526" fmla="*/ 1334814 h 1418896"/>
                    <a:gd name="connsiteX12-527" fmla="*/ 1124606 w 3710151"/>
                    <a:gd name="connsiteY12-528" fmla="*/ 903890 h 1418896"/>
                    <a:gd name="connsiteX13-529" fmla="*/ 1087434 w 3710151"/>
                    <a:gd name="connsiteY13-530" fmla="*/ 451945 h 1418896"/>
                    <a:gd name="connsiteX14-531" fmla="*/ 168164 w 3710151"/>
                    <a:gd name="connsiteY14-532" fmla="*/ 84081 h 1418896"/>
                    <a:gd name="connsiteX15-533" fmla="*/ 147144 w 3710151"/>
                    <a:gd name="connsiteY15-534" fmla="*/ 73572 h 1418896"/>
                    <a:gd name="connsiteX0-535" fmla="*/ 147144 w 3710151"/>
                    <a:gd name="connsiteY0-536" fmla="*/ 73572 h 1418896"/>
                    <a:gd name="connsiteX1-537" fmla="*/ 430924 w 3710151"/>
                    <a:gd name="connsiteY1-538" fmla="*/ 0 h 1418896"/>
                    <a:gd name="connsiteX2-539" fmla="*/ 1838028 w 3710151"/>
                    <a:gd name="connsiteY2-540" fmla="*/ 591655 h 1418896"/>
                    <a:gd name="connsiteX3-541" fmla="*/ 3342289 w 3710151"/>
                    <a:gd name="connsiteY3-542" fmla="*/ 0 h 1418896"/>
                    <a:gd name="connsiteX4-543" fmla="*/ 3563006 w 3710151"/>
                    <a:gd name="connsiteY4-544" fmla="*/ 73572 h 1418896"/>
                    <a:gd name="connsiteX5-545" fmla="*/ 2617717 w 3710151"/>
                    <a:gd name="connsiteY5-546" fmla="*/ 448868 h 1418896"/>
                    <a:gd name="connsiteX6-547" fmla="*/ 2610282 w 3710151"/>
                    <a:gd name="connsiteY6-548" fmla="*/ 902607 h 1418896"/>
                    <a:gd name="connsiteX7-549" fmla="*/ 3710151 w 3710151"/>
                    <a:gd name="connsiteY7-550" fmla="*/ 1345324 h 1418896"/>
                    <a:gd name="connsiteX8-551" fmla="*/ 3426372 w 3710151"/>
                    <a:gd name="connsiteY8-552" fmla="*/ 1408386 h 1418896"/>
                    <a:gd name="connsiteX9-553" fmla="*/ 1849820 w 3710151"/>
                    <a:gd name="connsiteY9-554" fmla="*/ 746234 h 1418896"/>
                    <a:gd name="connsiteX10-555" fmla="*/ 241737 w 3710151"/>
                    <a:gd name="connsiteY10-556" fmla="*/ 1418896 h 1418896"/>
                    <a:gd name="connsiteX11-557" fmla="*/ 0 w 3710151"/>
                    <a:gd name="connsiteY11-558" fmla="*/ 1334814 h 1418896"/>
                    <a:gd name="connsiteX12-559" fmla="*/ 1098586 w 3710151"/>
                    <a:gd name="connsiteY12-560" fmla="*/ 903890 h 1418896"/>
                    <a:gd name="connsiteX13-561" fmla="*/ 1087434 w 3710151"/>
                    <a:gd name="connsiteY13-562" fmla="*/ 451945 h 1418896"/>
                    <a:gd name="connsiteX14-563" fmla="*/ 168164 w 3710151"/>
                    <a:gd name="connsiteY14-564" fmla="*/ 84081 h 1418896"/>
                    <a:gd name="connsiteX15-565" fmla="*/ 147144 w 3710151"/>
                    <a:gd name="connsiteY15-566" fmla="*/ 73572 h 1418896"/>
                    <a:gd name="connsiteX0-567" fmla="*/ 162012 w 3725019"/>
                    <a:gd name="connsiteY0-568" fmla="*/ 73572 h 1418896"/>
                    <a:gd name="connsiteX1-569" fmla="*/ 445792 w 3725019"/>
                    <a:gd name="connsiteY1-570" fmla="*/ 0 h 1418896"/>
                    <a:gd name="connsiteX2-571" fmla="*/ 1852896 w 3725019"/>
                    <a:gd name="connsiteY2-572" fmla="*/ 591655 h 1418896"/>
                    <a:gd name="connsiteX3-573" fmla="*/ 3357157 w 3725019"/>
                    <a:gd name="connsiteY3-574" fmla="*/ 0 h 1418896"/>
                    <a:gd name="connsiteX4-575" fmla="*/ 3577874 w 3725019"/>
                    <a:gd name="connsiteY4-576" fmla="*/ 73572 h 1418896"/>
                    <a:gd name="connsiteX5-577" fmla="*/ 2632585 w 3725019"/>
                    <a:gd name="connsiteY5-578" fmla="*/ 448868 h 1418896"/>
                    <a:gd name="connsiteX6-579" fmla="*/ 2625150 w 3725019"/>
                    <a:gd name="connsiteY6-580" fmla="*/ 902607 h 1418896"/>
                    <a:gd name="connsiteX7-581" fmla="*/ 3725019 w 3725019"/>
                    <a:gd name="connsiteY7-582" fmla="*/ 1345324 h 1418896"/>
                    <a:gd name="connsiteX8-583" fmla="*/ 3441240 w 3725019"/>
                    <a:gd name="connsiteY8-584" fmla="*/ 1408386 h 1418896"/>
                    <a:gd name="connsiteX9-585" fmla="*/ 1864688 w 3725019"/>
                    <a:gd name="connsiteY9-586" fmla="*/ 746234 h 1418896"/>
                    <a:gd name="connsiteX10-587" fmla="*/ 256605 w 3725019"/>
                    <a:gd name="connsiteY10-588" fmla="*/ 1418896 h 1418896"/>
                    <a:gd name="connsiteX11-589" fmla="*/ 0 w 3725019"/>
                    <a:gd name="connsiteY11-590" fmla="*/ 1331097 h 1418896"/>
                    <a:gd name="connsiteX12-591" fmla="*/ 1113454 w 3725019"/>
                    <a:gd name="connsiteY12-592" fmla="*/ 903890 h 1418896"/>
                    <a:gd name="connsiteX13-593" fmla="*/ 1102302 w 3725019"/>
                    <a:gd name="connsiteY13-594" fmla="*/ 451945 h 1418896"/>
                    <a:gd name="connsiteX14-595" fmla="*/ 183032 w 3725019"/>
                    <a:gd name="connsiteY14-596" fmla="*/ 84081 h 1418896"/>
                    <a:gd name="connsiteX15-597" fmla="*/ 162012 w 3725019"/>
                    <a:gd name="connsiteY15-598" fmla="*/ 73572 h 141889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40" name="Group 139"/>
            <p:cNvGrpSpPr/>
            <p:nvPr/>
          </p:nvGrpSpPr>
          <p:grpSpPr>
            <a:xfrm>
              <a:off x="8971890" y="4738542"/>
              <a:ext cx="753999" cy="373786"/>
              <a:chOff x="7493876" y="2774731"/>
              <a:chExt cx="1481958" cy="894622"/>
            </a:xfrm>
          </p:grpSpPr>
          <p:sp>
            <p:nvSpPr>
              <p:cNvPr id="153" name="Freeform 152"/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-1" fmla="*/ 8187558 w 8187558"/>
                  <a:gd name="connsiteY0-2" fmla="*/ 0 h 2617076"/>
                  <a:gd name="connsiteX1-3" fmla="*/ 8187558 w 8187558"/>
                  <a:gd name="connsiteY1-4" fmla="*/ 1271752 h 2617076"/>
                  <a:gd name="connsiteX2-5" fmla="*/ 4025462 w 8187558"/>
                  <a:gd name="connsiteY2-6" fmla="*/ 2617076 h 2617076"/>
                  <a:gd name="connsiteX3-7" fmla="*/ 0 w 8187558"/>
                  <a:gd name="connsiteY3-8" fmla="*/ 1229711 h 2617076"/>
                  <a:gd name="connsiteX4-9" fmla="*/ 31531 w 8187558"/>
                  <a:gd name="connsiteY4-10" fmla="*/ 147145 h 2617076"/>
                  <a:gd name="connsiteX5-11" fmla="*/ 4046482 w 8187558"/>
                  <a:gd name="connsiteY5-12" fmla="*/ 1576552 h 2617076"/>
                  <a:gd name="connsiteX6-13" fmla="*/ 8187558 w 8187558"/>
                  <a:gd name="connsiteY6-14" fmla="*/ 0 h 2617076"/>
                  <a:gd name="connsiteX0-15" fmla="*/ 8187558 w 8187558"/>
                  <a:gd name="connsiteY0-16" fmla="*/ 0 h 2617076"/>
                  <a:gd name="connsiteX1-17" fmla="*/ 8187558 w 8187558"/>
                  <a:gd name="connsiteY1-18" fmla="*/ 1271752 h 2617076"/>
                  <a:gd name="connsiteX2-19" fmla="*/ 4025462 w 8187558"/>
                  <a:gd name="connsiteY2-20" fmla="*/ 2617076 h 2617076"/>
                  <a:gd name="connsiteX3-21" fmla="*/ 0 w 8187558"/>
                  <a:gd name="connsiteY3-22" fmla="*/ 1229711 h 2617076"/>
                  <a:gd name="connsiteX4-23" fmla="*/ 31531 w 8187558"/>
                  <a:gd name="connsiteY4-24" fmla="*/ 147145 h 2617076"/>
                  <a:gd name="connsiteX5-25" fmla="*/ 4046482 w 8187558"/>
                  <a:gd name="connsiteY5-26" fmla="*/ 1576552 h 2617076"/>
                  <a:gd name="connsiteX6-27" fmla="*/ 8187558 w 8187558"/>
                  <a:gd name="connsiteY6-28" fmla="*/ 0 h 2617076"/>
                  <a:gd name="connsiteX0-29" fmla="*/ 8187558 w 8187558"/>
                  <a:gd name="connsiteY0-30" fmla="*/ 0 h 2617076"/>
                  <a:gd name="connsiteX1-31" fmla="*/ 8187558 w 8187558"/>
                  <a:gd name="connsiteY1-32" fmla="*/ 1271752 h 2617076"/>
                  <a:gd name="connsiteX2-33" fmla="*/ 4025462 w 8187558"/>
                  <a:gd name="connsiteY2-34" fmla="*/ 2617076 h 2617076"/>
                  <a:gd name="connsiteX3-35" fmla="*/ 0 w 8187558"/>
                  <a:gd name="connsiteY3-36" fmla="*/ 1229711 h 2617076"/>
                  <a:gd name="connsiteX4-37" fmla="*/ 31531 w 8187558"/>
                  <a:gd name="connsiteY4-38" fmla="*/ 147145 h 2617076"/>
                  <a:gd name="connsiteX5-39" fmla="*/ 4046482 w 8187558"/>
                  <a:gd name="connsiteY5-40" fmla="*/ 1576552 h 2617076"/>
                  <a:gd name="connsiteX6-41" fmla="*/ 8187558 w 8187558"/>
                  <a:gd name="connsiteY6-42" fmla="*/ 0 h 2617076"/>
                  <a:gd name="connsiteX0-43" fmla="*/ 8187558 w 8187558"/>
                  <a:gd name="connsiteY0-44" fmla="*/ 0 h 2617076"/>
                  <a:gd name="connsiteX1-45" fmla="*/ 8187558 w 8187558"/>
                  <a:gd name="connsiteY1-46" fmla="*/ 1271752 h 2617076"/>
                  <a:gd name="connsiteX2-47" fmla="*/ 4025462 w 8187558"/>
                  <a:gd name="connsiteY2-48" fmla="*/ 2617076 h 2617076"/>
                  <a:gd name="connsiteX3-49" fmla="*/ 0 w 8187558"/>
                  <a:gd name="connsiteY3-50" fmla="*/ 1229711 h 2617076"/>
                  <a:gd name="connsiteX4-51" fmla="*/ 31531 w 8187558"/>
                  <a:gd name="connsiteY4-52" fmla="*/ 147145 h 2617076"/>
                  <a:gd name="connsiteX5-53" fmla="*/ 4046482 w 8187558"/>
                  <a:gd name="connsiteY5-54" fmla="*/ 1576552 h 2617076"/>
                  <a:gd name="connsiteX6-55" fmla="*/ 8187558 w 8187558"/>
                  <a:gd name="connsiteY6-56" fmla="*/ 0 h 2617076"/>
                  <a:gd name="connsiteX0-57" fmla="*/ 8187558 w 8187558"/>
                  <a:gd name="connsiteY0-58" fmla="*/ 0 h 2617076"/>
                  <a:gd name="connsiteX1-59" fmla="*/ 8187558 w 8187558"/>
                  <a:gd name="connsiteY1-60" fmla="*/ 1271752 h 2617076"/>
                  <a:gd name="connsiteX2-61" fmla="*/ 4025462 w 8187558"/>
                  <a:gd name="connsiteY2-62" fmla="*/ 2617076 h 2617076"/>
                  <a:gd name="connsiteX3-63" fmla="*/ 0 w 8187558"/>
                  <a:gd name="connsiteY3-64" fmla="*/ 1229711 h 2617076"/>
                  <a:gd name="connsiteX4-65" fmla="*/ 31531 w 8187558"/>
                  <a:gd name="connsiteY4-66" fmla="*/ 147145 h 2617076"/>
                  <a:gd name="connsiteX5-67" fmla="*/ 4046482 w 8187558"/>
                  <a:gd name="connsiteY5-68" fmla="*/ 1576552 h 2617076"/>
                  <a:gd name="connsiteX6-69" fmla="*/ 8187558 w 8187558"/>
                  <a:gd name="connsiteY6-70" fmla="*/ 0 h 2617076"/>
                  <a:gd name="connsiteX0-71" fmla="*/ 8187558 w 8187558"/>
                  <a:gd name="connsiteY0-72" fmla="*/ 0 h 2617076"/>
                  <a:gd name="connsiteX1-73" fmla="*/ 8187558 w 8187558"/>
                  <a:gd name="connsiteY1-74" fmla="*/ 1271752 h 2617076"/>
                  <a:gd name="connsiteX2-75" fmla="*/ 4025462 w 8187558"/>
                  <a:gd name="connsiteY2-76" fmla="*/ 2617076 h 2617076"/>
                  <a:gd name="connsiteX3-77" fmla="*/ 0 w 8187558"/>
                  <a:gd name="connsiteY3-78" fmla="*/ 1229711 h 2617076"/>
                  <a:gd name="connsiteX4-79" fmla="*/ 31531 w 8187558"/>
                  <a:gd name="connsiteY4-80" fmla="*/ 147145 h 2617076"/>
                  <a:gd name="connsiteX5-81" fmla="*/ 4046482 w 8187558"/>
                  <a:gd name="connsiteY5-82" fmla="*/ 1576552 h 2617076"/>
                  <a:gd name="connsiteX6-83" fmla="*/ 8187558 w 8187558"/>
                  <a:gd name="connsiteY6-84" fmla="*/ 0 h 2617076"/>
                  <a:gd name="connsiteX0-85" fmla="*/ 8187558 w 8187558"/>
                  <a:gd name="connsiteY0-86" fmla="*/ 0 h 2638097"/>
                  <a:gd name="connsiteX1-87" fmla="*/ 8187558 w 8187558"/>
                  <a:gd name="connsiteY1-88" fmla="*/ 1271752 h 2638097"/>
                  <a:gd name="connsiteX2-89" fmla="*/ 4099035 w 8187558"/>
                  <a:gd name="connsiteY2-90" fmla="*/ 2638097 h 2638097"/>
                  <a:gd name="connsiteX3-91" fmla="*/ 0 w 8187558"/>
                  <a:gd name="connsiteY3-92" fmla="*/ 1229711 h 2638097"/>
                  <a:gd name="connsiteX4-93" fmla="*/ 31531 w 8187558"/>
                  <a:gd name="connsiteY4-94" fmla="*/ 147145 h 2638097"/>
                  <a:gd name="connsiteX5-95" fmla="*/ 4046482 w 8187558"/>
                  <a:gd name="connsiteY5-96" fmla="*/ 1576552 h 2638097"/>
                  <a:gd name="connsiteX6-97" fmla="*/ 8187558 w 8187558"/>
                  <a:gd name="connsiteY6-98" fmla="*/ 0 h 2638097"/>
                  <a:gd name="connsiteX0-99" fmla="*/ 8187558 w 8187558"/>
                  <a:gd name="connsiteY0-100" fmla="*/ 0 h 2638097"/>
                  <a:gd name="connsiteX1-101" fmla="*/ 8187558 w 8187558"/>
                  <a:gd name="connsiteY1-102" fmla="*/ 1271752 h 2638097"/>
                  <a:gd name="connsiteX2-103" fmla="*/ 4099035 w 8187558"/>
                  <a:gd name="connsiteY2-104" fmla="*/ 2638097 h 2638097"/>
                  <a:gd name="connsiteX3-105" fmla="*/ 0 w 8187558"/>
                  <a:gd name="connsiteY3-106" fmla="*/ 1229711 h 2638097"/>
                  <a:gd name="connsiteX4-107" fmla="*/ 31531 w 8187558"/>
                  <a:gd name="connsiteY4-108" fmla="*/ 147145 h 2638097"/>
                  <a:gd name="connsiteX5-109" fmla="*/ 4046482 w 8187558"/>
                  <a:gd name="connsiteY5-110" fmla="*/ 1576552 h 2638097"/>
                  <a:gd name="connsiteX6-111" fmla="*/ 8187558 w 8187558"/>
                  <a:gd name="connsiteY6-112" fmla="*/ 0 h 2638097"/>
                  <a:gd name="connsiteX0-113" fmla="*/ 8187558 w 8187558"/>
                  <a:gd name="connsiteY0-114" fmla="*/ 0 h 2638097"/>
                  <a:gd name="connsiteX1-115" fmla="*/ 8187558 w 8187558"/>
                  <a:gd name="connsiteY1-116" fmla="*/ 1271752 h 2638097"/>
                  <a:gd name="connsiteX2-117" fmla="*/ 4099035 w 8187558"/>
                  <a:gd name="connsiteY2-118" fmla="*/ 2638097 h 2638097"/>
                  <a:gd name="connsiteX3-119" fmla="*/ 0 w 8187558"/>
                  <a:gd name="connsiteY3-120" fmla="*/ 1229711 h 2638097"/>
                  <a:gd name="connsiteX4-121" fmla="*/ 31531 w 8187558"/>
                  <a:gd name="connsiteY4-122" fmla="*/ 147145 h 2638097"/>
                  <a:gd name="connsiteX5-123" fmla="*/ 4046482 w 8187558"/>
                  <a:gd name="connsiteY5-124" fmla="*/ 1576552 h 2638097"/>
                  <a:gd name="connsiteX6-125" fmla="*/ 8187558 w 8187558"/>
                  <a:gd name="connsiteY6-126" fmla="*/ 0 h 2638097"/>
                  <a:gd name="connsiteX0-127" fmla="*/ 8187558 w 8187558"/>
                  <a:gd name="connsiteY0-128" fmla="*/ 0 h 2638097"/>
                  <a:gd name="connsiteX1-129" fmla="*/ 8187558 w 8187558"/>
                  <a:gd name="connsiteY1-130" fmla="*/ 1271752 h 2638097"/>
                  <a:gd name="connsiteX2-131" fmla="*/ 4099035 w 8187558"/>
                  <a:gd name="connsiteY2-132" fmla="*/ 2638097 h 2638097"/>
                  <a:gd name="connsiteX3-133" fmla="*/ 0 w 8187558"/>
                  <a:gd name="connsiteY3-134" fmla="*/ 1229711 h 2638097"/>
                  <a:gd name="connsiteX4-135" fmla="*/ 31531 w 8187558"/>
                  <a:gd name="connsiteY4-136" fmla="*/ 147145 h 2638097"/>
                  <a:gd name="connsiteX5-137" fmla="*/ 4046482 w 8187558"/>
                  <a:gd name="connsiteY5-138" fmla="*/ 1576552 h 2638097"/>
                  <a:gd name="connsiteX6-139" fmla="*/ 8187558 w 8187558"/>
                  <a:gd name="connsiteY6-140" fmla="*/ 0 h 2638097"/>
                  <a:gd name="connsiteX0-141" fmla="*/ 8187558 w 8187558"/>
                  <a:gd name="connsiteY0-142" fmla="*/ 0 h 2638097"/>
                  <a:gd name="connsiteX1-143" fmla="*/ 8187558 w 8187558"/>
                  <a:gd name="connsiteY1-144" fmla="*/ 1271752 h 2638097"/>
                  <a:gd name="connsiteX2-145" fmla="*/ 4099035 w 8187558"/>
                  <a:gd name="connsiteY2-146" fmla="*/ 2638097 h 2638097"/>
                  <a:gd name="connsiteX3-147" fmla="*/ 0 w 8187558"/>
                  <a:gd name="connsiteY3-148" fmla="*/ 1229711 h 2638097"/>
                  <a:gd name="connsiteX4-149" fmla="*/ 31531 w 8187558"/>
                  <a:gd name="connsiteY4-150" fmla="*/ 147145 h 2638097"/>
                  <a:gd name="connsiteX5-151" fmla="*/ 4088524 w 8187558"/>
                  <a:gd name="connsiteY5-152" fmla="*/ 1597573 h 2638097"/>
                  <a:gd name="connsiteX6-153" fmla="*/ 8187558 w 8187558"/>
                  <a:gd name="connsiteY6-154" fmla="*/ 0 h 2638097"/>
                  <a:gd name="connsiteX0-155" fmla="*/ 8187558 w 8187558"/>
                  <a:gd name="connsiteY0-156" fmla="*/ 0 h 2638097"/>
                  <a:gd name="connsiteX1-157" fmla="*/ 8187558 w 8187558"/>
                  <a:gd name="connsiteY1-158" fmla="*/ 1271752 h 2638097"/>
                  <a:gd name="connsiteX2-159" fmla="*/ 4099035 w 8187558"/>
                  <a:gd name="connsiteY2-160" fmla="*/ 2638097 h 2638097"/>
                  <a:gd name="connsiteX3-161" fmla="*/ 0 w 8187558"/>
                  <a:gd name="connsiteY3-162" fmla="*/ 1229711 h 2638097"/>
                  <a:gd name="connsiteX4-163" fmla="*/ 31531 w 8187558"/>
                  <a:gd name="connsiteY4-164" fmla="*/ 147145 h 2638097"/>
                  <a:gd name="connsiteX5-165" fmla="*/ 4088524 w 8187558"/>
                  <a:gd name="connsiteY5-166" fmla="*/ 1597573 h 2638097"/>
                  <a:gd name="connsiteX6-167" fmla="*/ 8187558 w 8187558"/>
                  <a:gd name="connsiteY6-168" fmla="*/ 0 h 2638097"/>
                  <a:gd name="connsiteX0-169" fmla="*/ 8187558 w 8187558"/>
                  <a:gd name="connsiteY0-170" fmla="*/ 0 h 2638097"/>
                  <a:gd name="connsiteX1-171" fmla="*/ 8187558 w 8187558"/>
                  <a:gd name="connsiteY1-172" fmla="*/ 1271752 h 2638097"/>
                  <a:gd name="connsiteX2-173" fmla="*/ 4099035 w 8187558"/>
                  <a:gd name="connsiteY2-174" fmla="*/ 2638097 h 2638097"/>
                  <a:gd name="connsiteX3-175" fmla="*/ 0 w 8187558"/>
                  <a:gd name="connsiteY3-176" fmla="*/ 1229711 h 2638097"/>
                  <a:gd name="connsiteX4-177" fmla="*/ 31531 w 8187558"/>
                  <a:gd name="connsiteY4-178" fmla="*/ 147145 h 2638097"/>
                  <a:gd name="connsiteX5-179" fmla="*/ 4099035 w 8187558"/>
                  <a:gd name="connsiteY5-180" fmla="*/ 1566042 h 2638097"/>
                  <a:gd name="connsiteX6-181" fmla="*/ 8187558 w 8187558"/>
                  <a:gd name="connsiteY6-182" fmla="*/ 0 h 2638097"/>
                  <a:gd name="connsiteX0-183" fmla="*/ 8187558 w 8187558"/>
                  <a:gd name="connsiteY0-184" fmla="*/ 0 h 2638097"/>
                  <a:gd name="connsiteX1-185" fmla="*/ 8187558 w 8187558"/>
                  <a:gd name="connsiteY1-186" fmla="*/ 1271752 h 2638097"/>
                  <a:gd name="connsiteX2-187" fmla="*/ 4099035 w 8187558"/>
                  <a:gd name="connsiteY2-188" fmla="*/ 2638097 h 2638097"/>
                  <a:gd name="connsiteX3-189" fmla="*/ 0 w 8187558"/>
                  <a:gd name="connsiteY3-190" fmla="*/ 1229711 h 2638097"/>
                  <a:gd name="connsiteX4-191" fmla="*/ 31531 w 8187558"/>
                  <a:gd name="connsiteY4-192" fmla="*/ 147145 h 2638097"/>
                  <a:gd name="connsiteX5-193" fmla="*/ 4099035 w 8187558"/>
                  <a:gd name="connsiteY5-194" fmla="*/ 1566042 h 2638097"/>
                  <a:gd name="connsiteX6-195" fmla="*/ 8187558 w 8187558"/>
                  <a:gd name="connsiteY6-196" fmla="*/ 0 h 2638097"/>
                  <a:gd name="connsiteX0-197" fmla="*/ 8187558 w 8187558"/>
                  <a:gd name="connsiteY0-198" fmla="*/ 0 h 2638097"/>
                  <a:gd name="connsiteX1-199" fmla="*/ 8187558 w 8187558"/>
                  <a:gd name="connsiteY1-200" fmla="*/ 1271752 h 2638097"/>
                  <a:gd name="connsiteX2-201" fmla="*/ 4099035 w 8187558"/>
                  <a:gd name="connsiteY2-202" fmla="*/ 2638097 h 2638097"/>
                  <a:gd name="connsiteX3-203" fmla="*/ 0 w 8187558"/>
                  <a:gd name="connsiteY3-204" fmla="*/ 1229711 h 2638097"/>
                  <a:gd name="connsiteX4-205" fmla="*/ 31531 w 8187558"/>
                  <a:gd name="connsiteY4-206" fmla="*/ 147145 h 2638097"/>
                  <a:gd name="connsiteX5-207" fmla="*/ 4099035 w 8187558"/>
                  <a:gd name="connsiteY5-208" fmla="*/ 1566042 h 2638097"/>
                  <a:gd name="connsiteX6-209" fmla="*/ 8187558 w 8187558"/>
                  <a:gd name="connsiteY6-210" fmla="*/ 0 h 2638097"/>
                  <a:gd name="connsiteX0-211" fmla="*/ 8187558 w 8187558"/>
                  <a:gd name="connsiteY0-212" fmla="*/ 0 h 2638097"/>
                  <a:gd name="connsiteX1-213" fmla="*/ 8187558 w 8187558"/>
                  <a:gd name="connsiteY1-214" fmla="*/ 1271752 h 2638097"/>
                  <a:gd name="connsiteX2-215" fmla="*/ 4099035 w 8187558"/>
                  <a:gd name="connsiteY2-216" fmla="*/ 2638097 h 2638097"/>
                  <a:gd name="connsiteX3-217" fmla="*/ 0 w 8187558"/>
                  <a:gd name="connsiteY3-218" fmla="*/ 1229711 h 2638097"/>
                  <a:gd name="connsiteX4-219" fmla="*/ 31531 w 8187558"/>
                  <a:gd name="connsiteY4-220" fmla="*/ 147145 h 2638097"/>
                  <a:gd name="connsiteX5-221" fmla="*/ 4099035 w 8187558"/>
                  <a:gd name="connsiteY5-222" fmla="*/ 1566042 h 2638097"/>
                  <a:gd name="connsiteX6-223" fmla="*/ 8187558 w 8187558"/>
                  <a:gd name="connsiteY6-224" fmla="*/ 0 h 2638097"/>
                  <a:gd name="connsiteX0-225" fmla="*/ 8187558 w 8187558"/>
                  <a:gd name="connsiteY0-226" fmla="*/ 0 h 2638097"/>
                  <a:gd name="connsiteX1-227" fmla="*/ 8187558 w 8187558"/>
                  <a:gd name="connsiteY1-228" fmla="*/ 1271752 h 2638097"/>
                  <a:gd name="connsiteX2-229" fmla="*/ 4099035 w 8187558"/>
                  <a:gd name="connsiteY2-230" fmla="*/ 2638097 h 2638097"/>
                  <a:gd name="connsiteX3-231" fmla="*/ 0 w 8187558"/>
                  <a:gd name="connsiteY3-232" fmla="*/ 1229711 h 2638097"/>
                  <a:gd name="connsiteX4-233" fmla="*/ 31531 w 8187558"/>
                  <a:gd name="connsiteY4-234" fmla="*/ 147145 h 2638097"/>
                  <a:gd name="connsiteX5-235" fmla="*/ 4099035 w 8187558"/>
                  <a:gd name="connsiteY5-236" fmla="*/ 1566042 h 2638097"/>
                  <a:gd name="connsiteX6-237" fmla="*/ 8187558 w 8187558"/>
                  <a:gd name="connsiteY6-238" fmla="*/ 0 h 2638097"/>
                  <a:gd name="connsiteX0-239" fmla="*/ 8187558 w 8187558"/>
                  <a:gd name="connsiteY0-240" fmla="*/ 0 h 2638097"/>
                  <a:gd name="connsiteX1-241" fmla="*/ 8187558 w 8187558"/>
                  <a:gd name="connsiteY1-242" fmla="*/ 1271752 h 2638097"/>
                  <a:gd name="connsiteX2-243" fmla="*/ 4099035 w 8187558"/>
                  <a:gd name="connsiteY2-244" fmla="*/ 2638097 h 2638097"/>
                  <a:gd name="connsiteX3-245" fmla="*/ 0 w 8187558"/>
                  <a:gd name="connsiteY3-246" fmla="*/ 1229711 h 2638097"/>
                  <a:gd name="connsiteX4-247" fmla="*/ 31531 w 8187558"/>
                  <a:gd name="connsiteY4-248" fmla="*/ 147145 h 2638097"/>
                  <a:gd name="connsiteX5-249" fmla="*/ 4099035 w 8187558"/>
                  <a:gd name="connsiteY5-250" fmla="*/ 1566042 h 2638097"/>
                  <a:gd name="connsiteX6-251" fmla="*/ 8187558 w 8187558"/>
                  <a:gd name="connsiteY6-252" fmla="*/ 0 h 2638097"/>
                  <a:gd name="connsiteX0-253" fmla="*/ 8187558 w 8187558"/>
                  <a:gd name="connsiteY0-254" fmla="*/ 0 h 2638097"/>
                  <a:gd name="connsiteX1-255" fmla="*/ 8187558 w 8187558"/>
                  <a:gd name="connsiteY1-256" fmla="*/ 1271752 h 2638097"/>
                  <a:gd name="connsiteX2-257" fmla="*/ 4099035 w 8187558"/>
                  <a:gd name="connsiteY2-258" fmla="*/ 2638097 h 2638097"/>
                  <a:gd name="connsiteX3-259" fmla="*/ 0 w 8187558"/>
                  <a:gd name="connsiteY3-260" fmla="*/ 1229711 h 2638097"/>
                  <a:gd name="connsiteX4-261" fmla="*/ 31531 w 8187558"/>
                  <a:gd name="connsiteY4-262" fmla="*/ 147145 h 2638097"/>
                  <a:gd name="connsiteX5-263" fmla="*/ 4099035 w 8187558"/>
                  <a:gd name="connsiteY5-264" fmla="*/ 1566042 h 2638097"/>
                  <a:gd name="connsiteX6-265" fmla="*/ 8187558 w 8187558"/>
                  <a:gd name="connsiteY6-266" fmla="*/ 0 h 2638097"/>
                  <a:gd name="connsiteX0-267" fmla="*/ 8187558 w 8187558"/>
                  <a:gd name="connsiteY0-268" fmla="*/ 0 h 2638097"/>
                  <a:gd name="connsiteX1-269" fmla="*/ 8187558 w 8187558"/>
                  <a:gd name="connsiteY1-270" fmla="*/ 1271752 h 2638097"/>
                  <a:gd name="connsiteX2-271" fmla="*/ 4099035 w 8187558"/>
                  <a:gd name="connsiteY2-272" fmla="*/ 2638097 h 2638097"/>
                  <a:gd name="connsiteX3-273" fmla="*/ 0 w 8187558"/>
                  <a:gd name="connsiteY3-274" fmla="*/ 1229711 h 2638097"/>
                  <a:gd name="connsiteX4-275" fmla="*/ 31531 w 8187558"/>
                  <a:gd name="connsiteY4-276" fmla="*/ 147145 h 2638097"/>
                  <a:gd name="connsiteX5-277" fmla="*/ 4099035 w 8187558"/>
                  <a:gd name="connsiteY5-278" fmla="*/ 1566042 h 2638097"/>
                  <a:gd name="connsiteX6-279" fmla="*/ 8187558 w 8187558"/>
                  <a:gd name="connsiteY6-280" fmla="*/ 0 h 2638097"/>
                  <a:gd name="connsiteX0-281" fmla="*/ 8187558 w 8187558"/>
                  <a:gd name="connsiteY0-282" fmla="*/ 0 h 2638097"/>
                  <a:gd name="connsiteX1-283" fmla="*/ 8187558 w 8187558"/>
                  <a:gd name="connsiteY1-284" fmla="*/ 1271752 h 2638097"/>
                  <a:gd name="connsiteX2-285" fmla="*/ 4099035 w 8187558"/>
                  <a:gd name="connsiteY2-286" fmla="*/ 2638097 h 2638097"/>
                  <a:gd name="connsiteX3-287" fmla="*/ 0 w 8187558"/>
                  <a:gd name="connsiteY3-288" fmla="*/ 1229711 h 2638097"/>
                  <a:gd name="connsiteX4-289" fmla="*/ 31531 w 8187558"/>
                  <a:gd name="connsiteY4-290" fmla="*/ 147145 h 2638097"/>
                  <a:gd name="connsiteX5-291" fmla="*/ 4099035 w 8187558"/>
                  <a:gd name="connsiteY5-292" fmla="*/ 1566042 h 2638097"/>
                  <a:gd name="connsiteX6-293" fmla="*/ 8187558 w 8187558"/>
                  <a:gd name="connsiteY6-294" fmla="*/ 0 h 2638097"/>
                  <a:gd name="connsiteX0-295" fmla="*/ 8176538 w 8176538"/>
                  <a:gd name="connsiteY0-296" fmla="*/ 0 h 2638097"/>
                  <a:gd name="connsiteX1-297" fmla="*/ 8176538 w 8176538"/>
                  <a:gd name="connsiteY1-298" fmla="*/ 1271752 h 2638097"/>
                  <a:gd name="connsiteX2-299" fmla="*/ 4088015 w 8176538"/>
                  <a:gd name="connsiteY2-300" fmla="*/ 2638097 h 2638097"/>
                  <a:gd name="connsiteX3-301" fmla="*/ 0 w 8176538"/>
                  <a:gd name="connsiteY3-302" fmla="*/ 1269888 h 2638097"/>
                  <a:gd name="connsiteX4-303" fmla="*/ 20511 w 8176538"/>
                  <a:gd name="connsiteY4-304" fmla="*/ 147145 h 2638097"/>
                  <a:gd name="connsiteX5-305" fmla="*/ 4088015 w 8176538"/>
                  <a:gd name="connsiteY5-306" fmla="*/ 1566042 h 2638097"/>
                  <a:gd name="connsiteX6-307" fmla="*/ 8176538 w 8176538"/>
                  <a:gd name="connsiteY6-308" fmla="*/ 0 h 2638097"/>
                  <a:gd name="connsiteX0-309" fmla="*/ 8176538 w 8176538"/>
                  <a:gd name="connsiteY0-310" fmla="*/ 0 h 2772020"/>
                  <a:gd name="connsiteX1-311" fmla="*/ 8176538 w 8176538"/>
                  <a:gd name="connsiteY1-312" fmla="*/ 1271752 h 2772020"/>
                  <a:gd name="connsiteX2-313" fmla="*/ 4099034 w 8176538"/>
                  <a:gd name="connsiteY2-314" fmla="*/ 2772020 h 2772020"/>
                  <a:gd name="connsiteX3-315" fmla="*/ 0 w 8176538"/>
                  <a:gd name="connsiteY3-316" fmla="*/ 1269888 h 2772020"/>
                  <a:gd name="connsiteX4-317" fmla="*/ 20511 w 8176538"/>
                  <a:gd name="connsiteY4-318" fmla="*/ 147145 h 2772020"/>
                  <a:gd name="connsiteX5-319" fmla="*/ 4088015 w 8176538"/>
                  <a:gd name="connsiteY5-320" fmla="*/ 1566042 h 2772020"/>
                  <a:gd name="connsiteX6-321" fmla="*/ 8176538 w 8176538"/>
                  <a:gd name="connsiteY6-322" fmla="*/ 0 h 2772020"/>
                  <a:gd name="connsiteX0-323" fmla="*/ 8176538 w 8176538"/>
                  <a:gd name="connsiteY0-324" fmla="*/ 0 h 2772339"/>
                  <a:gd name="connsiteX1-325" fmla="*/ 8176538 w 8176538"/>
                  <a:gd name="connsiteY1-326" fmla="*/ 1378890 h 2772339"/>
                  <a:gd name="connsiteX2-327" fmla="*/ 4099034 w 8176538"/>
                  <a:gd name="connsiteY2-328" fmla="*/ 2772020 h 2772339"/>
                  <a:gd name="connsiteX3-329" fmla="*/ 0 w 8176538"/>
                  <a:gd name="connsiteY3-330" fmla="*/ 1269888 h 2772339"/>
                  <a:gd name="connsiteX4-331" fmla="*/ 20511 w 8176538"/>
                  <a:gd name="connsiteY4-332" fmla="*/ 147145 h 2772339"/>
                  <a:gd name="connsiteX5-333" fmla="*/ 4088015 w 8176538"/>
                  <a:gd name="connsiteY5-334" fmla="*/ 1566042 h 2772339"/>
                  <a:gd name="connsiteX6-335" fmla="*/ 8176538 w 8176538"/>
                  <a:gd name="connsiteY6-336" fmla="*/ 0 h 2772339"/>
                  <a:gd name="connsiteX0-337" fmla="*/ 8176538 w 8176538"/>
                  <a:gd name="connsiteY0-338" fmla="*/ 0 h 2825888"/>
                  <a:gd name="connsiteX1-339" fmla="*/ 8176538 w 8176538"/>
                  <a:gd name="connsiteY1-340" fmla="*/ 1378890 h 2825888"/>
                  <a:gd name="connsiteX2-341" fmla="*/ 4099034 w 8176538"/>
                  <a:gd name="connsiteY2-342" fmla="*/ 2825590 h 2825888"/>
                  <a:gd name="connsiteX3-343" fmla="*/ 0 w 8176538"/>
                  <a:gd name="connsiteY3-344" fmla="*/ 1269888 h 2825888"/>
                  <a:gd name="connsiteX4-345" fmla="*/ 20511 w 8176538"/>
                  <a:gd name="connsiteY4-346" fmla="*/ 147145 h 2825888"/>
                  <a:gd name="connsiteX5-347" fmla="*/ 4088015 w 8176538"/>
                  <a:gd name="connsiteY5-348" fmla="*/ 1566042 h 2825888"/>
                  <a:gd name="connsiteX6-349" fmla="*/ 8176538 w 8176538"/>
                  <a:gd name="connsiteY6-350" fmla="*/ 0 h 2825888"/>
                  <a:gd name="connsiteX0-351" fmla="*/ 8165518 w 8165518"/>
                  <a:gd name="connsiteY0-352" fmla="*/ 0 h 2825606"/>
                  <a:gd name="connsiteX1-353" fmla="*/ 8165518 w 8165518"/>
                  <a:gd name="connsiteY1-354" fmla="*/ 1378890 h 2825606"/>
                  <a:gd name="connsiteX2-355" fmla="*/ 4088014 w 8165518"/>
                  <a:gd name="connsiteY2-356" fmla="*/ 2825590 h 2825606"/>
                  <a:gd name="connsiteX3-357" fmla="*/ 0 w 8165518"/>
                  <a:gd name="connsiteY3-358" fmla="*/ 1403811 h 2825606"/>
                  <a:gd name="connsiteX4-359" fmla="*/ 9491 w 8165518"/>
                  <a:gd name="connsiteY4-360" fmla="*/ 147145 h 2825606"/>
                  <a:gd name="connsiteX5-361" fmla="*/ 4076995 w 8165518"/>
                  <a:gd name="connsiteY5-362" fmla="*/ 1566042 h 2825606"/>
                  <a:gd name="connsiteX6-363" fmla="*/ 8165518 w 8165518"/>
                  <a:gd name="connsiteY6-364" fmla="*/ 0 h 2825606"/>
                  <a:gd name="connsiteX0-365" fmla="*/ 8165518 w 8165518"/>
                  <a:gd name="connsiteY0-366" fmla="*/ 0 h 2879174"/>
                  <a:gd name="connsiteX1-367" fmla="*/ 8165518 w 8165518"/>
                  <a:gd name="connsiteY1-368" fmla="*/ 1378890 h 2879174"/>
                  <a:gd name="connsiteX2-369" fmla="*/ 4132092 w 8165518"/>
                  <a:gd name="connsiteY2-370" fmla="*/ 2879159 h 2879174"/>
                  <a:gd name="connsiteX3-371" fmla="*/ 0 w 8165518"/>
                  <a:gd name="connsiteY3-372" fmla="*/ 1403811 h 2879174"/>
                  <a:gd name="connsiteX4-373" fmla="*/ 9491 w 8165518"/>
                  <a:gd name="connsiteY4-374" fmla="*/ 147145 h 2879174"/>
                  <a:gd name="connsiteX5-375" fmla="*/ 4076995 w 8165518"/>
                  <a:gd name="connsiteY5-376" fmla="*/ 1566042 h 2879174"/>
                  <a:gd name="connsiteX6-377" fmla="*/ 8165518 w 8165518"/>
                  <a:gd name="connsiteY6-378" fmla="*/ 0 h 2879174"/>
                  <a:gd name="connsiteX0-379" fmla="*/ 8165518 w 8176537"/>
                  <a:gd name="connsiteY0-380" fmla="*/ 0 h 2879410"/>
                  <a:gd name="connsiteX1-381" fmla="*/ 8176537 w 8176537"/>
                  <a:gd name="connsiteY1-382" fmla="*/ 1499420 h 2879410"/>
                  <a:gd name="connsiteX2-383" fmla="*/ 4132092 w 8176537"/>
                  <a:gd name="connsiteY2-384" fmla="*/ 2879159 h 2879410"/>
                  <a:gd name="connsiteX3-385" fmla="*/ 0 w 8176537"/>
                  <a:gd name="connsiteY3-386" fmla="*/ 1403811 h 2879410"/>
                  <a:gd name="connsiteX4-387" fmla="*/ 9491 w 8176537"/>
                  <a:gd name="connsiteY4-388" fmla="*/ 147145 h 2879410"/>
                  <a:gd name="connsiteX5-389" fmla="*/ 4076995 w 8176537"/>
                  <a:gd name="connsiteY5-390" fmla="*/ 1566042 h 2879410"/>
                  <a:gd name="connsiteX6-391" fmla="*/ 8165518 w 8176537"/>
                  <a:gd name="connsiteY6-392" fmla="*/ 0 h 2879410"/>
                  <a:gd name="connsiteX0-393" fmla="*/ 8165518 w 8176537"/>
                  <a:gd name="connsiteY0-394" fmla="*/ 0 h 2879262"/>
                  <a:gd name="connsiteX1-395" fmla="*/ 8176537 w 8176537"/>
                  <a:gd name="connsiteY1-396" fmla="*/ 1499420 h 2879262"/>
                  <a:gd name="connsiteX2-397" fmla="*/ 4132092 w 8176537"/>
                  <a:gd name="connsiteY2-398" fmla="*/ 2879159 h 2879262"/>
                  <a:gd name="connsiteX3-399" fmla="*/ 0 w 8176537"/>
                  <a:gd name="connsiteY3-400" fmla="*/ 1403811 h 2879262"/>
                  <a:gd name="connsiteX4-401" fmla="*/ 9491 w 8176537"/>
                  <a:gd name="connsiteY4-402" fmla="*/ 147145 h 2879262"/>
                  <a:gd name="connsiteX5-403" fmla="*/ 4076995 w 8176537"/>
                  <a:gd name="connsiteY5-404" fmla="*/ 1566042 h 2879262"/>
                  <a:gd name="connsiteX6-405" fmla="*/ 8165518 w 8176537"/>
                  <a:gd name="connsiteY6-406" fmla="*/ 0 h 2879262"/>
                  <a:gd name="connsiteX0-407" fmla="*/ 8165518 w 8176537"/>
                  <a:gd name="connsiteY0-408" fmla="*/ 0 h 2879163"/>
                  <a:gd name="connsiteX1-409" fmla="*/ 8176537 w 8176537"/>
                  <a:gd name="connsiteY1-410" fmla="*/ 1499420 h 2879163"/>
                  <a:gd name="connsiteX2-411" fmla="*/ 4132092 w 8176537"/>
                  <a:gd name="connsiteY2-412" fmla="*/ 2879159 h 2879163"/>
                  <a:gd name="connsiteX3-413" fmla="*/ 0 w 8176537"/>
                  <a:gd name="connsiteY3-414" fmla="*/ 1510948 h 2879163"/>
                  <a:gd name="connsiteX4-415" fmla="*/ 9491 w 8176537"/>
                  <a:gd name="connsiteY4-416" fmla="*/ 147145 h 2879163"/>
                  <a:gd name="connsiteX5-417" fmla="*/ 4076995 w 8176537"/>
                  <a:gd name="connsiteY5-418" fmla="*/ 1566042 h 2879163"/>
                  <a:gd name="connsiteX6-419" fmla="*/ 8165518 w 8176537"/>
                  <a:gd name="connsiteY6-420" fmla="*/ 0 h 2879163"/>
                  <a:gd name="connsiteX0-421" fmla="*/ 8165518 w 8198577"/>
                  <a:gd name="connsiteY0-422" fmla="*/ 0 h 2879451"/>
                  <a:gd name="connsiteX1-423" fmla="*/ 8198577 w 8198577"/>
                  <a:gd name="connsiteY1-424" fmla="*/ 1606558 h 2879451"/>
                  <a:gd name="connsiteX2-425" fmla="*/ 4132092 w 8198577"/>
                  <a:gd name="connsiteY2-426" fmla="*/ 2879159 h 2879451"/>
                  <a:gd name="connsiteX3-427" fmla="*/ 0 w 8198577"/>
                  <a:gd name="connsiteY3-428" fmla="*/ 1510948 h 2879451"/>
                  <a:gd name="connsiteX4-429" fmla="*/ 9491 w 8198577"/>
                  <a:gd name="connsiteY4-430" fmla="*/ 147145 h 2879451"/>
                  <a:gd name="connsiteX5-431" fmla="*/ 4076995 w 8198577"/>
                  <a:gd name="connsiteY5-432" fmla="*/ 1566042 h 2879451"/>
                  <a:gd name="connsiteX6-433" fmla="*/ 8165518 w 8198577"/>
                  <a:gd name="connsiteY6-434" fmla="*/ 0 h 2879451"/>
                  <a:gd name="connsiteX0-435" fmla="*/ 8165518 w 8165518"/>
                  <a:gd name="connsiteY0-436" fmla="*/ 0 h 2880066"/>
                  <a:gd name="connsiteX1-437" fmla="*/ 8165518 w 8165518"/>
                  <a:gd name="connsiteY1-438" fmla="*/ 1673520 h 2880066"/>
                  <a:gd name="connsiteX2-439" fmla="*/ 4132092 w 8165518"/>
                  <a:gd name="connsiteY2-440" fmla="*/ 2879159 h 2880066"/>
                  <a:gd name="connsiteX3-441" fmla="*/ 0 w 8165518"/>
                  <a:gd name="connsiteY3-442" fmla="*/ 1510948 h 2880066"/>
                  <a:gd name="connsiteX4-443" fmla="*/ 9491 w 8165518"/>
                  <a:gd name="connsiteY4-444" fmla="*/ 147145 h 2880066"/>
                  <a:gd name="connsiteX5-445" fmla="*/ 4076995 w 8165518"/>
                  <a:gd name="connsiteY5-446" fmla="*/ 1566042 h 2880066"/>
                  <a:gd name="connsiteX6-447" fmla="*/ 8165518 w 8165518"/>
                  <a:gd name="connsiteY6-448" fmla="*/ 0 h 2880066"/>
                  <a:gd name="connsiteX0-449" fmla="*/ 8156794 w 8156794"/>
                  <a:gd name="connsiteY0-450" fmla="*/ 0 h 2879270"/>
                  <a:gd name="connsiteX1-451" fmla="*/ 8156794 w 8156794"/>
                  <a:gd name="connsiteY1-452" fmla="*/ 1673520 h 2879270"/>
                  <a:gd name="connsiteX2-453" fmla="*/ 4123368 w 8156794"/>
                  <a:gd name="connsiteY2-454" fmla="*/ 2879159 h 2879270"/>
                  <a:gd name="connsiteX3-455" fmla="*/ 2295 w 8156794"/>
                  <a:gd name="connsiteY3-456" fmla="*/ 1618086 h 2879270"/>
                  <a:gd name="connsiteX4-457" fmla="*/ 767 w 8156794"/>
                  <a:gd name="connsiteY4-458" fmla="*/ 147145 h 2879270"/>
                  <a:gd name="connsiteX5-459" fmla="*/ 4068271 w 8156794"/>
                  <a:gd name="connsiteY5-460" fmla="*/ 1566042 h 2879270"/>
                  <a:gd name="connsiteX6-461" fmla="*/ 8156794 w 8156794"/>
                  <a:gd name="connsiteY6-462" fmla="*/ 0 h 2879270"/>
                  <a:gd name="connsiteX0-463" fmla="*/ 8156794 w 8156794"/>
                  <a:gd name="connsiteY0-464" fmla="*/ 0 h 2973000"/>
                  <a:gd name="connsiteX1-465" fmla="*/ 8156794 w 8156794"/>
                  <a:gd name="connsiteY1-466" fmla="*/ 1673520 h 2973000"/>
                  <a:gd name="connsiteX2-467" fmla="*/ 4134388 w 8156794"/>
                  <a:gd name="connsiteY2-468" fmla="*/ 2972904 h 2973000"/>
                  <a:gd name="connsiteX3-469" fmla="*/ 2295 w 8156794"/>
                  <a:gd name="connsiteY3-470" fmla="*/ 1618086 h 2973000"/>
                  <a:gd name="connsiteX4-471" fmla="*/ 767 w 8156794"/>
                  <a:gd name="connsiteY4-472" fmla="*/ 147145 h 2973000"/>
                  <a:gd name="connsiteX5-473" fmla="*/ 4068271 w 8156794"/>
                  <a:gd name="connsiteY5-474" fmla="*/ 1566042 h 2973000"/>
                  <a:gd name="connsiteX6-475" fmla="*/ 8156794 w 8156794"/>
                  <a:gd name="connsiteY6-476" fmla="*/ 0 h 2973000"/>
                  <a:gd name="connsiteX0-477" fmla="*/ 8156794 w 8156794"/>
                  <a:gd name="connsiteY0-478" fmla="*/ 0 h 2973000"/>
                  <a:gd name="connsiteX1-479" fmla="*/ 8156794 w 8156794"/>
                  <a:gd name="connsiteY1-480" fmla="*/ 1673520 h 2973000"/>
                  <a:gd name="connsiteX2-481" fmla="*/ 4134388 w 8156794"/>
                  <a:gd name="connsiteY2-482" fmla="*/ 2972904 h 2973000"/>
                  <a:gd name="connsiteX3-483" fmla="*/ 2295 w 8156794"/>
                  <a:gd name="connsiteY3-484" fmla="*/ 1618086 h 2973000"/>
                  <a:gd name="connsiteX4-485" fmla="*/ 767 w 8156794"/>
                  <a:gd name="connsiteY4-486" fmla="*/ 147145 h 2973000"/>
                  <a:gd name="connsiteX5-487" fmla="*/ 4068271 w 8156794"/>
                  <a:gd name="connsiteY5-488" fmla="*/ 1566042 h 2973000"/>
                  <a:gd name="connsiteX6-489" fmla="*/ 8156794 w 8156794"/>
                  <a:gd name="connsiteY6-490" fmla="*/ 0 h 2973000"/>
                  <a:gd name="connsiteX0-491" fmla="*/ 8156794 w 8156794"/>
                  <a:gd name="connsiteY0-492" fmla="*/ 0 h 2973000"/>
                  <a:gd name="connsiteX1-493" fmla="*/ 8156794 w 8156794"/>
                  <a:gd name="connsiteY1-494" fmla="*/ 1673520 h 2973000"/>
                  <a:gd name="connsiteX2-495" fmla="*/ 4134388 w 8156794"/>
                  <a:gd name="connsiteY2-496" fmla="*/ 2972904 h 2973000"/>
                  <a:gd name="connsiteX3-497" fmla="*/ 2295 w 8156794"/>
                  <a:gd name="connsiteY3-498" fmla="*/ 1618086 h 2973000"/>
                  <a:gd name="connsiteX4-499" fmla="*/ 767 w 8156794"/>
                  <a:gd name="connsiteY4-500" fmla="*/ 147145 h 2973000"/>
                  <a:gd name="connsiteX5-501" fmla="*/ 4068271 w 8156794"/>
                  <a:gd name="connsiteY5-502" fmla="*/ 1566042 h 2973000"/>
                  <a:gd name="connsiteX6-503" fmla="*/ 8156794 w 8156794"/>
                  <a:gd name="connsiteY6-504" fmla="*/ 0 h 2973000"/>
                  <a:gd name="connsiteX0-505" fmla="*/ 8156794 w 8156794"/>
                  <a:gd name="connsiteY0-506" fmla="*/ 0 h 2973020"/>
                  <a:gd name="connsiteX1-507" fmla="*/ 8156794 w 8156794"/>
                  <a:gd name="connsiteY1-508" fmla="*/ 1673520 h 2973020"/>
                  <a:gd name="connsiteX2-509" fmla="*/ 4134388 w 8156794"/>
                  <a:gd name="connsiteY2-510" fmla="*/ 2972904 h 2973020"/>
                  <a:gd name="connsiteX3-511" fmla="*/ 2295 w 8156794"/>
                  <a:gd name="connsiteY3-512" fmla="*/ 1618086 h 2973020"/>
                  <a:gd name="connsiteX4-513" fmla="*/ 767 w 8156794"/>
                  <a:gd name="connsiteY4-514" fmla="*/ 147145 h 2973020"/>
                  <a:gd name="connsiteX5-515" fmla="*/ 4068271 w 8156794"/>
                  <a:gd name="connsiteY5-516" fmla="*/ 1566042 h 2973020"/>
                  <a:gd name="connsiteX6-517" fmla="*/ 8156794 w 8156794"/>
                  <a:gd name="connsiteY6-518" fmla="*/ 0 h 2973020"/>
                  <a:gd name="connsiteX0-519" fmla="*/ 8156794 w 8156794"/>
                  <a:gd name="connsiteY0-520" fmla="*/ 0 h 2973021"/>
                  <a:gd name="connsiteX1-521" fmla="*/ 8156794 w 8156794"/>
                  <a:gd name="connsiteY1-522" fmla="*/ 1673520 h 2973021"/>
                  <a:gd name="connsiteX2-523" fmla="*/ 4134388 w 8156794"/>
                  <a:gd name="connsiteY2-524" fmla="*/ 2972904 h 2973021"/>
                  <a:gd name="connsiteX3-525" fmla="*/ 2295 w 8156794"/>
                  <a:gd name="connsiteY3-526" fmla="*/ 1618086 h 2973021"/>
                  <a:gd name="connsiteX4-527" fmla="*/ 767 w 8156794"/>
                  <a:gd name="connsiteY4-528" fmla="*/ 147145 h 2973021"/>
                  <a:gd name="connsiteX5-529" fmla="*/ 4068271 w 8156794"/>
                  <a:gd name="connsiteY5-530" fmla="*/ 1566042 h 2973021"/>
                  <a:gd name="connsiteX6-531" fmla="*/ 8156794 w 8156794"/>
                  <a:gd name="connsiteY6-532" fmla="*/ 0 h 2973021"/>
                  <a:gd name="connsiteX0-533" fmla="*/ 8156794 w 8156794"/>
                  <a:gd name="connsiteY0-534" fmla="*/ 0 h 2973021"/>
                  <a:gd name="connsiteX1-535" fmla="*/ 8156794 w 8156794"/>
                  <a:gd name="connsiteY1-536" fmla="*/ 1673520 h 2973021"/>
                  <a:gd name="connsiteX2-537" fmla="*/ 4134388 w 8156794"/>
                  <a:gd name="connsiteY2-538" fmla="*/ 2972904 h 2973021"/>
                  <a:gd name="connsiteX3-539" fmla="*/ 2295 w 8156794"/>
                  <a:gd name="connsiteY3-540" fmla="*/ 1618086 h 2973021"/>
                  <a:gd name="connsiteX4-541" fmla="*/ 767 w 8156794"/>
                  <a:gd name="connsiteY4-542" fmla="*/ 147145 h 2973021"/>
                  <a:gd name="connsiteX5-543" fmla="*/ 4068271 w 8156794"/>
                  <a:gd name="connsiteY5-544" fmla="*/ 1566042 h 2973021"/>
                  <a:gd name="connsiteX6-545" fmla="*/ 8156794 w 8156794"/>
                  <a:gd name="connsiteY6-546" fmla="*/ 0 h 2973021"/>
                  <a:gd name="connsiteX0-547" fmla="*/ 8156794 w 8156794"/>
                  <a:gd name="connsiteY0-548" fmla="*/ 0 h 2973021"/>
                  <a:gd name="connsiteX1-549" fmla="*/ 8156794 w 8156794"/>
                  <a:gd name="connsiteY1-550" fmla="*/ 1673520 h 2973021"/>
                  <a:gd name="connsiteX2-551" fmla="*/ 4134388 w 8156794"/>
                  <a:gd name="connsiteY2-552" fmla="*/ 2972904 h 2973021"/>
                  <a:gd name="connsiteX3-553" fmla="*/ 2295 w 8156794"/>
                  <a:gd name="connsiteY3-554" fmla="*/ 1618086 h 2973021"/>
                  <a:gd name="connsiteX4-555" fmla="*/ 767 w 8156794"/>
                  <a:gd name="connsiteY4-556" fmla="*/ 147145 h 2973021"/>
                  <a:gd name="connsiteX5-557" fmla="*/ 4068271 w 8156794"/>
                  <a:gd name="connsiteY5-558" fmla="*/ 1566042 h 2973021"/>
                  <a:gd name="connsiteX6-559" fmla="*/ 8156794 w 8156794"/>
                  <a:gd name="connsiteY6-560" fmla="*/ 0 h 2973021"/>
                  <a:gd name="connsiteX0-561" fmla="*/ 8156794 w 8156794"/>
                  <a:gd name="connsiteY0-562" fmla="*/ 0 h 2973021"/>
                  <a:gd name="connsiteX1-563" fmla="*/ 8156794 w 8156794"/>
                  <a:gd name="connsiteY1-564" fmla="*/ 1673520 h 2973021"/>
                  <a:gd name="connsiteX2-565" fmla="*/ 4134388 w 8156794"/>
                  <a:gd name="connsiteY2-566" fmla="*/ 2972904 h 2973021"/>
                  <a:gd name="connsiteX3-567" fmla="*/ 2295 w 8156794"/>
                  <a:gd name="connsiteY3-568" fmla="*/ 1618086 h 2973021"/>
                  <a:gd name="connsiteX4-569" fmla="*/ 767 w 8156794"/>
                  <a:gd name="connsiteY4-570" fmla="*/ 147145 h 2973021"/>
                  <a:gd name="connsiteX5-571" fmla="*/ 4068271 w 8156794"/>
                  <a:gd name="connsiteY5-572" fmla="*/ 1566042 h 2973021"/>
                  <a:gd name="connsiteX6-573" fmla="*/ 8156794 w 8156794"/>
                  <a:gd name="connsiteY6-574" fmla="*/ 0 h 2973021"/>
                  <a:gd name="connsiteX0-575" fmla="*/ 8156794 w 8156794"/>
                  <a:gd name="connsiteY0-576" fmla="*/ 0 h 2973141"/>
                  <a:gd name="connsiteX1-577" fmla="*/ 8156794 w 8156794"/>
                  <a:gd name="connsiteY1-578" fmla="*/ 1673520 h 2973141"/>
                  <a:gd name="connsiteX2-579" fmla="*/ 4134388 w 8156794"/>
                  <a:gd name="connsiteY2-580" fmla="*/ 2972904 h 2973141"/>
                  <a:gd name="connsiteX3-581" fmla="*/ 2295 w 8156794"/>
                  <a:gd name="connsiteY3-582" fmla="*/ 1618086 h 2973141"/>
                  <a:gd name="connsiteX4-583" fmla="*/ 767 w 8156794"/>
                  <a:gd name="connsiteY4-584" fmla="*/ 147145 h 2973141"/>
                  <a:gd name="connsiteX5-585" fmla="*/ 4068271 w 8156794"/>
                  <a:gd name="connsiteY5-586" fmla="*/ 1566042 h 2973141"/>
                  <a:gd name="connsiteX6-587" fmla="*/ 8156794 w 8156794"/>
                  <a:gd name="connsiteY6-588" fmla="*/ 0 h 2973141"/>
                  <a:gd name="connsiteX0-589" fmla="*/ 8156794 w 8156794"/>
                  <a:gd name="connsiteY0-590" fmla="*/ 0 h 3066827"/>
                  <a:gd name="connsiteX1-591" fmla="*/ 8156794 w 8156794"/>
                  <a:gd name="connsiteY1-592" fmla="*/ 1673520 h 3066827"/>
                  <a:gd name="connsiteX2-593" fmla="*/ 4123353 w 8156794"/>
                  <a:gd name="connsiteY2-594" fmla="*/ 3066650 h 3066827"/>
                  <a:gd name="connsiteX3-595" fmla="*/ 2295 w 8156794"/>
                  <a:gd name="connsiteY3-596" fmla="*/ 1618086 h 3066827"/>
                  <a:gd name="connsiteX4-597" fmla="*/ 767 w 8156794"/>
                  <a:gd name="connsiteY4-598" fmla="*/ 147145 h 3066827"/>
                  <a:gd name="connsiteX5-599" fmla="*/ 4068271 w 8156794"/>
                  <a:gd name="connsiteY5-600" fmla="*/ 1566042 h 3066827"/>
                  <a:gd name="connsiteX6-601" fmla="*/ 8156794 w 8156794"/>
                  <a:gd name="connsiteY6-602" fmla="*/ 0 h 3066827"/>
                  <a:gd name="connsiteX0-603" fmla="*/ 8123689 w 8156794"/>
                  <a:gd name="connsiteY0-604" fmla="*/ 0 h 2999866"/>
                  <a:gd name="connsiteX1-605" fmla="*/ 8156794 w 8156794"/>
                  <a:gd name="connsiteY1-606" fmla="*/ 1606559 h 2999866"/>
                  <a:gd name="connsiteX2-607" fmla="*/ 4123353 w 8156794"/>
                  <a:gd name="connsiteY2-608" fmla="*/ 2999689 h 2999866"/>
                  <a:gd name="connsiteX3-609" fmla="*/ 2295 w 8156794"/>
                  <a:gd name="connsiteY3-610" fmla="*/ 1551125 h 2999866"/>
                  <a:gd name="connsiteX4-611" fmla="*/ 767 w 8156794"/>
                  <a:gd name="connsiteY4-612" fmla="*/ 80184 h 2999866"/>
                  <a:gd name="connsiteX5-613" fmla="*/ 4068271 w 8156794"/>
                  <a:gd name="connsiteY5-614" fmla="*/ 1499081 h 2999866"/>
                  <a:gd name="connsiteX6-615" fmla="*/ 8123689 w 8156794"/>
                  <a:gd name="connsiteY6-616" fmla="*/ 0 h 2999866"/>
                  <a:gd name="connsiteX0-617" fmla="*/ 8167828 w 8167828"/>
                  <a:gd name="connsiteY0-618" fmla="*/ 0 h 3026651"/>
                  <a:gd name="connsiteX1-619" fmla="*/ 8156794 w 8167828"/>
                  <a:gd name="connsiteY1-620" fmla="*/ 1633344 h 3026651"/>
                  <a:gd name="connsiteX2-621" fmla="*/ 4123353 w 8167828"/>
                  <a:gd name="connsiteY2-622" fmla="*/ 3026474 h 3026651"/>
                  <a:gd name="connsiteX3-623" fmla="*/ 2295 w 8167828"/>
                  <a:gd name="connsiteY3-624" fmla="*/ 1577910 h 3026651"/>
                  <a:gd name="connsiteX4-625" fmla="*/ 767 w 8167828"/>
                  <a:gd name="connsiteY4-626" fmla="*/ 106969 h 3026651"/>
                  <a:gd name="connsiteX5-627" fmla="*/ 4068271 w 8167828"/>
                  <a:gd name="connsiteY5-628" fmla="*/ 1525866 h 3026651"/>
                  <a:gd name="connsiteX6-629" fmla="*/ 8167828 w 8167828"/>
                  <a:gd name="connsiteY6-630" fmla="*/ 0 h 3026651"/>
                  <a:gd name="connsiteX0-631" fmla="*/ 8167828 w 8167828"/>
                  <a:gd name="connsiteY0-632" fmla="*/ 0 h 3027228"/>
                  <a:gd name="connsiteX1-633" fmla="*/ 8145760 w 8167828"/>
                  <a:gd name="connsiteY1-634" fmla="*/ 1686913 h 3027228"/>
                  <a:gd name="connsiteX2-635" fmla="*/ 4123353 w 8167828"/>
                  <a:gd name="connsiteY2-636" fmla="*/ 3026474 h 3027228"/>
                  <a:gd name="connsiteX3-637" fmla="*/ 2295 w 8167828"/>
                  <a:gd name="connsiteY3-638" fmla="*/ 1577910 h 3027228"/>
                  <a:gd name="connsiteX4-639" fmla="*/ 767 w 8167828"/>
                  <a:gd name="connsiteY4-640" fmla="*/ 106969 h 3027228"/>
                  <a:gd name="connsiteX5-641" fmla="*/ 4068271 w 8167828"/>
                  <a:gd name="connsiteY5-642" fmla="*/ 1525866 h 3027228"/>
                  <a:gd name="connsiteX6-643" fmla="*/ 8167828 w 8167828"/>
                  <a:gd name="connsiteY6-644" fmla="*/ 0 h 3027228"/>
                  <a:gd name="connsiteX0-645" fmla="*/ 8156794 w 8156794"/>
                  <a:gd name="connsiteY0-646" fmla="*/ 0 h 2933483"/>
                  <a:gd name="connsiteX1-647" fmla="*/ 8145760 w 8156794"/>
                  <a:gd name="connsiteY1-648" fmla="*/ 1593168 h 2933483"/>
                  <a:gd name="connsiteX2-649" fmla="*/ 4123353 w 8156794"/>
                  <a:gd name="connsiteY2-650" fmla="*/ 2932729 h 2933483"/>
                  <a:gd name="connsiteX3-651" fmla="*/ 2295 w 8156794"/>
                  <a:gd name="connsiteY3-652" fmla="*/ 1484165 h 2933483"/>
                  <a:gd name="connsiteX4-653" fmla="*/ 767 w 8156794"/>
                  <a:gd name="connsiteY4-654" fmla="*/ 13224 h 2933483"/>
                  <a:gd name="connsiteX5-655" fmla="*/ 4068271 w 8156794"/>
                  <a:gd name="connsiteY5-656" fmla="*/ 1432121 h 2933483"/>
                  <a:gd name="connsiteX6-657" fmla="*/ 8156794 w 8156794"/>
                  <a:gd name="connsiteY6-658" fmla="*/ 0 h 2933483"/>
                  <a:gd name="connsiteX0-659" fmla="*/ 8156794 w 8156794"/>
                  <a:gd name="connsiteY0-660" fmla="*/ 0 h 2933483"/>
                  <a:gd name="connsiteX1-661" fmla="*/ 8145760 w 8156794"/>
                  <a:gd name="connsiteY1-662" fmla="*/ 1593168 h 2933483"/>
                  <a:gd name="connsiteX2-663" fmla="*/ 4123353 w 8156794"/>
                  <a:gd name="connsiteY2-664" fmla="*/ 2932729 h 2933483"/>
                  <a:gd name="connsiteX3-665" fmla="*/ 2295 w 8156794"/>
                  <a:gd name="connsiteY3-666" fmla="*/ 1484165 h 2933483"/>
                  <a:gd name="connsiteX4-667" fmla="*/ 767 w 8156794"/>
                  <a:gd name="connsiteY4-668" fmla="*/ 13224 h 2933483"/>
                  <a:gd name="connsiteX5-669" fmla="*/ 4068271 w 8156794"/>
                  <a:gd name="connsiteY5-670" fmla="*/ 1432121 h 2933483"/>
                  <a:gd name="connsiteX6-671" fmla="*/ 8156794 w 8156794"/>
                  <a:gd name="connsiteY6-672" fmla="*/ 0 h 2933483"/>
                  <a:gd name="connsiteX0-673" fmla="*/ 8123689 w 8145760"/>
                  <a:gd name="connsiteY0-674" fmla="*/ 13560 h 2920259"/>
                  <a:gd name="connsiteX1-675" fmla="*/ 8145760 w 8145760"/>
                  <a:gd name="connsiteY1-676" fmla="*/ 1579944 h 2920259"/>
                  <a:gd name="connsiteX2-677" fmla="*/ 4123353 w 8145760"/>
                  <a:gd name="connsiteY2-678" fmla="*/ 2919505 h 2920259"/>
                  <a:gd name="connsiteX3-679" fmla="*/ 2295 w 8145760"/>
                  <a:gd name="connsiteY3-680" fmla="*/ 1470941 h 2920259"/>
                  <a:gd name="connsiteX4-681" fmla="*/ 767 w 8145760"/>
                  <a:gd name="connsiteY4-682" fmla="*/ 0 h 2920259"/>
                  <a:gd name="connsiteX5-683" fmla="*/ 4068271 w 8145760"/>
                  <a:gd name="connsiteY5-684" fmla="*/ 1418897 h 2920259"/>
                  <a:gd name="connsiteX6-685" fmla="*/ 8123689 w 8145760"/>
                  <a:gd name="connsiteY6-686" fmla="*/ 13560 h 2920259"/>
                  <a:gd name="connsiteX0-687" fmla="*/ 8178863 w 8178863"/>
                  <a:gd name="connsiteY0-688" fmla="*/ 26952 h 2920259"/>
                  <a:gd name="connsiteX1-689" fmla="*/ 8145760 w 8178863"/>
                  <a:gd name="connsiteY1-690" fmla="*/ 1579944 h 2920259"/>
                  <a:gd name="connsiteX2-691" fmla="*/ 4123353 w 8178863"/>
                  <a:gd name="connsiteY2-692" fmla="*/ 2919505 h 2920259"/>
                  <a:gd name="connsiteX3-693" fmla="*/ 2295 w 8178863"/>
                  <a:gd name="connsiteY3-694" fmla="*/ 1470941 h 2920259"/>
                  <a:gd name="connsiteX4-695" fmla="*/ 767 w 8178863"/>
                  <a:gd name="connsiteY4-696" fmla="*/ 0 h 2920259"/>
                  <a:gd name="connsiteX5-697" fmla="*/ 4068271 w 8178863"/>
                  <a:gd name="connsiteY5-698" fmla="*/ 1418897 h 2920259"/>
                  <a:gd name="connsiteX6-699" fmla="*/ 8178863 w 8178863"/>
                  <a:gd name="connsiteY6-700" fmla="*/ 26952 h 2920259"/>
                  <a:gd name="connsiteX0-701" fmla="*/ 8167827 w 8167827"/>
                  <a:gd name="connsiteY0-702" fmla="*/ 40343 h 2920259"/>
                  <a:gd name="connsiteX1-703" fmla="*/ 8145760 w 8167827"/>
                  <a:gd name="connsiteY1-704" fmla="*/ 1579944 h 2920259"/>
                  <a:gd name="connsiteX2-705" fmla="*/ 4123353 w 8167827"/>
                  <a:gd name="connsiteY2-706" fmla="*/ 2919505 h 2920259"/>
                  <a:gd name="connsiteX3-707" fmla="*/ 2295 w 8167827"/>
                  <a:gd name="connsiteY3-708" fmla="*/ 1470941 h 2920259"/>
                  <a:gd name="connsiteX4-709" fmla="*/ 767 w 8167827"/>
                  <a:gd name="connsiteY4-710" fmla="*/ 0 h 2920259"/>
                  <a:gd name="connsiteX5-711" fmla="*/ 4068271 w 8167827"/>
                  <a:gd name="connsiteY5-712" fmla="*/ 1418897 h 2920259"/>
                  <a:gd name="connsiteX6-713" fmla="*/ 8167827 w 8167827"/>
                  <a:gd name="connsiteY6-714" fmla="*/ 40343 h 2920259"/>
                  <a:gd name="connsiteX0-715" fmla="*/ 8123687 w 8145760"/>
                  <a:gd name="connsiteY0-716" fmla="*/ 53735 h 2920259"/>
                  <a:gd name="connsiteX1-717" fmla="*/ 8145760 w 8145760"/>
                  <a:gd name="connsiteY1-718" fmla="*/ 1579944 h 2920259"/>
                  <a:gd name="connsiteX2-719" fmla="*/ 4123353 w 8145760"/>
                  <a:gd name="connsiteY2-720" fmla="*/ 2919505 h 2920259"/>
                  <a:gd name="connsiteX3-721" fmla="*/ 2295 w 8145760"/>
                  <a:gd name="connsiteY3-722" fmla="*/ 1470941 h 2920259"/>
                  <a:gd name="connsiteX4-723" fmla="*/ 767 w 8145760"/>
                  <a:gd name="connsiteY4-724" fmla="*/ 0 h 2920259"/>
                  <a:gd name="connsiteX5-725" fmla="*/ 4068271 w 8145760"/>
                  <a:gd name="connsiteY5-726" fmla="*/ 1418897 h 2920259"/>
                  <a:gd name="connsiteX6-727" fmla="*/ 8123687 w 8145760"/>
                  <a:gd name="connsiteY6-728" fmla="*/ 53735 h 2920259"/>
                  <a:gd name="connsiteX0-729" fmla="*/ 8161918 w 8161918"/>
                  <a:gd name="connsiteY0-730" fmla="*/ 0 h 2943855"/>
                  <a:gd name="connsiteX1-731" fmla="*/ 8145760 w 8161918"/>
                  <a:gd name="connsiteY1-732" fmla="*/ 1603540 h 2943855"/>
                  <a:gd name="connsiteX2-733" fmla="*/ 4123353 w 8161918"/>
                  <a:gd name="connsiteY2-734" fmla="*/ 2943101 h 2943855"/>
                  <a:gd name="connsiteX3-735" fmla="*/ 2295 w 8161918"/>
                  <a:gd name="connsiteY3-736" fmla="*/ 1494537 h 2943855"/>
                  <a:gd name="connsiteX4-737" fmla="*/ 767 w 8161918"/>
                  <a:gd name="connsiteY4-738" fmla="*/ 23596 h 2943855"/>
                  <a:gd name="connsiteX5-739" fmla="*/ 4068271 w 8161918"/>
                  <a:gd name="connsiteY5-740" fmla="*/ 1442493 h 2943855"/>
                  <a:gd name="connsiteX6-741" fmla="*/ 8161918 w 8161918"/>
                  <a:gd name="connsiteY6-742" fmla="*/ 0 h 2943855"/>
                  <a:gd name="connsiteX0-743" fmla="*/ 8144926 w 8145760"/>
                  <a:gd name="connsiteY0-744" fmla="*/ 43424 h 2920259"/>
                  <a:gd name="connsiteX1-745" fmla="*/ 8145760 w 8145760"/>
                  <a:gd name="connsiteY1-746" fmla="*/ 1579944 h 2920259"/>
                  <a:gd name="connsiteX2-747" fmla="*/ 4123353 w 8145760"/>
                  <a:gd name="connsiteY2-748" fmla="*/ 2919505 h 2920259"/>
                  <a:gd name="connsiteX3-749" fmla="*/ 2295 w 8145760"/>
                  <a:gd name="connsiteY3-750" fmla="*/ 1470941 h 2920259"/>
                  <a:gd name="connsiteX4-751" fmla="*/ 767 w 8145760"/>
                  <a:gd name="connsiteY4-752" fmla="*/ 0 h 2920259"/>
                  <a:gd name="connsiteX5-753" fmla="*/ 4068271 w 8145760"/>
                  <a:gd name="connsiteY5-754" fmla="*/ 1418897 h 2920259"/>
                  <a:gd name="connsiteX6-755" fmla="*/ 8144926 w 8145760"/>
                  <a:gd name="connsiteY6-756" fmla="*/ 43424 h 2920259"/>
                  <a:gd name="connsiteX0-757" fmla="*/ 8161918 w 8161918"/>
                  <a:gd name="connsiteY0-758" fmla="*/ 0 h 2959321"/>
                  <a:gd name="connsiteX1-759" fmla="*/ 8145760 w 8161918"/>
                  <a:gd name="connsiteY1-760" fmla="*/ 1619006 h 2959321"/>
                  <a:gd name="connsiteX2-761" fmla="*/ 4123353 w 8161918"/>
                  <a:gd name="connsiteY2-762" fmla="*/ 2958567 h 2959321"/>
                  <a:gd name="connsiteX3-763" fmla="*/ 2295 w 8161918"/>
                  <a:gd name="connsiteY3-764" fmla="*/ 1510003 h 2959321"/>
                  <a:gd name="connsiteX4-765" fmla="*/ 767 w 8161918"/>
                  <a:gd name="connsiteY4-766" fmla="*/ 39062 h 2959321"/>
                  <a:gd name="connsiteX5-767" fmla="*/ 4068271 w 8161918"/>
                  <a:gd name="connsiteY5-768" fmla="*/ 1457959 h 2959321"/>
                  <a:gd name="connsiteX6-769" fmla="*/ 8161918 w 8161918"/>
                  <a:gd name="connsiteY6-770" fmla="*/ 0 h 2959321"/>
                  <a:gd name="connsiteX0-771" fmla="*/ 8161918 w 8162752"/>
                  <a:gd name="connsiteY0-772" fmla="*/ 0 h 2959488"/>
                  <a:gd name="connsiteX1-773" fmla="*/ 8162752 w 8162752"/>
                  <a:gd name="connsiteY1-774" fmla="*/ 1629317 h 2959488"/>
                  <a:gd name="connsiteX2-775" fmla="*/ 4123353 w 8162752"/>
                  <a:gd name="connsiteY2-776" fmla="*/ 2958567 h 2959488"/>
                  <a:gd name="connsiteX3-777" fmla="*/ 2295 w 8162752"/>
                  <a:gd name="connsiteY3-778" fmla="*/ 1510003 h 2959488"/>
                  <a:gd name="connsiteX4-779" fmla="*/ 767 w 8162752"/>
                  <a:gd name="connsiteY4-780" fmla="*/ 39062 h 2959488"/>
                  <a:gd name="connsiteX5-781" fmla="*/ 4068271 w 8162752"/>
                  <a:gd name="connsiteY5-782" fmla="*/ 1457959 h 2959488"/>
                  <a:gd name="connsiteX6-783" fmla="*/ 8161918 w 8162752"/>
                  <a:gd name="connsiteY6-784" fmla="*/ 0 h 2959488"/>
                  <a:gd name="connsiteX0-785" fmla="*/ 8165930 w 8166764"/>
                  <a:gd name="connsiteY0-786" fmla="*/ 7337 h 2966825"/>
                  <a:gd name="connsiteX1-787" fmla="*/ 8166764 w 8166764"/>
                  <a:gd name="connsiteY1-788" fmla="*/ 1636654 h 2966825"/>
                  <a:gd name="connsiteX2-789" fmla="*/ 4127365 w 8166764"/>
                  <a:gd name="connsiteY2-790" fmla="*/ 2965904 h 2966825"/>
                  <a:gd name="connsiteX3-791" fmla="*/ 6307 w 8166764"/>
                  <a:gd name="connsiteY3-792" fmla="*/ 1517340 h 2966825"/>
                  <a:gd name="connsiteX4-793" fmla="*/ 532 w 8166764"/>
                  <a:gd name="connsiteY4-794" fmla="*/ 0 h 2966825"/>
                  <a:gd name="connsiteX5-795" fmla="*/ 4072283 w 8166764"/>
                  <a:gd name="connsiteY5-796" fmla="*/ 1465296 h 2966825"/>
                  <a:gd name="connsiteX6-797" fmla="*/ 8165930 w 8166764"/>
                  <a:gd name="connsiteY6-798" fmla="*/ 7337 h 2966825"/>
                  <a:gd name="connsiteX0-799" fmla="*/ 8168119 w 8168953"/>
                  <a:gd name="connsiteY0-800" fmla="*/ 7337 h 2966682"/>
                  <a:gd name="connsiteX1-801" fmla="*/ 8168953 w 8168953"/>
                  <a:gd name="connsiteY1-802" fmla="*/ 1636654 h 2966682"/>
                  <a:gd name="connsiteX2-803" fmla="*/ 4129554 w 8168953"/>
                  <a:gd name="connsiteY2-804" fmla="*/ 2965904 h 2966682"/>
                  <a:gd name="connsiteX3-805" fmla="*/ 0 w 8168953"/>
                  <a:gd name="connsiteY3-806" fmla="*/ 1527651 h 2966682"/>
                  <a:gd name="connsiteX4-807" fmla="*/ 2721 w 8168953"/>
                  <a:gd name="connsiteY4-808" fmla="*/ 0 h 2966682"/>
                  <a:gd name="connsiteX5-809" fmla="*/ 4074472 w 8168953"/>
                  <a:gd name="connsiteY5-810" fmla="*/ 1465296 h 2966682"/>
                  <a:gd name="connsiteX6-811" fmla="*/ 8168119 w 8168953"/>
                  <a:gd name="connsiteY6-812" fmla="*/ 7337 h 2966682"/>
                  <a:gd name="connsiteX0-813" fmla="*/ 8168119 w 8168953"/>
                  <a:gd name="connsiteY0-814" fmla="*/ 7337 h 3100377"/>
                  <a:gd name="connsiteX1-815" fmla="*/ 8168953 w 8168953"/>
                  <a:gd name="connsiteY1-816" fmla="*/ 1636654 h 3100377"/>
                  <a:gd name="connsiteX2-817" fmla="*/ 4118520 w 8168953"/>
                  <a:gd name="connsiteY2-818" fmla="*/ 3099826 h 3100377"/>
                  <a:gd name="connsiteX3-819" fmla="*/ 0 w 8168953"/>
                  <a:gd name="connsiteY3-820" fmla="*/ 1527651 h 3100377"/>
                  <a:gd name="connsiteX4-821" fmla="*/ 2721 w 8168953"/>
                  <a:gd name="connsiteY4-822" fmla="*/ 0 h 3100377"/>
                  <a:gd name="connsiteX5-823" fmla="*/ 4074472 w 8168953"/>
                  <a:gd name="connsiteY5-824" fmla="*/ 1465296 h 3100377"/>
                  <a:gd name="connsiteX6-825" fmla="*/ 8168119 w 8168953"/>
                  <a:gd name="connsiteY6-826" fmla="*/ 7337 h 3100377"/>
                  <a:gd name="connsiteX0-827" fmla="*/ 8168119 w 8168953"/>
                  <a:gd name="connsiteY0-828" fmla="*/ 7337 h 3100429"/>
                  <a:gd name="connsiteX1-829" fmla="*/ 8168953 w 8168953"/>
                  <a:gd name="connsiteY1-830" fmla="*/ 1636654 h 3100429"/>
                  <a:gd name="connsiteX2-831" fmla="*/ 4118520 w 8168953"/>
                  <a:gd name="connsiteY2-832" fmla="*/ 3099826 h 3100429"/>
                  <a:gd name="connsiteX3-833" fmla="*/ 0 w 8168953"/>
                  <a:gd name="connsiteY3-834" fmla="*/ 1527651 h 3100429"/>
                  <a:gd name="connsiteX4-835" fmla="*/ 2721 w 8168953"/>
                  <a:gd name="connsiteY4-836" fmla="*/ 0 h 3100429"/>
                  <a:gd name="connsiteX5-837" fmla="*/ 4074472 w 8168953"/>
                  <a:gd name="connsiteY5-838" fmla="*/ 1465296 h 3100429"/>
                  <a:gd name="connsiteX6-839" fmla="*/ 8168119 w 8168953"/>
                  <a:gd name="connsiteY6-840" fmla="*/ 7337 h 3100429"/>
                  <a:gd name="connsiteX0-841" fmla="*/ 8165849 w 8166683"/>
                  <a:gd name="connsiteY0-842" fmla="*/ 7337 h 3099826"/>
                  <a:gd name="connsiteX1-843" fmla="*/ 8166683 w 8166683"/>
                  <a:gd name="connsiteY1-844" fmla="*/ 1636654 h 3099826"/>
                  <a:gd name="connsiteX2-845" fmla="*/ 4116250 w 8166683"/>
                  <a:gd name="connsiteY2-846" fmla="*/ 3099826 h 3099826"/>
                  <a:gd name="connsiteX3-847" fmla="*/ 8764 w 8166683"/>
                  <a:gd name="connsiteY3-848" fmla="*/ 1634789 h 3099826"/>
                  <a:gd name="connsiteX4-849" fmla="*/ 451 w 8166683"/>
                  <a:gd name="connsiteY4-850" fmla="*/ 0 h 3099826"/>
                  <a:gd name="connsiteX5-851" fmla="*/ 4072202 w 8166683"/>
                  <a:gd name="connsiteY5-852" fmla="*/ 1465296 h 3099826"/>
                  <a:gd name="connsiteX6-853" fmla="*/ 8165849 w 8166683"/>
                  <a:gd name="connsiteY6-854" fmla="*/ 7337 h 3099826"/>
                  <a:gd name="connsiteX0-855" fmla="*/ 8165849 w 8166683"/>
                  <a:gd name="connsiteY0-856" fmla="*/ 7337 h 3099826"/>
                  <a:gd name="connsiteX1-857" fmla="*/ 8166683 w 8166683"/>
                  <a:gd name="connsiteY1-858" fmla="*/ 1636654 h 3099826"/>
                  <a:gd name="connsiteX2-859" fmla="*/ 4116250 w 8166683"/>
                  <a:gd name="connsiteY2-860" fmla="*/ 3099826 h 3099826"/>
                  <a:gd name="connsiteX3-861" fmla="*/ 8764 w 8166683"/>
                  <a:gd name="connsiteY3-862" fmla="*/ 1634789 h 3099826"/>
                  <a:gd name="connsiteX4-863" fmla="*/ 451 w 8166683"/>
                  <a:gd name="connsiteY4-864" fmla="*/ 0 h 3099826"/>
                  <a:gd name="connsiteX5-865" fmla="*/ 4072202 w 8166683"/>
                  <a:gd name="connsiteY5-866" fmla="*/ 1465296 h 3099826"/>
                  <a:gd name="connsiteX6-867" fmla="*/ 8165849 w 8166683"/>
                  <a:gd name="connsiteY6-868" fmla="*/ 7337 h 3099826"/>
                  <a:gd name="connsiteX0-869" fmla="*/ 8165849 w 8166683"/>
                  <a:gd name="connsiteY0-870" fmla="*/ 7337 h 3099826"/>
                  <a:gd name="connsiteX1-871" fmla="*/ 8166683 w 8166683"/>
                  <a:gd name="connsiteY1-872" fmla="*/ 1636654 h 3099826"/>
                  <a:gd name="connsiteX2-873" fmla="*/ 4116250 w 8166683"/>
                  <a:gd name="connsiteY2-874" fmla="*/ 3099826 h 3099826"/>
                  <a:gd name="connsiteX3-875" fmla="*/ 8764 w 8166683"/>
                  <a:gd name="connsiteY3-876" fmla="*/ 1634789 h 3099826"/>
                  <a:gd name="connsiteX4-877" fmla="*/ 451 w 8166683"/>
                  <a:gd name="connsiteY4-878" fmla="*/ 0 h 3099826"/>
                  <a:gd name="connsiteX5-879" fmla="*/ 4061168 w 8166683"/>
                  <a:gd name="connsiteY5-880" fmla="*/ 1438511 h 3099826"/>
                  <a:gd name="connsiteX6-881" fmla="*/ 8165849 w 8166683"/>
                  <a:gd name="connsiteY6-882" fmla="*/ 7337 h 3099826"/>
                  <a:gd name="connsiteX0-883" fmla="*/ 8165849 w 8166683"/>
                  <a:gd name="connsiteY0-884" fmla="*/ 7337 h 3099826"/>
                  <a:gd name="connsiteX1-885" fmla="*/ 8166683 w 8166683"/>
                  <a:gd name="connsiteY1-886" fmla="*/ 1636654 h 3099826"/>
                  <a:gd name="connsiteX2-887" fmla="*/ 4116250 w 8166683"/>
                  <a:gd name="connsiteY2-888" fmla="*/ 3099826 h 3099826"/>
                  <a:gd name="connsiteX3-889" fmla="*/ 8764 w 8166683"/>
                  <a:gd name="connsiteY3-890" fmla="*/ 1634789 h 3099826"/>
                  <a:gd name="connsiteX4-891" fmla="*/ 451 w 8166683"/>
                  <a:gd name="connsiteY4-892" fmla="*/ 0 h 3099826"/>
                  <a:gd name="connsiteX5-893" fmla="*/ 4061168 w 8166683"/>
                  <a:gd name="connsiteY5-894" fmla="*/ 1438511 h 3099826"/>
                  <a:gd name="connsiteX6-895" fmla="*/ 8165849 w 8166683"/>
                  <a:gd name="connsiteY6-896" fmla="*/ 7337 h 309982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4" name="Oval 153"/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55" name="Group 154"/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56" name="Freeform 155"/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-1" fmla="*/ 3725333 w 4641485"/>
                    <a:gd name="connsiteY0-2" fmla="*/ 0 h 1049866"/>
                    <a:gd name="connsiteX1-3" fmla="*/ 4641485 w 4641485"/>
                    <a:gd name="connsiteY1-4" fmla="*/ 239402 h 1049866"/>
                    <a:gd name="connsiteX2-5" fmla="*/ 3962400 w 4641485"/>
                    <a:gd name="connsiteY2-6" fmla="*/ 541866 h 1049866"/>
                    <a:gd name="connsiteX3-7" fmla="*/ 3742267 w 4641485"/>
                    <a:gd name="connsiteY3-8" fmla="*/ 457200 h 1049866"/>
                    <a:gd name="connsiteX4-9" fmla="*/ 2269067 w 4641485"/>
                    <a:gd name="connsiteY4-10" fmla="*/ 1049866 h 1049866"/>
                    <a:gd name="connsiteX5-11" fmla="*/ 880533 w 4641485"/>
                    <a:gd name="connsiteY5-12" fmla="*/ 457200 h 1049866"/>
                    <a:gd name="connsiteX6-13" fmla="*/ 592667 w 4641485"/>
                    <a:gd name="connsiteY6-14" fmla="*/ 541866 h 1049866"/>
                    <a:gd name="connsiteX7-15" fmla="*/ 0 w 4641485"/>
                    <a:gd name="connsiteY7-16" fmla="*/ 254000 h 1049866"/>
                    <a:gd name="connsiteX8-17" fmla="*/ 880533 w 4641485"/>
                    <a:gd name="connsiteY8-18" fmla="*/ 16933 h 1049866"/>
                    <a:gd name="connsiteX9-19" fmla="*/ 2302933 w 4641485"/>
                    <a:gd name="connsiteY9-20" fmla="*/ 626533 h 1049866"/>
                    <a:gd name="connsiteX10-21" fmla="*/ 3725333 w 4641485"/>
                    <a:gd name="connsiteY10-22" fmla="*/ 0 h 1049866"/>
                    <a:gd name="connsiteX0-23" fmla="*/ 3756864 w 4673016"/>
                    <a:gd name="connsiteY0-24" fmla="*/ 0 h 1049866"/>
                    <a:gd name="connsiteX1-25" fmla="*/ 4673016 w 4673016"/>
                    <a:gd name="connsiteY1-26" fmla="*/ 239402 h 1049866"/>
                    <a:gd name="connsiteX2-27" fmla="*/ 3993931 w 4673016"/>
                    <a:gd name="connsiteY2-28" fmla="*/ 541866 h 1049866"/>
                    <a:gd name="connsiteX3-29" fmla="*/ 3773798 w 4673016"/>
                    <a:gd name="connsiteY3-30" fmla="*/ 457200 h 1049866"/>
                    <a:gd name="connsiteX4-31" fmla="*/ 2300598 w 4673016"/>
                    <a:gd name="connsiteY4-32" fmla="*/ 1049866 h 1049866"/>
                    <a:gd name="connsiteX5-33" fmla="*/ 912064 w 4673016"/>
                    <a:gd name="connsiteY5-34" fmla="*/ 457200 h 1049866"/>
                    <a:gd name="connsiteX6-35" fmla="*/ 624198 w 4673016"/>
                    <a:gd name="connsiteY6-36" fmla="*/ 541866 h 1049866"/>
                    <a:gd name="connsiteX7-37" fmla="*/ 0 w 4673016"/>
                    <a:gd name="connsiteY7-38" fmla="*/ 232979 h 1049866"/>
                    <a:gd name="connsiteX8-39" fmla="*/ 912064 w 4673016"/>
                    <a:gd name="connsiteY8-40" fmla="*/ 16933 h 1049866"/>
                    <a:gd name="connsiteX9-41" fmla="*/ 2334464 w 4673016"/>
                    <a:gd name="connsiteY9-42" fmla="*/ 626533 h 1049866"/>
                    <a:gd name="connsiteX10-43" fmla="*/ 3756864 w 4673016"/>
                    <a:gd name="connsiteY10-44" fmla="*/ 0 h 1049866"/>
                    <a:gd name="connsiteX0-45" fmla="*/ 3756864 w 4673016"/>
                    <a:gd name="connsiteY0-46" fmla="*/ 0 h 1049866"/>
                    <a:gd name="connsiteX1-47" fmla="*/ 4673016 w 4673016"/>
                    <a:gd name="connsiteY1-48" fmla="*/ 239402 h 1049866"/>
                    <a:gd name="connsiteX2-49" fmla="*/ 3993931 w 4673016"/>
                    <a:gd name="connsiteY2-50" fmla="*/ 541866 h 1049866"/>
                    <a:gd name="connsiteX3-51" fmla="*/ 3784308 w 4673016"/>
                    <a:gd name="connsiteY3-52" fmla="*/ 404648 h 1049866"/>
                    <a:gd name="connsiteX4-53" fmla="*/ 2300598 w 4673016"/>
                    <a:gd name="connsiteY4-54" fmla="*/ 1049866 h 1049866"/>
                    <a:gd name="connsiteX5-55" fmla="*/ 912064 w 4673016"/>
                    <a:gd name="connsiteY5-56" fmla="*/ 457200 h 1049866"/>
                    <a:gd name="connsiteX6-57" fmla="*/ 624198 w 4673016"/>
                    <a:gd name="connsiteY6-58" fmla="*/ 541866 h 1049866"/>
                    <a:gd name="connsiteX7-59" fmla="*/ 0 w 4673016"/>
                    <a:gd name="connsiteY7-60" fmla="*/ 232979 h 1049866"/>
                    <a:gd name="connsiteX8-61" fmla="*/ 912064 w 4673016"/>
                    <a:gd name="connsiteY8-62" fmla="*/ 16933 h 1049866"/>
                    <a:gd name="connsiteX9-63" fmla="*/ 2334464 w 4673016"/>
                    <a:gd name="connsiteY9-64" fmla="*/ 626533 h 1049866"/>
                    <a:gd name="connsiteX10-65" fmla="*/ 3756864 w 4673016"/>
                    <a:gd name="connsiteY10-66" fmla="*/ 0 h 1049866"/>
                    <a:gd name="connsiteX0-67" fmla="*/ 3756864 w 4673016"/>
                    <a:gd name="connsiteY0-68" fmla="*/ 0 h 1049866"/>
                    <a:gd name="connsiteX1-69" fmla="*/ 4673016 w 4673016"/>
                    <a:gd name="connsiteY1-70" fmla="*/ 239402 h 1049866"/>
                    <a:gd name="connsiteX2-71" fmla="*/ 3993931 w 4673016"/>
                    <a:gd name="connsiteY2-72" fmla="*/ 541866 h 1049866"/>
                    <a:gd name="connsiteX3-73" fmla="*/ 3794818 w 4673016"/>
                    <a:gd name="connsiteY3-74" fmla="*/ 436179 h 1049866"/>
                    <a:gd name="connsiteX4-75" fmla="*/ 2300598 w 4673016"/>
                    <a:gd name="connsiteY4-76" fmla="*/ 1049866 h 1049866"/>
                    <a:gd name="connsiteX5-77" fmla="*/ 912064 w 4673016"/>
                    <a:gd name="connsiteY5-78" fmla="*/ 457200 h 1049866"/>
                    <a:gd name="connsiteX6-79" fmla="*/ 624198 w 4673016"/>
                    <a:gd name="connsiteY6-80" fmla="*/ 541866 h 1049866"/>
                    <a:gd name="connsiteX7-81" fmla="*/ 0 w 4673016"/>
                    <a:gd name="connsiteY7-82" fmla="*/ 232979 h 1049866"/>
                    <a:gd name="connsiteX8-83" fmla="*/ 912064 w 4673016"/>
                    <a:gd name="connsiteY8-84" fmla="*/ 16933 h 1049866"/>
                    <a:gd name="connsiteX9-85" fmla="*/ 2334464 w 4673016"/>
                    <a:gd name="connsiteY9-86" fmla="*/ 626533 h 1049866"/>
                    <a:gd name="connsiteX10-87" fmla="*/ 3756864 w 4673016"/>
                    <a:gd name="connsiteY10-88" fmla="*/ 0 h 1049866"/>
                    <a:gd name="connsiteX0-89" fmla="*/ 3756864 w 4673016"/>
                    <a:gd name="connsiteY0-90" fmla="*/ 0 h 1049866"/>
                    <a:gd name="connsiteX1-91" fmla="*/ 4673016 w 4673016"/>
                    <a:gd name="connsiteY1-92" fmla="*/ 239402 h 1049866"/>
                    <a:gd name="connsiteX2-93" fmla="*/ 3993931 w 4673016"/>
                    <a:gd name="connsiteY2-94" fmla="*/ 541866 h 1049866"/>
                    <a:gd name="connsiteX3-95" fmla="*/ 3794818 w 4673016"/>
                    <a:gd name="connsiteY3-96" fmla="*/ 436179 h 1049866"/>
                    <a:gd name="connsiteX4-97" fmla="*/ 2300598 w 4673016"/>
                    <a:gd name="connsiteY4-98" fmla="*/ 1049866 h 1049866"/>
                    <a:gd name="connsiteX5-99" fmla="*/ 912064 w 4673016"/>
                    <a:gd name="connsiteY5-100" fmla="*/ 457200 h 1049866"/>
                    <a:gd name="connsiteX6-101" fmla="*/ 624198 w 4673016"/>
                    <a:gd name="connsiteY6-102" fmla="*/ 541866 h 1049866"/>
                    <a:gd name="connsiteX7-103" fmla="*/ 0 w 4673016"/>
                    <a:gd name="connsiteY7-104" fmla="*/ 232979 h 1049866"/>
                    <a:gd name="connsiteX8-105" fmla="*/ 912064 w 4673016"/>
                    <a:gd name="connsiteY8-106" fmla="*/ 16933 h 1049866"/>
                    <a:gd name="connsiteX9-107" fmla="*/ 2323954 w 4673016"/>
                    <a:gd name="connsiteY9-108" fmla="*/ 616023 h 1049866"/>
                    <a:gd name="connsiteX10-109" fmla="*/ 3756864 w 4673016"/>
                    <a:gd name="connsiteY10-110" fmla="*/ 0 h 1049866"/>
                    <a:gd name="connsiteX0-111" fmla="*/ 3756864 w 4673016"/>
                    <a:gd name="connsiteY0-112" fmla="*/ 0 h 1049866"/>
                    <a:gd name="connsiteX1-113" fmla="*/ 4673016 w 4673016"/>
                    <a:gd name="connsiteY1-114" fmla="*/ 239402 h 1049866"/>
                    <a:gd name="connsiteX2-115" fmla="*/ 3993931 w 4673016"/>
                    <a:gd name="connsiteY2-116" fmla="*/ 541866 h 1049866"/>
                    <a:gd name="connsiteX3-117" fmla="*/ 3794818 w 4673016"/>
                    <a:gd name="connsiteY3-118" fmla="*/ 436179 h 1049866"/>
                    <a:gd name="connsiteX4-119" fmla="*/ 2300598 w 4673016"/>
                    <a:gd name="connsiteY4-120" fmla="*/ 1049866 h 1049866"/>
                    <a:gd name="connsiteX5-121" fmla="*/ 912064 w 4673016"/>
                    <a:gd name="connsiteY5-122" fmla="*/ 457200 h 1049866"/>
                    <a:gd name="connsiteX6-123" fmla="*/ 624198 w 4673016"/>
                    <a:gd name="connsiteY6-124" fmla="*/ 541866 h 1049866"/>
                    <a:gd name="connsiteX7-125" fmla="*/ 0 w 4673016"/>
                    <a:gd name="connsiteY7-126" fmla="*/ 275021 h 1049866"/>
                    <a:gd name="connsiteX8-127" fmla="*/ 912064 w 4673016"/>
                    <a:gd name="connsiteY8-128" fmla="*/ 16933 h 1049866"/>
                    <a:gd name="connsiteX9-129" fmla="*/ 2323954 w 4673016"/>
                    <a:gd name="connsiteY9-130" fmla="*/ 616023 h 1049866"/>
                    <a:gd name="connsiteX10-131" fmla="*/ 3756864 w 4673016"/>
                    <a:gd name="connsiteY10-132" fmla="*/ 0 h 1049866"/>
                    <a:gd name="connsiteX0-133" fmla="*/ 3756864 w 4673016"/>
                    <a:gd name="connsiteY0-134" fmla="*/ 0 h 1049866"/>
                    <a:gd name="connsiteX1-135" fmla="*/ 4673016 w 4673016"/>
                    <a:gd name="connsiteY1-136" fmla="*/ 239402 h 1049866"/>
                    <a:gd name="connsiteX2-137" fmla="*/ 3993931 w 4673016"/>
                    <a:gd name="connsiteY2-138" fmla="*/ 541866 h 1049866"/>
                    <a:gd name="connsiteX3-139" fmla="*/ 3815839 w 4673016"/>
                    <a:gd name="connsiteY3-140" fmla="*/ 467710 h 1049866"/>
                    <a:gd name="connsiteX4-141" fmla="*/ 2300598 w 4673016"/>
                    <a:gd name="connsiteY4-142" fmla="*/ 1049866 h 1049866"/>
                    <a:gd name="connsiteX5-143" fmla="*/ 912064 w 4673016"/>
                    <a:gd name="connsiteY5-144" fmla="*/ 457200 h 1049866"/>
                    <a:gd name="connsiteX6-145" fmla="*/ 624198 w 4673016"/>
                    <a:gd name="connsiteY6-146" fmla="*/ 541866 h 1049866"/>
                    <a:gd name="connsiteX7-147" fmla="*/ 0 w 4673016"/>
                    <a:gd name="connsiteY7-148" fmla="*/ 275021 h 1049866"/>
                    <a:gd name="connsiteX8-149" fmla="*/ 912064 w 4673016"/>
                    <a:gd name="connsiteY8-150" fmla="*/ 16933 h 1049866"/>
                    <a:gd name="connsiteX9-151" fmla="*/ 2323954 w 4673016"/>
                    <a:gd name="connsiteY9-152" fmla="*/ 616023 h 1049866"/>
                    <a:gd name="connsiteX10-153" fmla="*/ 3756864 w 4673016"/>
                    <a:gd name="connsiteY10-154" fmla="*/ 0 h 104986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7" name="Freeform 156"/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8" name="Freeform 157"/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9" name="Freeform 158"/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-1" fmla="*/ 168165 w 3731172"/>
                    <a:gd name="connsiteY0-2" fmla="*/ 73572 h 1418896"/>
                    <a:gd name="connsiteX1-3" fmla="*/ 451945 w 3731172"/>
                    <a:gd name="connsiteY1-4" fmla="*/ 0 h 1418896"/>
                    <a:gd name="connsiteX2-5" fmla="*/ 1881352 w 3731172"/>
                    <a:gd name="connsiteY2-6" fmla="*/ 599089 h 1418896"/>
                    <a:gd name="connsiteX3-7" fmla="*/ 3363310 w 3731172"/>
                    <a:gd name="connsiteY3-8" fmla="*/ 0 h 1418896"/>
                    <a:gd name="connsiteX4-9" fmla="*/ 3584027 w 3731172"/>
                    <a:gd name="connsiteY4-10" fmla="*/ 73572 h 1418896"/>
                    <a:gd name="connsiteX5-11" fmla="*/ 2627586 w 3731172"/>
                    <a:gd name="connsiteY5-12" fmla="*/ 441434 h 1418896"/>
                    <a:gd name="connsiteX6-13" fmla="*/ 2596055 w 3731172"/>
                    <a:gd name="connsiteY6-14" fmla="*/ 914400 h 1418896"/>
                    <a:gd name="connsiteX7-15" fmla="*/ 3731172 w 3731172"/>
                    <a:gd name="connsiteY7-16" fmla="*/ 1345324 h 1418896"/>
                    <a:gd name="connsiteX8-17" fmla="*/ 3447393 w 3731172"/>
                    <a:gd name="connsiteY8-18" fmla="*/ 1408386 h 1418896"/>
                    <a:gd name="connsiteX9-19" fmla="*/ 1870841 w 3731172"/>
                    <a:gd name="connsiteY9-20" fmla="*/ 746234 h 1418896"/>
                    <a:gd name="connsiteX10-21" fmla="*/ 262758 w 3731172"/>
                    <a:gd name="connsiteY10-22" fmla="*/ 1418896 h 1418896"/>
                    <a:gd name="connsiteX11-23" fmla="*/ 0 w 3731172"/>
                    <a:gd name="connsiteY11-24" fmla="*/ 1324303 h 1418896"/>
                    <a:gd name="connsiteX12-25" fmla="*/ 1145627 w 3731172"/>
                    <a:gd name="connsiteY12-26" fmla="*/ 882869 h 1418896"/>
                    <a:gd name="connsiteX13-27" fmla="*/ 1114096 w 3731172"/>
                    <a:gd name="connsiteY13-28" fmla="*/ 409903 h 1418896"/>
                    <a:gd name="connsiteX14-29" fmla="*/ 441434 w 3731172"/>
                    <a:gd name="connsiteY14-30" fmla="*/ 10510 h 1418896"/>
                    <a:gd name="connsiteX15-31" fmla="*/ 441434 w 3731172"/>
                    <a:gd name="connsiteY15-32" fmla="*/ 10510 h 1418896"/>
                    <a:gd name="connsiteX0-33" fmla="*/ 168165 w 3731172"/>
                    <a:gd name="connsiteY0-34" fmla="*/ 73572 h 1418896"/>
                    <a:gd name="connsiteX1-35" fmla="*/ 451945 w 3731172"/>
                    <a:gd name="connsiteY1-36" fmla="*/ 0 h 1418896"/>
                    <a:gd name="connsiteX2-37" fmla="*/ 1881352 w 3731172"/>
                    <a:gd name="connsiteY2-38" fmla="*/ 599089 h 1418896"/>
                    <a:gd name="connsiteX3-39" fmla="*/ 3363310 w 3731172"/>
                    <a:gd name="connsiteY3-40" fmla="*/ 0 h 1418896"/>
                    <a:gd name="connsiteX4-41" fmla="*/ 3584027 w 3731172"/>
                    <a:gd name="connsiteY4-42" fmla="*/ 73572 h 1418896"/>
                    <a:gd name="connsiteX5-43" fmla="*/ 2627586 w 3731172"/>
                    <a:gd name="connsiteY5-44" fmla="*/ 441434 h 1418896"/>
                    <a:gd name="connsiteX6-45" fmla="*/ 2596055 w 3731172"/>
                    <a:gd name="connsiteY6-46" fmla="*/ 914400 h 1418896"/>
                    <a:gd name="connsiteX7-47" fmla="*/ 3731172 w 3731172"/>
                    <a:gd name="connsiteY7-48" fmla="*/ 1345324 h 1418896"/>
                    <a:gd name="connsiteX8-49" fmla="*/ 3447393 w 3731172"/>
                    <a:gd name="connsiteY8-50" fmla="*/ 1408386 h 1418896"/>
                    <a:gd name="connsiteX9-51" fmla="*/ 1870841 w 3731172"/>
                    <a:gd name="connsiteY9-52" fmla="*/ 746234 h 1418896"/>
                    <a:gd name="connsiteX10-53" fmla="*/ 262758 w 3731172"/>
                    <a:gd name="connsiteY10-54" fmla="*/ 1418896 h 1418896"/>
                    <a:gd name="connsiteX11-55" fmla="*/ 0 w 3731172"/>
                    <a:gd name="connsiteY11-56" fmla="*/ 1324303 h 1418896"/>
                    <a:gd name="connsiteX12-57" fmla="*/ 1145627 w 3731172"/>
                    <a:gd name="connsiteY12-58" fmla="*/ 882869 h 1418896"/>
                    <a:gd name="connsiteX13-59" fmla="*/ 1114096 w 3731172"/>
                    <a:gd name="connsiteY13-60" fmla="*/ 409903 h 1418896"/>
                    <a:gd name="connsiteX14-61" fmla="*/ 441434 w 3731172"/>
                    <a:gd name="connsiteY14-62" fmla="*/ 10510 h 1418896"/>
                    <a:gd name="connsiteX0-63" fmla="*/ 168165 w 3731172"/>
                    <a:gd name="connsiteY0-64" fmla="*/ 73572 h 1418896"/>
                    <a:gd name="connsiteX1-65" fmla="*/ 451945 w 3731172"/>
                    <a:gd name="connsiteY1-66" fmla="*/ 0 h 1418896"/>
                    <a:gd name="connsiteX2-67" fmla="*/ 1881352 w 3731172"/>
                    <a:gd name="connsiteY2-68" fmla="*/ 599089 h 1418896"/>
                    <a:gd name="connsiteX3-69" fmla="*/ 3363310 w 3731172"/>
                    <a:gd name="connsiteY3-70" fmla="*/ 0 h 1418896"/>
                    <a:gd name="connsiteX4-71" fmla="*/ 3584027 w 3731172"/>
                    <a:gd name="connsiteY4-72" fmla="*/ 73572 h 1418896"/>
                    <a:gd name="connsiteX5-73" fmla="*/ 2627586 w 3731172"/>
                    <a:gd name="connsiteY5-74" fmla="*/ 441434 h 1418896"/>
                    <a:gd name="connsiteX6-75" fmla="*/ 2596055 w 3731172"/>
                    <a:gd name="connsiteY6-76" fmla="*/ 914400 h 1418896"/>
                    <a:gd name="connsiteX7-77" fmla="*/ 3731172 w 3731172"/>
                    <a:gd name="connsiteY7-78" fmla="*/ 1345324 h 1418896"/>
                    <a:gd name="connsiteX8-79" fmla="*/ 3447393 w 3731172"/>
                    <a:gd name="connsiteY8-80" fmla="*/ 1408386 h 1418896"/>
                    <a:gd name="connsiteX9-81" fmla="*/ 1870841 w 3731172"/>
                    <a:gd name="connsiteY9-82" fmla="*/ 746234 h 1418896"/>
                    <a:gd name="connsiteX10-83" fmla="*/ 262758 w 3731172"/>
                    <a:gd name="connsiteY10-84" fmla="*/ 1418896 h 1418896"/>
                    <a:gd name="connsiteX11-85" fmla="*/ 0 w 3731172"/>
                    <a:gd name="connsiteY11-86" fmla="*/ 1324303 h 1418896"/>
                    <a:gd name="connsiteX12-87" fmla="*/ 1145627 w 3731172"/>
                    <a:gd name="connsiteY12-88" fmla="*/ 882869 h 1418896"/>
                    <a:gd name="connsiteX13-89" fmla="*/ 1114096 w 3731172"/>
                    <a:gd name="connsiteY13-90" fmla="*/ 409903 h 1418896"/>
                    <a:gd name="connsiteX14-91" fmla="*/ 357351 w 3731172"/>
                    <a:gd name="connsiteY14-92" fmla="*/ 115613 h 1418896"/>
                    <a:gd name="connsiteX0-93" fmla="*/ 168165 w 3731172"/>
                    <a:gd name="connsiteY0-94" fmla="*/ 73572 h 1418896"/>
                    <a:gd name="connsiteX1-95" fmla="*/ 451945 w 3731172"/>
                    <a:gd name="connsiteY1-96" fmla="*/ 0 h 1418896"/>
                    <a:gd name="connsiteX2-97" fmla="*/ 1881352 w 3731172"/>
                    <a:gd name="connsiteY2-98" fmla="*/ 599089 h 1418896"/>
                    <a:gd name="connsiteX3-99" fmla="*/ 3363310 w 3731172"/>
                    <a:gd name="connsiteY3-100" fmla="*/ 0 h 1418896"/>
                    <a:gd name="connsiteX4-101" fmla="*/ 3584027 w 3731172"/>
                    <a:gd name="connsiteY4-102" fmla="*/ 73572 h 1418896"/>
                    <a:gd name="connsiteX5-103" fmla="*/ 2627586 w 3731172"/>
                    <a:gd name="connsiteY5-104" fmla="*/ 441434 h 1418896"/>
                    <a:gd name="connsiteX6-105" fmla="*/ 2596055 w 3731172"/>
                    <a:gd name="connsiteY6-106" fmla="*/ 914400 h 1418896"/>
                    <a:gd name="connsiteX7-107" fmla="*/ 3731172 w 3731172"/>
                    <a:gd name="connsiteY7-108" fmla="*/ 1345324 h 1418896"/>
                    <a:gd name="connsiteX8-109" fmla="*/ 3447393 w 3731172"/>
                    <a:gd name="connsiteY8-110" fmla="*/ 1408386 h 1418896"/>
                    <a:gd name="connsiteX9-111" fmla="*/ 1870841 w 3731172"/>
                    <a:gd name="connsiteY9-112" fmla="*/ 746234 h 1418896"/>
                    <a:gd name="connsiteX10-113" fmla="*/ 262758 w 3731172"/>
                    <a:gd name="connsiteY10-114" fmla="*/ 1418896 h 1418896"/>
                    <a:gd name="connsiteX11-115" fmla="*/ 0 w 3731172"/>
                    <a:gd name="connsiteY11-116" fmla="*/ 1324303 h 1418896"/>
                    <a:gd name="connsiteX12-117" fmla="*/ 1145627 w 3731172"/>
                    <a:gd name="connsiteY12-118" fmla="*/ 882869 h 1418896"/>
                    <a:gd name="connsiteX13-119" fmla="*/ 1114096 w 3731172"/>
                    <a:gd name="connsiteY13-120" fmla="*/ 409903 h 1418896"/>
                    <a:gd name="connsiteX14-121" fmla="*/ 147144 w 3731172"/>
                    <a:gd name="connsiteY14-122" fmla="*/ 63061 h 1418896"/>
                    <a:gd name="connsiteX0-123" fmla="*/ 168165 w 3731172"/>
                    <a:gd name="connsiteY0-124" fmla="*/ 73572 h 1418896"/>
                    <a:gd name="connsiteX1-125" fmla="*/ 451945 w 3731172"/>
                    <a:gd name="connsiteY1-126" fmla="*/ 0 h 1418896"/>
                    <a:gd name="connsiteX2-127" fmla="*/ 1881352 w 3731172"/>
                    <a:gd name="connsiteY2-128" fmla="*/ 599089 h 1418896"/>
                    <a:gd name="connsiteX3-129" fmla="*/ 3363310 w 3731172"/>
                    <a:gd name="connsiteY3-130" fmla="*/ 0 h 1418896"/>
                    <a:gd name="connsiteX4-131" fmla="*/ 3584027 w 3731172"/>
                    <a:gd name="connsiteY4-132" fmla="*/ 73572 h 1418896"/>
                    <a:gd name="connsiteX5-133" fmla="*/ 2627586 w 3731172"/>
                    <a:gd name="connsiteY5-134" fmla="*/ 441434 h 1418896"/>
                    <a:gd name="connsiteX6-135" fmla="*/ 2596055 w 3731172"/>
                    <a:gd name="connsiteY6-136" fmla="*/ 914400 h 1418896"/>
                    <a:gd name="connsiteX7-137" fmla="*/ 3731172 w 3731172"/>
                    <a:gd name="connsiteY7-138" fmla="*/ 1345324 h 1418896"/>
                    <a:gd name="connsiteX8-139" fmla="*/ 3447393 w 3731172"/>
                    <a:gd name="connsiteY8-140" fmla="*/ 1408386 h 1418896"/>
                    <a:gd name="connsiteX9-141" fmla="*/ 1870841 w 3731172"/>
                    <a:gd name="connsiteY9-142" fmla="*/ 746234 h 1418896"/>
                    <a:gd name="connsiteX10-143" fmla="*/ 262758 w 3731172"/>
                    <a:gd name="connsiteY10-144" fmla="*/ 1418896 h 1418896"/>
                    <a:gd name="connsiteX11-145" fmla="*/ 0 w 3731172"/>
                    <a:gd name="connsiteY11-146" fmla="*/ 1324303 h 1418896"/>
                    <a:gd name="connsiteX12-147" fmla="*/ 1145627 w 3731172"/>
                    <a:gd name="connsiteY12-148" fmla="*/ 882869 h 1418896"/>
                    <a:gd name="connsiteX13-149" fmla="*/ 1114096 w 3731172"/>
                    <a:gd name="connsiteY13-150" fmla="*/ 420413 h 1418896"/>
                    <a:gd name="connsiteX14-151" fmla="*/ 147144 w 3731172"/>
                    <a:gd name="connsiteY14-152" fmla="*/ 63061 h 1418896"/>
                    <a:gd name="connsiteX0-153" fmla="*/ 168165 w 3731172"/>
                    <a:gd name="connsiteY0-154" fmla="*/ 73572 h 1418896"/>
                    <a:gd name="connsiteX1-155" fmla="*/ 451945 w 3731172"/>
                    <a:gd name="connsiteY1-156" fmla="*/ 0 h 1418896"/>
                    <a:gd name="connsiteX2-157" fmla="*/ 1881352 w 3731172"/>
                    <a:gd name="connsiteY2-158" fmla="*/ 599089 h 1418896"/>
                    <a:gd name="connsiteX3-159" fmla="*/ 3363310 w 3731172"/>
                    <a:gd name="connsiteY3-160" fmla="*/ 0 h 1418896"/>
                    <a:gd name="connsiteX4-161" fmla="*/ 3584027 w 3731172"/>
                    <a:gd name="connsiteY4-162" fmla="*/ 73572 h 1418896"/>
                    <a:gd name="connsiteX5-163" fmla="*/ 2627586 w 3731172"/>
                    <a:gd name="connsiteY5-164" fmla="*/ 441434 h 1418896"/>
                    <a:gd name="connsiteX6-165" fmla="*/ 2596055 w 3731172"/>
                    <a:gd name="connsiteY6-166" fmla="*/ 914400 h 1418896"/>
                    <a:gd name="connsiteX7-167" fmla="*/ 3731172 w 3731172"/>
                    <a:gd name="connsiteY7-168" fmla="*/ 1345324 h 1418896"/>
                    <a:gd name="connsiteX8-169" fmla="*/ 3447393 w 3731172"/>
                    <a:gd name="connsiteY8-170" fmla="*/ 1408386 h 1418896"/>
                    <a:gd name="connsiteX9-171" fmla="*/ 1870841 w 3731172"/>
                    <a:gd name="connsiteY9-172" fmla="*/ 746234 h 1418896"/>
                    <a:gd name="connsiteX10-173" fmla="*/ 262758 w 3731172"/>
                    <a:gd name="connsiteY10-174" fmla="*/ 1418896 h 1418896"/>
                    <a:gd name="connsiteX11-175" fmla="*/ 0 w 3731172"/>
                    <a:gd name="connsiteY11-176" fmla="*/ 1324303 h 1418896"/>
                    <a:gd name="connsiteX12-177" fmla="*/ 1145627 w 3731172"/>
                    <a:gd name="connsiteY12-178" fmla="*/ 882869 h 1418896"/>
                    <a:gd name="connsiteX13-179" fmla="*/ 1114096 w 3731172"/>
                    <a:gd name="connsiteY13-180" fmla="*/ 420413 h 1418896"/>
                    <a:gd name="connsiteX14-181" fmla="*/ 189185 w 3731172"/>
                    <a:gd name="connsiteY14-182" fmla="*/ 84081 h 1418896"/>
                    <a:gd name="connsiteX0-183" fmla="*/ 168165 w 3731172"/>
                    <a:gd name="connsiteY0-184" fmla="*/ 73572 h 1418896"/>
                    <a:gd name="connsiteX1-185" fmla="*/ 451945 w 3731172"/>
                    <a:gd name="connsiteY1-186" fmla="*/ 0 h 1418896"/>
                    <a:gd name="connsiteX2-187" fmla="*/ 1881352 w 3731172"/>
                    <a:gd name="connsiteY2-188" fmla="*/ 599089 h 1418896"/>
                    <a:gd name="connsiteX3-189" fmla="*/ 3363310 w 3731172"/>
                    <a:gd name="connsiteY3-190" fmla="*/ 0 h 1418896"/>
                    <a:gd name="connsiteX4-191" fmla="*/ 3584027 w 3731172"/>
                    <a:gd name="connsiteY4-192" fmla="*/ 73572 h 1418896"/>
                    <a:gd name="connsiteX5-193" fmla="*/ 2627586 w 3731172"/>
                    <a:gd name="connsiteY5-194" fmla="*/ 441434 h 1418896"/>
                    <a:gd name="connsiteX6-195" fmla="*/ 2596055 w 3731172"/>
                    <a:gd name="connsiteY6-196" fmla="*/ 914400 h 1418896"/>
                    <a:gd name="connsiteX7-197" fmla="*/ 3731172 w 3731172"/>
                    <a:gd name="connsiteY7-198" fmla="*/ 1345324 h 1418896"/>
                    <a:gd name="connsiteX8-199" fmla="*/ 3447393 w 3731172"/>
                    <a:gd name="connsiteY8-200" fmla="*/ 1408386 h 1418896"/>
                    <a:gd name="connsiteX9-201" fmla="*/ 1870841 w 3731172"/>
                    <a:gd name="connsiteY9-202" fmla="*/ 746234 h 1418896"/>
                    <a:gd name="connsiteX10-203" fmla="*/ 262758 w 3731172"/>
                    <a:gd name="connsiteY10-204" fmla="*/ 1418896 h 1418896"/>
                    <a:gd name="connsiteX11-205" fmla="*/ 0 w 3731172"/>
                    <a:gd name="connsiteY11-206" fmla="*/ 1324303 h 1418896"/>
                    <a:gd name="connsiteX12-207" fmla="*/ 1145627 w 3731172"/>
                    <a:gd name="connsiteY12-208" fmla="*/ 882869 h 1418896"/>
                    <a:gd name="connsiteX13-209" fmla="*/ 1114096 w 3731172"/>
                    <a:gd name="connsiteY13-210" fmla="*/ 420413 h 1418896"/>
                    <a:gd name="connsiteX14-211" fmla="*/ 189185 w 3731172"/>
                    <a:gd name="connsiteY14-212" fmla="*/ 84081 h 1418896"/>
                    <a:gd name="connsiteX15-213" fmla="*/ 168165 w 3731172"/>
                    <a:gd name="connsiteY15-214" fmla="*/ 73572 h 1418896"/>
                    <a:gd name="connsiteX0-215" fmla="*/ 168165 w 3731172"/>
                    <a:gd name="connsiteY0-216" fmla="*/ 73572 h 1418896"/>
                    <a:gd name="connsiteX1-217" fmla="*/ 451945 w 3731172"/>
                    <a:gd name="connsiteY1-218" fmla="*/ 0 h 1418896"/>
                    <a:gd name="connsiteX2-219" fmla="*/ 1881352 w 3731172"/>
                    <a:gd name="connsiteY2-220" fmla="*/ 599089 h 1418896"/>
                    <a:gd name="connsiteX3-221" fmla="*/ 3363310 w 3731172"/>
                    <a:gd name="connsiteY3-222" fmla="*/ 0 h 1418896"/>
                    <a:gd name="connsiteX4-223" fmla="*/ 3584027 w 3731172"/>
                    <a:gd name="connsiteY4-224" fmla="*/ 73572 h 1418896"/>
                    <a:gd name="connsiteX5-225" fmla="*/ 2627586 w 3731172"/>
                    <a:gd name="connsiteY5-226" fmla="*/ 441434 h 1418896"/>
                    <a:gd name="connsiteX6-227" fmla="*/ 2596055 w 3731172"/>
                    <a:gd name="connsiteY6-228" fmla="*/ 914400 h 1418896"/>
                    <a:gd name="connsiteX7-229" fmla="*/ 3731172 w 3731172"/>
                    <a:gd name="connsiteY7-230" fmla="*/ 1345324 h 1418896"/>
                    <a:gd name="connsiteX8-231" fmla="*/ 3447393 w 3731172"/>
                    <a:gd name="connsiteY8-232" fmla="*/ 1408386 h 1418896"/>
                    <a:gd name="connsiteX9-233" fmla="*/ 1870841 w 3731172"/>
                    <a:gd name="connsiteY9-234" fmla="*/ 746234 h 1418896"/>
                    <a:gd name="connsiteX10-235" fmla="*/ 262758 w 3731172"/>
                    <a:gd name="connsiteY10-236" fmla="*/ 1418896 h 1418896"/>
                    <a:gd name="connsiteX11-237" fmla="*/ 0 w 3731172"/>
                    <a:gd name="connsiteY11-238" fmla="*/ 1324303 h 1418896"/>
                    <a:gd name="connsiteX12-239" fmla="*/ 1145627 w 3731172"/>
                    <a:gd name="connsiteY12-240" fmla="*/ 882869 h 1418896"/>
                    <a:gd name="connsiteX13-241" fmla="*/ 1156137 w 3731172"/>
                    <a:gd name="connsiteY13-242" fmla="*/ 441434 h 1418896"/>
                    <a:gd name="connsiteX14-243" fmla="*/ 189185 w 3731172"/>
                    <a:gd name="connsiteY14-244" fmla="*/ 84081 h 1418896"/>
                    <a:gd name="connsiteX15-245" fmla="*/ 168165 w 3731172"/>
                    <a:gd name="connsiteY15-246" fmla="*/ 73572 h 1418896"/>
                    <a:gd name="connsiteX0-247" fmla="*/ 168165 w 3731172"/>
                    <a:gd name="connsiteY0-248" fmla="*/ 73572 h 1418896"/>
                    <a:gd name="connsiteX1-249" fmla="*/ 451945 w 3731172"/>
                    <a:gd name="connsiteY1-250" fmla="*/ 0 h 1418896"/>
                    <a:gd name="connsiteX2-251" fmla="*/ 1881352 w 3731172"/>
                    <a:gd name="connsiteY2-252" fmla="*/ 599089 h 1418896"/>
                    <a:gd name="connsiteX3-253" fmla="*/ 3363310 w 3731172"/>
                    <a:gd name="connsiteY3-254" fmla="*/ 0 h 1418896"/>
                    <a:gd name="connsiteX4-255" fmla="*/ 3584027 w 3731172"/>
                    <a:gd name="connsiteY4-256" fmla="*/ 73572 h 1418896"/>
                    <a:gd name="connsiteX5-257" fmla="*/ 2627586 w 3731172"/>
                    <a:gd name="connsiteY5-258" fmla="*/ 441434 h 1418896"/>
                    <a:gd name="connsiteX6-259" fmla="*/ 2596055 w 3731172"/>
                    <a:gd name="connsiteY6-260" fmla="*/ 914400 h 1418896"/>
                    <a:gd name="connsiteX7-261" fmla="*/ 3731172 w 3731172"/>
                    <a:gd name="connsiteY7-262" fmla="*/ 1345324 h 1418896"/>
                    <a:gd name="connsiteX8-263" fmla="*/ 3447393 w 3731172"/>
                    <a:gd name="connsiteY8-264" fmla="*/ 1408386 h 1418896"/>
                    <a:gd name="connsiteX9-265" fmla="*/ 1870841 w 3731172"/>
                    <a:gd name="connsiteY9-266" fmla="*/ 746234 h 1418896"/>
                    <a:gd name="connsiteX10-267" fmla="*/ 262758 w 3731172"/>
                    <a:gd name="connsiteY10-268" fmla="*/ 1418896 h 1418896"/>
                    <a:gd name="connsiteX11-269" fmla="*/ 0 w 3731172"/>
                    <a:gd name="connsiteY11-270" fmla="*/ 1324303 h 1418896"/>
                    <a:gd name="connsiteX12-271" fmla="*/ 1145627 w 3731172"/>
                    <a:gd name="connsiteY12-272" fmla="*/ 882869 h 1418896"/>
                    <a:gd name="connsiteX13-273" fmla="*/ 1145626 w 3731172"/>
                    <a:gd name="connsiteY13-274" fmla="*/ 451945 h 1418896"/>
                    <a:gd name="connsiteX14-275" fmla="*/ 189185 w 3731172"/>
                    <a:gd name="connsiteY14-276" fmla="*/ 84081 h 1418896"/>
                    <a:gd name="connsiteX15-277" fmla="*/ 168165 w 3731172"/>
                    <a:gd name="connsiteY15-278" fmla="*/ 73572 h 1418896"/>
                    <a:gd name="connsiteX0-279" fmla="*/ 168165 w 3731172"/>
                    <a:gd name="connsiteY0-280" fmla="*/ 73572 h 1418896"/>
                    <a:gd name="connsiteX1-281" fmla="*/ 451945 w 3731172"/>
                    <a:gd name="connsiteY1-282" fmla="*/ 0 h 1418896"/>
                    <a:gd name="connsiteX2-283" fmla="*/ 1881352 w 3731172"/>
                    <a:gd name="connsiteY2-284" fmla="*/ 599089 h 1418896"/>
                    <a:gd name="connsiteX3-285" fmla="*/ 3363310 w 3731172"/>
                    <a:gd name="connsiteY3-286" fmla="*/ 0 h 1418896"/>
                    <a:gd name="connsiteX4-287" fmla="*/ 3584027 w 3731172"/>
                    <a:gd name="connsiteY4-288" fmla="*/ 73572 h 1418896"/>
                    <a:gd name="connsiteX5-289" fmla="*/ 2627586 w 3731172"/>
                    <a:gd name="connsiteY5-290" fmla="*/ 441434 h 1418896"/>
                    <a:gd name="connsiteX6-291" fmla="*/ 2596055 w 3731172"/>
                    <a:gd name="connsiteY6-292" fmla="*/ 914400 h 1418896"/>
                    <a:gd name="connsiteX7-293" fmla="*/ 3731172 w 3731172"/>
                    <a:gd name="connsiteY7-294" fmla="*/ 1345324 h 1418896"/>
                    <a:gd name="connsiteX8-295" fmla="*/ 3447393 w 3731172"/>
                    <a:gd name="connsiteY8-296" fmla="*/ 1408386 h 1418896"/>
                    <a:gd name="connsiteX9-297" fmla="*/ 1870841 w 3731172"/>
                    <a:gd name="connsiteY9-298" fmla="*/ 746234 h 1418896"/>
                    <a:gd name="connsiteX10-299" fmla="*/ 262758 w 3731172"/>
                    <a:gd name="connsiteY10-300" fmla="*/ 1418896 h 1418896"/>
                    <a:gd name="connsiteX11-301" fmla="*/ 0 w 3731172"/>
                    <a:gd name="connsiteY11-302" fmla="*/ 1324303 h 1418896"/>
                    <a:gd name="connsiteX12-303" fmla="*/ 1145627 w 3731172"/>
                    <a:gd name="connsiteY12-304" fmla="*/ 903890 h 1418896"/>
                    <a:gd name="connsiteX13-305" fmla="*/ 1145626 w 3731172"/>
                    <a:gd name="connsiteY13-306" fmla="*/ 451945 h 1418896"/>
                    <a:gd name="connsiteX14-307" fmla="*/ 189185 w 3731172"/>
                    <a:gd name="connsiteY14-308" fmla="*/ 84081 h 1418896"/>
                    <a:gd name="connsiteX15-309" fmla="*/ 168165 w 3731172"/>
                    <a:gd name="connsiteY15-310" fmla="*/ 73572 h 1418896"/>
                    <a:gd name="connsiteX0-311" fmla="*/ 147144 w 3710151"/>
                    <a:gd name="connsiteY0-312" fmla="*/ 73572 h 1418896"/>
                    <a:gd name="connsiteX1-313" fmla="*/ 430924 w 3710151"/>
                    <a:gd name="connsiteY1-314" fmla="*/ 0 h 1418896"/>
                    <a:gd name="connsiteX2-315" fmla="*/ 1860331 w 3710151"/>
                    <a:gd name="connsiteY2-316" fmla="*/ 599089 h 1418896"/>
                    <a:gd name="connsiteX3-317" fmla="*/ 3342289 w 3710151"/>
                    <a:gd name="connsiteY3-318" fmla="*/ 0 h 1418896"/>
                    <a:gd name="connsiteX4-319" fmla="*/ 3563006 w 3710151"/>
                    <a:gd name="connsiteY4-320" fmla="*/ 73572 h 1418896"/>
                    <a:gd name="connsiteX5-321" fmla="*/ 2606565 w 3710151"/>
                    <a:gd name="connsiteY5-322" fmla="*/ 441434 h 1418896"/>
                    <a:gd name="connsiteX6-323" fmla="*/ 2575034 w 3710151"/>
                    <a:gd name="connsiteY6-324" fmla="*/ 914400 h 1418896"/>
                    <a:gd name="connsiteX7-325" fmla="*/ 3710151 w 3710151"/>
                    <a:gd name="connsiteY7-326" fmla="*/ 1345324 h 1418896"/>
                    <a:gd name="connsiteX8-327" fmla="*/ 3426372 w 3710151"/>
                    <a:gd name="connsiteY8-328" fmla="*/ 1408386 h 1418896"/>
                    <a:gd name="connsiteX9-329" fmla="*/ 1849820 w 3710151"/>
                    <a:gd name="connsiteY9-330" fmla="*/ 746234 h 1418896"/>
                    <a:gd name="connsiteX10-331" fmla="*/ 241737 w 3710151"/>
                    <a:gd name="connsiteY10-332" fmla="*/ 1418896 h 1418896"/>
                    <a:gd name="connsiteX11-333" fmla="*/ 0 w 3710151"/>
                    <a:gd name="connsiteY11-334" fmla="*/ 1334814 h 1418896"/>
                    <a:gd name="connsiteX12-335" fmla="*/ 1124606 w 3710151"/>
                    <a:gd name="connsiteY12-336" fmla="*/ 903890 h 1418896"/>
                    <a:gd name="connsiteX13-337" fmla="*/ 1124605 w 3710151"/>
                    <a:gd name="connsiteY13-338" fmla="*/ 451945 h 1418896"/>
                    <a:gd name="connsiteX14-339" fmla="*/ 168164 w 3710151"/>
                    <a:gd name="connsiteY14-340" fmla="*/ 84081 h 1418896"/>
                    <a:gd name="connsiteX15-341" fmla="*/ 147144 w 3710151"/>
                    <a:gd name="connsiteY15-342" fmla="*/ 73572 h 1418896"/>
                    <a:gd name="connsiteX0-343" fmla="*/ 147144 w 3710151"/>
                    <a:gd name="connsiteY0-344" fmla="*/ 73572 h 1418896"/>
                    <a:gd name="connsiteX1-345" fmla="*/ 430924 w 3710151"/>
                    <a:gd name="connsiteY1-346" fmla="*/ 0 h 1418896"/>
                    <a:gd name="connsiteX2-347" fmla="*/ 1860331 w 3710151"/>
                    <a:gd name="connsiteY2-348" fmla="*/ 599089 h 1418896"/>
                    <a:gd name="connsiteX3-349" fmla="*/ 3342289 w 3710151"/>
                    <a:gd name="connsiteY3-350" fmla="*/ 0 h 1418896"/>
                    <a:gd name="connsiteX4-351" fmla="*/ 3563006 w 3710151"/>
                    <a:gd name="connsiteY4-352" fmla="*/ 73572 h 1418896"/>
                    <a:gd name="connsiteX5-353" fmla="*/ 2606565 w 3710151"/>
                    <a:gd name="connsiteY5-354" fmla="*/ 441434 h 1418896"/>
                    <a:gd name="connsiteX6-355" fmla="*/ 2606565 w 3710151"/>
                    <a:gd name="connsiteY6-356" fmla="*/ 924910 h 1418896"/>
                    <a:gd name="connsiteX7-357" fmla="*/ 3710151 w 3710151"/>
                    <a:gd name="connsiteY7-358" fmla="*/ 1345324 h 1418896"/>
                    <a:gd name="connsiteX8-359" fmla="*/ 3426372 w 3710151"/>
                    <a:gd name="connsiteY8-360" fmla="*/ 1408386 h 1418896"/>
                    <a:gd name="connsiteX9-361" fmla="*/ 1849820 w 3710151"/>
                    <a:gd name="connsiteY9-362" fmla="*/ 746234 h 1418896"/>
                    <a:gd name="connsiteX10-363" fmla="*/ 241737 w 3710151"/>
                    <a:gd name="connsiteY10-364" fmla="*/ 1418896 h 1418896"/>
                    <a:gd name="connsiteX11-365" fmla="*/ 0 w 3710151"/>
                    <a:gd name="connsiteY11-366" fmla="*/ 1334814 h 1418896"/>
                    <a:gd name="connsiteX12-367" fmla="*/ 1124606 w 3710151"/>
                    <a:gd name="connsiteY12-368" fmla="*/ 903890 h 1418896"/>
                    <a:gd name="connsiteX13-369" fmla="*/ 1124605 w 3710151"/>
                    <a:gd name="connsiteY13-370" fmla="*/ 451945 h 1418896"/>
                    <a:gd name="connsiteX14-371" fmla="*/ 168164 w 3710151"/>
                    <a:gd name="connsiteY14-372" fmla="*/ 84081 h 1418896"/>
                    <a:gd name="connsiteX15-373" fmla="*/ 147144 w 3710151"/>
                    <a:gd name="connsiteY15-374" fmla="*/ 73572 h 1418896"/>
                    <a:gd name="connsiteX0-375" fmla="*/ 147144 w 3710151"/>
                    <a:gd name="connsiteY0-376" fmla="*/ 73572 h 1418896"/>
                    <a:gd name="connsiteX1-377" fmla="*/ 430924 w 3710151"/>
                    <a:gd name="connsiteY1-378" fmla="*/ 0 h 1418896"/>
                    <a:gd name="connsiteX2-379" fmla="*/ 1860331 w 3710151"/>
                    <a:gd name="connsiteY2-380" fmla="*/ 599089 h 1418896"/>
                    <a:gd name="connsiteX3-381" fmla="*/ 3342289 w 3710151"/>
                    <a:gd name="connsiteY3-382" fmla="*/ 0 h 1418896"/>
                    <a:gd name="connsiteX4-383" fmla="*/ 3563006 w 3710151"/>
                    <a:gd name="connsiteY4-384" fmla="*/ 73572 h 1418896"/>
                    <a:gd name="connsiteX5-385" fmla="*/ 2606565 w 3710151"/>
                    <a:gd name="connsiteY5-386" fmla="*/ 441434 h 1418896"/>
                    <a:gd name="connsiteX6-387" fmla="*/ 2610282 w 3710151"/>
                    <a:gd name="connsiteY6-388" fmla="*/ 902607 h 1418896"/>
                    <a:gd name="connsiteX7-389" fmla="*/ 3710151 w 3710151"/>
                    <a:gd name="connsiteY7-390" fmla="*/ 1345324 h 1418896"/>
                    <a:gd name="connsiteX8-391" fmla="*/ 3426372 w 3710151"/>
                    <a:gd name="connsiteY8-392" fmla="*/ 1408386 h 1418896"/>
                    <a:gd name="connsiteX9-393" fmla="*/ 1849820 w 3710151"/>
                    <a:gd name="connsiteY9-394" fmla="*/ 746234 h 1418896"/>
                    <a:gd name="connsiteX10-395" fmla="*/ 241737 w 3710151"/>
                    <a:gd name="connsiteY10-396" fmla="*/ 1418896 h 1418896"/>
                    <a:gd name="connsiteX11-397" fmla="*/ 0 w 3710151"/>
                    <a:gd name="connsiteY11-398" fmla="*/ 1334814 h 1418896"/>
                    <a:gd name="connsiteX12-399" fmla="*/ 1124606 w 3710151"/>
                    <a:gd name="connsiteY12-400" fmla="*/ 903890 h 1418896"/>
                    <a:gd name="connsiteX13-401" fmla="*/ 1124605 w 3710151"/>
                    <a:gd name="connsiteY13-402" fmla="*/ 451945 h 1418896"/>
                    <a:gd name="connsiteX14-403" fmla="*/ 168164 w 3710151"/>
                    <a:gd name="connsiteY14-404" fmla="*/ 84081 h 1418896"/>
                    <a:gd name="connsiteX15-405" fmla="*/ 147144 w 3710151"/>
                    <a:gd name="connsiteY15-406" fmla="*/ 73572 h 1418896"/>
                    <a:gd name="connsiteX0-407" fmla="*/ 147144 w 3710151"/>
                    <a:gd name="connsiteY0-408" fmla="*/ 73572 h 1418896"/>
                    <a:gd name="connsiteX1-409" fmla="*/ 430924 w 3710151"/>
                    <a:gd name="connsiteY1-410" fmla="*/ 0 h 1418896"/>
                    <a:gd name="connsiteX2-411" fmla="*/ 1860331 w 3710151"/>
                    <a:gd name="connsiteY2-412" fmla="*/ 599089 h 1418896"/>
                    <a:gd name="connsiteX3-413" fmla="*/ 3342289 w 3710151"/>
                    <a:gd name="connsiteY3-414" fmla="*/ 0 h 1418896"/>
                    <a:gd name="connsiteX4-415" fmla="*/ 3563006 w 3710151"/>
                    <a:gd name="connsiteY4-416" fmla="*/ 73572 h 1418896"/>
                    <a:gd name="connsiteX5-417" fmla="*/ 2617717 w 3710151"/>
                    <a:gd name="connsiteY5-418" fmla="*/ 445151 h 1418896"/>
                    <a:gd name="connsiteX6-419" fmla="*/ 2610282 w 3710151"/>
                    <a:gd name="connsiteY6-420" fmla="*/ 902607 h 1418896"/>
                    <a:gd name="connsiteX7-421" fmla="*/ 3710151 w 3710151"/>
                    <a:gd name="connsiteY7-422" fmla="*/ 1345324 h 1418896"/>
                    <a:gd name="connsiteX8-423" fmla="*/ 3426372 w 3710151"/>
                    <a:gd name="connsiteY8-424" fmla="*/ 1408386 h 1418896"/>
                    <a:gd name="connsiteX9-425" fmla="*/ 1849820 w 3710151"/>
                    <a:gd name="connsiteY9-426" fmla="*/ 746234 h 1418896"/>
                    <a:gd name="connsiteX10-427" fmla="*/ 241737 w 3710151"/>
                    <a:gd name="connsiteY10-428" fmla="*/ 1418896 h 1418896"/>
                    <a:gd name="connsiteX11-429" fmla="*/ 0 w 3710151"/>
                    <a:gd name="connsiteY11-430" fmla="*/ 1334814 h 1418896"/>
                    <a:gd name="connsiteX12-431" fmla="*/ 1124606 w 3710151"/>
                    <a:gd name="connsiteY12-432" fmla="*/ 903890 h 1418896"/>
                    <a:gd name="connsiteX13-433" fmla="*/ 1124605 w 3710151"/>
                    <a:gd name="connsiteY13-434" fmla="*/ 451945 h 1418896"/>
                    <a:gd name="connsiteX14-435" fmla="*/ 168164 w 3710151"/>
                    <a:gd name="connsiteY14-436" fmla="*/ 84081 h 1418896"/>
                    <a:gd name="connsiteX15-437" fmla="*/ 147144 w 3710151"/>
                    <a:gd name="connsiteY15-438" fmla="*/ 73572 h 1418896"/>
                    <a:gd name="connsiteX0-439" fmla="*/ 147144 w 3710151"/>
                    <a:gd name="connsiteY0-440" fmla="*/ 73572 h 1418896"/>
                    <a:gd name="connsiteX1-441" fmla="*/ 430924 w 3710151"/>
                    <a:gd name="connsiteY1-442" fmla="*/ 0 h 1418896"/>
                    <a:gd name="connsiteX2-443" fmla="*/ 1860331 w 3710151"/>
                    <a:gd name="connsiteY2-444" fmla="*/ 599089 h 1418896"/>
                    <a:gd name="connsiteX3-445" fmla="*/ 3342289 w 3710151"/>
                    <a:gd name="connsiteY3-446" fmla="*/ 0 h 1418896"/>
                    <a:gd name="connsiteX4-447" fmla="*/ 3563006 w 3710151"/>
                    <a:gd name="connsiteY4-448" fmla="*/ 73572 h 1418896"/>
                    <a:gd name="connsiteX5-449" fmla="*/ 2617717 w 3710151"/>
                    <a:gd name="connsiteY5-450" fmla="*/ 448868 h 1418896"/>
                    <a:gd name="connsiteX6-451" fmla="*/ 2610282 w 3710151"/>
                    <a:gd name="connsiteY6-452" fmla="*/ 902607 h 1418896"/>
                    <a:gd name="connsiteX7-453" fmla="*/ 3710151 w 3710151"/>
                    <a:gd name="connsiteY7-454" fmla="*/ 1345324 h 1418896"/>
                    <a:gd name="connsiteX8-455" fmla="*/ 3426372 w 3710151"/>
                    <a:gd name="connsiteY8-456" fmla="*/ 1408386 h 1418896"/>
                    <a:gd name="connsiteX9-457" fmla="*/ 1849820 w 3710151"/>
                    <a:gd name="connsiteY9-458" fmla="*/ 746234 h 1418896"/>
                    <a:gd name="connsiteX10-459" fmla="*/ 241737 w 3710151"/>
                    <a:gd name="connsiteY10-460" fmla="*/ 1418896 h 1418896"/>
                    <a:gd name="connsiteX11-461" fmla="*/ 0 w 3710151"/>
                    <a:gd name="connsiteY11-462" fmla="*/ 1334814 h 1418896"/>
                    <a:gd name="connsiteX12-463" fmla="*/ 1124606 w 3710151"/>
                    <a:gd name="connsiteY12-464" fmla="*/ 903890 h 1418896"/>
                    <a:gd name="connsiteX13-465" fmla="*/ 1124605 w 3710151"/>
                    <a:gd name="connsiteY13-466" fmla="*/ 451945 h 1418896"/>
                    <a:gd name="connsiteX14-467" fmla="*/ 168164 w 3710151"/>
                    <a:gd name="connsiteY14-468" fmla="*/ 84081 h 1418896"/>
                    <a:gd name="connsiteX15-469" fmla="*/ 147144 w 3710151"/>
                    <a:gd name="connsiteY15-470" fmla="*/ 73572 h 1418896"/>
                    <a:gd name="connsiteX0-471" fmla="*/ 147144 w 3710151"/>
                    <a:gd name="connsiteY0-472" fmla="*/ 73572 h 1418896"/>
                    <a:gd name="connsiteX1-473" fmla="*/ 430924 w 3710151"/>
                    <a:gd name="connsiteY1-474" fmla="*/ 0 h 1418896"/>
                    <a:gd name="connsiteX2-475" fmla="*/ 1838028 w 3710151"/>
                    <a:gd name="connsiteY2-476" fmla="*/ 591655 h 1418896"/>
                    <a:gd name="connsiteX3-477" fmla="*/ 3342289 w 3710151"/>
                    <a:gd name="connsiteY3-478" fmla="*/ 0 h 1418896"/>
                    <a:gd name="connsiteX4-479" fmla="*/ 3563006 w 3710151"/>
                    <a:gd name="connsiteY4-480" fmla="*/ 73572 h 1418896"/>
                    <a:gd name="connsiteX5-481" fmla="*/ 2617717 w 3710151"/>
                    <a:gd name="connsiteY5-482" fmla="*/ 448868 h 1418896"/>
                    <a:gd name="connsiteX6-483" fmla="*/ 2610282 w 3710151"/>
                    <a:gd name="connsiteY6-484" fmla="*/ 902607 h 1418896"/>
                    <a:gd name="connsiteX7-485" fmla="*/ 3710151 w 3710151"/>
                    <a:gd name="connsiteY7-486" fmla="*/ 1345324 h 1418896"/>
                    <a:gd name="connsiteX8-487" fmla="*/ 3426372 w 3710151"/>
                    <a:gd name="connsiteY8-488" fmla="*/ 1408386 h 1418896"/>
                    <a:gd name="connsiteX9-489" fmla="*/ 1849820 w 3710151"/>
                    <a:gd name="connsiteY9-490" fmla="*/ 746234 h 1418896"/>
                    <a:gd name="connsiteX10-491" fmla="*/ 241737 w 3710151"/>
                    <a:gd name="connsiteY10-492" fmla="*/ 1418896 h 1418896"/>
                    <a:gd name="connsiteX11-493" fmla="*/ 0 w 3710151"/>
                    <a:gd name="connsiteY11-494" fmla="*/ 1334814 h 1418896"/>
                    <a:gd name="connsiteX12-495" fmla="*/ 1124606 w 3710151"/>
                    <a:gd name="connsiteY12-496" fmla="*/ 903890 h 1418896"/>
                    <a:gd name="connsiteX13-497" fmla="*/ 1124605 w 3710151"/>
                    <a:gd name="connsiteY13-498" fmla="*/ 451945 h 1418896"/>
                    <a:gd name="connsiteX14-499" fmla="*/ 168164 w 3710151"/>
                    <a:gd name="connsiteY14-500" fmla="*/ 84081 h 1418896"/>
                    <a:gd name="connsiteX15-501" fmla="*/ 147144 w 3710151"/>
                    <a:gd name="connsiteY15-502" fmla="*/ 73572 h 1418896"/>
                    <a:gd name="connsiteX0-503" fmla="*/ 147144 w 3710151"/>
                    <a:gd name="connsiteY0-504" fmla="*/ 73572 h 1418896"/>
                    <a:gd name="connsiteX1-505" fmla="*/ 430924 w 3710151"/>
                    <a:gd name="connsiteY1-506" fmla="*/ 0 h 1418896"/>
                    <a:gd name="connsiteX2-507" fmla="*/ 1838028 w 3710151"/>
                    <a:gd name="connsiteY2-508" fmla="*/ 591655 h 1418896"/>
                    <a:gd name="connsiteX3-509" fmla="*/ 3342289 w 3710151"/>
                    <a:gd name="connsiteY3-510" fmla="*/ 0 h 1418896"/>
                    <a:gd name="connsiteX4-511" fmla="*/ 3563006 w 3710151"/>
                    <a:gd name="connsiteY4-512" fmla="*/ 73572 h 1418896"/>
                    <a:gd name="connsiteX5-513" fmla="*/ 2617717 w 3710151"/>
                    <a:gd name="connsiteY5-514" fmla="*/ 448868 h 1418896"/>
                    <a:gd name="connsiteX6-515" fmla="*/ 2610282 w 3710151"/>
                    <a:gd name="connsiteY6-516" fmla="*/ 902607 h 1418896"/>
                    <a:gd name="connsiteX7-517" fmla="*/ 3710151 w 3710151"/>
                    <a:gd name="connsiteY7-518" fmla="*/ 1345324 h 1418896"/>
                    <a:gd name="connsiteX8-519" fmla="*/ 3426372 w 3710151"/>
                    <a:gd name="connsiteY8-520" fmla="*/ 1408386 h 1418896"/>
                    <a:gd name="connsiteX9-521" fmla="*/ 1849820 w 3710151"/>
                    <a:gd name="connsiteY9-522" fmla="*/ 746234 h 1418896"/>
                    <a:gd name="connsiteX10-523" fmla="*/ 241737 w 3710151"/>
                    <a:gd name="connsiteY10-524" fmla="*/ 1418896 h 1418896"/>
                    <a:gd name="connsiteX11-525" fmla="*/ 0 w 3710151"/>
                    <a:gd name="connsiteY11-526" fmla="*/ 1334814 h 1418896"/>
                    <a:gd name="connsiteX12-527" fmla="*/ 1124606 w 3710151"/>
                    <a:gd name="connsiteY12-528" fmla="*/ 903890 h 1418896"/>
                    <a:gd name="connsiteX13-529" fmla="*/ 1087434 w 3710151"/>
                    <a:gd name="connsiteY13-530" fmla="*/ 451945 h 1418896"/>
                    <a:gd name="connsiteX14-531" fmla="*/ 168164 w 3710151"/>
                    <a:gd name="connsiteY14-532" fmla="*/ 84081 h 1418896"/>
                    <a:gd name="connsiteX15-533" fmla="*/ 147144 w 3710151"/>
                    <a:gd name="connsiteY15-534" fmla="*/ 73572 h 1418896"/>
                    <a:gd name="connsiteX0-535" fmla="*/ 147144 w 3710151"/>
                    <a:gd name="connsiteY0-536" fmla="*/ 73572 h 1418896"/>
                    <a:gd name="connsiteX1-537" fmla="*/ 430924 w 3710151"/>
                    <a:gd name="connsiteY1-538" fmla="*/ 0 h 1418896"/>
                    <a:gd name="connsiteX2-539" fmla="*/ 1838028 w 3710151"/>
                    <a:gd name="connsiteY2-540" fmla="*/ 591655 h 1418896"/>
                    <a:gd name="connsiteX3-541" fmla="*/ 3342289 w 3710151"/>
                    <a:gd name="connsiteY3-542" fmla="*/ 0 h 1418896"/>
                    <a:gd name="connsiteX4-543" fmla="*/ 3563006 w 3710151"/>
                    <a:gd name="connsiteY4-544" fmla="*/ 73572 h 1418896"/>
                    <a:gd name="connsiteX5-545" fmla="*/ 2617717 w 3710151"/>
                    <a:gd name="connsiteY5-546" fmla="*/ 448868 h 1418896"/>
                    <a:gd name="connsiteX6-547" fmla="*/ 2610282 w 3710151"/>
                    <a:gd name="connsiteY6-548" fmla="*/ 902607 h 1418896"/>
                    <a:gd name="connsiteX7-549" fmla="*/ 3710151 w 3710151"/>
                    <a:gd name="connsiteY7-550" fmla="*/ 1345324 h 1418896"/>
                    <a:gd name="connsiteX8-551" fmla="*/ 3426372 w 3710151"/>
                    <a:gd name="connsiteY8-552" fmla="*/ 1408386 h 1418896"/>
                    <a:gd name="connsiteX9-553" fmla="*/ 1849820 w 3710151"/>
                    <a:gd name="connsiteY9-554" fmla="*/ 746234 h 1418896"/>
                    <a:gd name="connsiteX10-555" fmla="*/ 241737 w 3710151"/>
                    <a:gd name="connsiteY10-556" fmla="*/ 1418896 h 1418896"/>
                    <a:gd name="connsiteX11-557" fmla="*/ 0 w 3710151"/>
                    <a:gd name="connsiteY11-558" fmla="*/ 1334814 h 1418896"/>
                    <a:gd name="connsiteX12-559" fmla="*/ 1098586 w 3710151"/>
                    <a:gd name="connsiteY12-560" fmla="*/ 903890 h 1418896"/>
                    <a:gd name="connsiteX13-561" fmla="*/ 1087434 w 3710151"/>
                    <a:gd name="connsiteY13-562" fmla="*/ 451945 h 1418896"/>
                    <a:gd name="connsiteX14-563" fmla="*/ 168164 w 3710151"/>
                    <a:gd name="connsiteY14-564" fmla="*/ 84081 h 1418896"/>
                    <a:gd name="connsiteX15-565" fmla="*/ 147144 w 3710151"/>
                    <a:gd name="connsiteY15-566" fmla="*/ 73572 h 1418896"/>
                    <a:gd name="connsiteX0-567" fmla="*/ 162012 w 3725019"/>
                    <a:gd name="connsiteY0-568" fmla="*/ 73572 h 1418896"/>
                    <a:gd name="connsiteX1-569" fmla="*/ 445792 w 3725019"/>
                    <a:gd name="connsiteY1-570" fmla="*/ 0 h 1418896"/>
                    <a:gd name="connsiteX2-571" fmla="*/ 1852896 w 3725019"/>
                    <a:gd name="connsiteY2-572" fmla="*/ 591655 h 1418896"/>
                    <a:gd name="connsiteX3-573" fmla="*/ 3357157 w 3725019"/>
                    <a:gd name="connsiteY3-574" fmla="*/ 0 h 1418896"/>
                    <a:gd name="connsiteX4-575" fmla="*/ 3577874 w 3725019"/>
                    <a:gd name="connsiteY4-576" fmla="*/ 73572 h 1418896"/>
                    <a:gd name="connsiteX5-577" fmla="*/ 2632585 w 3725019"/>
                    <a:gd name="connsiteY5-578" fmla="*/ 448868 h 1418896"/>
                    <a:gd name="connsiteX6-579" fmla="*/ 2625150 w 3725019"/>
                    <a:gd name="connsiteY6-580" fmla="*/ 902607 h 1418896"/>
                    <a:gd name="connsiteX7-581" fmla="*/ 3725019 w 3725019"/>
                    <a:gd name="connsiteY7-582" fmla="*/ 1345324 h 1418896"/>
                    <a:gd name="connsiteX8-583" fmla="*/ 3441240 w 3725019"/>
                    <a:gd name="connsiteY8-584" fmla="*/ 1408386 h 1418896"/>
                    <a:gd name="connsiteX9-585" fmla="*/ 1864688 w 3725019"/>
                    <a:gd name="connsiteY9-586" fmla="*/ 746234 h 1418896"/>
                    <a:gd name="connsiteX10-587" fmla="*/ 256605 w 3725019"/>
                    <a:gd name="connsiteY10-588" fmla="*/ 1418896 h 1418896"/>
                    <a:gd name="connsiteX11-589" fmla="*/ 0 w 3725019"/>
                    <a:gd name="connsiteY11-590" fmla="*/ 1331097 h 1418896"/>
                    <a:gd name="connsiteX12-591" fmla="*/ 1113454 w 3725019"/>
                    <a:gd name="connsiteY12-592" fmla="*/ 903890 h 1418896"/>
                    <a:gd name="connsiteX13-593" fmla="*/ 1102302 w 3725019"/>
                    <a:gd name="connsiteY13-594" fmla="*/ 451945 h 1418896"/>
                    <a:gd name="connsiteX14-595" fmla="*/ 183032 w 3725019"/>
                    <a:gd name="connsiteY14-596" fmla="*/ 84081 h 1418896"/>
                    <a:gd name="connsiteX15-597" fmla="*/ 162012 w 3725019"/>
                    <a:gd name="connsiteY15-598" fmla="*/ 73572 h 141889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41" name="Group 140"/>
            <p:cNvGrpSpPr/>
            <p:nvPr/>
          </p:nvGrpSpPr>
          <p:grpSpPr>
            <a:xfrm>
              <a:off x="8736362" y="3768724"/>
              <a:ext cx="753999" cy="373786"/>
              <a:chOff x="7493876" y="2774731"/>
              <a:chExt cx="1481958" cy="894622"/>
            </a:xfrm>
          </p:grpSpPr>
          <p:sp>
            <p:nvSpPr>
              <p:cNvPr id="146" name="Freeform 145"/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-1" fmla="*/ 8187558 w 8187558"/>
                  <a:gd name="connsiteY0-2" fmla="*/ 0 h 2617076"/>
                  <a:gd name="connsiteX1-3" fmla="*/ 8187558 w 8187558"/>
                  <a:gd name="connsiteY1-4" fmla="*/ 1271752 h 2617076"/>
                  <a:gd name="connsiteX2-5" fmla="*/ 4025462 w 8187558"/>
                  <a:gd name="connsiteY2-6" fmla="*/ 2617076 h 2617076"/>
                  <a:gd name="connsiteX3-7" fmla="*/ 0 w 8187558"/>
                  <a:gd name="connsiteY3-8" fmla="*/ 1229711 h 2617076"/>
                  <a:gd name="connsiteX4-9" fmla="*/ 31531 w 8187558"/>
                  <a:gd name="connsiteY4-10" fmla="*/ 147145 h 2617076"/>
                  <a:gd name="connsiteX5-11" fmla="*/ 4046482 w 8187558"/>
                  <a:gd name="connsiteY5-12" fmla="*/ 1576552 h 2617076"/>
                  <a:gd name="connsiteX6-13" fmla="*/ 8187558 w 8187558"/>
                  <a:gd name="connsiteY6-14" fmla="*/ 0 h 2617076"/>
                  <a:gd name="connsiteX0-15" fmla="*/ 8187558 w 8187558"/>
                  <a:gd name="connsiteY0-16" fmla="*/ 0 h 2617076"/>
                  <a:gd name="connsiteX1-17" fmla="*/ 8187558 w 8187558"/>
                  <a:gd name="connsiteY1-18" fmla="*/ 1271752 h 2617076"/>
                  <a:gd name="connsiteX2-19" fmla="*/ 4025462 w 8187558"/>
                  <a:gd name="connsiteY2-20" fmla="*/ 2617076 h 2617076"/>
                  <a:gd name="connsiteX3-21" fmla="*/ 0 w 8187558"/>
                  <a:gd name="connsiteY3-22" fmla="*/ 1229711 h 2617076"/>
                  <a:gd name="connsiteX4-23" fmla="*/ 31531 w 8187558"/>
                  <a:gd name="connsiteY4-24" fmla="*/ 147145 h 2617076"/>
                  <a:gd name="connsiteX5-25" fmla="*/ 4046482 w 8187558"/>
                  <a:gd name="connsiteY5-26" fmla="*/ 1576552 h 2617076"/>
                  <a:gd name="connsiteX6-27" fmla="*/ 8187558 w 8187558"/>
                  <a:gd name="connsiteY6-28" fmla="*/ 0 h 2617076"/>
                  <a:gd name="connsiteX0-29" fmla="*/ 8187558 w 8187558"/>
                  <a:gd name="connsiteY0-30" fmla="*/ 0 h 2617076"/>
                  <a:gd name="connsiteX1-31" fmla="*/ 8187558 w 8187558"/>
                  <a:gd name="connsiteY1-32" fmla="*/ 1271752 h 2617076"/>
                  <a:gd name="connsiteX2-33" fmla="*/ 4025462 w 8187558"/>
                  <a:gd name="connsiteY2-34" fmla="*/ 2617076 h 2617076"/>
                  <a:gd name="connsiteX3-35" fmla="*/ 0 w 8187558"/>
                  <a:gd name="connsiteY3-36" fmla="*/ 1229711 h 2617076"/>
                  <a:gd name="connsiteX4-37" fmla="*/ 31531 w 8187558"/>
                  <a:gd name="connsiteY4-38" fmla="*/ 147145 h 2617076"/>
                  <a:gd name="connsiteX5-39" fmla="*/ 4046482 w 8187558"/>
                  <a:gd name="connsiteY5-40" fmla="*/ 1576552 h 2617076"/>
                  <a:gd name="connsiteX6-41" fmla="*/ 8187558 w 8187558"/>
                  <a:gd name="connsiteY6-42" fmla="*/ 0 h 2617076"/>
                  <a:gd name="connsiteX0-43" fmla="*/ 8187558 w 8187558"/>
                  <a:gd name="connsiteY0-44" fmla="*/ 0 h 2617076"/>
                  <a:gd name="connsiteX1-45" fmla="*/ 8187558 w 8187558"/>
                  <a:gd name="connsiteY1-46" fmla="*/ 1271752 h 2617076"/>
                  <a:gd name="connsiteX2-47" fmla="*/ 4025462 w 8187558"/>
                  <a:gd name="connsiteY2-48" fmla="*/ 2617076 h 2617076"/>
                  <a:gd name="connsiteX3-49" fmla="*/ 0 w 8187558"/>
                  <a:gd name="connsiteY3-50" fmla="*/ 1229711 h 2617076"/>
                  <a:gd name="connsiteX4-51" fmla="*/ 31531 w 8187558"/>
                  <a:gd name="connsiteY4-52" fmla="*/ 147145 h 2617076"/>
                  <a:gd name="connsiteX5-53" fmla="*/ 4046482 w 8187558"/>
                  <a:gd name="connsiteY5-54" fmla="*/ 1576552 h 2617076"/>
                  <a:gd name="connsiteX6-55" fmla="*/ 8187558 w 8187558"/>
                  <a:gd name="connsiteY6-56" fmla="*/ 0 h 2617076"/>
                  <a:gd name="connsiteX0-57" fmla="*/ 8187558 w 8187558"/>
                  <a:gd name="connsiteY0-58" fmla="*/ 0 h 2617076"/>
                  <a:gd name="connsiteX1-59" fmla="*/ 8187558 w 8187558"/>
                  <a:gd name="connsiteY1-60" fmla="*/ 1271752 h 2617076"/>
                  <a:gd name="connsiteX2-61" fmla="*/ 4025462 w 8187558"/>
                  <a:gd name="connsiteY2-62" fmla="*/ 2617076 h 2617076"/>
                  <a:gd name="connsiteX3-63" fmla="*/ 0 w 8187558"/>
                  <a:gd name="connsiteY3-64" fmla="*/ 1229711 h 2617076"/>
                  <a:gd name="connsiteX4-65" fmla="*/ 31531 w 8187558"/>
                  <a:gd name="connsiteY4-66" fmla="*/ 147145 h 2617076"/>
                  <a:gd name="connsiteX5-67" fmla="*/ 4046482 w 8187558"/>
                  <a:gd name="connsiteY5-68" fmla="*/ 1576552 h 2617076"/>
                  <a:gd name="connsiteX6-69" fmla="*/ 8187558 w 8187558"/>
                  <a:gd name="connsiteY6-70" fmla="*/ 0 h 2617076"/>
                  <a:gd name="connsiteX0-71" fmla="*/ 8187558 w 8187558"/>
                  <a:gd name="connsiteY0-72" fmla="*/ 0 h 2617076"/>
                  <a:gd name="connsiteX1-73" fmla="*/ 8187558 w 8187558"/>
                  <a:gd name="connsiteY1-74" fmla="*/ 1271752 h 2617076"/>
                  <a:gd name="connsiteX2-75" fmla="*/ 4025462 w 8187558"/>
                  <a:gd name="connsiteY2-76" fmla="*/ 2617076 h 2617076"/>
                  <a:gd name="connsiteX3-77" fmla="*/ 0 w 8187558"/>
                  <a:gd name="connsiteY3-78" fmla="*/ 1229711 h 2617076"/>
                  <a:gd name="connsiteX4-79" fmla="*/ 31531 w 8187558"/>
                  <a:gd name="connsiteY4-80" fmla="*/ 147145 h 2617076"/>
                  <a:gd name="connsiteX5-81" fmla="*/ 4046482 w 8187558"/>
                  <a:gd name="connsiteY5-82" fmla="*/ 1576552 h 2617076"/>
                  <a:gd name="connsiteX6-83" fmla="*/ 8187558 w 8187558"/>
                  <a:gd name="connsiteY6-84" fmla="*/ 0 h 2617076"/>
                  <a:gd name="connsiteX0-85" fmla="*/ 8187558 w 8187558"/>
                  <a:gd name="connsiteY0-86" fmla="*/ 0 h 2638097"/>
                  <a:gd name="connsiteX1-87" fmla="*/ 8187558 w 8187558"/>
                  <a:gd name="connsiteY1-88" fmla="*/ 1271752 h 2638097"/>
                  <a:gd name="connsiteX2-89" fmla="*/ 4099035 w 8187558"/>
                  <a:gd name="connsiteY2-90" fmla="*/ 2638097 h 2638097"/>
                  <a:gd name="connsiteX3-91" fmla="*/ 0 w 8187558"/>
                  <a:gd name="connsiteY3-92" fmla="*/ 1229711 h 2638097"/>
                  <a:gd name="connsiteX4-93" fmla="*/ 31531 w 8187558"/>
                  <a:gd name="connsiteY4-94" fmla="*/ 147145 h 2638097"/>
                  <a:gd name="connsiteX5-95" fmla="*/ 4046482 w 8187558"/>
                  <a:gd name="connsiteY5-96" fmla="*/ 1576552 h 2638097"/>
                  <a:gd name="connsiteX6-97" fmla="*/ 8187558 w 8187558"/>
                  <a:gd name="connsiteY6-98" fmla="*/ 0 h 2638097"/>
                  <a:gd name="connsiteX0-99" fmla="*/ 8187558 w 8187558"/>
                  <a:gd name="connsiteY0-100" fmla="*/ 0 h 2638097"/>
                  <a:gd name="connsiteX1-101" fmla="*/ 8187558 w 8187558"/>
                  <a:gd name="connsiteY1-102" fmla="*/ 1271752 h 2638097"/>
                  <a:gd name="connsiteX2-103" fmla="*/ 4099035 w 8187558"/>
                  <a:gd name="connsiteY2-104" fmla="*/ 2638097 h 2638097"/>
                  <a:gd name="connsiteX3-105" fmla="*/ 0 w 8187558"/>
                  <a:gd name="connsiteY3-106" fmla="*/ 1229711 h 2638097"/>
                  <a:gd name="connsiteX4-107" fmla="*/ 31531 w 8187558"/>
                  <a:gd name="connsiteY4-108" fmla="*/ 147145 h 2638097"/>
                  <a:gd name="connsiteX5-109" fmla="*/ 4046482 w 8187558"/>
                  <a:gd name="connsiteY5-110" fmla="*/ 1576552 h 2638097"/>
                  <a:gd name="connsiteX6-111" fmla="*/ 8187558 w 8187558"/>
                  <a:gd name="connsiteY6-112" fmla="*/ 0 h 2638097"/>
                  <a:gd name="connsiteX0-113" fmla="*/ 8187558 w 8187558"/>
                  <a:gd name="connsiteY0-114" fmla="*/ 0 h 2638097"/>
                  <a:gd name="connsiteX1-115" fmla="*/ 8187558 w 8187558"/>
                  <a:gd name="connsiteY1-116" fmla="*/ 1271752 h 2638097"/>
                  <a:gd name="connsiteX2-117" fmla="*/ 4099035 w 8187558"/>
                  <a:gd name="connsiteY2-118" fmla="*/ 2638097 h 2638097"/>
                  <a:gd name="connsiteX3-119" fmla="*/ 0 w 8187558"/>
                  <a:gd name="connsiteY3-120" fmla="*/ 1229711 h 2638097"/>
                  <a:gd name="connsiteX4-121" fmla="*/ 31531 w 8187558"/>
                  <a:gd name="connsiteY4-122" fmla="*/ 147145 h 2638097"/>
                  <a:gd name="connsiteX5-123" fmla="*/ 4046482 w 8187558"/>
                  <a:gd name="connsiteY5-124" fmla="*/ 1576552 h 2638097"/>
                  <a:gd name="connsiteX6-125" fmla="*/ 8187558 w 8187558"/>
                  <a:gd name="connsiteY6-126" fmla="*/ 0 h 2638097"/>
                  <a:gd name="connsiteX0-127" fmla="*/ 8187558 w 8187558"/>
                  <a:gd name="connsiteY0-128" fmla="*/ 0 h 2638097"/>
                  <a:gd name="connsiteX1-129" fmla="*/ 8187558 w 8187558"/>
                  <a:gd name="connsiteY1-130" fmla="*/ 1271752 h 2638097"/>
                  <a:gd name="connsiteX2-131" fmla="*/ 4099035 w 8187558"/>
                  <a:gd name="connsiteY2-132" fmla="*/ 2638097 h 2638097"/>
                  <a:gd name="connsiteX3-133" fmla="*/ 0 w 8187558"/>
                  <a:gd name="connsiteY3-134" fmla="*/ 1229711 h 2638097"/>
                  <a:gd name="connsiteX4-135" fmla="*/ 31531 w 8187558"/>
                  <a:gd name="connsiteY4-136" fmla="*/ 147145 h 2638097"/>
                  <a:gd name="connsiteX5-137" fmla="*/ 4046482 w 8187558"/>
                  <a:gd name="connsiteY5-138" fmla="*/ 1576552 h 2638097"/>
                  <a:gd name="connsiteX6-139" fmla="*/ 8187558 w 8187558"/>
                  <a:gd name="connsiteY6-140" fmla="*/ 0 h 2638097"/>
                  <a:gd name="connsiteX0-141" fmla="*/ 8187558 w 8187558"/>
                  <a:gd name="connsiteY0-142" fmla="*/ 0 h 2638097"/>
                  <a:gd name="connsiteX1-143" fmla="*/ 8187558 w 8187558"/>
                  <a:gd name="connsiteY1-144" fmla="*/ 1271752 h 2638097"/>
                  <a:gd name="connsiteX2-145" fmla="*/ 4099035 w 8187558"/>
                  <a:gd name="connsiteY2-146" fmla="*/ 2638097 h 2638097"/>
                  <a:gd name="connsiteX3-147" fmla="*/ 0 w 8187558"/>
                  <a:gd name="connsiteY3-148" fmla="*/ 1229711 h 2638097"/>
                  <a:gd name="connsiteX4-149" fmla="*/ 31531 w 8187558"/>
                  <a:gd name="connsiteY4-150" fmla="*/ 147145 h 2638097"/>
                  <a:gd name="connsiteX5-151" fmla="*/ 4088524 w 8187558"/>
                  <a:gd name="connsiteY5-152" fmla="*/ 1597573 h 2638097"/>
                  <a:gd name="connsiteX6-153" fmla="*/ 8187558 w 8187558"/>
                  <a:gd name="connsiteY6-154" fmla="*/ 0 h 2638097"/>
                  <a:gd name="connsiteX0-155" fmla="*/ 8187558 w 8187558"/>
                  <a:gd name="connsiteY0-156" fmla="*/ 0 h 2638097"/>
                  <a:gd name="connsiteX1-157" fmla="*/ 8187558 w 8187558"/>
                  <a:gd name="connsiteY1-158" fmla="*/ 1271752 h 2638097"/>
                  <a:gd name="connsiteX2-159" fmla="*/ 4099035 w 8187558"/>
                  <a:gd name="connsiteY2-160" fmla="*/ 2638097 h 2638097"/>
                  <a:gd name="connsiteX3-161" fmla="*/ 0 w 8187558"/>
                  <a:gd name="connsiteY3-162" fmla="*/ 1229711 h 2638097"/>
                  <a:gd name="connsiteX4-163" fmla="*/ 31531 w 8187558"/>
                  <a:gd name="connsiteY4-164" fmla="*/ 147145 h 2638097"/>
                  <a:gd name="connsiteX5-165" fmla="*/ 4088524 w 8187558"/>
                  <a:gd name="connsiteY5-166" fmla="*/ 1597573 h 2638097"/>
                  <a:gd name="connsiteX6-167" fmla="*/ 8187558 w 8187558"/>
                  <a:gd name="connsiteY6-168" fmla="*/ 0 h 2638097"/>
                  <a:gd name="connsiteX0-169" fmla="*/ 8187558 w 8187558"/>
                  <a:gd name="connsiteY0-170" fmla="*/ 0 h 2638097"/>
                  <a:gd name="connsiteX1-171" fmla="*/ 8187558 w 8187558"/>
                  <a:gd name="connsiteY1-172" fmla="*/ 1271752 h 2638097"/>
                  <a:gd name="connsiteX2-173" fmla="*/ 4099035 w 8187558"/>
                  <a:gd name="connsiteY2-174" fmla="*/ 2638097 h 2638097"/>
                  <a:gd name="connsiteX3-175" fmla="*/ 0 w 8187558"/>
                  <a:gd name="connsiteY3-176" fmla="*/ 1229711 h 2638097"/>
                  <a:gd name="connsiteX4-177" fmla="*/ 31531 w 8187558"/>
                  <a:gd name="connsiteY4-178" fmla="*/ 147145 h 2638097"/>
                  <a:gd name="connsiteX5-179" fmla="*/ 4099035 w 8187558"/>
                  <a:gd name="connsiteY5-180" fmla="*/ 1566042 h 2638097"/>
                  <a:gd name="connsiteX6-181" fmla="*/ 8187558 w 8187558"/>
                  <a:gd name="connsiteY6-182" fmla="*/ 0 h 2638097"/>
                  <a:gd name="connsiteX0-183" fmla="*/ 8187558 w 8187558"/>
                  <a:gd name="connsiteY0-184" fmla="*/ 0 h 2638097"/>
                  <a:gd name="connsiteX1-185" fmla="*/ 8187558 w 8187558"/>
                  <a:gd name="connsiteY1-186" fmla="*/ 1271752 h 2638097"/>
                  <a:gd name="connsiteX2-187" fmla="*/ 4099035 w 8187558"/>
                  <a:gd name="connsiteY2-188" fmla="*/ 2638097 h 2638097"/>
                  <a:gd name="connsiteX3-189" fmla="*/ 0 w 8187558"/>
                  <a:gd name="connsiteY3-190" fmla="*/ 1229711 h 2638097"/>
                  <a:gd name="connsiteX4-191" fmla="*/ 31531 w 8187558"/>
                  <a:gd name="connsiteY4-192" fmla="*/ 147145 h 2638097"/>
                  <a:gd name="connsiteX5-193" fmla="*/ 4099035 w 8187558"/>
                  <a:gd name="connsiteY5-194" fmla="*/ 1566042 h 2638097"/>
                  <a:gd name="connsiteX6-195" fmla="*/ 8187558 w 8187558"/>
                  <a:gd name="connsiteY6-196" fmla="*/ 0 h 2638097"/>
                  <a:gd name="connsiteX0-197" fmla="*/ 8187558 w 8187558"/>
                  <a:gd name="connsiteY0-198" fmla="*/ 0 h 2638097"/>
                  <a:gd name="connsiteX1-199" fmla="*/ 8187558 w 8187558"/>
                  <a:gd name="connsiteY1-200" fmla="*/ 1271752 h 2638097"/>
                  <a:gd name="connsiteX2-201" fmla="*/ 4099035 w 8187558"/>
                  <a:gd name="connsiteY2-202" fmla="*/ 2638097 h 2638097"/>
                  <a:gd name="connsiteX3-203" fmla="*/ 0 w 8187558"/>
                  <a:gd name="connsiteY3-204" fmla="*/ 1229711 h 2638097"/>
                  <a:gd name="connsiteX4-205" fmla="*/ 31531 w 8187558"/>
                  <a:gd name="connsiteY4-206" fmla="*/ 147145 h 2638097"/>
                  <a:gd name="connsiteX5-207" fmla="*/ 4099035 w 8187558"/>
                  <a:gd name="connsiteY5-208" fmla="*/ 1566042 h 2638097"/>
                  <a:gd name="connsiteX6-209" fmla="*/ 8187558 w 8187558"/>
                  <a:gd name="connsiteY6-210" fmla="*/ 0 h 2638097"/>
                  <a:gd name="connsiteX0-211" fmla="*/ 8187558 w 8187558"/>
                  <a:gd name="connsiteY0-212" fmla="*/ 0 h 2638097"/>
                  <a:gd name="connsiteX1-213" fmla="*/ 8187558 w 8187558"/>
                  <a:gd name="connsiteY1-214" fmla="*/ 1271752 h 2638097"/>
                  <a:gd name="connsiteX2-215" fmla="*/ 4099035 w 8187558"/>
                  <a:gd name="connsiteY2-216" fmla="*/ 2638097 h 2638097"/>
                  <a:gd name="connsiteX3-217" fmla="*/ 0 w 8187558"/>
                  <a:gd name="connsiteY3-218" fmla="*/ 1229711 h 2638097"/>
                  <a:gd name="connsiteX4-219" fmla="*/ 31531 w 8187558"/>
                  <a:gd name="connsiteY4-220" fmla="*/ 147145 h 2638097"/>
                  <a:gd name="connsiteX5-221" fmla="*/ 4099035 w 8187558"/>
                  <a:gd name="connsiteY5-222" fmla="*/ 1566042 h 2638097"/>
                  <a:gd name="connsiteX6-223" fmla="*/ 8187558 w 8187558"/>
                  <a:gd name="connsiteY6-224" fmla="*/ 0 h 2638097"/>
                  <a:gd name="connsiteX0-225" fmla="*/ 8187558 w 8187558"/>
                  <a:gd name="connsiteY0-226" fmla="*/ 0 h 2638097"/>
                  <a:gd name="connsiteX1-227" fmla="*/ 8187558 w 8187558"/>
                  <a:gd name="connsiteY1-228" fmla="*/ 1271752 h 2638097"/>
                  <a:gd name="connsiteX2-229" fmla="*/ 4099035 w 8187558"/>
                  <a:gd name="connsiteY2-230" fmla="*/ 2638097 h 2638097"/>
                  <a:gd name="connsiteX3-231" fmla="*/ 0 w 8187558"/>
                  <a:gd name="connsiteY3-232" fmla="*/ 1229711 h 2638097"/>
                  <a:gd name="connsiteX4-233" fmla="*/ 31531 w 8187558"/>
                  <a:gd name="connsiteY4-234" fmla="*/ 147145 h 2638097"/>
                  <a:gd name="connsiteX5-235" fmla="*/ 4099035 w 8187558"/>
                  <a:gd name="connsiteY5-236" fmla="*/ 1566042 h 2638097"/>
                  <a:gd name="connsiteX6-237" fmla="*/ 8187558 w 8187558"/>
                  <a:gd name="connsiteY6-238" fmla="*/ 0 h 2638097"/>
                  <a:gd name="connsiteX0-239" fmla="*/ 8187558 w 8187558"/>
                  <a:gd name="connsiteY0-240" fmla="*/ 0 h 2638097"/>
                  <a:gd name="connsiteX1-241" fmla="*/ 8187558 w 8187558"/>
                  <a:gd name="connsiteY1-242" fmla="*/ 1271752 h 2638097"/>
                  <a:gd name="connsiteX2-243" fmla="*/ 4099035 w 8187558"/>
                  <a:gd name="connsiteY2-244" fmla="*/ 2638097 h 2638097"/>
                  <a:gd name="connsiteX3-245" fmla="*/ 0 w 8187558"/>
                  <a:gd name="connsiteY3-246" fmla="*/ 1229711 h 2638097"/>
                  <a:gd name="connsiteX4-247" fmla="*/ 31531 w 8187558"/>
                  <a:gd name="connsiteY4-248" fmla="*/ 147145 h 2638097"/>
                  <a:gd name="connsiteX5-249" fmla="*/ 4099035 w 8187558"/>
                  <a:gd name="connsiteY5-250" fmla="*/ 1566042 h 2638097"/>
                  <a:gd name="connsiteX6-251" fmla="*/ 8187558 w 8187558"/>
                  <a:gd name="connsiteY6-252" fmla="*/ 0 h 2638097"/>
                  <a:gd name="connsiteX0-253" fmla="*/ 8187558 w 8187558"/>
                  <a:gd name="connsiteY0-254" fmla="*/ 0 h 2638097"/>
                  <a:gd name="connsiteX1-255" fmla="*/ 8187558 w 8187558"/>
                  <a:gd name="connsiteY1-256" fmla="*/ 1271752 h 2638097"/>
                  <a:gd name="connsiteX2-257" fmla="*/ 4099035 w 8187558"/>
                  <a:gd name="connsiteY2-258" fmla="*/ 2638097 h 2638097"/>
                  <a:gd name="connsiteX3-259" fmla="*/ 0 w 8187558"/>
                  <a:gd name="connsiteY3-260" fmla="*/ 1229711 h 2638097"/>
                  <a:gd name="connsiteX4-261" fmla="*/ 31531 w 8187558"/>
                  <a:gd name="connsiteY4-262" fmla="*/ 147145 h 2638097"/>
                  <a:gd name="connsiteX5-263" fmla="*/ 4099035 w 8187558"/>
                  <a:gd name="connsiteY5-264" fmla="*/ 1566042 h 2638097"/>
                  <a:gd name="connsiteX6-265" fmla="*/ 8187558 w 8187558"/>
                  <a:gd name="connsiteY6-266" fmla="*/ 0 h 2638097"/>
                  <a:gd name="connsiteX0-267" fmla="*/ 8187558 w 8187558"/>
                  <a:gd name="connsiteY0-268" fmla="*/ 0 h 2638097"/>
                  <a:gd name="connsiteX1-269" fmla="*/ 8187558 w 8187558"/>
                  <a:gd name="connsiteY1-270" fmla="*/ 1271752 h 2638097"/>
                  <a:gd name="connsiteX2-271" fmla="*/ 4099035 w 8187558"/>
                  <a:gd name="connsiteY2-272" fmla="*/ 2638097 h 2638097"/>
                  <a:gd name="connsiteX3-273" fmla="*/ 0 w 8187558"/>
                  <a:gd name="connsiteY3-274" fmla="*/ 1229711 h 2638097"/>
                  <a:gd name="connsiteX4-275" fmla="*/ 31531 w 8187558"/>
                  <a:gd name="connsiteY4-276" fmla="*/ 147145 h 2638097"/>
                  <a:gd name="connsiteX5-277" fmla="*/ 4099035 w 8187558"/>
                  <a:gd name="connsiteY5-278" fmla="*/ 1566042 h 2638097"/>
                  <a:gd name="connsiteX6-279" fmla="*/ 8187558 w 8187558"/>
                  <a:gd name="connsiteY6-280" fmla="*/ 0 h 2638097"/>
                  <a:gd name="connsiteX0-281" fmla="*/ 8187558 w 8187558"/>
                  <a:gd name="connsiteY0-282" fmla="*/ 0 h 2638097"/>
                  <a:gd name="connsiteX1-283" fmla="*/ 8187558 w 8187558"/>
                  <a:gd name="connsiteY1-284" fmla="*/ 1271752 h 2638097"/>
                  <a:gd name="connsiteX2-285" fmla="*/ 4099035 w 8187558"/>
                  <a:gd name="connsiteY2-286" fmla="*/ 2638097 h 2638097"/>
                  <a:gd name="connsiteX3-287" fmla="*/ 0 w 8187558"/>
                  <a:gd name="connsiteY3-288" fmla="*/ 1229711 h 2638097"/>
                  <a:gd name="connsiteX4-289" fmla="*/ 31531 w 8187558"/>
                  <a:gd name="connsiteY4-290" fmla="*/ 147145 h 2638097"/>
                  <a:gd name="connsiteX5-291" fmla="*/ 4099035 w 8187558"/>
                  <a:gd name="connsiteY5-292" fmla="*/ 1566042 h 2638097"/>
                  <a:gd name="connsiteX6-293" fmla="*/ 8187558 w 8187558"/>
                  <a:gd name="connsiteY6-294" fmla="*/ 0 h 2638097"/>
                  <a:gd name="connsiteX0-295" fmla="*/ 8176538 w 8176538"/>
                  <a:gd name="connsiteY0-296" fmla="*/ 0 h 2638097"/>
                  <a:gd name="connsiteX1-297" fmla="*/ 8176538 w 8176538"/>
                  <a:gd name="connsiteY1-298" fmla="*/ 1271752 h 2638097"/>
                  <a:gd name="connsiteX2-299" fmla="*/ 4088015 w 8176538"/>
                  <a:gd name="connsiteY2-300" fmla="*/ 2638097 h 2638097"/>
                  <a:gd name="connsiteX3-301" fmla="*/ 0 w 8176538"/>
                  <a:gd name="connsiteY3-302" fmla="*/ 1269888 h 2638097"/>
                  <a:gd name="connsiteX4-303" fmla="*/ 20511 w 8176538"/>
                  <a:gd name="connsiteY4-304" fmla="*/ 147145 h 2638097"/>
                  <a:gd name="connsiteX5-305" fmla="*/ 4088015 w 8176538"/>
                  <a:gd name="connsiteY5-306" fmla="*/ 1566042 h 2638097"/>
                  <a:gd name="connsiteX6-307" fmla="*/ 8176538 w 8176538"/>
                  <a:gd name="connsiteY6-308" fmla="*/ 0 h 2638097"/>
                  <a:gd name="connsiteX0-309" fmla="*/ 8176538 w 8176538"/>
                  <a:gd name="connsiteY0-310" fmla="*/ 0 h 2772020"/>
                  <a:gd name="connsiteX1-311" fmla="*/ 8176538 w 8176538"/>
                  <a:gd name="connsiteY1-312" fmla="*/ 1271752 h 2772020"/>
                  <a:gd name="connsiteX2-313" fmla="*/ 4099034 w 8176538"/>
                  <a:gd name="connsiteY2-314" fmla="*/ 2772020 h 2772020"/>
                  <a:gd name="connsiteX3-315" fmla="*/ 0 w 8176538"/>
                  <a:gd name="connsiteY3-316" fmla="*/ 1269888 h 2772020"/>
                  <a:gd name="connsiteX4-317" fmla="*/ 20511 w 8176538"/>
                  <a:gd name="connsiteY4-318" fmla="*/ 147145 h 2772020"/>
                  <a:gd name="connsiteX5-319" fmla="*/ 4088015 w 8176538"/>
                  <a:gd name="connsiteY5-320" fmla="*/ 1566042 h 2772020"/>
                  <a:gd name="connsiteX6-321" fmla="*/ 8176538 w 8176538"/>
                  <a:gd name="connsiteY6-322" fmla="*/ 0 h 2772020"/>
                  <a:gd name="connsiteX0-323" fmla="*/ 8176538 w 8176538"/>
                  <a:gd name="connsiteY0-324" fmla="*/ 0 h 2772339"/>
                  <a:gd name="connsiteX1-325" fmla="*/ 8176538 w 8176538"/>
                  <a:gd name="connsiteY1-326" fmla="*/ 1378890 h 2772339"/>
                  <a:gd name="connsiteX2-327" fmla="*/ 4099034 w 8176538"/>
                  <a:gd name="connsiteY2-328" fmla="*/ 2772020 h 2772339"/>
                  <a:gd name="connsiteX3-329" fmla="*/ 0 w 8176538"/>
                  <a:gd name="connsiteY3-330" fmla="*/ 1269888 h 2772339"/>
                  <a:gd name="connsiteX4-331" fmla="*/ 20511 w 8176538"/>
                  <a:gd name="connsiteY4-332" fmla="*/ 147145 h 2772339"/>
                  <a:gd name="connsiteX5-333" fmla="*/ 4088015 w 8176538"/>
                  <a:gd name="connsiteY5-334" fmla="*/ 1566042 h 2772339"/>
                  <a:gd name="connsiteX6-335" fmla="*/ 8176538 w 8176538"/>
                  <a:gd name="connsiteY6-336" fmla="*/ 0 h 2772339"/>
                  <a:gd name="connsiteX0-337" fmla="*/ 8176538 w 8176538"/>
                  <a:gd name="connsiteY0-338" fmla="*/ 0 h 2825888"/>
                  <a:gd name="connsiteX1-339" fmla="*/ 8176538 w 8176538"/>
                  <a:gd name="connsiteY1-340" fmla="*/ 1378890 h 2825888"/>
                  <a:gd name="connsiteX2-341" fmla="*/ 4099034 w 8176538"/>
                  <a:gd name="connsiteY2-342" fmla="*/ 2825590 h 2825888"/>
                  <a:gd name="connsiteX3-343" fmla="*/ 0 w 8176538"/>
                  <a:gd name="connsiteY3-344" fmla="*/ 1269888 h 2825888"/>
                  <a:gd name="connsiteX4-345" fmla="*/ 20511 w 8176538"/>
                  <a:gd name="connsiteY4-346" fmla="*/ 147145 h 2825888"/>
                  <a:gd name="connsiteX5-347" fmla="*/ 4088015 w 8176538"/>
                  <a:gd name="connsiteY5-348" fmla="*/ 1566042 h 2825888"/>
                  <a:gd name="connsiteX6-349" fmla="*/ 8176538 w 8176538"/>
                  <a:gd name="connsiteY6-350" fmla="*/ 0 h 2825888"/>
                  <a:gd name="connsiteX0-351" fmla="*/ 8165518 w 8165518"/>
                  <a:gd name="connsiteY0-352" fmla="*/ 0 h 2825606"/>
                  <a:gd name="connsiteX1-353" fmla="*/ 8165518 w 8165518"/>
                  <a:gd name="connsiteY1-354" fmla="*/ 1378890 h 2825606"/>
                  <a:gd name="connsiteX2-355" fmla="*/ 4088014 w 8165518"/>
                  <a:gd name="connsiteY2-356" fmla="*/ 2825590 h 2825606"/>
                  <a:gd name="connsiteX3-357" fmla="*/ 0 w 8165518"/>
                  <a:gd name="connsiteY3-358" fmla="*/ 1403811 h 2825606"/>
                  <a:gd name="connsiteX4-359" fmla="*/ 9491 w 8165518"/>
                  <a:gd name="connsiteY4-360" fmla="*/ 147145 h 2825606"/>
                  <a:gd name="connsiteX5-361" fmla="*/ 4076995 w 8165518"/>
                  <a:gd name="connsiteY5-362" fmla="*/ 1566042 h 2825606"/>
                  <a:gd name="connsiteX6-363" fmla="*/ 8165518 w 8165518"/>
                  <a:gd name="connsiteY6-364" fmla="*/ 0 h 2825606"/>
                  <a:gd name="connsiteX0-365" fmla="*/ 8165518 w 8165518"/>
                  <a:gd name="connsiteY0-366" fmla="*/ 0 h 2879174"/>
                  <a:gd name="connsiteX1-367" fmla="*/ 8165518 w 8165518"/>
                  <a:gd name="connsiteY1-368" fmla="*/ 1378890 h 2879174"/>
                  <a:gd name="connsiteX2-369" fmla="*/ 4132092 w 8165518"/>
                  <a:gd name="connsiteY2-370" fmla="*/ 2879159 h 2879174"/>
                  <a:gd name="connsiteX3-371" fmla="*/ 0 w 8165518"/>
                  <a:gd name="connsiteY3-372" fmla="*/ 1403811 h 2879174"/>
                  <a:gd name="connsiteX4-373" fmla="*/ 9491 w 8165518"/>
                  <a:gd name="connsiteY4-374" fmla="*/ 147145 h 2879174"/>
                  <a:gd name="connsiteX5-375" fmla="*/ 4076995 w 8165518"/>
                  <a:gd name="connsiteY5-376" fmla="*/ 1566042 h 2879174"/>
                  <a:gd name="connsiteX6-377" fmla="*/ 8165518 w 8165518"/>
                  <a:gd name="connsiteY6-378" fmla="*/ 0 h 2879174"/>
                  <a:gd name="connsiteX0-379" fmla="*/ 8165518 w 8176537"/>
                  <a:gd name="connsiteY0-380" fmla="*/ 0 h 2879410"/>
                  <a:gd name="connsiteX1-381" fmla="*/ 8176537 w 8176537"/>
                  <a:gd name="connsiteY1-382" fmla="*/ 1499420 h 2879410"/>
                  <a:gd name="connsiteX2-383" fmla="*/ 4132092 w 8176537"/>
                  <a:gd name="connsiteY2-384" fmla="*/ 2879159 h 2879410"/>
                  <a:gd name="connsiteX3-385" fmla="*/ 0 w 8176537"/>
                  <a:gd name="connsiteY3-386" fmla="*/ 1403811 h 2879410"/>
                  <a:gd name="connsiteX4-387" fmla="*/ 9491 w 8176537"/>
                  <a:gd name="connsiteY4-388" fmla="*/ 147145 h 2879410"/>
                  <a:gd name="connsiteX5-389" fmla="*/ 4076995 w 8176537"/>
                  <a:gd name="connsiteY5-390" fmla="*/ 1566042 h 2879410"/>
                  <a:gd name="connsiteX6-391" fmla="*/ 8165518 w 8176537"/>
                  <a:gd name="connsiteY6-392" fmla="*/ 0 h 2879410"/>
                  <a:gd name="connsiteX0-393" fmla="*/ 8165518 w 8176537"/>
                  <a:gd name="connsiteY0-394" fmla="*/ 0 h 2879262"/>
                  <a:gd name="connsiteX1-395" fmla="*/ 8176537 w 8176537"/>
                  <a:gd name="connsiteY1-396" fmla="*/ 1499420 h 2879262"/>
                  <a:gd name="connsiteX2-397" fmla="*/ 4132092 w 8176537"/>
                  <a:gd name="connsiteY2-398" fmla="*/ 2879159 h 2879262"/>
                  <a:gd name="connsiteX3-399" fmla="*/ 0 w 8176537"/>
                  <a:gd name="connsiteY3-400" fmla="*/ 1403811 h 2879262"/>
                  <a:gd name="connsiteX4-401" fmla="*/ 9491 w 8176537"/>
                  <a:gd name="connsiteY4-402" fmla="*/ 147145 h 2879262"/>
                  <a:gd name="connsiteX5-403" fmla="*/ 4076995 w 8176537"/>
                  <a:gd name="connsiteY5-404" fmla="*/ 1566042 h 2879262"/>
                  <a:gd name="connsiteX6-405" fmla="*/ 8165518 w 8176537"/>
                  <a:gd name="connsiteY6-406" fmla="*/ 0 h 2879262"/>
                  <a:gd name="connsiteX0-407" fmla="*/ 8165518 w 8176537"/>
                  <a:gd name="connsiteY0-408" fmla="*/ 0 h 2879163"/>
                  <a:gd name="connsiteX1-409" fmla="*/ 8176537 w 8176537"/>
                  <a:gd name="connsiteY1-410" fmla="*/ 1499420 h 2879163"/>
                  <a:gd name="connsiteX2-411" fmla="*/ 4132092 w 8176537"/>
                  <a:gd name="connsiteY2-412" fmla="*/ 2879159 h 2879163"/>
                  <a:gd name="connsiteX3-413" fmla="*/ 0 w 8176537"/>
                  <a:gd name="connsiteY3-414" fmla="*/ 1510948 h 2879163"/>
                  <a:gd name="connsiteX4-415" fmla="*/ 9491 w 8176537"/>
                  <a:gd name="connsiteY4-416" fmla="*/ 147145 h 2879163"/>
                  <a:gd name="connsiteX5-417" fmla="*/ 4076995 w 8176537"/>
                  <a:gd name="connsiteY5-418" fmla="*/ 1566042 h 2879163"/>
                  <a:gd name="connsiteX6-419" fmla="*/ 8165518 w 8176537"/>
                  <a:gd name="connsiteY6-420" fmla="*/ 0 h 2879163"/>
                  <a:gd name="connsiteX0-421" fmla="*/ 8165518 w 8198577"/>
                  <a:gd name="connsiteY0-422" fmla="*/ 0 h 2879451"/>
                  <a:gd name="connsiteX1-423" fmla="*/ 8198577 w 8198577"/>
                  <a:gd name="connsiteY1-424" fmla="*/ 1606558 h 2879451"/>
                  <a:gd name="connsiteX2-425" fmla="*/ 4132092 w 8198577"/>
                  <a:gd name="connsiteY2-426" fmla="*/ 2879159 h 2879451"/>
                  <a:gd name="connsiteX3-427" fmla="*/ 0 w 8198577"/>
                  <a:gd name="connsiteY3-428" fmla="*/ 1510948 h 2879451"/>
                  <a:gd name="connsiteX4-429" fmla="*/ 9491 w 8198577"/>
                  <a:gd name="connsiteY4-430" fmla="*/ 147145 h 2879451"/>
                  <a:gd name="connsiteX5-431" fmla="*/ 4076995 w 8198577"/>
                  <a:gd name="connsiteY5-432" fmla="*/ 1566042 h 2879451"/>
                  <a:gd name="connsiteX6-433" fmla="*/ 8165518 w 8198577"/>
                  <a:gd name="connsiteY6-434" fmla="*/ 0 h 2879451"/>
                  <a:gd name="connsiteX0-435" fmla="*/ 8165518 w 8165518"/>
                  <a:gd name="connsiteY0-436" fmla="*/ 0 h 2880066"/>
                  <a:gd name="connsiteX1-437" fmla="*/ 8165518 w 8165518"/>
                  <a:gd name="connsiteY1-438" fmla="*/ 1673520 h 2880066"/>
                  <a:gd name="connsiteX2-439" fmla="*/ 4132092 w 8165518"/>
                  <a:gd name="connsiteY2-440" fmla="*/ 2879159 h 2880066"/>
                  <a:gd name="connsiteX3-441" fmla="*/ 0 w 8165518"/>
                  <a:gd name="connsiteY3-442" fmla="*/ 1510948 h 2880066"/>
                  <a:gd name="connsiteX4-443" fmla="*/ 9491 w 8165518"/>
                  <a:gd name="connsiteY4-444" fmla="*/ 147145 h 2880066"/>
                  <a:gd name="connsiteX5-445" fmla="*/ 4076995 w 8165518"/>
                  <a:gd name="connsiteY5-446" fmla="*/ 1566042 h 2880066"/>
                  <a:gd name="connsiteX6-447" fmla="*/ 8165518 w 8165518"/>
                  <a:gd name="connsiteY6-448" fmla="*/ 0 h 2880066"/>
                  <a:gd name="connsiteX0-449" fmla="*/ 8156794 w 8156794"/>
                  <a:gd name="connsiteY0-450" fmla="*/ 0 h 2879270"/>
                  <a:gd name="connsiteX1-451" fmla="*/ 8156794 w 8156794"/>
                  <a:gd name="connsiteY1-452" fmla="*/ 1673520 h 2879270"/>
                  <a:gd name="connsiteX2-453" fmla="*/ 4123368 w 8156794"/>
                  <a:gd name="connsiteY2-454" fmla="*/ 2879159 h 2879270"/>
                  <a:gd name="connsiteX3-455" fmla="*/ 2295 w 8156794"/>
                  <a:gd name="connsiteY3-456" fmla="*/ 1618086 h 2879270"/>
                  <a:gd name="connsiteX4-457" fmla="*/ 767 w 8156794"/>
                  <a:gd name="connsiteY4-458" fmla="*/ 147145 h 2879270"/>
                  <a:gd name="connsiteX5-459" fmla="*/ 4068271 w 8156794"/>
                  <a:gd name="connsiteY5-460" fmla="*/ 1566042 h 2879270"/>
                  <a:gd name="connsiteX6-461" fmla="*/ 8156794 w 8156794"/>
                  <a:gd name="connsiteY6-462" fmla="*/ 0 h 2879270"/>
                  <a:gd name="connsiteX0-463" fmla="*/ 8156794 w 8156794"/>
                  <a:gd name="connsiteY0-464" fmla="*/ 0 h 2973000"/>
                  <a:gd name="connsiteX1-465" fmla="*/ 8156794 w 8156794"/>
                  <a:gd name="connsiteY1-466" fmla="*/ 1673520 h 2973000"/>
                  <a:gd name="connsiteX2-467" fmla="*/ 4134388 w 8156794"/>
                  <a:gd name="connsiteY2-468" fmla="*/ 2972904 h 2973000"/>
                  <a:gd name="connsiteX3-469" fmla="*/ 2295 w 8156794"/>
                  <a:gd name="connsiteY3-470" fmla="*/ 1618086 h 2973000"/>
                  <a:gd name="connsiteX4-471" fmla="*/ 767 w 8156794"/>
                  <a:gd name="connsiteY4-472" fmla="*/ 147145 h 2973000"/>
                  <a:gd name="connsiteX5-473" fmla="*/ 4068271 w 8156794"/>
                  <a:gd name="connsiteY5-474" fmla="*/ 1566042 h 2973000"/>
                  <a:gd name="connsiteX6-475" fmla="*/ 8156794 w 8156794"/>
                  <a:gd name="connsiteY6-476" fmla="*/ 0 h 2973000"/>
                  <a:gd name="connsiteX0-477" fmla="*/ 8156794 w 8156794"/>
                  <a:gd name="connsiteY0-478" fmla="*/ 0 h 2973000"/>
                  <a:gd name="connsiteX1-479" fmla="*/ 8156794 w 8156794"/>
                  <a:gd name="connsiteY1-480" fmla="*/ 1673520 h 2973000"/>
                  <a:gd name="connsiteX2-481" fmla="*/ 4134388 w 8156794"/>
                  <a:gd name="connsiteY2-482" fmla="*/ 2972904 h 2973000"/>
                  <a:gd name="connsiteX3-483" fmla="*/ 2295 w 8156794"/>
                  <a:gd name="connsiteY3-484" fmla="*/ 1618086 h 2973000"/>
                  <a:gd name="connsiteX4-485" fmla="*/ 767 w 8156794"/>
                  <a:gd name="connsiteY4-486" fmla="*/ 147145 h 2973000"/>
                  <a:gd name="connsiteX5-487" fmla="*/ 4068271 w 8156794"/>
                  <a:gd name="connsiteY5-488" fmla="*/ 1566042 h 2973000"/>
                  <a:gd name="connsiteX6-489" fmla="*/ 8156794 w 8156794"/>
                  <a:gd name="connsiteY6-490" fmla="*/ 0 h 2973000"/>
                  <a:gd name="connsiteX0-491" fmla="*/ 8156794 w 8156794"/>
                  <a:gd name="connsiteY0-492" fmla="*/ 0 h 2973000"/>
                  <a:gd name="connsiteX1-493" fmla="*/ 8156794 w 8156794"/>
                  <a:gd name="connsiteY1-494" fmla="*/ 1673520 h 2973000"/>
                  <a:gd name="connsiteX2-495" fmla="*/ 4134388 w 8156794"/>
                  <a:gd name="connsiteY2-496" fmla="*/ 2972904 h 2973000"/>
                  <a:gd name="connsiteX3-497" fmla="*/ 2295 w 8156794"/>
                  <a:gd name="connsiteY3-498" fmla="*/ 1618086 h 2973000"/>
                  <a:gd name="connsiteX4-499" fmla="*/ 767 w 8156794"/>
                  <a:gd name="connsiteY4-500" fmla="*/ 147145 h 2973000"/>
                  <a:gd name="connsiteX5-501" fmla="*/ 4068271 w 8156794"/>
                  <a:gd name="connsiteY5-502" fmla="*/ 1566042 h 2973000"/>
                  <a:gd name="connsiteX6-503" fmla="*/ 8156794 w 8156794"/>
                  <a:gd name="connsiteY6-504" fmla="*/ 0 h 2973000"/>
                  <a:gd name="connsiteX0-505" fmla="*/ 8156794 w 8156794"/>
                  <a:gd name="connsiteY0-506" fmla="*/ 0 h 2973020"/>
                  <a:gd name="connsiteX1-507" fmla="*/ 8156794 w 8156794"/>
                  <a:gd name="connsiteY1-508" fmla="*/ 1673520 h 2973020"/>
                  <a:gd name="connsiteX2-509" fmla="*/ 4134388 w 8156794"/>
                  <a:gd name="connsiteY2-510" fmla="*/ 2972904 h 2973020"/>
                  <a:gd name="connsiteX3-511" fmla="*/ 2295 w 8156794"/>
                  <a:gd name="connsiteY3-512" fmla="*/ 1618086 h 2973020"/>
                  <a:gd name="connsiteX4-513" fmla="*/ 767 w 8156794"/>
                  <a:gd name="connsiteY4-514" fmla="*/ 147145 h 2973020"/>
                  <a:gd name="connsiteX5-515" fmla="*/ 4068271 w 8156794"/>
                  <a:gd name="connsiteY5-516" fmla="*/ 1566042 h 2973020"/>
                  <a:gd name="connsiteX6-517" fmla="*/ 8156794 w 8156794"/>
                  <a:gd name="connsiteY6-518" fmla="*/ 0 h 2973020"/>
                  <a:gd name="connsiteX0-519" fmla="*/ 8156794 w 8156794"/>
                  <a:gd name="connsiteY0-520" fmla="*/ 0 h 2973021"/>
                  <a:gd name="connsiteX1-521" fmla="*/ 8156794 w 8156794"/>
                  <a:gd name="connsiteY1-522" fmla="*/ 1673520 h 2973021"/>
                  <a:gd name="connsiteX2-523" fmla="*/ 4134388 w 8156794"/>
                  <a:gd name="connsiteY2-524" fmla="*/ 2972904 h 2973021"/>
                  <a:gd name="connsiteX3-525" fmla="*/ 2295 w 8156794"/>
                  <a:gd name="connsiteY3-526" fmla="*/ 1618086 h 2973021"/>
                  <a:gd name="connsiteX4-527" fmla="*/ 767 w 8156794"/>
                  <a:gd name="connsiteY4-528" fmla="*/ 147145 h 2973021"/>
                  <a:gd name="connsiteX5-529" fmla="*/ 4068271 w 8156794"/>
                  <a:gd name="connsiteY5-530" fmla="*/ 1566042 h 2973021"/>
                  <a:gd name="connsiteX6-531" fmla="*/ 8156794 w 8156794"/>
                  <a:gd name="connsiteY6-532" fmla="*/ 0 h 2973021"/>
                  <a:gd name="connsiteX0-533" fmla="*/ 8156794 w 8156794"/>
                  <a:gd name="connsiteY0-534" fmla="*/ 0 h 2973021"/>
                  <a:gd name="connsiteX1-535" fmla="*/ 8156794 w 8156794"/>
                  <a:gd name="connsiteY1-536" fmla="*/ 1673520 h 2973021"/>
                  <a:gd name="connsiteX2-537" fmla="*/ 4134388 w 8156794"/>
                  <a:gd name="connsiteY2-538" fmla="*/ 2972904 h 2973021"/>
                  <a:gd name="connsiteX3-539" fmla="*/ 2295 w 8156794"/>
                  <a:gd name="connsiteY3-540" fmla="*/ 1618086 h 2973021"/>
                  <a:gd name="connsiteX4-541" fmla="*/ 767 w 8156794"/>
                  <a:gd name="connsiteY4-542" fmla="*/ 147145 h 2973021"/>
                  <a:gd name="connsiteX5-543" fmla="*/ 4068271 w 8156794"/>
                  <a:gd name="connsiteY5-544" fmla="*/ 1566042 h 2973021"/>
                  <a:gd name="connsiteX6-545" fmla="*/ 8156794 w 8156794"/>
                  <a:gd name="connsiteY6-546" fmla="*/ 0 h 2973021"/>
                  <a:gd name="connsiteX0-547" fmla="*/ 8156794 w 8156794"/>
                  <a:gd name="connsiteY0-548" fmla="*/ 0 h 2973021"/>
                  <a:gd name="connsiteX1-549" fmla="*/ 8156794 w 8156794"/>
                  <a:gd name="connsiteY1-550" fmla="*/ 1673520 h 2973021"/>
                  <a:gd name="connsiteX2-551" fmla="*/ 4134388 w 8156794"/>
                  <a:gd name="connsiteY2-552" fmla="*/ 2972904 h 2973021"/>
                  <a:gd name="connsiteX3-553" fmla="*/ 2295 w 8156794"/>
                  <a:gd name="connsiteY3-554" fmla="*/ 1618086 h 2973021"/>
                  <a:gd name="connsiteX4-555" fmla="*/ 767 w 8156794"/>
                  <a:gd name="connsiteY4-556" fmla="*/ 147145 h 2973021"/>
                  <a:gd name="connsiteX5-557" fmla="*/ 4068271 w 8156794"/>
                  <a:gd name="connsiteY5-558" fmla="*/ 1566042 h 2973021"/>
                  <a:gd name="connsiteX6-559" fmla="*/ 8156794 w 8156794"/>
                  <a:gd name="connsiteY6-560" fmla="*/ 0 h 2973021"/>
                  <a:gd name="connsiteX0-561" fmla="*/ 8156794 w 8156794"/>
                  <a:gd name="connsiteY0-562" fmla="*/ 0 h 2973021"/>
                  <a:gd name="connsiteX1-563" fmla="*/ 8156794 w 8156794"/>
                  <a:gd name="connsiteY1-564" fmla="*/ 1673520 h 2973021"/>
                  <a:gd name="connsiteX2-565" fmla="*/ 4134388 w 8156794"/>
                  <a:gd name="connsiteY2-566" fmla="*/ 2972904 h 2973021"/>
                  <a:gd name="connsiteX3-567" fmla="*/ 2295 w 8156794"/>
                  <a:gd name="connsiteY3-568" fmla="*/ 1618086 h 2973021"/>
                  <a:gd name="connsiteX4-569" fmla="*/ 767 w 8156794"/>
                  <a:gd name="connsiteY4-570" fmla="*/ 147145 h 2973021"/>
                  <a:gd name="connsiteX5-571" fmla="*/ 4068271 w 8156794"/>
                  <a:gd name="connsiteY5-572" fmla="*/ 1566042 h 2973021"/>
                  <a:gd name="connsiteX6-573" fmla="*/ 8156794 w 8156794"/>
                  <a:gd name="connsiteY6-574" fmla="*/ 0 h 2973021"/>
                  <a:gd name="connsiteX0-575" fmla="*/ 8156794 w 8156794"/>
                  <a:gd name="connsiteY0-576" fmla="*/ 0 h 2973141"/>
                  <a:gd name="connsiteX1-577" fmla="*/ 8156794 w 8156794"/>
                  <a:gd name="connsiteY1-578" fmla="*/ 1673520 h 2973141"/>
                  <a:gd name="connsiteX2-579" fmla="*/ 4134388 w 8156794"/>
                  <a:gd name="connsiteY2-580" fmla="*/ 2972904 h 2973141"/>
                  <a:gd name="connsiteX3-581" fmla="*/ 2295 w 8156794"/>
                  <a:gd name="connsiteY3-582" fmla="*/ 1618086 h 2973141"/>
                  <a:gd name="connsiteX4-583" fmla="*/ 767 w 8156794"/>
                  <a:gd name="connsiteY4-584" fmla="*/ 147145 h 2973141"/>
                  <a:gd name="connsiteX5-585" fmla="*/ 4068271 w 8156794"/>
                  <a:gd name="connsiteY5-586" fmla="*/ 1566042 h 2973141"/>
                  <a:gd name="connsiteX6-587" fmla="*/ 8156794 w 8156794"/>
                  <a:gd name="connsiteY6-588" fmla="*/ 0 h 2973141"/>
                  <a:gd name="connsiteX0-589" fmla="*/ 8156794 w 8156794"/>
                  <a:gd name="connsiteY0-590" fmla="*/ 0 h 3066827"/>
                  <a:gd name="connsiteX1-591" fmla="*/ 8156794 w 8156794"/>
                  <a:gd name="connsiteY1-592" fmla="*/ 1673520 h 3066827"/>
                  <a:gd name="connsiteX2-593" fmla="*/ 4123353 w 8156794"/>
                  <a:gd name="connsiteY2-594" fmla="*/ 3066650 h 3066827"/>
                  <a:gd name="connsiteX3-595" fmla="*/ 2295 w 8156794"/>
                  <a:gd name="connsiteY3-596" fmla="*/ 1618086 h 3066827"/>
                  <a:gd name="connsiteX4-597" fmla="*/ 767 w 8156794"/>
                  <a:gd name="connsiteY4-598" fmla="*/ 147145 h 3066827"/>
                  <a:gd name="connsiteX5-599" fmla="*/ 4068271 w 8156794"/>
                  <a:gd name="connsiteY5-600" fmla="*/ 1566042 h 3066827"/>
                  <a:gd name="connsiteX6-601" fmla="*/ 8156794 w 8156794"/>
                  <a:gd name="connsiteY6-602" fmla="*/ 0 h 3066827"/>
                  <a:gd name="connsiteX0-603" fmla="*/ 8123689 w 8156794"/>
                  <a:gd name="connsiteY0-604" fmla="*/ 0 h 2999866"/>
                  <a:gd name="connsiteX1-605" fmla="*/ 8156794 w 8156794"/>
                  <a:gd name="connsiteY1-606" fmla="*/ 1606559 h 2999866"/>
                  <a:gd name="connsiteX2-607" fmla="*/ 4123353 w 8156794"/>
                  <a:gd name="connsiteY2-608" fmla="*/ 2999689 h 2999866"/>
                  <a:gd name="connsiteX3-609" fmla="*/ 2295 w 8156794"/>
                  <a:gd name="connsiteY3-610" fmla="*/ 1551125 h 2999866"/>
                  <a:gd name="connsiteX4-611" fmla="*/ 767 w 8156794"/>
                  <a:gd name="connsiteY4-612" fmla="*/ 80184 h 2999866"/>
                  <a:gd name="connsiteX5-613" fmla="*/ 4068271 w 8156794"/>
                  <a:gd name="connsiteY5-614" fmla="*/ 1499081 h 2999866"/>
                  <a:gd name="connsiteX6-615" fmla="*/ 8123689 w 8156794"/>
                  <a:gd name="connsiteY6-616" fmla="*/ 0 h 2999866"/>
                  <a:gd name="connsiteX0-617" fmla="*/ 8167828 w 8167828"/>
                  <a:gd name="connsiteY0-618" fmla="*/ 0 h 3026651"/>
                  <a:gd name="connsiteX1-619" fmla="*/ 8156794 w 8167828"/>
                  <a:gd name="connsiteY1-620" fmla="*/ 1633344 h 3026651"/>
                  <a:gd name="connsiteX2-621" fmla="*/ 4123353 w 8167828"/>
                  <a:gd name="connsiteY2-622" fmla="*/ 3026474 h 3026651"/>
                  <a:gd name="connsiteX3-623" fmla="*/ 2295 w 8167828"/>
                  <a:gd name="connsiteY3-624" fmla="*/ 1577910 h 3026651"/>
                  <a:gd name="connsiteX4-625" fmla="*/ 767 w 8167828"/>
                  <a:gd name="connsiteY4-626" fmla="*/ 106969 h 3026651"/>
                  <a:gd name="connsiteX5-627" fmla="*/ 4068271 w 8167828"/>
                  <a:gd name="connsiteY5-628" fmla="*/ 1525866 h 3026651"/>
                  <a:gd name="connsiteX6-629" fmla="*/ 8167828 w 8167828"/>
                  <a:gd name="connsiteY6-630" fmla="*/ 0 h 3026651"/>
                  <a:gd name="connsiteX0-631" fmla="*/ 8167828 w 8167828"/>
                  <a:gd name="connsiteY0-632" fmla="*/ 0 h 3027228"/>
                  <a:gd name="connsiteX1-633" fmla="*/ 8145760 w 8167828"/>
                  <a:gd name="connsiteY1-634" fmla="*/ 1686913 h 3027228"/>
                  <a:gd name="connsiteX2-635" fmla="*/ 4123353 w 8167828"/>
                  <a:gd name="connsiteY2-636" fmla="*/ 3026474 h 3027228"/>
                  <a:gd name="connsiteX3-637" fmla="*/ 2295 w 8167828"/>
                  <a:gd name="connsiteY3-638" fmla="*/ 1577910 h 3027228"/>
                  <a:gd name="connsiteX4-639" fmla="*/ 767 w 8167828"/>
                  <a:gd name="connsiteY4-640" fmla="*/ 106969 h 3027228"/>
                  <a:gd name="connsiteX5-641" fmla="*/ 4068271 w 8167828"/>
                  <a:gd name="connsiteY5-642" fmla="*/ 1525866 h 3027228"/>
                  <a:gd name="connsiteX6-643" fmla="*/ 8167828 w 8167828"/>
                  <a:gd name="connsiteY6-644" fmla="*/ 0 h 3027228"/>
                  <a:gd name="connsiteX0-645" fmla="*/ 8156794 w 8156794"/>
                  <a:gd name="connsiteY0-646" fmla="*/ 0 h 2933483"/>
                  <a:gd name="connsiteX1-647" fmla="*/ 8145760 w 8156794"/>
                  <a:gd name="connsiteY1-648" fmla="*/ 1593168 h 2933483"/>
                  <a:gd name="connsiteX2-649" fmla="*/ 4123353 w 8156794"/>
                  <a:gd name="connsiteY2-650" fmla="*/ 2932729 h 2933483"/>
                  <a:gd name="connsiteX3-651" fmla="*/ 2295 w 8156794"/>
                  <a:gd name="connsiteY3-652" fmla="*/ 1484165 h 2933483"/>
                  <a:gd name="connsiteX4-653" fmla="*/ 767 w 8156794"/>
                  <a:gd name="connsiteY4-654" fmla="*/ 13224 h 2933483"/>
                  <a:gd name="connsiteX5-655" fmla="*/ 4068271 w 8156794"/>
                  <a:gd name="connsiteY5-656" fmla="*/ 1432121 h 2933483"/>
                  <a:gd name="connsiteX6-657" fmla="*/ 8156794 w 8156794"/>
                  <a:gd name="connsiteY6-658" fmla="*/ 0 h 2933483"/>
                  <a:gd name="connsiteX0-659" fmla="*/ 8156794 w 8156794"/>
                  <a:gd name="connsiteY0-660" fmla="*/ 0 h 2933483"/>
                  <a:gd name="connsiteX1-661" fmla="*/ 8145760 w 8156794"/>
                  <a:gd name="connsiteY1-662" fmla="*/ 1593168 h 2933483"/>
                  <a:gd name="connsiteX2-663" fmla="*/ 4123353 w 8156794"/>
                  <a:gd name="connsiteY2-664" fmla="*/ 2932729 h 2933483"/>
                  <a:gd name="connsiteX3-665" fmla="*/ 2295 w 8156794"/>
                  <a:gd name="connsiteY3-666" fmla="*/ 1484165 h 2933483"/>
                  <a:gd name="connsiteX4-667" fmla="*/ 767 w 8156794"/>
                  <a:gd name="connsiteY4-668" fmla="*/ 13224 h 2933483"/>
                  <a:gd name="connsiteX5-669" fmla="*/ 4068271 w 8156794"/>
                  <a:gd name="connsiteY5-670" fmla="*/ 1432121 h 2933483"/>
                  <a:gd name="connsiteX6-671" fmla="*/ 8156794 w 8156794"/>
                  <a:gd name="connsiteY6-672" fmla="*/ 0 h 2933483"/>
                  <a:gd name="connsiteX0-673" fmla="*/ 8123689 w 8145760"/>
                  <a:gd name="connsiteY0-674" fmla="*/ 13560 h 2920259"/>
                  <a:gd name="connsiteX1-675" fmla="*/ 8145760 w 8145760"/>
                  <a:gd name="connsiteY1-676" fmla="*/ 1579944 h 2920259"/>
                  <a:gd name="connsiteX2-677" fmla="*/ 4123353 w 8145760"/>
                  <a:gd name="connsiteY2-678" fmla="*/ 2919505 h 2920259"/>
                  <a:gd name="connsiteX3-679" fmla="*/ 2295 w 8145760"/>
                  <a:gd name="connsiteY3-680" fmla="*/ 1470941 h 2920259"/>
                  <a:gd name="connsiteX4-681" fmla="*/ 767 w 8145760"/>
                  <a:gd name="connsiteY4-682" fmla="*/ 0 h 2920259"/>
                  <a:gd name="connsiteX5-683" fmla="*/ 4068271 w 8145760"/>
                  <a:gd name="connsiteY5-684" fmla="*/ 1418897 h 2920259"/>
                  <a:gd name="connsiteX6-685" fmla="*/ 8123689 w 8145760"/>
                  <a:gd name="connsiteY6-686" fmla="*/ 13560 h 2920259"/>
                  <a:gd name="connsiteX0-687" fmla="*/ 8178863 w 8178863"/>
                  <a:gd name="connsiteY0-688" fmla="*/ 26952 h 2920259"/>
                  <a:gd name="connsiteX1-689" fmla="*/ 8145760 w 8178863"/>
                  <a:gd name="connsiteY1-690" fmla="*/ 1579944 h 2920259"/>
                  <a:gd name="connsiteX2-691" fmla="*/ 4123353 w 8178863"/>
                  <a:gd name="connsiteY2-692" fmla="*/ 2919505 h 2920259"/>
                  <a:gd name="connsiteX3-693" fmla="*/ 2295 w 8178863"/>
                  <a:gd name="connsiteY3-694" fmla="*/ 1470941 h 2920259"/>
                  <a:gd name="connsiteX4-695" fmla="*/ 767 w 8178863"/>
                  <a:gd name="connsiteY4-696" fmla="*/ 0 h 2920259"/>
                  <a:gd name="connsiteX5-697" fmla="*/ 4068271 w 8178863"/>
                  <a:gd name="connsiteY5-698" fmla="*/ 1418897 h 2920259"/>
                  <a:gd name="connsiteX6-699" fmla="*/ 8178863 w 8178863"/>
                  <a:gd name="connsiteY6-700" fmla="*/ 26952 h 2920259"/>
                  <a:gd name="connsiteX0-701" fmla="*/ 8167827 w 8167827"/>
                  <a:gd name="connsiteY0-702" fmla="*/ 40343 h 2920259"/>
                  <a:gd name="connsiteX1-703" fmla="*/ 8145760 w 8167827"/>
                  <a:gd name="connsiteY1-704" fmla="*/ 1579944 h 2920259"/>
                  <a:gd name="connsiteX2-705" fmla="*/ 4123353 w 8167827"/>
                  <a:gd name="connsiteY2-706" fmla="*/ 2919505 h 2920259"/>
                  <a:gd name="connsiteX3-707" fmla="*/ 2295 w 8167827"/>
                  <a:gd name="connsiteY3-708" fmla="*/ 1470941 h 2920259"/>
                  <a:gd name="connsiteX4-709" fmla="*/ 767 w 8167827"/>
                  <a:gd name="connsiteY4-710" fmla="*/ 0 h 2920259"/>
                  <a:gd name="connsiteX5-711" fmla="*/ 4068271 w 8167827"/>
                  <a:gd name="connsiteY5-712" fmla="*/ 1418897 h 2920259"/>
                  <a:gd name="connsiteX6-713" fmla="*/ 8167827 w 8167827"/>
                  <a:gd name="connsiteY6-714" fmla="*/ 40343 h 2920259"/>
                  <a:gd name="connsiteX0-715" fmla="*/ 8123687 w 8145760"/>
                  <a:gd name="connsiteY0-716" fmla="*/ 53735 h 2920259"/>
                  <a:gd name="connsiteX1-717" fmla="*/ 8145760 w 8145760"/>
                  <a:gd name="connsiteY1-718" fmla="*/ 1579944 h 2920259"/>
                  <a:gd name="connsiteX2-719" fmla="*/ 4123353 w 8145760"/>
                  <a:gd name="connsiteY2-720" fmla="*/ 2919505 h 2920259"/>
                  <a:gd name="connsiteX3-721" fmla="*/ 2295 w 8145760"/>
                  <a:gd name="connsiteY3-722" fmla="*/ 1470941 h 2920259"/>
                  <a:gd name="connsiteX4-723" fmla="*/ 767 w 8145760"/>
                  <a:gd name="connsiteY4-724" fmla="*/ 0 h 2920259"/>
                  <a:gd name="connsiteX5-725" fmla="*/ 4068271 w 8145760"/>
                  <a:gd name="connsiteY5-726" fmla="*/ 1418897 h 2920259"/>
                  <a:gd name="connsiteX6-727" fmla="*/ 8123687 w 8145760"/>
                  <a:gd name="connsiteY6-728" fmla="*/ 53735 h 2920259"/>
                  <a:gd name="connsiteX0-729" fmla="*/ 8161918 w 8161918"/>
                  <a:gd name="connsiteY0-730" fmla="*/ 0 h 2943855"/>
                  <a:gd name="connsiteX1-731" fmla="*/ 8145760 w 8161918"/>
                  <a:gd name="connsiteY1-732" fmla="*/ 1603540 h 2943855"/>
                  <a:gd name="connsiteX2-733" fmla="*/ 4123353 w 8161918"/>
                  <a:gd name="connsiteY2-734" fmla="*/ 2943101 h 2943855"/>
                  <a:gd name="connsiteX3-735" fmla="*/ 2295 w 8161918"/>
                  <a:gd name="connsiteY3-736" fmla="*/ 1494537 h 2943855"/>
                  <a:gd name="connsiteX4-737" fmla="*/ 767 w 8161918"/>
                  <a:gd name="connsiteY4-738" fmla="*/ 23596 h 2943855"/>
                  <a:gd name="connsiteX5-739" fmla="*/ 4068271 w 8161918"/>
                  <a:gd name="connsiteY5-740" fmla="*/ 1442493 h 2943855"/>
                  <a:gd name="connsiteX6-741" fmla="*/ 8161918 w 8161918"/>
                  <a:gd name="connsiteY6-742" fmla="*/ 0 h 2943855"/>
                  <a:gd name="connsiteX0-743" fmla="*/ 8144926 w 8145760"/>
                  <a:gd name="connsiteY0-744" fmla="*/ 43424 h 2920259"/>
                  <a:gd name="connsiteX1-745" fmla="*/ 8145760 w 8145760"/>
                  <a:gd name="connsiteY1-746" fmla="*/ 1579944 h 2920259"/>
                  <a:gd name="connsiteX2-747" fmla="*/ 4123353 w 8145760"/>
                  <a:gd name="connsiteY2-748" fmla="*/ 2919505 h 2920259"/>
                  <a:gd name="connsiteX3-749" fmla="*/ 2295 w 8145760"/>
                  <a:gd name="connsiteY3-750" fmla="*/ 1470941 h 2920259"/>
                  <a:gd name="connsiteX4-751" fmla="*/ 767 w 8145760"/>
                  <a:gd name="connsiteY4-752" fmla="*/ 0 h 2920259"/>
                  <a:gd name="connsiteX5-753" fmla="*/ 4068271 w 8145760"/>
                  <a:gd name="connsiteY5-754" fmla="*/ 1418897 h 2920259"/>
                  <a:gd name="connsiteX6-755" fmla="*/ 8144926 w 8145760"/>
                  <a:gd name="connsiteY6-756" fmla="*/ 43424 h 2920259"/>
                  <a:gd name="connsiteX0-757" fmla="*/ 8161918 w 8161918"/>
                  <a:gd name="connsiteY0-758" fmla="*/ 0 h 2959321"/>
                  <a:gd name="connsiteX1-759" fmla="*/ 8145760 w 8161918"/>
                  <a:gd name="connsiteY1-760" fmla="*/ 1619006 h 2959321"/>
                  <a:gd name="connsiteX2-761" fmla="*/ 4123353 w 8161918"/>
                  <a:gd name="connsiteY2-762" fmla="*/ 2958567 h 2959321"/>
                  <a:gd name="connsiteX3-763" fmla="*/ 2295 w 8161918"/>
                  <a:gd name="connsiteY3-764" fmla="*/ 1510003 h 2959321"/>
                  <a:gd name="connsiteX4-765" fmla="*/ 767 w 8161918"/>
                  <a:gd name="connsiteY4-766" fmla="*/ 39062 h 2959321"/>
                  <a:gd name="connsiteX5-767" fmla="*/ 4068271 w 8161918"/>
                  <a:gd name="connsiteY5-768" fmla="*/ 1457959 h 2959321"/>
                  <a:gd name="connsiteX6-769" fmla="*/ 8161918 w 8161918"/>
                  <a:gd name="connsiteY6-770" fmla="*/ 0 h 2959321"/>
                  <a:gd name="connsiteX0-771" fmla="*/ 8161918 w 8162752"/>
                  <a:gd name="connsiteY0-772" fmla="*/ 0 h 2959488"/>
                  <a:gd name="connsiteX1-773" fmla="*/ 8162752 w 8162752"/>
                  <a:gd name="connsiteY1-774" fmla="*/ 1629317 h 2959488"/>
                  <a:gd name="connsiteX2-775" fmla="*/ 4123353 w 8162752"/>
                  <a:gd name="connsiteY2-776" fmla="*/ 2958567 h 2959488"/>
                  <a:gd name="connsiteX3-777" fmla="*/ 2295 w 8162752"/>
                  <a:gd name="connsiteY3-778" fmla="*/ 1510003 h 2959488"/>
                  <a:gd name="connsiteX4-779" fmla="*/ 767 w 8162752"/>
                  <a:gd name="connsiteY4-780" fmla="*/ 39062 h 2959488"/>
                  <a:gd name="connsiteX5-781" fmla="*/ 4068271 w 8162752"/>
                  <a:gd name="connsiteY5-782" fmla="*/ 1457959 h 2959488"/>
                  <a:gd name="connsiteX6-783" fmla="*/ 8161918 w 8162752"/>
                  <a:gd name="connsiteY6-784" fmla="*/ 0 h 2959488"/>
                  <a:gd name="connsiteX0-785" fmla="*/ 8165930 w 8166764"/>
                  <a:gd name="connsiteY0-786" fmla="*/ 7337 h 2966825"/>
                  <a:gd name="connsiteX1-787" fmla="*/ 8166764 w 8166764"/>
                  <a:gd name="connsiteY1-788" fmla="*/ 1636654 h 2966825"/>
                  <a:gd name="connsiteX2-789" fmla="*/ 4127365 w 8166764"/>
                  <a:gd name="connsiteY2-790" fmla="*/ 2965904 h 2966825"/>
                  <a:gd name="connsiteX3-791" fmla="*/ 6307 w 8166764"/>
                  <a:gd name="connsiteY3-792" fmla="*/ 1517340 h 2966825"/>
                  <a:gd name="connsiteX4-793" fmla="*/ 532 w 8166764"/>
                  <a:gd name="connsiteY4-794" fmla="*/ 0 h 2966825"/>
                  <a:gd name="connsiteX5-795" fmla="*/ 4072283 w 8166764"/>
                  <a:gd name="connsiteY5-796" fmla="*/ 1465296 h 2966825"/>
                  <a:gd name="connsiteX6-797" fmla="*/ 8165930 w 8166764"/>
                  <a:gd name="connsiteY6-798" fmla="*/ 7337 h 2966825"/>
                  <a:gd name="connsiteX0-799" fmla="*/ 8168119 w 8168953"/>
                  <a:gd name="connsiteY0-800" fmla="*/ 7337 h 2966682"/>
                  <a:gd name="connsiteX1-801" fmla="*/ 8168953 w 8168953"/>
                  <a:gd name="connsiteY1-802" fmla="*/ 1636654 h 2966682"/>
                  <a:gd name="connsiteX2-803" fmla="*/ 4129554 w 8168953"/>
                  <a:gd name="connsiteY2-804" fmla="*/ 2965904 h 2966682"/>
                  <a:gd name="connsiteX3-805" fmla="*/ 0 w 8168953"/>
                  <a:gd name="connsiteY3-806" fmla="*/ 1527651 h 2966682"/>
                  <a:gd name="connsiteX4-807" fmla="*/ 2721 w 8168953"/>
                  <a:gd name="connsiteY4-808" fmla="*/ 0 h 2966682"/>
                  <a:gd name="connsiteX5-809" fmla="*/ 4074472 w 8168953"/>
                  <a:gd name="connsiteY5-810" fmla="*/ 1465296 h 2966682"/>
                  <a:gd name="connsiteX6-811" fmla="*/ 8168119 w 8168953"/>
                  <a:gd name="connsiteY6-812" fmla="*/ 7337 h 2966682"/>
                  <a:gd name="connsiteX0-813" fmla="*/ 8168119 w 8168953"/>
                  <a:gd name="connsiteY0-814" fmla="*/ 7337 h 3100377"/>
                  <a:gd name="connsiteX1-815" fmla="*/ 8168953 w 8168953"/>
                  <a:gd name="connsiteY1-816" fmla="*/ 1636654 h 3100377"/>
                  <a:gd name="connsiteX2-817" fmla="*/ 4118520 w 8168953"/>
                  <a:gd name="connsiteY2-818" fmla="*/ 3099826 h 3100377"/>
                  <a:gd name="connsiteX3-819" fmla="*/ 0 w 8168953"/>
                  <a:gd name="connsiteY3-820" fmla="*/ 1527651 h 3100377"/>
                  <a:gd name="connsiteX4-821" fmla="*/ 2721 w 8168953"/>
                  <a:gd name="connsiteY4-822" fmla="*/ 0 h 3100377"/>
                  <a:gd name="connsiteX5-823" fmla="*/ 4074472 w 8168953"/>
                  <a:gd name="connsiteY5-824" fmla="*/ 1465296 h 3100377"/>
                  <a:gd name="connsiteX6-825" fmla="*/ 8168119 w 8168953"/>
                  <a:gd name="connsiteY6-826" fmla="*/ 7337 h 3100377"/>
                  <a:gd name="connsiteX0-827" fmla="*/ 8168119 w 8168953"/>
                  <a:gd name="connsiteY0-828" fmla="*/ 7337 h 3100429"/>
                  <a:gd name="connsiteX1-829" fmla="*/ 8168953 w 8168953"/>
                  <a:gd name="connsiteY1-830" fmla="*/ 1636654 h 3100429"/>
                  <a:gd name="connsiteX2-831" fmla="*/ 4118520 w 8168953"/>
                  <a:gd name="connsiteY2-832" fmla="*/ 3099826 h 3100429"/>
                  <a:gd name="connsiteX3-833" fmla="*/ 0 w 8168953"/>
                  <a:gd name="connsiteY3-834" fmla="*/ 1527651 h 3100429"/>
                  <a:gd name="connsiteX4-835" fmla="*/ 2721 w 8168953"/>
                  <a:gd name="connsiteY4-836" fmla="*/ 0 h 3100429"/>
                  <a:gd name="connsiteX5-837" fmla="*/ 4074472 w 8168953"/>
                  <a:gd name="connsiteY5-838" fmla="*/ 1465296 h 3100429"/>
                  <a:gd name="connsiteX6-839" fmla="*/ 8168119 w 8168953"/>
                  <a:gd name="connsiteY6-840" fmla="*/ 7337 h 3100429"/>
                  <a:gd name="connsiteX0-841" fmla="*/ 8165849 w 8166683"/>
                  <a:gd name="connsiteY0-842" fmla="*/ 7337 h 3099826"/>
                  <a:gd name="connsiteX1-843" fmla="*/ 8166683 w 8166683"/>
                  <a:gd name="connsiteY1-844" fmla="*/ 1636654 h 3099826"/>
                  <a:gd name="connsiteX2-845" fmla="*/ 4116250 w 8166683"/>
                  <a:gd name="connsiteY2-846" fmla="*/ 3099826 h 3099826"/>
                  <a:gd name="connsiteX3-847" fmla="*/ 8764 w 8166683"/>
                  <a:gd name="connsiteY3-848" fmla="*/ 1634789 h 3099826"/>
                  <a:gd name="connsiteX4-849" fmla="*/ 451 w 8166683"/>
                  <a:gd name="connsiteY4-850" fmla="*/ 0 h 3099826"/>
                  <a:gd name="connsiteX5-851" fmla="*/ 4072202 w 8166683"/>
                  <a:gd name="connsiteY5-852" fmla="*/ 1465296 h 3099826"/>
                  <a:gd name="connsiteX6-853" fmla="*/ 8165849 w 8166683"/>
                  <a:gd name="connsiteY6-854" fmla="*/ 7337 h 3099826"/>
                  <a:gd name="connsiteX0-855" fmla="*/ 8165849 w 8166683"/>
                  <a:gd name="connsiteY0-856" fmla="*/ 7337 h 3099826"/>
                  <a:gd name="connsiteX1-857" fmla="*/ 8166683 w 8166683"/>
                  <a:gd name="connsiteY1-858" fmla="*/ 1636654 h 3099826"/>
                  <a:gd name="connsiteX2-859" fmla="*/ 4116250 w 8166683"/>
                  <a:gd name="connsiteY2-860" fmla="*/ 3099826 h 3099826"/>
                  <a:gd name="connsiteX3-861" fmla="*/ 8764 w 8166683"/>
                  <a:gd name="connsiteY3-862" fmla="*/ 1634789 h 3099826"/>
                  <a:gd name="connsiteX4-863" fmla="*/ 451 w 8166683"/>
                  <a:gd name="connsiteY4-864" fmla="*/ 0 h 3099826"/>
                  <a:gd name="connsiteX5-865" fmla="*/ 4072202 w 8166683"/>
                  <a:gd name="connsiteY5-866" fmla="*/ 1465296 h 3099826"/>
                  <a:gd name="connsiteX6-867" fmla="*/ 8165849 w 8166683"/>
                  <a:gd name="connsiteY6-868" fmla="*/ 7337 h 3099826"/>
                  <a:gd name="connsiteX0-869" fmla="*/ 8165849 w 8166683"/>
                  <a:gd name="connsiteY0-870" fmla="*/ 7337 h 3099826"/>
                  <a:gd name="connsiteX1-871" fmla="*/ 8166683 w 8166683"/>
                  <a:gd name="connsiteY1-872" fmla="*/ 1636654 h 3099826"/>
                  <a:gd name="connsiteX2-873" fmla="*/ 4116250 w 8166683"/>
                  <a:gd name="connsiteY2-874" fmla="*/ 3099826 h 3099826"/>
                  <a:gd name="connsiteX3-875" fmla="*/ 8764 w 8166683"/>
                  <a:gd name="connsiteY3-876" fmla="*/ 1634789 h 3099826"/>
                  <a:gd name="connsiteX4-877" fmla="*/ 451 w 8166683"/>
                  <a:gd name="connsiteY4-878" fmla="*/ 0 h 3099826"/>
                  <a:gd name="connsiteX5-879" fmla="*/ 4061168 w 8166683"/>
                  <a:gd name="connsiteY5-880" fmla="*/ 1438511 h 3099826"/>
                  <a:gd name="connsiteX6-881" fmla="*/ 8165849 w 8166683"/>
                  <a:gd name="connsiteY6-882" fmla="*/ 7337 h 3099826"/>
                  <a:gd name="connsiteX0-883" fmla="*/ 8165849 w 8166683"/>
                  <a:gd name="connsiteY0-884" fmla="*/ 7337 h 3099826"/>
                  <a:gd name="connsiteX1-885" fmla="*/ 8166683 w 8166683"/>
                  <a:gd name="connsiteY1-886" fmla="*/ 1636654 h 3099826"/>
                  <a:gd name="connsiteX2-887" fmla="*/ 4116250 w 8166683"/>
                  <a:gd name="connsiteY2-888" fmla="*/ 3099826 h 3099826"/>
                  <a:gd name="connsiteX3-889" fmla="*/ 8764 w 8166683"/>
                  <a:gd name="connsiteY3-890" fmla="*/ 1634789 h 3099826"/>
                  <a:gd name="connsiteX4-891" fmla="*/ 451 w 8166683"/>
                  <a:gd name="connsiteY4-892" fmla="*/ 0 h 3099826"/>
                  <a:gd name="connsiteX5-893" fmla="*/ 4061168 w 8166683"/>
                  <a:gd name="connsiteY5-894" fmla="*/ 1438511 h 3099826"/>
                  <a:gd name="connsiteX6-895" fmla="*/ 8165849 w 8166683"/>
                  <a:gd name="connsiteY6-896" fmla="*/ 7337 h 309982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7" name="Oval 146"/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48" name="Group 147"/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49" name="Freeform 148"/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-1" fmla="*/ 3725333 w 4641485"/>
                    <a:gd name="connsiteY0-2" fmla="*/ 0 h 1049866"/>
                    <a:gd name="connsiteX1-3" fmla="*/ 4641485 w 4641485"/>
                    <a:gd name="connsiteY1-4" fmla="*/ 239402 h 1049866"/>
                    <a:gd name="connsiteX2-5" fmla="*/ 3962400 w 4641485"/>
                    <a:gd name="connsiteY2-6" fmla="*/ 541866 h 1049866"/>
                    <a:gd name="connsiteX3-7" fmla="*/ 3742267 w 4641485"/>
                    <a:gd name="connsiteY3-8" fmla="*/ 457200 h 1049866"/>
                    <a:gd name="connsiteX4-9" fmla="*/ 2269067 w 4641485"/>
                    <a:gd name="connsiteY4-10" fmla="*/ 1049866 h 1049866"/>
                    <a:gd name="connsiteX5-11" fmla="*/ 880533 w 4641485"/>
                    <a:gd name="connsiteY5-12" fmla="*/ 457200 h 1049866"/>
                    <a:gd name="connsiteX6-13" fmla="*/ 592667 w 4641485"/>
                    <a:gd name="connsiteY6-14" fmla="*/ 541866 h 1049866"/>
                    <a:gd name="connsiteX7-15" fmla="*/ 0 w 4641485"/>
                    <a:gd name="connsiteY7-16" fmla="*/ 254000 h 1049866"/>
                    <a:gd name="connsiteX8-17" fmla="*/ 880533 w 4641485"/>
                    <a:gd name="connsiteY8-18" fmla="*/ 16933 h 1049866"/>
                    <a:gd name="connsiteX9-19" fmla="*/ 2302933 w 4641485"/>
                    <a:gd name="connsiteY9-20" fmla="*/ 626533 h 1049866"/>
                    <a:gd name="connsiteX10-21" fmla="*/ 3725333 w 4641485"/>
                    <a:gd name="connsiteY10-22" fmla="*/ 0 h 1049866"/>
                    <a:gd name="connsiteX0-23" fmla="*/ 3756864 w 4673016"/>
                    <a:gd name="connsiteY0-24" fmla="*/ 0 h 1049866"/>
                    <a:gd name="connsiteX1-25" fmla="*/ 4673016 w 4673016"/>
                    <a:gd name="connsiteY1-26" fmla="*/ 239402 h 1049866"/>
                    <a:gd name="connsiteX2-27" fmla="*/ 3993931 w 4673016"/>
                    <a:gd name="connsiteY2-28" fmla="*/ 541866 h 1049866"/>
                    <a:gd name="connsiteX3-29" fmla="*/ 3773798 w 4673016"/>
                    <a:gd name="connsiteY3-30" fmla="*/ 457200 h 1049866"/>
                    <a:gd name="connsiteX4-31" fmla="*/ 2300598 w 4673016"/>
                    <a:gd name="connsiteY4-32" fmla="*/ 1049866 h 1049866"/>
                    <a:gd name="connsiteX5-33" fmla="*/ 912064 w 4673016"/>
                    <a:gd name="connsiteY5-34" fmla="*/ 457200 h 1049866"/>
                    <a:gd name="connsiteX6-35" fmla="*/ 624198 w 4673016"/>
                    <a:gd name="connsiteY6-36" fmla="*/ 541866 h 1049866"/>
                    <a:gd name="connsiteX7-37" fmla="*/ 0 w 4673016"/>
                    <a:gd name="connsiteY7-38" fmla="*/ 232979 h 1049866"/>
                    <a:gd name="connsiteX8-39" fmla="*/ 912064 w 4673016"/>
                    <a:gd name="connsiteY8-40" fmla="*/ 16933 h 1049866"/>
                    <a:gd name="connsiteX9-41" fmla="*/ 2334464 w 4673016"/>
                    <a:gd name="connsiteY9-42" fmla="*/ 626533 h 1049866"/>
                    <a:gd name="connsiteX10-43" fmla="*/ 3756864 w 4673016"/>
                    <a:gd name="connsiteY10-44" fmla="*/ 0 h 1049866"/>
                    <a:gd name="connsiteX0-45" fmla="*/ 3756864 w 4673016"/>
                    <a:gd name="connsiteY0-46" fmla="*/ 0 h 1049866"/>
                    <a:gd name="connsiteX1-47" fmla="*/ 4673016 w 4673016"/>
                    <a:gd name="connsiteY1-48" fmla="*/ 239402 h 1049866"/>
                    <a:gd name="connsiteX2-49" fmla="*/ 3993931 w 4673016"/>
                    <a:gd name="connsiteY2-50" fmla="*/ 541866 h 1049866"/>
                    <a:gd name="connsiteX3-51" fmla="*/ 3784308 w 4673016"/>
                    <a:gd name="connsiteY3-52" fmla="*/ 404648 h 1049866"/>
                    <a:gd name="connsiteX4-53" fmla="*/ 2300598 w 4673016"/>
                    <a:gd name="connsiteY4-54" fmla="*/ 1049866 h 1049866"/>
                    <a:gd name="connsiteX5-55" fmla="*/ 912064 w 4673016"/>
                    <a:gd name="connsiteY5-56" fmla="*/ 457200 h 1049866"/>
                    <a:gd name="connsiteX6-57" fmla="*/ 624198 w 4673016"/>
                    <a:gd name="connsiteY6-58" fmla="*/ 541866 h 1049866"/>
                    <a:gd name="connsiteX7-59" fmla="*/ 0 w 4673016"/>
                    <a:gd name="connsiteY7-60" fmla="*/ 232979 h 1049866"/>
                    <a:gd name="connsiteX8-61" fmla="*/ 912064 w 4673016"/>
                    <a:gd name="connsiteY8-62" fmla="*/ 16933 h 1049866"/>
                    <a:gd name="connsiteX9-63" fmla="*/ 2334464 w 4673016"/>
                    <a:gd name="connsiteY9-64" fmla="*/ 626533 h 1049866"/>
                    <a:gd name="connsiteX10-65" fmla="*/ 3756864 w 4673016"/>
                    <a:gd name="connsiteY10-66" fmla="*/ 0 h 1049866"/>
                    <a:gd name="connsiteX0-67" fmla="*/ 3756864 w 4673016"/>
                    <a:gd name="connsiteY0-68" fmla="*/ 0 h 1049866"/>
                    <a:gd name="connsiteX1-69" fmla="*/ 4673016 w 4673016"/>
                    <a:gd name="connsiteY1-70" fmla="*/ 239402 h 1049866"/>
                    <a:gd name="connsiteX2-71" fmla="*/ 3993931 w 4673016"/>
                    <a:gd name="connsiteY2-72" fmla="*/ 541866 h 1049866"/>
                    <a:gd name="connsiteX3-73" fmla="*/ 3794818 w 4673016"/>
                    <a:gd name="connsiteY3-74" fmla="*/ 436179 h 1049866"/>
                    <a:gd name="connsiteX4-75" fmla="*/ 2300598 w 4673016"/>
                    <a:gd name="connsiteY4-76" fmla="*/ 1049866 h 1049866"/>
                    <a:gd name="connsiteX5-77" fmla="*/ 912064 w 4673016"/>
                    <a:gd name="connsiteY5-78" fmla="*/ 457200 h 1049866"/>
                    <a:gd name="connsiteX6-79" fmla="*/ 624198 w 4673016"/>
                    <a:gd name="connsiteY6-80" fmla="*/ 541866 h 1049866"/>
                    <a:gd name="connsiteX7-81" fmla="*/ 0 w 4673016"/>
                    <a:gd name="connsiteY7-82" fmla="*/ 232979 h 1049866"/>
                    <a:gd name="connsiteX8-83" fmla="*/ 912064 w 4673016"/>
                    <a:gd name="connsiteY8-84" fmla="*/ 16933 h 1049866"/>
                    <a:gd name="connsiteX9-85" fmla="*/ 2334464 w 4673016"/>
                    <a:gd name="connsiteY9-86" fmla="*/ 626533 h 1049866"/>
                    <a:gd name="connsiteX10-87" fmla="*/ 3756864 w 4673016"/>
                    <a:gd name="connsiteY10-88" fmla="*/ 0 h 1049866"/>
                    <a:gd name="connsiteX0-89" fmla="*/ 3756864 w 4673016"/>
                    <a:gd name="connsiteY0-90" fmla="*/ 0 h 1049866"/>
                    <a:gd name="connsiteX1-91" fmla="*/ 4673016 w 4673016"/>
                    <a:gd name="connsiteY1-92" fmla="*/ 239402 h 1049866"/>
                    <a:gd name="connsiteX2-93" fmla="*/ 3993931 w 4673016"/>
                    <a:gd name="connsiteY2-94" fmla="*/ 541866 h 1049866"/>
                    <a:gd name="connsiteX3-95" fmla="*/ 3794818 w 4673016"/>
                    <a:gd name="connsiteY3-96" fmla="*/ 436179 h 1049866"/>
                    <a:gd name="connsiteX4-97" fmla="*/ 2300598 w 4673016"/>
                    <a:gd name="connsiteY4-98" fmla="*/ 1049866 h 1049866"/>
                    <a:gd name="connsiteX5-99" fmla="*/ 912064 w 4673016"/>
                    <a:gd name="connsiteY5-100" fmla="*/ 457200 h 1049866"/>
                    <a:gd name="connsiteX6-101" fmla="*/ 624198 w 4673016"/>
                    <a:gd name="connsiteY6-102" fmla="*/ 541866 h 1049866"/>
                    <a:gd name="connsiteX7-103" fmla="*/ 0 w 4673016"/>
                    <a:gd name="connsiteY7-104" fmla="*/ 232979 h 1049866"/>
                    <a:gd name="connsiteX8-105" fmla="*/ 912064 w 4673016"/>
                    <a:gd name="connsiteY8-106" fmla="*/ 16933 h 1049866"/>
                    <a:gd name="connsiteX9-107" fmla="*/ 2323954 w 4673016"/>
                    <a:gd name="connsiteY9-108" fmla="*/ 616023 h 1049866"/>
                    <a:gd name="connsiteX10-109" fmla="*/ 3756864 w 4673016"/>
                    <a:gd name="connsiteY10-110" fmla="*/ 0 h 1049866"/>
                    <a:gd name="connsiteX0-111" fmla="*/ 3756864 w 4673016"/>
                    <a:gd name="connsiteY0-112" fmla="*/ 0 h 1049866"/>
                    <a:gd name="connsiteX1-113" fmla="*/ 4673016 w 4673016"/>
                    <a:gd name="connsiteY1-114" fmla="*/ 239402 h 1049866"/>
                    <a:gd name="connsiteX2-115" fmla="*/ 3993931 w 4673016"/>
                    <a:gd name="connsiteY2-116" fmla="*/ 541866 h 1049866"/>
                    <a:gd name="connsiteX3-117" fmla="*/ 3794818 w 4673016"/>
                    <a:gd name="connsiteY3-118" fmla="*/ 436179 h 1049866"/>
                    <a:gd name="connsiteX4-119" fmla="*/ 2300598 w 4673016"/>
                    <a:gd name="connsiteY4-120" fmla="*/ 1049866 h 1049866"/>
                    <a:gd name="connsiteX5-121" fmla="*/ 912064 w 4673016"/>
                    <a:gd name="connsiteY5-122" fmla="*/ 457200 h 1049866"/>
                    <a:gd name="connsiteX6-123" fmla="*/ 624198 w 4673016"/>
                    <a:gd name="connsiteY6-124" fmla="*/ 541866 h 1049866"/>
                    <a:gd name="connsiteX7-125" fmla="*/ 0 w 4673016"/>
                    <a:gd name="connsiteY7-126" fmla="*/ 275021 h 1049866"/>
                    <a:gd name="connsiteX8-127" fmla="*/ 912064 w 4673016"/>
                    <a:gd name="connsiteY8-128" fmla="*/ 16933 h 1049866"/>
                    <a:gd name="connsiteX9-129" fmla="*/ 2323954 w 4673016"/>
                    <a:gd name="connsiteY9-130" fmla="*/ 616023 h 1049866"/>
                    <a:gd name="connsiteX10-131" fmla="*/ 3756864 w 4673016"/>
                    <a:gd name="connsiteY10-132" fmla="*/ 0 h 1049866"/>
                    <a:gd name="connsiteX0-133" fmla="*/ 3756864 w 4673016"/>
                    <a:gd name="connsiteY0-134" fmla="*/ 0 h 1049866"/>
                    <a:gd name="connsiteX1-135" fmla="*/ 4673016 w 4673016"/>
                    <a:gd name="connsiteY1-136" fmla="*/ 239402 h 1049866"/>
                    <a:gd name="connsiteX2-137" fmla="*/ 3993931 w 4673016"/>
                    <a:gd name="connsiteY2-138" fmla="*/ 541866 h 1049866"/>
                    <a:gd name="connsiteX3-139" fmla="*/ 3815839 w 4673016"/>
                    <a:gd name="connsiteY3-140" fmla="*/ 467710 h 1049866"/>
                    <a:gd name="connsiteX4-141" fmla="*/ 2300598 w 4673016"/>
                    <a:gd name="connsiteY4-142" fmla="*/ 1049866 h 1049866"/>
                    <a:gd name="connsiteX5-143" fmla="*/ 912064 w 4673016"/>
                    <a:gd name="connsiteY5-144" fmla="*/ 457200 h 1049866"/>
                    <a:gd name="connsiteX6-145" fmla="*/ 624198 w 4673016"/>
                    <a:gd name="connsiteY6-146" fmla="*/ 541866 h 1049866"/>
                    <a:gd name="connsiteX7-147" fmla="*/ 0 w 4673016"/>
                    <a:gd name="connsiteY7-148" fmla="*/ 275021 h 1049866"/>
                    <a:gd name="connsiteX8-149" fmla="*/ 912064 w 4673016"/>
                    <a:gd name="connsiteY8-150" fmla="*/ 16933 h 1049866"/>
                    <a:gd name="connsiteX9-151" fmla="*/ 2323954 w 4673016"/>
                    <a:gd name="connsiteY9-152" fmla="*/ 616023 h 1049866"/>
                    <a:gd name="connsiteX10-153" fmla="*/ 3756864 w 4673016"/>
                    <a:gd name="connsiteY10-154" fmla="*/ 0 h 104986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0" name="Freeform 149"/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1" name="Freeform 150"/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2" name="Freeform 151"/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-1" fmla="*/ 168165 w 3731172"/>
                    <a:gd name="connsiteY0-2" fmla="*/ 73572 h 1418896"/>
                    <a:gd name="connsiteX1-3" fmla="*/ 451945 w 3731172"/>
                    <a:gd name="connsiteY1-4" fmla="*/ 0 h 1418896"/>
                    <a:gd name="connsiteX2-5" fmla="*/ 1881352 w 3731172"/>
                    <a:gd name="connsiteY2-6" fmla="*/ 599089 h 1418896"/>
                    <a:gd name="connsiteX3-7" fmla="*/ 3363310 w 3731172"/>
                    <a:gd name="connsiteY3-8" fmla="*/ 0 h 1418896"/>
                    <a:gd name="connsiteX4-9" fmla="*/ 3584027 w 3731172"/>
                    <a:gd name="connsiteY4-10" fmla="*/ 73572 h 1418896"/>
                    <a:gd name="connsiteX5-11" fmla="*/ 2627586 w 3731172"/>
                    <a:gd name="connsiteY5-12" fmla="*/ 441434 h 1418896"/>
                    <a:gd name="connsiteX6-13" fmla="*/ 2596055 w 3731172"/>
                    <a:gd name="connsiteY6-14" fmla="*/ 914400 h 1418896"/>
                    <a:gd name="connsiteX7-15" fmla="*/ 3731172 w 3731172"/>
                    <a:gd name="connsiteY7-16" fmla="*/ 1345324 h 1418896"/>
                    <a:gd name="connsiteX8-17" fmla="*/ 3447393 w 3731172"/>
                    <a:gd name="connsiteY8-18" fmla="*/ 1408386 h 1418896"/>
                    <a:gd name="connsiteX9-19" fmla="*/ 1870841 w 3731172"/>
                    <a:gd name="connsiteY9-20" fmla="*/ 746234 h 1418896"/>
                    <a:gd name="connsiteX10-21" fmla="*/ 262758 w 3731172"/>
                    <a:gd name="connsiteY10-22" fmla="*/ 1418896 h 1418896"/>
                    <a:gd name="connsiteX11-23" fmla="*/ 0 w 3731172"/>
                    <a:gd name="connsiteY11-24" fmla="*/ 1324303 h 1418896"/>
                    <a:gd name="connsiteX12-25" fmla="*/ 1145627 w 3731172"/>
                    <a:gd name="connsiteY12-26" fmla="*/ 882869 h 1418896"/>
                    <a:gd name="connsiteX13-27" fmla="*/ 1114096 w 3731172"/>
                    <a:gd name="connsiteY13-28" fmla="*/ 409903 h 1418896"/>
                    <a:gd name="connsiteX14-29" fmla="*/ 441434 w 3731172"/>
                    <a:gd name="connsiteY14-30" fmla="*/ 10510 h 1418896"/>
                    <a:gd name="connsiteX15-31" fmla="*/ 441434 w 3731172"/>
                    <a:gd name="connsiteY15-32" fmla="*/ 10510 h 1418896"/>
                    <a:gd name="connsiteX0-33" fmla="*/ 168165 w 3731172"/>
                    <a:gd name="connsiteY0-34" fmla="*/ 73572 h 1418896"/>
                    <a:gd name="connsiteX1-35" fmla="*/ 451945 w 3731172"/>
                    <a:gd name="connsiteY1-36" fmla="*/ 0 h 1418896"/>
                    <a:gd name="connsiteX2-37" fmla="*/ 1881352 w 3731172"/>
                    <a:gd name="connsiteY2-38" fmla="*/ 599089 h 1418896"/>
                    <a:gd name="connsiteX3-39" fmla="*/ 3363310 w 3731172"/>
                    <a:gd name="connsiteY3-40" fmla="*/ 0 h 1418896"/>
                    <a:gd name="connsiteX4-41" fmla="*/ 3584027 w 3731172"/>
                    <a:gd name="connsiteY4-42" fmla="*/ 73572 h 1418896"/>
                    <a:gd name="connsiteX5-43" fmla="*/ 2627586 w 3731172"/>
                    <a:gd name="connsiteY5-44" fmla="*/ 441434 h 1418896"/>
                    <a:gd name="connsiteX6-45" fmla="*/ 2596055 w 3731172"/>
                    <a:gd name="connsiteY6-46" fmla="*/ 914400 h 1418896"/>
                    <a:gd name="connsiteX7-47" fmla="*/ 3731172 w 3731172"/>
                    <a:gd name="connsiteY7-48" fmla="*/ 1345324 h 1418896"/>
                    <a:gd name="connsiteX8-49" fmla="*/ 3447393 w 3731172"/>
                    <a:gd name="connsiteY8-50" fmla="*/ 1408386 h 1418896"/>
                    <a:gd name="connsiteX9-51" fmla="*/ 1870841 w 3731172"/>
                    <a:gd name="connsiteY9-52" fmla="*/ 746234 h 1418896"/>
                    <a:gd name="connsiteX10-53" fmla="*/ 262758 w 3731172"/>
                    <a:gd name="connsiteY10-54" fmla="*/ 1418896 h 1418896"/>
                    <a:gd name="connsiteX11-55" fmla="*/ 0 w 3731172"/>
                    <a:gd name="connsiteY11-56" fmla="*/ 1324303 h 1418896"/>
                    <a:gd name="connsiteX12-57" fmla="*/ 1145627 w 3731172"/>
                    <a:gd name="connsiteY12-58" fmla="*/ 882869 h 1418896"/>
                    <a:gd name="connsiteX13-59" fmla="*/ 1114096 w 3731172"/>
                    <a:gd name="connsiteY13-60" fmla="*/ 409903 h 1418896"/>
                    <a:gd name="connsiteX14-61" fmla="*/ 441434 w 3731172"/>
                    <a:gd name="connsiteY14-62" fmla="*/ 10510 h 1418896"/>
                    <a:gd name="connsiteX0-63" fmla="*/ 168165 w 3731172"/>
                    <a:gd name="connsiteY0-64" fmla="*/ 73572 h 1418896"/>
                    <a:gd name="connsiteX1-65" fmla="*/ 451945 w 3731172"/>
                    <a:gd name="connsiteY1-66" fmla="*/ 0 h 1418896"/>
                    <a:gd name="connsiteX2-67" fmla="*/ 1881352 w 3731172"/>
                    <a:gd name="connsiteY2-68" fmla="*/ 599089 h 1418896"/>
                    <a:gd name="connsiteX3-69" fmla="*/ 3363310 w 3731172"/>
                    <a:gd name="connsiteY3-70" fmla="*/ 0 h 1418896"/>
                    <a:gd name="connsiteX4-71" fmla="*/ 3584027 w 3731172"/>
                    <a:gd name="connsiteY4-72" fmla="*/ 73572 h 1418896"/>
                    <a:gd name="connsiteX5-73" fmla="*/ 2627586 w 3731172"/>
                    <a:gd name="connsiteY5-74" fmla="*/ 441434 h 1418896"/>
                    <a:gd name="connsiteX6-75" fmla="*/ 2596055 w 3731172"/>
                    <a:gd name="connsiteY6-76" fmla="*/ 914400 h 1418896"/>
                    <a:gd name="connsiteX7-77" fmla="*/ 3731172 w 3731172"/>
                    <a:gd name="connsiteY7-78" fmla="*/ 1345324 h 1418896"/>
                    <a:gd name="connsiteX8-79" fmla="*/ 3447393 w 3731172"/>
                    <a:gd name="connsiteY8-80" fmla="*/ 1408386 h 1418896"/>
                    <a:gd name="connsiteX9-81" fmla="*/ 1870841 w 3731172"/>
                    <a:gd name="connsiteY9-82" fmla="*/ 746234 h 1418896"/>
                    <a:gd name="connsiteX10-83" fmla="*/ 262758 w 3731172"/>
                    <a:gd name="connsiteY10-84" fmla="*/ 1418896 h 1418896"/>
                    <a:gd name="connsiteX11-85" fmla="*/ 0 w 3731172"/>
                    <a:gd name="connsiteY11-86" fmla="*/ 1324303 h 1418896"/>
                    <a:gd name="connsiteX12-87" fmla="*/ 1145627 w 3731172"/>
                    <a:gd name="connsiteY12-88" fmla="*/ 882869 h 1418896"/>
                    <a:gd name="connsiteX13-89" fmla="*/ 1114096 w 3731172"/>
                    <a:gd name="connsiteY13-90" fmla="*/ 409903 h 1418896"/>
                    <a:gd name="connsiteX14-91" fmla="*/ 357351 w 3731172"/>
                    <a:gd name="connsiteY14-92" fmla="*/ 115613 h 1418896"/>
                    <a:gd name="connsiteX0-93" fmla="*/ 168165 w 3731172"/>
                    <a:gd name="connsiteY0-94" fmla="*/ 73572 h 1418896"/>
                    <a:gd name="connsiteX1-95" fmla="*/ 451945 w 3731172"/>
                    <a:gd name="connsiteY1-96" fmla="*/ 0 h 1418896"/>
                    <a:gd name="connsiteX2-97" fmla="*/ 1881352 w 3731172"/>
                    <a:gd name="connsiteY2-98" fmla="*/ 599089 h 1418896"/>
                    <a:gd name="connsiteX3-99" fmla="*/ 3363310 w 3731172"/>
                    <a:gd name="connsiteY3-100" fmla="*/ 0 h 1418896"/>
                    <a:gd name="connsiteX4-101" fmla="*/ 3584027 w 3731172"/>
                    <a:gd name="connsiteY4-102" fmla="*/ 73572 h 1418896"/>
                    <a:gd name="connsiteX5-103" fmla="*/ 2627586 w 3731172"/>
                    <a:gd name="connsiteY5-104" fmla="*/ 441434 h 1418896"/>
                    <a:gd name="connsiteX6-105" fmla="*/ 2596055 w 3731172"/>
                    <a:gd name="connsiteY6-106" fmla="*/ 914400 h 1418896"/>
                    <a:gd name="connsiteX7-107" fmla="*/ 3731172 w 3731172"/>
                    <a:gd name="connsiteY7-108" fmla="*/ 1345324 h 1418896"/>
                    <a:gd name="connsiteX8-109" fmla="*/ 3447393 w 3731172"/>
                    <a:gd name="connsiteY8-110" fmla="*/ 1408386 h 1418896"/>
                    <a:gd name="connsiteX9-111" fmla="*/ 1870841 w 3731172"/>
                    <a:gd name="connsiteY9-112" fmla="*/ 746234 h 1418896"/>
                    <a:gd name="connsiteX10-113" fmla="*/ 262758 w 3731172"/>
                    <a:gd name="connsiteY10-114" fmla="*/ 1418896 h 1418896"/>
                    <a:gd name="connsiteX11-115" fmla="*/ 0 w 3731172"/>
                    <a:gd name="connsiteY11-116" fmla="*/ 1324303 h 1418896"/>
                    <a:gd name="connsiteX12-117" fmla="*/ 1145627 w 3731172"/>
                    <a:gd name="connsiteY12-118" fmla="*/ 882869 h 1418896"/>
                    <a:gd name="connsiteX13-119" fmla="*/ 1114096 w 3731172"/>
                    <a:gd name="connsiteY13-120" fmla="*/ 409903 h 1418896"/>
                    <a:gd name="connsiteX14-121" fmla="*/ 147144 w 3731172"/>
                    <a:gd name="connsiteY14-122" fmla="*/ 63061 h 1418896"/>
                    <a:gd name="connsiteX0-123" fmla="*/ 168165 w 3731172"/>
                    <a:gd name="connsiteY0-124" fmla="*/ 73572 h 1418896"/>
                    <a:gd name="connsiteX1-125" fmla="*/ 451945 w 3731172"/>
                    <a:gd name="connsiteY1-126" fmla="*/ 0 h 1418896"/>
                    <a:gd name="connsiteX2-127" fmla="*/ 1881352 w 3731172"/>
                    <a:gd name="connsiteY2-128" fmla="*/ 599089 h 1418896"/>
                    <a:gd name="connsiteX3-129" fmla="*/ 3363310 w 3731172"/>
                    <a:gd name="connsiteY3-130" fmla="*/ 0 h 1418896"/>
                    <a:gd name="connsiteX4-131" fmla="*/ 3584027 w 3731172"/>
                    <a:gd name="connsiteY4-132" fmla="*/ 73572 h 1418896"/>
                    <a:gd name="connsiteX5-133" fmla="*/ 2627586 w 3731172"/>
                    <a:gd name="connsiteY5-134" fmla="*/ 441434 h 1418896"/>
                    <a:gd name="connsiteX6-135" fmla="*/ 2596055 w 3731172"/>
                    <a:gd name="connsiteY6-136" fmla="*/ 914400 h 1418896"/>
                    <a:gd name="connsiteX7-137" fmla="*/ 3731172 w 3731172"/>
                    <a:gd name="connsiteY7-138" fmla="*/ 1345324 h 1418896"/>
                    <a:gd name="connsiteX8-139" fmla="*/ 3447393 w 3731172"/>
                    <a:gd name="connsiteY8-140" fmla="*/ 1408386 h 1418896"/>
                    <a:gd name="connsiteX9-141" fmla="*/ 1870841 w 3731172"/>
                    <a:gd name="connsiteY9-142" fmla="*/ 746234 h 1418896"/>
                    <a:gd name="connsiteX10-143" fmla="*/ 262758 w 3731172"/>
                    <a:gd name="connsiteY10-144" fmla="*/ 1418896 h 1418896"/>
                    <a:gd name="connsiteX11-145" fmla="*/ 0 w 3731172"/>
                    <a:gd name="connsiteY11-146" fmla="*/ 1324303 h 1418896"/>
                    <a:gd name="connsiteX12-147" fmla="*/ 1145627 w 3731172"/>
                    <a:gd name="connsiteY12-148" fmla="*/ 882869 h 1418896"/>
                    <a:gd name="connsiteX13-149" fmla="*/ 1114096 w 3731172"/>
                    <a:gd name="connsiteY13-150" fmla="*/ 420413 h 1418896"/>
                    <a:gd name="connsiteX14-151" fmla="*/ 147144 w 3731172"/>
                    <a:gd name="connsiteY14-152" fmla="*/ 63061 h 1418896"/>
                    <a:gd name="connsiteX0-153" fmla="*/ 168165 w 3731172"/>
                    <a:gd name="connsiteY0-154" fmla="*/ 73572 h 1418896"/>
                    <a:gd name="connsiteX1-155" fmla="*/ 451945 w 3731172"/>
                    <a:gd name="connsiteY1-156" fmla="*/ 0 h 1418896"/>
                    <a:gd name="connsiteX2-157" fmla="*/ 1881352 w 3731172"/>
                    <a:gd name="connsiteY2-158" fmla="*/ 599089 h 1418896"/>
                    <a:gd name="connsiteX3-159" fmla="*/ 3363310 w 3731172"/>
                    <a:gd name="connsiteY3-160" fmla="*/ 0 h 1418896"/>
                    <a:gd name="connsiteX4-161" fmla="*/ 3584027 w 3731172"/>
                    <a:gd name="connsiteY4-162" fmla="*/ 73572 h 1418896"/>
                    <a:gd name="connsiteX5-163" fmla="*/ 2627586 w 3731172"/>
                    <a:gd name="connsiteY5-164" fmla="*/ 441434 h 1418896"/>
                    <a:gd name="connsiteX6-165" fmla="*/ 2596055 w 3731172"/>
                    <a:gd name="connsiteY6-166" fmla="*/ 914400 h 1418896"/>
                    <a:gd name="connsiteX7-167" fmla="*/ 3731172 w 3731172"/>
                    <a:gd name="connsiteY7-168" fmla="*/ 1345324 h 1418896"/>
                    <a:gd name="connsiteX8-169" fmla="*/ 3447393 w 3731172"/>
                    <a:gd name="connsiteY8-170" fmla="*/ 1408386 h 1418896"/>
                    <a:gd name="connsiteX9-171" fmla="*/ 1870841 w 3731172"/>
                    <a:gd name="connsiteY9-172" fmla="*/ 746234 h 1418896"/>
                    <a:gd name="connsiteX10-173" fmla="*/ 262758 w 3731172"/>
                    <a:gd name="connsiteY10-174" fmla="*/ 1418896 h 1418896"/>
                    <a:gd name="connsiteX11-175" fmla="*/ 0 w 3731172"/>
                    <a:gd name="connsiteY11-176" fmla="*/ 1324303 h 1418896"/>
                    <a:gd name="connsiteX12-177" fmla="*/ 1145627 w 3731172"/>
                    <a:gd name="connsiteY12-178" fmla="*/ 882869 h 1418896"/>
                    <a:gd name="connsiteX13-179" fmla="*/ 1114096 w 3731172"/>
                    <a:gd name="connsiteY13-180" fmla="*/ 420413 h 1418896"/>
                    <a:gd name="connsiteX14-181" fmla="*/ 189185 w 3731172"/>
                    <a:gd name="connsiteY14-182" fmla="*/ 84081 h 1418896"/>
                    <a:gd name="connsiteX0-183" fmla="*/ 168165 w 3731172"/>
                    <a:gd name="connsiteY0-184" fmla="*/ 73572 h 1418896"/>
                    <a:gd name="connsiteX1-185" fmla="*/ 451945 w 3731172"/>
                    <a:gd name="connsiteY1-186" fmla="*/ 0 h 1418896"/>
                    <a:gd name="connsiteX2-187" fmla="*/ 1881352 w 3731172"/>
                    <a:gd name="connsiteY2-188" fmla="*/ 599089 h 1418896"/>
                    <a:gd name="connsiteX3-189" fmla="*/ 3363310 w 3731172"/>
                    <a:gd name="connsiteY3-190" fmla="*/ 0 h 1418896"/>
                    <a:gd name="connsiteX4-191" fmla="*/ 3584027 w 3731172"/>
                    <a:gd name="connsiteY4-192" fmla="*/ 73572 h 1418896"/>
                    <a:gd name="connsiteX5-193" fmla="*/ 2627586 w 3731172"/>
                    <a:gd name="connsiteY5-194" fmla="*/ 441434 h 1418896"/>
                    <a:gd name="connsiteX6-195" fmla="*/ 2596055 w 3731172"/>
                    <a:gd name="connsiteY6-196" fmla="*/ 914400 h 1418896"/>
                    <a:gd name="connsiteX7-197" fmla="*/ 3731172 w 3731172"/>
                    <a:gd name="connsiteY7-198" fmla="*/ 1345324 h 1418896"/>
                    <a:gd name="connsiteX8-199" fmla="*/ 3447393 w 3731172"/>
                    <a:gd name="connsiteY8-200" fmla="*/ 1408386 h 1418896"/>
                    <a:gd name="connsiteX9-201" fmla="*/ 1870841 w 3731172"/>
                    <a:gd name="connsiteY9-202" fmla="*/ 746234 h 1418896"/>
                    <a:gd name="connsiteX10-203" fmla="*/ 262758 w 3731172"/>
                    <a:gd name="connsiteY10-204" fmla="*/ 1418896 h 1418896"/>
                    <a:gd name="connsiteX11-205" fmla="*/ 0 w 3731172"/>
                    <a:gd name="connsiteY11-206" fmla="*/ 1324303 h 1418896"/>
                    <a:gd name="connsiteX12-207" fmla="*/ 1145627 w 3731172"/>
                    <a:gd name="connsiteY12-208" fmla="*/ 882869 h 1418896"/>
                    <a:gd name="connsiteX13-209" fmla="*/ 1114096 w 3731172"/>
                    <a:gd name="connsiteY13-210" fmla="*/ 420413 h 1418896"/>
                    <a:gd name="connsiteX14-211" fmla="*/ 189185 w 3731172"/>
                    <a:gd name="connsiteY14-212" fmla="*/ 84081 h 1418896"/>
                    <a:gd name="connsiteX15-213" fmla="*/ 168165 w 3731172"/>
                    <a:gd name="connsiteY15-214" fmla="*/ 73572 h 1418896"/>
                    <a:gd name="connsiteX0-215" fmla="*/ 168165 w 3731172"/>
                    <a:gd name="connsiteY0-216" fmla="*/ 73572 h 1418896"/>
                    <a:gd name="connsiteX1-217" fmla="*/ 451945 w 3731172"/>
                    <a:gd name="connsiteY1-218" fmla="*/ 0 h 1418896"/>
                    <a:gd name="connsiteX2-219" fmla="*/ 1881352 w 3731172"/>
                    <a:gd name="connsiteY2-220" fmla="*/ 599089 h 1418896"/>
                    <a:gd name="connsiteX3-221" fmla="*/ 3363310 w 3731172"/>
                    <a:gd name="connsiteY3-222" fmla="*/ 0 h 1418896"/>
                    <a:gd name="connsiteX4-223" fmla="*/ 3584027 w 3731172"/>
                    <a:gd name="connsiteY4-224" fmla="*/ 73572 h 1418896"/>
                    <a:gd name="connsiteX5-225" fmla="*/ 2627586 w 3731172"/>
                    <a:gd name="connsiteY5-226" fmla="*/ 441434 h 1418896"/>
                    <a:gd name="connsiteX6-227" fmla="*/ 2596055 w 3731172"/>
                    <a:gd name="connsiteY6-228" fmla="*/ 914400 h 1418896"/>
                    <a:gd name="connsiteX7-229" fmla="*/ 3731172 w 3731172"/>
                    <a:gd name="connsiteY7-230" fmla="*/ 1345324 h 1418896"/>
                    <a:gd name="connsiteX8-231" fmla="*/ 3447393 w 3731172"/>
                    <a:gd name="connsiteY8-232" fmla="*/ 1408386 h 1418896"/>
                    <a:gd name="connsiteX9-233" fmla="*/ 1870841 w 3731172"/>
                    <a:gd name="connsiteY9-234" fmla="*/ 746234 h 1418896"/>
                    <a:gd name="connsiteX10-235" fmla="*/ 262758 w 3731172"/>
                    <a:gd name="connsiteY10-236" fmla="*/ 1418896 h 1418896"/>
                    <a:gd name="connsiteX11-237" fmla="*/ 0 w 3731172"/>
                    <a:gd name="connsiteY11-238" fmla="*/ 1324303 h 1418896"/>
                    <a:gd name="connsiteX12-239" fmla="*/ 1145627 w 3731172"/>
                    <a:gd name="connsiteY12-240" fmla="*/ 882869 h 1418896"/>
                    <a:gd name="connsiteX13-241" fmla="*/ 1156137 w 3731172"/>
                    <a:gd name="connsiteY13-242" fmla="*/ 441434 h 1418896"/>
                    <a:gd name="connsiteX14-243" fmla="*/ 189185 w 3731172"/>
                    <a:gd name="connsiteY14-244" fmla="*/ 84081 h 1418896"/>
                    <a:gd name="connsiteX15-245" fmla="*/ 168165 w 3731172"/>
                    <a:gd name="connsiteY15-246" fmla="*/ 73572 h 1418896"/>
                    <a:gd name="connsiteX0-247" fmla="*/ 168165 w 3731172"/>
                    <a:gd name="connsiteY0-248" fmla="*/ 73572 h 1418896"/>
                    <a:gd name="connsiteX1-249" fmla="*/ 451945 w 3731172"/>
                    <a:gd name="connsiteY1-250" fmla="*/ 0 h 1418896"/>
                    <a:gd name="connsiteX2-251" fmla="*/ 1881352 w 3731172"/>
                    <a:gd name="connsiteY2-252" fmla="*/ 599089 h 1418896"/>
                    <a:gd name="connsiteX3-253" fmla="*/ 3363310 w 3731172"/>
                    <a:gd name="connsiteY3-254" fmla="*/ 0 h 1418896"/>
                    <a:gd name="connsiteX4-255" fmla="*/ 3584027 w 3731172"/>
                    <a:gd name="connsiteY4-256" fmla="*/ 73572 h 1418896"/>
                    <a:gd name="connsiteX5-257" fmla="*/ 2627586 w 3731172"/>
                    <a:gd name="connsiteY5-258" fmla="*/ 441434 h 1418896"/>
                    <a:gd name="connsiteX6-259" fmla="*/ 2596055 w 3731172"/>
                    <a:gd name="connsiteY6-260" fmla="*/ 914400 h 1418896"/>
                    <a:gd name="connsiteX7-261" fmla="*/ 3731172 w 3731172"/>
                    <a:gd name="connsiteY7-262" fmla="*/ 1345324 h 1418896"/>
                    <a:gd name="connsiteX8-263" fmla="*/ 3447393 w 3731172"/>
                    <a:gd name="connsiteY8-264" fmla="*/ 1408386 h 1418896"/>
                    <a:gd name="connsiteX9-265" fmla="*/ 1870841 w 3731172"/>
                    <a:gd name="connsiteY9-266" fmla="*/ 746234 h 1418896"/>
                    <a:gd name="connsiteX10-267" fmla="*/ 262758 w 3731172"/>
                    <a:gd name="connsiteY10-268" fmla="*/ 1418896 h 1418896"/>
                    <a:gd name="connsiteX11-269" fmla="*/ 0 w 3731172"/>
                    <a:gd name="connsiteY11-270" fmla="*/ 1324303 h 1418896"/>
                    <a:gd name="connsiteX12-271" fmla="*/ 1145627 w 3731172"/>
                    <a:gd name="connsiteY12-272" fmla="*/ 882869 h 1418896"/>
                    <a:gd name="connsiteX13-273" fmla="*/ 1145626 w 3731172"/>
                    <a:gd name="connsiteY13-274" fmla="*/ 451945 h 1418896"/>
                    <a:gd name="connsiteX14-275" fmla="*/ 189185 w 3731172"/>
                    <a:gd name="connsiteY14-276" fmla="*/ 84081 h 1418896"/>
                    <a:gd name="connsiteX15-277" fmla="*/ 168165 w 3731172"/>
                    <a:gd name="connsiteY15-278" fmla="*/ 73572 h 1418896"/>
                    <a:gd name="connsiteX0-279" fmla="*/ 168165 w 3731172"/>
                    <a:gd name="connsiteY0-280" fmla="*/ 73572 h 1418896"/>
                    <a:gd name="connsiteX1-281" fmla="*/ 451945 w 3731172"/>
                    <a:gd name="connsiteY1-282" fmla="*/ 0 h 1418896"/>
                    <a:gd name="connsiteX2-283" fmla="*/ 1881352 w 3731172"/>
                    <a:gd name="connsiteY2-284" fmla="*/ 599089 h 1418896"/>
                    <a:gd name="connsiteX3-285" fmla="*/ 3363310 w 3731172"/>
                    <a:gd name="connsiteY3-286" fmla="*/ 0 h 1418896"/>
                    <a:gd name="connsiteX4-287" fmla="*/ 3584027 w 3731172"/>
                    <a:gd name="connsiteY4-288" fmla="*/ 73572 h 1418896"/>
                    <a:gd name="connsiteX5-289" fmla="*/ 2627586 w 3731172"/>
                    <a:gd name="connsiteY5-290" fmla="*/ 441434 h 1418896"/>
                    <a:gd name="connsiteX6-291" fmla="*/ 2596055 w 3731172"/>
                    <a:gd name="connsiteY6-292" fmla="*/ 914400 h 1418896"/>
                    <a:gd name="connsiteX7-293" fmla="*/ 3731172 w 3731172"/>
                    <a:gd name="connsiteY7-294" fmla="*/ 1345324 h 1418896"/>
                    <a:gd name="connsiteX8-295" fmla="*/ 3447393 w 3731172"/>
                    <a:gd name="connsiteY8-296" fmla="*/ 1408386 h 1418896"/>
                    <a:gd name="connsiteX9-297" fmla="*/ 1870841 w 3731172"/>
                    <a:gd name="connsiteY9-298" fmla="*/ 746234 h 1418896"/>
                    <a:gd name="connsiteX10-299" fmla="*/ 262758 w 3731172"/>
                    <a:gd name="connsiteY10-300" fmla="*/ 1418896 h 1418896"/>
                    <a:gd name="connsiteX11-301" fmla="*/ 0 w 3731172"/>
                    <a:gd name="connsiteY11-302" fmla="*/ 1324303 h 1418896"/>
                    <a:gd name="connsiteX12-303" fmla="*/ 1145627 w 3731172"/>
                    <a:gd name="connsiteY12-304" fmla="*/ 903890 h 1418896"/>
                    <a:gd name="connsiteX13-305" fmla="*/ 1145626 w 3731172"/>
                    <a:gd name="connsiteY13-306" fmla="*/ 451945 h 1418896"/>
                    <a:gd name="connsiteX14-307" fmla="*/ 189185 w 3731172"/>
                    <a:gd name="connsiteY14-308" fmla="*/ 84081 h 1418896"/>
                    <a:gd name="connsiteX15-309" fmla="*/ 168165 w 3731172"/>
                    <a:gd name="connsiteY15-310" fmla="*/ 73572 h 1418896"/>
                    <a:gd name="connsiteX0-311" fmla="*/ 147144 w 3710151"/>
                    <a:gd name="connsiteY0-312" fmla="*/ 73572 h 1418896"/>
                    <a:gd name="connsiteX1-313" fmla="*/ 430924 w 3710151"/>
                    <a:gd name="connsiteY1-314" fmla="*/ 0 h 1418896"/>
                    <a:gd name="connsiteX2-315" fmla="*/ 1860331 w 3710151"/>
                    <a:gd name="connsiteY2-316" fmla="*/ 599089 h 1418896"/>
                    <a:gd name="connsiteX3-317" fmla="*/ 3342289 w 3710151"/>
                    <a:gd name="connsiteY3-318" fmla="*/ 0 h 1418896"/>
                    <a:gd name="connsiteX4-319" fmla="*/ 3563006 w 3710151"/>
                    <a:gd name="connsiteY4-320" fmla="*/ 73572 h 1418896"/>
                    <a:gd name="connsiteX5-321" fmla="*/ 2606565 w 3710151"/>
                    <a:gd name="connsiteY5-322" fmla="*/ 441434 h 1418896"/>
                    <a:gd name="connsiteX6-323" fmla="*/ 2575034 w 3710151"/>
                    <a:gd name="connsiteY6-324" fmla="*/ 914400 h 1418896"/>
                    <a:gd name="connsiteX7-325" fmla="*/ 3710151 w 3710151"/>
                    <a:gd name="connsiteY7-326" fmla="*/ 1345324 h 1418896"/>
                    <a:gd name="connsiteX8-327" fmla="*/ 3426372 w 3710151"/>
                    <a:gd name="connsiteY8-328" fmla="*/ 1408386 h 1418896"/>
                    <a:gd name="connsiteX9-329" fmla="*/ 1849820 w 3710151"/>
                    <a:gd name="connsiteY9-330" fmla="*/ 746234 h 1418896"/>
                    <a:gd name="connsiteX10-331" fmla="*/ 241737 w 3710151"/>
                    <a:gd name="connsiteY10-332" fmla="*/ 1418896 h 1418896"/>
                    <a:gd name="connsiteX11-333" fmla="*/ 0 w 3710151"/>
                    <a:gd name="connsiteY11-334" fmla="*/ 1334814 h 1418896"/>
                    <a:gd name="connsiteX12-335" fmla="*/ 1124606 w 3710151"/>
                    <a:gd name="connsiteY12-336" fmla="*/ 903890 h 1418896"/>
                    <a:gd name="connsiteX13-337" fmla="*/ 1124605 w 3710151"/>
                    <a:gd name="connsiteY13-338" fmla="*/ 451945 h 1418896"/>
                    <a:gd name="connsiteX14-339" fmla="*/ 168164 w 3710151"/>
                    <a:gd name="connsiteY14-340" fmla="*/ 84081 h 1418896"/>
                    <a:gd name="connsiteX15-341" fmla="*/ 147144 w 3710151"/>
                    <a:gd name="connsiteY15-342" fmla="*/ 73572 h 1418896"/>
                    <a:gd name="connsiteX0-343" fmla="*/ 147144 w 3710151"/>
                    <a:gd name="connsiteY0-344" fmla="*/ 73572 h 1418896"/>
                    <a:gd name="connsiteX1-345" fmla="*/ 430924 w 3710151"/>
                    <a:gd name="connsiteY1-346" fmla="*/ 0 h 1418896"/>
                    <a:gd name="connsiteX2-347" fmla="*/ 1860331 w 3710151"/>
                    <a:gd name="connsiteY2-348" fmla="*/ 599089 h 1418896"/>
                    <a:gd name="connsiteX3-349" fmla="*/ 3342289 w 3710151"/>
                    <a:gd name="connsiteY3-350" fmla="*/ 0 h 1418896"/>
                    <a:gd name="connsiteX4-351" fmla="*/ 3563006 w 3710151"/>
                    <a:gd name="connsiteY4-352" fmla="*/ 73572 h 1418896"/>
                    <a:gd name="connsiteX5-353" fmla="*/ 2606565 w 3710151"/>
                    <a:gd name="connsiteY5-354" fmla="*/ 441434 h 1418896"/>
                    <a:gd name="connsiteX6-355" fmla="*/ 2606565 w 3710151"/>
                    <a:gd name="connsiteY6-356" fmla="*/ 924910 h 1418896"/>
                    <a:gd name="connsiteX7-357" fmla="*/ 3710151 w 3710151"/>
                    <a:gd name="connsiteY7-358" fmla="*/ 1345324 h 1418896"/>
                    <a:gd name="connsiteX8-359" fmla="*/ 3426372 w 3710151"/>
                    <a:gd name="connsiteY8-360" fmla="*/ 1408386 h 1418896"/>
                    <a:gd name="connsiteX9-361" fmla="*/ 1849820 w 3710151"/>
                    <a:gd name="connsiteY9-362" fmla="*/ 746234 h 1418896"/>
                    <a:gd name="connsiteX10-363" fmla="*/ 241737 w 3710151"/>
                    <a:gd name="connsiteY10-364" fmla="*/ 1418896 h 1418896"/>
                    <a:gd name="connsiteX11-365" fmla="*/ 0 w 3710151"/>
                    <a:gd name="connsiteY11-366" fmla="*/ 1334814 h 1418896"/>
                    <a:gd name="connsiteX12-367" fmla="*/ 1124606 w 3710151"/>
                    <a:gd name="connsiteY12-368" fmla="*/ 903890 h 1418896"/>
                    <a:gd name="connsiteX13-369" fmla="*/ 1124605 w 3710151"/>
                    <a:gd name="connsiteY13-370" fmla="*/ 451945 h 1418896"/>
                    <a:gd name="connsiteX14-371" fmla="*/ 168164 w 3710151"/>
                    <a:gd name="connsiteY14-372" fmla="*/ 84081 h 1418896"/>
                    <a:gd name="connsiteX15-373" fmla="*/ 147144 w 3710151"/>
                    <a:gd name="connsiteY15-374" fmla="*/ 73572 h 1418896"/>
                    <a:gd name="connsiteX0-375" fmla="*/ 147144 w 3710151"/>
                    <a:gd name="connsiteY0-376" fmla="*/ 73572 h 1418896"/>
                    <a:gd name="connsiteX1-377" fmla="*/ 430924 w 3710151"/>
                    <a:gd name="connsiteY1-378" fmla="*/ 0 h 1418896"/>
                    <a:gd name="connsiteX2-379" fmla="*/ 1860331 w 3710151"/>
                    <a:gd name="connsiteY2-380" fmla="*/ 599089 h 1418896"/>
                    <a:gd name="connsiteX3-381" fmla="*/ 3342289 w 3710151"/>
                    <a:gd name="connsiteY3-382" fmla="*/ 0 h 1418896"/>
                    <a:gd name="connsiteX4-383" fmla="*/ 3563006 w 3710151"/>
                    <a:gd name="connsiteY4-384" fmla="*/ 73572 h 1418896"/>
                    <a:gd name="connsiteX5-385" fmla="*/ 2606565 w 3710151"/>
                    <a:gd name="connsiteY5-386" fmla="*/ 441434 h 1418896"/>
                    <a:gd name="connsiteX6-387" fmla="*/ 2610282 w 3710151"/>
                    <a:gd name="connsiteY6-388" fmla="*/ 902607 h 1418896"/>
                    <a:gd name="connsiteX7-389" fmla="*/ 3710151 w 3710151"/>
                    <a:gd name="connsiteY7-390" fmla="*/ 1345324 h 1418896"/>
                    <a:gd name="connsiteX8-391" fmla="*/ 3426372 w 3710151"/>
                    <a:gd name="connsiteY8-392" fmla="*/ 1408386 h 1418896"/>
                    <a:gd name="connsiteX9-393" fmla="*/ 1849820 w 3710151"/>
                    <a:gd name="connsiteY9-394" fmla="*/ 746234 h 1418896"/>
                    <a:gd name="connsiteX10-395" fmla="*/ 241737 w 3710151"/>
                    <a:gd name="connsiteY10-396" fmla="*/ 1418896 h 1418896"/>
                    <a:gd name="connsiteX11-397" fmla="*/ 0 w 3710151"/>
                    <a:gd name="connsiteY11-398" fmla="*/ 1334814 h 1418896"/>
                    <a:gd name="connsiteX12-399" fmla="*/ 1124606 w 3710151"/>
                    <a:gd name="connsiteY12-400" fmla="*/ 903890 h 1418896"/>
                    <a:gd name="connsiteX13-401" fmla="*/ 1124605 w 3710151"/>
                    <a:gd name="connsiteY13-402" fmla="*/ 451945 h 1418896"/>
                    <a:gd name="connsiteX14-403" fmla="*/ 168164 w 3710151"/>
                    <a:gd name="connsiteY14-404" fmla="*/ 84081 h 1418896"/>
                    <a:gd name="connsiteX15-405" fmla="*/ 147144 w 3710151"/>
                    <a:gd name="connsiteY15-406" fmla="*/ 73572 h 1418896"/>
                    <a:gd name="connsiteX0-407" fmla="*/ 147144 w 3710151"/>
                    <a:gd name="connsiteY0-408" fmla="*/ 73572 h 1418896"/>
                    <a:gd name="connsiteX1-409" fmla="*/ 430924 w 3710151"/>
                    <a:gd name="connsiteY1-410" fmla="*/ 0 h 1418896"/>
                    <a:gd name="connsiteX2-411" fmla="*/ 1860331 w 3710151"/>
                    <a:gd name="connsiteY2-412" fmla="*/ 599089 h 1418896"/>
                    <a:gd name="connsiteX3-413" fmla="*/ 3342289 w 3710151"/>
                    <a:gd name="connsiteY3-414" fmla="*/ 0 h 1418896"/>
                    <a:gd name="connsiteX4-415" fmla="*/ 3563006 w 3710151"/>
                    <a:gd name="connsiteY4-416" fmla="*/ 73572 h 1418896"/>
                    <a:gd name="connsiteX5-417" fmla="*/ 2617717 w 3710151"/>
                    <a:gd name="connsiteY5-418" fmla="*/ 445151 h 1418896"/>
                    <a:gd name="connsiteX6-419" fmla="*/ 2610282 w 3710151"/>
                    <a:gd name="connsiteY6-420" fmla="*/ 902607 h 1418896"/>
                    <a:gd name="connsiteX7-421" fmla="*/ 3710151 w 3710151"/>
                    <a:gd name="connsiteY7-422" fmla="*/ 1345324 h 1418896"/>
                    <a:gd name="connsiteX8-423" fmla="*/ 3426372 w 3710151"/>
                    <a:gd name="connsiteY8-424" fmla="*/ 1408386 h 1418896"/>
                    <a:gd name="connsiteX9-425" fmla="*/ 1849820 w 3710151"/>
                    <a:gd name="connsiteY9-426" fmla="*/ 746234 h 1418896"/>
                    <a:gd name="connsiteX10-427" fmla="*/ 241737 w 3710151"/>
                    <a:gd name="connsiteY10-428" fmla="*/ 1418896 h 1418896"/>
                    <a:gd name="connsiteX11-429" fmla="*/ 0 w 3710151"/>
                    <a:gd name="connsiteY11-430" fmla="*/ 1334814 h 1418896"/>
                    <a:gd name="connsiteX12-431" fmla="*/ 1124606 w 3710151"/>
                    <a:gd name="connsiteY12-432" fmla="*/ 903890 h 1418896"/>
                    <a:gd name="connsiteX13-433" fmla="*/ 1124605 w 3710151"/>
                    <a:gd name="connsiteY13-434" fmla="*/ 451945 h 1418896"/>
                    <a:gd name="connsiteX14-435" fmla="*/ 168164 w 3710151"/>
                    <a:gd name="connsiteY14-436" fmla="*/ 84081 h 1418896"/>
                    <a:gd name="connsiteX15-437" fmla="*/ 147144 w 3710151"/>
                    <a:gd name="connsiteY15-438" fmla="*/ 73572 h 1418896"/>
                    <a:gd name="connsiteX0-439" fmla="*/ 147144 w 3710151"/>
                    <a:gd name="connsiteY0-440" fmla="*/ 73572 h 1418896"/>
                    <a:gd name="connsiteX1-441" fmla="*/ 430924 w 3710151"/>
                    <a:gd name="connsiteY1-442" fmla="*/ 0 h 1418896"/>
                    <a:gd name="connsiteX2-443" fmla="*/ 1860331 w 3710151"/>
                    <a:gd name="connsiteY2-444" fmla="*/ 599089 h 1418896"/>
                    <a:gd name="connsiteX3-445" fmla="*/ 3342289 w 3710151"/>
                    <a:gd name="connsiteY3-446" fmla="*/ 0 h 1418896"/>
                    <a:gd name="connsiteX4-447" fmla="*/ 3563006 w 3710151"/>
                    <a:gd name="connsiteY4-448" fmla="*/ 73572 h 1418896"/>
                    <a:gd name="connsiteX5-449" fmla="*/ 2617717 w 3710151"/>
                    <a:gd name="connsiteY5-450" fmla="*/ 448868 h 1418896"/>
                    <a:gd name="connsiteX6-451" fmla="*/ 2610282 w 3710151"/>
                    <a:gd name="connsiteY6-452" fmla="*/ 902607 h 1418896"/>
                    <a:gd name="connsiteX7-453" fmla="*/ 3710151 w 3710151"/>
                    <a:gd name="connsiteY7-454" fmla="*/ 1345324 h 1418896"/>
                    <a:gd name="connsiteX8-455" fmla="*/ 3426372 w 3710151"/>
                    <a:gd name="connsiteY8-456" fmla="*/ 1408386 h 1418896"/>
                    <a:gd name="connsiteX9-457" fmla="*/ 1849820 w 3710151"/>
                    <a:gd name="connsiteY9-458" fmla="*/ 746234 h 1418896"/>
                    <a:gd name="connsiteX10-459" fmla="*/ 241737 w 3710151"/>
                    <a:gd name="connsiteY10-460" fmla="*/ 1418896 h 1418896"/>
                    <a:gd name="connsiteX11-461" fmla="*/ 0 w 3710151"/>
                    <a:gd name="connsiteY11-462" fmla="*/ 1334814 h 1418896"/>
                    <a:gd name="connsiteX12-463" fmla="*/ 1124606 w 3710151"/>
                    <a:gd name="connsiteY12-464" fmla="*/ 903890 h 1418896"/>
                    <a:gd name="connsiteX13-465" fmla="*/ 1124605 w 3710151"/>
                    <a:gd name="connsiteY13-466" fmla="*/ 451945 h 1418896"/>
                    <a:gd name="connsiteX14-467" fmla="*/ 168164 w 3710151"/>
                    <a:gd name="connsiteY14-468" fmla="*/ 84081 h 1418896"/>
                    <a:gd name="connsiteX15-469" fmla="*/ 147144 w 3710151"/>
                    <a:gd name="connsiteY15-470" fmla="*/ 73572 h 1418896"/>
                    <a:gd name="connsiteX0-471" fmla="*/ 147144 w 3710151"/>
                    <a:gd name="connsiteY0-472" fmla="*/ 73572 h 1418896"/>
                    <a:gd name="connsiteX1-473" fmla="*/ 430924 w 3710151"/>
                    <a:gd name="connsiteY1-474" fmla="*/ 0 h 1418896"/>
                    <a:gd name="connsiteX2-475" fmla="*/ 1838028 w 3710151"/>
                    <a:gd name="connsiteY2-476" fmla="*/ 591655 h 1418896"/>
                    <a:gd name="connsiteX3-477" fmla="*/ 3342289 w 3710151"/>
                    <a:gd name="connsiteY3-478" fmla="*/ 0 h 1418896"/>
                    <a:gd name="connsiteX4-479" fmla="*/ 3563006 w 3710151"/>
                    <a:gd name="connsiteY4-480" fmla="*/ 73572 h 1418896"/>
                    <a:gd name="connsiteX5-481" fmla="*/ 2617717 w 3710151"/>
                    <a:gd name="connsiteY5-482" fmla="*/ 448868 h 1418896"/>
                    <a:gd name="connsiteX6-483" fmla="*/ 2610282 w 3710151"/>
                    <a:gd name="connsiteY6-484" fmla="*/ 902607 h 1418896"/>
                    <a:gd name="connsiteX7-485" fmla="*/ 3710151 w 3710151"/>
                    <a:gd name="connsiteY7-486" fmla="*/ 1345324 h 1418896"/>
                    <a:gd name="connsiteX8-487" fmla="*/ 3426372 w 3710151"/>
                    <a:gd name="connsiteY8-488" fmla="*/ 1408386 h 1418896"/>
                    <a:gd name="connsiteX9-489" fmla="*/ 1849820 w 3710151"/>
                    <a:gd name="connsiteY9-490" fmla="*/ 746234 h 1418896"/>
                    <a:gd name="connsiteX10-491" fmla="*/ 241737 w 3710151"/>
                    <a:gd name="connsiteY10-492" fmla="*/ 1418896 h 1418896"/>
                    <a:gd name="connsiteX11-493" fmla="*/ 0 w 3710151"/>
                    <a:gd name="connsiteY11-494" fmla="*/ 1334814 h 1418896"/>
                    <a:gd name="connsiteX12-495" fmla="*/ 1124606 w 3710151"/>
                    <a:gd name="connsiteY12-496" fmla="*/ 903890 h 1418896"/>
                    <a:gd name="connsiteX13-497" fmla="*/ 1124605 w 3710151"/>
                    <a:gd name="connsiteY13-498" fmla="*/ 451945 h 1418896"/>
                    <a:gd name="connsiteX14-499" fmla="*/ 168164 w 3710151"/>
                    <a:gd name="connsiteY14-500" fmla="*/ 84081 h 1418896"/>
                    <a:gd name="connsiteX15-501" fmla="*/ 147144 w 3710151"/>
                    <a:gd name="connsiteY15-502" fmla="*/ 73572 h 1418896"/>
                    <a:gd name="connsiteX0-503" fmla="*/ 147144 w 3710151"/>
                    <a:gd name="connsiteY0-504" fmla="*/ 73572 h 1418896"/>
                    <a:gd name="connsiteX1-505" fmla="*/ 430924 w 3710151"/>
                    <a:gd name="connsiteY1-506" fmla="*/ 0 h 1418896"/>
                    <a:gd name="connsiteX2-507" fmla="*/ 1838028 w 3710151"/>
                    <a:gd name="connsiteY2-508" fmla="*/ 591655 h 1418896"/>
                    <a:gd name="connsiteX3-509" fmla="*/ 3342289 w 3710151"/>
                    <a:gd name="connsiteY3-510" fmla="*/ 0 h 1418896"/>
                    <a:gd name="connsiteX4-511" fmla="*/ 3563006 w 3710151"/>
                    <a:gd name="connsiteY4-512" fmla="*/ 73572 h 1418896"/>
                    <a:gd name="connsiteX5-513" fmla="*/ 2617717 w 3710151"/>
                    <a:gd name="connsiteY5-514" fmla="*/ 448868 h 1418896"/>
                    <a:gd name="connsiteX6-515" fmla="*/ 2610282 w 3710151"/>
                    <a:gd name="connsiteY6-516" fmla="*/ 902607 h 1418896"/>
                    <a:gd name="connsiteX7-517" fmla="*/ 3710151 w 3710151"/>
                    <a:gd name="connsiteY7-518" fmla="*/ 1345324 h 1418896"/>
                    <a:gd name="connsiteX8-519" fmla="*/ 3426372 w 3710151"/>
                    <a:gd name="connsiteY8-520" fmla="*/ 1408386 h 1418896"/>
                    <a:gd name="connsiteX9-521" fmla="*/ 1849820 w 3710151"/>
                    <a:gd name="connsiteY9-522" fmla="*/ 746234 h 1418896"/>
                    <a:gd name="connsiteX10-523" fmla="*/ 241737 w 3710151"/>
                    <a:gd name="connsiteY10-524" fmla="*/ 1418896 h 1418896"/>
                    <a:gd name="connsiteX11-525" fmla="*/ 0 w 3710151"/>
                    <a:gd name="connsiteY11-526" fmla="*/ 1334814 h 1418896"/>
                    <a:gd name="connsiteX12-527" fmla="*/ 1124606 w 3710151"/>
                    <a:gd name="connsiteY12-528" fmla="*/ 903890 h 1418896"/>
                    <a:gd name="connsiteX13-529" fmla="*/ 1087434 w 3710151"/>
                    <a:gd name="connsiteY13-530" fmla="*/ 451945 h 1418896"/>
                    <a:gd name="connsiteX14-531" fmla="*/ 168164 w 3710151"/>
                    <a:gd name="connsiteY14-532" fmla="*/ 84081 h 1418896"/>
                    <a:gd name="connsiteX15-533" fmla="*/ 147144 w 3710151"/>
                    <a:gd name="connsiteY15-534" fmla="*/ 73572 h 1418896"/>
                    <a:gd name="connsiteX0-535" fmla="*/ 147144 w 3710151"/>
                    <a:gd name="connsiteY0-536" fmla="*/ 73572 h 1418896"/>
                    <a:gd name="connsiteX1-537" fmla="*/ 430924 w 3710151"/>
                    <a:gd name="connsiteY1-538" fmla="*/ 0 h 1418896"/>
                    <a:gd name="connsiteX2-539" fmla="*/ 1838028 w 3710151"/>
                    <a:gd name="connsiteY2-540" fmla="*/ 591655 h 1418896"/>
                    <a:gd name="connsiteX3-541" fmla="*/ 3342289 w 3710151"/>
                    <a:gd name="connsiteY3-542" fmla="*/ 0 h 1418896"/>
                    <a:gd name="connsiteX4-543" fmla="*/ 3563006 w 3710151"/>
                    <a:gd name="connsiteY4-544" fmla="*/ 73572 h 1418896"/>
                    <a:gd name="connsiteX5-545" fmla="*/ 2617717 w 3710151"/>
                    <a:gd name="connsiteY5-546" fmla="*/ 448868 h 1418896"/>
                    <a:gd name="connsiteX6-547" fmla="*/ 2610282 w 3710151"/>
                    <a:gd name="connsiteY6-548" fmla="*/ 902607 h 1418896"/>
                    <a:gd name="connsiteX7-549" fmla="*/ 3710151 w 3710151"/>
                    <a:gd name="connsiteY7-550" fmla="*/ 1345324 h 1418896"/>
                    <a:gd name="connsiteX8-551" fmla="*/ 3426372 w 3710151"/>
                    <a:gd name="connsiteY8-552" fmla="*/ 1408386 h 1418896"/>
                    <a:gd name="connsiteX9-553" fmla="*/ 1849820 w 3710151"/>
                    <a:gd name="connsiteY9-554" fmla="*/ 746234 h 1418896"/>
                    <a:gd name="connsiteX10-555" fmla="*/ 241737 w 3710151"/>
                    <a:gd name="connsiteY10-556" fmla="*/ 1418896 h 1418896"/>
                    <a:gd name="connsiteX11-557" fmla="*/ 0 w 3710151"/>
                    <a:gd name="connsiteY11-558" fmla="*/ 1334814 h 1418896"/>
                    <a:gd name="connsiteX12-559" fmla="*/ 1098586 w 3710151"/>
                    <a:gd name="connsiteY12-560" fmla="*/ 903890 h 1418896"/>
                    <a:gd name="connsiteX13-561" fmla="*/ 1087434 w 3710151"/>
                    <a:gd name="connsiteY13-562" fmla="*/ 451945 h 1418896"/>
                    <a:gd name="connsiteX14-563" fmla="*/ 168164 w 3710151"/>
                    <a:gd name="connsiteY14-564" fmla="*/ 84081 h 1418896"/>
                    <a:gd name="connsiteX15-565" fmla="*/ 147144 w 3710151"/>
                    <a:gd name="connsiteY15-566" fmla="*/ 73572 h 1418896"/>
                    <a:gd name="connsiteX0-567" fmla="*/ 162012 w 3725019"/>
                    <a:gd name="connsiteY0-568" fmla="*/ 73572 h 1418896"/>
                    <a:gd name="connsiteX1-569" fmla="*/ 445792 w 3725019"/>
                    <a:gd name="connsiteY1-570" fmla="*/ 0 h 1418896"/>
                    <a:gd name="connsiteX2-571" fmla="*/ 1852896 w 3725019"/>
                    <a:gd name="connsiteY2-572" fmla="*/ 591655 h 1418896"/>
                    <a:gd name="connsiteX3-573" fmla="*/ 3357157 w 3725019"/>
                    <a:gd name="connsiteY3-574" fmla="*/ 0 h 1418896"/>
                    <a:gd name="connsiteX4-575" fmla="*/ 3577874 w 3725019"/>
                    <a:gd name="connsiteY4-576" fmla="*/ 73572 h 1418896"/>
                    <a:gd name="connsiteX5-577" fmla="*/ 2632585 w 3725019"/>
                    <a:gd name="connsiteY5-578" fmla="*/ 448868 h 1418896"/>
                    <a:gd name="connsiteX6-579" fmla="*/ 2625150 w 3725019"/>
                    <a:gd name="connsiteY6-580" fmla="*/ 902607 h 1418896"/>
                    <a:gd name="connsiteX7-581" fmla="*/ 3725019 w 3725019"/>
                    <a:gd name="connsiteY7-582" fmla="*/ 1345324 h 1418896"/>
                    <a:gd name="connsiteX8-583" fmla="*/ 3441240 w 3725019"/>
                    <a:gd name="connsiteY8-584" fmla="*/ 1408386 h 1418896"/>
                    <a:gd name="connsiteX9-585" fmla="*/ 1864688 w 3725019"/>
                    <a:gd name="connsiteY9-586" fmla="*/ 746234 h 1418896"/>
                    <a:gd name="connsiteX10-587" fmla="*/ 256605 w 3725019"/>
                    <a:gd name="connsiteY10-588" fmla="*/ 1418896 h 1418896"/>
                    <a:gd name="connsiteX11-589" fmla="*/ 0 w 3725019"/>
                    <a:gd name="connsiteY11-590" fmla="*/ 1331097 h 1418896"/>
                    <a:gd name="connsiteX12-591" fmla="*/ 1113454 w 3725019"/>
                    <a:gd name="connsiteY12-592" fmla="*/ 903890 h 1418896"/>
                    <a:gd name="connsiteX13-593" fmla="*/ 1102302 w 3725019"/>
                    <a:gd name="connsiteY13-594" fmla="*/ 451945 h 1418896"/>
                    <a:gd name="connsiteX14-595" fmla="*/ 183032 w 3725019"/>
                    <a:gd name="connsiteY14-596" fmla="*/ 84081 h 1418896"/>
                    <a:gd name="connsiteX15-597" fmla="*/ 162012 w 3725019"/>
                    <a:gd name="connsiteY15-598" fmla="*/ 73572 h 141889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42" name="Up-Down Arrow 141"/>
            <p:cNvSpPr/>
            <p:nvPr/>
          </p:nvSpPr>
          <p:spPr>
            <a:xfrm rot="18842452">
              <a:off x="9773071" y="2749725"/>
              <a:ext cx="110632" cy="1621438"/>
            </a:xfrm>
            <a:prstGeom prst="upDownArrow">
              <a:avLst/>
            </a:prstGeom>
            <a:solidFill>
              <a:srgbClr val="CC0000">
                <a:alpha val="78000"/>
              </a:srgbClr>
            </a:solidFill>
            <a:ln>
              <a:noFill/>
            </a:ln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43" name="Up-Down Arrow 142"/>
            <p:cNvSpPr/>
            <p:nvPr/>
          </p:nvSpPr>
          <p:spPr>
            <a:xfrm rot="1544330">
              <a:off x="8498334" y="2913840"/>
              <a:ext cx="132567" cy="1340938"/>
            </a:xfrm>
            <a:prstGeom prst="upDownArrow">
              <a:avLst/>
            </a:prstGeom>
            <a:solidFill>
              <a:srgbClr val="CC0000">
                <a:alpha val="78000"/>
              </a:srgbClr>
            </a:solidFill>
            <a:ln>
              <a:noFill/>
            </a:ln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44" name="Up-Down Arrow 143"/>
            <p:cNvSpPr/>
            <p:nvPr/>
          </p:nvSpPr>
          <p:spPr>
            <a:xfrm>
              <a:off x="8891032" y="2979040"/>
              <a:ext cx="132567" cy="794393"/>
            </a:xfrm>
            <a:prstGeom prst="upDownArrow">
              <a:avLst/>
            </a:prstGeom>
            <a:solidFill>
              <a:srgbClr val="CC0000">
                <a:alpha val="78000"/>
              </a:srgbClr>
            </a:solidFill>
            <a:ln>
              <a:noFill/>
            </a:ln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45" name="Up-Down Arrow 144"/>
            <p:cNvSpPr/>
            <p:nvPr/>
          </p:nvSpPr>
          <p:spPr>
            <a:xfrm rot="21168731">
              <a:off x="9181573" y="2978458"/>
              <a:ext cx="132567" cy="1740801"/>
            </a:xfrm>
            <a:prstGeom prst="upDownArrow">
              <a:avLst/>
            </a:prstGeom>
            <a:solidFill>
              <a:srgbClr val="CC0000">
                <a:alpha val="78000"/>
              </a:srgbClr>
            </a:solidFill>
            <a:ln>
              <a:noFill/>
            </a:ln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7" grpId="0" uiExpand="1" build="p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276457"/>
            <a:ext cx="10515600" cy="894622"/>
          </a:xfrm>
        </p:spPr>
        <p:txBody>
          <a:bodyPr>
            <a:normAutofit/>
          </a:bodyPr>
          <a:lstStyle/>
          <a:p>
            <a:r>
              <a:rPr lang="en-US" sz="4800" dirty="0"/>
              <a:t>OpenFlow: </a:t>
            </a:r>
            <a:r>
              <a:rPr lang="en-US" dirty="0"/>
              <a:t>controller-to-switch messages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918575" y="1523276"/>
            <a:ext cx="6058423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90"/>
                </a:solidFill>
              </a:rPr>
              <a:t>Key controller-to-switch messages</a:t>
            </a:r>
            <a:endParaRPr lang="en-US" sz="3200" dirty="0">
              <a:solidFill>
                <a:srgbClr val="000090"/>
              </a:solidFill>
            </a:endParaRPr>
          </a:p>
          <a:p>
            <a:pPr marL="342900" indent="-281305">
              <a:buClr>
                <a:srgbClr val="0000A8"/>
              </a:buClr>
              <a:buFont typeface="Wingdings" panose="05000000000000000000" pitchFamily="2" charset="2"/>
              <a:buChar char="§"/>
            </a:pPr>
            <a:r>
              <a:rPr lang="en-US" sz="2800" i="1" dirty="0">
                <a:solidFill>
                  <a:srgbClr val="CC0000"/>
                </a:solidFill>
              </a:rPr>
              <a:t>features: </a:t>
            </a:r>
            <a:r>
              <a:rPr lang="en-US" sz="2800" dirty="0"/>
              <a:t>controller queries switch features, switch replies</a:t>
            </a:r>
            <a:endParaRPr lang="en-US" sz="2800" dirty="0"/>
          </a:p>
          <a:p>
            <a:pPr marL="342900" indent="-281305">
              <a:buClr>
                <a:srgbClr val="0000A8"/>
              </a:buClr>
              <a:buFont typeface="Wingdings" panose="05000000000000000000" pitchFamily="2" charset="2"/>
              <a:buChar char="§"/>
            </a:pPr>
            <a:r>
              <a:rPr lang="en-US" sz="2800" i="1" dirty="0">
                <a:solidFill>
                  <a:srgbClr val="CC0000"/>
                </a:solidFill>
              </a:rPr>
              <a:t>configure: </a:t>
            </a:r>
            <a:r>
              <a:rPr lang="en-US" sz="2800" dirty="0"/>
              <a:t>controller queries/sets switch configuration parameters</a:t>
            </a:r>
            <a:endParaRPr lang="en-US" sz="2800" dirty="0"/>
          </a:p>
          <a:p>
            <a:pPr marL="342900" indent="-281305">
              <a:buClr>
                <a:srgbClr val="0000A8"/>
              </a:buClr>
              <a:buFont typeface="Wingdings" panose="05000000000000000000" pitchFamily="2" charset="2"/>
              <a:buChar char="§"/>
            </a:pPr>
            <a:r>
              <a:rPr lang="en-US" sz="2800" i="1" dirty="0">
                <a:solidFill>
                  <a:srgbClr val="CC0000"/>
                </a:solidFill>
              </a:rPr>
              <a:t>modify-state: </a:t>
            </a:r>
            <a:r>
              <a:rPr lang="en-US" sz="2800" dirty="0"/>
              <a:t>add, delete, modify flow entries in the OpenFlow tables</a:t>
            </a:r>
            <a:endParaRPr lang="en-US" sz="2800" dirty="0"/>
          </a:p>
          <a:p>
            <a:pPr marL="342900" indent="-281305">
              <a:buClr>
                <a:srgbClr val="0000A8"/>
              </a:buClr>
              <a:buFont typeface="Wingdings" panose="05000000000000000000" pitchFamily="2" charset="2"/>
              <a:buChar char="§"/>
            </a:pPr>
            <a:r>
              <a:rPr lang="en-US" sz="2800" i="1" dirty="0">
                <a:solidFill>
                  <a:srgbClr val="CC0000"/>
                </a:solidFill>
              </a:rPr>
              <a:t>packet-out: </a:t>
            </a:r>
            <a:r>
              <a:rPr lang="en-US" sz="2800" dirty="0"/>
              <a:t>controller can send this packet out of specific switch port</a:t>
            </a:r>
            <a:endParaRPr lang="en-US" sz="2800" dirty="0"/>
          </a:p>
        </p:txBody>
      </p:sp>
      <p:grpSp>
        <p:nvGrpSpPr>
          <p:cNvPr id="178" name="Group 177"/>
          <p:cNvGrpSpPr/>
          <p:nvPr/>
        </p:nvGrpSpPr>
        <p:grpSpPr>
          <a:xfrm>
            <a:off x="7839227" y="1446146"/>
            <a:ext cx="3616623" cy="3732173"/>
            <a:chOff x="7686822" y="1446146"/>
            <a:chExt cx="3616623" cy="3732173"/>
          </a:xfrm>
        </p:grpSpPr>
        <p:grpSp>
          <p:nvGrpSpPr>
            <p:cNvPr id="179" name="Group 950"/>
            <p:cNvGrpSpPr/>
            <p:nvPr/>
          </p:nvGrpSpPr>
          <p:grpSpPr bwMode="auto">
            <a:xfrm>
              <a:off x="8811490" y="2119745"/>
              <a:ext cx="440889" cy="845230"/>
              <a:chOff x="4140" y="429"/>
              <a:chExt cx="1425" cy="2396"/>
            </a:xfrm>
          </p:grpSpPr>
          <p:sp>
            <p:nvSpPr>
              <p:cNvPr id="224" name="Freeform 951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6 w 354"/>
                  <a:gd name="T1" fmla="*/ 0 h 2742"/>
                  <a:gd name="T2" fmla="*/ 30 w 354"/>
                  <a:gd name="T3" fmla="*/ 46 h 2742"/>
                  <a:gd name="T4" fmla="*/ 30 w 354"/>
                  <a:gd name="T5" fmla="*/ 354 h 2742"/>
                  <a:gd name="T6" fmla="*/ 0 w 354"/>
                  <a:gd name="T7" fmla="*/ 371 h 2742"/>
                  <a:gd name="T8" fmla="*/ 6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25" name="Rectangle 952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26" name="Freeform 953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18 w 211"/>
                  <a:gd name="T3" fmla="*/ 30 h 2537"/>
                  <a:gd name="T4" fmla="*/ 2 w 211"/>
                  <a:gd name="T5" fmla="*/ 338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27" name="Freeform 954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29 w 328"/>
                  <a:gd name="T3" fmla="*/ 18 h 226"/>
                  <a:gd name="T4" fmla="*/ 29 w 328"/>
                  <a:gd name="T5" fmla="*/ 32 h 226"/>
                  <a:gd name="T6" fmla="*/ 0 w 328"/>
                  <a:gd name="T7" fmla="*/ 13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28" name="Rectangle 955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229" name="Group 956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54" name="AutoShape 95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55" name="AutoShape 958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230" name="Rectangle 959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231" name="Group 960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52" name="AutoShape 961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53" name="AutoShape 962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232" name="Rectangle 963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33" name="Rectangle 964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234" name="Group 965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50" name="AutoShape 966"/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51" name="AutoShape 967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235" name="Freeform 968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29 w 328"/>
                  <a:gd name="T3" fmla="*/ 17 h 226"/>
                  <a:gd name="T4" fmla="*/ 29 w 328"/>
                  <a:gd name="T5" fmla="*/ 30 h 226"/>
                  <a:gd name="T6" fmla="*/ 0 w 328"/>
                  <a:gd name="T7" fmla="*/ 12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236" name="Group 969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48" name="AutoShape 970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49" name="AutoShape 971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237" name="Rectangle 972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38" name="Freeform 973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26 w 296"/>
                  <a:gd name="T3" fmla="*/ 18 h 256"/>
                  <a:gd name="T4" fmla="*/ 26 w 296"/>
                  <a:gd name="T5" fmla="*/ 34 h 256"/>
                  <a:gd name="T6" fmla="*/ 0 w 296"/>
                  <a:gd name="T7" fmla="*/ 12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39" name="Freeform 974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27 w 304"/>
                  <a:gd name="T3" fmla="*/ 23 h 288"/>
                  <a:gd name="T4" fmla="*/ 25 w 304"/>
                  <a:gd name="T5" fmla="*/ 39 h 288"/>
                  <a:gd name="T6" fmla="*/ 2 w 304"/>
                  <a:gd name="T7" fmla="*/ 17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40" name="Oval 975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41" name="Freeform 976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15 h 240"/>
                  <a:gd name="T2" fmla="*/ 2 w 306"/>
                  <a:gd name="T3" fmla="*/ 33 h 240"/>
                  <a:gd name="T4" fmla="*/ 27 w 306"/>
                  <a:gd name="T5" fmla="*/ 15 h 240"/>
                  <a:gd name="T6" fmla="*/ 26 w 306"/>
                  <a:gd name="T7" fmla="*/ 0 h 240"/>
                  <a:gd name="T8" fmla="*/ 0 w 306"/>
                  <a:gd name="T9" fmla="*/ 15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42" name="AutoShape 977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43" name="AutoShape 978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44" name="Oval 979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45" name="Oval 980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46" name="Oval 981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47" name="Rectangle 982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pic>
          <p:nvPicPr>
            <p:cNvPr id="180" name="Picture 4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91361" y="2246085"/>
              <a:ext cx="1629624" cy="43137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1" name="TextBox 180"/>
            <p:cNvSpPr txBox="1"/>
            <p:nvPr/>
          </p:nvSpPr>
          <p:spPr>
            <a:xfrm>
              <a:off x="7757772" y="1446146"/>
              <a:ext cx="32223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ea typeface="MS PGothic" panose="020B0600070205080204" pitchFamily="34" charset="-128"/>
                </a:rPr>
                <a:t>OpenFlow Controller</a:t>
              </a:r>
              <a:endPara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182" name="Freeform 3"/>
            <p:cNvSpPr/>
            <p:nvPr/>
          </p:nvSpPr>
          <p:spPr bwMode="auto">
            <a:xfrm>
              <a:off x="7686822" y="3573747"/>
              <a:ext cx="3616623" cy="1604572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  <a:gd name="connsiteX0" fmla="*/ 0 w 9831"/>
                <a:gd name="connsiteY0" fmla="*/ 4265 h 9728"/>
                <a:gd name="connsiteX1" fmla="*/ 973 w 9831"/>
                <a:gd name="connsiteY1" fmla="*/ 2114 h 9728"/>
                <a:gd name="connsiteX2" fmla="*/ 2351 w 9831"/>
                <a:gd name="connsiteY2" fmla="*/ 84 h 9728"/>
                <a:gd name="connsiteX3" fmla="*/ 6893 w 9831"/>
                <a:gd name="connsiteY3" fmla="*/ 624 h 9728"/>
                <a:gd name="connsiteX4" fmla="*/ 8909 w 9831"/>
                <a:gd name="connsiteY4" fmla="*/ 2780 h 9728"/>
                <a:gd name="connsiteX5" fmla="*/ 9773 w 9831"/>
                <a:gd name="connsiteY5" fmla="*/ 6266 h 9728"/>
                <a:gd name="connsiteX6" fmla="*/ 7373 w 9831"/>
                <a:gd name="connsiteY6" fmla="*/ 9162 h 9728"/>
                <a:gd name="connsiteX7" fmla="*/ 4413 w 9831"/>
                <a:gd name="connsiteY7" fmla="*/ 9673 h 9728"/>
                <a:gd name="connsiteX8" fmla="*/ 2067 w 9831"/>
                <a:gd name="connsiteY8" fmla="*/ 9460 h 9728"/>
                <a:gd name="connsiteX9" fmla="*/ 453 w 9831"/>
                <a:gd name="connsiteY9" fmla="*/ 7416 h 9728"/>
                <a:gd name="connsiteX10" fmla="*/ 0 w 9831"/>
                <a:gd name="connsiteY10" fmla="*/ 4265 h 9728"/>
                <a:gd name="connsiteX0-1" fmla="*/ 0 w 10003"/>
                <a:gd name="connsiteY0-2" fmla="*/ 4299 h 9915"/>
                <a:gd name="connsiteX1-3" fmla="*/ 990 w 10003"/>
                <a:gd name="connsiteY1-4" fmla="*/ 2088 h 9915"/>
                <a:gd name="connsiteX2-5" fmla="*/ 2391 w 10003"/>
                <a:gd name="connsiteY2-6" fmla="*/ 1 h 9915"/>
                <a:gd name="connsiteX3-7" fmla="*/ 6715 w 10003"/>
                <a:gd name="connsiteY3-8" fmla="*/ 1965 h 9915"/>
                <a:gd name="connsiteX4-9" fmla="*/ 9062 w 10003"/>
                <a:gd name="connsiteY4-10" fmla="*/ 2773 h 9915"/>
                <a:gd name="connsiteX5-11" fmla="*/ 9941 w 10003"/>
                <a:gd name="connsiteY5-12" fmla="*/ 6356 h 9915"/>
                <a:gd name="connsiteX6-13" fmla="*/ 7500 w 10003"/>
                <a:gd name="connsiteY6-14" fmla="*/ 9333 h 9915"/>
                <a:gd name="connsiteX7-15" fmla="*/ 4489 w 10003"/>
                <a:gd name="connsiteY7-16" fmla="*/ 9858 h 9915"/>
                <a:gd name="connsiteX8-17" fmla="*/ 2103 w 10003"/>
                <a:gd name="connsiteY8-18" fmla="*/ 9640 h 9915"/>
                <a:gd name="connsiteX9-19" fmla="*/ 461 w 10003"/>
                <a:gd name="connsiteY9-20" fmla="*/ 7538 h 9915"/>
                <a:gd name="connsiteX10-21" fmla="*/ 0 w 10003"/>
                <a:gd name="connsiteY10-22" fmla="*/ 4299 h 9915"/>
                <a:gd name="connsiteX0-23" fmla="*/ 0 w 10000"/>
                <a:gd name="connsiteY0-24" fmla="*/ 4336 h 10000"/>
                <a:gd name="connsiteX1-25" fmla="*/ 990 w 10000"/>
                <a:gd name="connsiteY1-26" fmla="*/ 2106 h 10000"/>
                <a:gd name="connsiteX2-27" fmla="*/ 2390 w 10000"/>
                <a:gd name="connsiteY2-28" fmla="*/ 1 h 10000"/>
                <a:gd name="connsiteX3-29" fmla="*/ 6713 w 10000"/>
                <a:gd name="connsiteY3-30" fmla="*/ 1982 h 10000"/>
                <a:gd name="connsiteX4-31" fmla="*/ 9059 w 10000"/>
                <a:gd name="connsiteY4-32" fmla="*/ 2797 h 10000"/>
                <a:gd name="connsiteX5-33" fmla="*/ 9938 w 10000"/>
                <a:gd name="connsiteY5-34" fmla="*/ 6410 h 10000"/>
                <a:gd name="connsiteX6-35" fmla="*/ 7498 w 10000"/>
                <a:gd name="connsiteY6-36" fmla="*/ 9413 h 10000"/>
                <a:gd name="connsiteX7-37" fmla="*/ 4488 w 10000"/>
                <a:gd name="connsiteY7-38" fmla="*/ 9943 h 10000"/>
                <a:gd name="connsiteX8-39" fmla="*/ 2102 w 10000"/>
                <a:gd name="connsiteY8-40" fmla="*/ 9723 h 10000"/>
                <a:gd name="connsiteX9-41" fmla="*/ 461 w 10000"/>
                <a:gd name="connsiteY9-42" fmla="*/ 7603 h 10000"/>
                <a:gd name="connsiteX10-43" fmla="*/ 0 w 10000"/>
                <a:gd name="connsiteY10-44" fmla="*/ 4336 h 10000"/>
                <a:gd name="connsiteX0-45" fmla="*/ 0 w 10000"/>
                <a:gd name="connsiteY0-46" fmla="*/ 4336 h 10000"/>
                <a:gd name="connsiteX1-47" fmla="*/ 990 w 10000"/>
                <a:gd name="connsiteY1-48" fmla="*/ 2106 h 10000"/>
                <a:gd name="connsiteX2-49" fmla="*/ 2390 w 10000"/>
                <a:gd name="connsiteY2-50" fmla="*/ 1 h 10000"/>
                <a:gd name="connsiteX3-51" fmla="*/ 6713 w 10000"/>
                <a:gd name="connsiteY3-52" fmla="*/ 1982 h 10000"/>
                <a:gd name="connsiteX4-53" fmla="*/ 9059 w 10000"/>
                <a:gd name="connsiteY4-54" fmla="*/ 2797 h 10000"/>
                <a:gd name="connsiteX5-55" fmla="*/ 9938 w 10000"/>
                <a:gd name="connsiteY5-56" fmla="*/ 6410 h 10000"/>
                <a:gd name="connsiteX6-57" fmla="*/ 7498 w 10000"/>
                <a:gd name="connsiteY6-58" fmla="*/ 9413 h 10000"/>
                <a:gd name="connsiteX7-59" fmla="*/ 4488 w 10000"/>
                <a:gd name="connsiteY7-60" fmla="*/ 9943 h 10000"/>
                <a:gd name="connsiteX8-61" fmla="*/ 2102 w 10000"/>
                <a:gd name="connsiteY8-62" fmla="*/ 9723 h 10000"/>
                <a:gd name="connsiteX9-63" fmla="*/ 461 w 10000"/>
                <a:gd name="connsiteY9-64" fmla="*/ 7603 h 10000"/>
                <a:gd name="connsiteX10-65" fmla="*/ 0 w 10000"/>
                <a:gd name="connsiteY10-66" fmla="*/ 4336 h 10000"/>
                <a:gd name="connsiteX0-67" fmla="*/ 0 w 10000"/>
                <a:gd name="connsiteY0-68" fmla="*/ 4002 h 9666"/>
                <a:gd name="connsiteX1-69" fmla="*/ 990 w 10000"/>
                <a:gd name="connsiteY1-70" fmla="*/ 1772 h 9666"/>
                <a:gd name="connsiteX2-71" fmla="*/ 3804 w 10000"/>
                <a:gd name="connsiteY2-72" fmla="*/ 1 h 9666"/>
                <a:gd name="connsiteX3-73" fmla="*/ 6713 w 10000"/>
                <a:gd name="connsiteY3-74" fmla="*/ 1648 h 9666"/>
                <a:gd name="connsiteX4-75" fmla="*/ 9059 w 10000"/>
                <a:gd name="connsiteY4-76" fmla="*/ 2463 h 9666"/>
                <a:gd name="connsiteX5-77" fmla="*/ 9938 w 10000"/>
                <a:gd name="connsiteY5-78" fmla="*/ 6076 h 9666"/>
                <a:gd name="connsiteX6-79" fmla="*/ 7498 w 10000"/>
                <a:gd name="connsiteY6-80" fmla="*/ 9079 h 9666"/>
                <a:gd name="connsiteX7-81" fmla="*/ 4488 w 10000"/>
                <a:gd name="connsiteY7-82" fmla="*/ 9609 h 9666"/>
                <a:gd name="connsiteX8-83" fmla="*/ 2102 w 10000"/>
                <a:gd name="connsiteY8-84" fmla="*/ 9389 h 9666"/>
                <a:gd name="connsiteX9-85" fmla="*/ 461 w 10000"/>
                <a:gd name="connsiteY9-86" fmla="*/ 7269 h 9666"/>
                <a:gd name="connsiteX10-87" fmla="*/ 0 w 10000"/>
                <a:gd name="connsiteY10-88" fmla="*/ 4002 h 9666"/>
                <a:gd name="connsiteX0-89" fmla="*/ 103 w 9643"/>
                <a:gd name="connsiteY0-90" fmla="*/ 4486 h 10000"/>
                <a:gd name="connsiteX1-91" fmla="*/ 633 w 9643"/>
                <a:gd name="connsiteY1-92" fmla="*/ 1833 h 10000"/>
                <a:gd name="connsiteX2-93" fmla="*/ 3447 w 9643"/>
                <a:gd name="connsiteY2-94" fmla="*/ 1 h 10000"/>
                <a:gd name="connsiteX3-95" fmla="*/ 6356 w 9643"/>
                <a:gd name="connsiteY3-96" fmla="*/ 1705 h 10000"/>
                <a:gd name="connsiteX4-97" fmla="*/ 8702 w 9643"/>
                <a:gd name="connsiteY4-98" fmla="*/ 2548 h 10000"/>
                <a:gd name="connsiteX5-99" fmla="*/ 9581 w 9643"/>
                <a:gd name="connsiteY5-100" fmla="*/ 6286 h 10000"/>
                <a:gd name="connsiteX6-101" fmla="*/ 7141 w 9643"/>
                <a:gd name="connsiteY6-102" fmla="*/ 9393 h 10000"/>
                <a:gd name="connsiteX7-103" fmla="*/ 4131 w 9643"/>
                <a:gd name="connsiteY7-104" fmla="*/ 9941 h 10000"/>
                <a:gd name="connsiteX8-105" fmla="*/ 1745 w 9643"/>
                <a:gd name="connsiteY8-106" fmla="*/ 9713 h 10000"/>
                <a:gd name="connsiteX9-107" fmla="*/ 104 w 9643"/>
                <a:gd name="connsiteY9-108" fmla="*/ 7520 h 10000"/>
                <a:gd name="connsiteX10-109" fmla="*/ 103 w 9643"/>
                <a:gd name="connsiteY10-110" fmla="*/ 4486 h 10000"/>
                <a:gd name="connsiteX0-111" fmla="*/ 107 w 10000"/>
                <a:gd name="connsiteY0-112" fmla="*/ 4486 h 10000"/>
                <a:gd name="connsiteX1-113" fmla="*/ 1304 w 10000"/>
                <a:gd name="connsiteY1-114" fmla="*/ 2006 h 10000"/>
                <a:gd name="connsiteX2-115" fmla="*/ 3575 w 10000"/>
                <a:gd name="connsiteY2-116" fmla="*/ 1 h 10000"/>
                <a:gd name="connsiteX3-117" fmla="*/ 6591 w 10000"/>
                <a:gd name="connsiteY3-118" fmla="*/ 1705 h 10000"/>
                <a:gd name="connsiteX4-119" fmla="*/ 9024 w 10000"/>
                <a:gd name="connsiteY4-120" fmla="*/ 2548 h 10000"/>
                <a:gd name="connsiteX5-121" fmla="*/ 9936 w 10000"/>
                <a:gd name="connsiteY5-122" fmla="*/ 6286 h 10000"/>
                <a:gd name="connsiteX6-123" fmla="*/ 7405 w 10000"/>
                <a:gd name="connsiteY6-124" fmla="*/ 9393 h 10000"/>
                <a:gd name="connsiteX7-125" fmla="*/ 4284 w 10000"/>
                <a:gd name="connsiteY7-126" fmla="*/ 9941 h 10000"/>
                <a:gd name="connsiteX8-127" fmla="*/ 1810 w 10000"/>
                <a:gd name="connsiteY8-128" fmla="*/ 9713 h 10000"/>
                <a:gd name="connsiteX9-129" fmla="*/ 108 w 10000"/>
                <a:gd name="connsiteY9-130" fmla="*/ 7520 h 10000"/>
                <a:gd name="connsiteX10-131" fmla="*/ 107 w 10000"/>
                <a:gd name="connsiteY10-132" fmla="*/ 4486 h 10000"/>
                <a:gd name="connsiteX0-133" fmla="*/ 0 w 9893"/>
                <a:gd name="connsiteY0-134" fmla="*/ 4486 h 10000"/>
                <a:gd name="connsiteX1-135" fmla="*/ 1197 w 9893"/>
                <a:gd name="connsiteY1-136" fmla="*/ 2006 h 10000"/>
                <a:gd name="connsiteX2-137" fmla="*/ 3468 w 9893"/>
                <a:gd name="connsiteY2-138" fmla="*/ 1 h 10000"/>
                <a:gd name="connsiteX3-139" fmla="*/ 6484 w 9893"/>
                <a:gd name="connsiteY3-140" fmla="*/ 1705 h 10000"/>
                <a:gd name="connsiteX4-141" fmla="*/ 8917 w 9893"/>
                <a:gd name="connsiteY4-142" fmla="*/ 2548 h 10000"/>
                <a:gd name="connsiteX5-143" fmla="*/ 9829 w 9893"/>
                <a:gd name="connsiteY5-144" fmla="*/ 6286 h 10000"/>
                <a:gd name="connsiteX6-145" fmla="*/ 7298 w 9893"/>
                <a:gd name="connsiteY6-146" fmla="*/ 9393 h 10000"/>
                <a:gd name="connsiteX7-147" fmla="*/ 4177 w 9893"/>
                <a:gd name="connsiteY7-148" fmla="*/ 9941 h 10000"/>
                <a:gd name="connsiteX8-149" fmla="*/ 1703 w 9893"/>
                <a:gd name="connsiteY8-150" fmla="*/ 9713 h 10000"/>
                <a:gd name="connsiteX9-151" fmla="*/ 645 w 9893"/>
                <a:gd name="connsiteY9-152" fmla="*/ 7520 h 10000"/>
                <a:gd name="connsiteX10-153" fmla="*/ 0 w 9893"/>
                <a:gd name="connsiteY10-154" fmla="*/ 4486 h 10000"/>
                <a:gd name="connsiteX0-155" fmla="*/ 0 w 10000"/>
                <a:gd name="connsiteY0-156" fmla="*/ 4486 h 10041"/>
                <a:gd name="connsiteX1-157" fmla="*/ 1210 w 10000"/>
                <a:gd name="connsiteY1-158" fmla="*/ 2006 h 10041"/>
                <a:gd name="connsiteX2-159" fmla="*/ 3506 w 10000"/>
                <a:gd name="connsiteY2-160" fmla="*/ 1 h 10041"/>
                <a:gd name="connsiteX3-161" fmla="*/ 6554 w 10000"/>
                <a:gd name="connsiteY3-162" fmla="*/ 1705 h 10041"/>
                <a:gd name="connsiteX4-163" fmla="*/ 9013 w 10000"/>
                <a:gd name="connsiteY4-164" fmla="*/ 2548 h 10041"/>
                <a:gd name="connsiteX5-165" fmla="*/ 9935 w 10000"/>
                <a:gd name="connsiteY5-166" fmla="*/ 6286 h 10041"/>
                <a:gd name="connsiteX6-167" fmla="*/ 7377 w 10000"/>
                <a:gd name="connsiteY6-168" fmla="*/ 9393 h 10041"/>
                <a:gd name="connsiteX7-169" fmla="*/ 4222 w 10000"/>
                <a:gd name="connsiteY7-170" fmla="*/ 9941 h 10041"/>
                <a:gd name="connsiteX8-171" fmla="*/ 1951 w 10000"/>
                <a:gd name="connsiteY8-172" fmla="*/ 7983 h 10041"/>
                <a:gd name="connsiteX9-173" fmla="*/ 652 w 10000"/>
                <a:gd name="connsiteY9-174" fmla="*/ 7520 h 10041"/>
                <a:gd name="connsiteX10-175" fmla="*/ 0 w 10000"/>
                <a:gd name="connsiteY10-176" fmla="*/ 4486 h 10041"/>
                <a:gd name="connsiteX0-177" fmla="*/ 0 w 10000"/>
                <a:gd name="connsiteY0-178" fmla="*/ 4486 h 10041"/>
                <a:gd name="connsiteX1-179" fmla="*/ 1210 w 10000"/>
                <a:gd name="connsiteY1-180" fmla="*/ 2006 h 10041"/>
                <a:gd name="connsiteX2-181" fmla="*/ 3506 w 10000"/>
                <a:gd name="connsiteY2-182" fmla="*/ 1 h 10041"/>
                <a:gd name="connsiteX3-183" fmla="*/ 6554 w 10000"/>
                <a:gd name="connsiteY3-184" fmla="*/ 1705 h 10041"/>
                <a:gd name="connsiteX4-185" fmla="*/ 9013 w 10000"/>
                <a:gd name="connsiteY4-186" fmla="*/ 2548 h 10041"/>
                <a:gd name="connsiteX5-187" fmla="*/ 9935 w 10000"/>
                <a:gd name="connsiteY5-188" fmla="*/ 6286 h 10041"/>
                <a:gd name="connsiteX6-189" fmla="*/ 7377 w 10000"/>
                <a:gd name="connsiteY6-190" fmla="*/ 9393 h 10041"/>
                <a:gd name="connsiteX7-191" fmla="*/ 4222 w 10000"/>
                <a:gd name="connsiteY7-192" fmla="*/ 9941 h 10041"/>
                <a:gd name="connsiteX8-193" fmla="*/ 1951 w 10000"/>
                <a:gd name="connsiteY8-194" fmla="*/ 7983 h 10041"/>
                <a:gd name="connsiteX9-195" fmla="*/ 652 w 10000"/>
                <a:gd name="connsiteY9-196" fmla="*/ 7520 h 10041"/>
                <a:gd name="connsiteX10-197" fmla="*/ 0 w 10000"/>
                <a:gd name="connsiteY10-198" fmla="*/ 4486 h 10041"/>
                <a:gd name="connsiteX0-199" fmla="*/ 0 w 10000"/>
                <a:gd name="connsiteY0-200" fmla="*/ 4486 h 10041"/>
                <a:gd name="connsiteX1-201" fmla="*/ 1210 w 10000"/>
                <a:gd name="connsiteY1-202" fmla="*/ 2006 h 10041"/>
                <a:gd name="connsiteX2-203" fmla="*/ 3506 w 10000"/>
                <a:gd name="connsiteY2-204" fmla="*/ 1 h 10041"/>
                <a:gd name="connsiteX3-205" fmla="*/ 6554 w 10000"/>
                <a:gd name="connsiteY3-206" fmla="*/ 1705 h 10041"/>
                <a:gd name="connsiteX4-207" fmla="*/ 9013 w 10000"/>
                <a:gd name="connsiteY4-208" fmla="*/ 2548 h 10041"/>
                <a:gd name="connsiteX5-209" fmla="*/ 9935 w 10000"/>
                <a:gd name="connsiteY5-210" fmla="*/ 6286 h 10041"/>
                <a:gd name="connsiteX6-211" fmla="*/ 7377 w 10000"/>
                <a:gd name="connsiteY6-212" fmla="*/ 9393 h 10041"/>
                <a:gd name="connsiteX7-213" fmla="*/ 4222 w 10000"/>
                <a:gd name="connsiteY7-214" fmla="*/ 9941 h 10041"/>
                <a:gd name="connsiteX8-215" fmla="*/ 1951 w 10000"/>
                <a:gd name="connsiteY8-216" fmla="*/ 7983 h 10041"/>
                <a:gd name="connsiteX9-217" fmla="*/ 652 w 10000"/>
                <a:gd name="connsiteY9-218" fmla="*/ 7520 h 10041"/>
                <a:gd name="connsiteX10-219" fmla="*/ 0 w 10000"/>
                <a:gd name="connsiteY10-220" fmla="*/ 4486 h 10041"/>
                <a:gd name="connsiteX0-221" fmla="*/ 0 w 10000"/>
                <a:gd name="connsiteY0-222" fmla="*/ 4486 h 10041"/>
                <a:gd name="connsiteX1-223" fmla="*/ 1210 w 10000"/>
                <a:gd name="connsiteY1-224" fmla="*/ 2006 h 10041"/>
                <a:gd name="connsiteX2-225" fmla="*/ 3506 w 10000"/>
                <a:gd name="connsiteY2-226" fmla="*/ 1 h 10041"/>
                <a:gd name="connsiteX3-227" fmla="*/ 6554 w 10000"/>
                <a:gd name="connsiteY3-228" fmla="*/ 1705 h 10041"/>
                <a:gd name="connsiteX4-229" fmla="*/ 9013 w 10000"/>
                <a:gd name="connsiteY4-230" fmla="*/ 2548 h 10041"/>
                <a:gd name="connsiteX5-231" fmla="*/ 9935 w 10000"/>
                <a:gd name="connsiteY5-232" fmla="*/ 6286 h 10041"/>
                <a:gd name="connsiteX6-233" fmla="*/ 7377 w 10000"/>
                <a:gd name="connsiteY6-234" fmla="*/ 9393 h 10041"/>
                <a:gd name="connsiteX7-235" fmla="*/ 4222 w 10000"/>
                <a:gd name="connsiteY7-236" fmla="*/ 9941 h 10041"/>
                <a:gd name="connsiteX8-237" fmla="*/ 1951 w 10000"/>
                <a:gd name="connsiteY8-238" fmla="*/ 7983 h 10041"/>
                <a:gd name="connsiteX9-239" fmla="*/ 652 w 10000"/>
                <a:gd name="connsiteY9-240" fmla="*/ 7520 h 10041"/>
                <a:gd name="connsiteX10-241" fmla="*/ 0 w 10000"/>
                <a:gd name="connsiteY10-242" fmla="*/ 4486 h 10041"/>
                <a:gd name="connsiteX0-243" fmla="*/ 0 w 10000"/>
                <a:gd name="connsiteY0-244" fmla="*/ 4486 h 10016"/>
                <a:gd name="connsiteX1-245" fmla="*/ 1210 w 10000"/>
                <a:gd name="connsiteY1-246" fmla="*/ 2006 h 10016"/>
                <a:gd name="connsiteX2-247" fmla="*/ 3506 w 10000"/>
                <a:gd name="connsiteY2-248" fmla="*/ 1 h 10016"/>
                <a:gd name="connsiteX3-249" fmla="*/ 6554 w 10000"/>
                <a:gd name="connsiteY3-250" fmla="*/ 1705 h 10016"/>
                <a:gd name="connsiteX4-251" fmla="*/ 9013 w 10000"/>
                <a:gd name="connsiteY4-252" fmla="*/ 2548 h 10016"/>
                <a:gd name="connsiteX5-253" fmla="*/ 9935 w 10000"/>
                <a:gd name="connsiteY5-254" fmla="*/ 6286 h 10016"/>
                <a:gd name="connsiteX6-255" fmla="*/ 7377 w 10000"/>
                <a:gd name="connsiteY6-256" fmla="*/ 9393 h 10016"/>
                <a:gd name="connsiteX7-257" fmla="*/ 4222 w 10000"/>
                <a:gd name="connsiteY7-258" fmla="*/ 9941 h 10016"/>
                <a:gd name="connsiteX8-259" fmla="*/ 2296 w 10000"/>
                <a:gd name="connsiteY8-260" fmla="*/ 8329 h 10016"/>
                <a:gd name="connsiteX9-261" fmla="*/ 652 w 10000"/>
                <a:gd name="connsiteY9-262" fmla="*/ 7520 h 10016"/>
                <a:gd name="connsiteX10-263" fmla="*/ 0 w 10000"/>
                <a:gd name="connsiteY10-264" fmla="*/ 4486 h 10016"/>
                <a:gd name="connsiteX0-265" fmla="*/ 0 w 10000"/>
                <a:gd name="connsiteY0-266" fmla="*/ 4486 h 10016"/>
                <a:gd name="connsiteX1-267" fmla="*/ 1210 w 10000"/>
                <a:gd name="connsiteY1-268" fmla="*/ 2006 h 10016"/>
                <a:gd name="connsiteX2-269" fmla="*/ 3506 w 10000"/>
                <a:gd name="connsiteY2-270" fmla="*/ 1 h 10016"/>
                <a:gd name="connsiteX3-271" fmla="*/ 6554 w 10000"/>
                <a:gd name="connsiteY3-272" fmla="*/ 1705 h 10016"/>
                <a:gd name="connsiteX4-273" fmla="*/ 9013 w 10000"/>
                <a:gd name="connsiteY4-274" fmla="*/ 2548 h 10016"/>
                <a:gd name="connsiteX5-275" fmla="*/ 9935 w 10000"/>
                <a:gd name="connsiteY5-276" fmla="*/ 6286 h 10016"/>
                <a:gd name="connsiteX6-277" fmla="*/ 7377 w 10000"/>
                <a:gd name="connsiteY6-278" fmla="*/ 9393 h 10016"/>
                <a:gd name="connsiteX7-279" fmla="*/ 4222 w 10000"/>
                <a:gd name="connsiteY7-280" fmla="*/ 9941 h 10016"/>
                <a:gd name="connsiteX8-281" fmla="*/ 2296 w 10000"/>
                <a:gd name="connsiteY8-282" fmla="*/ 8329 h 10016"/>
                <a:gd name="connsiteX9-283" fmla="*/ 652 w 10000"/>
                <a:gd name="connsiteY9-284" fmla="*/ 7520 h 10016"/>
                <a:gd name="connsiteX10-285" fmla="*/ 0 w 10000"/>
                <a:gd name="connsiteY10-286" fmla="*/ 4486 h 1001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10000" h="10016">
                  <a:moveTo>
                    <a:pt x="0" y="4486"/>
                  </a:moveTo>
                  <a:cubicBezTo>
                    <a:pt x="23" y="3587"/>
                    <a:pt x="627" y="2754"/>
                    <a:pt x="1210" y="2006"/>
                  </a:cubicBezTo>
                  <a:cubicBezTo>
                    <a:pt x="1794" y="1258"/>
                    <a:pt x="2615" y="51"/>
                    <a:pt x="3506" y="1"/>
                  </a:cubicBezTo>
                  <a:cubicBezTo>
                    <a:pt x="4396" y="-49"/>
                    <a:pt x="5636" y="1281"/>
                    <a:pt x="6554" y="1705"/>
                  </a:cubicBezTo>
                  <a:cubicBezTo>
                    <a:pt x="7473" y="2129"/>
                    <a:pt x="8449" y="1784"/>
                    <a:pt x="9013" y="2548"/>
                  </a:cubicBezTo>
                  <a:cubicBezTo>
                    <a:pt x="9577" y="3312"/>
                    <a:pt x="10207" y="5145"/>
                    <a:pt x="9935" y="6286"/>
                  </a:cubicBezTo>
                  <a:cubicBezTo>
                    <a:pt x="9662" y="7428"/>
                    <a:pt x="8329" y="8783"/>
                    <a:pt x="7377" y="9393"/>
                  </a:cubicBezTo>
                  <a:cubicBezTo>
                    <a:pt x="6425" y="10002"/>
                    <a:pt x="5069" y="10118"/>
                    <a:pt x="4222" y="9941"/>
                  </a:cubicBezTo>
                  <a:cubicBezTo>
                    <a:pt x="3375" y="9764"/>
                    <a:pt x="2767" y="8820"/>
                    <a:pt x="2296" y="8329"/>
                  </a:cubicBezTo>
                  <a:cubicBezTo>
                    <a:pt x="1825" y="7838"/>
                    <a:pt x="1035" y="8161"/>
                    <a:pt x="652" y="7520"/>
                  </a:cubicBezTo>
                  <a:cubicBezTo>
                    <a:pt x="269" y="6879"/>
                    <a:pt x="99" y="5188"/>
                    <a:pt x="0" y="4486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cxnSp>
          <p:nvCxnSpPr>
            <p:cNvPr id="183" name="Straight Connector 182"/>
            <p:cNvCxnSpPr/>
            <p:nvPr/>
          </p:nvCxnSpPr>
          <p:spPr>
            <a:xfrm flipV="1">
              <a:off x="7988607" y="3775213"/>
              <a:ext cx="1203228" cy="660205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84" name="Straight Connector 183"/>
            <p:cNvCxnSpPr/>
            <p:nvPr/>
          </p:nvCxnSpPr>
          <p:spPr>
            <a:xfrm>
              <a:off x="7988607" y="4435418"/>
              <a:ext cx="1203228" cy="517808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85" name="Straight Connector 184"/>
            <p:cNvCxnSpPr/>
            <p:nvPr/>
          </p:nvCxnSpPr>
          <p:spPr>
            <a:xfrm>
              <a:off x="8998012" y="3982336"/>
              <a:ext cx="319671" cy="828494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86" name="Straight Connector 185"/>
            <p:cNvCxnSpPr/>
            <p:nvPr/>
          </p:nvCxnSpPr>
          <p:spPr>
            <a:xfrm>
              <a:off x="9268742" y="3917611"/>
              <a:ext cx="1307416" cy="271850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87" name="Straight Connector 186"/>
            <p:cNvCxnSpPr/>
            <p:nvPr/>
          </p:nvCxnSpPr>
          <p:spPr>
            <a:xfrm flipV="1">
              <a:off x="9461009" y="4344802"/>
              <a:ext cx="1115149" cy="608426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</a:ln>
            <a:effectLst/>
          </p:spPr>
        </p:cxnSp>
        <p:grpSp>
          <p:nvGrpSpPr>
            <p:cNvPr id="188" name="Group 187"/>
            <p:cNvGrpSpPr/>
            <p:nvPr/>
          </p:nvGrpSpPr>
          <p:grpSpPr>
            <a:xfrm>
              <a:off x="10288073" y="4115087"/>
              <a:ext cx="753999" cy="373786"/>
              <a:chOff x="7493876" y="2774731"/>
              <a:chExt cx="1481958" cy="894622"/>
            </a:xfrm>
          </p:grpSpPr>
          <p:sp>
            <p:nvSpPr>
              <p:cNvPr id="217" name="Freeform 216"/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-1" fmla="*/ 8187558 w 8187558"/>
                  <a:gd name="connsiteY0-2" fmla="*/ 0 h 2617076"/>
                  <a:gd name="connsiteX1-3" fmla="*/ 8187558 w 8187558"/>
                  <a:gd name="connsiteY1-4" fmla="*/ 1271752 h 2617076"/>
                  <a:gd name="connsiteX2-5" fmla="*/ 4025462 w 8187558"/>
                  <a:gd name="connsiteY2-6" fmla="*/ 2617076 h 2617076"/>
                  <a:gd name="connsiteX3-7" fmla="*/ 0 w 8187558"/>
                  <a:gd name="connsiteY3-8" fmla="*/ 1229711 h 2617076"/>
                  <a:gd name="connsiteX4-9" fmla="*/ 31531 w 8187558"/>
                  <a:gd name="connsiteY4-10" fmla="*/ 147145 h 2617076"/>
                  <a:gd name="connsiteX5-11" fmla="*/ 4046482 w 8187558"/>
                  <a:gd name="connsiteY5-12" fmla="*/ 1576552 h 2617076"/>
                  <a:gd name="connsiteX6-13" fmla="*/ 8187558 w 8187558"/>
                  <a:gd name="connsiteY6-14" fmla="*/ 0 h 2617076"/>
                  <a:gd name="connsiteX0-15" fmla="*/ 8187558 w 8187558"/>
                  <a:gd name="connsiteY0-16" fmla="*/ 0 h 2617076"/>
                  <a:gd name="connsiteX1-17" fmla="*/ 8187558 w 8187558"/>
                  <a:gd name="connsiteY1-18" fmla="*/ 1271752 h 2617076"/>
                  <a:gd name="connsiteX2-19" fmla="*/ 4025462 w 8187558"/>
                  <a:gd name="connsiteY2-20" fmla="*/ 2617076 h 2617076"/>
                  <a:gd name="connsiteX3-21" fmla="*/ 0 w 8187558"/>
                  <a:gd name="connsiteY3-22" fmla="*/ 1229711 h 2617076"/>
                  <a:gd name="connsiteX4-23" fmla="*/ 31531 w 8187558"/>
                  <a:gd name="connsiteY4-24" fmla="*/ 147145 h 2617076"/>
                  <a:gd name="connsiteX5-25" fmla="*/ 4046482 w 8187558"/>
                  <a:gd name="connsiteY5-26" fmla="*/ 1576552 h 2617076"/>
                  <a:gd name="connsiteX6-27" fmla="*/ 8187558 w 8187558"/>
                  <a:gd name="connsiteY6-28" fmla="*/ 0 h 2617076"/>
                  <a:gd name="connsiteX0-29" fmla="*/ 8187558 w 8187558"/>
                  <a:gd name="connsiteY0-30" fmla="*/ 0 h 2617076"/>
                  <a:gd name="connsiteX1-31" fmla="*/ 8187558 w 8187558"/>
                  <a:gd name="connsiteY1-32" fmla="*/ 1271752 h 2617076"/>
                  <a:gd name="connsiteX2-33" fmla="*/ 4025462 w 8187558"/>
                  <a:gd name="connsiteY2-34" fmla="*/ 2617076 h 2617076"/>
                  <a:gd name="connsiteX3-35" fmla="*/ 0 w 8187558"/>
                  <a:gd name="connsiteY3-36" fmla="*/ 1229711 h 2617076"/>
                  <a:gd name="connsiteX4-37" fmla="*/ 31531 w 8187558"/>
                  <a:gd name="connsiteY4-38" fmla="*/ 147145 h 2617076"/>
                  <a:gd name="connsiteX5-39" fmla="*/ 4046482 w 8187558"/>
                  <a:gd name="connsiteY5-40" fmla="*/ 1576552 h 2617076"/>
                  <a:gd name="connsiteX6-41" fmla="*/ 8187558 w 8187558"/>
                  <a:gd name="connsiteY6-42" fmla="*/ 0 h 2617076"/>
                  <a:gd name="connsiteX0-43" fmla="*/ 8187558 w 8187558"/>
                  <a:gd name="connsiteY0-44" fmla="*/ 0 h 2617076"/>
                  <a:gd name="connsiteX1-45" fmla="*/ 8187558 w 8187558"/>
                  <a:gd name="connsiteY1-46" fmla="*/ 1271752 h 2617076"/>
                  <a:gd name="connsiteX2-47" fmla="*/ 4025462 w 8187558"/>
                  <a:gd name="connsiteY2-48" fmla="*/ 2617076 h 2617076"/>
                  <a:gd name="connsiteX3-49" fmla="*/ 0 w 8187558"/>
                  <a:gd name="connsiteY3-50" fmla="*/ 1229711 h 2617076"/>
                  <a:gd name="connsiteX4-51" fmla="*/ 31531 w 8187558"/>
                  <a:gd name="connsiteY4-52" fmla="*/ 147145 h 2617076"/>
                  <a:gd name="connsiteX5-53" fmla="*/ 4046482 w 8187558"/>
                  <a:gd name="connsiteY5-54" fmla="*/ 1576552 h 2617076"/>
                  <a:gd name="connsiteX6-55" fmla="*/ 8187558 w 8187558"/>
                  <a:gd name="connsiteY6-56" fmla="*/ 0 h 2617076"/>
                  <a:gd name="connsiteX0-57" fmla="*/ 8187558 w 8187558"/>
                  <a:gd name="connsiteY0-58" fmla="*/ 0 h 2617076"/>
                  <a:gd name="connsiteX1-59" fmla="*/ 8187558 w 8187558"/>
                  <a:gd name="connsiteY1-60" fmla="*/ 1271752 h 2617076"/>
                  <a:gd name="connsiteX2-61" fmla="*/ 4025462 w 8187558"/>
                  <a:gd name="connsiteY2-62" fmla="*/ 2617076 h 2617076"/>
                  <a:gd name="connsiteX3-63" fmla="*/ 0 w 8187558"/>
                  <a:gd name="connsiteY3-64" fmla="*/ 1229711 h 2617076"/>
                  <a:gd name="connsiteX4-65" fmla="*/ 31531 w 8187558"/>
                  <a:gd name="connsiteY4-66" fmla="*/ 147145 h 2617076"/>
                  <a:gd name="connsiteX5-67" fmla="*/ 4046482 w 8187558"/>
                  <a:gd name="connsiteY5-68" fmla="*/ 1576552 h 2617076"/>
                  <a:gd name="connsiteX6-69" fmla="*/ 8187558 w 8187558"/>
                  <a:gd name="connsiteY6-70" fmla="*/ 0 h 2617076"/>
                  <a:gd name="connsiteX0-71" fmla="*/ 8187558 w 8187558"/>
                  <a:gd name="connsiteY0-72" fmla="*/ 0 h 2617076"/>
                  <a:gd name="connsiteX1-73" fmla="*/ 8187558 w 8187558"/>
                  <a:gd name="connsiteY1-74" fmla="*/ 1271752 h 2617076"/>
                  <a:gd name="connsiteX2-75" fmla="*/ 4025462 w 8187558"/>
                  <a:gd name="connsiteY2-76" fmla="*/ 2617076 h 2617076"/>
                  <a:gd name="connsiteX3-77" fmla="*/ 0 w 8187558"/>
                  <a:gd name="connsiteY3-78" fmla="*/ 1229711 h 2617076"/>
                  <a:gd name="connsiteX4-79" fmla="*/ 31531 w 8187558"/>
                  <a:gd name="connsiteY4-80" fmla="*/ 147145 h 2617076"/>
                  <a:gd name="connsiteX5-81" fmla="*/ 4046482 w 8187558"/>
                  <a:gd name="connsiteY5-82" fmla="*/ 1576552 h 2617076"/>
                  <a:gd name="connsiteX6-83" fmla="*/ 8187558 w 8187558"/>
                  <a:gd name="connsiteY6-84" fmla="*/ 0 h 2617076"/>
                  <a:gd name="connsiteX0-85" fmla="*/ 8187558 w 8187558"/>
                  <a:gd name="connsiteY0-86" fmla="*/ 0 h 2638097"/>
                  <a:gd name="connsiteX1-87" fmla="*/ 8187558 w 8187558"/>
                  <a:gd name="connsiteY1-88" fmla="*/ 1271752 h 2638097"/>
                  <a:gd name="connsiteX2-89" fmla="*/ 4099035 w 8187558"/>
                  <a:gd name="connsiteY2-90" fmla="*/ 2638097 h 2638097"/>
                  <a:gd name="connsiteX3-91" fmla="*/ 0 w 8187558"/>
                  <a:gd name="connsiteY3-92" fmla="*/ 1229711 h 2638097"/>
                  <a:gd name="connsiteX4-93" fmla="*/ 31531 w 8187558"/>
                  <a:gd name="connsiteY4-94" fmla="*/ 147145 h 2638097"/>
                  <a:gd name="connsiteX5-95" fmla="*/ 4046482 w 8187558"/>
                  <a:gd name="connsiteY5-96" fmla="*/ 1576552 h 2638097"/>
                  <a:gd name="connsiteX6-97" fmla="*/ 8187558 w 8187558"/>
                  <a:gd name="connsiteY6-98" fmla="*/ 0 h 2638097"/>
                  <a:gd name="connsiteX0-99" fmla="*/ 8187558 w 8187558"/>
                  <a:gd name="connsiteY0-100" fmla="*/ 0 h 2638097"/>
                  <a:gd name="connsiteX1-101" fmla="*/ 8187558 w 8187558"/>
                  <a:gd name="connsiteY1-102" fmla="*/ 1271752 h 2638097"/>
                  <a:gd name="connsiteX2-103" fmla="*/ 4099035 w 8187558"/>
                  <a:gd name="connsiteY2-104" fmla="*/ 2638097 h 2638097"/>
                  <a:gd name="connsiteX3-105" fmla="*/ 0 w 8187558"/>
                  <a:gd name="connsiteY3-106" fmla="*/ 1229711 h 2638097"/>
                  <a:gd name="connsiteX4-107" fmla="*/ 31531 w 8187558"/>
                  <a:gd name="connsiteY4-108" fmla="*/ 147145 h 2638097"/>
                  <a:gd name="connsiteX5-109" fmla="*/ 4046482 w 8187558"/>
                  <a:gd name="connsiteY5-110" fmla="*/ 1576552 h 2638097"/>
                  <a:gd name="connsiteX6-111" fmla="*/ 8187558 w 8187558"/>
                  <a:gd name="connsiteY6-112" fmla="*/ 0 h 2638097"/>
                  <a:gd name="connsiteX0-113" fmla="*/ 8187558 w 8187558"/>
                  <a:gd name="connsiteY0-114" fmla="*/ 0 h 2638097"/>
                  <a:gd name="connsiteX1-115" fmla="*/ 8187558 w 8187558"/>
                  <a:gd name="connsiteY1-116" fmla="*/ 1271752 h 2638097"/>
                  <a:gd name="connsiteX2-117" fmla="*/ 4099035 w 8187558"/>
                  <a:gd name="connsiteY2-118" fmla="*/ 2638097 h 2638097"/>
                  <a:gd name="connsiteX3-119" fmla="*/ 0 w 8187558"/>
                  <a:gd name="connsiteY3-120" fmla="*/ 1229711 h 2638097"/>
                  <a:gd name="connsiteX4-121" fmla="*/ 31531 w 8187558"/>
                  <a:gd name="connsiteY4-122" fmla="*/ 147145 h 2638097"/>
                  <a:gd name="connsiteX5-123" fmla="*/ 4046482 w 8187558"/>
                  <a:gd name="connsiteY5-124" fmla="*/ 1576552 h 2638097"/>
                  <a:gd name="connsiteX6-125" fmla="*/ 8187558 w 8187558"/>
                  <a:gd name="connsiteY6-126" fmla="*/ 0 h 2638097"/>
                  <a:gd name="connsiteX0-127" fmla="*/ 8187558 w 8187558"/>
                  <a:gd name="connsiteY0-128" fmla="*/ 0 h 2638097"/>
                  <a:gd name="connsiteX1-129" fmla="*/ 8187558 w 8187558"/>
                  <a:gd name="connsiteY1-130" fmla="*/ 1271752 h 2638097"/>
                  <a:gd name="connsiteX2-131" fmla="*/ 4099035 w 8187558"/>
                  <a:gd name="connsiteY2-132" fmla="*/ 2638097 h 2638097"/>
                  <a:gd name="connsiteX3-133" fmla="*/ 0 w 8187558"/>
                  <a:gd name="connsiteY3-134" fmla="*/ 1229711 h 2638097"/>
                  <a:gd name="connsiteX4-135" fmla="*/ 31531 w 8187558"/>
                  <a:gd name="connsiteY4-136" fmla="*/ 147145 h 2638097"/>
                  <a:gd name="connsiteX5-137" fmla="*/ 4046482 w 8187558"/>
                  <a:gd name="connsiteY5-138" fmla="*/ 1576552 h 2638097"/>
                  <a:gd name="connsiteX6-139" fmla="*/ 8187558 w 8187558"/>
                  <a:gd name="connsiteY6-140" fmla="*/ 0 h 2638097"/>
                  <a:gd name="connsiteX0-141" fmla="*/ 8187558 w 8187558"/>
                  <a:gd name="connsiteY0-142" fmla="*/ 0 h 2638097"/>
                  <a:gd name="connsiteX1-143" fmla="*/ 8187558 w 8187558"/>
                  <a:gd name="connsiteY1-144" fmla="*/ 1271752 h 2638097"/>
                  <a:gd name="connsiteX2-145" fmla="*/ 4099035 w 8187558"/>
                  <a:gd name="connsiteY2-146" fmla="*/ 2638097 h 2638097"/>
                  <a:gd name="connsiteX3-147" fmla="*/ 0 w 8187558"/>
                  <a:gd name="connsiteY3-148" fmla="*/ 1229711 h 2638097"/>
                  <a:gd name="connsiteX4-149" fmla="*/ 31531 w 8187558"/>
                  <a:gd name="connsiteY4-150" fmla="*/ 147145 h 2638097"/>
                  <a:gd name="connsiteX5-151" fmla="*/ 4088524 w 8187558"/>
                  <a:gd name="connsiteY5-152" fmla="*/ 1597573 h 2638097"/>
                  <a:gd name="connsiteX6-153" fmla="*/ 8187558 w 8187558"/>
                  <a:gd name="connsiteY6-154" fmla="*/ 0 h 2638097"/>
                  <a:gd name="connsiteX0-155" fmla="*/ 8187558 w 8187558"/>
                  <a:gd name="connsiteY0-156" fmla="*/ 0 h 2638097"/>
                  <a:gd name="connsiteX1-157" fmla="*/ 8187558 w 8187558"/>
                  <a:gd name="connsiteY1-158" fmla="*/ 1271752 h 2638097"/>
                  <a:gd name="connsiteX2-159" fmla="*/ 4099035 w 8187558"/>
                  <a:gd name="connsiteY2-160" fmla="*/ 2638097 h 2638097"/>
                  <a:gd name="connsiteX3-161" fmla="*/ 0 w 8187558"/>
                  <a:gd name="connsiteY3-162" fmla="*/ 1229711 h 2638097"/>
                  <a:gd name="connsiteX4-163" fmla="*/ 31531 w 8187558"/>
                  <a:gd name="connsiteY4-164" fmla="*/ 147145 h 2638097"/>
                  <a:gd name="connsiteX5-165" fmla="*/ 4088524 w 8187558"/>
                  <a:gd name="connsiteY5-166" fmla="*/ 1597573 h 2638097"/>
                  <a:gd name="connsiteX6-167" fmla="*/ 8187558 w 8187558"/>
                  <a:gd name="connsiteY6-168" fmla="*/ 0 h 2638097"/>
                  <a:gd name="connsiteX0-169" fmla="*/ 8187558 w 8187558"/>
                  <a:gd name="connsiteY0-170" fmla="*/ 0 h 2638097"/>
                  <a:gd name="connsiteX1-171" fmla="*/ 8187558 w 8187558"/>
                  <a:gd name="connsiteY1-172" fmla="*/ 1271752 h 2638097"/>
                  <a:gd name="connsiteX2-173" fmla="*/ 4099035 w 8187558"/>
                  <a:gd name="connsiteY2-174" fmla="*/ 2638097 h 2638097"/>
                  <a:gd name="connsiteX3-175" fmla="*/ 0 w 8187558"/>
                  <a:gd name="connsiteY3-176" fmla="*/ 1229711 h 2638097"/>
                  <a:gd name="connsiteX4-177" fmla="*/ 31531 w 8187558"/>
                  <a:gd name="connsiteY4-178" fmla="*/ 147145 h 2638097"/>
                  <a:gd name="connsiteX5-179" fmla="*/ 4099035 w 8187558"/>
                  <a:gd name="connsiteY5-180" fmla="*/ 1566042 h 2638097"/>
                  <a:gd name="connsiteX6-181" fmla="*/ 8187558 w 8187558"/>
                  <a:gd name="connsiteY6-182" fmla="*/ 0 h 2638097"/>
                  <a:gd name="connsiteX0-183" fmla="*/ 8187558 w 8187558"/>
                  <a:gd name="connsiteY0-184" fmla="*/ 0 h 2638097"/>
                  <a:gd name="connsiteX1-185" fmla="*/ 8187558 w 8187558"/>
                  <a:gd name="connsiteY1-186" fmla="*/ 1271752 h 2638097"/>
                  <a:gd name="connsiteX2-187" fmla="*/ 4099035 w 8187558"/>
                  <a:gd name="connsiteY2-188" fmla="*/ 2638097 h 2638097"/>
                  <a:gd name="connsiteX3-189" fmla="*/ 0 w 8187558"/>
                  <a:gd name="connsiteY3-190" fmla="*/ 1229711 h 2638097"/>
                  <a:gd name="connsiteX4-191" fmla="*/ 31531 w 8187558"/>
                  <a:gd name="connsiteY4-192" fmla="*/ 147145 h 2638097"/>
                  <a:gd name="connsiteX5-193" fmla="*/ 4099035 w 8187558"/>
                  <a:gd name="connsiteY5-194" fmla="*/ 1566042 h 2638097"/>
                  <a:gd name="connsiteX6-195" fmla="*/ 8187558 w 8187558"/>
                  <a:gd name="connsiteY6-196" fmla="*/ 0 h 2638097"/>
                  <a:gd name="connsiteX0-197" fmla="*/ 8187558 w 8187558"/>
                  <a:gd name="connsiteY0-198" fmla="*/ 0 h 2638097"/>
                  <a:gd name="connsiteX1-199" fmla="*/ 8187558 w 8187558"/>
                  <a:gd name="connsiteY1-200" fmla="*/ 1271752 h 2638097"/>
                  <a:gd name="connsiteX2-201" fmla="*/ 4099035 w 8187558"/>
                  <a:gd name="connsiteY2-202" fmla="*/ 2638097 h 2638097"/>
                  <a:gd name="connsiteX3-203" fmla="*/ 0 w 8187558"/>
                  <a:gd name="connsiteY3-204" fmla="*/ 1229711 h 2638097"/>
                  <a:gd name="connsiteX4-205" fmla="*/ 31531 w 8187558"/>
                  <a:gd name="connsiteY4-206" fmla="*/ 147145 h 2638097"/>
                  <a:gd name="connsiteX5-207" fmla="*/ 4099035 w 8187558"/>
                  <a:gd name="connsiteY5-208" fmla="*/ 1566042 h 2638097"/>
                  <a:gd name="connsiteX6-209" fmla="*/ 8187558 w 8187558"/>
                  <a:gd name="connsiteY6-210" fmla="*/ 0 h 2638097"/>
                  <a:gd name="connsiteX0-211" fmla="*/ 8187558 w 8187558"/>
                  <a:gd name="connsiteY0-212" fmla="*/ 0 h 2638097"/>
                  <a:gd name="connsiteX1-213" fmla="*/ 8187558 w 8187558"/>
                  <a:gd name="connsiteY1-214" fmla="*/ 1271752 h 2638097"/>
                  <a:gd name="connsiteX2-215" fmla="*/ 4099035 w 8187558"/>
                  <a:gd name="connsiteY2-216" fmla="*/ 2638097 h 2638097"/>
                  <a:gd name="connsiteX3-217" fmla="*/ 0 w 8187558"/>
                  <a:gd name="connsiteY3-218" fmla="*/ 1229711 h 2638097"/>
                  <a:gd name="connsiteX4-219" fmla="*/ 31531 w 8187558"/>
                  <a:gd name="connsiteY4-220" fmla="*/ 147145 h 2638097"/>
                  <a:gd name="connsiteX5-221" fmla="*/ 4099035 w 8187558"/>
                  <a:gd name="connsiteY5-222" fmla="*/ 1566042 h 2638097"/>
                  <a:gd name="connsiteX6-223" fmla="*/ 8187558 w 8187558"/>
                  <a:gd name="connsiteY6-224" fmla="*/ 0 h 2638097"/>
                  <a:gd name="connsiteX0-225" fmla="*/ 8187558 w 8187558"/>
                  <a:gd name="connsiteY0-226" fmla="*/ 0 h 2638097"/>
                  <a:gd name="connsiteX1-227" fmla="*/ 8187558 w 8187558"/>
                  <a:gd name="connsiteY1-228" fmla="*/ 1271752 h 2638097"/>
                  <a:gd name="connsiteX2-229" fmla="*/ 4099035 w 8187558"/>
                  <a:gd name="connsiteY2-230" fmla="*/ 2638097 h 2638097"/>
                  <a:gd name="connsiteX3-231" fmla="*/ 0 w 8187558"/>
                  <a:gd name="connsiteY3-232" fmla="*/ 1229711 h 2638097"/>
                  <a:gd name="connsiteX4-233" fmla="*/ 31531 w 8187558"/>
                  <a:gd name="connsiteY4-234" fmla="*/ 147145 h 2638097"/>
                  <a:gd name="connsiteX5-235" fmla="*/ 4099035 w 8187558"/>
                  <a:gd name="connsiteY5-236" fmla="*/ 1566042 h 2638097"/>
                  <a:gd name="connsiteX6-237" fmla="*/ 8187558 w 8187558"/>
                  <a:gd name="connsiteY6-238" fmla="*/ 0 h 2638097"/>
                  <a:gd name="connsiteX0-239" fmla="*/ 8187558 w 8187558"/>
                  <a:gd name="connsiteY0-240" fmla="*/ 0 h 2638097"/>
                  <a:gd name="connsiteX1-241" fmla="*/ 8187558 w 8187558"/>
                  <a:gd name="connsiteY1-242" fmla="*/ 1271752 h 2638097"/>
                  <a:gd name="connsiteX2-243" fmla="*/ 4099035 w 8187558"/>
                  <a:gd name="connsiteY2-244" fmla="*/ 2638097 h 2638097"/>
                  <a:gd name="connsiteX3-245" fmla="*/ 0 w 8187558"/>
                  <a:gd name="connsiteY3-246" fmla="*/ 1229711 h 2638097"/>
                  <a:gd name="connsiteX4-247" fmla="*/ 31531 w 8187558"/>
                  <a:gd name="connsiteY4-248" fmla="*/ 147145 h 2638097"/>
                  <a:gd name="connsiteX5-249" fmla="*/ 4099035 w 8187558"/>
                  <a:gd name="connsiteY5-250" fmla="*/ 1566042 h 2638097"/>
                  <a:gd name="connsiteX6-251" fmla="*/ 8187558 w 8187558"/>
                  <a:gd name="connsiteY6-252" fmla="*/ 0 h 2638097"/>
                  <a:gd name="connsiteX0-253" fmla="*/ 8187558 w 8187558"/>
                  <a:gd name="connsiteY0-254" fmla="*/ 0 h 2638097"/>
                  <a:gd name="connsiteX1-255" fmla="*/ 8187558 w 8187558"/>
                  <a:gd name="connsiteY1-256" fmla="*/ 1271752 h 2638097"/>
                  <a:gd name="connsiteX2-257" fmla="*/ 4099035 w 8187558"/>
                  <a:gd name="connsiteY2-258" fmla="*/ 2638097 h 2638097"/>
                  <a:gd name="connsiteX3-259" fmla="*/ 0 w 8187558"/>
                  <a:gd name="connsiteY3-260" fmla="*/ 1229711 h 2638097"/>
                  <a:gd name="connsiteX4-261" fmla="*/ 31531 w 8187558"/>
                  <a:gd name="connsiteY4-262" fmla="*/ 147145 h 2638097"/>
                  <a:gd name="connsiteX5-263" fmla="*/ 4099035 w 8187558"/>
                  <a:gd name="connsiteY5-264" fmla="*/ 1566042 h 2638097"/>
                  <a:gd name="connsiteX6-265" fmla="*/ 8187558 w 8187558"/>
                  <a:gd name="connsiteY6-266" fmla="*/ 0 h 2638097"/>
                  <a:gd name="connsiteX0-267" fmla="*/ 8187558 w 8187558"/>
                  <a:gd name="connsiteY0-268" fmla="*/ 0 h 2638097"/>
                  <a:gd name="connsiteX1-269" fmla="*/ 8187558 w 8187558"/>
                  <a:gd name="connsiteY1-270" fmla="*/ 1271752 h 2638097"/>
                  <a:gd name="connsiteX2-271" fmla="*/ 4099035 w 8187558"/>
                  <a:gd name="connsiteY2-272" fmla="*/ 2638097 h 2638097"/>
                  <a:gd name="connsiteX3-273" fmla="*/ 0 w 8187558"/>
                  <a:gd name="connsiteY3-274" fmla="*/ 1229711 h 2638097"/>
                  <a:gd name="connsiteX4-275" fmla="*/ 31531 w 8187558"/>
                  <a:gd name="connsiteY4-276" fmla="*/ 147145 h 2638097"/>
                  <a:gd name="connsiteX5-277" fmla="*/ 4099035 w 8187558"/>
                  <a:gd name="connsiteY5-278" fmla="*/ 1566042 h 2638097"/>
                  <a:gd name="connsiteX6-279" fmla="*/ 8187558 w 8187558"/>
                  <a:gd name="connsiteY6-280" fmla="*/ 0 h 2638097"/>
                  <a:gd name="connsiteX0-281" fmla="*/ 8187558 w 8187558"/>
                  <a:gd name="connsiteY0-282" fmla="*/ 0 h 2638097"/>
                  <a:gd name="connsiteX1-283" fmla="*/ 8187558 w 8187558"/>
                  <a:gd name="connsiteY1-284" fmla="*/ 1271752 h 2638097"/>
                  <a:gd name="connsiteX2-285" fmla="*/ 4099035 w 8187558"/>
                  <a:gd name="connsiteY2-286" fmla="*/ 2638097 h 2638097"/>
                  <a:gd name="connsiteX3-287" fmla="*/ 0 w 8187558"/>
                  <a:gd name="connsiteY3-288" fmla="*/ 1229711 h 2638097"/>
                  <a:gd name="connsiteX4-289" fmla="*/ 31531 w 8187558"/>
                  <a:gd name="connsiteY4-290" fmla="*/ 147145 h 2638097"/>
                  <a:gd name="connsiteX5-291" fmla="*/ 4099035 w 8187558"/>
                  <a:gd name="connsiteY5-292" fmla="*/ 1566042 h 2638097"/>
                  <a:gd name="connsiteX6-293" fmla="*/ 8187558 w 8187558"/>
                  <a:gd name="connsiteY6-294" fmla="*/ 0 h 2638097"/>
                  <a:gd name="connsiteX0-295" fmla="*/ 8176538 w 8176538"/>
                  <a:gd name="connsiteY0-296" fmla="*/ 0 h 2638097"/>
                  <a:gd name="connsiteX1-297" fmla="*/ 8176538 w 8176538"/>
                  <a:gd name="connsiteY1-298" fmla="*/ 1271752 h 2638097"/>
                  <a:gd name="connsiteX2-299" fmla="*/ 4088015 w 8176538"/>
                  <a:gd name="connsiteY2-300" fmla="*/ 2638097 h 2638097"/>
                  <a:gd name="connsiteX3-301" fmla="*/ 0 w 8176538"/>
                  <a:gd name="connsiteY3-302" fmla="*/ 1269888 h 2638097"/>
                  <a:gd name="connsiteX4-303" fmla="*/ 20511 w 8176538"/>
                  <a:gd name="connsiteY4-304" fmla="*/ 147145 h 2638097"/>
                  <a:gd name="connsiteX5-305" fmla="*/ 4088015 w 8176538"/>
                  <a:gd name="connsiteY5-306" fmla="*/ 1566042 h 2638097"/>
                  <a:gd name="connsiteX6-307" fmla="*/ 8176538 w 8176538"/>
                  <a:gd name="connsiteY6-308" fmla="*/ 0 h 2638097"/>
                  <a:gd name="connsiteX0-309" fmla="*/ 8176538 w 8176538"/>
                  <a:gd name="connsiteY0-310" fmla="*/ 0 h 2772020"/>
                  <a:gd name="connsiteX1-311" fmla="*/ 8176538 w 8176538"/>
                  <a:gd name="connsiteY1-312" fmla="*/ 1271752 h 2772020"/>
                  <a:gd name="connsiteX2-313" fmla="*/ 4099034 w 8176538"/>
                  <a:gd name="connsiteY2-314" fmla="*/ 2772020 h 2772020"/>
                  <a:gd name="connsiteX3-315" fmla="*/ 0 w 8176538"/>
                  <a:gd name="connsiteY3-316" fmla="*/ 1269888 h 2772020"/>
                  <a:gd name="connsiteX4-317" fmla="*/ 20511 w 8176538"/>
                  <a:gd name="connsiteY4-318" fmla="*/ 147145 h 2772020"/>
                  <a:gd name="connsiteX5-319" fmla="*/ 4088015 w 8176538"/>
                  <a:gd name="connsiteY5-320" fmla="*/ 1566042 h 2772020"/>
                  <a:gd name="connsiteX6-321" fmla="*/ 8176538 w 8176538"/>
                  <a:gd name="connsiteY6-322" fmla="*/ 0 h 2772020"/>
                  <a:gd name="connsiteX0-323" fmla="*/ 8176538 w 8176538"/>
                  <a:gd name="connsiteY0-324" fmla="*/ 0 h 2772339"/>
                  <a:gd name="connsiteX1-325" fmla="*/ 8176538 w 8176538"/>
                  <a:gd name="connsiteY1-326" fmla="*/ 1378890 h 2772339"/>
                  <a:gd name="connsiteX2-327" fmla="*/ 4099034 w 8176538"/>
                  <a:gd name="connsiteY2-328" fmla="*/ 2772020 h 2772339"/>
                  <a:gd name="connsiteX3-329" fmla="*/ 0 w 8176538"/>
                  <a:gd name="connsiteY3-330" fmla="*/ 1269888 h 2772339"/>
                  <a:gd name="connsiteX4-331" fmla="*/ 20511 w 8176538"/>
                  <a:gd name="connsiteY4-332" fmla="*/ 147145 h 2772339"/>
                  <a:gd name="connsiteX5-333" fmla="*/ 4088015 w 8176538"/>
                  <a:gd name="connsiteY5-334" fmla="*/ 1566042 h 2772339"/>
                  <a:gd name="connsiteX6-335" fmla="*/ 8176538 w 8176538"/>
                  <a:gd name="connsiteY6-336" fmla="*/ 0 h 2772339"/>
                  <a:gd name="connsiteX0-337" fmla="*/ 8176538 w 8176538"/>
                  <a:gd name="connsiteY0-338" fmla="*/ 0 h 2825888"/>
                  <a:gd name="connsiteX1-339" fmla="*/ 8176538 w 8176538"/>
                  <a:gd name="connsiteY1-340" fmla="*/ 1378890 h 2825888"/>
                  <a:gd name="connsiteX2-341" fmla="*/ 4099034 w 8176538"/>
                  <a:gd name="connsiteY2-342" fmla="*/ 2825590 h 2825888"/>
                  <a:gd name="connsiteX3-343" fmla="*/ 0 w 8176538"/>
                  <a:gd name="connsiteY3-344" fmla="*/ 1269888 h 2825888"/>
                  <a:gd name="connsiteX4-345" fmla="*/ 20511 w 8176538"/>
                  <a:gd name="connsiteY4-346" fmla="*/ 147145 h 2825888"/>
                  <a:gd name="connsiteX5-347" fmla="*/ 4088015 w 8176538"/>
                  <a:gd name="connsiteY5-348" fmla="*/ 1566042 h 2825888"/>
                  <a:gd name="connsiteX6-349" fmla="*/ 8176538 w 8176538"/>
                  <a:gd name="connsiteY6-350" fmla="*/ 0 h 2825888"/>
                  <a:gd name="connsiteX0-351" fmla="*/ 8165518 w 8165518"/>
                  <a:gd name="connsiteY0-352" fmla="*/ 0 h 2825606"/>
                  <a:gd name="connsiteX1-353" fmla="*/ 8165518 w 8165518"/>
                  <a:gd name="connsiteY1-354" fmla="*/ 1378890 h 2825606"/>
                  <a:gd name="connsiteX2-355" fmla="*/ 4088014 w 8165518"/>
                  <a:gd name="connsiteY2-356" fmla="*/ 2825590 h 2825606"/>
                  <a:gd name="connsiteX3-357" fmla="*/ 0 w 8165518"/>
                  <a:gd name="connsiteY3-358" fmla="*/ 1403811 h 2825606"/>
                  <a:gd name="connsiteX4-359" fmla="*/ 9491 w 8165518"/>
                  <a:gd name="connsiteY4-360" fmla="*/ 147145 h 2825606"/>
                  <a:gd name="connsiteX5-361" fmla="*/ 4076995 w 8165518"/>
                  <a:gd name="connsiteY5-362" fmla="*/ 1566042 h 2825606"/>
                  <a:gd name="connsiteX6-363" fmla="*/ 8165518 w 8165518"/>
                  <a:gd name="connsiteY6-364" fmla="*/ 0 h 2825606"/>
                  <a:gd name="connsiteX0-365" fmla="*/ 8165518 w 8165518"/>
                  <a:gd name="connsiteY0-366" fmla="*/ 0 h 2879174"/>
                  <a:gd name="connsiteX1-367" fmla="*/ 8165518 w 8165518"/>
                  <a:gd name="connsiteY1-368" fmla="*/ 1378890 h 2879174"/>
                  <a:gd name="connsiteX2-369" fmla="*/ 4132092 w 8165518"/>
                  <a:gd name="connsiteY2-370" fmla="*/ 2879159 h 2879174"/>
                  <a:gd name="connsiteX3-371" fmla="*/ 0 w 8165518"/>
                  <a:gd name="connsiteY3-372" fmla="*/ 1403811 h 2879174"/>
                  <a:gd name="connsiteX4-373" fmla="*/ 9491 w 8165518"/>
                  <a:gd name="connsiteY4-374" fmla="*/ 147145 h 2879174"/>
                  <a:gd name="connsiteX5-375" fmla="*/ 4076995 w 8165518"/>
                  <a:gd name="connsiteY5-376" fmla="*/ 1566042 h 2879174"/>
                  <a:gd name="connsiteX6-377" fmla="*/ 8165518 w 8165518"/>
                  <a:gd name="connsiteY6-378" fmla="*/ 0 h 2879174"/>
                  <a:gd name="connsiteX0-379" fmla="*/ 8165518 w 8176537"/>
                  <a:gd name="connsiteY0-380" fmla="*/ 0 h 2879410"/>
                  <a:gd name="connsiteX1-381" fmla="*/ 8176537 w 8176537"/>
                  <a:gd name="connsiteY1-382" fmla="*/ 1499420 h 2879410"/>
                  <a:gd name="connsiteX2-383" fmla="*/ 4132092 w 8176537"/>
                  <a:gd name="connsiteY2-384" fmla="*/ 2879159 h 2879410"/>
                  <a:gd name="connsiteX3-385" fmla="*/ 0 w 8176537"/>
                  <a:gd name="connsiteY3-386" fmla="*/ 1403811 h 2879410"/>
                  <a:gd name="connsiteX4-387" fmla="*/ 9491 w 8176537"/>
                  <a:gd name="connsiteY4-388" fmla="*/ 147145 h 2879410"/>
                  <a:gd name="connsiteX5-389" fmla="*/ 4076995 w 8176537"/>
                  <a:gd name="connsiteY5-390" fmla="*/ 1566042 h 2879410"/>
                  <a:gd name="connsiteX6-391" fmla="*/ 8165518 w 8176537"/>
                  <a:gd name="connsiteY6-392" fmla="*/ 0 h 2879410"/>
                  <a:gd name="connsiteX0-393" fmla="*/ 8165518 w 8176537"/>
                  <a:gd name="connsiteY0-394" fmla="*/ 0 h 2879262"/>
                  <a:gd name="connsiteX1-395" fmla="*/ 8176537 w 8176537"/>
                  <a:gd name="connsiteY1-396" fmla="*/ 1499420 h 2879262"/>
                  <a:gd name="connsiteX2-397" fmla="*/ 4132092 w 8176537"/>
                  <a:gd name="connsiteY2-398" fmla="*/ 2879159 h 2879262"/>
                  <a:gd name="connsiteX3-399" fmla="*/ 0 w 8176537"/>
                  <a:gd name="connsiteY3-400" fmla="*/ 1403811 h 2879262"/>
                  <a:gd name="connsiteX4-401" fmla="*/ 9491 w 8176537"/>
                  <a:gd name="connsiteY4-402" fmla="*/ 147145 h 2879262"/>
                  <a:gd name="connsiteX5-403" fmla="*/ 4076995 w 8176537"/>
                  <a:gd name="connsiteY5-404" fmla="*/ 1566042 h 2879262"/>
                  <a:gd name="connsiteX6-405" fmla="*/ 8165518 w 8176537"/>
                  <a:gd name="connsiteY6-406" fmla="*/ 0 h 2879262"/>
                  <a:gd name="connsiteX0-407" fmla="*/ 8165518 w 8176537"/>
                  <a:gd name="connsiteY0-408" fmla="*/ 0 h 2879163"/>
                  <a:gd name="connsiteX1-409" fmla="*/ 8176537 w 8176537"/>
                  <a:gd name="connsiteY1-410" fmla="*/ 1499420 h 2879163"/>
                  <a:gd name="connsiteX2-411" fmla="*/ 4132092 w 8176537"/>
                  <a:gd name="connsiteY2-412" fmla="*/ 2879159 h 2879163"/>
                  <a:gd name="connsiteX3-413" fmla="*/ 0 w 8176537"/>
                  <a:gd name="connsiteY3-414" fmla="*/ 1510948 h 2879163"/>
                  <a:gd name="connsiteX4-415" fmla="*/ 9491 w 8176537"/>
                  <a:gd name="connsiteY4-416" fmla="*/ 147145 h 2879163"/>
                  <a:gd name="connsiteX5-417" fmla="*/ 4076995 w 8176537"/>
                  <a:gd name="connsiteY5-418" fmla="*/ 1566042 h 2879163"/>
                  <a:gd name="connsiteX6-419" fmla="*/ 8165518 w 8176537"/>
                  <a:gd name="connsiteY6-420" fmla="*/ 0 h 2879163"/>
                  <a:gd name="connsiteX0-421" fmla="*/ 8165518 w 8198577"/>
                  <a:gd name="connsiteY0-422" fmla="*/ 0 h 2879451"/>
                  <a:gd name="connsiteX1-423" fmla="*/ 8198577 w 8198577"/>
                  <a:gd name="connsiteY1-424" fmla="*/ 1606558 h 2879451"/>
                  <a:gd name="connsiteX2-425" fmla="*/ 4132092 w 8198577"/>
                  <a:gd name="connsiteY2-426" fmla="*/ 2879159 h 2879451"/>
                  <a:gd name="connsiteX3-427" fmla="*/ 0 w 8198577"/>
                  <a:gd name="connsiteY3-428" fmla="*/ 1510948 h 2879451"/>
                  <a:gd name="connsiteX4-429" fmla="*/ 9491 w 8198577"/>
                  <a:gd name="connsiteY4-430" fmla="*/ 147145 h 2879451"/>
                  <a:gd name="connsiteX5-431" fmla="*/ 4076995 w 8198577"/>
                  <a:gd name="connsiteY5-432" fmla="*/ 1566042 h 2879451"/>
                  <a:gd name="connsiteX6-433" fmla="*/ 8165518 w 8198577"/>
                  <a:gd name="connsiteY6-434" fmla="*/ 0 h 2879451"/>
                  <a:gd name="connsiteX0-435" fmla="*/ 8165518 w 8165518"/>
                  <a:gd name="connsiteY0-436" fmla="*/ 0 h 2880066"/>
                  <a:gd name="connsiteX1-437" fmla="*/ 8165518 w 8165518"/>
                  <a:gd name="connsiteY1-438" fmla="*/ 1673520 h 2880066"/>
                  <a:gd name="connsiteX2-439" fmla="*/ 4132092 w 8165518"/>
                  <a:gd name="connsiteY2-440" fmla="*/ 2879159 h 2880066"/>
                  <a:gd name="connsiteX3-441" fmla="*/ 0 w 8165518"/>
                  <a:gd name="connsiteY3-442" fmla="*/ 1510948 h 2880066"/>
                  <a:gd name="connsiteX4-443" fmla="*/ 9491 w 8165518"/>
                  <a:gd name="connsiteY4-444" fmla="*/ 147145 h 2880066"/>
                  <a:gd name="connsiteX5-445" fmla="*/ 4076995 w 8165518"/>
                  <a:gd name="connsiteY5-446" fmla="*/ 1566042 h 2880066"/>
                  <a:gd name="connsiteX6-447" fmla="*/ 8165518 w 8165518"/>
                  <a:gd name="connsiteY6-448" fmla="*/ 0 h 2880066"/>
                  <a:gd name="connsiteX0-449" fmla="*/ 8156794 w 8156794"/>
                  <a:gd name="connsiteY0-450" fmla="*/ 0 h 2879270"/>
                  <a:gd name="connsiteX1-451" fmla="*/ 8156794 w 8156794"/>
                  <a:gd name="connsiteY1-452" fmla="*/ 1673520 h 2879270"/>
                  <a:gd name="connsiteX2-453" fmla="*/ 4123368 w 8156794"/>
                  <a:gd name="connsiteY2-454" fmla="*/ 2879159 h 2879270"/>
                  <a:gd name="connsiteX3-455" fmla="*/ 2295 w 8156794"/>
                  <a:gd name="connsiteY3-456" fmla="*/ 1618086 h 2879270"/>
                  <a:gd name="connsiteX4-457" fmla="*/ 767 w 8156794"/>
                  <a:gd name="connsiteY4-458" fmla="*/ 147145 h 2879270"/>
                  <a:gd name="connsiteX5-459" fmla="*/ 4068271 w 8156794"/>
                  <a:gd name="connsiteY5-460" fmla="*/ 1566042 h 2879270"/>
                  <a:gd name="connsiteX6-461" fmla="*/ 8156794 w 8156794"/>
                  <a:gd name="connsiteY6-462" fmla="*/ 0 h 2879270"/>
                  <a:gd name="connsiteX0-463" fmla="*/ 8156794 w 8156794"/>
                  <a:gd name="connsiteY0-464" fmla="*/ 0 h 2973000"/>
                  <a:gd name="connsiteX1-465" fmla="*/ 8156794 w 8156794"/>
                  <a:gd name="connsiteY1-466" fmla="*/ 1673520 h 2973000"/>
                  <a:gd name="connsiteX2-467" fmla="*/ 4134388 w 8156794"/>
                  <a:gd name="connsiteY2-468" fmla="*/ 2972904 h 2973000"/>
                  <a:gd name="connsiteX3-469" fmla="*/ 2295 w 8156794"/>
                  <a:gd name="connsiteY3-470" fmla="*/ 1618086 h 2973000"/>
                  <a:gd name="connsiteX4-471" fmla="*/ 767 w 8156794"/>
                  <a:gd name="connsiteY4-472" fmla="*/ 147145 h 2973000"/>
                  <a:gd name="connsiteX5-473" fmla="*/ 4068271 w 8156794"/>
                  <a:gd name="connsiteY5-474" fmla="*/ 1566042 h 2973000"/>
                  <a:gd name="connsiteX6-475" fmla="*/ 8156794 w 8156794"/>
                  <a:gd name="connsiteY6-476" fmla="*/ 0 h 2973000"/>
                  <a:gd name="connsiteX0-477" fmla="*/ 8156794 w 8156794"/>
                  <a:gd name="connsiteY0-478" fmla="*/ 0 h 2973000"/>
                  <a:gd name="connsiteX1-479" fmla="*/ 8156794 w 8156794"/>
                  <a:gd name="connsiteY1-480" fmla="*/ 1673520 h 2973000"/>
                  <a:gd name="connsiteX2-481" fmla="*/ 4134388 w 8156794"/>
                  <a:gd name="connsiteY2-482" fmla="*/ 2972904 h 2973000"/>
                  <a:gd name="connsiteX3-483" fmla="*/ 2295 w 8156794"/>
                  <a:gd name="connsiteY3-484" fmla="*/ 1618086 h 2973000"/>
                  <a:gd name="connsiteX4-485" fmla="*/ 767 w 8156794"/>
                  <a:gd name="connsiteY4-486" fmla="*/ 147145 h 2973000"/>
                  <a:gd name="connsiteX5-487" fmla="*/ 4068271 w 8156794"/>
                  <a:gd name="connsiteY5-488" fmla="*/ 1566042 h 2973000"/>
                  <a:gd name="connsiteX6-489" fmla="*/ 8156794 w 8156794"/>
                  <a:gd name="connsiteY6-490" fmla="*/ 0 h 2973000"/>
                  <a:gd name="connsiteX0-491" fmla="*/ 8156794 w 8156794"/>
                  <a:gd name="connsiteY0-492" fmla="*/ 0 h 2973000"/>
                  <a:gd name="connsiteX1-493" fmla="*/ 8156794 w 8156794"/>
                  <a:gd name="connsiteY1-494" fmla="*/ 1673520 h 2973000"/>
                  <a:gd name="connsiteX2-495" fmla="*/ 4134388 w 8156794"/>
                  <a:gd name="connsiteY2-496" fmla="*/ 2972904 h 2973000"/>
                  <a:gd name="connsiteX3-497" fmla="*/ 2295 w 8156794"/>
                  <a:gd name="connsiteY3-498" fmla="*/ 1618086 h 2973000"/>
                  <a:gd name="connsiteX4-499" fmla="*/ 767 w 8156794"/>
                  <a:gd name="connsiteY4-500" fmla="*/ 147145 h 2973000"/>
                  <a:gd name="connsiteX5-501" fmla="*/ 4068271 w 8156794"/>
                  <a:gd name="connsiteY5-502" fmla="*/ 1566042 h 2973000"/>
                  <a:gd name="connsiteX6-503" fmla="*/ 8156794 w 8156794"/>
                  <a:gd name="connsiteY6-504" fmla="*/ 0 h 2973000"/>
                  <a:gd name="connsiteX0-505" fmla="*/ 8156794 w 8156794"/>
                  <a:gd name="connsiteY0-506" fmla="*/ 0 h 2973020"/>
                  <a:gd name="connsiteX1-507" fmla="*/ 8156794 w 8156794"/>
                  <a:gd name="connsiteY1-508" fmla="*/ 1673520 h 2973020"/>
                  <a:gd name="connsiteX2-509" fmla="*/ 4134388 w 8156794"/>
                  <a:gd name="connsiteY2-510" fmla="*/ 2972904 h 2973020"/>
                  <a:gd name="connsiteX3-511" fmla="*/ 2295 w 8156794"/>
                  <a:gd name="connsiteY3-512" fmla="*/ 1618086 h 2973020"/>
                  <a:gd name="connsiteX4-513" fmla="*/ 767 w 8156794"/>
                  <a:gd name="connsiteY4-514" fmla="*/ 147145 h 2973020"/>
                  <a:gd name="connsiteX5-515" fmla="*/ 4068271 w 8156794"/>
                  <a:gd name="connsiteY5-516" fmla="*/ 1566042 h 2973020"/>
                  <a:gd name="connsiteX6-517" fmla="*/ 8156794 w 8156794"/>
                  <a:gd name="connsiteY6-518" fmla="*/ 0 h 2973020"/>
                  <a:gd name="connsiteX0-519" fmla="*/ 8156794 w 8156794"/>
                  <a:gd name="connsiteY0-520" fmla="*/ 0 h 2973021"/>
                  <a:gd name="connsiteX1-521" fmla="*/ 8156794 w 8156794"/>
                  <a:gd name="connsiteY1-522" fmla="*/ 1673520 h 2973021"/>
                  <a:gd name="connsiteX2-523" fmla="*/ 4134388 w 8156794"/>
                  <a:gd name="connsiteY2-524" fmla="*/ 2972904 h 2973021"/>
                  <a:gd name="connsiteX3-525" fmla="*/ 2295 w 8156794"/>
                  <a:gd name="connsiteY3-526" fmla="*/ 1618086 h 2973021"/>
                  <a:gd name="connsiteX4-527" fmla="*/ 767 w 8156794"/>
                  <a:gd name="connsiteY4-528" fmla="*/ 147145 h 2973021"/>
                  <a:gd name="connsiteX5-529" fmla="*/ 4068271 w 8156794"/>
                  <a:gd name="connsiteY5-530" fmla="*/ 1566042 h 2973021"/>
                  <a:gd name="connsiteX6-531" fmla="*/ 8156794 w 8156794"/>
                  <a:gd name="connsiteY6-532" fmla="*/ 0 h 2973021"/>
                  <a:gd name="connsiteX0-533" fmla="*/ 8156794 w 8156794"/>
                  <a:gd name="connsiteY0-534" fmla="*/ 0 h 2973021"/>
                  <a:gd name="connsiteX1-535" fmla="*/ 8156794 w 8156794"/>
                  <a:gd name="connsiteY1-536" fmla="*/ 1673520 h 2973021"/>
                  <a:gd name="connsiteX2-537" fmla="*/ 4134388 w 8156794"/>
                  <a:gd name="connsiteY2-538" fmla="*/ 2972904 h 2973021"/>
                  <a:gd name="connsiteX3-539" fmla="*/ 2295 w 8156794"/>
                  <a:gd name="connsiteY3-540" fmla="*/ 1618086 h 2973021"/>
                  <a:gd name="connsiteX4-541" fmla="*/ 767 w 8156794"/>
                  <a:gd name="connsiteY4-542" fmla="*/ 147145 h 2973021"/>
                  <a:gd name="connsiteX5-543" fmla="*/ 4068271 w 8156794"/>
                  <a:gd name="connsiteY5-544" fmla="*/ 1566042 h 2973021"/>
                  <a:gd name="connsiteX6-545" fmla="*/ 8156794 w 8156794"/>
                  <a:gd name="connsiteY6-546" fmla="*/ 0 h 2973021"/>
                  <a:gd name="connsiteX0-547" fmla="*/ 8156794 w 8156794"/>
                  <a:gd name="connsiteY0-548" fmla="*/ 0 h 2973021"/>
                  <a:gd name="connsiteX1-549" fmla="*/ 8156794 w 8156794"/>
                  <a:gd name="connsiteY1-550" fmla="*/ 1673520 h 2973021"/>
                  <a:gd name="connsiteX2-551" fmla="*/ 4134388 w 8156794"/>
                  <a:gd name="connsiteY2-552" fmla="*/ 2972904 h 2973021"/>
                  <a:gd name="connsiteX3-553" fmla="*/ 2295 w 8156794"/>
                  <a:gd name="connsiteY3-554" fmla="*/ 1618086 h 2973021"/>
                  <a:gd name="connsiteX4-555" fmla="*/ 767 w 8156794"/>
                  <a:gd name="connsiteY4-556" fmla="*/ 147145 h 2973021"/>
                  <a:gd name="connsiteX5-557" fmla="*/ 4068271 w 8156794"/>
                  <a:gd name="connsiteY5-558" fmla="*/ 1566042 h 2973021"/>
                  <a:gd name="connsiteX6-559" fmla="*/ 8156794 w 8156794"/>
                  <a:gd name="connsiteY6-560" fmla="*/ 0 h 2973021"/>
                  <a:gd name="connsiteX0-561" fmla="*/ 8156794 w 8156794"/>
                  <a:gd name="connsiteY0-562" fmla="*/ 0 h 2973021"/>
                  <a:gd name="connsiteX1-563" fmla="*/ 8156794 w 8156794"/>
                  <a:gd name="connsiteY1-564" fmla="*/ 1673520 h 2973021"/>
                  <a:gd name="connsiteX2-565" fmla="*/ 4134388 w 8156794"/>
                  <a:gd name="connsiteY2-566" fmla="*/ 2972904 h 2973021"/>
                  <a:gd name="connsiteX3-567" fmla="*/ 2295 w 8156794"/>
                  <a:gd name="connsiteY3-568" fmla="*/ 1618086 h 2973021"/>
                  <a:gd name="connsiteX4-569" fmla="*/ 767 w 8156794"/>
                  <a:gd name="connsiteY4-570" fmla="*/ 147145 h 2973021"/>
                  <a:gd name="connsiteX5-571" fmla="*/ 4068271 w 8156794"/>
                  <a:gd name="connsiteY5-572" fmla="*/ 1566042 h 2973021"/>
                  <a:gd name="connsiteX6-573" fmla="*/ 8156794 w 8156794"/>
                  <a:gd name="connsiteY6-574" fmla="*/ 0 h 2973021"/>
                  <a:gd name="connsiteX0-575" fmla="*/ 8156794 w 8156794"/>
                  <a:gd name="connsiteY0-576" fmla="*/ 0 h 2973141"/>
                  <a:gd name="connsiteX1-577" fmla="*/ 8156794 w 8156794"/>
                  <a:gd name="connsiteY1-578" fmla="*/ 1673520 h 2973141"/>
                  <a:gd name="connsiteX2-579" fmla="*/ 4134388 w 8156794"/>
                  <a:gd name="connsiteY2-580" fmla="*/ 2972904 h 2973141"/>
                  <a:gd name="connsiteX3-581" fmla="*/ 2295 w 8156794"/>
                  <a:gd name="connsiteY3-582" fmla="*/ 1618086 h 2973141"/>
                  <a:gd name="connsiteX4-583" fmla="*/ 767 w 8156794"/>
                  <a:gd name="connsiteY4-584" fmla="*/ 147145 h 2973141"/>
                  <a:gd name="connsiteX5-585" fmla="*/ 4068271 w 8156794"/>
                  <a:gd name="connsiteY5-586" fmla="*/ 1566042 h 2973141"/>
                  <a:gd name="connsiteX6-587" fmla="*/ 8156794 w 8156794"/>
                  <a:gd name="connsiteY6-588" fmla="*/ 0 h 2973141"/>
                  <a:gd name="connsiteX0-589" fmla="*/ 8156794 w 8156794"/>
                  <a:gd name="connsiteY0-590" fmla="*/ 0 h 3066827"/>
                  <a:gd name="connsiteX1-591" fmla="*/ 8156794 w 8156794"/>
                  <a:gd name="connsiteY1-592" fmla="*/ 1673520 h 3066827"/>
                  <a:gd name="connsiteX2-593" fmla="*/ 4123353 w 8156794"/>
                  <a:gd name="connsiteY2-594" fmla="*/ 3066650 h 3066827"/>
                  <a:gd name="connsiteX3-595" fmla="*/ 2295 w 8156794"/>
                  <a:gd name="connsiteY3-596" fmla="*/ 1618086 h 3066827"/>
                  <a:gd name="connsiteX4-597" fmla="*/ 767 w 8156794"/>
                  <a:gd name="connsiteY4-598" fmla="*/ 147145 h 3066827"/>
                  <a:gd name="connsiteX5-599" fmla="*/ 4068271 w 8156794"/>
                  <a:gd name="connsiteY5-600" fmla="*/ 1566042 h 3066827"/>
                  <a:gd name="connsiteX6-601" fmla="*/ 8156794 w 8156794"/>
                  <a:gd name="connsiteY6-602" fmla="*/ 0 h 3066827"/>
                  <a:gd name="connsiteX0-603" fmla="*/ 8123689 w 8156794"/>
                  <a:gd name="connsiteY0-604" fmla="*/ 0 h 2999866"/>
                  <a:gd name="connsiteX1-605" fmla="*/ 8156794 w 8156794"/>
                  <a:gd name="connsiteY1-606" fmla="*/ 1606559 h 2999866"/>
                  <a:gd name="connsiteX2-607" fmla="*/ 4123353 w 8156794"/>
                  <a:gd name="connsiteY2-608" fmla="*/ 2999689 h 2999866"/>
                  <a:gd name="connsiteX3-609" fmla="*/ 2295 w 8156794"/>
                  <a:gd name="connsiteY3-610" fmla="*/ 1551125 h 2999866"/>
                  <a:gd name="connsiteX4-611" fmla="*/ 767 w 8156794"/>
                  <a:gd name="connsiteY4-612" fmla="*/ 80184 h 2999866"/>
                  <a:gd name="connsiteX5-613" fmla="*/ 4068271 w 8156794"/>
                  <a:gd name="connsiteY5-614" fmla="*/ 1499081 h 2999866"/>
                  <a:gd name="connsiteX6-615" fmla="*/ 8123689 w 8156794"/>
                  <a:gd name="connsiteY6-616" fmla="*/ 0 h 2999866"/>
                  <a:gd name="connsiteX0-617" fmla="*/ 8167828 w 8167828"/>
                  <a:gd name="connsiteY0-618" fmla="*/ 0 h 3026651"/>
                  <a:gd name="connsiteX1-619" fmla="*/ 8156794 w 8167828"/>
                  <a:gd name="connsiteY1-620" fmla="*/ 1633344 h 3026651"/>
                  <a:gd name="connsiteX2-621" fmla="*/ 4123353 w 8167828"/>
                  <a:gd name="connsiteY2-622" fmla="*/ 3026474 h 3026651"/>
                  <a:gd name="connsiteX3-623" fmla="*/ 2295 w 8167828"/>
                  <a:gd name="connsiteY3-624" fmla="*/ 1577910 h 3026651"/>
                  <a:gd name="connsiteX4-625" fmla="*/ 767 w 8167828"/>
                  <a:gd name="connsiteY4-626" fmla="*/ 106969 h 3026651"/>
                  <a:gd name="connsiteX5-627" fmla="*/ 4068271 w 8167828"/>
                  <a:gd name="connsiteY5-628" fmla="*/ 1525866 h 3026651"/>
                  <a:gd name="connsiteX6-629" fmla="*/ 8167828 w 8167828"/>
                  <a:gd name="connsiteY6-630" fmla="*/ 0 h 3026651"/>
                  <a:gd name="connsiteX0-631" fmla="*/ 8167828 w 8167828"/>
                  <a:gd name="connsiteY0-632" fmla="*/ 0 h 3027228"/>
                  <a:gd name="connsiteX1-633" fmla="*/ 8145760 w 8167828"/>
                  <a:gd name="connsiteY1-634" fmla="*/ 1686913 h 3027228"/>
                  <a:gd name="connsiteX2-635" fmla="*/ 4123353 w 8167828"/>
                  <a:gd name="connsiteY2-636" fmla="*/ 3026474 h 3027228"/>
                  <a:gd name="connsiteX3-637" fmla="*/ 2295 w 8167828"/>
                  <a:gd name="connsiteY3-638" fmla="*/ 1577910 h 3027228"/>
                  <a:gd name="connsiteX4-639" fmla="*/ 767 w 8167828"/>
                  <a:gd name="connsiteY4-640" fmla="*/ 106969 h 3027228"/>
                  <a:gd name="connsiteX5-641" fmla="*/ 4068271 w 8167828"/>
                  <a:gd name="connsiteY5-642" fmla="*/ 1525866 h 3027228"/>
                  <a:gd name="connsiteX6-643" fmla="*/ 8167828 w 8167828"/>
                  <a:gd name="connsiteY6-644" fmla="*/ 0 h 3027228"/>
                  <a:gd name="connsiteX0-645" fmla="*/ 8156794 w 8156794"/>
                  <a:gd name="connsiteY0-646" fmla="*/ 0 h 2933483"/>
                  <a:gd name="connsiteX1-647" fmla="*/ 8145760 w 8156794"/>
                  <a:gd name="connsiteY1-648" fmla="*/ 1593168 h 2933483"/>
                  <a:gd name="connsiteX2-649" fmla="*/ 4123353 w 8156794"/>
                  <a:gd name="connsiteY2-650" fmla="*/ 2932729 h 2933483"/>
                  <a:gd name="connsiteX3-651" fmla="*/ 2295 w 8156794"/>
                  <a:gd name="connsiteY3-652" fmla="*/ 1484165 h 2933483"/>
                  <a:gd name="connsiteX4-653" fmla="*/ 767 w 8156794"/>
                  <a:gd name="connsiteY4-654" fmla="*/ 13224 h 2933483"/>
                  <a:gd name="connsiteX5-655" fmla="*/ 4068271 w 8156794"/>
                  <a:gd name="connsiteY5-656" fmla="*/ 1432121 h 2933483"/>
                  <a:gd name="connsiteX6-657" fmla="*/ 8156794 w 8156794"/>
                  <a:gd name="connsiteY6-658" fmla="*/ 0 h 2933483"/>
                  <a:gd name="connsiteX0-659" fmla="*/ 8156794 w 8156794"/>
                  <a:gd name="connsiteY0-660" fmla="*/ 0 h 2933483"/>
                  <a:gd name="connsiteX1-661" fmla="*/ 8145760 w 8156794"/>
                  <a:gd name="connsiteY1-662" fmla="*/ 1593168 h 2933483"/>
                  <a:gd name="connsiteX2-663" fmla="*/ 4123353 w 8156794"/>
                  <a:gd name="connsiteY2-664" fmla="*/ 2932729 h 2933483"/>
                  <a:gd name="connsiteX3-665" fmla="*/ 2295 w 8156794"/>
                  <a:gd name="connsiteY3-666" fmla="*/ 1484165 h 2933483"/>
                  <a:gd name="connsiteX4-667" fmla="*/ 767 w 8156794"/>
                  <a:gd name="connsiteY4-668" fmla="*/ 13224 h 2933483"/>
                  <a:gd name="connsiteX5-669" fmla="*/ 4068271 w 8156794"/>
                  <a:gd name="connsiteY5-670" fmla="*/ 1432121 h 2933483"/>
                  <a:gd name="connsiteX6-671" fmla="*/ 8156794 w 8156794"/>
                  <a:gd name="connsiteY6-672" fmla="*/ 0 h 2933483"/>
                  <a:gd name="connsiteX0-673" fmla="*/ 8123689 w 8145760"/>
                  <a:gd name="connsiteY0-674" fmla="*/ 13560 h 2920259"/>
                  <a:gd name="connsiteX1-675" fmla="*/ 8145760 w 8145760"/>
                  <a:gd name="connsiteY1-676" fmla="*/ 1579944 h 2920259"/>
                  <a:gd name="connsiteX2-677" fmla="*/ 4123353 w 8145760"/>
                  <a:gd name="connsiteY2-678" fmla="*/ 2919505 h 2920259"/>
                  <a:gd name="connsiteX3-679" fmla="*/ 2295 w 8145760"/>
                  <a:gd name="connsiteY3-680" fmla="*/ 1470941 h 2920259"/>
                  <a:gd name="connsiteX4-681" fmla="*/ 767 w 8145760"/>
                  <a:gd name="connsiteY4-682" fmla="*/ 0 h 2920259"/>
                  <a:gd name="connsiteX5-683" fmla="*/ 4068271 w 8145760"/>
                  <a:gd name="connsiteY5-684" fmla="*/ 1418897 h 2920259"/>
                  <a:gd name="connsiteX6-685" fmla="*/ 8123689 w 8145760"/>
                  <a:gd name="connsiteY6-686" fmla="*/ 13560 h 2920259"/>
                  <a:gd name="connsiteX0-687" fmla="*/ 8178863 w 8178863"/>
                  <a:gd name="connsiteY0-688" fmla="*/ 26952 h 2920259"/>
                  <a:gd name="connsiteX1-689" fmla="*/ 8145760 w 8178863"/>
                  <a:gd name="connsiteY1-690" fmla="*/ 1579944 h 2920259"/>
                  <a:gd name="connsiteX2-691" fmla="*/ 4123353 w 8178863"/>
                  <a:gd name="connsiteY2-692" fmla="*/ 2919505 h 2920259"/>
                  <a:gd name="connsiteX3-693" fmla="*/ 2295 w 8178863"/>
                  <a:gd name="connsiteY3-694" fmla="*/ 1470941 h 2920259"/>
                  <a:gd name="connsiteX4-695" fmla="*/ 767 w 8178863"/>
                  <a:gd name="connsiteY4-696" fmla="*/ 0 h 2920259"/>
                  <a:gd name="connsiteX5-697" fmla="*/ 4068271 w 8178863"/>
                  <a:gd name="connsiteY5-698" fmla="*/ 1418897 h 2920259"/>
                  <a:gd name="connsiteX6-699" fmla="*/ 8178863 w 8178863"/>
                  <a:gd name="connsiteY6-700" fmla="*/ 26952 h 2920259"/>
                  <a:gd name="connsiteX0-701" fmla="*/ 8167827 w 8167827"/>
                  <a:gd name="connsiteY0-702" fmla="*/ 40343 h 2920259"/>
                  <a:gd name="connsiteX1-703" fmla="*/ 8145760 w 8167827"/>
                  <a:gd name="connsiteY1-704" fmla="*/ 1579944 h 2920259"/>
                  <a:gd name="connsiteX2-705" fmla="*/ 4123353 w 8167827"/>
                  <a:gd name="connsiteY2-706" fmla="*/ 2919505 h 2920259"/>
                  <a:gd name="connsiteX3-707" fmla="*/ 2295 w 8167827"/>
                  <a:gd name="connsiteY3-708" fmla="*/ 1470941 h 2920259"/>
                  <a:gd name="connsiteX4-709" fmla="*/ 767 w 8167827"/>
                  <a:gd name="connsiteY4-710" fmla="*/ 0 h 2920259"/>
                  <a:gd name="connsiteX5-711" fmla="*/ 4068271 w 8167827"/>
                  <a:gd name="connsiteY5-712" fmla="*/ 1418897 h 2920259"/>
                  <a:gd name="connsiteX6-713" fmla="*/ 8167827 w 8167827"/>
                  <a:gd name="connsiteY6-714" fmla="*/ 40343 h 2920259"/>
                  <a:gd name="connsiteX0-715" fmla="*/ 8123687 w 8145760"/>
                  <a:gd name="connsiteY0-716" fmla="*/ 53735 h 2920259"/>
                  <a:gd name="connsiteX1-717" fmla="*/ 8145760 w 8145760"/>
                  <a:gd name="connsiteY1-718" fmla="*/ 1579944 h 2920259"/>
                  <a:gd name="connsiteX2-719" fmla="*/ 4123353 w 8145760"/>
                  <a:gd name="connsiteY2-720" fmla="*/ 2919505 h 2920259"/>
                  <a:gd name="connsiteX3-721" fmla="*/ 2295 w 8145760"/>
                  <a:gd name="connsiteY3-722" fmla="*/ 1470941 h 2920259"/>
                  <a:gd name="connsiteX4-723" fmla="*/ 767 w 8145760"/>
                  <a:gd name="connsiteY4-724" fmla="*/ 0 h 2920259"/>
                  <a:gd name="connsiteX5-725" fmla="*/ 4068271 w 8145760"/>
                  <a:gd name="connsiteY5-726" fmla="*/ 1418897 h 2920259"/>
                  <a:gd name="connsiteX6-727" fmla="*/ 8123687 w 8145760"/>
                  <a:gd name="connsiteY6-728" fmla="*/ 53735 h 2920259"/>
                  <a:gd name="connsiteX0-729" fmla="*/ 8161918 w 8161918"/>
                  <a:gd name="connsiteY0-730" fmla="*/ 0 h 2943855"/>
                  <a:gd name="connsiteX1-731" fmla="*/ 8145760 w 8161918"/>
                  <a:gd name="connsiteY1-732" fmla="*/ 1603540 h 2943855"/>
                  <a:gd name="connsiteX2-733" fmla="*/ 4123353 w 8161918"/>
                  <a:gd name="connsiteY2-734" fmla="*/ 2943101 h 2943855"/>
                  <a:gd name="connsiteX3-735" fmla="*/ 2295 w 8161918"/>
                  <a:gd name="connsiteY3-736" fmla="*/ 1494537 h 2943855"/>
                  <a:gd name="connsiteX4-737" fmla="*/ 767 w 8161918"/>
                  <a:gd name="connsiteY4-738" fmla="*/ 23596 h 2943855"/>
                  <a:gd name="connsiteX5-739" fmla="*/ 4068271 w 8161918"/>
                  <a:gd name="connsiteY5-740" fmla="*/ 1442493 h 2943855"/>
                  <a:gd name="connsiteX6-741" fmla="*/ 8161918 w 8161918"/>
                  <a:gd name="connsiteY6-742" fmla="*/ 0 h 2943855"/>
                  <a:gd name="connsiteX0-743" fmla="*/ 8144926 w 8145760"/>
                  <a:gd name="connsiteY0-744" fmla="*/ 43424 h 2920259"/>
                  <a:gd name="connsiteX1-745" fmla="*/ 8145760 w 8145760"/>
                  <a:gd name="connsiteY1-746" fmla="*/ 1579944 h 2920259"/>
                  <a:gd name="connsiteX2-747" fmla="*/ 4123353 w 8145760"/>
                  <a:gd name="connsiteY2-748" fmla="*/ 2919505 h 2920259"/>
                  <a:gd name="connsiteX3-749" fmla="*/ 2295 w 8145760"/>
                  <a:gd name="connsiteY3-750" fmla="*/ 1470941 h 2920259"/>
                  <a:gd name="connsiteX4-751" fmla="*/ 767 w 8145760"/>
                  <a:gd name="connsiteY4-752" fmla="*/ 0 h 2920259"/>
                  <a:gd name="connsiteX5-753" fmla="*/ 4068271 w 8145760"/>
                  <a:gd name="connsiteY5-754" fmla="*/ 1418897 h 2920259"/>
                  <a:gd name="connsiteX6-755" fmla="*/ 8144926 w 8145760"/>
                  <a:gd name="connsiteY6-756" fmla="*/ 43424 h 2920259"/>
                  <a:gd name="connsiteX0-757" fmla="*/ 8161918 w 8161918"/>
                  <a:gd name="connsiteY0-758" fmla="*/ 0 h 2959321"/>
                  <a:gd name="connsiteX1-759" fmla="*/ 8145760 w 8161918"/>
                  <a:gd name="connsiteY1-760" fmla="*/ 1619006 h 2959321"/>
                  <a:gd name="connsiteX2-761" fmla="*/ 4123353 w 8161918"/>
                  <a:gd name="connsiteY2-762" fmla="*/ 2958567 h 2959321"/>
                  <a:gd name="connsiteX3-763" fmla="*/ 2295 w 8161918"/>
                  <a:gd name="connsiteY3-764" fmla="*/ 1510003 h 2959321"/>
                  <a:gd name="connsiteX4-765" fmla="*/ 767 w 8161918"/>
                  <a:gd name="connsiteY4-766" fmla="*/ 39062 h 2959321"/>
                  <a:gd name="connsiteX5-767" fmla="*/ 4068271 w 8161918"/>
                  <a:gd name="connsiteY5-768" fmla="*/ 1457959 h 2959321"/>
                  <a:gd name="connsiteX6-769" fmla="*/ 8161918 w 8161918"/>
                  <a:gd name="connsiteY6-770" fmla="*/ 0 h 2959321"/>
                  <a:gd name="connsiteX0-771" fmla="*/ 8161918 w 8162752"/>
                  <a:gd name="connsiteY0-772" fmla="*/ 0 h 2959488"/>
                  <a:gd name="connsiteX1-773" fmla="*/ 8162752 w 8162752"/>
                  <a:gd name="connsiteY1-774" fmla="*/ 1629317 h 2959488"/>
                  <a:gd name="connsiteX2-775" fmla="*/ 4123353 w 8162752"/>
                  <a:gd name="connsiteY2-776" fmla="*/ 2958567 h 2959488"/>
                  <a:gd name="connsiteX3-777" fmla="*/ 2295 w 8162752"/>
                  <a:gd name="connsiteY3-778" fmla="*/ 1510003 h 2959488"/>
                  <a:gd name="connsiteX4-779" fmla="*/ 767 w 8162752"/>
                  <a:gd name="connsiteY4-780" fmla="*/ 39062 h 2959488"/>
                  <a:gd name="connsiteX5-781" fmla="*/ 4068271 w 8162752"/>
                  <a:gd name="connsiteY5-782" fmla="*/ 1457959 h 2959488"/>
                  <a:gd name="connsiteX6-783" fmla="*/ 8161918 w 8162752"/>
                  <a:gd name="connsiteY6-784" fmla="*/ 0 h 2959488"/>
                  <a:gd name="connsiteX0-785" fmla="*/ 8165930 w 8166764"/>
                  <a:gd name="connsiteY0-786" fmla="*/ 7337 h 2966825"/>
                  <a:gd name="connsiteX1-787" fmla="*/ 8166764 w 8166764"/>
                  <a:gd name="connsiteY1-788" fmla="*/ 1636654 h 2966825"/>
                  <a:gd name="connsiteX2-789" fmla="*/ 4127365 w 8166764"/>
                  <a:gd name="connsiteY2-790" fmla="*/ 2965904 h 2966825"/>
                  <a:gd name="connsiteX3-791" fmla="*/ 6307 w 8166764"/>
                  <a:gd name="connsiteY3-792" fmla="*/ 1517340 h 2966825"/>
                  <a:gd name="connsiteX4-793" fmla="*/ 532 w 8166764"/>
                  <a:gd name="connsiteY4-794" fmla="*/ 0 h 2966825"/>
                  <a:gd name="connsiteX5-795" fmla="*/ 4072283 w 8166764"/>
                  <a:gd name="connsiteY5-796" fmla="*/ 1465296 h 2966825"/>
                  <a:gd name="connsiteX6-797" fmla="*/ 8165930 w 8166764"/>
                  <a:gd name="connsiteY6-798" fmla="*/ 7337 h 2966825"/>
                  <a:gd name="connsiteX0-799" fmla="*/ 8168119 w 8168953"/>
                  <a:gd name="connsiteY0-800" fmla="*/ 7337 h 2966682"/>
                  <a:gd name="connsiteX1-801" fmla="*/ 8168953 w 8168953"/>
                  <a:gd name="connsiteY1-802" fmla="*/ 1636654 h 2966682"/>
                  <a:gd name="connsiteX2-803" fmla="*/ 4129554 w 8168953"/>
                  <a:gd name="connsiteY2-804" fmla="*/ 2965904 h 2966682"/>
                  <a:gd name="connsiteX3-805" fmla="*/ 0 w 8168953"/>
                  <a:gd name="connsiteY3-806" fmla="*/ 1527651 h 2966682"/>
                  <a:gd name="connsiteX4-807" fmla="*/ 2721 w 8168953"/>
                  <a:gd name="connsiteY4-808" fmla="*/ 0 h 2966682"/>
                  <a:gd name="connsiteX5-809" fmla="*/ 4074472 w 8168953"/>
                  <a:gd name="connsiteY5-810" fmla="*/ 1465296 h 2966682"/>
                  <a:gd name="connsiteX6-811" fmla="*/ 8168119 w 8168953"/>
                  <a:gd name="connsiteY6-812" fmla="*/ 7337 h 2966682"/>
                  <a:gd name="connsiteX0-813" fmla="*/ 8168119 w 8168953"/>
                  <a:gd name="connsiteY0-814" fmla="*/ 7337 h 3100377"/>
                  <a:gd name="connsiteX1-815" fmla="*/ 8168953 w 8168953"/>
                  <a:gd name="connsiteY1-816" fmla="*/ 1636654 h 3100377"/>
                  <a:gd name="connsiteX2-817" fmla="*/ 4118520 w 8168953"/>
                  <a:gd name="connsiteY2-818" fmla="*/ 3099826 h 3100377"/>
                  <a:gd name="connsiteX3-819" fmla="*/ 0 w 8168953"/>
                  <a:gd name="connsiteY3-820" fmla="*/ 1527651 h 3100377"/>
                  <a:gd name="connsiteX4-821" fmla="*/ 2721 w 8168953"/>
                  <a:gd name="connsiteY4-822" fmla="*/ 0 h 3100377"/>
                  <a:gd name="connsiteX5-823" fmla="*/ 4074472 w 8168953"/>
                  <a:gd name="connsiteY5-824" fmla="*/ 1465296 h 3100377"/>
                  <a:gd name="connsiteX6-825" fmla="*/ 8168119 w 8168953"/>
                  <a:gd name="connsiteY6-826" fmla="*/ 7337 h 3100377"/>
                  <a:gd name="connsiteX0-827" fmla="*/ 8168119 w 8168953"/>
                  <a:gd name="connsiteY0-828" fmla="*/ 7337 h 3100429"/>
                  <a:gd name="connsiteX1-829" fmla="*/ 8168953 w 8168953"/>
                  <a:gd name="connsiteY1-830" fmla="*/ 1636654 h 3100429"/>
                  <a:gd name="connsiteX2-831" fmla="*/ 4118520 w 8168953"/>
                  <a:gd name="connsiteY2-832" fmla="*/ 3099826 h 3100429"/>
                  <a:gd name="connsiteX3-833" fmla="*/ 0 w 8168953"/>
                  <a:gd name="connsiteY3-834" fmla="*/ 1527651 h 3100429"/>
                  <a:gd name="connsiteX4-835" fmla="*/ 2721 w 8168953"/>
                  <a:gd name="connsiteY4-836" fmla="*/ 0 h 3100429"/>
                  <a:gd name="connsiteX5-837" fmla="*/ 4074472 w 8168953"/>
                  <a:gd name="connsiteY5-838" fmla="*/ 1465296 h 3100429"/>
                  <a:gd name="connsiteX6-839" fmla="*/ 8168119 w 8168953"/>
                  <a:gd name="connsiteY6-840" fmla="*/ 7337 h 3100429"/>
                  <a:gd name="connsiteX0-841" fmla="*/ 8165849 w 8166683"/>
                  <a:gd name="connsiteY0-842" fmla="*/ 7337 h 3099826"/>
                  <a:gd name="connsiteX1-843" fmla="*/ 8166683 w 8166683"/>
                  <a:gd name="connsiteY1-844" fmla="*/ 1636654 h 3099826"/>
                  <a:gd name="connsiteX2-845" fmla="*/ 4116250 w 8166683"/>
                  <a:gd name="connsiteY2-846" fmla="*/ 3099826 h 3099826"/>
                  <a:gd name="connsiteX3-847" fmla="*/ 8764 w 8166683"/>
                  <a:gd name="connsiteY3-848" fmla="*/ 1634789 h 3099826"/>
                  <a:gd name="connsiteX4-849" fmla="*/ 451 w 8166683"/>
                  <a:gd name="connsiteY4-850" fmla="*/ 0 h 3099826"/>
                  <a:gd name="connsiteX5-851" fmla="*/ 4072202 w 8166683"/>
                  <a:gd name="connsiteY5-852" fmla="*/ 1465296 h 3099826"/>
                  <a:gd name="connsiteX6-853" fmla="*/ 8165849 w 8166683"/>
                  <a:gd name="connsiteY6-854" fmla="*/ 7337 h 3099826"/>
                  <a:gd name="connsiteX0-855" fmla="*/ 8165849 w 8166683"/>
                  <a:gd name="connsiteY0-856" fmla="*/ 7337 h 3099826"/>
                  <a:gd name="connsiteX1-857" fmla="*/ 8166683 w 8166683"/>
                  <a:gd name="connsiteY1-858" fmla="*/ 1636654 h 3099826"/>
                  <a:gd name="connsiteX2-859" fmla="*/ 4116250 w 8166683"/>
                  <a:gd name="connsiteY2-860" fmla="*/ 3099826 h 3099826"/>
                  <a:gd name="connsiteX3-861" fmla="*/ 8764 w 8166683"/>
                  <a:gd name="connsiteY3-862" fmla="*/ 1634789 h 3099826"/>
                  <a:gd name="connsiteX4-863" fmla="*/ 451 w 8166683"/>
                  <a:gd name="connsiteY4-864" fmla="*/ 0 h 3099826"/>
                  <a:gd name="connsiteX5-865" fmla="*/ 4072202 w 8166683"/>
                  <a:gd name="connsiteY5-866" fmla="*/ 1465296 h 3099826"/>
                  <a:gd name="connsiteX6-867" fmla="*/ 8165849 w 8166683"/>
                  <a:gd name="connsiteY6-868" fmla="*/ 7337 h 3099826"/>
                  <a:gd name="connsiteX0-869" fmla="*/ 8165849 w 8166683"/>
                  <a:gd name="connsiteY0-870" fmla="*/ 7337 h 3099826"/>
                  <a:gd name="connsiteX1-871" fmla="*/ 8166683 w 8166683"/>
                  <a:gd name="connsiteY1-872" fmla="*/ 1636654 h 3099826"/>
                  <a:gd name="connsiteX2-873" fmla="*/ 4116250 w 8166683"/>
                  <a:gd name="connsiteY2-874" fmla="*/ 3099826 h 3099826"/>
                  <a:gd name="connsiteX3-875" fmla="*/ 8764 w 8166683"/>
                  <a:gd name="connsiteY3-876" fmla="*/ 1634789 h 3099826"/>
                  <a:gd name="connsiteX4-877" fmla="*/ 451 w 8166683"/>
                  <a:gd name="connsiteY4-878" fmla="*/ 0 h 3099826"/>
                  <a:gd name="connsiteX5-879" fmla="*/ 4061168 w 8166683"/>
                  <a:gd name="connsiteY5-880" fmla="*/ 1438511 h 3099826"/>
                  <a:gd name="connsiteX6-881" fmla="*/ 8165849 w 8166683"/>
                  <a:gd name="connsiteY6-882" fmla="*/ 7337 h 3099826"/>
                  <a:gd name="connsiteX0-883" fmla="*/ 8165849 w 8166683"/>
                  <a:gd name="connsiteY0-884" fmla="*/ 7337 h 3099826"/>
                  <a:gd name="connsiteX1-885" fmla="*/ 8166683 w 8166683"/>
                  <a:gd name="connsiteY1-886" fmla="*/ 1636654 h 3099826"/>
                  <a:gd name="connsiteX2-887" fmla="*/ 4116250 w 8166683"/>
                  <a:gd name="connsiteY2-888" fmla="*/ 3099826 h 3099826"/>
                  <a:gd name="connsiteX3-889" fmla="*/ 8764 w 8166683"/>
                  <a:gd name="connsiteY3-890" fmla="*/ 1634789 h 3099826"/>
                  <a:gd name="connsiteX4-891" fmla="*/ 451 w 8166683"/>
                  <a:gd name="connsiteY4-892" fmla="*/ 0 h 3099826"/>
                  <a:gd name="connsiteX5-893" fmla="*/ 4061168 w 8166683"/>
                  <a:gd name="connsiteY5-894" fmla="*/ 1438511 h 3099826"/>
                  <a:gd name="connsiteX6-895" fmla="*/ 8165849 w 8166683"/>
                  <a:gd name="connsiteY6-896" fmla="*/ 7337 h 309982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8" name="Oval 217"/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19" name="Group 218"/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220" name="Freeform 219"/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-1" fmla="*/ 3725333 w 4641485"/>
                    <a:gd name="connsiteY0-2" fmla="*/ 0 h 1049866"/>
                    <a:gd name="connsiteX1-3" fmla="*/ 4641485 w 4641485"/>
                    <a:gd name="connsiteY1-4" fmla="*/ 239402 h 1049866"/>
                    <a:gd name="connsiteX2-5" fmla="*/ 3962400 w 4641485"/>
                    <a:gd name="connsiteY2-6" fmla="*/ 541866 h 1049866"/>
                    <a:gd name="connsiteX3-7" fmla="*/ 3742267 w 4641485"/>
                    <a:gd name="connsiteY3-8" fmla="*/ 457200 h 1049866"/>
                    <a:gd name="connsiteX4-9" fmla="*/ 2269067 w 4641485"/>
                    <a:gd name="connsiteY4-10" fmla="*/ 1049866 h 1049866"/>
                    <a:gd name="connsiteX5-11" fmla="*/ 880533 w 4641485"/>
                    <a:gd name="connsiteY5-12" fmla="*/ 457200 h 1049866"/>
                    <a:gd name="connsiteX6-13" fmla="*/ 592667 w 4641485"/>
                    <a:gd name="connsiteY6-14" fmla="*/ 541866 h 1049866"/>
                    <a:gd name="connsiteX7-15" fmla="*/ 0 w 4641485"/>
                    <a:gd name="connsiteY7-16" fmla="*/ 254000 h 1049866"/>
                    <a:gd name="connsiteX8-17" fmla="*/ 880533 w 4641485"/>
                    <a:gd name="connsiteY8-18" fmla="*/ 16933 h 1049866"/>
                    <a:gd name="connsiteX9-19" fmla="*/ 2302933 w 4641485"/>
                    <a:gd name="connsiteY9-20" fmla="*/ 626533 h 1049866"/>
                    <a:gd name="connsiteX10-21" fmla="*/ 3725333 w 4641485"/>
                    <a:gd name="connsiteY10-22" fmla="*/ 0 h 1049866"/>
                    <a:gd name="connsiteX0-23" fmla="*/ 3756864 w 4673016"/>
                    <a:gd name="connsiteY0-24" fmla="*/ 0 h 1049866"/>
                    <a:gd name="connsiteX1-25" fmla="*/ 4673016 w 4673016"/>
                    <a:gd name="connsiteY1-26" fmla="*/ 239402 h 1049866"/>
                    <a:gd name="connsiteX2-27" fmla="*/ 3993931 w 4673016"/>
                    <a:gd name="connsiteY2-28" fmla="*/ 541866 h 1049866"/>
                    <a:gd name="connsiteX3-29" fmla="*/ 3773798 w 4673016"/>
                    <a:gd name="connsiteY3-30" fmla="*/ 457200 h 1049866"/>
                    <a:gd name="connsiteX4-31" fmla="*/ 2300598 w 4673016"/>
                    <a:gd name="connsiteY4-32" fmla="*/ 1049866 h 1049866"/>
                    <a:gd name="connsiteX5-33" fmla="*/ 912064 w 4673016"/>
                    <a:gd name="connsiteY5-34" fmla="*/ 457200 h 1049866"/>
                    <a:gd name="connsiteX6-35" fmla="*/ 624198 w 4673016"/>
                    <a:gd name="connsiteY6-36" fmla="*/ 541866 h 1049866"/>
                    <a:gd name="connsiteX7-37" fmla="*/ 0 w 4673016"/>
                    <a:gd name="connsiteY7-38" fmla="*/ 232979 h 1049866"/>
                    <a:gd name="connsiteX8-39" fmla="*/ 912064 w 4673016"/>
                    <a:gd name="connsiteY8-40" fmla="*/ 16933 h 1049866"/>
                    <a:gd name="connsiteX9-41" fmla="*/ 2334464 w 4673016"/>
                    <a:gd name="connsiteY9-42" fmla="*/ 626533 h 1049866"/>
                    <a:gd name="connsiteX10-43" fmla="*/ 3756864 w 4673016"/>
                    <a:gd name="connsiteY10-44" fmla="*/ 0 h 1049866"/>
                    <a:gd name="connsiteX0-45" fmla="*/ 3756864 w 4673016"/>
                    <a:gd name="connsiteY0-46" fmla="*/ 0 h 1049866"/>
                    <a:gd name="connsiteX1-47" fmla="*/ 4673016 w 4673016"/>
                    <a:gd name="connsiteY1-48" fmla="*/ 239402 h 1049866"/>
                    <a:gd name="connsiteX2-49" fmla="*/ 3993931 w 4673016"/>
                    <a:gd name="connsiteY2-50" fmla="*/ 541866 h 1049866"/>
                    <a:gd name="connsiteX3-51" fmla="*/ 3784308 w 4673016"/>
                    <a:gd name="connsiteY3-52" fmla="*/ 404648 h 1049866"/>
                    <a:gd name="connsiteX4-53" fmla="*/ 2300598 w 4673016"/>
                    <a:gd name="connsiteY4-54" fmla="*/ 1049866 h 1049866"/>
                    <a:gd name="connsiteX5-55" fmla="*/ 912064 w 4673016"/>
                    <a:gd name="connsiteY5-56" fmla="*/ 457200 h 1049866"/>
                    <a:gd name="connsiteX6-57" fmla="*/ 624198 w 4673016"/>
                    <a:gd name="connsiteY6-58" fmla="*/ 541866 h 1049866"/>
                    <a:gd name="connsiteX7-59" fmla="*/ 0 w 4673016"/>
                    <a:gd name="connsiteY7-60" fmla="*/ 232979 h 1049866"/>
                    <a:gd name="connsiteX8-61" fmla="*/ 912064 w 4673016"/>
                    <a:gd name="connsiteY8-62" fmla="*/ 16933 h 1049866"/>
                    <a:gd name="connsiteX9-63" fmla="*/ 2334464 w 4673016"/>
                    <a:gd name="connsiteY9-64" fmla="*/ 626533 h 1049866"/>
                    <a:gd name="connsiteX10-65" fmla="*/ 3756864 w 4673016"/>
                    <a:gd name="connsiteY10-66" fmla="*/ 0 h 1049866"/>
                    <a:gd name="connsiteX0-67" fmla="*/ 3756864 w 4673016"/>
                    <a:gd name="connsiteY0-68" fmla="*/ 0 h 1049866"/>
                    <a:gd name="connsiteX1-69" fmla="*/ 4673016 w 4673016"/>
                    <a:gd name="connsiteY1-70" fmla="*/ 239402 h 1049866"/>
                    <a:gd name="connsiteX2-71" fmla="*/ 3993931 w 4673016"/>
                    <a:gd name="connsiteY2-72" fmla="*/ 541866 h 1049866"/>
                    <a:gd name="connsiteX3-73" fmla="*/ 3794818 w 4673016"/>
                    <a:gd name="connsiteY3-74" fmla="*/ 436179 h 1049866"/>
                    <a:gd name="connsiteX4-75" fmla="*/ 2300598 w 4673016"/>
                    <a:gd name="connsiteY4-76" fmla="*/ 1049866 h 1049866"/>
                    <a:gd name="connsiteX5-77" fmla="*/ 912064 w 4673016"/>
                    <a:gd name="connsiteY5-78" fmla="*/ 457200 h 1049866"/>
                    <a:gd name="connsiteX6-79" fmla="*/ 624198 w 4673016"/>
                    <a:gd name="connsiteY6-80" fmla="*/ 541866 h 1049866"/>
                    <a:gd name="connsiteX7-81" fmla="*/ 0 w 4673016"/>
                    <a:gd name="connsiteY7-82" fmla="*/ 232979 h 1049866"/>
                    <a:gd name="connsiteX8-83" fmla="*/ 912064 w 4673016"/>
                    <a:gd name="connsiteY8-84" fmla="*/ 16933 h 1049866"/>
                    <a:gd name="connsiteX9-85" fmla="*/ 2334464 w 4673016"/>
                    <a:gd name="connsiteY9-86" fmla="*/ 626533 h 1049866"/>
                    <a:gd name="connsiteX10-87" fmla="*/ 3756864 w 4673016"/>
                    <a:gd name="connsiteY10-88" fmla="*/ 0 h 1049866"/>
                    <a:gd name="connsiteX0-89" fmla="*/ 3756864 w 4673016"/>
                    <a:gd name="connsiteY0-90" fmla="*/ 0 h 1049866"/>
                    <a:gd name="connsiteX1-91" fmla="*/ 4673016 w 4673016"/>
                    <a:gd name="connsiteY1-92" fmla="*/ 239402 h 1049866"/>
                    <a:gd name="connsiteX2-93" fmla="*/ 3993931 w 4673016"/>
                    <a:gd name="connsiteY2-94" fmla="*/ 541866 h 1049866"/>
                    <a:gd name="connsiteX3-95" fmla="*/ 3794818 w 4673016"/>
                    <a:gd name="connsiteY3-96" fmla="*/ 436179 h 1049866"/>
                    <a:gd name="connsiteX4-97" fmla="*/ 2300598 w 4673016"/>
                    <a:gd name="connsiteY4-98" fmla="*/ 1049866 h 1049866"/>
                    <a:gd name="connsiteX5-99" fmla="*/ 912064 w 4673016"/>
                    <a:gd name="connsiteY5-100" fmla="*/ 457200 h 1049866"/>
                    <a:gd name="connsiteX6-101" fmla="*/ 624198 w 4673016"/>
                    <a:gd name="connsiteY6-102" fmla="*/ 541866 h 1049866"/>
                    <a:gd name="connsiteX7-103" fmla="*/ 0 w 4673016"/>
                    <a:gd name="connsiteY7-104" fmla="*/ 232979 h 1049866"/>
                    <a:gd name="connsiteX8-105" fmla="*/ 912064 w 4673016"/>
                    <a:gd name="connsiteY8-106" fmla="*/ 16933 h 1049866"/>
                    <a:gd name="connsiteX9-107" fmla="*/ 2323954 w 4673016"/>
                    <a:gd name="connsiteY9-108" fmla="*/ 616023 h 1049866"/>
                    <a:gd name="connsiteX10-109" fmla="*/ 3756864 w 4673016"/>
                    <a:gd name="connsiteY10-110" fmla="*/ 0 h 1049866"/>
                    <a:gd name="connsiteX0-111" fmla="*/ 3756864 w 4673016"/>
                    <a:gd name="connsiteY0-112" fmla="*/ 0 h 1049866"/>
                    <a:gd name="connsiteX1-113" fmla="*/ 4673016 w 4673016"/>
                    <a:gd name="connsiteY1-114" fmla="*/ 239402 h 1049866"/>
                    <a:gd name="connsiteX2-115" fmla="*/ 3993931 w 4673016"/>
                    <a:gd name="connsiteY2-116" fmla="*/ 541866 h 1049866"/>
                    <a:gd name="connsiteX3-117" fmla="*/ 3794818 w 4673016"/>
                    <a:gd name="connsiteY3-118" fmla="*/ 436179 h 1049866"/>
                    <a:gd name="connsiteX4-119" fmla="*/ 2300598 w 4673016"/>
                    <a:gd name="connsiteY4-120" fmla="*/ 1049866 h 1049866"/>
                    <a:gd name="connsiteX5-121" fmla="*/ 912064 w 4673016"/>
                    <a:gd name="connsiteY5-122" fmla="*/ 457200 h 1049866"/>
                    <a:gd name="connsiteX6-123" fmla="*/ 624198 w 4673016"/>
                    <a:gd name="connsiteY6-124" fmla="*/ 541866 h 1049866"/>
                    <a:gd name="connsiteX7-125" fmla="*/ 0 w 4673016"/>
                    <a:gd name="connsiteY7-126" fmla="*/ 275021 h 1049866"/>
                    <a:gd name="connsiteX8-127" fmla="*/ 912064 w 4673016"/>
                    <a:gd name="connsiteY8-128" fmla="*/ 16933 h 1049866"/>
                    <a:gd name="connsiteX9-129" fmla="*/ 2323954 w 4673016"/>
                    <a:gd name="connsiteY9-130" fmla="*/ 616023 h 1049866"/>
                    <a:gd name="connsiteX10-131" fmla="*/ 3756864 w 4673016"/>
                    <a:gd name="connsiteY10-132" fmla="*/ 0 h 1049866"/>
                    <a:gd name="connsiteX0-133" fmla="*/ 3756864 w 4673016"/>
                    <a:gd name="connsiteY0-134" fmla="*/ 0 h 1049866"/>
                    <a:gd name="connsiteX1-135" fmla="*/ 4673016 w 4673016"/>
                    <a:gd name="connsiteY1-136" fmla="*/ 239402 h 1049866"/>
                    <a:gd name="connsiteX2-137" fmla="*/ 3993931 w 4673016"/>
                    <a:gd name="connsiteY2-138" fmla="*/ 541866 h 1049866"/>
                    <a:gd name="connsiteX3-139" fmla="*/ 3815839 w 4673016"/>
                    <a:gd name="connsiteY3-140" fmla="*/ 467710 h 1049866"/>
                    <a:gd name="connsiteX4-141" fmla="*/ 2300598 w 4673016"/>
                    <a:gd name="connsiteY4-142" fmla="*/ 1049866 h 1049866"/>
                    <a:gd name="connsiteX5-143" fmla="*/ 912064 w 4673016"/>
                    <a:gd name="connsiteY5-144" fmla="*/ 457200 h 1049866"/>
                    <a:gd name="connsiteX6-145" fmla="*/ 624198 w 4673016"/>
                    <a:gd name="connsiteY6-146" fmla="*/ 541866 h 1049866"/>
                    <a:gd name="connsiteX7-147" fmla="*/ 0 w 4673016"/>
                    <a:gd name="connsiteY7-148" fmla="*/ 275021 h 1049866"/>
                    <a:gd name="connsiteX8-149" fmla="*/ 912064 w 4673016"/>
                    <a:gd name="connsiteY8-150" fmla="*/ 16933 h 1049866"/>
                    <a:gd name="connsiteX9-151" fmla="*/ 2323954 w 4673016"/>
                    <a:gd name="connsiteY9-152" fmla="*/ 616023 h 1049866"/>
                    <a:gd name="connsiteX10-153" fmla="*/ 3756864 w 4673016"/>
                    <a:gd name="connsiteY10-154" fmla="*/ 0 h 104986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1" name="Freeform 220"/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2" name="Freeform 221"/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3" name="Freeform 222"/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-1" fmla="*/ 168165 w 3731172"/>
                    <a:gd name="connsiteY0-2" fmla="*/ 73572 h 1418896"/>
                    <a:gd name="connsiteX1-3" fmla="*/ 451945 w 3731172"/>
                    <a:gd name="connsiteY1-4" fmla="*/ 0 h 1418896"/>
                    <a:gd name="connsiteX2-5" fmla="*/ 1881352 w 3731172"/>
                    <a:gd name="connsiteY2-6" fmla="*/ 599089 h 1418896"/>
                    <a:gd name="connsiteX3-7" fmla="*/ 3363310 w 3731172"/>
                    <a:gd name="connsiteY3-8" fmla="*/ 0 h 1418896"/>
                    <a:gd name="connsiteX4-9" fmla="*/ 3584027 w 3731172"/>
                    <a:gd name="connsiteY4-10" fmla="*/ 73572 h 1418896"/>
                    <a:gd name="connsiteX5-11" fmla="*/ 2627586 w 3731172"/>
                    <a:gd name="connsiteY5-12" fmla="*/ 441434 h 1418896"/>
                    <a:gd name="connsiteX6-13" fmla="*/ 2596055 w 3731172"/>
                    <a:gd name="connsiteY6-14" fmla="*/ 914400 h 1418896"/>
                    <a:gd name="connsiteX7-15" fmla="*/ 3731172 w 3731172"/>
                    <a:gd name="connsiteY7-16" fmla="*/ 1345324 h 1418896"/>
                    <a:gd name="connsiteX8-17" fmla="*/ 3447393 w 3731172"/>
                    <a:gd name="connsiteY8-18" fmla="*/ 1408386 h 1418896"/>
                    <a:gd name="connsiteX9-19" fmla="*/ 1870841 w 3731172"/>
                    <a:gd name="connsiteY9-20" fmla="*/ 746234 h 1418896"/>
                    <a:gd name="connsiteX10-21" fmla="*/ 262758 w 3731172"/>
                    <a:gd name="connsiteY10-22" fmla="*/ 1418896 h 1418896"/>
                    <a:gd name="connsiteX11-23" fmla="*/ 0 w 3731172"/>
                    <a:gd name="connsiteY11-24" fmla="*/ 1324303 h 1418896"/>
                    <a:gd name="connsiteX12-25" fmla="*/ 1145627 w 3731172"/>
                    <a:gd name="connsiteY12-26" fmla="*/ 882869 h 1418896"/>
                    <a:gd name="connsiteX13-27" fmla="*/ 1114096 w 3731172"/>
                    <a:gd name="connsiteY13-28" fmla="*/ 409903 h 1418896"/>
                    <a:gd name="connsiteX14-29" fmla="*/ 441434 w 3731172"/>
                    <a:gd name="connsiteY14-30" fmla="*/ 10510 h 1418896"/>
                    <a:gd name="connsiteX15-31" fmla="*/ 441434 w 3731172"/>
                    <a:gd name="connsiteY15-32" fmla="*/ 10510 h 1418896"/>
                    <a:gd name="connsiteX0-33" fmla="*/ 168165 w 3731172"/>
                    <a:gd name="connsiteY0-34" fmla="*/ 73572 h 1418896"/>
                    <a:gd name="connsiteX1-35" fmla="*/ 451945 w 3731172"/>
                    <a:gd name="connsiteY1-36" fmla="*/ 0 h 1418896"/>
                    <a:gd name="connsiteX2-37" fmla="*/ 1881352 w 3731172"/>
                    <a:gd name="connsiteY2-38" fmla="*/ 599089 h 1418896"/>
                    <a:gd name="connsiteX3-39" fmla="*/ 3363310 w 3731172"/>
                    <a:gd name="connsiteY3-40" fmla="*/ 0 h 1418896"/>
                    <a:gd name="connsiteX4-41" fmla="*/ 3584027 w 3731172"/>
                    <a:gd name="connsiteY4-42" fmla="*/ 73572 h 1418896"/>
                    <a:gd name="connsiteX5-43" fmla="*/ 2627586 w 3731172"/>
                    <a:gd name="connsiteY5-44" fmla="*/ 441434 h 1418896"/>
                    <a:gd name="connsiteX6-45" fmla="*/ 2596055 w 3731172"/>
                    <a:gd name="connsiteY6-46" fmla="*/ 914400 h 1418896"/>
                    <a:gd name="connsiteX7-47" fmla="*/ 3731172 w 3731172"/>
                    <a:gd name="connsiteY7-48" fmla="*/ 1345324 h 1418896"/>
                    <a:gd name="connsiteX8-49" fmla="*/ 3447393 w 3731172"/>
                    <a:gd name="connsiteY8-50" fmla="*/ 1408386 h 1418896"/>
                    <a:gd name="connsiteX9-51" fmla="*/ 1870841 w 3731172"/>
                    <a:gd name="connsiteY9-52" fmla="*/ 746234 h 1418896"/>
                    <a:gd name="connsiteX10-53" fmla="*/ 262758 w 3731172"/>
                    <a:gd name="connsiteY10-54" fmla="*/ 1418896 h 1418896"/>
                    <a:gd name="connsiteX11-55" fmla="*/ 0 w 3731172"/>
                    <a:gd name="connsiteY11-56" fmla="*/ 1324303 h 1418896"/>
                    <a:gd name="connsiteX12-57" fmla="*/ 1145627 w 3731172"/>
                    <a:gd name="connsiteY12-58" fmla="*/ 882869 h 1418896"/>
                    <a:gd name="connsiteX13-59" fmla="*/ 1114096 w 3731172"/>
                    <a:gd name="connsiteY13-60" fmla="*/ 409903 h 1418896"/>
                    <a:gd name="connsiteX14-61" fmla="*/ 441434 w 3731172"/>
                    <a:gd name="connsiteY14-62" fmla="*/ 10510 h 1418896"/>
                    <a:gd name="connsiteX0-63" fmla="*/ 168165 w 3731172"/>
                    <a:gd name="connsiteY0-64" fmla="*/ 73572 h 1418896"/>
                    <a:gd name="connsiteX1-65" fmla="*/ 451945 w 3731172"/>
                    <a:gd name="connsiteY1-66" fmla="*/ 0 h 1418896"/>
                    <a:gd name="connsiteX2-67" fmla="*/ 1881352 w 3731172"/>
                    <a:gd name="connsiteY2-68" fmla="*/ 599089 h 1418896"/>
                    <a:gd name="connsiteX3-69" fmla="*/ 3363310 w 3731172"/>
                    <a:gd name="connsiteY3-70" fmla="*/ 0 h 1418896"/>
                    <a:gd name="connsiteX4-71" fmla="*/ 3584027 w 3731172"/>
                    <a:gd name="connsiteY4-72" fmla="*/ 73572 h 1418896"/>
                    <a:gd name="connsiteX5-73" fmla="*/ 2627586 w 3731172"/>
                    <a:gd name="connsiteY5-74" fmla="*/ 441434 h 1418896"/>
                    <a:gd name="connsiteX6-75" fmla="*/ 2596055 w 3731172"/>
                    <a:gd name="connsiteY6-76" fmla="*/ 914400 h 1418896"/>
                    <a:gd name="connsiteX7-77" fmla="*/ 3731172 w 3731172"/>
                    <a:gd name="connsiteY7-78" fmla="*/ 1345324 h 1418896"/>
                    <a:gd name="connsiteX8-79" fmla="*/ 3447393 w 3731172"/>
                    <a:gd name="connsiteY8-80" fmla="*/ 1408386 h 1418896"/>
                    <a:gd name="connsiteX9-81" fmla="*/ 1870841 w 3731172"/>
                    <a:gd name="connsiteY9-82" fmla="*/ 746234 h 1418896"/>
                    <a:gd name="connsiteX10-83" fmla="*/ 262758 w 3731172"/>
                    <a:gd name="connsiteY10-84" fmla="*/ 1418896 h 1418896"/>
                    <a:gd name="connsiteX11-85" fmla="*/ 0 w 3731172"/>
                    <a:gd name="connsiteY11-86" fmla="*/ 1324303 h 1418896"/>
                    <a:gd name="connsiteX12-87" fmla="*/ 1145627 w 3731172"/>
                    <a:gd name="connsiteY12-88" fmla="*/ 882869 h 1418896"/>
                    <a:gd name="connsiteX13-89" fmla="*/ 1114096 w 3731172"/>
                    <a:gd name="connsiteY13-90" fmla="*/ 409903 h 1418896"/>
                    <a:gd name="connsiteX14-91" fmla="*/ 357351 w 3731172"/>
                    <a:gd name="connsiteY14-92" fmla="*/ 115613 h 1418896"/>
                    <a:gd name="connsiteX0-93" fmla="*/ 168165 w 3731172"/>
                    <a:gd name="connsiteY0-94" fmla="*/ 73572 h 1418896"/>
                    <a:gd name="connsiteX1-95" fmla="*/ 451945 w 3731172"/>
                    <a:gd name="connsiteY1-96" fmla="*/ 0 h 1418896"/>
                    <a:gd name="connsiteX2-97" fmla="*/ 1881352 w 3731172"/>
                    <a:gd name="connsiteY2-98" fmla="*/ 599089 h 1418896"/>
                    <a:gd name="connsiteX3-99" fmla="*/ 3363310 w 3731172"/>
                    <a:gd name="connsiteY3-100" fmla="*/ 0 h 1418896"/>
                    <a:gd name="connsiteX4-101" fmla="*/ 3584027 w 3731172"/>
                    <a:gd name="connsiteY4-102" fmla="*/ 73572 h 1418896"/>
                    <a:gd name="connsiteX5-103" fmla="*/ 2627586 w 3731172"/>
                    <a:gd name="connsiteY5-104" fmla="*/ 441434 h 1418896"/>
                    <a:gd name="connsiteX6-105" fmla="*/ 2596055 w 3731172"/>
                    <a:gd name="connsiteY6-106" fmla="*/ 914400 h 1418896"/>
                    <a:gd name="connsiteX7-107" fmla="*/ 3731172 w 3731172"/>
                    <a:gd name="connsiteY7-108" fmla="*/ 1345324 h 1418896"/>
                    <a:gd name="connsiteX8-109" fmla="*/ 3447393 w 3731172"/>
                    <a:gd name="connsiteY8-110" fmla="*/ 1408386 h 1418896"/>
                    <a:gd name="connsiteX9-111" fmla="*/ 1870841 w 3731172"/>
                    <a:gd name="connsiteY9-112" fmla="*/ 746234 h 1418896"/>
                    <a:gd name="connsiteX10-113" fmla="*/ 262758 w 3731172"/>
                    <a:gd name="connsiteY10-114" fmla="*/ 1418896 h 1418896"/>
                    <a:gd name="connsiteX11-115" fmla="*/ 0 w 3731172"/>
                    <a:gd name="connsiteY11-116" fmla="*/ 1324303 h 1418896"/>
                    <a:gd name="connsiteX12-117" fmla="*/ 1145627 w 3731172"/>
                    <a:gd name="connsiteY12-118" fmla="*/ 882869 h 1418896"/>
                    <a:gd name="connsiteX13-119" fmla="*/ 1114096 w 3731172"/>
                    <a:gd name="connsiteY13-120" fmla="*/ 409903 h 1418896"/>
                    <a:gd name="connsiteX14-121" fmla="*/ 147144 w 3731172"/>
                    <a:gd name="connsiteY14-122" fmla="*/ 63061 h 1418896"/>
                    <a:gd name="connsiteX0-123" fmla="*/ 168165 w 3731172"/>
                    <a:gd name="connsiteY0-124" fmla="*/ 73572 h 1418896"/>
                    <a:gd name="connsiteX1-125" fmla="*/ 451945 w 3731172"/>
                    <a:gd name="connsiteY1-126" fmla="*/ 0 h 1418896"/>
                    <a:gd name="connsiteX2-127" fmla="*/ 1881352 w 3731172"/>
                    <a:gd name="connsiteY2-128" fmla="*/ 599089 h 1418896"/>
                    <a:gd name="connsiteX3-129" fmla="*/ 3363310 w 3731172"/>
                    <a:gd name="connsiteY3-130" fmla="*/ 0 h 1418896"/>
                    <a:gd name="connsiteX4-131" fmla="*/ 3584027 w 3731172"/>
                    <a:gd name="connsiteY4-132" fmla="*/ 73572 h 1418896"/>
                    <a:gd name="connsiteX5-133" fmla="*/ 2627586 w 3731172"/>
                    <a:gd name="connsiteY5-134" fmla="*/ 441434 h 1418896"/>
                    <a:gd name="connsiteX6-135" fmla="*/ 2596055 w 3731172"/>
                    <a:gd name="connsiteY6-136" fmla="*/ 914400 h 1418896"/>
                    <a:gd name="connsiteX7-137" fmla="*/ 3731172 w 3731172"/>
                    <a:gd name="connsiteY7-138" fmla="*/ 1345324 h 1418896"/>
                    <a:gd name="connsiteX8-139" fmla="*/ 3447393 w 3731172"/>
                    <a:gd name="connsiteY8-140" fmla="*/ 1408386 h 1418896"/>
                    <a:gd name="connsiteX9-141" fmla="*/ 1870841 w 3731172"/>
                    <a:gd name="connsiteY9-142" fmla="*/ 746234 h 1418896"/>
                    <a:gd name="connsiteX10-143" fmla="*/ 262758 w 3731172"/>
                    <a:gd name="connsiteY10-144" fmla="*/ 1418896 h 1418896"/>
                    <a:gd name="connsiteX11-145" fmla="*/ 0 w 3731172"/>
                    <a:gd name="connsiteY11-146" fmla="*/ 1324303 h 1418896"/>
                    <a:gd name="connsiteX12-147" fmla="*/ 1145627 w 3731172"/>
                    <a:gd name="connsiteY12-148" fmla="*/ 882869 h 1418896"/>
                    <a:gd name="connsiteX13-149" fmla="*/ 1114096 w 3731172"/>
                    <a:gd name="connsiteY13-150" fmla="*/ 420413 h 1418896"/>
                    <a:gd name="connsiteX14-151" fmla="*/ 147144 w 3731172"/>
                    <a:gd name="connsiteY14-152" fmla="*/ 63061 h 1418896"/>
                    <a:gd name="connsiteX0-153" fmla="*/ 168165 w 3731172"/>
                    <a:gd name="connsiteY0-154" fmla="*/ 73572 h 1418896"/>
                    <a:gd name="connsiteX1-155" fmla="*/ 451945 w 3731172"/>
                    <a:gd name="connsiteY1-156" fmla="*/ 0 h 1418896"/>
                    <a:gd name="connsiteX2-157" fmla="*/ 1881352 w 3731172"/>
                    <a:gd name="connsiteY2-158" fmla="*/ 599089 h 1418896"/>
                    <a:gd name="connsiteX3-159" fmla="*/ 3363310 w 3731172"/>
                    <a:gd name="connsiteY3-160" fmla="*/ 0 h 1418896"/>
                    <a:gd name="connsiteX4-161" fmla="*/ 3584027 w 3731172"/>
                    <a:gd name="connsiteY4-162" fmla="*/ 73572 h 1418896"/>
                    <a:gd name="connsiteX5-163" fmla="*/ 2627586 w 3731172"/>
                    <a:gd name="connsiteY5-164" fmla="*/ 441434 h 1418896"/>
                    <a:gd name="connsiteX6-165" fmla="*/ 2596055 w 3731172"/>
                    <a:gd name="connsiteY6-166" fmla="*/ 914400 h 1418896"/>
                    <a:gd name="connsiteX7-167" fmla="*/ 3731172 w 3731172"/>
                    <a:gd name="connsiteY7-168" fmla="*/ 1345324 h 1418896"/>
                    <a:gd name="connsiteX8-169" fmla="*/ 3447393 w 3731172"/>
                    <a:gd name="connsiteY8-170" fmla="*/ 1408386 h 1418896"/>
                    <a:gd name="connsiteX9-171" fmla="*/ 1870841 w 3731172"/>
                    <a:gd name="connsiteY9-172" fmla="*/ 746234 h 1418896"/>
                    <a:gd name="connsiteX10-173" fmla="*/ 262758 w 3731172"/>
                    <a:gd name="connsiteY10-174" fmla="*/ 1418896 h 1418896"/>
                    <a:gd name="connsiteX11-175" fmla="*/ 0 w 3731172"/>
                    <a:gd name="connsiteY11-176" fmla="*/ 1324303 h 1418896"/>
                    <a:gd name="connsiteX12-177" fmla="*/ 1145627 w 3731172"/>
                    <a:gd name="connsiteY12-178" fmla="*/ 882869 h 1418896"/>
                    <a:gd name="connsiteX13-179" fmla="*/ 1114096 w 3731172"/>
                    <a:gd name="connsiteY13-180" fmla="*/ 420413 h 1418896"/>
                    <a:gd name="connsiteX14-181" fmla="*/ 189185 w 3731172"/>
                    <a:gd name="connsiteY14-182" fmla="*/ 84081 h 1418896"/>
                    <a:gd name="connsiteX0-183" fmla="*/ 168165 w 3731172"/>
                    <a:gd name="connsiteY0-184" fmla="*/ 73572 h 1418896"/>
                    <a:gd name="connsiteX1-185" fmla="*/ 451945 w 3731172"/>
                    <a:gd name="connsiteY1-186" fmla="*/ 0 h 1418896"/>
                    <a:gd name="connsiteX2-187" fmla="*/ 1881352 w 3731172"/>
                    <a:gd name="connsiteY2-188" fmla="*/ 599089 h 1418896"/>
                    <a:gd name="connsiteX3-189" fmla="*/ 3363310 w 3731172"/>
                    <a:gd name="connsiteY3-190" fmla="*/ 0 h 1418896"/>
                    <a:gd name="connsiteX4-191" fmla="*/ 3584027 w 3731172"/>
                    <a:gd name="connsiteY4-192" fmla="*/ 73572 h 1418896"/>
                    <a:gd name="connsiteX5-193" fmla="*/ 2627586 w 3731172"/>
                    <a:gd name="connsiteY5-194" fmla="*/ 441434 h 1418896"/>
                    <a:gd name="connsiteX6-195" fmla="*/ 2596055 w 3731172"/>
                    <a:gd name="connsiteY6-196" fmla="*/ 914400 h 1418896"/>
                    <a:gd name="connsiteX7-197" fmla="*/ 3731172 w 3731172"/>
                    <a:gd name="connsiteY7-198" fmla="*/ 1345324 h 1418896"/>
                    <a:gd name="connsiteX8-199" fmla="*/ 3447393 w 3731172"/>
                    <a:gd name="connsiteY8-200" fmla="*/ 1408386 h 1418896"/>
                    <a:gd name="connsiteX9-201" fmla="*/ 1870841 w 3731172"/>
                    <a:gd name="connsiteY9-202" fmla="*/ 746234 h 1418896"/>
                    <a:gd name="connsiteX10-203" fmla="*/ 262758 w 3731172"/>
                    <a:gd name="connsiteY10-204" fmla="*/ 1418896 h 1418896"/>
                    <a:gd name="connsiteX11-205" fmla="*/ 0 w 3731172"/>
                    <a:gd name="connsiteY11-206" fmla="*/ 1324303 h 1418896"/>
                    <a:gd name="connsiteX12-207" fmla="*/ 1145627 w 3731172"/>
                    <a:gd name="connsiteY12-208" fmla="*/ 882869 h 1418896"/>
                    <a:gd name="connsiteX13-209" fmla="*/ 1114096 w 3731172"/>
                    <a:gd name="connsiteY13-210" fmla="*/ 420413 h 1418896"/>
                    <a:gd name="connsiteX14-211" fmla="*/ 189185 w 3731172"/>
                    <a:gd name="connsiteY14-212" fmla="*/ 84081 h 1418896"/>
                    <a:gd name="connsiteX15-213" fmla="*/ 168165 w 3731172"/>
                    <a:gd name="connsiteY15-214" fmla="*/ 73572 h 1418896"/>
                    <a:gd name="connsiteX0-215" fmla="*/ 168165 w 3731172"/>
                    <a:gd name="connsiteY0-216" fmla="*/ 73572 h 1418896"/>
                    <a:gd name="connsiteX1-217" fmla="*/ 451945 w 3731172"/>
                    <a:gd name="connsiteY1-218" fmla="*/ 0 h 1418896"/>
                    <a:gd name="connsiteX2-219" fmla="*/ 1881352 w 3731172"/>
                    <a:gd name="connsiteY2-220" fmla="*/ 599089 h 1418896"/>
                    <a:gd name="connsiteX3-221" fmla="*/ 3363310 w 3731172"/>
                    <a:gd name="connsiteY3-222" fmla="*/ 0 h 1418896"/>
                    <a:gd name="connsiteX4-223" fmla="*/ 3584027 w 3731172"/>
                    <a:gd name="connsiteY4-224" fmla="*/ 73572 h 1418896"/>
                    <a:gd name="connsiteX5-225" fmla="*/ 2627586 w 3731172"/>
                    <a:gd name="connsiteY5-226" fmla="*/ 441434 h 1418896"/>
                    <a:gd name="connsiteX6-227" fmla="*/ 2596055 w 3731172"/>
                    <a:gd name="connsiteY6-228" fmla="*/ 914400 h 1418896"/>
                    <a:gd name="connsiteX7-229" fmla="*/ 3731172 w 3731172"/>
                    <a:gd name="connsiteY7-230" fmla="*/ 1345324 h 1418896"/>
                    <a:gd name="connsiteX8-231" fmla="*/ 3447393 w 3731172"/>
                    <a:gd name="connsiteY8-232" fmla="*/ 1408386 h 1418896"/>
                    <a:gd name="connsiteX9-233" fmla="*/ 1870841 w 3731172"/>
                    <a:gd name="connsiteY9-234" fmla="*/ 746234 h 1418896"/>
                    <a:gd name="connsiteX10-235" fmla="*/ 262758 w 3731172"/>
                    <a:gd name="connsiteY10-236" fmla="*/ 1418896 h 1418896"/>
                    <a:gd name="connsiteX11-237" fmla="*/ 0 w 3731172"/>
                    <a:gd name="connsiteY11-238" fmla="*/ 1324303 h 1418896"/>
                    <a:gd name="connsiteX12-239" fmla="*/ 1145627 w 3731172"/>
                    <a:gd name="connsiteY12-240" fmla="*/ 882869 h 1418896"/>
                    <a:gd name="connsiteX13-241" fmla="*/ 1156137 w 3731172"/>
                    <a:gd name="connsiteY13-242" fmla="*/ 441434 h 1418896"/>
                    <a:gd name="connsiteX14-243" fmla="*/ 189185 w 3731172"/>
                    <a:gd name="connsiteY14-244" fmla="*/ 84081 h 1418896"/>
                    <a:gd name="connsiteX15-245" fmla="*/ 168165 w 3731172"/>
                    <a:gd name="connsiteY15-246" fmla="*/ 73572 h 1418896"/>
                    <a:gd name="connsiteX0-247" fmla="*/ 168165 w 3731172"/>
                    <a:gd name="connsiteY0-248" fmla="*/ 73572 h 1418896"/>
                    <a:gd name="connsiteX1-249" fmla="*/ 451945 w 3731172"/>
                    <a:gd name="connsiteY1-250" fmla="*/ 0 h 1418896"/>
                    <a:gd name="connsiteX2-251" fmla="*/ 1881352 w 3731172"/>
                    <a:gd name="connsiteY2-252" fmla="*/ 599089 h 1418896"/>
                    <a:gd name="connsiteX3-253" fmla="*/ 3363310 w 3731172"/>
                    <a:gd name="connsiteY3-254" fmla="*/ 0 h 1418896"/>
                    <a:gd name="connsiteX4-255" fmla="*/ 3584027 w 3731172"/>
                    <a:gd name="connsiteY4-256" fmla="*/ 73572 h 1418896"/>
                    <a:gd name="connsiteX5-257" fmla="*/ 2627586 w 3731172"/>
                    <a:gd name="connsiteY5-258" fmla="*/ 441434 h 1418896"/>
                    <a:gd name="connsiteX6-259" fmla="*/ 2596055 w 3731172"/>
                    <a:gd name="connsiteY6-260" fmla="*/ 914400 h 1418896"/>
                    <a:gd name="connsiteX7-261" fmla="*/ 3731172 w 3731172"/>
                    <a:gd name="connsiteY7-262" fmla="*/ 1345324 h 1418896"/>
                    <a:gd name="connsiteX8-263" fmla="*/ 3447393 w 3731172"/>
                    <a:gd name="connsiteY8-264" fmla="*/ 1408386 h 1418896"/>
                    <a:gd name="connsiteX9-265" fmla="*/ 1870841 w 3731172"/>
                    <a:gd name="connsiteY9-266" fmla="*/ 746234 h 1418896"/>
                    <a:gd name="connsiteX10-267" fmla="*/ 262758 w 3731172"/>
                    <a:gd name="connsiteY10-268" fmla="*/ 1418896 h 1418896"/>
                    <a:gd name="connsiteX11-269" fmla="*/ 0 w 3731172"/>
                    <a:gd name="connsiteY11-270" fmla="*/ 1324303 h 1418896"/>
                    <a:gd name="connsiteX12-271" fmla="*/ 1145627 w 3731172"/>
                    <a:gd name="connsiteY12-272" fmla="*/ 882869 h 1418896"/>
                    <a:gd name="connsiteX13-273" fmla="*/ 1145626 w 3731172"/>
                    <a:gd name="connsiteY13-274" fmla="*/ 451945 h 1418896"/>
                    <a:gd name="connsiteX14-275" fmla="*/ 189185 w 3731172"/>
                    <a:gd name="connsiteY14-276" fmla="*/ 84081 h 1418896"/>
                    <a:gd name="connsiteX15-277" fmla="*/ 168165 w 3731172"/>
                    <a:gd name="connsiteY15-278" fmla="*/ 73572 h 1418896"/>
                    <a:gd name="connsiteX0-279" fmla="*/ 168165 w 3731172"/>
                    <a:gd name="connsiteY0-280" fmla="*/ 73572 h 1418896"/>
                    <a:gd name="connsiteX1-281" fmla="*/ 451945 w 3731172"/>
                    <a:gd name="connsiteY1-282" fmla="*/ 0 h 1418896"/>
                    <a:gd name="connsiteX2-283" fmla="*/ 1881352 w 3731172"/>
                    <a:gd name="connsiteY2-284" fmla="*/ 599089 h 1418896"/>
                    <a:gd name="connsiteX3-285" fmla="*/ 3363310 w 3731172"/>
                    <a:gd name="connsiteY3-286" fmla="*/ 0 h 1418896"/>
                    <a:gd name="connsiteX4-287" fmla="*/ 3584027 w 3731172"/>
                    <a:gd name="connsiteY4-288" fmla="*/ 73572 h 1418896"/>
                    <a:gd name="connsiteX5-289" fmla="*/ 2627586 w 3731172"/>
                    <a:gd name="connsiteY5-290" fmla="*/ 441434 h 1418896"/>
                    <a:gd name="connsiteX6-291" fmla="*/ 2596055 w 3731172"/>
                    <a:gd name="connsiteY6-292" fmla="*/ 914400 h 1418896"/>
                    <a:gd name="connsiteX7-293" fmla="*/ 3731172 w 3731172"/>
                    <a:gd name="connsiteY7-294" fmla="*/ 1345324 h 1418896"/>
                    <a:gd name="connsiteX8-295" fmla="*/ 3447393 w 3731172"/>
                    <a:gd name="connsiteY8-296" fmla="*/ 1408386 h 1418896"/>
                    <a:gd name="connsiteX9-297" fmla="*/ 1870841 w 3731172"/>
                    <a:gd name="connsiteY9-298" fmla="*/ 746234 h 1418896"/>
                    <a:gd name="connsiteX10-299" fmla="*/ 262758 w 3731172"/>
                    <a:gd name="connsiteY10-300" fmla="*/ 1418896 h 1418896"/>
                    <a:gd name="connsiteX11-301" fmla="*/ 0 w 3731172"/>
                    <a:gd name="connsiteY11-302" fmla="*/ 1324303 h 1418896"/>
                    <a:gd name="connsiteX12-303" fmla="*/ 1145627 w 3731172"/>
                    <a:gd name="connsiteY12-304" fmla="*/ 903890 h 1418896"/>
                    <a:gd name="connsiteX13-305" fmla="*/ 1145626 w 3731172"/>
                    <a:gd name="connsiteY13-306" fmla="*/ 451945 h 1418896"/>
                    <a:gd name="connsiteX14-307" fmla="*/ 189185 w 3731172"/>
                    <a:gd name="connsiteY14-308" fmla="*/ 84081 h 1418896"/>
                    <a:gd name="connsiteX15-309" fmla="*/ 168165 w 3731172"/>
                    <a:gd name="connsiteY15-310" fmla="*/ 73572 h 1418896"/>
                    <a:gd name="connsiteX0-311" fmla="*/ 147144 w 3710151"/>
                    <a:gd name="connsiteY0-312" fmla="*/ 73572 h 1418896"/>
                    <a:gd name="connsiteX1-313" fmla="*/ 430924 w 3710151"/>
                    <a:gd name="connsiteY1-314" fmla="*/ 0 h 1418896"/>
                    <a:gd name="connsiteX2-315" fmla="*/ 1860331 w 3710151"/>
                    <a:gd name="connsiteY2-316" fmla="*/ 599089 h 1418896"/>
                    <a:gd name="connsiteX3-317" fmla="*/ 3342289 w 3710151"/>
                    <a:gd name="connsiteY3-318" fmla="*/ 0 h 1418896"/>
                    <a:gd name="connsiteX4-319" fmla="*/ 3563006 w 3710151"/>
                    <a:gd name="connsiteY4-320" fmla="*/ 73572 h 1418896"/>
                    <a:gd name="connsiteX5-321" fmla="*/ 2606565 w 3710151"/>
                    <a:gd name="connsiteY5-322" fmla="*/ 441434 h 1418896"/>
                    <a:gd name="connsiteX6-323" fmla="*/ 2575034 w 3710151"/>
                    <a:gd name="connsiteY6-324" fmla="*/ 914400 h 1418896"/>
                    <a:gd name="connsiteX7-325" fmla="*/ 3710151 w 3710151"/>
                    <a:gd name="connsiteY7-326" fmla="*/ 1345324 h 1418896"/>
                    <a:gd name="connsiteX8-327" fmla="*/ 3426372 w 3710151"/>
                    <a:gd name="connsiteY8-328" fmla="*/ 1408386 h 1418896"/>
                    <a:gd name="connsiteX9-329" fmla="*/ 1849820 w 3710151"/>
                    <a:gd name="connsiteY9-330" fmla="*/ 746234 h 1418896"/>
                    <a:gd name="connsiteX10-331" fmla="*/ 241737 w 3710151"/>
                    <a:gd name="connsiteY10-332" fmla="*/ 1418896 h 1418896"/>
                    <a:gd name="connsiteX11-333" fmla="*/ 0 w 3710151"/>
                    <a:gd name="connsiteY11-334" fmla="*/ 1334814 h 1418896"/>
                    <a:gd name="connsiteX12-335" fmla="*/ 1124606 w 3710151"/>
                    <a:gd name="connsiteY12-336" fmla="*/ 903890 h 1418896"/>
                    <a:gd name="connsiteX13-337" fmla="*/ 1124605 w 3710151"/>
                    <a:gd name="connsiteY13-338" fmla="*/ 451945 h 1418896"/>
                    <a:gd name="connsiteX14-339" fmla="*/ 168164 w 3710151"/>
                    <a:gd name="connsiteY14-340" fmla="*/ 84081 h 1418896"/>
                    <a:gd name="connsiteX15-341" fmla="*/ 147144 w 3710151"/>
                    <a:gd name="connsiteY15-342" fmla="*/ 73572 h 1418896"/>
                    <a:gd name="connsiteX0-343" fmla="*/ 147144 w 3710151"/>
                    <a:gd name="connsiteY0-344" fmla="*/ 73572 h 1418896"/>
                    <a:gd name="connsiteX1-345" fmla="*/ 430924 w 3710151"/>
                    <a:gd name="connsiteY1-346" fmla="*/ 0 h 1418896"/>
                    <a:gd name="connsiteX2-347" fmla="*/ 1860331 w 3710151"/>
                    <a:gd name="connsiteY2-348" fmla="*/ 599089 h 1418896"/>
                    <a:gd name="connsiteX3-349" fmla="*/ 3342289 w 3710151"/>
                    <a:gd name="connsiteY3-350" fmla="*/ 0 h 1418896"/>
                    <a:gd name="connsiteX4-351" fmla="*/ 3563006 w 3710151"/>
                    <a:gd name="connsiteY4-352" fmla="*/ 73572 h 1418896"/>
                    <a:gd name="connsiteX5-353" fmla="*/ 2606565 w 3710151"/>
                    <a:gd name="connsiteY5-354" fmla="*/ 441434 h 1418896"/>
                    <a:gd name="connsiteX6-355" fmla="*/ 2606565 w 3710151"/>
                    <a:gd name="connsiteY6-356" fmla="*/ 924910 h 1418896"/>
                    <a:gd name="connsiteX7-357" fmla="*/ 3710151 w 3710151"/>
                    <a:gd name="connsiteY7-358" fmla="*/ 1345324 h 1418896"/>
                    <a:gd name="connsiteX8-359" fmla="*/ 3426372 w 3710151"/>
                    <a:gd name="connsiteY8-360" fmla="*/ 1408386 h 1418896"/>
                    <a:gd name="connsiteX9-361" fmla="*/ 1849820 w 3710151"/>
                    <a:gd name="connsiteY9-362" fmla="*/ 746234 h 1418896"/>
                    <a:gd name="connsiteX10-363" fmla="*/ 241737 w 3710151"/>
                    <a:gd name="connsiteY10-364" fmla="*/ 1418896 h 1418896"/>
                    <a:gd name="connsiteX11-365" fmla="*/ 0 w 3710151"/>
                    <a:gd name="connsiteY11-366" fmla="*/ 1334814 h 1418896"/>
                    <a:gd name="connsiteX12-367" fmla="*/ 1124606 w 3710151"/>
                    <a:gd name="connsiteY12-368" fmla="*/ 903890 h 1418896"/>
                    <a:gd name="connsiteX13-369" fmla="*/ 1124605 w 3710151"/>
                    <a:gd name="connsiteY13-370" fmla="*/ 451945 h 1418896"/>
                    <a:gd name="connsiteX14-371" fmla="*/ 168164 w 3710151"/>
                    <a:gd name="connsiteY14-372" fmla="*/ 84081 h 1418896"/>
                    <a:gd name="connsiteX15-373" fmla="*/ 147144 w 3710151"/>
                    <a:gd name="connsiteY15-374" fmla="*/ 73572 h 1418896"/>
                    <a:gd name="connsiteX0-375" fmla="*/ 147144 w 3710151"/>
                    <a:gd name="connsiteY0-376" fmla="*/ 73572 h 1418896"/>
                    <a:gd name="connsiteX1-377" fmla="*/ 430924 w 3710151"/>
                    <a:gd name="connsiteY1-378" fmla="*/ 0 h 1418896"/>
                    <a:gd name="connsiteX2-379" fmla="*/ 1860331 w 3710151"/>
                    <a:gd name="connsiteY2-380" fmla="*/ 599089 h 1418896"/>
                    <a:gd name="connsiteX3-381" fmla="*/ 3342289 w 3710151"/>
                    <a:gd name="connsiteY3-382" fmla="*/ 0 h 1418896"/>
                    <a:gd name="connsiteX4-383" fmla="*/ 3563006 w 3710151"/>
                    <a:gd name="connsiteY4-384" fmla="*/ 73572 h 1418896"/>
                    <a:gd name="connsiteX5-385" fmla="*/ 2606565 w 3710151"/>
                    <a:gd name="connsiteY5-386" fmla="*/ 441434 h 1418896"/>
                    <a:gd name="connsiteX6-387" fmla="*/ 2610282 w 3710151"/>
                    <a:gd name="connsiteY6-388" fmla="*/ 902607 h 1418896"/>
                    <a:gd name="connsiteX7-389" fmla="*/ 3710151 w 3710151"/>
                    <a:gd name="connsiteY7-390" fmla="*/ 1345324 h 1418896"/>
                    <a:gd name="connsiteX8-391" fmla="*/ 3426372 w 3710151"/>
                    <a:gd name="connsiteY8-392" fmla="*/ 1408386 h 1418896"/>
                    <a:gd name="connsiteX9-393" fmla="*/ 1849820 w 3710151"/>
                    <a:gd name="connsiteY9-394" fmla="*/ 746234 h 1418896"/>
                    <a:gd name="connsiteX10-395" fmla="*/ 241737 w 3710151"/>
                    <a:gd name="connsiteY10-396" fmla="*/ 1418896 h 1418896"/>
                    <a:gd name="connsiteX11-397" fmla="*/ 0 w 3710151"/>
                    <a:gd name="connsiteY11-398" fmla="*/ 1334814 h 1418896"/>
                    <a:gd name="connsiteX12-399" fmla="*/ 1124606 w 3710151"/>
                    <a:gd name="connsiteY12-400" fmla="*/ 903890 h 1418896"/>
                    <a:gd name="connsiteX13-401" fmla="*/ 1124605 w 3710151"/>
                    <a:gd name="connsiteY13-402" fmla="*/ 451945 h 1418896"/>
                    <a:gd name="connsiteX14-403" fmla="*/ 168164 w 3710151"/>
                    <a:gd name="connsiteY14-404" fmla="*/ 84081 h 1418896"/>
                    <a:gd name="connsiteX15-405" fmla="*/ 147144 w 3710151"/>
                    <a:gd name="connsiteY15-406" fmla="*/ 73572 h 1418896"/>
                    <a:gd name="connsiteX0-407" fmla="*/ 147144 w 3710151"/>
                    <a:gd name="connsiteY0-408" fmla="*/ 73572 h 1418896"/>
                    <a:gd name="connsiteX1-409" fmla="*/ 430924 w 3710151"/>
                    <a:gd name="connsiteY1-410" fmla="*/ 0 h 1418896"/>
                    <a:gd name="connsiteX2-411" fmla="*/ 1860331 w 3710151"/>
                    <a:gd name="connsiteY2-412" fmla="*/ 599089 h 1418896"/>
                    <a:gd name="connsiteX3-413" fmla="*/ 3342289 w 3710151"/>
                    <a:gd name="connsiteY3-414" fmla="*/ 0 h 1418896"/>
                    <a:gd name="connsiteX4-415" fmla="*/ 3563006 w 3710151"/>
                    <a:gd name="connsiteY4-416" fmla="*/ 73572 h 1418896"/>
                    <a:gd name="connsiteX5-417" fmla="*/ 2617717 w 3710151"/>
                    <a:gd name="connsiteY5-418" fmla="*/ 445151 h 1418896"/>
                    <a:gd name="connsiteX6-419" fmla="*/ 2610282 w 3710151"/>
                    <a:gd name="connsiteY6-420" fmla="*/ 902607 h 1418896"/>
                    <a:gd name="connsiteX7-421" fmla="*/ 3710151 w 3710151"/>
                    <a:gd name="connsiteY7-422" fmla="*/ 1345324 h 1418896"/>
                    <a:gd name="connsiteX8-423" fmla="*/ 3426372 w 3710151"/>
                    <a:gd name="connsiteY8-424" fmla="*/ 1408386 h 1418896"/>
                    <a:gd name="connsiteX9-425" fmla="*/ 1849820 w 3710151"/>
                    <a:gd name="connsiteY9-426" fmla="*/ 746234 h 1418896"/>
                    <a:gd name="connsiteX10-427" fmla="*/ 241737 w 3710151"/>
                    <a:gd name="connsiteY10-428" fmla="*/ 1418896 h 1418896"/>
                    <a:gd name="connsiteX11-429" fmla="*/ 0 w 3710151"/>
                    <a:gd name="connsiteY11-430" fmla="*/ 1334814 h 1418896"/>
                    <a:gd name="connsiteX12-431" fmla="*/ 1124606 w 3710151"/>
                    <a:gd name="connsiteY12-432" fmla="*/ 903890 h 1418896"/>
                    <a:gd name="connsiteX13-433" fmla="*/ 1124605 w 3710151"/>
                    <a:gd name="connsiteY13-434" fmla="*/ 451945 h 1418896"/>
                    <a:gd name="connsiteX14-435" fmla="*/ 168164 w 3710151"/>
                    <a:gd name="connsiteY14-436" fmla="*/ 84081 h 1418896"/>
                    <a:gd name="connsiteX15-437" fmla="*/ 147144 w 3710151"/>
                    <a:gd name="connsiteY15-438" fmla="*/ 73572 h 1418896"/>
                    <a:gd name="connsiteX0-439" fmla="*/ 147144 w 3710151"/>
                    <a:gd name="connsiteY0-440" fmla="*/ 73572 h 1418896"/>
                    <a:gd name="connsiteX1-441" fmla="*/ 430924 w 3710151"/>
                    <a:gd name="connsiteY1-442" fmla="*/ 0 h 1418896"/>
                    <a:gd name="connsiteX2-443" fmla="*/ 1860331 w 3710151"/>
                    <a:gd name="connsiteY2-444" fmla="*/ 599089 h 1418896"/>
                    <a:gd name="connsiteX3-445" fmla="*/ 3342289 w 3710151"/>
                    <a:gd name="connsiteY3-446" fmla="*/ 0 h 1418896"/>
                    <a:gd name="connsiteX4-447" fmla="*/ 3563006 w 3710151"/>
                    <a:gd name="connsiteY4-448" fmla="*/ 73572 h 1418896"/>
                    <a:gd name="connsiteX5-449" fmla="*/ 2617717 w 3710151"/>
                    <a:gd name="connsiteY5-450" fmla="*/ 448868 h 1418896"/>
                    <a:gd name="connsiteX6-451" fmla="*/ 2610282 w 3710151"/>
                    <a:gd name="connsiteY6-452" fmla="*/ 902607 h 1418896"/>
                    <a:gd name="connsiteX7-453" fmla="*/ 3710151 w 3710151"/>
                    <a:gd name="connsiteY7-454" fmla="*/ 1345324 h 1418896"/>
                    <a:gd name="connsiteX8-455" fmla="*/ 3426372 w 3710151"/>
                    <a:gd name="connsiteY8-456" fmla="*/ 1408386 h 1418896"/>
                    <a:gd name="connsiteX9-457" fmla="*/ 1849820 w 3710151"/>
                    <a:gd name="connsiteY9-458" fmla="*/ 746234 h 1418896"/>
                    <a:gd name="connsiteX10-459" fmla="*/ 241737 w 3710151"/>
                    <a:gd name="connsiteY10-460" fmla="*/ 1418896 h 1418896"/>
                    <a:gd name="connsiteX11-461" fmla="*/ 0 w 3710151"/>
                    <a:gd name="connsiteY11-462" fmla="*/ 1334814 h 1418896"/>
                    <a:gd name="connsiteX12-463" fmla="*/ 1124606 w 3710151"/>
                    <a:gd name="connsiteY12-464" fmla="*/ 903890 h 1418896"/>
                    <a:gd name="connsiteX13-465" fmla="*/ 1124605 w 3710151"/>
                    <a:gd name="connsiteY13-466" fmla="*/ 451945 h 1418896"/>
                    <a:gd name="connsiteX14-467" fmla="*/ 168164 w 3710151"/>
                    <a:gd name="connsiteY14-468" fmla="*/ 84081 h 1418896"/>
                    <a:gd name="connsiteX15-469" fmla="*/ 147144 w 3710151"/>
                    <a:gd name="connsiteY15-470" fmla="*/ 73572 h 1418896"/>
                    <a:gd name="connsiteX0-471" fmla="*/ 147144 w 3710151"/>
                    <a:gd name="connsiteY0-472" fmla="*/ 73572 h 1418896"/>
                    <a:gd name="connsiteX1-473" fmla="*/ 430924 w 3710151"/>
                    <a:gd name="connsiteY1-474" fmla="*/ 0 h 1418896"/>
                    <a:gd name="connsiteX2-475" fmla="*/ 1838028 w 3710151"/>
                    <a:gd name="connsiteY2-476" fmla="*/ 591655 h 1418896"/>
                    <a:gd name="connsiteX3-477" fmla="*/ 3342289 w 3710151"/>
                    <a:gd name="connsiteY3-478" fmla="*/ 0 h 1418896"/>
                    <a:gd name="connsiteX4-479" fmla="*/ 3563006 w 3710151"/>
                    <a:gd name="connsiteY4-480" fmla="*/ 73572 h 1418896"/>
                    <a:gd name="connsiteX5-481" fmla="*/ 2617717 w 3710151"/>
                    <a:gd name="connsiteY5-482" fmla="*/ 448868 h 1418896"/>
                    <a:gd name="connsiteX6-483" fmla="*/ 2610282 w 3710151"/>
                    <a:gd name="connsiteY6-484" fmla="*/ 902607 h 1418896"/>
                    <a:gd name="connsiteX7-485" fmla="*/ 3710151 w 3710151"/>
                    <a:gd name="connsiteY7-486" fmla="*/ 1345324 h 1418896"/>
                    <a:gd name="connsiteX8-487" fmla="*/ 3426372 w 3710151"/>
                    <a:gd name="connsiteY8-488" fmla="*/ 1408386 h 1418896"/>
                    <a:gd name="connsiteX9-489" fmla="*/ 1849820 w 3710151"/>
                    <a:gd name="connsiteY9-490" fmla="*/ 746234 h 1418896"/>
                    <a:gd name="connsiteX10-491" fmla="*/ 241737 w 3710151"/>
                    <a:gd name="connsiteY10-492" fmla="*/ 1418896 h 1418896"/>
                    <a:gd name="connsiteX11-493" fmla="*/ 0 w 3710151"/>
                    <a:gd name="connsiteY11-494" fmla="*/ 1334814 h 1418896"/>
                    <a:gd name="connsiteX12-495" fmla="*/ 1124606 w 3710151"/>
                    <a:gd name="connsiteY12-496" fmla="*/ 903890 h 1418896"/>
                    <a:gd name="connsiteX13-497" fmla="*/ 1124605 w 3710151"/>
                    <a:gd name="connsiteY13-498" fmla="*/ 451945 h 1418896"/>
                    <a:gd name="connsiteX14-499" fmla="*/ 168164 w 3710151"/>
                    <a:gd name="connsiteY14-500" fmla="*/ 84081 h 1418896"/>
                    <a:gd name="connsiteX15-501" fmla="*/ 147144 w 3710151"/>
                    <a:gd name="connsiteY15-502" fmla="*/ 73572 h 1418896"/>
                    <a:gd name="connsiteX0-503" fmla="*/ 147144 w 3710151"/>
                    <a:gd name="connsiteY0-504" fmla="*/ 73572 h 1418896"/>
                    <a:gd name="connsiteX1-505" fmla="*/ 430924 w 3710151"/>
                    <a:gd name="connsiteY1-506" fmla="*/ 0 h 1418896"/>
                    <a:gd name="connsiteX2-507" fmla="*/ 1838028 w 3710151"/>
                    <a:gd name="connsiteY2-508" fmla="*/ 591655 h 1418896"/>
                    <a:gd name="connsiteX3-509" fmla="*/ 3342289 w 3710151"/>
                    <a:gd name="connsiteY3-510" fmla="*/ 0 h 1418896"/>
                    <a:gd name="connsiteX4-511" fmla="*/ 3563006 w 3710151"/>
                    <a:gd name="connsiteY4-512" fmla="*/ 73572 h 1418896"/>
                    <a:gd name="connsiteX5-513" fmla="*/ 2617717 w 3710151"/>
                    <a:gd name="connsiteY5-514" fmla="*/ 448868 h 1418896"/>
                    <a:gd name="connsiteX6-515" fmla="*/ 2610282 w 3710151"/>
                    <a:gd name="connsiteY6-516" fmla="*/ 902607 h 1418896"/>
                    <a:gd name="connsiteX7-517" fmla="*/ 3710151 w 3710151"/>
                    <a:gd name="connsiteY7-518" fmla="*/ 1345324 h 1418896"/>
                    <a:gd name="connsiteX8-519" fmla="*/ 3426372 w 3710151"/>
                    <a:gd name="connsiteY8-520" fmla="*/ 1408386 h 1418896"/>
                    <a:gd name="connsiteX9-521" fmla="*/ 1849820 w 3710151"/>
                    <a:gd name="connsiteY9-522" fmla="*/ 746234 h 1418896"/>
                    <a:gd name="connsiteX10-523" fmla="*/ 241737 w 3710151"/>
                    <a:gd name="connsiteY10-524" fmla="*/ 1418896 h 1418896"/>
                    <a:gd name="connsiteX11-525" fmla="*/ 0 w 3710151"/>
                    <a:gd name="connsiteY11-526" fmla="*/ 1334814 h 1418896"/>
                    <a:gd name="connsiteX12-527" fmla="*/ 1124606 w 3710151"/>
                    <a:gd name="connsiteY12-528" fmla="*/ 903890 h 1418896"/>
                    <a:gd name="connsiteX13-529" fmla="*/ 1087434 w 3710151"/>
                    <a:gd name="connsiteY13-530" fmla="*/ 451945 h 1418896"/>
                    <a:gd name="connsiteX14-531" fmla="*/ 168164 w 3710151"/>
                    <a:gd name="connsiteY14-532" fmla="*/ 84081 h 1418896"/>
                    <a:gd name="connsiteX15-533" fmla="*/ 147144 w 3710151"/>
                    <a:gd name="connsiteY15-534" fmla="*/ 73572 h 1418896"/>
                    <a:gd name="connsiteX0-535" fmla="*/ 147144 w 3710151"/>
                    <a:gd name="connsiteY0-536" fmla="*/ 73572 h 1418896"/>
                    <a:gd name="connsiteX1-537" fmla="*/ 430924 w 3710151"/>
                    <a:gd name="connsiteY1-538" fmla="*/ 0 h 1418896"/>
                    <a:gd name="connsiteX2-539" fmla="*/ 1838028 w 3710151"/>
                    <a:gd name="connsiteY2-540" fmla="*/ 591655 h 1418896"/>
                    <a:gd name="connsiteX3-541" fmla="*/ 3342289 w 3710151"/>
                    <a:gd name="connsiteY3-542" fmla="*/ 0 h 1418896"/>
                    <a:gd name="connsiteX4-543" fmla="*/ 3563006 w 3710151"/>
                    <a:gd name="connsiteY4-544" fmla="*/ 73572 h 1418896"/>
                    <a:gd name="connsiteX5-545" fmla="*/ 2617717 w 3710151"/>
                    <a:gd name="connsiteY5-546" fmla="*/ 448868 h 1418896"/>
                    <a:gd name="connsiteX6-547" fmla="*/ 2610282 w 3710151"/>
                    <a:gd name="connsiteY6-548" fmla="*/ 902607 h 1418896"/>
                    <a:gd name="connsiteX7-549" fmla="*/ 3710151 w 3710151"/>
                    <a:gd name="connsiteY7-550" fmla="*/ 1345324 h 1418896"/>
                    <a:gd name="connsiteX8-551" fmla="*/ 3426372 w 3710151"/>
                    <a:gd name="connsiteY8-552" fmla="*/ 1408386 h 1418896"/>
                    <a:gd name="connsiteX9-553" fmla="*/ 1849820 w 3710151"/>
                    <a:gd name="connsiteY9-554" fmla="*/ 746234 h 1418896"/>
                    <a:gd name="connsiteX10-555" fmla="*/ 241737 w 3710151"/>
                    <a:gd name="connsiteY10-556" fmla="*/ 1418896 h 1418896"/>
                    <a:gd name="connsiteX11-557" fmla="*/ 0 w 3710151"/>
                    <a:gd name="connsiteY11-558" fmla="*/ 1334814 h 1418896"/>
                    <a:gd name="connsiteX12-559" fmla="*/ 1098586 w 3710151"/>
                    <a:gd name="connsiteY12-560" fmla="*/ 903890 h 1418896"/>
                    <a:gd name="connsiteX13-561" fmla="*/ 1087434 w 3710151"/>
                    <a:gd name="connsiteY13-562" fmla="*/ 451945 h 1418896"/>
                    <a:gd name="connsiteX14-563" fmla="*/ 168164 w 3710151"/>
                    <a:gd name="connsiteY14-564" fmla="*/ 84081 h 1418896"/>
                    <a:gd name="connsiteX15-565" fmla="*/ 147144 w 3710151"/>
                    <a:gd name="connsiteY15-566" fmla="*/ 73572 h 1418896"/>
                    <a:gd name="connsiteX0-567" fmla="*/ 162012 w 3725019"/>
                    <a:gd name="connsiteY0-568" fmla="*/ 73572 h 1418896"/>
                    <a:gd name="connsiteX1-569" fmla="*/ 445792 w 3725019"/>
                    <a:gd name="connsiteY1-570" fmla="*/ 0 h 1418896"/>
                    <a:gd name="connsiteX2-571" fmla="*/ 1852896 w 3725019"/>
                    <a:gd name="connsiteY2-572" fmla="*/ 591655 h 1418896"/>
                    <a:gd name="connsiteX3-573" fmla="*/ 3357157 w 3725019"/>
                    <a:gd name="connsiteY3-574" fmla="*/ 0 h 1418896"/>
                    <a:gd name="connsiteX4-575" fmla="*/ 3577874 w 3725019"/>
                    <a:gd name="connsiteY4-576" fmla="*/ 73572 h 1418896"/>
                    <a:gd name="connsiteX5-577" fmla="*/ 2632585 w 3725019"/>
                    <a:gd name="connsiteY5-578" fmla="*/ 448868 h 1418896"/>
                    <a:gd name="connsiteX6-579" fmla="*/ 2625150 w 3725019"/>
                    <a:gd name="connsiteY6-580" fmla="*/ 902607 h 1418896"/>
                    <a:gd name="connsiteX7-581" fmla="*/ 3725019 w 3725019"/>
                    <a:gd name="connsiteY7-582" fmla="*/ 1345324 h 1418896"/>
                    <a:gd name="connsiteX8-583" fmla="*/ 3441240 w 3725019"/>
                    <a:gd name="connsiteY8-584" fmla="*/ 1408386 h 1418896"/>
                    <a:gd name="connsiteX9-585" fmla="*/ 1864688 w 3725019"/>
                    <a:gd name="connsiteY9-586" fmla="*/ 746234 h 1418896"/>
                    <a:gd name="connsiteX10-587" fmla="*/ 256605 w 3725019"/>
                    <a:gd name="connsiteY10-588" fmla="*/ 1418896 h 1418896"/>
                    <a:gd name="connsiteX11-589" fmla="*/ 0 w 3725019"/>
                    <a:gd name="connsiteY11-590" fmla="*/ 1331097 h 1418896"/>
                    <a:gd name="connsiteX12-591" fmla="*/ 1113454 w 3725019"/>
                    <a:gd name="connsiteY12-592" fmla="*/ 903890 h 1418896"/>
                    <a:gd name="connsiteX13-593" fmla="*/ 1102302 w 3725019"/>
                    <a:gd name="connsiteY13-594" fmla="*/ 451945 h 1418896"/>
                    <a:gd name="connsiteX14-595" fmla="*/ 183032 w 3725019"/>
                    <a:gd name="connsiteY14-596" fmla="*/ 84081 h 1418896"/>
                    <a:gd name="connsiteX15-597" fmla="*/ 162012 w 3725019"/>
                    <a:gd name="connsiteY15-598" fmla="*/ 73572 h 141889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89" name="Group 188"/>
            <p:cNvGrpSpPr/>
            <p:nvPr/>
          </p:nvGrpSpPr>
          <p:grpSpPr>
            <a:xfrm>
              <a:off x="7988218" y="4212069"/>
              <a:ext cx="753999" cy="373786"/>
              <a:chOff x="7493876" y="2774731"/>
              <a:chExt cx="1481958" cy="894622"/>
            </a:xfrm>
          </p:grpSpPr>
          <p:sp>
            <p:nvSpPr>
              <p:cNvPr id="210" name="Freeform 209"/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-1" fmla="*/ 8187558 w 8187558"/>
                  <a:gd name="connsiteY0-2" fmla="*/ 0 h 2617076"/>
                  <a:gd name="connsiteX1-3" fmla="*/ 8187558 w 8187558"/>
                  <a:gd name="connsiteY1-4" fmla="*/ 1271752 h 2617076"/>
                  <a:gd name="connsiteX2-5" fmla="*/ 4025462 w 8187558"/>
                  <a:gd name="connsiteY2-6" fmla="*/ 2617076 h 2617076"/>
                  <a:gd name="connsiteX3-7" fmla="*/ 0 w 8187558"/>
                  <a:gd name="connsiteY3-8" fmla="*/ 1229711 h 2617076"/>
                  <a:gd name="connsiteX4-9" fmla="*/ 31531 w 8187558"/>
                  <a:gd name="connsiteY4-10" fmla="*/ 147145 h 2617076"/>
                  <a:gd name="connsiteX5-11" fmla="*/ 4046482 w 8187558"/>
                  <a:gd name="connsiteY5-12" fmla="*/ 1576552 h 2617076"/>
                  <a:gd name="connsiteX6-13" fmla="*/ 8187558 w 8187558"/>
                  <a:gd name="connsiteY6-14" fmla="*/ 0 h 2617076"/>
                  <a:gd name="connsiteX0-15" fmla="*/ 8187558 w 8187558"/>
                  <a:gd name="connsiteY0-16" fmla="*/ 0 h 2617076"/>
                  <a:gd name="connsiteX1-17" fmla="*/ 8187558 w 8187558"/>
                  <a:gd name="connsiteY1-18" fmla="*/ 1271752 h 2617076"/>
                  <a:gd name="connsiteX2-19" fmla="*/ 4025462 w 8187558"/>
                  <a:gd name="connsiteY2-20" fmla="*/ 2617076 h 2617076"/>
                  <a:gd name="connsiteX3-21" fmla="*/ 0 w 8187558"/>
                  <a:gd name="connsiteY3-22" fmla="*/ 1229711 h 2617076"/>
                  <a:gd name="connsiteX4-23" fmla="*/ 31531 w 8187558"/>
                  <a:gd name="connsiteY4-24" fmla="*/ 147145 h 2617076"/>
                  <a:gd name="connsiteX5-25" fmla="*/ 4046482 w 8187558"/>
                  <a:gd name="connsiteY5-26" fmla="*/ 1576552 h 2617076"/>
                  <a:gd name="connsiteX6-27" fmla="*/ 8187558 w 8187558"/>
                  <a:gd name="connsiteY6-28" fmla="*/ 0 h 2617076"/>
                  <a:gd name="connsiteX0-29" fmla="*/ 8187558 w 8187558"/>
                  <a:gd name="connsiteY0-30" fmla="*/ 0 h 2617076"/>
                  <a:gd name="connsiteX1-31" fmla="*/ 8187558 w 8187558"/>
                  <a:gd name="connsiteY1-32" fmla="*/ 1271752 h 2617076"/>
                  <a:gd name="connsiteX2-33" fmla="*/ 4025462 w 8187558"/>
                  <a:gd name="connsiteY2-34" fmla="*/ 2617076 h 2617076"/>
                  <a:gd name="connsiteX3-35" fmla="*/ 0 w 8187558"/>
                  <a:gd name="connsiteY3-36" fmla="*/ 1229711 h 2617076"/>
                  <a:gd name="connsiteX4-37" fmla="*/ 31531 w 8187558"/>
                  <a:gd name="connsiteY4-38" fmla="*/ 147145 h 2617076"/>
                  <a:gd name="connsiteX5-39" fmla="*/ 4046482 w 8187558"/>
                  <a:gd name="connsiteY5-40" fmla="*/ 1576552 h 2617076"/>
                  <a:gd name="connsiteX6-41" fmla="*/ 8187558 w 8187558"/>
                  <a:gd name="connsiteY6-42" fmla="*/ 0 h 2617076"/>
                  <a:gd name="connsiteX0-43" fmla="*/ 8187558 w 8187558"/>
                  <a:gd name="connsiteY0-44" fmla="*/ 0 h 2617076"/>
                  <a:gd name="connsiteX1-45" fmla="*/ 8187558 w 8187558"/>
                  <a:gd name="connsiteY1-46" fmla="*/ 1271752 h 2617076"/>
                  <a:gd name="connsiteX2-47" fmla="*/ 4025462 w 8187558"/>
                  <a:gd name="connsiteY2-48" fmla="*/ 2617076 h 2617076"/>
                  <a:gd name="connsiteX3-49" fmla="*/ 0 w 8187558"/>
                  <a:gd name="connsiteY3-50" fmla="*/ 1229711 h 2617076"/>
                  <a:gd name="connsiteX4-51" fmla="*/ 31531 w 8187558"/>
                  <a:gd name="connsiteY4-52" fmla="*/ 147145 h 2617076"/>
                  <a:gd name="connsiteX5-53" fmla="*/ 4046482 w 8187558"/>
                  <a:gd name="connsiteY5-54" fmla="*/ 1576552 h 2617076"/>
                  <a:gd name="connsiteX6-55" fmla="*/ 8187558 w 8187558"/>
                  <a:gd name="connsiteY6-56" fmla="*/ 0 h 2617076"/>
                  <a:gd name="connsiteX0-57" fmla="*/ 8187558 w 8187558"/>
                  <a:gd name="connsiteY0-58" fmla="*/ 0 h 2617076"/>
                  <a:gd name="connsiteX1-59" fmla="*/ 8187558 w 8187558"/>
                  <a:gd name="connsiteY1-60" fmla="*/ 1271752 h 2617076"/>
                  <a:gd name="connsiteX2-61" fmla="*/ 4025462 w 8187558"/>
                  <a:gd name="connsiteY2-62" fmla="*/ 2617076 h 2617076"/>
                  <a:gd name="connsiteX3-63" fmla="*/ 0 w 8187558"/>
                  <a:gd name="connsiteY3-64" fmla="*/ 1229711 h 2617076"/>
                  <a:gd name="connsiteX4-65" fmla="*/ 31531 w 8187558"/>
                  <a:gd name="connsiteY4-66" fmla="*/ 147145 h 2617076"/>
                  <a:gd name="connsiteX5-67" fmla="*/ 4046482 w 8187558"/>
                  <a:gd name="connsiteY5-68" fmla="*/ 1576552 h 2617076"/>
                  <a:gd name="connsiteX6-69" fmla="*/ 8187558 w 8187558"/>
                  <a:gd name="connsiteY6-70" fmla="*/ 0 h 2617076"/>
                  <a:gd name="connsiteX0-71" fmla="*/ 8187558 w 8187558"/>
                  <a:gd name="connsiteY0-72" fmla="*/ 0 h 2617076"/>
                  <a:gd name="connsiteX1-73" fmla="*/ 8187558 w 8187558"/>
                  <a:gd name="connsiteY1-74" fmla="*/ 1271752 h 2617076"/>
                  <a:gd name="connsiteX2-75" fmla="*/ 4025462 w 8187558"/>
                  <a:gd name="connsiteY2-76" fmla="*/ 2617076 h 2617076"/>
                  <a:gd name="connsiteX3-77" fmla="*/ 0 w 8187558"/>
                  <a:gd name="connsiteY3-78" fmla="*/ 1229711 h 2617076"/>
                  <a:gd name="connsiteX4-79" fmla="*/ 31531 w 8187558"/>
                  <a:gd name="connsiteY4-80" fmla="*/ 147145 h 2617076"/>
                  <a:gd name="connsiteX5-81" fmla="*/ 4046482 w 8187558"/>
                  <a:gd name="connsiteY5-82" fmla="*/ 1576552 h 2617076"/>
                  <a:gd name="connsiteX6-83" fmla="*/ 8187558 w 8187558"/>
                  <a:gd name="connsiteY6-84" fmla="*/ 0 h 2617076"/>
                  <a:gd name="connsiteX0-85" fmla="*/ 8187558 w 8187558"/>
                  <a:gd name="connsiteY0-86" fmla="*/ 0 h 2638097"/>
                  <a:gd name="connsiteX1-87" fmla="*/ 8187558 w 8187558"/>
                  <a:gd name="connsiteY1-88" fmla="*/ 1271752 h 2638097"/>
                  <a:gd name="connsiteX2-89" fmla="*/ 4099035 w 8187558"/>
                  <a:gd name="connsiteY2-90" fmla="*/ 2638097 h 2638097"/>
                  <a:gd name="connsiteX3-91" fmla="*/ 0 w 8187558"/>
                  <a:gd name="connsiteY3-92" fmla="*/ 1229711 h 2638097"/>
                  <a:gd name="connsiteX4-93" fmla="*/ 31531 w 8187558"/>
                  <a:gd name="connsiteY4-94" fmla="*/ 147145 h 2638097"/>
                  <a:gd name="connsiteX5-95" fmla="*/ 4046482 w 8187558"/>
                  <a:gd name="connsiteY5-96" fmla="*/ 1576552 h 2638097"/>
                  <a:gd name="connsiteX6-97" fmla="*/ 8187558 w 8187558"/>
                  <a:gd name="connsiteY6-98" fmla="*/ 0 h 2638097"/>
                  <a:gd name="connsiteX0-99" fmla="*/ 8187558 w 8187558"/>
                  <a:gd name="connsiteY0-100" fmla="*/ 0 h 2638097"/>
                  <a:gd name="connsiteX1-101" fmla="*/ 8187558 w 8187558"/>
                  <a:gd name="connsiteY1-102" fmla="*/ 1271752 h 2638097"/>
                  <a:gd name="connsiteX2-103" fmla="*/ 4099035 w 8187558"/>
                  <a:gd name="connsiteY2-104" fmla="*/ 2638097 h 2638097"/>
                  <a:gd name="connsiteX3-105" fmla="*/ 0 w 8187558"/>
                  <a:gd name="connsiteY3-106" fmla="*/ 1229711 h 2638097"/>
                  <a:gd name="connsiteX4-107" fmla="*/ 31531 w 8187558"/>
                  <a:gd name="connsiteY4-108" fmla="*/ 147145 h 2638097"/>
                  <a:gd name="connsiteX5-109" fmla="*/ 4046482 w 8187558"/>
                  <a:gd name="connsiteY5-110" fmla="*/ 1576552 h 2638097"/>
                  <a:gd name="connsiteX6-111" fmla="*/ 8187558 w 8187558"/>
                  <a:gd name="connsiteY6-112" fmla="*/ 0 h 2638097"/>
                  <a:gd name="connsiteX0-113" fmla="*/ 8187558 w 8187558"/>
                  <a:gd name="connsiteY0-114" fmla="*/ 0 h 2638097"/>
                  <a:gd name="connsiteX1-115" fmla="*/ 8187558 w 8187558"/>
                  <a:gd name="connsiteY1-116" fmla="*/ 1271752 h 2638097"/>
                  <a:gd name="connsiteX2-117" fmla="*/ 4099035 w 8187558"/>
                  <a:gd name="connsiteY2-118" fmla="*/ 2638097 h 2638097"/>
                  <a:gd name="connsiteX3-119" fmla="*/ 0 w 8187558"/>
                  <a:gd name="connsiteY3-120" fmla="*/ 1229711 h 2638097"/>
                  <a:gd name="connsiteX4-121" fmla="*/ 31531 w 8187558"/>
                  <a:gd name="connsiteY4-122" fmla="*/ 147145 h 2638097"/>
                  <a:gd name="connsiteX5-123" fmla="*/ 4046482 w 8187558"/>
                  <a:gd name="connsiteY5-124" fmla="*/ 1576552 h 2638097"/>
                  <a:gd name="connsiteX6-125" fmla="*/ 8187558 w 8187558"/>
                  <a:gd name="connsiteY6-126" fmla="*/ 0 h 2638097"/>
                  <a:gd name="connsiteX0-127" fmla="*/ 8187558 w 8187558"/>
                  <a:gd name="connsiteY0-128" fmla="*/ 0 h 2638097"/>
                  <a:gd name="connsiteX1-129" fmla="*/ 8187558 w 8187558"/>
                  <a:gd name="connsiteY1-130" fmla="*/ 1271752 h 2638097"/>
                  <a:gd name="connsiteX2-131" fmla="*/ 4099035 w 8187558"/>
                  <a:gd name="connsiteY2-132" fmla="*/ 2638097 h 2638097"/>
                  <a:gd name="connsiteX3-133" fmla="*/ 0 w 8187558"/>
                  <a:gd name="connsiteY3-134" fmla="*/ 1229711 h 2638097"/>
                  <a:gd name="connsiteX4-135" fmla="*/ 31531 w 8187558"/>
                  <a:gd name="connsiteY4-136" fmla="*/ 147145 h 2638097"/>
                  <a:gd name="connsiteX5-137" fmla="*/ 4046482 w 8187558"/>
                  <a:gd name="connsiteY5-138" fmla="*/ 1576552 h 2638097"/>
                  <a:gd name="connsiteX6-139" fmla="*/ 8187558 w 8187558"/>
                  <a:gd name="connsiteY6-140" fmla="*/ 0 h 2638097"/>
                  <a:gd name="connsiteX0-141" fmla="*/ 8187558 w 8187558"/>
                  <a:gd name="connsiteY0-142" fmla="*/ 0 h 2638097"/>
                  <a:gd name="connsiteX1-143" fmla="*/ 8187558 w 8187558"/>
                  <a:gd name="connsiteY1-144" fmla="*/ 1271752 h 2638097"/>
                  <a:gd name="connsiteX2-145" fmla="*/ 4099035 w 8187558"/>
                  <a:gd name="connsiteY2-146" fmla="*/ 2638097 h 2638097"/>
                  <a:gd name="connsiteX3-147" fmla="*/ 0 w 8187558"/>
                  <a:gd name="connsiteY3-148" fmla="*/ 1229711 h 2638097"/>
                  <a:gd name="connsiteX4-149" fmla="*/ 31531 w 8187558"/>
                  <a:gd name="connsiteY4-150" fmla="*/ 147145 h 2638097"/>
                  <a:gd name="connsiteX5-151" fmla="*/ 4088524 w 8187558"/>
                  <a:gd name="connsiteY5-152" fmla="*/ 1597573 h 2638097"/>
                  <a:gd name="connsiteX6-153" fmla="*/ 8187558 w 8187558"/>
                  <a:gd name="connsiteY6-154" fmla="*/ 0 h 2638097"/>
                  <a:gd name="connsiteX0-155" fmla="*/ 8187558 w 8187558"/>
                  <a:gd name="connsiteY0-156" fmla="*/ 0 h 2638097"/>
                  <a:gd name="connsiteX1-157" fmla="*/ 8187558 w 8187558"/>
                  <a:gd name="connsiteY1-158" fmla="*/ 1271752 h 2638097"/>
                  <a:gd name="connsiteX2-159" fmla="*/ 4099035 w 8187558"/>
                  <a:gd name="connsiteY2-160" fmla="*/ 2638097 h 2638097"/>
                  <a:gd name="connsiteX3-161" fmla="*/ 0 w 8187558"/>
                  <a:gd name="connsiteY3-162" fmla="*/ 1229711 h 2638097"/>
                  <a:gd name="connsiteX4-163" fmla="*/ 31531 w 8187558"/>
                  <a:gd name="connsiteY4-164" fmla="*/ 147145 h 2638097"/>
                  <a:gd name="connsiteX5-165" fmla="*/ 4088524 w 8187558"/>
                  <a:gd name="connsiteY5-166" fmla="*/ 1597573 h 2638097"/>
                  <a:gd name="connsiteX6-167" fmla="*/ 8187558 w 8187558"/>
                  <a:gd name="connsiteY6-168" fmla="*/ 0 h 2638097"/>
                  <a:gd name="connsiteX0-169" fmla="*/ 8187558 w 8187558"/>
                  <a:gd name="connsiteY0-170" fmla="*/ 0 h 2638097"/>
                  <a:gd name="connsiteX1-171" fmla="*/ 8187558 w 8187558"/>
                  <a:gd name="connsiteY1-172" fmla="*/ 1271752 h 2638097"/>
                  <a:gd name="connsiteX2-173" fmla="*/ 4099035 w 8187558"/>
                  <a:gd name="connsiteY2-174" fmla="*/ 2638097 h 2638097"/>
                  <a:gd name="connsiteX3-175" fmla="*/ 0 w 8187558"/>
                  <a:gd name="connsiteY3-176" fmla="*/ 1229711 h 2638097"/>
                  <a:gd name="connsiteX4-177" fmla="*/ 31531 w 8187558"/>
                  <a:gd name="connsiteY4-178" fmla="*/ 147145 h 2638097"/>
                  <a:gd name="connsiteX5-179" fmla="*/ 4099035 w 8187558"/>
                  <a:gd name="connsiteY5-180" fmla="*/ 1566042 h 2638097"/>
                  <a:gd name="connsiteX6-181" fmla="*/ 8187558 w 8187558"/>
                  <a:gd name="connsiteY6-182" fmla="*/ 0 h 2638097"/>
                  <a:gd name="connsiteX0-183" fmla="*/ 8187558 w 8187558"/>
                  <a:gd name="connsiteY0-184" fmla="*/ 0 h 2638097"/>
                  <a:gd name="connsiteX1-185" fmla="*/ 8187558 w 8187558"/>
                  <a:gd name="connsiteY1-186" fmla="*/ 1271752 h 2638097"/>
                  <a:gd name="connsiteX2-187" fmla="*/ 4099035 w 8187558"/>
                  <a:gd name="connsiteY2-188" fmla="*/ 2638097 h 2638097"/>
                  <a:gd name="connsiteX3-189" fmla="*/ 0 w 8187558"/>
                  <a:gd name="connsiteY3-190" fmla="*/ 1229711 h 2638097"/>
                  <a:gd name="connsiteX4-191" fmla="*/ 31531 w 8187558"/>
                  <a:gd name="connsiteY4-192" fmla="*/ 147145 h 2638097"/>
                  <a:gd name="connsiteX5-193" fmla="*/ 4099035 w 8187558"/>
                  <a:gd name="connsiteY5-194" fmla="*/ 1566042 h 2638097"/>
                  <a:gd name="connsiteX6-195" fmla="*/ 8187558 w 8187558"/>
                  <a:gd name="connsiteY6-196" fmla="*/ 0 h 2638097"/>
                  <a:gd name="connsiteX0-197" fmla="*/ 8187558 w 8187558"/>
                  <a:gd name="connsiteY0-198" fmla="*/ 0 h 2638097"/>
                  <a:gd name="connsiteX1-199" fmla="*/ 8187558 w 8187558"/>
                  <a:gd name="connsiteY1-200" fmla="*/ 1271752 h 2638097"/>
                  <a:gd name="connsiteX2-201" fmla="*/ 4099035 w 8187558"/>
                  <a:gd name="connsiteY2-202" fmla="*/ 2638097 h 2638097"/>
                  <a:gd name="connsiteX3-203" fmla="*/ 0 w 8187558"/>
                  <a:gd name="connsiteY3-204" fmla="*/ 1229711 h 2638097"/>
                  <a:gd name="connsiteX4-205" fmla="*/ 31531 w 8187558"/>
                  <a:gd name="connsiteY4-206" fmla="*/ 147145 h 2638097"/>
                  <a:gd name="connsiteX5-207" fmla="*/ 4099035 w 8187558"/>
                  <a:gd name="connsiteY5-208" fmla="*/ 1566042 h 2638097"/>
                  <a:gd name="connsiteX6-209" fmla="*/ 8187558 w 8187558"/>
                  <a:gd name="connsiteY6-210" fmla="*/ 0 h 2638097"/>
                  <a:gd name="connsiteX0-211" fmla="*/ 8187558 w 8187558"/>
                  <a:gd name="connsiteY0-212" fmla="*/ 0 h 2638097"/>
                  <a:gd name="connsiteX1-213" fmla="*/ 8187558 w 8187558"/>
                  <a:gd name="connsiteY1-214" fmla="*/ 1271752 h 2638097"/>
                  <a:gd name="connsiteX2-215" fmla="*/ 4099035 w 8187558"/>
                  <a:gd name="connsiteY2-216" fmla="*/ 2638097 h 2638097"/>
                  <a:gd name="connsiteX3-217" fmla="*/ 0 w 8187558"/>
                  <a:gd name="connsiteY3-218" fmla="*/ 1229711 h 2638097"/>
                  <a:gd name="connsiteX4-219" fmla="*/ 31531 w 8187558"/>
                  <a:gd name="connsiteY4-220" fmla="*/ 147145 h 2638097"/>
                  <a:gd name="connsiteX5-221" fmla="*/ 4099035 w 8187558"/>
                  <a:gd name="connsiteY5-222" fmla="*/ 1566042 h 2638097"/>
                  <a:gd name="connsiteX6-223" fmla="*/ 8187558 w 8187558"/>
                  <a:gd name="connsiteY6-224" fmla="*/ 0 h 2638097"/>
                  <a:gd name="connsiteX0-225" fmla="*/ 8187558 w 8187558"/>
                  <a:gd name="connsiteY0-226" fmla="*/ 0 h 2638097"/>
                  <a:gd name="connsiteX1-227" fmla="*/ 8187558 w 8187558"/>
                  <a:gd name="connsiteY1-228" fmla="*/ 1271752 h 2638097"/>
                  <a:gd name="connsiteX2-229" fmla="*/ 4099035 w 8187558"/>
                  <a:gd name="connsiteY2-230" fmla="*/ 2638097 h 2638097"/>
                  <a:gd name="connsiteX3-231" fmla="*/ 0 w 8187558"/>
                  <a:gd name="connsiteY3-232" fmla="*/ 1229711 h 2638097"/>
                  <a:gd name="connsiteX4-233" fmla="*/ 31531 w 8187558"/>
                  <a:gd name="connsiteY4-234" fmla="*/ 147145 h 2638097"/>
                  <a:gd name="connsiteX5-235" fmla="*/ 4099035 w 8187558"/>
                  <a:gd name="connsiteY5-236" fmla="*/ 1566042 h 2638097"/>
                  <a:gd name="connsiteX6-237" fmla="*/ 8187558 w 8187558"/>
                  <a:gd name="connsiteY6-238" fmla="*/ 0 h 2638097"/>
                  <a:gd name="connsiteX0-239" fmla="*/ 8187558 w 8187558"/>
                  <a:gd name="connsiteY0-240" fmla="*/ 0 h 2638097"/>
                  <a:gd name="connsiteX1-241" fmla="*/ 8187558 w 8187558"/>
                  <a:gd name="connsiteY1-242" fmla="*/ 1271752 h 2638097"/>
                  <a:gd name="connsiteX2-243" fmla="*/ 4099035 w 8187558"/>
                  <a:gd name="connsiteY2-244" fmla="*/ 2638097 h 2638097"/>
                  <a:gd name="connsiteX3-245" fmla="*/ 0 w 8187558"/>
                  <a:gd name="connsiteY3-246" fmla="*/ 1229711 h 2638097"/>
                  <a:gd name="connsiteX4-247" fmla="*/ 31531 w 8187558"/>
                  <a:gd name="connsiteY4-248" fmla="*/ 147145 h 2638097"/>
                  <a:gd name="connsiteX5-249" fmla="*/ 4099035 w 8187558"/>
                  <a:gd name="connsiteY5-250" fmla="*/ 1566042 h 2638097"/>
                  <a:gd name="connsiteX6-251" fmla="*/ 8187558 w 8187558"/>
                  <a:gd name="connsiteY6-252" fmla="*/ 0 h 2638097"/>
                  <a:gd name="connsiteX0-253" fmla="*/ 8187558 w 8187558"/>
                  <a:gd name="connsiteY0-254" fmla="*/ 0 h 2638097"/>
                  <a:gd name="connsiteX1-255" fmla="*/ 8187558 w 8187558"/>
                  <a:gd name="connsiteY1-256" fmla="*/ 1271752 h 2638097"/>
                  <a:gd name="connsiteX2-257" fmla="*/ 4099035 w 8187558"/>
                  <a:gd name="connsiteY2-258" fmla="*/ 2638097 h 2638097"/>
                  <a:gd name="connsiteX3-259" fmla="*/ 0 w 8187558"/>
                  <a:gd name="connsiteY3-260" fmla="*/ 1229711 h 2638097"/>
                  <a:gd name="connsiteX4-261" fmla="*/ 31531 w 8187558"/>
                  <a:gd name="connsiteY4-262" fmla="*/ 147145 h 2638097"/>
                  <a:gd name="connsiteX5-263" fmla="*/ 4099035 w 8187558"/>
                  <a:gd name="connsiteY5-264" fmla="*/ 1566042 h 2638097"/>
                  <a:gd name="connsiteX6-265" fmla="*/ 8187558 w 8187558"/>
                  <a:gd name="connsiteY6-266" fmla="*/ 0 h 2638097"/>
                  <a:gd name="connsiteX0-267" fmla="*/ 8187558 w 8187558"/>
                  <a:gd name="connsiteY0-268" fmla="*/ 0 h 2638097"/>
                  <a:gd name="connsiteX1-269" fmla="*/ 8187558 w 8187558"/>
                  <a:gd name="connsiteY1-270" fmla="*/ 1271752 h 2638097"/>
                  <a:gd name="connsiteX2-271" fmla="*/ 4099035 w 8187558"/>
                  <a:gd name="connsiteY2-272" fmla="*/ 2638097 h 2638097"/>
                  <a:gd name="connsiteX3-273" fmla="*/ 0 w 8187558"/>
                  <a:gd name="connsiteY3-274" fmla="*/ 1229711 h 2638097"/>
                  <a:gd name="connsiteX4-275" fmla="*/ 31531 w 8187558"/>
                  <a:gd name="connsiteY4-276" fmla="*/ 147145 h 2638097"/>
                  <a:gd name="connsiteX5-277" fmla="*/ 4099035 w 8187558"/>
                  <a:gd name="connsiteY5-278" fmla="*/ 1566042 h 2638097"/>
                  <a:gd name="connsiteX6-279" fmla="*/ 8187558 w 8187558"/>
                  <a:gd name="connsiteY6-280" fmla="*/ 0 h 2638097"/>
                  <a:gd name="connsiteX0-281" fmla="*/ 8187558 w 8187558"/>
                  <a:gd name="connsiteY0-282" fmla="*/ 0 h 2638097"/>
                  <a:gd name="connsiteX1-283" fmla="*/ 8187558 w 8187558"/>
                  <a:gd name="connsiteY1-284" fmla="*/ 1271752 h 2638097"/>
                  <a:gd name="connsiteX2-285" fmla="*/ 4099035 w 8187558"/>
                  <a:gd name="connsiteY2-286" fmla="*/ 2638097 h 2638097"/>
                  <a:gd name="connsiteX3-287" fmla="*/ 0 w 8187558"/>
                  <a:gd name="connsiteY3-288" fmla="*/ 1229711 h 2638097"/>
                  <a:gd name="connsiteX4-289" fmla="*/ 31531 w 8187558"/>
                  <a:gd name="connsiteY4-290" fmla="*/ 147145 h 2638097"/>
                  <a:gd name="connsiteX5-291" fmla="*/ 4099035 w 8187558"/>
                  <a:gd name="connsiteY5-292" fmla="*/ 1566042 h 2638097"/>
                  <a:gd name="connsiteX6-293" fmla="*/ 8187558 w 8187558"/>
                  <a:gd name="connsiteY6-294" fmla="*/ 0 h 2638097"/>
                  <a:gd name="connsiteX0-295" fmla="*/ 8176538 w 8176538"/>
                  <a:gd name="connsiteY0-296" fmla="*/ 0 h 2638097"/>
                  <a:gd name="connsiteX1-297" fmla="*/ 8176538 w 8176538"/>
                  <a:gd name="connsiteY1-298" fmla="*/ 1271752 h 2638097"/>
                  <a:gd name="connsiteX2-299" fmla="*/ 4088015 w 8176538"/>
                  <a:gd name="connsiteY2-300" fmla="*/ 2638097 h 2638097"/>
                  <a:gd name="connsiteX3-301" fmla="*/ 0 w 8176538"/>
                  <a:gd name="connsiteY3-302" fmla="*/ 1269888 h 2638097"/>
                  <a:gd name="connsiteX4-303" fmla="*/ 20511 w 8176538"/>
                  <a:gd name="connsiteY4-304" fmla="*/ 147145 h 2638097"/>
                  <a:gd name="connsiteX5-305" fmla="*/ 4088015 w 8176538"/>
                  <a:gd name="connsiteY5-306" fmla="*/ 1566042 h 2638097"/>
                  <a:gd name="connsiteX6-307" fmla="*/ 8176538 w 8176538"/>
                  <a:gd name="connsiteY6-308" fmla="*/ 0 h 2638097"/>
                  <a:gd name="connsiteX0-309" fmla="*/ 8176538 w 8176538"/>
                  <a:gd name="connsiteY0-310" fmla="*/ 0 h 2772020"/>
                  <a:gd name="connsiteX1-311" fmla="*/ 8176538 w 8176538"/>
                  <a:gd name="connsiteY1-312" fmla="*/ 1271752 h 2772020"/>
                  <a:gd name="connsiteX2-313" fmla="*/ 4099034 w 8176538"/>
                  <a:gd name="connsiteY2-314" fmla="*/ 2772020 h 2772020"/>
                  <a:gd name="connsiteX3-315" fmla="*/ 0 w 8176538"/>
                  <a:gd name="connsiteY3-316" fmla="*/ 1269888 h 2772020"/>
                  <a:gd name="connsiteX4-317" fmla="*/ 20511 w 8176538"/>
                  <a:gd name="connsiteY4-318" fmla="*/ 147145 h 2772020"/>
                  <a:gd name="connsiteX5-319" fmla="*/ 4088015 w 8176538"/>
                  <a:gd name="connsiteY5-320" fmla="*/ 1566042 h 2772020"/>
                  <a:gd name="connsiteX6-321" fmla="*/ 8176538 w 8176538"/>
                  <a:gd name="connsiteY6-322" fmla="*/ 0 h 2772020"/>
                  <a:gd name="connsiteX0-323" fmla="*/ 8176538 w 8176538"/>
                  <a:gd name="connsiteY0-324" fmla="*/ 0 h 2772339"/>
                  <a:gd name="connsiteX1-325" fmla="*/ 8176538 w 8176538"/>
                  <a:gd name="connsiteY1-326" fmla="*/ 1378890 h 2772339"/>
                  <a:gd name="connsiteX2-327" fmla="*/ 4099034 w 8176538"/>
                  <a:gd name="connsiteY2-328" fmla="*/ 2772020 h 2772339"/>
                  <a:gd name="connsiteX3-329" fmla="*/ 0 w 8176538"/>
                  <a:gd name="connsiteY3-330" fmla="*/ 1269888 h 2772339"/>
                  <a:gd name="connsiteX4-331" fmla="*/ 20511 w 8176538"/>
                  <a:gd name="connsiteY4-332" fmla="*/ 147145 h 2772339"/>
                  <a:gd name="connsiteX5-333" fmla="*/ 4088015 w 8176538"/>
                  <a:gd name="connsiteY5-334" fmla="*/ 1566042 h 2772339"/>
                  <a:gd name="connsiteX6-335" fmla="*/ 8176538 w 8176538"/>
                  <a:gd name="connsiteY6-336" fmla="*/ 0 h 2772339"/>
                  <a:gd name="connsiteX0-337" fmla="*/ 8176538 w 8176538"/>
                  <a:gd name="connsiteY0-338" fmla="*/ 0 h 2825888"/>
                  <a:gd name="connsiteX1-339" fmla="*/ 8176538 w 8176538"/>
                  <a:gd name="connsiteY1-340" fmla="*/ 1378890 h 2825888"/>
                  <a:gd name="connsiteX2-341" fmla="*/ 4099034 w 8176538"/>
                  <a:gd name="connsiteY2-342" fmla="*/ 2825590 h 2825888"/>
                  <a:gd name="connsiteX3-343" fmla="*/ 0 w 8176538"/>
                  <a:gd name="connsiteY3-344" fmla="*/ 1269888 h 2825888"/>
                  <a:gd name="connsiteX4-345" fmla="*/ 20511 w 8176538"/>
                  <a:gd name="connsiteY4-346" fmla="*/ 147145 h 2825888"/>
                  <a:gd name="connsiteX5-347" fmla="*/ 4088015 w 8176538"/>
                  <a:gd name="connsiteY5-348" fmla="*/ 1566042 h 2825888"/>
                  <a:gd name="connsiteX6-349" fmla="*/ 8176538 w 8176538"/>
                  <a:gd name="connsiteY6-350" fmla="*/ 0 h 2825888"/>
                  <a:gd name="connsiteX0-351" fmla="*/ 8165518 w 8165518"/>
                  <a:gd name="connsiteY0-352" fmla="*/ 0 h 2825606"/>
                  <a:gd name="connsiteX1-353" fmla="*/ 8165518 w 8165518"/>
                  <a:gd name="connsiteY1-354" fmla="*/ 1378890 h 2825606"/>
                  <a:gd name="connsiteX2-355" fmla="*/ 4088014 w 8165518"/>
                  <a:gd name="connsiteY2-356" fmla="*/ 2825590 h 2825606"/>
                  <a:gd name="connsiteX3-357" fmla="*/ 0 w 8165518"/>
                  <a:gd name="connsiteY3-358" fmla="*/ 1403811 h 2825606"/>
                  <a:gd name="connsiteX4-359" fmla="*/ 9491 w 8165518"/>
                  <a:gd name="connsiteY4-360" fmla="*/ 147145 h 2825606"/>
                  <a:gd name="connsiteX5-361" fmla="*/ 4076995 w 8165518"/>
                  <a:gd name="connsiteY5-362" fmla="*/ 1566042 h 2825606"/>
                  <a:gd name="connsiteX6-363" fmla="*/ 8165518 w 8165518"/>
                  <a:gd name="connsiteY6-364" fmla="*/ 0 h 2825606"/>
                  <a:gd name="connsiteX0-365" fmla="*/ 8165518 w 8165518"/>
                  <a:gd name="connsiteY0-366" fmla="*/ 0 h 2879174"/>
                  <a:gd name="connsiteX1-367" fmla="*/ 8165518 w 8165518"/>
                  <a:gd name="connsiteY1-368" fmla="*/ 1378890 h 2879174"/>
                  <a:gd name="connsiteX2-369" fmla="*/ 4132092 w 8165518"/>
                  <a:gd name="connsiteY2-370" fmla="*/ 2879159 h 2879174"/>
                  <a:gd name="connsiteX3-371" fmla="*/ 0 w 8165518"/>
                  <a:gd name="connsiteY3-372" fmla="*/ 1403811 h 2879174"/>
                  <a:gd name="connsiteX4-373" fmla="*/ 9491 w 8165518"/>
                  <a:gd name="connsiteY4-374" fmla="*/ 147145 h 2879174"/>
                  <a:gd name="connsiteX5-375" fmla="*/ 4076995 w 8165518"/>
                  <a:gd name="connsiteY5-376" fmla="*/ 1566042 h 2879174"/>
                  <a:gd name="connsiteX6-377" fmla="*/ 8165518 w 8165518"/>
                  <a:gd name="connsiteY6-378" fmla="*/ 0 h 2879174"/>
                  <a:gd name="connsiteX0-379" fmla="*/ 8165518 w 8176537"/>
                  <a:gd name="connsiteY0-380" fmla="*/ 0 h 2879410"/>
                  <a:gd name="connsiteX1-381" fmla="*/ 8176537 w 8176537"/>
                  <a:gd name="connsiteY1-382" fmla="*/ 1499420 h 2879410"/>
                  <a:gd name="connsiteX2-383" fmla="*/ 4132092 w 8176537"/>
                  <a:gd name="connsiteY2-384" fmla="*/ 2879159 h 2879410"/>
                  <a:gd name="connsiteX3-385" fmla="*/ 0 w 8176537"/>
                  <a:gd name="connsiteY3-386" fmla="*/ 1403811 h 2879410"/>
                  <a:gd name="connsiteX4-387" fmla="*/ 9491 w 8176537"/>
                  <a:gd name="connsiteY4-388" fmla="*/ 147145 h 2879410"/>
                  <a:gd name="connsiteX5-389" fmla="*/ 4076995 w 8176537"/>
                  <a:gd name="connsiteY5-390" fmla="*/ 1566042 h 2879410"/>
                  <a:gd name="connsiteX6-391" fmla="*/ 8165518 w 8176537"/>
                  <a:gd name="connsiteY6-392" fmla="*/ 0 h 2879410"/>
                  <a:gd name="connsiteX0-393" fmla="*/ 8165518 w 8176537"/>
                  <a:gd name="connsiteY0-394" fmla="*/ 0 h 2879262"/>
                  <a:gd name="connsiteX1-395" fmla="*/ 8176537 w 8176537"/>
                  <a:gd name="connsiteY1-396" fmla="*/ 1499420 h 2879262"/>
                  <a:gd name="connsiteX2-397" fmla="*/ 4132092 w 8176537"/>
                  <a:gd name="connsiteY2-398" fmla="*/ 2879159 h 2879262"/>
                  <a:gd name="connsiteX3-399" fmla="*/ 0 w 8176537"/>
                  <a:gd name="connsiteY3-400" fmla="*/ 1403811 h 2879262"/>
                  <a:gd name="connsiteX4-401" fmla="*/ 9491 w 8176537"/>
                  <a:gd name="connsiteY4-402" fmla="*/ 147145 h 2879262"/>
                  <a:gd name="connsiteX5-403" fmla="*/ 4076995 w 8176537"/>
                  <a:gd name="connsiteY5-404" fmla="*/ 1566042 h 2879262"/>
                  <a:gd name="connsiteX6-405" fmla="*/ 8165518 w 8176537"/>
                  <a:gd name="connsiteY6-406" fmla="*/ 0 h 2879262"/>
                  <a:gd name="connsiteX0-407" fmla="*/ 8165518 w 8176537"/>
                  <a:gd name="connsiteY0-408" fmla="*/ 0 h 2879163"/>
                  <a:gd name="connsiteX1-409" fmla="*/ 8176537 w 8176537"/>
                  <a:gd name="connsiteY1-410" fmla="*/ 1499420 h 2879163"/>
                  <a:gd name="connsiteX2-411" fmla="*/ 4132092 w 8176537"/>
                  <a:gd name="connsiteY2-412" fmla="*/ 2879159 h 2879163"/>
                  <a:gd name="connsiteX3-413" fmla="*/ 0 w 8176537"/>
                  <a:gd name="connsiteY3-414" fmla="*/ 1510948 h 2879163"/>
                  <a:gd name="connsiteX4-415" fmla="*/ 9491 w 8176537"/>
                  <a:gd name="connsiteY4-416" fmla="*/ 147145 h 2879163"/>
                  <a:gd name="connsiteX5-417" fmla="*/ 4076995 w 8176537"/>
                  <a:gd name="connsiteY5-418" fmla="*/ 1566042 h 2879163"/>
                  <a:gd name="connsiteX6-419" fmla="*/ 8165518 w 8176537"/>
                  <a:gd name="connsiteY6-420" fmla="*/ 0 h 2879163"/>
                  <a:gd name="connsiteX0-421" fmla="*/ 8165518 w 8198577"/>
                  <a:gd name="connsiteY0-422" fmla="*/ 0 h 2879451"/>
                  <a:gd name="connsiteX1-423" fmla="*/ 8198577 w 8198577"/>
                  <a:gd name="connsiteY1-424" fmla="*/ 1606558 h 2879451"/>
                  <a:gd name="connsiteX2-425" fmla="*/ 4132092 w 8198577"/>
                  <a:gd name="connsiteY2-426" fmla="*/ 2879159 h 2879451"/>
                  <a:gd name="connsiteX3-427" fmla="*/ 0 w 8198577"/>
                  <a:gd name="connsiteY3-428" fmla="*/ 1510948 h 2879451"/>
                  <a:gd name="connsiteX4-429" fmla="*/ 9491 w 8198577"/>
                  <a:gd name="connsiteY4-430" fmla="*/ 147145 h 2879451"/>
                  <a:gd name="connsiteX5-431" fmla="*/ 4076995 w 8198577"/>
                  <a:gd name="connsiteY5-432" fmla="*/ 1566042 h 2879451"/>
                  <a:gd name="connsiteX6-433" fmla="*/ 8165518 w 8198577"/>
                  <a:gd name="connsiteY6-434" fmla="*/ 0 h 2879451"/>
                  <a:gd name="connsiteX0-435" fmla="*/ 8165518 w 8165518"/>
                  <a:gd name="connsiteY0-436" fmla="*/ 0 h 2880066"/>
                  <a:gd name="connsiteX1-437" fmla="*/ 8165518 w 8165518"/>
                  <a:gd name="connsiteY1-438" fmla="*/ 1673520 h 2880066"/>
                  <a:gd name="connsiteX2-439" fmla="*/ 4132092 w 8165518"/>
                  <a:gd name="connsiteY2-440" fmla="*/ 2879159 h 2880066"/>
                  <a:gd name="connsiteX3-441" fmla="*/ 0 w 8165518"/>
                  <a:gd name="connsiteY3-442" fmla="*/ 1510948 h 2880066"/>
                  <a:gd name="connsiteX4-443" fmla="*/ 9491 w 8165518"/>
                  <a:gd name="connsiteY4-444" fmla="*/ 147145 h 2880066"/>
                  <a:gd name="connsiteX5-445" fmla="*/ 4076995 w 8165518"/>
                  <a:gd name="connsiteY5-446" fmla="*/ 1566042 h 2880066"/>
                  <a:gd name="connsiteX6-447" fmla="*/ 8165518 w 8165518"/>
                  <a:gd name="connsiteY6-448" fmla="*/ 0 h 2880066"/>
                  <a:gd name="connsiteX0-449" fmla="*/ 8156794 w 8156794"/>
                  <a:gd name="connsiteY0-450" fmla="*/ 0 h 2879270"/>
                  <a:gd name="connsiteX1-451" fmla="*/ 8156794 w 8156794"/>
                  <a:gd name="connsiteY1-452" fmla="*/ 1673520 h 2879270"/>
                  <a:gd name="connsiteX2-453" fmla="*/ 4123368 w 8156794"/>
                  <a:gd name="connsiteY2-454" fmla="*/ 2879159 h 2879270"/>
                  <a:gd name="connsiteX3-455" fmla="*/ 2295 w 8156794"/>
                  <a:gd name="connsiteY3-456" fmla="*/ 1618086 h 2879270"/>
                  <a:gd name="connsiteX4-457" fmla="*/ 767 w 8156794"/>
                  <a:gd name="connsiteY4-458" fmla="*/ 147145 h 2879270"/>
                  <a:gd name="connsiteX5-459" fmla="*/ 4068271 w 8156794"/>
                  <a:gd name="connsiteY5-460" fmla="*/ 1566042 h 2879270"/>
                  <a:gd name="connsiteX6-461" fmla="*/ 8156794 w 8156794"/>
                  <a:gd name="connsiteY6-462" fmla="*/ 0 h 2879270"/>
                  <a:gd name="connsiteX0-463" fmla="*/ 8156794 w 8156794"/>
                  <a:gd name="connsiteY0-464" fmla="*/ 0 h 2973000"/>
                  <a:gd name="connsiteX1-465" fmla="*/ 8156794 w 8156794"/>
                  <a:gd name="connsiteY1-466" fmla="*/ 1673520 h 2973000"/>
                  <a:gd name="connsiteX2-467" fmla="*/ 4134388 w 8156794"/>
                  <a:gd name="connsiteY2-468" fmla="*/ 2972904 h 2973000"/>
                  <a:gd name="connsiteX3-469" fmla="*/ 2295 w 8156794"/>
                  <a:gd name="connsiteY3-470" fmla="*/ 1618086 h 2973000"/>
                  <a:gd name="connsiteX4-471" fmla="*/ 767 w 8156794"/>
                  <a:gd name="connsiteY4-472" fmla="*/ 147145 h 2973000"/>
                  <a:gd name="connsiteX5-473" fmla="*/ 4068271 w 8156794"/>
                  <a:gd name="connsiteY5-474" fmla="*/ 1566042 h 2973000"/>
                  <a:gd name="connsiteX6-475" fmla="*/ 8156794 w 8156794"/>
                  <a:gd name="connsiteY6-476" fmla="*/ 0 h 2973000"/>
                  <a:gd name="connsiteX0-477" fmla="*/ 8156794 w 8156794"/>
                  <a:gd name="connsiteY0-478" fmla="*/ 0 h 2973000"/>
                  <a:gd name="connsiteX1-479" fmla="*/ 8156794 w 8156794"/>
                  <a:gd name="connsiteY1-480" fmla="*/ 1673520 h 2973000"/>
                  <a:gd name="connsiteX2-481" fmla="*/ 4134388 w 8156794"/>
                  <a:gd name="connsiteY2-482" fmla="*/ 2972904 h 2973000"/>
                  <a:gd name="connsiteX3-483" fmla="*/ 2295 w 8156794"/>
                  <a:gd name="connsiteY3-484" fmla="*/ 1618086 h 2973000"/>
                  <a:gd name="connsiteX4-485" fmla="*/ 767 w 8156794"/>
                  <a:gd name="connsiteY4-486" fmla="*/ 147145 h 2973000"/>
                  <a:gd name="connsiteX5-487" fmla="*/ 4068271 w 8156794"/>
                  <a:gd name="connsiteY5-488" fmla="*/ 1566042 h 2973000"/>
                  <a:gd name="connsiteX6-489" fmla="*/ 8156794 w 8156794"/>
                  <a:gd name="connsiteY6-490" fmla="*/ 0 h 2973000"/>
                  <a:gd name="connsiteX0-491" fmla="*/ 8156794 w 8156794"/>
                  <a:gd name="connsiteY0-492" fmla="*/ 0 h 2973000"/>
                  <a:gd name="connsiteX1-493" fmla="*/ 8156794 w 8156794"/>
                  <a:gd name="connsiteY1-494" fmla="*/ 1673520 h 2973000"/>
                  <a:gd name="connsiteX2-495" fmla="*/ 4134388 w 8156794"/>
                  <a:gd name="connsiteY2-496" fmla="*/ 2972904 h 2973000"/>
                  <a:gd name="connsiteX3-497" fmla="*/ 2295 w 8156794"/>
                  <a:gd name="connsiteY3-498" fmla="*/ 1618086 h 2973000"/>
                  <a:gd name="connsiteX4-499" fmla="*/ 767 w 8156794"/>
                  <a:gd name="connsiteY4-500" fmla="*/ 147145 h 2973000"/>
                  <a:gd name="connsiteX5-501" fmla="*/ 4068271 w 8156794"/>
                  <a:gd name="connsiteY5-502" fmla="*/ 1566042 h 2973000"/>
                  <a:gd name="connsiteX6-503" fmla="*/ 8156794 w 8156794"/>
                  <a:gd name="connsiteY6-504" fmla="*/ 0 h 2973000"/>
                  <a:gd name="connsiteX0-505" fmla="*/ 8156794 w 8156794"/>
                  <a:gd name="connsiteY0-506" fmla="*/ 0 h 2973020"/>
                  <a:gd name="connsiteX1-507" fmla="*/ 8156794 w 8156794"/>
                  <a:gd name="connsiteY1-508" fmla="*/ 1673520 h 2973020"/>
                  <a:gd name="connsiteX2-509" fmla="*/ 4134388 w 8156794"/>
                  <a:gd name="connsiteY2-510" fmla="*/ 2972904 h 2973020"/>
                  <a:gd name="connsiteX3-511" fmla="*/ 2295 w 8156794"/>
                  <a:gd name="connsiteY3-512" fmla="*/ 1618086 h 2973020"/>
                  <a:gd name="connsiteX4-513" fmla="*/ 767 w 8156794"/>
                  <a:gd name="connsiteY4-514" fmla="*/ 147145 h 2973020"/>
                  <a:gd name="connsiteX5-515" fmla="*/ 4068271 w 8156794"/>
                  <a:gd name="connsiteY5-516" fmla="*/ 1566042 h 2973020"/>
                  <a:gd name="connsiteX6-517" fmla="*/ 8156794 w 8156794"/>
                  <a:gd name="connsiteY6-518" fmla="*/ 0 h 2973020"/>
                  <a:gd name="connsiteX0-519" fmla="*/ 8156794 w 8156794"/>
                  <a:gd name="connsiteY0-520" fmla="*/ 0 h 2973021"/>
                  <a:gd name="connsiteX1-521" fmla="*/ 8156794 w 8156794"/>
                  <a:gd name="connsiteY1-522" fmla="*/ 1673520 h 2973021"/>
                  <a:gd name="connsiteX2-523" fmla="*/ 4134388 w 8156794"/>
                  <a:gd name="connsiteY2-524" fmla="*/ 2972904 h 2973021"/>
                  <a:gd name="connsiteX3-525" fmla="*/ 2295 w 8156794"/>
                  <a:gd name="connsiteY3-526" fmla="*/ 1618086 h 2973021"/>
                  <a:gd name="connsiteX4-527" fmla="*/ 767 w 8156794"/>
                  <a:gd name="connsiteY4-528" fmla="*/ 147145 h 2973021"/>
                  <a:gd name="connsiteX5-529" fmla="*/ 4068271 w 8156794"/>
                  <a:gd name="connsiteY5-530" fmla="*/ 1566042 h 2973021"/>
                  <a:gd name="connsiteX6-531" fmla="*/ 8156794 w 8156794"/>
                  <a:gd name="connsiteY6-532" fmla="*/ 0 h 2973021"/>
                  <a:gd name="connsiteX0-533" fmla="*/ 8156794 w 8156794"/>
                  <a:gd name="connsiteY0-534" fmla="*/ 0 h 2973021"/>
                  <a:gd name="connsiteX1-535" fmla="*/ 8156794 w 8156794"/>
                  <a:gd name="connsiteY1-536" fmla="*/ 1673520 h 2973021"/>
                  <a:gd name="connsiteX2-537" fmla="*/ 4134388 w 8156794"/>
                  <a:gd name="connsiteY2-538" fmla="*/ 2972904 h 2973021"/>
                  <a:gd name="connsiteX3-539" fmla="*/ 2295 w 8156794"/>
                  <a:gd name="connsiteY3-540" fmla="*/ 1618086 h 2973021"/>
                  <a:gd name="connsiteX4-541" fmla="*/ 767 w 8156794"/>
                  <a:gd name="connsiteY4-542" fmla="*/ 147145 h 2973021"/>
                  <a:gd name="connsiteX5-543" fmla="*/ 4068271 w 8156794"/>
                  <a:gd name="connsiteY5-544" fmla="*/ 1566042 h 2973021"/>
                  <a:gd name="connsiteX6-545" fmla="*/ 8156794 w 8156794"/>
                  <a:gd name="connsiteY6-546" fmla="*/ 0 h 2973021"/>
                  <a:gd name="connsiteX0-547" fmla="*/ 8156794 w 8156794"/>
                  <a:gd name="connsiteY0-548" fmla="*/ 0 h 2973021"/>
                  <a:gd name="connsiteX1-549" fmla="*/ 8156794 w 8156794"/>
                  <a:gd name="connsiteY1-550" fmla="*/ 1673520 h 2973021"/>
                  <a:gd name="connsiteX2-551" fmla="*/ 4134388 w 8156794"/>
                  <a:gd name="connsiteY2-552" fmla="*/ 2972904 h 2973021"/>
                  <a:gd name="connsiteX3-553" fmla="*/ 2295 w 8156794"/>
                  <a:gd name="connsiteY3-554" fmla="*/ 1618086 h 2973021"/>
                  <a:gd name="connsiteX4-555" fmla="*/ 767 w 8156794"/>
                  <a:gd name="connsiteY4-556" fmla="*/ 147145 h 2973021"/>
                  <a:gd name="connsiteX5-557" fmla="*/ 4068271 w 8156794"/>
                  <a:gd name="connsiteY5-558" fmla="*/ 1566042 h 2973021"/>
                  <a:gd name="connsiteX6-559" fmla="*/ 8156794 w 8156794"/>
                  <a:gd name="connsiteY6-560" fmla="*/ 0 h 2973021"/>
                  <a:gd name="connsiteX0-561" fmla="*/ 8156794 w 8156794"/>
                  <a:gd name="connsiteY0-562" fmla="*/ 0 h 2973021"/>
                  <a:gd name="connsiteX1-563" fmla="*/ 8156794 w 8156794"/>
                  <a:gd name="connsiteY1-564" fmla="*/ 1673520 h 2973021"/>
                  <a:gd name="connsiteX2-565" fmla="*/ 4134388 w 8156794"/>
                  <a:gd name="connsiteY2-566" fmla="*/ 2972904 h 2973021"/>
                  <a:gd name="connsiteX3-567" fmla="*/ 2295 w 8156794"/>
                  <a:gd name="connsiteY3-568" fmla="*/ 1618086 h 2973021"/>
                  <a:gd name="connsiteX4-569" fmla="*/ 767 w 8156794"/>
                  <a:gd name="connsiteY4-570" fmla="*/ 147145 h 2973021"/>
                  <a:gd name="connsiteX5-571" fmla="*/ 4068271 w 8156794"/>
                  <a:gd name="connsiteY5-572" fmla="*/ 1566042 h 2973021"/>
                  <a:gd name="connsiteX6-573" fmla="*/ 8156794 w 8156794"/>
                  <a:gd name="connsiteY6-574" fmla="*/ 0 h 2973021"/>
                  <a:gd name="connsiteX0-575" fmla="*/ 8156794 w 8156794"/>
                  <a:gd name="connsiteY0-576" fmla="*/ 0 h 2973141"/>
                  <a:gd name="connsiteX1-577" fmla="*/ 8156794 w 8156794"/>
                  <a:gd name="connsiteY1-578" fmla="*/ 1673520 h 2973141"/>
                  <a:gd name="connsiteX2-579" fmla="*/ 4134388 w 8156794"/>
                  <a:gd name="connsiteY2-580" fmla="*/ 2972904 h 2973141"/>
                  <a:gd name="connsiteX3-581" fmla="*/ 2295 w 8156794"/>
                  <a:gd name="connsiteY3-582" fmla="*/ 1618086 h 2973141"/>
                  <a:gd name="connsiteX4-583" fmla="*/ 767 w 8156794"/>
                  <a:gd name="connsiteY4-584" fmla="*/ 147145 h 2973141"/>
                  <a:gd name="connsiteX5-585" fmla="*/ 4068271 w 8156794"/>
                  <a:gd name="connsiteY5-586" fmla="*/ 1566042 h 2973141"/>
                  <a:gd name="connsiteX6-587" fmla="*/ 8156794 w 8156794"/>
                  <a:gd name="connsiteY6-588" fmla="*/ 0 h 2973141"/>
                  <a:gd name="connsiteX0-589" fmla="*/ 8156794 w 8156794"/>
                  <a:gd name="connsiteY0-590" fmla="*/ 0 h 3066827"/>
                  <a:gd name="connsiteX1-591" fmla="*/ 8156794 w 8156794"/>
                  <a:gd name="connsiteY1-592" fmla="*/ 1673520 h 3066827"/>
                  <a:gd name="connsiteX2-593" fmla="*/ 4123353 w 8156794"/>
                  <a:gd name="connsiteY2-594" fmla="*/ 3066650 h 3066827"/>
                  <a:gd name="connsiteX3-595" fmla="*/ 2295 w 8156794"/>
                  <a:gd name="connsiteY3-596" fmla="*/ 1618086 h 3066827"/>
                  <a:gd name="connsiteX4-597" fmla="*/ 767 w 8156794"/>
                  <a:gd name="connsiteY4-598" fmla="*/ 147145 h 3066827"/>
                  <a:gd name="connsiteX5-599" fmla="*/ 4068271 w 8156794"/>
                  <a:gd name="connsiteY5-600" fmla="*/ 1566042 h 3066827"/>
                  <a:gd name="connsiteX6-601" fmla="*/ 8156794 w 8156794"/>
                  <a:gd name="connsiteY6-602" fmla="*/ 0 h 3066827"/>
                  <a:gd name="connsiteX0-603" fmla="*/ 8123689 w 8156794"/>
                  <a:gd name="connsiteY0-604" fmla="*/ 0 h 2999866"/>
                  <a:gd name="connsiteX1-605" fmla="*/ 8156794 w 8156794"/>
                  <a:gd name="connsiteY1-606" fmla="*/ 1606559 h 2999866"/>
                  <a:gd name="connsiteX2-607" fmla="*/ 4123353 w 8156794"/>
                  <a:gd name="connsiteY2-608" fmla="*/ 2999689 h 2999866"/>
                  <a:gd name="connsiteX3-609" fmla="*/ 2295 w 8156794"/>
                  <a:gd name="connsiteY3-610" fmla="*/ 1551125 h 2999866"/>
                  <a:gd name="connsiteX4-611" fmla="*/ 767 w 8156794"/>
                  <a:gd name="connsiteY4-612" fmla="*/ 80184 h 2999866"/>
                  <a:gd name="connsiteX5-613" fmla="*/ 4068271 w 8156794"/>
                  <a:gd name="connsiteY5-614" fmla="*/ 1499081 h 2999866"/>
                  <a:gd name="connsiteX6-615" fmla="*/ 8123689 w 8156794"/>
                  <a:gd name="connsiteY6-616" fmla="*/ 0 h 2999866"/>
                  <a:gd name="connsiteX0-617" fmla="*/ 8167828 w 8167828"/>
                  <a:gd name="connsiteY0-618" fmla="*/ 0 h 3026651"/>
                  <a:gd name="connsiteX1-619" fmla="*/ 8156794 w 8167828"/>
                  <a:gd name="connsiteY1-620" fmla="*/ 1633344 h 3026651"/>
                  <a:gd name="connsiteX2-621" fmla="*/ 4123353 w 8167828"/>
                  <a:gd name="connsiteY2-622" fmla="*/ 3026474 h 3026651"/>
                  <a:gd name="connsiteX3-623" fmla="*/ 2295 w 8167828"/>
                  <a:gd name="connsiteY3-624" fmla="*/ 1577910 h 3026651"/>
                  <a:gd name="connsiteX4-625" fmla="*/ 767 w 8167828"/>
                  <a:gd name="connsiteY4-626" fmla="*/ 106969 h 3026651"/>
                  <a:gd name="connsiteX5-627" fmla="*/ 4068271 w 8167828"/>
                  <a:gd name="connsiteY5-628" fmla="*/ 1525866 h 3026651"/>
                  <a:gd name="connsiteX6-629" fmla="*/ 8167828 w 8167828"/>
                  <a:gd name="connsiteY6-630" fmla="*/ 0 h 3026651"/>
                  <a:gd name="connsiteX0-631" fmla="*/ 8167828 w 8167828"/>
                  <a:gd name="connsiteY0-632" fmla="*/ 0 h 3027228"/>
                  <a:gd name="connsiteX1-633" fmla="*/ 8145760 w 8167828"/>
                  <a:gd name="connsiteY1-634" fmla="*/ 1686913 h 3027228"/>
                  <a:gd name="connsiteX2-635" fmla="*/ 4123353 w 8167828"/>
                  <a:gd name="connsiteY2-636" fmla="*/ 3026474 h 3027228"/>
                  <a:gd name="connsiteX3-637" fmla="*/ 2295 w 8167828"/>
                  <a:gd name="connsiteY3-638" fmla="*/ 1577910 h 3027228"/>
                  <a:gd name="connsiteX4-639" fmla="*/ 767 w 8167828"/>
                  <a:gd name="connsiteY4-640" fmla="*/ 106969 h 3027228"/>
                  <a:gd name="connsiteX5-641" fmla="*/ 4068271 w 8167828"/>
                  <a:gd name="connsiteY5-642" fmla="*/ 1525866 h 3027228"/>
                  <a:gd name="connsiteX6-643" fmla="*/ 8167828 w 8167828"/>
                  <a:gd name="connsiteY6-644" fmla="*/ 0 h 3027228"/>
                  <a:gd name="connsiteX0-645" fmla="*/ 8156794 w 8156794"/>
                  <a:gd name="connsiteY0-646" fmla="*/ 0 h 2933483"/>
                  <a:gd name="connsiteX1-647" fmla="*/ 8145760 w 8156794"/>
                  <a:gd name="connsiteY1-648" fmla="*/ 1593168 h 2933483"/>
                  <a:gd name="connsiteX2-649" fmla="*/ 4123353 w 8156794"/>
                  <a:gd name="connsiteY2-650" fmla="*/ 2932729 h 2933483"/>
                  <a:gd name="connsiteX3-651" fmla="*/ 2295 w 8156794"/>
                  <a:gd name="connsiteY3-652" fmla="*/ 1484165 h 2933483"/>
                  <a:gd name="connsiteX4-653" fmla="*/ 767 w 8156794"/>
                  <a:gd name="connsiteY4-654" fmla="*/ 13224 h 2933483"/>
                  <a:gd name="connsiteX5-655" fmla="*/ 4068271 w 8156794"/>
                  <a:gd name="connsiteY5-656" fmla="*/ 1432121 h 2933483"/>
                  <a:gd name="connsiteX6-657" fmla="*/ 8156794 w 8156794"/>
                  <a:gd name="connsiteY6-658" fmla="*/ 0 h 2933483"/>
                  <a:gd name="connsiteX0-659" fmla="*/ 8156794 w 8156794"/>
                  <a:gd name="connsiteY0-660" fmla="*/ 0 h 2933483"/>
                  <a:gd name="connsiteX1-661" fmla="*/ 8145760 w 8156794"/>
                  <a:gd name="connsiteY1-662" fmla="*/ 1593168 h 2933483"/>
                  <a:gd name="connsiteX2-663" fmla="*/ 4123353 w 8156794"/>
                  <a:gd name="connsiteY2-664" fmla="*/ 2932729 h 2933483"/>
                  <a:gd name="connsiteX3-665" fmla="*/ 2295 w 8156794"/>
                  <a:gd name="connsiteY3-666" fmla="*/ 1484165 h 2933483"/>
                  <a:gd name="connsiteX4-667" fmla="*/ 767 w 8156794"/>
                  <a:gd name="connsiteY4-668" fmla="*/ 13224 h 2933483"/>
                  <a:gd name="connsiteX5-669" fmla="*/ 4068271 w 8156794"/>
                  <a:gd name="connsiteY5-670" fmla="*/ 1432121 h 2933483"/>
                  <a:gd name="connsiteX6-671" fmla="*/ 8156794 w 8156794"/>
                  <a:gd name="connsiteY6-672" fmla="*/ 0 h 2933483"/>
                  <a:gd name="connsiteX0-673" fmla="*/ 8123689 w 8145760"/>
                  <a:gd name="connsiteY0-674" fmla="*/ 13560 h 2920259"/>
                  <a:gd name="connsiteX1-675" fmla="*/ 8145760 w 8145760"/>
                  <a:gd name="connsiteY1-676" fmla="*/ 1579944 h 2920259"/>
                  <a:gd name="connsiteX2-677" fmla="*/ 4123353 w 8145760"/>
                  <a:gd name="connsiteY2-678" fmla="*/ 2919505 h 2920259"/>
                  <a:gd name="connsiteX3-679" fmla="*/ 2295 w 8145760"/>
                  <a:gd name="connsiteY3-680" fmla="*/ 1470941 h 2920259"/>
                  <a:gd name="connsiteX4-681" fmla="*/ 767 w 8145760"/>
                  <a:gd name="connsiteY4-682" fmla="*/ 0 h 2920259"/>
                  <a:gd name="connsiteX5-683" fmla="*/ 4068271 w 8145760"/>
                  <a:gd name="connsiteY5-684" fmla="*/ 1418897 h 2920259"/>
                  <a:gd name="connsiteX6-685" fmla="*/ 8123689 w 8145760"/>
                  <a:gd name="connsiteY6-686" fmla="*/ 13560 h 2920259"/>
                  <a:gd name="connsiteX0-687" fmla="*/ 8178863 w 8178863"/>
                  <a:gd name="connsiteY0-688" fmla="*/ 26952 h 2920259"/>
                  <a:gd name="connsiteX1-689" fmla="*/ 8145760 w 8178863"/>
                  <a:gd name="connsiteY1-690" fmla="*/ 1579944 h 2920259"/>
                  <a:gd name="connsiteX2-691" fmla="*/ 4123353 w 8178863"/>
                  <a:gd name="connsiteY2-692" fmla="*/ 2919505 h 2920259"/>
                  <a:gd name="connsiteX3-693" fmla="*/ 2295 w 8178863"/>
                  <a:gd name="connsiteY3-694" fmla="*/ 1470941 h 2920259"/>
                  <a:gd name="connsiteX4-695" fmla="*/ 767 w 8178863"/>
                  <a:gd name="connsiteY4-696" fmla="*/ 0 h 2920259"/>
                  <a:gd name="connsiteX5-697" fmla="*/ 4068271 w 8178863"/>
                  <a:gd name="connsiteY5-698" fmla="*/ 1418897 h 2920259"/>
                  <a:gd name="connsiteX6-699" fmla="*/ 8178863 w 8178863"/>
                  <a:gd name="connsiteY6-700" fmla="*/ 26952 h 2920259"/>
                  <a:gd name="connsiteX0-701" fmla="*/ 8167827 w 8167827"/>
                  <a:gd name="connsiteY0-702" fmla="*/ 40343 h 2920259"/>
                  <a:gd name="connsiteX1-703" fmla="*/ 8145760 w 8167827"/>
                  <a:gd name="connsiteY1-704" fmla="*/ 1579944 h 2920259"/>
                  <a:gd name="connsiteX2-705" fmla="*/ 4123353 w 8167827"/>
                  <a:gd name="connsiteY2-706" fmla="*/ 2919505 h 2920259"/>
                  <a:gd name="connsiteX3-707" fmla="*/ 2295 w 8167827"/>
                  <a:gd name="connsiteY3-708" fmla="*/ 1470941 h 2920259"/>
                  <a:gd name="connsiteX4-709" fmla="*/ 767 w 8167827"/>
                  <a:gd name="connsiteY4-710" fmla="*/ 0 h 2920259"/>
                  <a:gd name="connsiteX5-711" fmla="*/ 4068271 w 8167827"/>
                  <a:gd name="connsiteY5-712" fmla="*/ 1418897 h 2920259"/>
                  <a:gd name="connsiteX6-713" fmla="*/ 8167827 w 8167827"/>
                  <a:gd name="connsiteY6-714" fmla="*/ 40343 h 2920259"/>
                  <a:gd name="connsiteX0-715" fmla="*/ 8123687 w 8145760"/>
                  <a:gd name="connsiteY0-716" fmla="*/ 53735 h 2920259"/>
                  <a:gd name="connsiteX1-717" fmla="*/ 8145760 w 8145760"/>
                  <a:gd name="connsiteY1-718" fmla="*/ 1579944 h 2920259"/>
                  <a:gd name="connsiteX2-719" fmla="*/ 4123353 w 8145760"/>
                  <a:gd name="connsiteY2-720" fmla="*/ 2919505 h 2920259"/>
                  <a:gd name="connsiteX3-721" fmla="*/ 2295 w 8145760"/>
                  <a:gd name="connsiteY3-722" fmla="*/ 1470941 h 2920259"/>
                  <a:gd name="connsiteX4-723" fmla="*/ 767 w 8145760"/>
                  <a:gd name="connsiteY4-724" fmla="*/ 0 h 2920259"/>
                  <a:gd name="connsiteX5-725" fmla="*/ 4068271 w 8145760"/>
                  <a:gd name="connsiteY5-726" fmla="*/ 1418897 h 2920259"/>
                  <a:gd name="connsiteX6-727" fmla="*/ 8123687 w 8145760"/>
                  <a:gd name="connsiteY6-728" fmla="*/ 53735 h 2920259"/>
                  <a:gd name="connsiteX0-729" fmla="*/ 8161918 w 8161918"/>
                  <a:gd name="connsiteY0-730" fmla="*/ 0 h 2943855"/>
                  <a:gd name="connsiteX1-731" fmla="*/ 8145760 w 8161918"/>
                  <a:gd name="connsiteY1-732" fmla="*/ 1603540 h 2943855"/>
                  <a:gd name="connsiteX2-733" fmla="*/ 4123353 w 8161918"/>
                  <a:gd name="connsiteY2-734" fmla="*/ 2943101 h 2943855"/>
                  <a:gd name="connsiteX3-735" fmla="*/ 2295 w 8161918"/>
                  <a:gd name="connsiteY3-736" fmla="*/ 1494537 h 2943855"/>
                  <a:gd name="connsiteX4-737" fmla="*/ 767 w 8161918"/>
                  <a:gd name="connsiteY4-738" fmla="*/ 23596 h 2943855"/>
                  <a:gd name="connsiteX5-739" fmla="*/ 4068271 w 8161918"/>
                  <a:gd name="connsiteY5-740" fmla="*/ 1442493 h 2943855"/>
                  <a:gd name="connsiteX6-741" fmla="*/ 8161918 w 8161918"/>
                  <a:gd name="connsiteY6-742" fmla="*/ 0 h 2943855"/>
                  <a:gd name="connsiteX0-743" fmla="*/ 8144926 w 8145760"/>
                  <a:gd name="connsiteY0-744" fmla="*/ 43424 h 2920259"/>
                  <a:gd name="connsiteX1-745" fmla="*/ 8145760 w 8145760"/>
                  <a:gd name="connsiteY1-746" fmla="*/ 1579944 h 2920259"/>
                  <a:gd name="connsiteX2-747" fmla="*/ 4123353 w 8145760"/>
                  <a:gd name="connsiteY2-748" fmla="*/ 2919505 h 2920259"/>
                  <a:gd name="connsiteX3-749" fmla="*/ 2295 w 8145760"/>
                  <a:gd name="connsiteY3-750" fmla="*/ 1470941 h 2920259"/>
                  <a:gd name="connsiteX4-751" fmla="*/ 767 w 8145760"/>
                  <a:gd name="connsiteY4-752" fmla="*/ 0 h 2920259"/>
                  <a:gd name="connsiteX5-753" fmla="*/ 4068271 w 8145760"/>
                  <a:gd name="connsiteY5-754" fmla="*/ 1418897 h 2920259"/>
                  <a:gd name="connsiteX6-755" fmla="*/ 8144926 w 8145760"/>
                  <a:gd name="connsiteY6-756" fmla="*/ 43424 h 2920259"/>
                  <a:gd name="connsiteX0-757" fmla="*/ 8161918 w 8161918"/>
                  <a:gd name="connsiteY0-758" fmla="*/ 0 h 2959321"/>
                  <a:gd name="connsiteX1-759" fmla="*/ 8145760 w 8161918"/>
                  <a:gd name="connsiteY1-760" fmla="*/ 1619006 h 2959321"/>
                  <a:gd name="connsiteX2-761" fmla="*/ 4123353 w 8161918"/>
                  <a:gd name="connsiteY2-762" fmla="*/ 2958567 h 2959321"/>
                  <a:gd name="connsiteX3-763" fmla="*/ 2295 w 8161918"/>
                  <a:gd name="connsiteY3-764" fmla="*/ 1510003 h 2959321"/>
                  <a:gd name="connsiteX4-765" fmla="*/ 767 w 8161918"/>
                  <a:gd name="connsiteY4-766" fmla="*/ 39062 h 2959321"/>
                  <a:gd name="connsiteX5-767" fmla="*/ 4068271 w 8161918"/>
                  <a:gd name="connsiteY5-768" fmla="*/ 1457959 h 2959321"/>
                  <a:gd name="connsiteX6-769" fmla="*/ 8161918 w 8161918"/>
                  <a:gd name="connsiteY6-770" fmla="*/ 0 h 2959321"/>
                  <a:gd name="connsiteX0-771" fmla="*/ 8161918 w 8162752"/>
                  <a:gd name="connsiteY0-772" fmla="*/ 0 h 2959488"/>
                  <a:gd name="connsiteX1-773" fmla="*/ 8162752 w 8162752"/>
                  <a:gd name="connsiteY1-774" fmla="*/ 1629317 h 2959488"/>
                  <a:gd name="connsiteX2-775" fmla="*/ 4123353 w 8162752"/>
                  <a:gd name="connsiteY2-776" fmla="*/ 2958567 h 2959488"/>
                  <a:gd name="connsiteX3-777" fmla="*/ 2295 w 8162752"/>
                  <a:gd name="connsiteY3-778" fmla="*/ 1510003 h 2959488"/>
                  <a:gd name="connsiteX4-779" fmla="*/ 767 w 8162752"/>
                  <a:gd name="connsiteY4-780" fmla="*/ 39062 h 2959488"/>
                  <a:gd name="connsiteX5-781" fmla="*/ 4068271 w 8162752"/>
                  <a:gd name="connsiteY5-782" fmla="*/ 1457959 h 2959488"/>
                  <a:gd name="connsiteX6-783" fmla="*/ 8161918 w 8162752"/>
                  <a:gd name="connsiteY6-784" fmla="*/ 0 h 2959488"/>
                  <a:gd name="connsiteX0-785" fmla="*/ 8165930 w 8166764"/>
                  <a:gd name="connsiteY0-786" fmla="*/ 7337 h 2966825"/>
                  <a:gd name="connsiteX1-787" fmla="*/ 8166764 w 8166764"/>
                  <a:gd name="connsiteY1-788" fmla="*/ 1636654 h 2966825"/>
                  <a:gd name="connsiteX2-789" fmla="*/ 4127365 w 8166764"/>
                  <a:gd name="connsiteY2-790" fmla="*/ 2965904 h 2966825"/>
                  <a:gd name="connsiteX3-791" fmla="*/ 6307 w 8166764"/>
                  <a:gd name="connsiteY3-792" fmla="*/ 1517340 h 2966825"/>
                  <a:gd name="connsiteX4-793" fmla="*/ 532 w 8166764"/>
                  <a:gd name="connsiteY4-794" fmla="*/ 0 h 2966825"/>
                  <a:gd name="connsiteX5-795" fmla="*/ 4072283 w 8166764"/>
                  <a:gd name="connsiteY5-796" fmla="*/ 1465296 h 2966825"/>
                  <a:gd name="connsiteX6-797" fmla="*/ 8165930 w 8166764"/>
                  <a:gd name="connsiteY6-798" fmla="*/ 7337 h 2966825"/>
                  <a:gd name="connsiteX0-799" fmla="*/ 8168119 w 8168953"/>
                  <a:gd name="connsiteY0-800" fmla="*/ 7337 h 2966682"/>
                  <a:gd name="connsiteX1-801" fmla="*/ 8168953 w 8168953"/>
                  <a:gd name="connsiteY1-802" fmla="*/ 1636654 h 2966682"/>
                  <a:gd name="connsiteX2-803" fmla="*/ 4129554 w 8168953"/>
                  <a:gd name="connsiteY2-804" fmla="*/ 2965904 h 2966682"/>
                  <a:gd name="connsiteX3-805" fmla="*/ 0 w 8168953"/>
                  <a:gd name="connsiteY3-806" fmla="*/ 1527651 h 2966682"/>
                  <a:gd name="connsiteX4-807" fmla="*/ 2721 w 8168953"/>
                  <a:gd name="connsiteY4-808" fmla="*/ 0 h 2966682"/>
                  <a:gd name="connsiteX5-809" fmla="*/ 4074472 w 8168953"/>
                  <a:gd name="connsiteY5-810" fmla="*/ 1465296 h 2966682"/>
                  <a:gd name="connsiteX6-811" fmla="*/ 8168119 w 8168953"/>
                  <a:gd name="connsiteY6-812" fmla="*/ 7337 h 2966682"/>
                  <a:gd name="connsiteX0-813" fmla="*/ 8168119 w 8168953"/>
                  <a:gd name="connsiteY0-814" fmla="*/ 7337 h 3100377"/>
                  <a:gd name="connsiteX1-815" fmla="*/ 8168953 w 8168953"/>
                  <a:gd name="connsiteY1-816" fmla="*/ 1636654 h 3100377"/>
                  <a:gd name="connsiteX2-817" fmla="*/ 4118520 w 8168953"/>
                  <a:gd name="connsiteY2-818" fmla="*/ 3099826 h 3100377"/>
                  <a:gd name="connsiteX3-819" fmla="*/ 0 w 8168953"/>
                  <a:gd name="connsiteY3-820" fmla="*/ 1527651 h 3100377"/>
                  <a:gd name="connsiteX4-821" fmla="*/ 2721 w 8168953"/>
                  <a:gd name="connsiteY4-822" fmla="*/ 0 h 3100377"/>
                  <a:gd name="connsiteX5-823" fmla="*/ 4074472 w 8168953"/>
                  <a:gd name="connsiteY5-824" fmla="*/ 1465296 h 3100377"/>
                  <a:gd name="connsiteX6-825" fmla="*/ 8168119 w 8168953"/>
                  <a:gd name="connsiteY6-826" fmla="*/ 7337 h 3100377"/>
                  <a:gd name="connsiteX0-827" fmla="*/ 8168119 w 8168953"/>
                  <a:gd name="connsiteY0-828" fmla="*/ 7337 h 3100429"/>
                  <a:gd name="connsiteX1-829" fmla="*/ 8168953 w 8168953"/>
                  <a:gd name="connsiteY1-830" fmla="*/ 1636654 h 3100429"/>
                  <a:gd name="connsiteX2-831" fmla="*/ 4118520 w 8168953"/>
                  <a:gd name="connsiteY2-832" fmla="*/ 3099826 h 3100429"/>
                  <a:gd name="connsiteX3-833" fmla="*/ 0 w 8168953"/>
                  <a:gd name="connsiteY3-834" fmla="*/ 1527651 h 3100429"/>
                  <a:gd name="connsiteX4-835" fmla="*/ 2721 w 8168953"/>
                  <a:gd name="connsiteY4-836" fmla="*/ 0 h 3100429"/>
                  <a:gd name="connsiteX5-837" fmla="*/ 4074472 w 8168953"/>
                  <a:gd name="connsiteY5-838" fmla="*/ 1465296 h 3100429"/>
                  <a:gd name="connsiteX6-839" fmla="*/ 8168119 w 8168953"/>
                  <a:gd name="connsiteY6-840" fmla="*/ 7337 h 3100429"/>
                  <a:gd name="connsiteX0-841" fmla="*/ 8165849 w 8166683"/>
                  <a:gd name="connsiteY0-842" fmla="*/ 7337 h 3099826"/>
                  <a:gd name="connsiteX1-843" fmla="*/ 8166683 w 8166683"/>
                  <a:gd name="connsiteY1-844" fmla="*/ 1636654 h 3099826"/>
                  <a:gd name="connsiteX2-845" fmla="*/ 4116250 w 8166683"/>
                  <a:gd name="connsiteY2-846" fmla="*/ 3099826 h 3099826"/>
                  <a:gd name="connsiteX3-847" fmla="*/ 8764 w 8166683"/>
                  <a:gd name="connsiteY3-848" fmla="*/ 1634789 h 3099826"/>
                  <a:gd name="connsiteX4-849" fmla="*/ 451 w 8166683"/>
                  <a:gd name="connsiteY4-850" fmla="*/ 0 h 3099826"/>
                  <a:gd name="connsiteX5-851" fmla="*/ 4072202 w 8166683"/>
                  <a:gd name="connsiteY5-852" fmla="*/ 1465296 h 3099826"/>
                  <a:gd name="connsiteX6-853" fmla="*/ 8165849 w 8166683"/>
                  <a:gd name="connsiteY6-854" fmla="*/ 7337 h 3099826"/>
                  <a:gd name="connsiteX0-855" fmla="*/ 8165849 w 8166683"/>
                  <a:gd name="connsiteY0-856" fmla="*/ 7337 h 3099826"/>
                  <a:gd name="connsiteX1-857" fmla="*/ 8166683 w 8166683"/>
                  <a:gd name="connsiteY1-858" fmla="*/ 1636654 h 3099826"/>
                  <a:gd name="connsiteX2-859" fmla="*/ 4116250 w 8166683"/>
                  <a:gd name="connsiteY2-860" fmla="*/ 3099826 h 3099826"/>
                  <a:gd name="connsiteX3-861" fmla="*/ 8764 w 8166683"/>
                  <a:gd name="connsiteY3-862" fmla="*/ 1634789 h 3099826"/>
                  <a:gd name="connsiteX4-863" fmla="*/ 451 w 8166683"/>
                  <a:gd name="connsiteY4-864" fmla="*/ 0 h 3099826"/>
                  <a:gd name="connsiteX5-865" fmla="*/ 4072202 w 8166683"/>
                  <a:gd name="connsiteY5-866" fmla="*/ 1465296 h 3099826"/>
                  <a:gd name="connsiteX6-867" fmla="*/ 8165849 w 8166683"/>
                  <a:gd name="connsiteY6-868" fmla="*/ 7337 h 3099826"/>
                  <a:gd name="connsiteX0-869" fmla="*/ 8165849 w 8166683"/>
                  <a:gd name="connsiteY0-870" fmla="*/ 7337 h 3099826"/>
                  <a:gd name="connsiteX1-871" fmla="*/ 8166683 w 8166683"/>
                  <a:gd name="connsiteY1-872" fmla="*/ 1636654 h 3099826"/>
                  <a:gd name="connsiteX2-873" fmla="*/ 4116250 w 8166683"/>
                  <a:gd name="connsiteY2-874" fmla="*/ 3099826 h 3099826"/>
                  <a:gd name="connsiteX3-875" fmla="*/ 8764 w 8166683"/>
                  <a:gd name="connsiteY3-876" fmla="*/ 1634789 h 3099826"/>
                  <a:gd name="connsiteX4-877" fmla="*/ 451 w 8166683"/>
                  <a:gd name="connsiteY4-878" fmla="*/ 0 h 3099826"/>
                  <a:gd name="connsiteX5-879" fmla="*/ 4061168 w 8166683"/>
                  <a:gd name="connsiteY5-880" fmla="*/ 1438511 h 3099826"/>
                  <a:gd name="connsiteX6-881" fmla="*/ 8165849 w 8166683"/>
                  <a:gd name="connsiteY6-882" fmla="*/ 7337 h 3099826"/>
                  <a:gd name="connsiteX0-883" fmla="*/ 8165849 w 8166683"/>
                  <a:gd name="connsiteY0-884" fmla="*/ 7337 h 3099826"/>
                  <a:gd name="connsiteX1-885" fmla="*/ 8166683 w 8166683"/>
                  <a:gd name="connsiteY1-886" fmla="*/ 1636654 h 3099826"/>
                  <a:gd name="connsiteX2-887" fmla="*/ 4116250 w 8166683"/>
                  <a:gd name="connsiteY2-888" fmla="*/ 3099826 h 3099826"/>
                  <a:gd name="connsiteX3-889" fmla="*/ 8764 w 8166683"/>
                  <a:gd name="connsiteY3-890" fmla="*/ 1634789 h 3099826"/>
                  <a:gd name="connsiteX4-891" fmla="*/ 451 w 8166683"/>
                  <a:gd name="connsiteY4-892" fmla="*/ 0 h 3099826"/>
                  <a:gd name="connsiteX5-893" fmla="*/ 4061168 w 8166683"/>
                  <a:gd name="connsiteY5-894" fmla="*/ 1438511 h 3099826"/>
                  <a:gd name="connsiteX6-895" fmla="*/ 8165849 w 8166683"/>
                  <a:gd name="connsiteY6-896" fmla="*/ 7337 h 309982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1" name="Oval 210"/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12" name="Group 211"/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213" name="Freeform 212"/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-1" fmla="*/ 3725333 w 4641485"/>
                    <a:gd name="connsiteY0-2" fmla="*/ 0 h 1049866"/>
                    <a:gd name="connsiteX1-3" fmla="*/ 4641485 w 4641485"/>
                    <a:gd name="connsiteY1-4" fmla="*/ 239402 h 1049866"/>
                    <a:gd name="connsiteX2-5" fmla="*/ 3962400 w 4641485"/>
                    <a:gd name="connsiteY2-6" fmla="*/ 541866 h 1049866"/>
                    <a:gd name="connsiteX3-7" fmla="*/ 3742267 w 4641485"/>
                    <a:gd name="connsiteY3-8" fmla="*/ 457200 h 1049866"/>
                    <a:gd name="connsiteX4-9" fmla="*/ 2269067 w 4641485"/>
                    <a:gd name="connsiteY4-10" fmla="*/ 1049866 h 1049866"/>
                    <a:gd name="connsiteX5-11" fmla="*/ 880533 w 4641485"/>
                    <a:gd name="connsiteY5-12" fmla="*/ 457200 h 1049866"/>
                    <a:gd name="connsiteX6-13" fmla="*/ 592667 w 4641485"/>
                    <a:gd name="connsiteY6-14" fmla="*/ 541866 h 1049866"/>
                    <a:gd name="connsiteX7-15" fmla="*/ 0 w 4641485"/>
                    <a:gd name="connsiteY7-16" fmla="*/ 254000 h 1049866"/>
                    <a:gd name="connsiteX8-17" fmla="*/ 880533 w 4641485"/>
                    <a:gd name="connsiteY8-18" fmla="*/ 16933 h 1049866"/>
                    <a:gd name="connsiteX9-19" fmla="*/ 2302933 w 4641485"/>
                    <a:gd name="connsiteY9-20" fmla="*/ 626533 h 1049866"/>
                    <a:gd name="connsiteX10-21" fmla="*/ 3725333 w 4641485"/>
                    <a:gd name="connsiteY10-22" fmla="*/ 0 h 1049866"/>
                    <a:gd name="connsiteX0-23" fmla="*/ 3756864 w 4673016"/>
                    <a:gd name="connsiteY0-24" fmla="*/ 0 h 1049866"/>
                    <a:gd name="connsiteX1-25" fmla="*/ 4673016 w 4673016"/>
                    <a:gd name="connsiteY1-26" fmla="*/ 239402 h 1049866"/>
                    <a:gd name="connsiteX2-27" fmla="*/ 3993931 w 4673016"/>
                    <a:gd name="connsiteY2-28" fmla="*/ 541866 h 1049866"/>
                    <a:gd name="connsiteX3-29" fmla="*/ 3773798 w 4673016"/>
                    <a:gd name="connsiteY3-30" fmla="*/ 457200 h 1049866"/>
                    <a:gd name="connsiteX4-31" fmla="*/ 2300598 w 4673016"/>
                    <a:gd name="connsiteY4-32" fmla="*/ 1049866 h 1049866"/>
                    <a:gd name="connsiteX5-33" fmla="*/ 912064 w 4673016"/>
                    <a:gd name="connsiteY5-34" fmla="*/ 457200 h 1049866"/>
                    <a:gd name="connsiteX6-35" fmla="*/ 624198 w 4673016"/>
                    <a:gd name="connsiteY6-36" fmla="*/ 541866 h 1049866"/>
                    <a:gd name="connsiteX7-37" fmla="*/ 0 w 4673016"/>
                    <a:gd name="connsiteY7-38" fmla="*/ 232979 h 1049866"/>
                    <a:gd name="connsiteX8-39" fmla="*/ 912064 w 4673016"/>
                    <a:gd name="connsiteY8-40" fmla="*/ 16933 h 1049866"/>
                    <a:gd name="connsiteX9-41" fmla="*/ 2334464 w 4673016"/>
                    <a:gd name="connsiteY9-42" fmla="*/ 626533 h 1049866"/>
                    <a:gd name="connsiteX10-43" fmla="*/ 3756864 w 4673016"/>
                    <a:gd name="connsiteY10-44" fmla="*/ 0 h 1049866"/>
                    <a:gd name="connsiteX0-45" fmla="*/ 3756864 w 4673016"/>
                    <a:gd name="connsiteY0-46" fmla="*/ 0 h 1049866"/>
                    <a:gd name="connsiteX1-47" fmla="*/ 4673016 w 4673016"/>
                    <a:gd name="connsiteY1-48" fmla="*/ 239402 h 1049866"/>
                    <a:gd name="connsiteX2-49" fmla="*/ 3993931 w 4673016"/>
                    <a:gd name="connsiteY2-50" fmla="*/ 541866 h 1049866"/>
                    <a:gd name="connsiteX3-51" fmla="*/ 3784308 w 4673016"/>
                    <a:gd name="connsiteY3-52" fmla="*/ 404648 h 1049866"/>
                    <a:gd name="connsiteX4-53" fmla="*/ 2300598 w 4673016"/>
                    <a:gd name="connsiteY4-54" fmla="*/ 1049866 h 1049866"/>
                    <a:gd name="connsiteX5-55" fmla="*/ 912064 w 4673016"/>
                    <a:gd name="connsiteY5-56" fmla="*/ 457200 h 1049866"/>
                    <a:gd name="connsiteX6-57" fmla="*/ 624198 w 4673016"/>
                    <a:gd name="connsiteY6-58" fmla="*/ 541866 h 1049866"/>
                    <a:gd name="connsiteX7-59" fmla="*/ 0 w 4673016"/>
                    <a:gd name="connsiteY7-60" fmla="*/ 232979 h 1049866"/>
                    <a:gd name="connsiteX8-61" fmla="*/ 912064 w 4673016"/>
                    <a:gd name="connsiteY8-62" fmla="*/ 16933 h 1049866"/>
                    <a:gd name="connsiteX9-63" fmla="*/ 2334464 w 4673016"/>
                    <a:gd name="connsiteY9-64" fmla="*/ 626533 h 1049866"/>
                    <a:gd name="connsiteX10-65" fmla="*/ 3756864 w 4673016"/>
                    <a:gd name="connsiteY10-66" fmla="*/ 0 h 1049866"/>
                    <a:gd name="connsiteX0-67" fmla="*/ 3756864 w 4673016"/>
                    <a:gd name="connsiteY0-68" fmla="*/ 0 h 1049866"/>
                    <a:gd name="connsiteX1-69" fmla="*/ 4673016 w 4673016"/>
                    <a:gd name="connsiteY1-70" fmla="*/ 239402 h 1049866"/>
                    <a:gd name="connsiteX2-71" fmla="*/ 3993931 w 4673016"/>
                    <a:gd name="connsiteY2-72" fmla="*/ 541866 h 1049866"/>
                    <a:gd name="connsiteX3-73" fmla="*/ 3794818 w 4673016"/>
                    <a:gd name="connsiteY3-74" fmla="*/ 436179 h 1049866"/>
                    <a:gd name="connsiteX4-75" fmla="*/ 2300598 w 4673016"/>
                    <a:gd name="connsiteY4-76" fmla="*/ 1049866 h 1049866"/>
                    <a:gd name="connsiteX5-77" fmla="*/ 912064 w 4673016"/>
                    <a:gd name="connsiteY5-78" fmla="*/ 457200 h 1049866"/>
                    <a:gd name="connsiteX6-79" fmla="*/ 624198 w 4673016"/>
                    <a:gd name="connsiteY6-80" fmla="*/ 541866 h 1049866"/>
                    <a:gd name="connsiteX7-81" fmla="*/ 0 w 4673016"/>
                    <a:gd name="connsiteY7-82" fmla="*/ 232979 h 1049866"/>
                    <a:gd name="connsiteX8-83" fmla="*/ 912064 w 4673016"/>
                    <a:gd name="connsiteY8-84" fmla="*/ 16933 h 1049866"/>
                    <a:gd name="connsiteX9-85" fmla="*/ 2334464 w 4673016"/>
                    <a:gd name="connsiteY9-86" fmla="*/ 626533 h 1049866"/>
                    <a:gd name="connsiteX10-87" fmla="*/ 3756864 w 4673016"/>
                    <a:gd name="connsiteY10-88" fmla="*/ 0 h 1049866"/>
                    <a:gd name="connsiteX0-89" fmla="*/ 3756864 w 4673016"/>
                    <a:gd name="connsiteY0-90" fmla="*/ 0 h 1049866"/>
                    <a:gd name="connsiteX1-91" fmla="*/ 4673016 w 4673016"/>
                    <a:gd name="connsiteY1-92" fmla="*/ 239402 h 1049866"/>
                    <a:gd name="connsiteX2-93" fmla="*/ 3993931 w 4673016"/>
                    <a:gd name="connsiteY2-94" fmla="*/ 541866 h 1049866"/>
                    <a:gd name="connsiteX3-95" fmla="*/ 3794818 w 4673016"/>
                    <a:gd name="connsiteY3-96" fmla="*/ 436179 h 1049866"/>
                    <a:gd name="connsiteX4-97" fmla="*/ 2300598 w 4673016"/>
                    <a:gd name="connsiteY4-98" fmla="*/ 1049866 h 1049866"/>
                    <a:gd name="connsiteX5-99" fmla="*/ 912064 w 4673016"/>
                    <a:gd name="connsiteY5-100" fmla="*/ 457200 h 1049866"/>
                    <a:gd name="connsiteX6-101" fmla="*/ 624198 w 4673016"/>
                    <a:gd name="connsiteY6-102" fmla="*/ 541866 h 1049866"/>
                    <a:gd name="connsiteX7-103" fmla="*/ 0 w 4673016"/>
                    <a:gd name="connsiteY7-104" fmla="*/ 232979 h 1049866"/>
                    <a:gd name="connsiteX8-105" fmla="*/ 912064 w 4673016"/>
                    <a:gd name="connsiteY8-106" fmla="*/ 16933 h 1049866"/>
                    <a:gd name="connsiteX9-107" fmla="*/ 2323954 w 4673016"/>
                    <a:gd name="connsiteY9-108" fmla="*/ 616023 h 1049866"/>
                    <a:gd name="connsiteX10-109" fmla="*/ 3756864 w 4673016"/>
                    <a:gd name="connsiteY10-110" fmla="*/ 0 h 1049866"/>
                    <a:gd name="connsiteX0-111" fmla="*/ 3756864 w 4673016"/>
                    <a:gd name="connsiteY0-112" fmla="*/ 0 h 1049866"/>
                    <a:gd name="connsiteX1-113" fmla="*/ 4673016 w 4673016"/>
                    <a:gd name="connsiteY1-114" fmla="*/ 239402 h 1049866"/>
                    <a:gd name="connsiteX2-115" fmla="*/ 3993931 w 4673016"/>
                    <a:gd name="connsiteY2-116" fmla="*/ 541866 h 1049866"/>
                    <a:gd name="connsiteX3-117" fmla="*/ 3794818 w 4673016"/>
                    <a:gd name="connsiteY3-118" fmla="*/ 436179 h 1049866"/>
                    <a:gd name="connsiteX4-119" fmla="*/ 2300598 w 4673016"/>
                    <a:gd name="connsiteY4-120" fmla="*/ 1049866 h 1049866"/>
                    <a:gd name="connsiteX5-121" fmla="*/ 912064 w 4673016"/>
                    <a:gd name="connsiteY5-122" fmla="*/ 457200 h 1049866"/>
                    <a:gd name="connsiteX6-123" fmla="*/ 624198 w 4673016"/>
                    <a:gd name="connsiteY6-124" fmla="*/ 541866 h 1049866"/>
                    <a:gd name="connsiteX7-125" fmla="*/ 0 w 4673016"/>
                    <a:gd name="connsiteY7-126" fmla="*/ 275021 h 1049866"/>
                    <a:gd name="connsiteX8-127" fmla="*/ 912064 w 4673016"/>
                    <a:gd name="connsiteY8-128" fmla="*/ 16933 h 1049866"/>
                    <a:gd name="connsiteX9-129" fmla="*/ 2323954 w 4673016"/>
                    <a:gd name="connsiteY9-130" fmla="*/ 616023 h 1049866"/>
                    <a:gd name="connsiteX10-131" fmla="*/ 3756864 w 4673016"/>
                    <a:gd name="connsiteY10-132" fmla="*/ 0 h 1049866"/>
                    <a:gd name="connsiteX0-133" fmla="*/ 3756864 w 4673016"/>
                    <a:gd name="connsiteY0-134" fmla="*/ 0 h 1049866"/>
                    <a:gd name="connsiteX1-135" fmla="*/ 4673016 w 4673016"/>
                    <a:gd name="connsiteY1-136" fmla="*/ 239402 h 1049866"/>
                    <a:gd name="connsiteX2-137" fmla="*/ 3993931 w 4673016"/>
                    <a:gd name="connsiteY2-138" fmla="*/ 541866 h 1049866"/>
                    <a:gd name="connsiteX3-139" fmla="*/ 3815839 w 4673016"/>
                    <a:gd name="connsiteY3-140" fmla="*/ 467710 h 1049866"/>
                    <a:gd name="connsiteX4-141" fmla="*/ 2300598 w 4673016"/>
                    <a:gd name="connsiteY4-142" fmla="*/ 1049866 h 1049866"/>
                    <a:gd name="connsiteX5-143" fmla="*/ 912064 w 4673016"/>
                    <a:gd name="connsiteY5-144" fmla="*/ 457200 h 1049866"/>
                    <a:gd name="connsiteX6-145" fmla="*/ 624198 w 4673016"/>
                    <a:gd name="connsiteY6-146" fmla="*/ 541866 h 1049866"/>
                    <a:gd name="connsiteX7-147" fmla="*/ 0 w 4673016"/>
                    <a:gd name="connsiteY7-148" fmla="*/ 275021 h 1049866"/>
                    <a:gd name="connsiteX8-149" fmla="*/ 912064 w 4673016"/>
                    <a:gd name="connsiteY8-150" fmla="*/ 16933 h 1049866"/>
                    <a:gd name="connsiteX9-151" fmla="*/ 2323954 w 4673016"/>
                    <a:gd name="connsiteY9-152" fmla="*/ 616023 h 1049866"/>
                    <a:gd name="connsiteX10-153" fmla="*/ 3756864 w 4673016"/>
                    <a:gd name="connsiteY10-154" fmla="*/ 0 h 104986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" name="Freeform 213"/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5" name="Freeform 214"/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6" name="Freeform 215"/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-1" fmla="*/ 168165 w 3731172"/>
                    <a:gd name="connsiteY0-2" fmla="*/ 73572 h 1418896"/>
                    <a:gd name="connsiteX1-3" fmla="*/ 451945 w 3731172"/>
                    <a:gd name="connsiteY1-4" fmla="*/ 0 h 1418896"/>
                    <a:gd name="connsiteX2-5" fmla="*/ 1881352 w 3731172"/>
                    <a:gd name="connsiteY2-6" fmla="*/ 599089 h 1418896"/>
                    <a:gd name="connsiteX3-7" fmla="*/ 3363310 w 3731172"/>
                    <a:gd name="connsiteY3-8" fmla="*/ 0 h 1418896"/>
                    <a:gd name="connsiteX4-9" fmla="*/ 3584027 w 3731172"/>
                    <a:gd name="connsiteY4-10" fmla="*/ 73572 h 1418896"/>
                    <a:gd name="connsiteX5-11" fmla="*/ 2627586 w 3731172"/>
                    <a:gd name="connsiteY5-12" fmla="*/ 441434 h 1418896"/>
                    <a:gd name="connsiteX6-13" fmla="*/ 2596055 w 3731172"/>
                    <a:gd name="connsiteY6-14" fmla="*/ 914400 h 1418896"/>
                    <a:gd name="connsiteX7-15" fmla="*/ 3731172 w 3731172"/>
                    <a:gd name="connsiteY7-16" fmla="*/ 1345324 h 1418896"/>
                    <a:gd name="connsiteX8-17" fmla="*/ 3447393 w 3731172"/>
                    <a:gd name="connsiteY8-18" fmla="*/ 1408386 h 1418896"/>
                    <a:gd name="connsiteX9-19" fmla="*/ 1870841 w 3731172"/>
                    <a:gd name="connsiteY9-20" fmla="*/ 746234 h 1418896"/>
                    <a:gd name="connsiteX10-21" fmla="*/ 262758 w 3731172"/>
                    <a:gd name="connsiteY10-22" fmla="*/ 1418896 h 1418896"/>
                    <a:gd name="connsiteX11-23" fmla="*/ 0 w 3731172"/>
                    <a:gd name="connsiteY11-24" fmla="*/ 1324303 h 1418896"/>
                    <a:gd name="connsiteX12-25" fmla="*/ 1145627 w 3731172"/>
                    <a:gd name="connsiteY12-26" fmla="*/ 882869 h 1418896"/>
                    <a:gd name="connsiteX13-27" fmla="*/ 1114096 w 3731172"/>
                    <a:gd name="connsiteY13-28" fmla="*/ 409903 h 1418896"/>
                    <a:gd name="connsiteX14-29" fmla="*/ 441434 w 3731172"/>
                    <a:gd name="connsiteY14-30" fmla="*/ 10510 h 1418896"/>
                    <a:gd name="connsiteX15-31" fmla="*/ 441434 w 3731172"/>
                    <a:gd name="connsiteY15-32" fmla="*/ 10510 h 1418896"/>
                    <a:gd name="connsiteX0-33" fmla="*/ 168165 w 3731172"/>
                    <a:gd name="connsiteY0-34" fmla="*/ 73572 h 1418896"/>
                    <a:gd name="connsiteX1-35" fmla="*/ 451945 w 3731172"/>
                    <a:gd name="connsiteY1-36" fmla="*/ 0 h 1418896"/>
                    <a:gd name="connsiteX2-37" fmla="*/ 1881352 w 3731172"/>
                    <a:gd name="connsiteY2-38" fmla="*/ 599089 h 1418896"/>
                    <a:gd name="connsiteX3-39" fmla="*/ 3363310 w 3731172"/>
                    <a:gd name="connsiteY3-40" fmla="*/ 0 h 1418896"/>
                    <a:gd name="connsiteX4-41" fmla="*/ 3584027 w 3731172"/>
                    <a:gd name="connsiteY4-42" fmla="*/ 73572 h 1418896"/>
                    <a:gd name="connsiteX5-43" fmla="*/ 2627586 w 3731172"/>
                    <a:gd name="connsiteY5-44" fmla="*/ 441434 h 1418896"/>
                    <a:gd name="connsiteX6-45" fmla="*/ 2596055 w 3731172"/>
                    <a:gd name="connsiteY6-46" fmla="*/ 914400 h 1418896"/>
                    <a:gd name="connsiteX7-47" fmla="*/ 3731172 w 3731172"/>
                    <a:gd name="connsiteY7-48" fmla="*/ 1345324 h 1418896"/>
                    <a:gd name="connsiteX8-49" fmla="*/ 3447393 w 3731172"/>
                    <a:gd name="connsiteY8-50" fmla="*/ 1408386 h 1418896"/>
                    <a:gd name="connsiteX9-51" fmla="*/ 1870841 w 3731172"/>
                    <a:gd name="connsiteY9-52" fmla="*/ 746234 h 1418896"/>
                    <a:gd name="connsiteX10-53" fmla="*/ 262758 w 3731172"/>
                    <a:gd name="connsiteY10-54" fmla="*/ 1418896 h 1418896"/>
                    <a:gd name="connsiteX11-55" fmla="*/ 0 w 3731172"/>
                    <a:gd name="connsiteY11-56" fmla="*/ 1324303 h 1418896"/>
                    <a:gd name="connsiteX12-57" fmla="*/ 1145627 w 3731172"/>
                    <a:gd name="connsiteY12-58" fmla="*/ 882869 h 1418896"/>
                    <a:gd name="connsiteX13-59" fmla="*/ 1114096 w 3731172"/>
                    <a:gd name="connsiteY13-60" fmla="*/ 409903 h 1418896"/>
                    <a:gd name="connsiteX14-61" fmla="*/ 441434 w 3731172"/>
                    <a:gd name="connsiteY14-62" fmla="*/ 10510 h 1418896"/>
                    <a:gd name="connsiteX0-63" fmla="*/ 168165 w 3731172"/>
                    <a:gd name="connsiteY0-64" fmla="*/ 73572 h 1418896"/>
                    <a:gd name="connsiteX1-65" fmla="*/ 451945 w 3731172"/>
                    <a:gd name="connsiteY1-66" fmla="*/ 0 h 1418896"/>
                    <a:gd name="connsiteX2-67" fmla="*/ 1881352 w 3731172"/>
                    <a:gd name="connsiteY2-68" fmla="*/ 599089 h 1418896"/>
                    <a:gd name="connsiteX3-69" fmla="*/ 3363310 w 3731172"/>
                    <a:gd name="connsiteY3-70" fmla="*/ 0 h 1418896"/>
                    <a:gd name="connsiteX4-71" fmla="*/ 3584027 w 3731172"/>
                    <a:gd name="connsiteY4-72" fmla="*/ 73572 h 1418896"/>
                    <a:gd name="connsiteX5-73" fmla="*/ 2627586 w 3731172"/>
                    <a:gd name="connsiteY5-74" fmla="*/ 441434 h 1418896"/>
                    <a:gd name="connsiteX6-75" fmla="*/ 2596055 w 3731172"/>
                    <a:gd name="connsiteY6-76" fmla="*/ 914400 h 1418896"/>
                    <a:gd name="connsiteX7-77" fmla="*/ 3731172 w 3731172"/>
                    <a:gd name="connsiteY7-78" fmla="*/ 1345324 h 1418896"/>
                    <a:gd name="connsiteX8-79" fmla="*/ 3447393 w 3731172"/>
                    <a:gd name="connsiteY8-80" fmla="*/ 1408386 h 1418896"/>
                    <a:gd name="connsiteX9-81" fmla="*/ 1870841 w 3731172"/>
                    <a:gd name="connsiteY9-82" fmla="*/ 746234 h 1418896"/>
                    <a:gd name="connsiteX10-83" fmla="*/ 262758 w 3731172"/>
                    <a:gd name="connsiteY10-84" fmla="*/ 1418896 h 1418896"/>
                    <a:gd name="connsiteX11-85" fmla="*/ 0 w 3731172"/>
                    <a:gd name="connsiteY11-86" fmla="*/ 1324303 h 1418896"/>
                    <a:gd name="connsiteX12-87" fmla="*/ 1145627 w 3731172"/>
                    <a:gd name="connsiteY12-88" fmla="*/ 882869 h 1418896"/>
                    <a:gd name="connsiteX13-89" fmla="*/ 1114096 w 3731172"/>
                    <a:gd name="connsiteY13-90" fmla="*/ 409903 h 1418896"/>
                    <a:gd name="connsiteX14-91" fmla="*/ 357351 w 3731172"/>
                    <a:gd name="connsiteY14-92" fmla="*/ 115613 h 1418896"/>
                    <a:gd name="connsiteX0-93" fmla="*/ 168165 w 3731172"/>
                    <a:gd name="connsiteY0-94" fmla="*/ 73572 h 1418896"/>
                    <a:gd name="connsiteX1-95" fmla="*/ 451945 w 3731172"/>
                    <a:gd name="connsiteY1-96" fmla="*/ 0 h 1418896"/>
                    <a:gd name="connsiteX2-97" fmla="*/ 1881352 w 3731172"/>
                    <a:gd name="connsiteY2-98" fmla="*/ 599089 h 1418896"/>
                    <a:gd name="connsiteX3-99" fmla="*/ 3363310 w 3731172"/>
                    <a:gd name="connsiteY3-100" fmla="*/ 0 h 1418896"/>
                    <a:gd name="connsiteX4-101" fmla="*/ 3584027 w 3731172"/>
                    <a:gd name="connsiteY4-102" fmla="*/ 73572 h 1418896"/>
                    <a:gd name="connsiteX5-103" fmla="*/ 2627586 w 3731172"/>
                    <a:gd name="connsiteY5-104" fmla="*/ 441434 h 1418896"/>
                    <a:gd name="connsiteX6-105" fmla="*/ 2596055 w 3731172"/>
                    <a:gd name="connsiteY6-106" fmla="*/ 914400 h 1418896"/>
                    <a:gd name="connsiteX7-107" fmla="*/ 3731172 w 3731172"/>
                    <a:gd name="connsiteY7-108" fmla="*/ 1345324 h 1418896"/>
                    <a:gd name="connsiteX8-109" fmla="*/ 3447393 w 3731172"/>
                    <a:gd name="connsiteY8-110" fmla="*/ 1408386 h 1418896"/>
                    <a:gd name="connsiteX9-111" fmla="*/ 1870841 w 3731172"/>
                    <a:gd name="connsiteY9-112" fmla="*/ 746234 h 1418896"/>
                    <a:gd name="connsiteX10-113" fmla="*/ 262758 w 3731172"/>
                    <a:gd name="connsiteY10-114" fmla="*/ 1418896 h 1418896"/>
                    <a:gd name="connsiteX11-115" fmla="*/ 0 w 3731172"/>
                    <a:gd name="connsiteY11-116" fmla="*/ 1324303 h 1418896"/>
                    <a:gd name="connsiteX12-117" fmla="*/ 1145627 w 3731172"/>
                    <a:gd name="connsiteY12-118" fmla="*/ 882869 h 1418896"/>
                    <a:gd name="connsiteX13-119" fmla="*/ 1114096 w 3731172"/>
                    <a:gd name="connsiteY13-120" fmla="*/ 409903 h 1418896"/>
                    <a:gd name="connsiteX14-121" fmla="*/ 147144 w 3731172"/>
                    <a:gd name="connsiteY14-122" fmla="*/ 63061 h 1418896"/>
                    <a:gd name="connsiteX0-123" fmla="*/ 168165 w 3731172"/>
                    <a:gd name="connsiteY0-124" fmla="*/ 73572 h 1418896"/>
                    <a:gd name="connsiteX1-125" fmla="*/ 451945 w 3731172"/>
                    <a:gd name="connsiteY1-126" fmla="*/ 0 h 1418896"/>
                    <a:gd name="connsiteX2-127" fmla="*/ 1881352 w 3731172"/>
                    <a:gd name="connsiteY2-128" fmla="*/ 599089 h 1418896"/>
                    <a:gd name="connsiteX3-129" fmla="*/ 3363310 w 3731172"/>
                    <a:gd name="connsiteY3-130" fmla="*/ 0 h 1418896"/>
                    <a:gd name="connsiteX4-131" fmla="*/ 3584027 w 3731172"/>
                    <a:gd name="connsiteY4-132" fmla="*/ 73572 h 1418896"/>
                    <a:gd name="connsiteX5-133" fmla="*/ 2627586 w 3731172"/>
                    <a:gd name="connsiteY5-134" fmla="*/ 441434 h 1418896"/>
                    <a:gd name="connsiteX6-135" fmla="*/ 2596055 w 3731172"/>
                    <a:gd name="connsiteY6-136" fmla="*/ 914400 h 1418896"/>
                    <a:gd name="connsiteX7-137" fmla="*/ 3731172 w 3731172"/>
                    <a:gd name="connsiteY7-138" fmla="*/ 1345324 h 1418896"/>
                    <a:gd name="connsiteX8-139" fmla="*/ 3447393 w 3731172"/>
                    <a:gd name="connsiteY8-140" fmla="*/ 1408386 h 1418896"/>
                    <a:gd name="connsiteX9-141" fmla="*/ 1870841 w 3731172"/>
                    <a:gd name="connsiteY9-142" fmla="*/ 746234 h 1418896"/>
                    <a:gd name="connsiteX10-143" fmla="*/ 262758 w 3731172"/>
                    <a:gd name="connsiteY10-144" fmla="*/ 1418896 h 1418896"/>
                    <a:gd name="connsiteX11-145" fmla="*/ 0 w 3731172"/>
                    <a:gd name="connsiteY11-146" fmla="*/ 1324303 h 1418896"/>
                    <a:gd name="connsiteX12-147" fmla="*/ 1145627 w 3731172"/>
                    <a:gd name="connsiteY12-148" fmla="*/ 882869 h 1418896"/>
                    <a:gd name="connsiteX13-149" fmla="*/ 1114096 w 3731172"/>
                    <a:gd name="connsiteY13-150" fmla="*/ 420413 h 1418896"/>
                    <a:gd name="connsiteX14-151" fmla="*/ 147144 w 3731172"/>
                    <a:gd name="connsiteY14-152" fmla="*/ 63061 h 1418896"/>
                    <a:gd name="connsiteX0-153" fmla="*/ 168165 w 3731172"/>
                    <a:gd name="connsiteY0-154" fmla="*/ 73572 h 1418896"/>
                    <a:gd name="connsiteX1-155" fmla="*/ 451945 w 3731172"/>
                    <a:gd name="connsiteY1-156" fmla="*/ 0 h 1418896"/>
                    <a:gd name="connsiteX2-157" fmla="*/ 1881352 w 3731172"/>
                    <a:gd name="connsiteY2-158" fmla="*/ 599089 h 1418896"/>
                    <a:gd name="connsiteX3-159" fmla="*/ 3363310 w 3731172"/>
                    <a:gd name="connsiteY3-160" fmla="*/ 0 h 1418896"/>
                    <a:gd name="connsiteX4-161" fmla="*/ 3584027 w 3731172"/>
                    <a:gd name="connsiteY4-162" fmla="*/ 73572 h 1418896"/>
                    <a:gd name="connsiteX5-163" fmla="*/ 2627586 w 3731172"/>
                    <a:gd name="connsiteY5-164" fmla="*/ 441434 h 1418896"/>
                    <a:gd name="connsiteX6-165" fmla="*/ 2596055 w 3731172"/>
                    <a:gd name="connsiteY6-166" fmla="*/ 914400 h 1418896"/>
                    <a:gd name="connsiteX7-167" fmla="*/ 3731172 w 3731172"/>
                    <a:gd name="connsiteY7-168" fmla="*/ 1345324 h 1418896"/>
                    <a:gd name="connsiteX8-169" fmla="*/ 3447393 w 3731172"/>
                    <a:gd name="connsiteY8-170" fmla="*/ 1408386 h 1418896"/>
                    <a:gd name="connsiteX9-171" fmla="*/ 1870841 w 3731172"/>
                    <a:gd name="connsiteY9-172" fmla="*/ 746234 h 1418896"/>
                    <a:gd name="connsiteX10-173" fmla="*/ 262758 w 3731172"/>
                    <a:gd name="connsiteY10-174" fmla="*/ 1418896 h 1418896"/>
                    <a:gd name="connsiteX11-175" fmla="*/ 0 w 3731172"/>
                    <a:gd name="connsiteY11-176" fmla="*/ 1324303 h 1418896"/>
                    <a:gd name="connsiteX12-177" fmla="*/ 1145627 w 3731172"/>
                    <a:gd name="connsiteY12-178" fmla="*/ 882869 h 1418896"/>
                    <a:gd name="connsiteX13-179" fmla="*/ 1114096 w 3731172"/>
                    <a:gd name="connsiteY13-180" fmla="*/ 420413 h 1418896"/>
                    <a:gd name="connsiteX14-181" fmla="*/ 189185 w 3731172"/>
                    <a:gd name="connsiteY14-182" fmla="*/ 84081 h 1418896"/>
                    <a:gd name="connsiteX0-183" fmla="*/ 168165 w 3731172"/>
                    <a:gd name="connsiteY0-184" fmla="*/ 73572 h 1418896"/>
                    <a:gd name="connsiteX1-185" fmla="*/ 451945 w 3731172"/>
                    <a:gd name="connsiteY1-186" fmla="*/ 0 h 1418896"/>
                    <a:gd name="connsiteX2-187" fmla="*/ 1881352 w 3731172"/>
                    <a:gd name="connsiteY2-188" fmla="*/ 599089 h 1418896"/>
                    <a:gd name="connsiteX3-189" fmla="*/ 3363310 w 3731172"/>
                    <a:gd name="connsiteY3-190" fmla="*/ 0 h 1418896"/>
                    <a:gd name="connsiteX4-191" fmla="*/ 3584027 w 3731172"/>
                    <a:gd name="connsiteY4-192" fmla="*/ 73572 h 1418896"/>
                    <a:gd name="connsiteX5-193" fmla="*/ 2627586 w 3731172"/>
                    <a:gd name="connsiteY5-194" fmla="*/ 441434 h 1418896"/>
                    <a:gd name="connsiteX6-195" fmla="*/ 2596055 w 3731172"/>
                    <a:gd name="connsiteY6-196" fmla="*/ 914400 h 1418896"/>
                    <a:gd name="connsiteX7-197" fmla="*/ 3731172 w 3731172"/>
                    <a:gd name="connsiteY7-198" fmla="*/ 1345324 h 1418896"/>
                    <a:gd name="connsiteX8-199" fmla="*/ 3447393 w 3731172"/>
                    <a:gd name="connsiteY8-200" fmla="*/ 1408386 h 1418896"/>
                    <a:gd name="connsiteX9-201" fmla="*/ 1870841 w 3731172"/>
                    <a:gd name="connsiteY9-202" fmla="*/ 746234 h 1418896"/>
                    <a:gd name="connsiteX10-203" fmla="*/ 262758 w 3731172"/>
                    <a:gd name="connsiteY10-204" fmla="*/ 1418896 h 1418896"/>
                    <a:gd name="connsiteX11-205" fmla="*/ 0 w 3731172"/>
                    <a:gd name="connsiteY11-206" fmla="*/ 1324303 h 1418896"/>
                    <a:gd name="connsiteX12-207" fmla="*/ 1145627 w 3731172"/>
                    <a:gd name="connsiteY12-208" fmla="*/ 882869 h 1418896"/>
                    <a:gd name="connsiteX13-209" fmla="*/ 1114096 w 3731172"/>
                    <a:gd name="connsiteY13-210" fmla="*/ 420413 h 1418896"/>
                    <a:gd name="connsiteX14-211" fmla="*/ 189185 w 3731172"/>
                    <a:gd name="connsiteY14-212" fmla="*/ 84081 h 1418896"/>
                    <a:gd name="connsiteX15-213" fmla="*/ 168165 w 3731172"/>
                    <a:gd name="connsiteY15-214" fmla="*/ 73572 h 1418896"/>
                    <a:gd name="connsiteX0-215" fmla="*/ 168165 w 3731172"/>
                    <a:gd name="connsiteY0-216" fmla="*/ 73572 h 1418896"/>
                    <a:gd name="connsiteX1-217" fmla="*/ 451945 w 3731172"/>
                    <a:gd name="connsiteY1-218" fmla="*/ 0 h 1418896"/>
                    <a:gd name="connsiteX2-219" fmla="*/ 1881352 w 3731172"/>
                    <a:gd name="connsiteY2-220" fmla="*/ 599089 h 1418896"/>
                    <a:gd name="connsiteX3-221" fmla="*/ 3363310 w 3731172"/>
                    <a:gd name="connsiteY3-222" fmla="*/ 0 h 1418896"/>
                    <a:gd name="connsiteX4-223" fmla="*/ 3584027 w 3731172"/>
                    <a:gd name="connsiteY4-224" fmla="*/ 73572 h 1418896"/>
                    <a:gd name="connsiteX5-225" fmla="*/ 2627586 w 3731172"/>
                    <a:gd name="connsiteY5-226" fmla="*/ 441434 h 1418896"/>
                    <a:gd name="connsiteX6-227" fmla="*/ 2596055 w 3731172"/>
                    <a:gd name="connsiteY6-228" fmla="*/ 914400 h 1418896"/>
                    <a:gd name="connsiteX7-229" fmla="*/ 3731172 w 3731172"/>
                    <a:gd name="connsiteY7-230" fmla="*/ 1345324 h 1418896"/>
                    <a:gd name="connsiteX8-231" fmla="*/ 3447393 w 3731172"/>
                    <a:gd name="connsiteY8-232" fmla="*/ 1408386 h 1418896"/>
                    <a:gd name="connsiteX9-233" fmla="*/ 1870841 w 3731172"/>
                    <a:gd name="connsiteY9-234" fmla="*/ 746234 h 1418896"/>
                    <a:gd name="connsiteX10-235" fmla="*/ 262758 w 3731172"/>
                    <a:gd name="connsiteY10-236" fmla="*/ 1418896 h 1418896"/>
                    <a:gd name="connsiteX11-237" fmla="*/ 0 w 3731172"/>
                    <a:gd name="connsiteY11-238" fmla="*/ 1324303 h 1418896"/>
                    <a:gd name="connsiteX12-239" fmla="*/ 1145627 w 3731172"/>
                    <a:gd name="connsiteY12-240" fmla="*/ 882869 h 1418896"/>
                    <a:gd name="connsiteX13-241" fmla="*/ 1156137 w 3731172"/>
                    <a:gd name="connsiteY13-242" fmla="*/ 441434 h 1418896"/>
                    <a:gd name="connsiteX14-243" fmla="*/ 189185 w 3731172"/>
                    <a:gd name="connsiteY14-244" fmla="*/ 84081 h 1418896"/>
                    <a:gd name="connsiteX15-245" fmla="*/ 168165 w 3731172"/>
                    <a:gd name="connsiteY15-246" fmla="*/ 73572 h 1418896"/>
                    <a:gd name="connsiteX0-247" fmla="*/ 168165 w 3731172"/>
                    <a:gd name="connsiteY0-248" fmla="*/ 73572 h 1418896"/>
                    <a:gd name="connsiteX1-249" fmla="*/ 451945 w 3731172"/>
                    <a:gd name="connsiteY1-250" fmla="*/ 0 h 1418896"/>
                    <a:gd name="connsiteX2-251" fmla="*/ 1881352 w 3731172"/>
                    <a:gd name="connsiteY2-252" fmla="*/ 599089 h 1418896"/>
                    <a:gd name="connsiteX3-253" fmla="*/ 3363310 w 3731172"/>
                    <a:gd name="connsiteY3-254" fmla="*/ 0 h 1418896"/>
                    <a:gd name="connsiteX4-255" fmla="*/ 3584027 w 3731172"/>
                    <a:gd name="connsiteY4-256" fmla="*/ 73572 h 1418896"/>
                    <a:gd name="connsiteX5-257" fmla="*/ 2627586 w 3731172"/>
                    <a:gd name="connsiteY5-258" fmla="*/ 441434 h 1418896"/>
                    <a:gd name="connsiteX6-259" fmla="*/ 2596055 w 3731172"/>
                    <a:gd name="connsiteY6-260" fmla="*/ 914400 h 1418896"/>
                    <a:gd name="connsiteX7-261" fmla="*/ 3731172 w 3731172"/>
                    <a:gd name="connsiteY7-262" fmla="*/ 1345324 h 1418896"/>
                    <a:gd name="connsiteX8-263" fmla="*/ 3447393 w 3731172"/>
                    <a:gd name="connsiteY8-264" fmla="*/ 1408386 h 1418896"/>
                    <a:gd name="connsiteX9-265" fmla="*/ 1870841 w 3731172"/>
                    <a:gd name="connsiteY9-266" fmla="*/ 746234 h 1418896"/>
                    <a:gd name="connsiteX10-267" fmla="*/ 262758 w 3731172"/>
                    <a:gd name="connsiteY10-268" fmla="*/ 1418896 h 1418896"/>
                    <a:gd name="connsiteX11-269" fmla="*/ 0 w 3731172"/>
                    <a:gd name="connsiteY11-270" fmla="*/ 1324303 h 1418896"/>
                    <a:gd name="connsiteX12-271" fmla="*/ 1145627 w 3731172"/>
                    <a:gd name="connsiteY12-272" fmla="*/ 882869 h 1418896"/>
                    <a:gd name="connsiteX13-273" fmla="*/ 1145626 w 3731172"/>
                    <a:gd name="connsiteY13-274" fmla="*/ 451945 h 1418896"/>
                    <a:gd name="connsiteX14-275" fmla="*/ 189185 w 3731172"/>
                    <a:gd name="connsiteY14-276" fmla="*/ 84081 h 1418896"/>
                    <a:gd name="connsiteX15-277" fmla="*/ 168165 w 3731172"/>
                    <a:gd name="connsiteY15-278" fmla="*/ 73572 h 1418896"/>
                    <a:gd name="connsiteX0-279" fmla="*/ 168165 w 3731172"/>
                    <a:gd name="connsiteY0-280" fmla="*/ 73572 h 1418896"/>
                    <a:gd name="connsiteX1-281" fmla="*/ 451945 w 3731172"/>
                    <a:gd name="connsiteY1-282" fmla="*/ 0 h 1418896"/>
                    <a:gd name="connsiteX2-283" fmla="*/ 1881352 w 3731172"/>
                    <a:gd name="connsiteY2-284" fmla="*/ 599089 h 1418896"/>
                    <a:gd name="connsiteX3-285" fmla="*/ 3363310 w 3731172"/>
                    <a:gd name="connsiteY3-286" fmla="*/ 0 h 1418896"/>
                    <a:gd name="connsiteX4-287" fmla="*/ 3584027 w 3731172"/>
                    <a:gd name="connsiteY4-288" fmla="*/ 73572 h 1418896"/>
                    <a:gd name="connsiteX5-289" fmla="*/ 2627586 w 3731172"/>
                    <a:gd name="connsiteY5-290" fmla="*/ 441434 h 1418896"/>
                    <a:gd name="connsiteX6-291" fmla="*/ 2596055 w 3731172"/>
                    <a:gd name="connsiteY6-292" fmla="*/ 914400 h 1418896"/>
                    <a:gd name="connsiteX7-293" fmla="*/ 3731172 w 3731172"/>
                    <a:gd name="connsiteY7-294" fmla="*/ 1345324 h 1418896"/>
                    <a:gd name="connsiteX8-295" fmla="*/ 3447393 w 3731172"/>
                    <a:gd name="connsiteY8-296" fmla="*/ 1408386 h 1418896"/>
                    <a:gd name="connsiteX9-297" fmla="*/ 1870841 w 3731172"/>
                    <a:gd name="connsiteY9-298" fmla="*/ 746234 h 1418896"/>
                    <a:gd name="connsiteX10-299" fmla="*/ 262758 w 3731172"/>
                    <a:gd name="connsiteY10-300" fmla="*/ 1418896 h 1418896"/>
                    <a:gd name="connsiteX11-301" fmla="*/ 0 w 3731172"/>
                    <a:gd name="connsiteY11-302" fmla="*/ 1324303 h 1418896"/>
                    <a:gd name="connsiteX12-303" fmla="*/ 1145627 w 3731172"/>
                    <a:gd name="connsiteY12-304" fmla="*/ 903890 h 1418896"/>
                    <a:gd name="connsiteX13-305" fmla="*/ 1145626 w 3731172"/>
                    <a:gd name="connsiteY13-306" fmla="*/ 451945 h 1418896"/>
                    <a:gd name="connsiteX14-307" fmla="*/ 189185 w 3731172"/>
                    <a:gd name="connsiteY14-308" fmla="*/ 84081 h 1418896"/>
                    <a:gd name="connsiteX15-309" fmla="*/ 168165 w 3731172"/>
                    <a:gd name="connsiteY15-310" fmla="*/ 73572 h 1418896"/>
                    <a:gd name="connsiteX0-311" fmla="*/ 147144 w 3710151"/>
                    <a:gd name="connsiteY0-312" fmla="*/ 73572 h 1418896"/>
                    <a:gd name="connsiteX1-313" fmla="*/ 430924 w 3710151"/>
                    <a:gd name="connsiteY1-314" fmla="*/ 0 h 1418896"/>
                    <a:gd name="connsiteX2-315" fmla="*/ 1860331 w 3710151"/>
                    <a:gd name="connsiteY2-316" fmla="*/ 599089 h 1418896"/>
                    <a:gd name="connsiteX3-317" fmla="*/ 3342289 w 3710151"/>
                    <a:gd name="connsiteY3-318" fmla="*/ 0 h 1418896"/>
                    <a:gd name="connsiteX4-319" fmla="*/ 3563006 w 3710151"/>
                    <a:gd name="connsiteY4-320" fmla="*/ 73572 h 1418896"/>
                    <a:gd name="connsiteX5-321" fmla="*/ 2606565 w 3710151"/>
                    <a:gd name="connsiteY5-322" fmla="*/ 441434 h 1418896"/>
                    <a:gd name="connsiteX6-323" fmla="*/ 2575034 w 3710151"/>
                    <a:gd name="connsiteY6-324" fmla="*/ 914400 h 1418896"/>
                    <a:gd name="connsiteX7-325" fmla="*/ 3710151 w 3710151"/>
                    <a:gd name="connsiteY7-326" fmla="*/ 1345324 h 1418896"/>
                    <a:gd name="connsiteX8-327" fmla="*/ 3426372 w 3710151"/>
                    <a:gd name="connsiteY8-328" fmla="*/ 1408386 h 1418896"/>
                    <a:gd name="connsiteX9-329" fmla="*/ 1849820 w 3710151"/>
                    <a:gd name="connsiteY9-330" fmla="*/ 746234 h 1418896"/>
                    <a:gd name="connsiteX10-331" fmla="*/ 241737 w 3710151"/>
                    <a:gd name="connsiteY10-332" fmla="*/ 1418896 h 1418896"/>
                    <a:gd name="connsiteX11-333" fmla="*/ 0 w 3710151"/>
                    <a:gd name="connsiteY11-334" fmla="*/ 1334814 h 1418896"/>
                    <a:gd name="connsiteX12-335" fmla="*/ 1124606 w 3710151"/>
                    <a:gd name="connsiteY12-336" fmla="*/ 903890 h 1418896"/>
                    <a:gd name="connsiteX13-337" fmla="*/ 1124605 w 3710151"/>
                    <a:gd name="connsiteY13-338" fmla="*/ 451945 h 1418896"/>
                    <a:gd name="connsiteX14-339" fmla="*/ 168164 w 3710151"/>
                    <a:gd name="connsiteY14-340" fmla="*/ 84081 h 1418896"/>
                    <a:gd name="connsiteX15-341" fmla="*/ 147144 w 3710151"/>
                    <a:gd name="connsiteY15-342" fmla="*/ 73572 h 1418896"/>
                    <a:gd name="connsiteX0-343" fmla="*/ 147144 w 3710151"/>
                    <a:gd name="connsiteY0-344" fmla="*/ 73572 h 1418896"/>
                    <a:gd name="connsiteX1-345" fmla="*/ 430924 w 3710151"/>
                    <a:gd name="connsiteY1-346" fmla="*/ 0 h 1418896"/>
                    <a:gd name="connsiteX2-347" fmla="*/ 1860331 w 3710151"/>
                    <a:gd name="connsiteY2-348" fmla="*/ 599089 h 1418896"/>
                    <a:gd name="connsiteX3-349" fmla="*/ 3342289 w 3710151"/>
                    <a:gd name="connsiteY3-350" fmla="*/ 0 h 1418896"/>
                    <a:gd name="connsiteX4-351" fmla="*/ 3563006 w 3710151"/>
                    <a:gd name="connsiteY4-352" fmla="*/ 73572 h 1418896"/>
                    <a:gd name="connsiteX5-353" fmla="*/ 2606565 w 3710151"/>
                    <a:gd name="connsiteY5-354" fmla="*/ 441434 h 1418896"/>
                    <a:gd name="connsiteX6-355" fmla="*/ 2606565 w 3710151"/>
                    <a:gd name="connsiteY6-356" fmla="*/ 924910 h 1418896"/>
                    <a:gd name="connsiteX7-357" fmla="*/ 3710151 w 3710151"/>
                    <a:gd name="connsiteY7-358" fmla="*/ 1345324 h 1418896"/>
                    <a:gd name="connsiteX8-359" fmla="*/ 3426372 w 3710151"/>
                    <a:gd name="connsiteY8-360" fmla="*/ 1408386 h 1418896"/>
                    <a:gd name="connsiteX9-361" fmla="*/ 1849820 w 3710151"/>
                    <a:gd name="connsiteY9-362" fmla="*/ 746234 h 1418896"/>
                    <a:gd name="connsiteX10-363" fmla="*/ 241737 w 3710151"/>
                    <a:gd name="connsiteY10-364" fmla="*/ 1418896 h 1418896"/>
                    <a:gd name="connsiteX11-365" fmla="*/ 0 w 3710151"/>
                    <a:gd name="connsiteY11-366" fmla="*/ 1334814 h 1418896"/>
                    <a:gd name="connsiteX12-367" fmla="*/ 1124606 w 3710151"/>
                    <a:gd name="connsiteY12-368" fmla="*/ 903890 h 1418896"/>
                    <a:gd name="connsiteX13-369" fmla="*/ 1124605 w 3710151"/>
                    <a:gd name="connsiteY13-370" fmla="*/ 451945 h 1418896"/>
                    <a:gd name="connsiteX14-371" fmla="*/ 168164 w 3710151"/>
                    <a:gd name="connsiteY14-372" fmla="*/ 84081 h 1418896"/>
                    <a:gd name="connsiteX15-373" fmla="*/ 147144 w 3710151"/>
                    <a:gd name="connsiteY15-374" fmla="*/ 73572 h 1418896"/>
                    <a:gd name="connsiteX0-375" fmla="*/ 147144 w 3710151"/>
                    <a:gd name="connsiteY0-376" fmla="*/ 73572 h 1418896"/>
                    <a:gd name="connsiteX1-377" fmla="*/ 430924 w 3710151"/>
                    <a:gd name="connsiteY1-378" fmla="*/ 0 h 1418896"/>
                    <a:gd name="connsiteX2-379" fmla="*/ 1860331 w 3710151"/>
                    <a:gd name="connsiteY2-380" fmla="*/ 599089 h 1418896"/>
                    <a:gd name="connsiteX3-381" fmla="*/ 3342289 w 3710151"/>
                    <a:gd name="connsiteY3-382" fmla="*/ 0 h 1418896"/>
                    <a:gd name="connsiteX4-383" fmla="*/ 3563006 w 3710151"/>
                    <a:gd name="connsiteY4-384" fmla="*/ 73572 h 1418896"/>
                    <a:gd name="connsiteX5-385" fmla="*/ 2606565 w 3710151"/>
                    <a:gd name="connsiteY5-386" fmla="*/ 441434 h 1418896"/>
                    <a:gd name="connsiteX6-387" fmla="*/ 2610282 w 3710151"/>
                    <a:gd name="connsiteY6-388" fmla="*/ 902607 h 1418896"/>
                    <a:gd name="connsiteX7-389" fmla="*/ 3710151 w 3710151"/>
                    <a:gd name="connsiteY7-390" fmla="*/ 1345324 h 1418896"/>
                    <a:gd name="connsiteX8-391" fmla="*/ 3426372 w 3710151"/>
                    <a:gd name="connsiteY8-392" fmla="*/ 1408386 h 1418896"/>
                    <a:gd name="connsiteX9-393" fmla="*/ 1849820 w 3710151"/>
                    <a:gd name="connsiteY9-394" fmla="*/ 746234 h 1418896"/>
                    <a:gd name="connsiteX10-395" fmla="*/ 241737 w 3710151"/>
                    <a:gd name="connsiteY10-396" fmla="*/ 1418896 h 1418896"/>
                    <a:gd name="connsiteX11-397" fmla="*/ 0 w 3710151"/>
                    <a:gd name="connsiteY11-398" fmla="*/ 1334814 h 1418896"/>
                    <a:gd name="connsiteX12-399" fmla="*/ 1124606 w 3710151"/>
                    <a:gd name="connsiteY12-400" fmla="*/ 903890 h 1418896"/>
                    <a:gd name="connsiteX13-401" fmla="*/ 1124605 w 3710151"/>
                    <a:gd name="connsiteY13-402" fmla="*/ 451945 h 1418896"/>
                    <a:gd name="connsiteX14-403" fmla="*/ 168164 w 3710151"/>
                    <a:gd name="connsiteY14-404" fmla="*/ 84081 h 1418896"/>
                    <a:gd name="connsiteX15-405" fmla="*/ 147144 w 3710151"/>
                    <a:gd name="connsiteY15-406" fmla="*/ 73572 h 1418896"/>
                    <a:gd name="connsiteX0-407" fmla="*/ 147144 w 3710151"/>
                    <a:gd name="connsiteY0-408" fmla="*/ 73572 h 1418896"/>
                    <a:gd name="connsiteX1-409" fmla="*/ 430924 w 3710151"/>
                    <a:gd name="connsiteY1-410" fmla="*/ 0 h 1418896"/>
                    <a:gd name="connsiteX2-411" fmla="*/ 1860331 w 3710151"/>
                    <a:gd name="connsiteY2-412" fmla="*/ 599089 h 1418896"/>
                    <a:gd name="connsiteX3-413" fmla="*/ 3342289 w 3710151"/>
                    <a:gd name="connsiteY3-414" fmla="*/ 0 h 1418896"/>
                    <a:gd name="connsiteX4-415" fmla="*/ 3563006 w 3710151"/>
                    <a:gd name="connsiteY4-416" fmla="*/ 73572 h 1418896"/>
                    <a:gd name="connsiteX5-417" fmla="*/ 2617717 w 3710151"/>
                    <a:gd name="connsiteY5-418" fmla="*/ 445151 h 1418896"/>
                    <a:gd name="connsiteX6-419" fmla="*/ 2610282 w 3710151"/>
                    <a:gd name="connsiteY6-420" fmla="*/ 902607 h 1418896"/>
                    <a:gd name="connsiteX7-421" fmla="*/ 3710151 w 3710151"/>
                    <a:gd name="connsiteY7-422" fmla="*/ 1345324 h 1418896"/>
                    <a:gd name="connsiteX8-423" fmla="*/ 3426372 w 3710151"/>
                    <a:gd name="connsiteY8-424" fmla="*/ 1408386 h 1418896"/>
                    <a:gd name="connsiteX9-425" fmla="*/ 1849820 w 3710151"/>
                    <a:gd name="connsiteY9-426" fmla="*/ 746234 h 1418896"/>
                    <a:gd name="connsiteX10-427" fmla="*/ 241737 w 3710151"/>
                    <a:gd name="connsiteY10-428" fmla="*/ 1418896 h 1418896"/>
                    <a:gd name="connsiteX11-429" fmla="*/ 0 w 3710151"/>
                    <a:gd name="connsiteY11-430" fmla="*/ 1334814 h 1418896"/>
                    <a:gd name="connsiteX12-431" fmla="*/ 1124606 w 3710151"/>
                    <a:gd name="connsiteY12-432" fmla="*/ 903890 h 1418896"/>
                    <a:gd name="connsiteX13-433" fmla="*/ 1124605 w 3710151"/>
                    <a:gd name="connsiteY13-434" fmla="*/ 451945 h 1418896"/>
                    <a:gd name="connsiteX14-435" fmla="*/ 168164 w 3710151"/>
                    <a:gd name="connsiteY14-436" fmla="*/ 84081 h 1418896"/>
                    <a:gd name="connsiteX15-437" fmla="*/ 147144 w 3710151"/>
                    <a:gd name="connsiteY15-438" fmla="*/ 73572 h 1418896"/>
                    <a:gd name="connsiteX0-439" fmla="*/ 147144 w 3710151"/>
                    <a:gd name="connsiteY0-440" fmla="*/ 73572 h 1418896"/>
                    <a:gd name="connsiteX1-441" fmla="*/ 430924 w 3710151"/>
                    <a:gd name="connsiteY1-442" fmla="*/ 0 h 1418896"/>
                    <a:gd name="connsiteX2-443" fmla="*/ 1860331 w 3710151"/>
                    <a:gd name="connsiteY2-444" fmla="*/ 599089 h 1418896"/>
                    <a:gd name="connsiteX3-445" fmla="*/ 3342289 w 3710151"/>
                    <a:gd name="connsiteY3-446" fmla="*/ 0 h 1418896"/>
                    <a:gd name="connsiteX4-447" fmla="*/ 3563006 w 3710151"/>
                    <a:gd name="connsiteY4-448" fmla="*/ 73572 h 1418896"/>
                    <a:gd name="connsiteX5-449" fmla="*/ 2617717 w 3710151"/>
                    <a:gd name="connsiteY5-450" fmla="*/ 448868 h 1418896"/>
                    <a:gd name="connsiteX6-451" fmla="*/ 2610282 w 3710151"/>
                    <a:gd name="connsiteY6-452" fmla="*/ 902607 h 1418896"/>
                    <a:gd name="connsiteX7-453" fmla="*/ 3710151 w 3710151"/>
                    <a:gd name="connsiteY7-454" fmla="*/ 1345324 h 1418896"/>
                    <a:gd name="connsiteX8-455" fmla="*/ 3426372 w 3710151"/>
                    <a:gd name="connsiteY8-456" fmla="*/ 1408386 h 1418896"/>
                    <a:gd name="connsiteX9-457" fmla="*/ 1849820 w 3710151"/>
                    <a:gd name="connsiteY9-458" fmla="*/ 746234 h 1418896"/>
                    <a:gd name="connsiteX10-459" fmla="*/ 241737 w 3710151"/>
                    <a:gd name="connsiteY10-460" fmla="*/ 1418896 h 1418896"/>
                    <a:gd name="connsiteX11-461" fmla="*/ 0 w 3710151"/>
                    <a:gd name="connsiteY11-462" fmla="*/ 1334814 h 1418896"/>
                    <a:gd name="connsiteX12-463" fmla="*/ 1124606 w 3710151"/>
                    <a:gd name="connsiteY12-464" fmla="*/ 903890 h 1418896"/>
                    <a:gd name="connsiteX13-465" fmla="*/ 1124605 w 3710151"/>
                    <a:gd name="connsiteY13-466" fmla="*/ 451945 h 1418896"/>
                    <a:gd name="connsiteX14-467" fmla="*/ 168164 w 3710151"/>
                    <a:gd name="connsiteY14-468" fmla="*/ 84081 h 1418896"/>
                    <a:gd name="connsiteX15-469" fmla="*/ 147144 w 3710151"/>
                    <a:gd name="connsiteY15-470" fmla="*/ 73572 h 1418896"/>
                    <a:gd name="connsiteX0-471" fmla="*/ 147144 w 3710151"/>
                    <a:gd name="connsiteY0-472" fmla="*/ 73572 h 1418896"/>
                    <a:gd name="connsiteX1-473" fmla="*/ 430924 w 3710151"/>
                    <a:gd name="connsiteY1-474" fmla="*/ 0 h 1418896"/>
                    <a:gd name="connsiteX2-475" fmla="*/ 1838028 w 3710151"/>
                    <a:gd name="connsiteY2-476" fmla="*/ 591655 h 1418896"/>
                    <a:gd name="connsiteX3-477" fmla="*/ 3342289 w 3710151"/>
                    <a:gd name="connsiteY3-478" fmla="*/ 0 h 1418896"/>
                    <a:gd name="connsiteX4-479" fmla="*/ 3563006 w 3710151"/>
                    <a:gd name="connsiteY4-480" fmla="*/ 73572 h 1418896"/>
                    <a:gd name="connsiteX5-481" fmla="*/ 2617717 w 3710151"/>
                    <a:gd name="connsiteY5-482" fmla="*/ 448868 h 1418896"/>
                    <a:gd name="connsiteX6-483" fmla="*/ 2610282 w 3710151"/>
                    <a:gd name="connsiteY6-484" fmla="*/ 902607 h 1418896"/>
                    <a:gd name="connsiteX7-485" fmla="*/ 3710151 w 3710151"/>
                    <a:gd name="connsiteY7-486" fmla="*/ 1345324 h 1418896"/>
                    <a:gd name="connsiteX8-487" fmla="*/ 3426372 w 3710151"/>
                    <a:gd name="connsiteY8-488" fmla="*/ 1408386 h 1418896"/>
                    <a:gd name="connsiteX9-489" fmla="*/ 1849820 w 3710151"/>
                    <a:gd name="connsiteY9-490" fmla="*/ 746234 h 1418896"/>
                    <a:gd name="connsiteX10-491" fmla="*/ 241737 w 3710151"/>
                    <a:gd name="connsiteY10-492" fmla="*/ 1418896 h 1418896"/>
                    <a:gd name="connsiteX11-493" fmla="*/ 0 w 3710151"/>
                    <a:gd name="connsiteY11-494" fmla="*/ 1334814 h 1418896"/>
                    <a:gd name="connsiteX12-495" fmla="*/ 1124606 w 3710151"/>
                    <a:gd name="connsiteY12-496" fmla="*/ 903890 h 1418896"/>
                    <a:gd name="connsiteX13-497" fmla="*/ 1124605 w 3710151"/>
                    <a:gd name="connsiteY13-498" fmla="*/ 451945 h 1418896"/>
                    <a:gd name="connsiteX14-499" fmla="*/ 168164 w 3710151"/>
                    <a:gd name="connsiteY14-500" fmla="*/ 84081 h 1418896"/>
                    <a:gd name="connsiteX15-501" fmla="*/ 147144 w 3710151"/>
                    <a:gd name="connsiteY15-502" fmla="*/ 73572 h 1418896"/>
                    <a:gd name="connsiteX0-503" fmla="*/ 147144 w 3710151"/>
                    <a:gd name="connsiteY0-504" fmla="*/ 73572 h 1418896"/>
                    <a:gd name="connsiteX1-505" fmla="*/ 430924 w 3710151"/>
                    <a:gd name="connsiteY1-506" fmla="*/ 0 h 1418896"/>
                    <a:gd name="connsiteX2-507" fmla="*/ 1838028 w 3710151"/>
                    <a:gd name="connsiteY2-508" fmla="*/ 591655 h 1418896"/>
                    <a:gd name="connsiteX3-509" fmla="*/ 3342289 w 3710151"/>
                    <a:gd name="connsiteY3-510" fmla="*/ 0 h 1418896"/>
                    <a:gd name="connsiteX4-511" fmla="*/ 3563006 w 3710151"/>
                    <a:gd name="connsiteY4-512" fmla="*/ 73572 h 1418896"/>
                    <a:gd name="connsiteX5-513" fmla="*/ 2617717 w 3710151"/>
                    <a:gd name="connsiteY5-514" fmla="*/ 448868 h 1418896"/>
                    <a:gd name="connsiteX6-515" fmla="*/ 2610282 w 3710151"/>
                    <a:gd name="connsiteY6-516" fmla="*/ 902607 h 1418896"/>
                    <a:gd name="connsiteX7-517" fmla="*/ 3710151 w 3710151"/>
                    <a:gd name="connsiteY7-518" fmla="*/ 1345324 h 1418896"/>
                    <a:gd name="connsiteX8-519" fmla="*/ 3426372 w 3710151"/>
                    <a:gd name="connsiteY8-520" fmla="*/ 1408386 h 1418896"/>
                    <a:gd name="connsiteX9-521" fmla="*/ 1849820 w 3710151"/>
                    <a:gd name="connsiteY9-522" fmla="*/ 746234 h 1418896"/>
                    <a:gd name="connsiteX10-523" fmla="*/ 241737 w 3710151"/>
                    <a:gd name="connsiteY10-524" fmla="*/ 1418896 h 1418896"/>
                    <a:gd name="connsiteX11-525" fmla="*/ 0 w 3710151"/>
                    <a:gd name="connsiteY11-526" fmla="*/ 1334814 h 1418896"/>
                    <a:gd name="connsiteX12-527" fmla="*/ 1124606 w 3710151"/>
                    <a:gd name="connsiteY12-528" fmla="*/ 903890 h 1418896"/>
                    <a:gd name="connsiteX13-529" fmla="*/ 1087434 w 3710151"/>
                    <a:gd name="connsiteY13-530" fmla="*/ 451945 h 1418896"/>
                    <a:gd name="connsiteX14-531" fmla="*/ 168164 w 3710151"/>
                    <a:gd name="connsiteY14-532" fmla="*/ 84081 h 1418896"/>
                    <a:gd name="connsiteX15-533" fmla="*/ 147144 w 3710151"/>
                    <a:gd name="connsiteY15-534" fmla="*/ 73572 h 1418896"/>
                    <a:gd name="connsiteX0-535" fmla="*/ 147144 w 3710151"/>
                    <a:gd name="connsiteY0-536" fmla="*/ 73572 h 1418896"/>
                    <a:gd name="connsiteX1-537" fmla="*/ 430924 w 3710151"/>
                    <a:gd name="connsiteY1-538" fmla="*/ 0 h 1418896"/>
                    <a:gd name="connsiteX2-539" fmla="*/ 1838028 w 3710151"/>
                    <a:gd name="connsiteY2-540" fmla="*/ 591655 h 1418896"/>
                    <a:gd name="connsiteX3-541" fmla="*/ 3342289 w 3710151"/>
                    <a:gd name="connsiteY3-542" fmla="*/ 0 h 1418896"/>
                    <a:gd name="connsiteX4-543" fmla="*/ 3563006 w 3710151"/>
                    <a:gd name="connsiteY4-544" fmla="*/ 73572 h 1418896"/>
                    <a:gd name="connsiteX5-545" fmla="*/ 2617717 w 3710151"/>
                    <a:gd name="connsiteY5-546" fmla="*/ 448868 h 1418896"/>
                    <a:gd name="connsiteX6-547" fmla="*/ 2610282 w 3710151"/>
                    <a:gd name="connsiteY6-548" fmla="*/ 902607 h 1418896"/>
                    <a:gd name="connsiteX7-549" fmla="*/ 3710151 w 3710151"/>
                    <a:gd name="connsiteY7-550" fmla="*/ 1345324 h 1418896"/>
                    <a:gd name="connsiteX8-551" fmla="*/ 3426372 w 3710151"/>
                    <a:gd name="connsiteY8-552" fmla="*/ 1408386 h 1418896"/>
                    <a:gd name="connsiteX9-553" fmla="*/ 1849820 w 3710151"/>
                    <a:gd name="connsiteY9-554" fmla="*/ 746234 h 1418896"/>
                    <a:gd name="connsiteX10-555" fmla="*/ 241737 w 3710151"/>
                    <a:gd name="connsiteY10-556" fmla="*/ 1418896 h 1418896"/>
                    <a:gd name="connsiteX11-557" fmla="*/ 0 w 3710151"/>
                    <a:gd name="connsiteY11-558" fmla="*/ 1334814 h 1418896"/>
                    <a:gd name="connsiteX12-559" fmla="*/ 1098586 w 3710151"/>
                    <a:gd name="connsiteY12-560" fmla="*/ 903890 h 1418896"/>
                    <a:gd name="connsiteX13-561" fmla="*/ 1087434 w 3710151"/>
                    <a:gd name="connsiteY13-562" fmla="*/ 451945 h 1418896"/>
                    <a:gd name="connsiteX14-563" fmla="*/ 168164 w 3710151"/>
                    <a:gd name="connsiteY14-564" fmla="*/ 84081 h 1418896"/>
                    <a:gd name="connsiteX15-565" fmla="*/ 147144 w 3710151"/>
                    <a:gd name="connsiteY15-566" fmla="*/ 73572 h 1418896"/>
                    <a:gd name="connsiteX0-567" fmla="*/ 162012 w 3725019"/>
                    <a:gd name="connsiteY0-568" fmla="*/ 73572 h 1418896"/>
                    <a:gd name="connsiteX1-569" fmla="*/ 445792 w 3725019"/>
                    <a:gd name="connsiteY1-570" fmla="*/ 0 h 1418896"/>
                    <a:gd name="connsiteX2-571" fmla="*/ 1852896 w 3725019"/>
                    <a:gd name="connsiteY2-572" fmla="*/ 591655 h 1418896"/>
                    <a:gd name="connsiteX3-573" fmla="*/ 3357157 w 3725019"/>
                    <a:gd name="connsiteY3-574" fmla="*/ 0 h 1418896"/>
                    <a:gd name="connsiteX4-575" fmla="*/ 3577874 w 3725019"/>
                    <a:gd name="connsiteY4-576" fmla="*/ 73572 h 1418896"/>
                    <a:gd name="connsiteX5-577" fmla="*/ 2632585 w 3725019"/>
                    <a:gd name="connsiteY5-578" fmla="*/ 448868 h 1418896"/>
                    <a:gd name="connsiteX6-579" fmla="*/ 2625150 w 3725019"/>
                    <a:gd name="connsiteY6-580" fmla="*/ 902607 h 1418896"/>
                    <a:gd name="connsiteX7-581" fmla="*/ 3725019 w 3725019"/>
                    <a:gd name="connsiteY7-582" fmla="*/ 1345324 h 1418896"/>
                    <a:gd name="connsiteX8-583" fmla="*/ 3441240 w 3725019"/>
                    <a:gd name="connsiteY8-584" fmla="*/ 1408386 h 1418896"/>
                    <a:gd name="connsiteX9-585" fmla="*/ 1864688 w 3725019"/>
                    <a:gd name="connsiteY9-586" fmla="*/ 746234 h 1418896"/>
                    <a:gd name="connsiteX10-587" fmla="*/ 256605 w 3725019"/>
                    <a:gd name="connsiteY10-588" fmla="*/ 1418896 h 1418896"/>
                    <a:gd name="connsiteX11-589" fmla="*/ 0 w 3725019"/>
                    <a:gd name="connsiteY11-590" fmla="*/ 1331097 h 1418896"/>
                    <a:gd name="connsiteX12-591" fmla="*/ 1113454 w 3725019"/>
                    <a:gd name="connsiteY12-592" fmla="*/ 903890 h 1418896"/>
                    <a:gd name="connsiteX13-593" fmla="*/ 1102302 w 3725019"/>
                    <a:gd name="connsiteY13-594" fmla="*/ 451945 h 1418896"/>
                    <a:gd name="connsiteX14-595" fmla="*/ 183032 w 3725019"/>
                    <a:gd name="connsiteY14-596" fmla="*/ 84081 h 1418896"/>
                    <a:gd name="connsiteX15-597" fmla="*/ 162012 w 3725019"/>
                    <a:gd name="connsiteY15-598" fmla="*/ 73572 h 141889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90" name="Group 189"/>
            <p:cNvGrpSpPr/>
            <p:nvPr/>
          </p:nvGrpSpPr>
          <p:grpSpPr>
            <a:xfrm>
              <a:off x="8971890" y="4738542"/>
              <a:ext cx="753999" cy="373786"/>
              <a:chOff x="7493876" y="2774731"/>
              <a:chExt cx="1481958" cy="894622"/>
            </a:xfrm>
          </p:grpSpPr>
          <p:sp>
            <p:nvSpPr>
              <p:cNvPr id="203" name="Freeform 202"/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-1" fmla="*/ 8187558 w 8187558"/>
                  <a:gd name="connsiteY0-2" fmla="*/ 0 h 2617076"/>
                  <a:gd name="connsiteX1-3" fmla="*/ 8187558 w 8187558"/>
                  <a:gd name="connsiteY1-4" fmla="*/ 1271752 h 2617076"/>
                  <a:gd name="connsiteX2-5" fmla="*/ 4025462 w 8187558"/>
                  <a:gd name="connsiteY2-6" fmla="*/ 2617076 h 2617076"/>
                  <a:gd name="connsiteX3-7" fmla="*/ 0 w 8187558"/>
                  <a:gd name="connsiteY3-8" fmla="*/ 1229711 h 2617076"/>
                  <a:gd name="connsiteX4-9" fmla="*/ 31531 w 8187558"/>
                  <a:gd name="connsiteY4-10" fmla="*/ 147145 h 2617076"/>
                  <a:gd name="connsiteX5-11" fmla="*/ 4046482 w 8187558"/>
                  <a:gd name="connsiteY5-12" fmla="*/ 1576552 h 2617076"/>
                  <a:gd name="connsiteX6-13" fmla="*/ 8187558 w 8187558"/>
                  <a:gd name="connsiteY6-14" fmla="*/ 0 h 2617076"/>
                  <a:gd name="connsiteX0-15" fmla="*/ 8187558 w 8187558"/>
                  <a:gd name="connsiteY0-16" fmla="*/ 0 h 2617076"/>
                  <a:gd name="connsiteX1-17" fmla="*/ 8187558 w 8187558"/>
                  <a:gd name="connsiteY1-18" fmla="*/ 1271752 h 2617076"/>
                  <a:gd name="connsiteX2-19" fmla="*/ 4025462 w 8187558"/>
                  <a:gd name="connsiteY2-20" fmla="*/ 2617076 h 2617076"/>
                  <a:gd name="connsiteX3-21" fmla="*/ 0 w 8187558"/>
                  <a:gd name="connsiteY3-22" fmla="*/ 1229711 h 2617076"/>
                  <a:gd name="connsiteX4-23" fmla="*/ 31531 w 8187558"/>
                  <a:gd name="connsiteY4-24" fmla="*/ 147145 h 2617076"/>
                  <a:gd name="connsiteX5-25" fmla="*/ 4046482 w 8187558"/>
                  <a:gd name="connsiteY5-26" fmla="*/ 1576552 h 2617076"/>
                  <a:gd name="connsiteX6-27" fmla="*/ 8187558 w 8187558"/>
                  <a:gd name="connsiteY6-28" fmla="*/ 0 h 2617076"/>
                  <a:gd name="connsiteX0-29" fmla="*/ 8187558 w 8187558"/>
                  <a:gd name="connsiteY0-30" fmla="*/ 0 h 2617076"/>
                  <a:gd name="connsiteX1-31" fmla="*/ 8187558 w 8187558"/>
                  <a:gd name="connsiteY1-32" fmla="*/ 1271752 h 2617076"/>
                  <a:gd name="connsiteX2-33" fmla="*/ 4025462 w 8187558"/>
                  <a:gd name="connsiteY2-34" fmla="*/ 2617076 h 2617076"/>
                  <a:gd name="connsiteX3-35" fmla="*/ 0 w 8187558"/>
                  <a:gd name="connsiteY3-36" fmla="*/ 1229711 h 2617076"/>
                  <a:gd name="connsiteX4-37" fmla="*/ 31531 w 8187558"/>
                  <a:gd name="connsiteY4-38" fmla="*/ 147145 h 2617076"/>
                  <a:gd name="connsiteX5-39" fmla="*/ 4046482 w 8187558"/>
                  <a:gd name="connsiteY5-40" fmla="*/ 1576552 h 2617076"/>
                  <a:gd name="connsiteX6-41" fmla="*/ 8187558 w 8187558"/>
                  <a:gd name="connsiteY6-42" fmla="*/ 0 h 2617076"/>
                  <a:gd name="connsiteX0-43" fmla="*/ 8187558 w 8187558"/>
                  <a:gd name="connsiteY0-44" fmla="*/ 0 h 2617076"/>
                  <a:gd name="connsiteX1-45" fmla="*/ 8187558 w 8187558"/>
                  <a:gd name="connsiteY1-46" fmla="*/ 1271752 h 2617076"/>
                  <a:gd name="connsiteX2-47" fmla="*/ 4025462 w 8187558"/>
                  <a:gd name="connsiteY2-48" fmla="*/ 2617076 h 2617076"/>
                  <a:gd name="connsiteX3-49" fmla="*/ 0 w 8187558"/>
                  <a:gd name="connsiteY3-50" fmla="*/ 1229711 h 2617076"/>
                  <a:gd name="connsiteX4-51" fmla="*/ 31531 w 8187558"/>
                  <a:gd name="connsiteY4-52" fmla="*/ 147145 h 2617076"/>
                  <a:gd name="connsiteX5-53" fmla="*/ 4046482 w 8187558"/>
                  <a:gd name="connsiteY5-54" fmla="*/ 1576552 h 2617076"/>
                  <a:gd name="connsiteX6-55" fmla="*/ 8187558 w 8187558"/>
                  <a:gd name="connsiteY6-56" fmla="*/ 0 h 2617076"/>
                  <a:gd name="connsiteX0-57" fmla="*/ 8187558 w 8187558"/>
                  <a:gd name="connsiteY0-58" fmla="*/ 0 h 2617076"/>
                  <a:gd name="connsiteX1-59" fmla="*/ 8187558 w 8187558"/>
                  <a:gd name="connsiteY1-60" fmla="*/ 1271752 h 2617076"/>
                  <a:gd name="connsiteX2-61" fmla="*/ 4025462 w 8187558"/>
                  <a:gd name="connsiteY2-62" fmla="*/ 2617076 h 2617076"/>
                  <a:gd name="connsiteX3-63" fmla="*/ 0 w 8187558"/>
                  <a:gd name="connsiteY3-64" fmla="*/ 1229711 h 2617076"/>
                  <a:gd name="connsiteX4-65" fmla="*/ 31531 w 8187558"/>
                  <a:gd name="connsiteY4-66" fmla="*/ 147145 h 2617076"/>
                  <a:gd name="connsiteX5-67" fmla="*/ 4046482 w 8187558"/>
                  <a:gd name="connsiteY5-68" fmla="*/ 1576552 h 2617076"/>
                  <a:gd name="connsiteX6-69" fmla="*/ 8187558 w 8187558"/>
                  <a:gd name="connsiteY6-70" fmla="*/ 0 h 2617076"/>
                  <a:gd name="connsiteX0-71" fmla="*/ 8187558 w 8187558"/>
                  <a:gd name="connsiteY0-72" fmla="*/ 0 h 2617076"/>
                  <a:gd name="connsiteX1-73" fmla="*/ 8187558 w 8187558"/>
                  <a:gd name="connsiteY1-74" fmla="*/ 1271752 h 2617076"/>
                  <a:gd name="connsiteX2-75" fmla="*/ 4025462 w 8187558"/>
                  <a:gd name="connsiteY2-76" fmla="*/ 2617076 h 2617076"/>
                  <a:gd name="connsiteX3-77" fmla="*/ 0 w 8187558"/>
                  <a:gd name="connsiteY3-78" fmla="*/ 1229711 h 2617076"/>
                  <a:gd name="connsiteX4-79" fmla="*/ 31531 w 8187558"/>
                  <a:gd name="connsiteY4-80" fmla="*/ 147145 h 2617076"/>
                  <a:gd name="connsiteX5-81" fmla="*/ 4046482 w 8187558"/>
                  <a:gd name="connsiteY5-82" fmla="*/ 1576552 h 2617076"/>
                  <a:gd name="connsiteX6-83" fmla="*/ 8187558 w 8187558"/>
                  <a:gd name="connsiteY6-84" fmla="*/ 0 h 2617076"/>
                  <a:gd name="connsiteX0-85" fmla="*/ 8187558 w 8187558"/>
                  <a:gd name="connsiteY0-86" fmla="*/ 0 h 2638097"/>
                  <a:gd name="connsiteX1-87" fmla="*/ 8187558 w 8187558"/>
                  <a:gd name="connsiteY1-88" fmla="*/ 1271752 h 2638097"/>
                  <a:gd name="connsiteX2-89" fmla="*/ 4099035 w 8187558"/>
                  <a:gd name="connsiteY2-90" fmla="*/ 2638097 h 2638097"/>
                  <a:gd name="connsiteX3-91" fmla="*/ 0 w 8187558"/>
                  <a:gd name="connsiteY3-92" fmla="*/ 1229711 h 2638097"/>
                  <a:gd name="connsiteX4-93" fmla="*/ 31531 w 8187558"/>
                  <a:gd name="connsiteY4-94" fmla="*/ 147145 h 2638097"/>
                  <a:gd name="connsiteX5-95" fmla="*/ 4046482 w 8187558"/>
                  <a:gd name="connsiteY5-96" fmla="*/ 1576552 h 2638097"/>
                  <a:gd name="connsiteX6-97" fmla="*/ 8187558 w 8187558"/>
                  <a:gd name="connsiteY6-98" fmla="*/ 0 h 2638097"/>
                  <a:gd name="connsiteX0-99" fmla="*/ 8187558 w 8187558"/>
                  <a:gd name="connsiteY0-100" fmla="*/ 0 h 2638097"/>
                  <a:gd name="connsiteX1-101" fmla="*/ 8187558 w 8187558"/>
                  <a:gd name="connsiteY1-102" fmla="*/ 1271752 h 2638097"/>
                  <a:gd name="connsiteX2-103" fmla="*/ 4099035 w 8187558"/>
                  <a:gd name="connsiteY2-104" fmla="*/ 2638097 h 2638097"/>
                  <a:gd name="connsiteX3-105" fmla="*/ 0 w 8187558"/>
                  <a:gd name="connsiteY3-106" fmla="*/ 1229711 h 2638097"/>
                  <a:gd name="connsiteX4-107" fmla="*/ 31531 w 8187558"/>
                  <a:gd name="connsiteY4-108" fmla="*/ 147145 h 2638097"/>
                  <a:gd name="connsiteX5-109" fmla="*/ 4046482 w 8187558"/>
                  <a:gd name="connsiteY5-110" fmla="*/ 1576552 h 2638097"/>
                  <a:gd name="connsiteX6-111" fmla="*/ 8187558 w 8187558"/>
                  <a:gd name="connsiteY6-112" fmla="*/ 0 h 2638097"/>
                  <a:gd name="connsiteX0-113" fmla="*/ 8187558 w 8187558"/>
                  <a:gd name="connsiteY0-114" fmla="*/ 0 h 2638097"/>
                  <a:gd name="connsiteX1-115" fmla="*/ 8187558 w 8187558"/>
                  <a:gd name="connsiteY1-116" fmla="*/ 1271752 h 2638097"/>
                  <a:gd name="connsiteX2-117" fmla="*/ 4099035 w 8187558"/>
                  <a:gd name="connsiteY2-118" fmla="*/ 2638097 h 2638097"/>
                  <a:gd name="connsiteX3-119" fmla="*/ 0 w 8187558"/>
                  <a:gd name="connsiteY3-120" fmla="*/ 1229711 h 2638097"/>
                  <a:gd name="connsiteX4-121" fmla="*/ 31531 w 8187558"/>
                  <a:gd name="connsiteY4-122" fmla="*/ 147145 h 2638097"/>
                  <a:gd name="connsiteX5-123" fmla="*/ 4046482 w 8187558"/>
                  <a:gd name="connsiteY5-124" fmla="*/ 1576552 h 2638097"/>
                  <a:gd name="connsiteX6-125" fmla="*/ 8187558 w 8187558"/>
                  <a:gd name="connsiteY6-126" fmla="*/ 0 h 2638097"/>
                  <a:gd name="connsiteX0-127" fmla="*/ 8187558 w 8187558"/>
                  <a:gd name="connsiteY0-128" fmla="*/ 0 h 2638097"/>
                  <a:gd name="connsiteX1-129" fmla="*/ 8187558 w 8187558"/>
                  <a:gd name="connsiteY1-130" fmla="*/ 1271752 h 2638097"/>
                  <a:gd name="connsiteX2-131" fmla="*/ 4099035 w 8187558"/>
                  <a:gd name="connsiteY2-132" fmla="*/ 2638097 h 2638097"/>
                  <a:gd name="connsiteX3-133" fmla="*/ 0 w 8187558"/>
                  <a:gd name="connsiteY3-134" fmla="*/ 1229711 h 2638097"/>
                  <a:gd name="connsiteX4-135" fmla="*/ 31531 w 8187558"/>
                  <a:gd name="connsiteY4-136" fmla="*/ 147145 h 2638097"/>
                  <a:gd name="connsiteX5-137" fmla="*/ 4046482 w 8187558"/>
                  <a:gd name="connsiteY5-138" fmla="*/ 1576552 h 2638097"/>
                  <a:gd name="connsiteX6-139" fmla="*/ 8187558 w 8187558"/>
                  <a:gd name="connsiteY6-140" fmla="*/ 0 h 2638097"/>
                  <a:gd name="connsiteX0-141" fmla="*/ 8187558 w 8187558"/>
                  <a:gd name="connsiteY0-142" fmla="*/ 0 h 2638097"/>
                  <a:gd name="connsiteX1-143" fmla="*/ 8187558 w 8187558"/>
                  <a:gd name="connsiteY1-144" fmla="*/ 1271752 h 2638097"/>
                  <a:gd name="connsiteX2-145" fmla="*/ 4099035 w 8187558"/>
                  <a:gd name="connsiteY2-146" fmla="*/ 2638097 h 2638097"/>
                  <a:gd name="connsiteX3-147" fmla="*/ 0 w 8187558"/>
                  <a:gd name="connsiteY3-148" fmla="*/ 1229711 h 2638097"/>
                  <a:gd name="connsiteX4-149" fmla="*/ 31531 w 8187558"/>
                  <a:gd name="connsiteY4-150" fmla="*/ 147145 h 2638097"/>
                  <a:gd name="connsiteX5-151" fmla="*/ 4088524 w 8187558"/>
                  <a:gd name="connsiteY5-152" fmla="*/ 1597573 h 2638097"/>
                  <a:gd name="connsiteX6-153" fmla="*/ 8187558 w 8187558"/>
                  <a:gd name="connsiteY6-154" fmla="*/ 0 h 2638097"/>
                  <a:gd name="connsiteX0-155" fmla="*/ 8187558 w 8187558"/>
                  <a:gd name="connsiteY0-156" fmla="*/ 0 h 2638097"/>
                  <a:gd name="connsiteX1-157" fmla="*/ 8187558 w 8187558"/>
                  <a:gd name="connsiteY1-158" fmla="*/ 1271752 h 2638097"/>
                  <a:gd name="connsiteX2-159" fmla="*/ 4099035 w 8187558"/>
                  <a:gd name="connsiteY2-160" fmla="*/ 2638097 h 2638097"/>
                  <a:gd name="connsiteX3-161" fmla="*/ 0 w 8187558"/>
                  <a:gd name="connsiteY3-162" fmla="*/ 1229711 h 2638097"/>
                  <a:gd name="connsiteX4-163" fmla="*/ 31531 w 8187558"/>
                  <a:gd name="connsiteY4-164" fmla="*/ 147145 h 2638097"/>
                  <a:gd name="connsiteX5-165" fmla="*/ 4088524 w 8187558"/>
                  <a:gd name="connsiteY5-166" fmla="*/ 1597573 h 2638097"/>
                  <a:gd name="connsiteX6-167" fmla="*/ 8187558 w 8187558"/>
                  <a:gd name="connsiteY6-168" fmla="*/ 0 h 2638097"/>
                  <a:gd name="connsiteX0-169" fmla="*/ 8187558 w 8187558"/>
                  <a:gd name="connsiteY0-170" fmla="*/ 0 h 2638097"/>
                  <a:gd name="connsiteX1-171" fmla="*/ 8187558 w 8187558"/>
                  <a:gd name="connsiteY1-172" fmla="*/ 1271752 h 2638097"/>
                  <a:gd name="connsiteX2-173" fmla="*/ 4099035 w 8187558"/>
                  <a:gd name="connsiteY2-174" fmla="*/ 2638097 h 2638097"/>
                  <a:gd name="connsiteX3-175" fmla="*/ 0 w 8187558"/>
                  <a:gd name="connsiteY3-176" fmla="*/ 1229711 h 2638097"/>
                  <a:gd name="connsiteX4-177" fmla="*/ 31531 w 8187558"/>
                  <a:gd name="connsiteY4-178" fmla="*/ 147145 h 2638097"/>
                  <a:gd name="connsiteX5-179" fmla="*/ 4099035 w 8187558"/>
                  <a:gd name="connsiteY5-180" fmla="*/ 1566042 h 2638097"/>
                  <a:gd name="connsiteX6-181" fmla="*/ 8187558 w 8187558"/>
                  <a:gd name="connsiteY6-182" fmla="*/ 0 h 2638097"/>
                  <a:gd name="connsiteX0-183" fmla="*/ 8187558 w 8187558"/>
                  <a:gd name="connsiteY0-184" fmla="*/ 0 h 2638097"/>
                  <a:gd name="connsiteX1-185" fmla="*/ 8187558 w 8187558"/>
                  <a:gd name="connsiteY1-186" fmla="*/ 1271752 h 2638097"/>
                  <a:gd name="connsiteX2-187" fmla="*/ 4099035 w 8187558"/>
                  <a:gd name="connsiteY2-188" fmla="*/ 2638097 h 2638097"/>
                  <a:gd name="connsiteX3-189" fmla="*/ 0 w 8187558"/>
                  <a:gd name="connsiteY3-190" fmla="*/ 1229711 h 2638097"/>
                  <a:gd name="connsiteX4-191" fmla="*/ 31531 w 8187558"/>
                  <a:gd name="connsiteY4-192" fmla="*/ 147145 h 2638097"/>
                  <a:gd name="connsiteX5-193" fmla="*/ 4099035 w 8187558"/>
                  <a:gd name="connsiteY5-194" fmla="*/ 1566042 h 2638097"/>
                  <a:gd name="connsiteX6-195" fmla="*/ 8187558 w 8187558"/>
                  <a:gd name="connsiteY6-196" fmla="*/ 0 h 2638097"/>
                  <a:gd name="connsiteX0-197" fmla="*/ 8187558 w 8187558"/>
                  <a:gd name="connsiteY0-198" fmla="*/ 0 h 2638097"/>
                  <a:gd name="connsiteX1-199" fmla="*/ 8187558 w 8187558"/>
                  <a:gd name="connsiteY1-200" fmla="*/ 1271752 h 2638097"/>
                  <a:gd name="connsiteX2-201" fmla="*/ 4099035 w 8187558"/>
                  <a:gd name="connsiteY2-202" fmla="*/ 2638097 h 2638097"/>
                  <a:gd name="connsiteX3-203" fmla="*/ 0 w 8187558"/>
                  <a:gd name="connsiteY3-204" fmla="*/ 1229711 h 2638097"/>
                  <a:gd name="connsiteX4-205" fmla="*/ 31531 w 8187558"/>
                  <a:gd name="connsiteY4-206" fmla="*/ 147145 h 2638097"/>
                  <a:gd name="connsiteX5-207" fmla="*/ 4099035 w 8187558"/>
                  <a:gd name="connsiteY5-208" fmla="*/ 1566042 h 2638097"/>
                  <a:gd name="connsiteX6-209" fmla="*/ 8187558 w 8187558"/>
                  <a:gd name="connsiteY6-210" fmla="*/ 0 h 2638097"/>
                  <a:gd name="connsiteX0-211" fmla="*/ 8187558 w 8187558"/>
                  <a:gd name="connsiteY0-212" fmla="*/ 0 h 2638097"/>
                  <a:gd name="connsiteX1-213" fmla="*/ 8187558 w 8187558"/>
                  <a:gd name="connsiteY1-214" fmla="*/ 1271752 h 2638097"/>
                  <a:gd name="connsiteX2-215" fmla="*/ 4099035 w 8187558"/>
                  <a:gd name="connsiteY2-216" fmla="*/ 2638097 h 2638097"/>
                  <a:gd name="connsiteX3-217" fmla="*/ 0 w 8187558"/>
                  <a:gd name="connsiteY3-218" fmla="*/ 1229711 h 2638097"/>
                  <a:gd name="connsiteX4-219" fmla="*/ 31531 w 8187558"/>
                  <a:gd name="connsiteY4-220" fmla="*/ 147145 h 2638097"/>
                  <a:gd name="connsiteX5-221" fmla="*/ 4099035 w 8187558"/>
                  <a:gd name="connsiteY5-222" fmla="*/ 1566042 h 2638097"/>
                  <a:gd name="connsiteX6-223" fmla="*/ 8187558 w 8187558"/>
                  <a:gd name="connsiteY6-224" fmla="*/ 0 h 2638097"/>
                  <a:gd name="connsiteX0-225" fmla="*/ 8187558 w 8187558"/>
                  <a:gd name="connsiteY0-226" fmla="*/ 0 h 2638097"/>
                  <a:gd name="connsiteX1-227" fmla="*/ 8187558 w 8187558"/>
                  <a:gd name="connsiteY1-228" fmla="*/ 1271752 h 2638097"/>
                  <a:gd name="connsiteX2-229" fmla="*/ 4099035 w 8187558"/>
                  <a:gd name="connsiteY2-230" fmla="*/ 2638097 h 2638097"/>
                  <a:gd name="connsiteX3-231" fmla="*/ 0 w 8187558"/>
                  <a:gd name="connsiteY3-232" fmla="*/ 1229711 h 2638097"/>
                  <a:gd name="connsiteX4-233" fmla="*/ 31531 w 8187558"/>
                  <a:gd name="connsiteY4-234" fmla="*/ 147145 h 2638097"/>
                  <a:gd name="connsiteX5-235" fmla="*/ 4099035 w 8187558"/>
                  <a:gd name="connsiteY5-236" fmla="*/ 1566042 h 2638097"/>
                  <a:gd name="connsiteX6-237" fmla="*/ 8187558 w 8187558"/>
                  <a:gd name="connsiteY6-238" fmla="*/ 0 h 2638097"/>
                  <a:gd name="connsiteX0-239" fmla="*/ 8187558 w 8187558"/>
                  <a:gd name="connsiteY0-240" fmla="*/ 0 h 2638097"/>
                  <a:gd name="connsiteX1-241" fmla="*/ 8187558 w 8187558"/>
                  <a:gd name="connsiteY1-242" fmla="*/ 1271752 h 2638097"/>
                  <a:gd name="connsiteX2-243" fmla="*/ 4099035 w 8187558"/>
                  <a:gd name="connsiteY2-244" fmla="*/ 2638097 h 2638097"/>
                  <a:gd name="connsiteX3-245" fmla="*/ 0 w 8187558"/>
                  <a:gd name="connsiteY3-246" fmla="*/ 1229711 h 2638097"/>
                  <a:gd name="connsiteX4-247" fmla="*/ 31531 w 8187558"/>
                  <a:gd name="connsiteY4-248" fmla="*/ 147145 h 2638097"/>
                  <a:gd name="connsiteX5-249" fmla="*/ 4099035 w 8187558"/>
                  <a:gd name="connsiteY5-250" fmla="*/ 1566042 h 2638097"/>
                  <a:gd name="connsiteX6-251" fmla="*/ 8187558 w 8187558"/>
                  <a:gd name="connsiteY6-252" fmla="*/ 0 h 2638097"/>
                  <a:gd name="connsiteX0-253" fmla="*/ 8187558 w 8187558"/>
                  <a:gd name="connsiteY0-254" fmla="*/ 0 h 2638097"/>
                  <a:gd name="connsiteX1-255" fmla="*/ 8187558 w 8187558"/>
                  <a:gd name="connsiteY1-256" fmla="*/ 1271752 h 2638097"/>
                  <a:gd name="connsiteX2-257" fmla="*/ 4099035 w 8187558"/>
                  <a:gd name="connsiteY2-258" fmla="*/ 2638097 h 2638097"/>
                  <a:gd name="connsiteX3-259" fmla="*/ 0 w 8187558"/>
                  <a:gd name="connsiteY3-260" fmla="*/ 1229711 h 2638097"/>
                  <a:gd name="connsiteX4-261" fmla="*/ 31531 w 8187558"/>
                  <a:gd name="connsiteY4-262" fmla="*/ 147145 h 2638097"/>
                  <a:gd name="connsiteX5-263" fmla="*/ 4099035 w 8187558"/>
                  <a:gd name="connsiteY5-264" fmla="*/ 1566042 h 2638097"/>
                  <a:gd name="connsiteX6-265" fmla="*/ 8187558 w 8187558"/>
                  <a:gd name="connsiteY6-266" fmla="*/ 0 h 2638097"/>
                  <a:gd name="connsiteX0-267" fmla="*/ 8187558 w 8187558"/>
                  <a:gd name="connsiteY0-268" fmla="*/ 0 h 2638097"/>
                  <a:gd name="connsiteX1-269" fmla="*/ 8187558 w 8187558"/>
                  <a:gd name="connsiteY1-270" fmla="*/ 1271752 h 2638097"/>
                  <a:gd name="connsiteX2-271" fmla="*/ 4099035 w 8187558"/>
                  <a:gd name="connsiteY2-272" fmla="*/ 2638097 h 2638097"/>
                  <a:gd name="connsiteX3-273" fmla="*/ 0 w 8187558"/>
                  <a:gd name="connsiteY3-274" fmla="*/ 1229711 h 2638097"/>
                  <a:gd name="connsiteX4-275" fmla="*/ 31531 w 8187558"/>
                  <a:gd name="connsiteY4-276" fmla="*/ 147145 h 2638097"/>
                  <a:gd name="connsiteX5-277" fmla="*/ 4099035 w 8187558"/>
                  <a:gd name="connsiteY5-278" fmla="*/ 1566042 h 2638097"/>
                  <a:gd name="connsiteX6-279" fmla="*/ 8187558 w 8187558"/>
                  <a:gd name="connsiteY6-280" fmla="*/ 0 h 2638097"/>
                  <a:gd name="connsiteX0-281" fmla="*/ 8187558 w 8187558"/>
                  <a:gd name="connsiteY0-282" fmla="*/ 0 h 2638097"/>
                  <a:gd name="connsiteX1-283" fmla="*/ 8187558 w 8187558"/>
                  <a:gd name="connsiteY1-284" fmla="*/ 1271752 h 2638097"/>
                  <a:gd name="connsiteX2-285" fmla="*/ 4099035 w 8187558"/>
                  <a:gd name="connsiteY2-286" fmla="*/ 2638097 h 2638097"/>
                  <a:gd name="connsiteX3-287" fmla="*/ 0 w 8187558"/>
                  <a:gd name="connsiteY3-288" fmla="*/ 1229711 h 2638097"/>
                  <a:gd name="connsiteX4-289" fmla="*/ 31531 w 8187558"/>
                  <a:gd name="connsiteY4-290" fmla="*/ 147145 h 2638097"/>
                  <a:gd name="connsiteX5-291" fmla="*/ 4099035 w 8187558"/>
                  <a:gd name="connsiteY5-292" fmla="*/ 1566042 h 2638097"/>
                  <a:gd name="connsiteX6-293" fmla="*/ 8187558 w 8187558"/>
                  <a:gd name="connsiteY6-294" fmla="*/ 0 h 2638097"/>
                  <a:gd name="connsiteX0-295" fmla="*/ 8176538 w 8176538"/>
                  <a:gd name="connsiteY0-296" fmla="*/ 0 h 2638097"/>
                  <a:gd name="connsiteX1-297" fmla="*/ 8176538 w 8176538"/>
                  <a:gd name="connsiteY1-298" fmla="*/ 1271752 h 2638097"/>
                  <a:gd name="connsiteX2-299" fmla="*/ 4088015 w 8176538"/>
                  <a:gd name="connsiteY2-300" fmla="*/ 2638097 h 2638097"/>
                  <a:gd name="connsiteX3-301" fmla="*/ 0 w 8176538"/>
                  <a:gd name="connsiteY3-302" fmla="*/ 1269888 h 2638097"/>
                  <a:gd name="connsiteX4-303" fmla="*/ 20511 w 8176538"/>
                  <a:gd name="connsiteY4-304" fmla="*/ 147145 h 2638097"/>
                  <a:gd name="connsiteX5-305" fmla="*/ 4088015 w 8176538"/>
                  <a:gd name="connsiteY5-306" fmla="*/ 1566042 h 2638097"/>
                  <a:gd name="connsiteX6-307" fmla="*/ 8176538 w 8176538"/>
                  <a:gd name="connsiteY6-308" fmla="*/ 0 h 2638097"/>
                  <a:gd name="connsiteX0-309" fmla="*/ 8176538 w 8176538"/>
                  <a:gd name="connsiteY0-310" fmla="*/ 0 h 2772020"/>
                  <a:gd name="connsiteX1-311" fmla="*/ 8176538 w 8176538"/>
                  <a:gd name="connsiteY1-312" fmla="*/ 1271752 h 2772020"/>
                  <a:gd name="connsiteX2-313" fmla="*/ 4099034 w 8176538"/>
                  <a:gd name="connsiteY2-314" fmla="*/ 2772020 h 2772020"/>
                  <a:gd name="connsiteX3-315" fmla="*/ 0 w 8176538"/>
                  <a:gd name="connsiteY3-316" fmla="*/ 1269888 h 2772020"/>
                  <a:gd name="connsiteX4-317" fmla="*/ 20511 w 8176538"/>
                  <a:gd name="connsiteY4-318" fmla="*/ 147145 h 2772020"/>
                  <a:gd name="connsiteX5-319" fmla="*/ 4088015 w 8176538"/>
                  <a:gd name="connsiteY5-320" fmla="*/ 1566042 h 2772020"/>
                  <a:gd name="connsiteX6-321" fmla="*/ 8176538 w 8176538"/>
                  <a:gd name="connsiteY6-322" fmla="*/ 0 h 2772020"/>
                  <a:gd name="connsiteX0-323" fmla="*/ 8176538 w 8176538"/>
                  <a:gd name="connsiteY0-324" fmla="*/ 0 h 2772339"/>
                  <a:gd name="connsiteX1-325" fmla="*/ 8176538 w 8176538"/>
                  <a:gd name="connsiteY1-326" fmla="*/ 1378890 h 2772339"/>
                  <a:gd name="connsiteX2-327" fmla="*/ 4099034 w 8176538"/>
                  <a:gd name="connsiteY2-328" fmla="*/ 2772020 h 2772339"/>
                  <a:gd name="connsiteX3-329" fmla="*/ 0 w 8176538"/>
                  <a:gd name="connsiteY3-330" fmla="*/ 1269888 h 2772339"/>
                  <a:gd name="connsiteX4-331" fmla="*/ 20511 w 8176538"/>
                  <a:gd name="connsiteY4-332" fmla="*/ 147145 h 2772339"/>
                  <a:gd name="connsiteX5-333" fmla="*/ 4088015 w 8176538"/>
                  <a:gd name="connsiteY5-334" fmla="*/ 1566042 h 2772339"/>
                  <a:gd name="connsiteX6-335" fmla="*/ 8176538 w 8176538"/>
                  <a:gd name="connsiteY6-336" fmla="*/ 0 h 2772339"/>
                  <a:gd name="connsiteX0-337" fmla="*/ 8176538 w 8176538"/>
                  <a:gd name="connsiteY0-338" fmla="*/ 0 h 2825888"/>
                  <a:gd name="connsiteX1-339" fmla="*/ 8176538 w 8176538"/>
                  <a:gd name="connsiteY1-340" fmla="*/ 1378890 h 2825888"/>
                  <a:gd name="connsiteX2-341" fmla="*/ 4099034 w 8176538"/>
                  <a:gd name="connsiteY2-342" fmla="*/ 2825590 h 2825888"/>
                  <a:gd name="connsiteX3-343" fmla="*/ 0 w 8176538"/>
                  <a:gd name="connsiteY3-344" fmla="*/ 1269888 h 2825888"/>
                  <a:gd name="connsiteX4-345" fmla="*/ 20511 w 8176538"/>
                  <a:gd name="connsiteY4-346" fmla="*/ 147145 h 2825888"/>
                  <a:gd name="connsiteX5-347" fmla="*/ 4088015 w 8176538"/>
                  <a:gd name="connsiteY5-348" fmla="*/ 1566042 h 2825888"/>
                  <a:gd name="connsiteX6-349" fmla="*/ 8176538 w 8176538"/>
                  <a:gd name="connsiteY6-350" fmla="*/ 0 h 2825888"/>
                  <a:gd name="connsiteX0-351" fmla="*/ 8165518 w 8165518"/>
                  <a:gd name="connsiteY0-352" fmla="*/ 0 h 2825606"/>
                  <a:gd name="connsiteX1-353" fmla="*/ 8165518 w 8165518"/>
                  <a:gd name="connsiteY1-354" fmla="*/ 1378890 h 2825606"/>
                  <a:gd name="connsiteX2-355" fmla="*/ 4088014 w 8165518"/>
                  <a:gd name="connsiteY2-356" fmla="*/ 2825590 h 2825606"/>
                  <a:gd name="connsiteX3-357" fmla="*/ 0 w 8165518"/>
                  <a:gd name="connsiteY3-358" fmla="*/ 1403811 h 2825606"/>
                  <a:gd name="connsiteX4-359" fmla="*/ 9491 w 8165518"/>
                  <a:gd name="connsiteY4-360" fmla="*/ 147145 h 2825606"/>
                  <a:gd name="connsiteX5-361" fmla="*/ 4076995 w 8165518"/>
                  <a:gd name="connsiteY5-362" fmla="*/ 1566042 h 2825606"/>
                  <a:gd name="connsiteX6-363" fmla="*/ 8165518 w 8165518"/>
                  <a:gd name="connsiteY6-364" fmla="*/ 0 h 2825606"/>
                  <a:gd name="connsiteX0-365" fmla="*/ 8165518 w 8165518"/>
                  <a:gd name="connsiteY0-366" fmla="*/ 0 h 2879174"/>
                  <a:gd name="connsiteX1-367" fmla="*/ 8165518 w 8165518"/>
                  <a:gd name="connsiteY1-368" fmla="*/ 1378890 h 2879174"/>
                  <a:gd name="connsiteX2-369" fmla="*/ 4132092 w 8165518"/>
                  <a:gd name="connsiteY2-370" fmla="*/ 2879159 h 2879174"/>
                  <a:gd name="connsiteX3-371" fmla="*/ 0 w 8165518"/>
                  <a:gd name="connsiteY3-372" fmla="*/ 1403811 h 2879174"/>
                  <a:gd name="connsiteX4-373" fmla="*/ 9491 w 8165518"/>
                  <a:gd name="connsiteY4-374" fmla="*/ 147145 h 2879174"/>
                  <a:gd name="connsiteX5-375" fmla="*/ 4076995 w 8165518"/>
                  <a:gd name="connsiteY5-376" fmla="*/ 1566042 h 2879174"/>
                  <a:gd name="connsiteX6-377" fmla="*/ 8165518 w 8165518"/>
                  <a:gd name="connsiteY6-378" fmla="*/ 0 h 2879174"/>
                  <a:gd name="connsiteX0-379" fmla="*/ 8165518 w 8176537"/>
                  <a:gd name="connsiteY0-380" fmla="*/ 0 h 2879410"/>
                  <a:gd name="connsiteX1-381" fmla="*/ 8176537 w 8176537"/>
                  <a:gd name="connsiteY1-382" fmla="*/ 1499420 h 2879410"/>
                  <a:gd name="connsiteX2-383" fmla="*/ 4132092 w 8176537"/>
                  <a:gd name="connsiteY2-384" fmla="*/ 2879159 h 2879410"/>
                  <a:gd name="connsiteX3-385" fmla="*/ 0 w 8176537"/>
                  <a:gd name="connsiteY3-386" fmla="*/ 1403811 h 2879410"/>
                  <a:gd name="connsiteX4-387" fmla="*/ 9491 w 8176537"/>
                  <a:gd name="connsiteY4-388" fmla="*/ 147145 h 2879410"/>
                  <a:gd name="connsiteX5-389" fmla="*/ 4076995 w 8176537"/>
                  <a:gd name="connsiteY5-390" fmla="*/ 1566042 h 2879410"/>
                  <a:gd name="connsiteX6-391" fmla="*/ 8165518 w 8176537"/>
                  <a:gd name="connsiteY6-392" fmla="*/ 0 h 2879410"/>
                  <a:gd name="connsiteX0-393" fmla="*/ 8165518 w 8176537"/>
                  <a:gd name="connsiteY0-394" fmla="*/ 0 h 2879262"/>
                  <a:gd name="connsiteX1-395" fmla="*/ 8176537 w 8176537"/>
                  <a:gd name="connsiteY1-396" fmla="*/ 1499420 h 2879262"/>
                  <a:gd name="connsiteX2-397" fmla="*/ 4132092 w 8176537"/>
                  <a:gd name="connsiteY2-398" fmla="*/ 2879159 h 2879262"/>
                  <a:gd name="connsiteX3-399" fmla="*/ 0 w 8176537"/>
                  <a:gd name="connsiteY3-400" fmla="*/ 1403811 h 2879262"/>
                  <a:gd name="connsiteX4-401" fmla="*/ 9491 w 8176537"/>
                  <a:gd name="connsiteY4-402" fmla="*/ 147145 h 2879262"/>
                  <a:gd name="connsiteX5-403" fmla="*/ 4076995 w 8176537"/>
                  <a:gd name="connsiteY5-404" fmla="*/ 1566042 h 2879262"/>
                  <a:gd name="connsiteX6-405" fmla="*/ 8165518 w 8176537"/>
                  <a:gd name="connsiteY6-406" fmla="*/ 0 h 2879262"/>
                  <a:gd name="connsiteX0-407" fmla="*/ 8165518 w 8176537"/>
                  <a:gd name="connsiteY0-408" fmla="*/ 0 h 2879163"/>
                  <a:gd name="connsiteX1-409" fmla="*/ 8176537 w 8176537"/>
                  <a:gd name="connsiteY1-410" fmla="*/ 1499420 h 2879163"/>
                  <a:gd name="connsiteX2-411" fmla="*/ 4132092 w 8176537"/>
                  <a:gd name="connsiteY2-412" fmla="*/ 2879159 h 2879163"/>
                  <a:gd name="connsiteX3-413" fmla="*/ 0 w 8176537"/>
                  <a:gd name="connsiteY3-414" fmla="*/ 1510948 h 2879163"/>
                  <a:gd name="connsiteX4-415" fmla="*/ 9491 w 8176537"/>
                  <a:gd name="connsiteY4-416" fmla="*/ 147145 h 2879163"/>
                  <a:gd name="connsiteX5-417" fmla="*/ 4076995 w 8176537"/>
                  <a:gd name="connsiteY5-418" fmla="*/ 1566042 h 2879163"/>
                  <a:gd name="connsiteX6-419" fmla="*/ 8165518 w 8176537"/>
                  <a:gd name="connsiteY6-420" fmla="*/ 0 h 2879163"/>
                  <a:gd name="connsiteX0-421" fmla="*/ 8165518 w 8198577"/>
                  <a:gd name="connsiteY0-422" fmla="*/ 0 h 2879451"/>
                  <a:gd name="connsiteX1-423" fmla="*/ 8198577 w 8198577"/>
                  <a:gd name="connsiteY1-424" fmla="*/ 1606558 h 2879451"/>
                  <a:gd name="connsiteX2-425" fmla="*/ 4132092 w 8198577"/>
                  <a:gd name="connsiteY2-426" fmla="*/ 2879159 h 2879451"/>
                  <a:gd name="connsiteX3-427" fmla="*/ 0 w 8198577"/>
                  <a:gd name="connsiteY3-428" fmla="*/ 1510948 h 2879451"/>
                  <a:gd name="connsiteX4-429" fmla="*/ 9491 w 8198577"/>
                  <a:gd name="connsiteY4-430" fmla="*/ 147145 h 2879451"/>
                  <a:gd name="connsiteX5-431" fmla="*/ 4076995 w 8198577"/>
                  <a:gd name="connsiteY5-432" fmla="*/ 1566042 h 2879451"/>
                  <a:gd name="connsiteX6-433" fmla="*/ 8165518 w 8198577"/>
                  <a:gd name="connsiteY6-434" fmla="*/ 0 h 2879451"/>
                  <a:gd name="connsiteX0-435" fmla="*/ 8165518 w 8165518"/>
                  <a:gd name="connsiteY0-436" fmla="*/ 0 h 2880066"/>
                  <a:gd name="connsiteX1-437" fmla="*/ 8165518 w 8165518"/>
                  <a:gd name="connsiteY1-438" fmla="*/ 1673520 h 2880066"/>
                  <a:gd name="connsiteX2-439" fmla="*/ 4132092 w 8165518"/>
                  <a:gd name="connsiteY2-440" fmla="*/ 2879159 h 2880066"/>
                  <a:gd name="connsiteX3-441" fmla="*/ 0 w 8165518"/>
                  <a:gd name="connsiteY3-442" fmla="*/ 1510948 h 2880066"/>
                  <a:gd name="connsiteX4-443" fmla="*/ 9491 w 8165518"/>
                  <a:gd name="connsiteY4-444" fmla="*/ 147145 h 2880066"/>
                  <a:gd name="connsiteX5-445" fmla="*/ 4076995 w 8165518"/>
                  <a:gd name="connsiteY5-446" fmla="*/ 1566042 h 2880066"/>
                  <a:gd name="connsiteX6-447" fmla="*/ 8165518 w 8165518"/>
                  <a:gd name="connsiteY6-448" fmla="*/ 0 h 2880066"/>
                  <a:gd name="connsiteX0-449" fmla="*/ 8156794 w 8156794"/>
                  <a:gd name="connsiteY0-450" fmla="*/ 0 h 2879270"/>
                  <a:gd name="connsiteX1-451" fmla="*/ 8156794 w 8156794"/>
                  <a:gd name="connsiteY1-452" fmla="*/ 1673520 h 2879270"/>
                  <a:gd name="connsiteX2-453" fmla="*/ 4123368 w 8156794"/>
                  <a:gd name="connsiteY2-454" fmla="*/ 2879159 h 2879270"/>
                  <a:gd name="connsiteX3-455" fmla="*/ 2295 w 8156794"/>
                  <a:gd name="connsiteY3-456" fmla="*/ 1618086 h 2879270"/>
                  <a:gd name="connsiteX4-457" fmla="*/ 767 w 8156794"/>
                  <a:gd name="connsiteY4-458" fmla="*/ 147145 h 2879270"/>
                  <a:gd name="connsiteX5-459" fmla="*/ 4068271 w 8156794"/>
                  <a:gd name="connsiteY5-460" fmla="*/ 1566042 h 2879270"/>
                  <a:gd name="connsiteX6-461" fmla="*/ 8156794 w 8156794"/>
                  <a:gd name="connsiteY6-462" fmla="*/ 0 h 2879270"/>
                  <a:gd name="connsiteX0-463" fmla="*/ 8156794 w 8156794"/>
                  <a:gd name="connsiteY0-464" fmla="*/ 0 h 2973000"/>
                  <a:gd name="connsiteX1-465" fmla="*/ 8156794 w 8156794"/>
                  <a:gd name="connsiteY1-466" fmla="*/ 1673520 h 2973000"/>
                  <a:gd name="connsiteX2-467" fmla="*/ 4134388 w 8156794"/>
                  <a:gd name="connsiteY2-468" fmla="*/ 2972904 h 2973000"/>
                  <a:gd name="connsiteX3-469" fmla="*/ 2295 w 8156794"/>
                  <a:gd name="connsiteY3-470" fmla="*/ 1618086 h 2973000"/>
                  <a:gd name="connsiteX4-471" fmla="*/ 767 w 8156794"/>
                  <a:gd name="connsiteY4-472" fmla="*/ 147145 h 2973000"/>
                  <a:gd name="connsiteX5-473" fmla="*/ 4068271 w 8156794"/>
                  <a:gd name="connsiteY5-474" fmla="*/ 1566042 h 2973000"/>
                  <a:gd name="connsiteX6-475" fmla="*/ 8156794 w 8156794"/>
                  <a:gd name="connsiteY6-476" fmla="*/ 0 h 2973000"/>
                  <a:gd name="connsiteX0-477" fmla="*/ 8156794 w 8156794"/>
                  <a:gd name="connsiteY0-478" fmla="*/ 0 h 2973000"/>
                  <a:gd name="connsiteX1-479" fmla="*/ 8156794 w 8156794"/>
                  <a:gd name="connsiteY1-480" fmla="*/ 1673520 h 2973000"/>
                  <a:gd name="connsiteX2-481" fmla="*/ 4134388 w 8156794"/>
                  <a:gd name="connsiteY2-482" fmla="*/ 2972904 h 2973000"/>
                  <a:gd name="connsiteX3-483" fmla="*/ 2295 w 8156794"/>
                  <a:gd name="connsiteY3-484" fmla="*/ 1618086 h 2973000"/>
                  <a:gd name="connsiteX4-485" fmla="*/ 767 w 8156794"/>
                  <a:gd name="connsiteY4-486" fmla="*/ 147145 h 2973000"/>
                  <a:gd name="connsiteX5-487" fmla="*/ 4068271 w 8156794"/>
                  <a:gd name="connsiteY5-488" fmla="*/ 1566042 h 2973000"/>
                  <a:gd name="connsiteX6-489" fmla="*/ 8156794 w 8156794"/>
                  <a:gd name="connsiteY6-490" fmla="*/ 0 h 2973000"/>
                  <a:gd name="connsiteX0-491" fmla="*/ 8156794 w 8156794"/>
                  <a:gd name="connsiteY0-492" fmla="*/ 0 h 2973000"/>
                  <a:gd name="connsiteX1-493" fmla="*/ 8156794 w 8156794"/>
                  <a:gd name="connsiteY1-494" fmla="*/ 1673520 h 2973000"/>
                  <a:gd name="connsiteX2-495" fmla="*/ 4134388 w 8156794"/>
                  <a:gd name="connsiteY2-496" fmla="*/ 2972904 h 2973000"/>
                  <a:gd name="connsiteX3-497" fmla="*/ 2295 w 8156794"/>
                  <a:gd name="connsiteY3-498" fmla="*/ 1618086 h 2973000"/>
                  <a:gd name="connsiteX4-499" fmla="*/ 767 w 8156794"/>
                  <a:gd name="connsiteY4-500" fmla="*/ 147145 h 2973000"/>
                  <a:gd name="connsiteX5-501" fmla="*/ 4068271 w 8156794"/>
                  <a:gd name="connsiteY5-502" fmla="*/ 1566042 h 2973000"/>
                  <a:gd name="connsiteX6-503" fmla="*/ 8156794 w 8156794"/>
                  <a:gd name="connsiteY6-504" fmla="*/ 0 h 2973000"/>
                  <a:gd name="connsiteX0-505" fmla="*/ 8156794 w 8156794"/>
                  <a:gd name="connsiteY0-506" fmla="*/ 0 h 2973020"/>
                  <a:gd name="connsiteX1-507" fmla="*/ 8156794 w 8156794"/>
                  <a:gd name="connsiteY1-508" fmla="*/ 1673520 h 2973020"/>
                  <a:gd name="connsiteX2-509" fmla="*/ 4134388 w 8156794"/>
                  <a:gd name="connsiteY2-510" fmla="*/ 2972904 h 2973020"/>
                  <a:gd name="connsiteX3-511" fmla="*/ 2295 w 8156794"/>
                  <a:gd name="connsiteY3-512" fmla="*/ 1618086 h 2973020"/>
                  <a:gd name="connsiteX4-513" fmla="*/ 767 w 8156794"/>
                  <a:gd name="connsiteY4-514" fmla="*/ 147145 h 2973020"/>
                  <a:gd name="connsiteX5-515" fmla="*/ 4068271 w 8156794"/>
                  <a:gd name="connsiteY5-516" fmla="*/ 1566042 h 2973020"/>
                  <a:gd name="connsiteX6-517" fmla="*/ 8156794 w 8156794"/>
                  <a:gd name="connsiteY6-518" fmla="*/ 0 h 2973020"/>
                  <a:gd name="connsiteX0-519" fmla="*/ 8156794 w 8156794"/>
                  <a:gd name="connsiteY0-520" fmla="*/ 0 h 2973021"/>
                  <a:gd name="connsiteX1-521" fmla="*/ 8156794 w 8156794"/>
                  <a:gd name="connsiteY1-522" fmla="*/ 1673520 h 2973021"/>
                  <a:gd name="connsiteX2-523" fmla="*/ 4134388 w 8156794"/>
                  <a:gd name="connsiteY2-524" fmla="*/ 2972904 h 2973021"/>
                  <a:gd name="connsiteX3-525" fmla="*/ 2295 w 8156794"/>
                  <a:gd name="connsiteY3-526" fmla="*/ 1618086 h 2973021"/>
                  <a:gd name="connsiteX4-527" fmla="*/ 767 w 8156794"/>
                  <a:gd name="connsiteY4-528" fmla="*/ 147145 h 2973021"/>
                  <a:gd name="connsiteX5-529" fmla="*/ 4068271 w 8156794"/>
                  <a:gd name="connsiteY5-530" fmla="*/ 1566042 h 2973021"/>
                  <a:gd name="connsiteX6-531" fmla="*/ 8156794 w 8156794"/>
                  <a:gd name="connsiteY6-532" fmla="*/ 0 h 2973021"/>
                  <a:gd name="connsiteX0-533" fmla="*/ 8156794 w 8156794"/>
                  <a:gd name="connsiteY0-534" fmla="*/ 0 h 2973021"/>
                  <a:gd name="connsiteX1-535" fmla="*/ 8156794 w 8156794"/>
                  <a:gd name="connsiteY1-536" fmla="*/ 1673520 h 2973021"/>
                  <a:gd name="connsiteX2-537" fmla="*/ 4134388 w 8156794"/>
                  <a:gd name="connsiteY2-538" fmla="*/ 2972904 h 2973021"/>
                  <a:gd name="connsiteX3-539" fmla="*/ 2295 w 8156794"/>
                  <a:gd name="connsiteY3-540" fmla="*/ 1618086 h 2973021"/>
                  <a:gd name="connsiteX4-541" fmla="*/ 767 w 8156794"/>
                  <a:gd name="connsiteY4-542" fmla="*/ 147145 h 2973021"/>
                  <a:gd name="connsiteX5-543" fmla="*/ 4068271 w 8156794"/>
                  <a:gd name="connsiteY5-544" fmla="*/ 1566042 h 2973021"/>
                  <a:gd name="connsiteX6-545" fmla="*/ 8156794 w 8156794"/>
                  <a:gd name="connsiteY6-546" fmla="*/ 0 h 2973021"/>
                  <a:gd name="connsiteX0-547" fmla="*/ 8156794 w 8156794"/>
                  <a:gd name="connsiteY0-548" fmla="*/ 0 h 2973021"/>
                  <a:gd name="connsiteX1-549" fmla="*/ 8156794 w 8156794"/>
                  <a:gd name="connsiteY1-550" fmla="*/ 1673520 h 2973021"/>
                  <a:gd name="connsiteX2-551" fmla="*/ 4134388 w 8156794"/>
                  <a:gd name="connsiteY2-552" fmla="*/ 2972904 h 2973021"/>
                  <a:gd name="connsiteX3-553" fmla="*/ 2295 w 8156794"/>
                  <a:gd name="connsiteY3-554" fmla="*/ 1618086 h 2973021"/>
                  <a:gd name="connsiteX4-555" fmla="*/ 767 w 8156794"/>
                  <a:gd name="connsiteY4-556" fmla="*/ 147145 h 2973021"/>
                  <a:gd name="connsiteX5-557" fmla="*/ 4068271 w 8156794"/>
                  <a:gd name="connsiteY5-558" fmla="*/ 1566042 h 2973021"/>
                  <a:gd name="connsiteX6-559" fmla="*/ 8156794 w 8156794"/>
                  <a:gd name="connsiteY6-560" fmla="*/ 0 h 2973021"/>
                  <a:gd name="connsiteX0-561" fmla="*/ 8156794 w 8156794"/>
                  <a:gd name="connsiteY0-562" fmla="*/ 0 h 2973021"/>
                  <a:gd name="connsiteX1-563" fmla="*/ 8156794 w 8156794"/>
                  <a:gd name="connsiteY1-564" fmla="*/ 1673520 h 2973021"/>
                  <a:gd name="connsiteX2-565" fmla="*/ 4134388 w 8156794"/>
                  <a:gd name="connsiteY2-566" fmla="*/ 2972904 h 2973021"/>
                  <a:gd name="connsiteX3-567" fmla="*/ 2295 w 8156794"/>
                  <a:gd name="connsiteY3-568" fmla="*/ 1618086 h 2973021"/>
                  <a:gd name="connsiteX4-569" fmla="*/ 767 w 8156794"/>
                  <a:gd name="connsiteY4-570" fmla="*/ 147145 h 2973021"/>
                  <a:gd name="connsiteX5-571" fmla="*/ 4068271 w 8156794"/>
                  <a:gd name="connsiteY5-572" fmla="*/ 1566042 h 2973021"/>
                  <a:gd name="connsiteX6-573" fmla="*/ 8156794 w 8156794"/>
                  <a:gd name="connsiteY6-574" fmla="*/ 0 h 2973021"/>
                  <a:gd name="connsiteX0-575" fmla="*/ 8156794 w 8156794"/>
                  <a:gd name="connsiteY0-576" fmla="*/ 0 h 2973141"/>
                  <a:gd name="connsiteX1-577" fmla="*/ 8156794 w 8156794"/>
                  <a:gd name="connsiteY1-578" fmla="*/ 1673520 h 2973141"/>
                  <a:gd name="connsiteX2-579" fmla="*/ 4134388 w 8156794"/>
                  <a:gd name="connsiteY2-580" fmla="*/ 2972904 h 2973141"/>
                  <a:gd name="connsiteX3-581" fmla="*/ 2295 w 8156794"/>
                  <a:gd name="connsiteY3-582" fmla="*/ 1618086 h 2973141"/>
                  <a:gd name="connsiteX4-583" fmla="*/ 767 w 8156794"/>
                  <a:gd name="connsiteY4-584" fmla="*/ 147145 h 2973141"/>
                  <a:gd name="connsiteX5-585" fmla="*/ 4068271 w 8156794"/>
                  <a:gd name="connsiteY5-586" fmla="*/ 1566042 h 2973141"/>
                  <a:gd name="connsiteX6-587" fmla="*/ 8156794 w 8156794"/>
                  <a:gd name="connsiteY6-588" fmla="*/ 0 h 2973141"/>
                  <a:gd name="connsiteX0-589" fmla="*/ 8156794 w 8156794"/>
                  <a:gd name="connsiteY0-590" fmla="*/ 0 h 3066827"/>
                  <a:gd name="connsiteX1-591" fmla="*/ 8156794 w 8156794"/>
                  <a:gd name="connsiteY1-592" fmla="*/ 1673520 h 3066827"/>
                  <a:gd name="connsiteX2-593" fmla="*/ 4123353 w 8156794"/>
                  <a:gd name="connsiteY2-594" fmla="*/ 3066650 h 3066827"/>
                  <a:gd name="connsiteX3-595" fmla="*/ 2295 w 8156794"/>
                  <a:gd name="connsiteY3-596" fmla="*/ 1618086 h 3066827"/>
                  <a:gd name="connsiteX4-597" fmla="*/ 767 w 8156794"/>
                  <a:gd name="connsiteY4-598" fmla="*/ 147145 h 3066827"/>
                  <a:gd name="connsiteX5-599" fmla="*/ 4068271 w 8156794"/>
                  <a:gd name="connsiteY5-600" fmla="*/ 1566042 h 3066827"/>
                  <a:gd name="connsiteX6-601" fmla="*/ 8156794 w 8156794"/>
                  <a:gd name="connsiteY6-602" fmla="*/ 0 h 3066827"/>
                  <a:gd name="connsiteX0-603" fmla="*/ 8123689 w 8156794"/>
                  <a:gd name="connsiteY0-604" fmla="*/ 0 h 2999866"/>
                  <a:gd name="connsiteX1-605" fmla="*/ 8156794 w 8156794"/>
                  <a:gd name="connsiteY1-606" fmla="*/ 1606559 h 2999866"/>
                  <a:gd name="connsiteX2-607" fmla="*/ 4123353 w 8156794"/>
                  <a:gd name="connsiteY2-608" fmla="*/ 2999689 h 2999866"/>
                  <a:gd name="connsiteX3-609" fmla="*/ 2295 w 8156794"/>
                  <a:gd name="connsiteY3-610" fmla="*/ 1551125 h 2999866"/>
                  <a:gd name="connsiteX4-611" fmla="*/ 767 w 8156794"/>
                  <a:gd name="connsiteY4-612" fmla="*/ 80184 h 2999866"/>
                  <a:gd name="connsiteX5-613" fmla="*/ 4068271 w 8156794"/>
                  <a:gd name="connsiteY5-614" fmla="*/ 1499081 h 2999866"/>
                  <a:gd name="connsiteX6-615" fmla="*/ 8123689 w 8156794"/>
                  <a:gd name="connsiteY6-616" fmla="*/ 0 h 2999866"/>
                  <a:gd name="connsiteX0-617" fmla="*/ 8167828 w 8167828"/>
                  <a:gd name="connsiteY0-618" fmla="*/ 0 h 3026651"/>
                  <a:gd name="connsiteX1-619" fmla="*/ 8156794 w 8167828"/>
                  <a:gd name="connsiteY1-620" fmla="*/ 1633344 h 3026651"/>
                  <a:gd name="connsiteX2-621" fmla="*/ 4123353 w 8167828"/>
                  <a:gd name="connsiteY2-622" fmla="*/ 3026474 h 3026651"/>
                  <a:gd name="connsiteX3-623" fmla="*/ 2295 w 8167828"/>
                  <a:gd name="connsiteY3-624" fmla="*/ 1577910 h 3026651"/>
                  <a:gd name="connsiteX4-625" fmla="*/ 767 w 8167828"/>
                  <a:gd name="connsiteY4-626" fmla="*/ 106969 h 3026651"/>
                  <a:gd name="connsiteX5-627" fmla="*/ 4068271 w 8167828"/>
                  <a:gd name="connsiteY5-628" fmla="*/ 1525866 h 3026651"/>
                  <a:gd name="connsiteX6-629" fmla="*/ 8167828 w 8167828"/>
                  <a:gd name="connsiteY6-630" fmla="*/ 0 h 3026651"/>
                  <a:gd name="connsiteX0-631" fmla="*/ 8167828 w 8167828"/>
                  <a:gd name="connsiteY0-632" fmla="*/ 0 h 3027228"/>
                  <a:gd name="connsiteX1-633" fmla="*/ 8145760 w 8167828"/>
                  <a:gd name="connsiteY1-634" fmla="*/ 1686913 h 3027228"/>
                  <a:gd name="connsiteX2-635" fmla="*/ 4123353 w 8167828"/>
                  <a:gd name="connsiteY2-636" fmla="*/ 3026474 h 3027228"/>
                  <a:gd name="connsiteX3-637" fmla="*/ 2295 w 8167828"/>
                  <a:gd name="connsiteY3-638" fmla="*/ 1577910 h 3027228"/>
                  <a:gd name="connsiteX4-639" fmla="*/ 767 w 8167828"/>
                  <a:gd name="connsiteY4-640" fmla="*/ 106969 h 3027228"/>
                  <a:gd name="connsiteX5-641" fmla="*/ 4068271 w 8167828"/>
                  <a:gd name="connsiteY5-642" fmla="*/ 1525866 h 3027228"/>
                  <a:gd name="connsiteX6-643" fmla="*/ 8167828 w 8167828"/>
                  <a:gd name="connsiteY6-644" fmla="*/ 0 h 3027228"/>
                  <a:gd name="connsiteX0-645" fmla="*/ 8156794 w 8156794"/>
                  <a:gd name="connsiteY0-646" fmla="*/ 0 h 2933483"/>
                  <a:gd name="connsiteX1-647" fmla="*/ 8145760 w 8156794"/>
                  <a:gd name="connsiteY1-648" fmla="*/ 1593168 h 2933483"/>
                  <a:gd name="connsiteX2-649" fmla="*/ 4123353 w 8156794"/>
                  <a:gd name="connsiteY2-650" fmla="*/ 2932729 h 2933483"/>
                  <a:gd name="connsiteX3-651" fmla="*/ 2295 w 8156794"/>
                  <a:gd name="connsiteY3-652" fmla="*/ 1484165 h 2933483"/>
                  <a:gd name="connsiteX4-653" fmla="*/ 767 w 8156794"/>
                  <a:gd name="connsiteY4-654" fmla="*/ 13224 h 2933483"/>
                  <a:gd name="connsiteX5-655" fmla="*/ 4068271 w 8156794"/>
                  <a:gd name="connsiteY5-656" fmla="*/ 1432121 h 2933483"/>
                  <a:gd name="connsiteX6-657" fmla="*/ 8156794 w 8156794"/>
                  <a:gd name="connsiteY6-658" fmla="*/ 0 h 2933483"/>
                  <a:gd name="connsiteX0-659" fmla="*/ 8156794 w 8156794"/>
                  <a:gd name="connsiteY0-660" fmla="*/ 0 h 2933483"/>
                  <a:gd name="connsiteX1-661" fmla="*/ 8145760 w 8156794"/>
                  <a:gd name="connsiteY1-662" fmla="*/ 1593168 h 2933483"/>
                  <a:gd name="connsiteX2-663" fmla="*/ 4123353 w 8156794"/>
                  <a:gd name="connsiteY2-664" fmla="*/ 2932729 h 2933483"/>
                  <a:gd name="connsiteX3-665" fmla="*/ 2295 w 8156794"/>
                  <a:gd name="connsiteY3-666" fmla="*/ 1484165 h 2933483"/>
                  <a:gd name="connsiteX4-667" fmla="*/ 767 w 8156794"/>
                  <a:gd name="connsiteY4-668" fmla="*/ 13224 h 2933483"/>
                  <a:gd name="connsiteX5-669" fmla="*/ 4068271 w 8156794"/>
                  <a:gd name="connsiteY5-670" fmla="*/ 1432121 h 2933483"/>
                  <a:gd name="connsiteX6-671" fmla="*/ 8156794 w 8156794"/>
                  <a:gd name="connsiteY6-672" fmla="*/ 0 h 2933483"/>
                  <a:gd name="connsiteX0-673" fmla="*/ 8123689 w 8145760"/>
                  <a:gd name="connsiteY0-674" fmla="*/ 13560 h 2920259"/>
                  <a:gd name="connsiteX1-675" fmla="*/ 8145760 w 8145760"/>
                  <a:gd name="connsiteY1-676" fmla="*/ 1579944 h 2920259"/>
                  <a:gd name="connsiteX2-677" fmla="*/ 4123353 w 8145760"/>
                  <a:gd name="connsiteY2-678" fmla="*/ 2919505 h 2920259"/>
                  <a:gd name="connsiteX3-679" fmla="*/ 2295 w 8145760"/>
                  <a:gd name="connsiteY3-680" fmla="*/ 1470941 h 2920259"/>
                  <a:gd name="connsiteX4-681" fmla="*/ 767 w 8145760"/>
                  <a:gd name="connsiteY4-682" fmla="*/ 0 h 2920259"/>
                  <a:gd name="connsiteX5-683" fmla="*/ 4068271 w 8145760"/>
                  <a:gd name="connsiteY5-684" fmla="*/ 1418897 h 2920259"/>
                  <a:gd name="connsiteX6-685" fmla="*/ 8123689 w 8145760"/>
                  <a:gd name="connsiteY6-686" fmla="*/ 13560 h 2920259"/>
                  <a:gd name="connsiteX0-687" fmla="*/ 8178863 w 8178863"/>
                  <a:gd name="connsiteY0-688" fmla="*/ 26952 h 2920259"/>
                  <a:gd name="connsiteX1-689" fmla="*/ 8145760 w 8178863"/>
                  <a:gd name="connsiteY1-690" fmla="*/ 1579944 h 2920259"/>
                  <a:gd name="connsiteX2-691" fmla="*/ 4123353 w 8178863"/>
                  <a:gd name="connsiteY2-692" fmla="*/ 2919505 h 2920259"/>
                  <a:gd name="connsiteX3-693" fmla="*/ 2295 w 8178863"/>
                  <a:gd name="connsiteY3-694" fmla="*/ 1470941 h 2920259"/>
                  <a:gd name="connsiteX4-695" fmla="*/ 767 w 8178863"/>
                  <a:gd name="connsiteY4-696" fmla="*/ 0 h 2920259"/>
                  <a:gd name="connsiteX5-697" fmla="*/ 4068271 w 8178863"/>
                  <a:gd name="connsiteY5-698" fmla="*/ 1418897 h 2920259"/>
                  <a:gd name="connsiteX6-699" fmla="*/ 8178863 w 8178863"/>
                  <a:gd name="connsiteY6-700" fmla="*/ 26952 h 2920259"/>
                  <a:gd name="connsiteX0-701" fmla="*/ 8167827 w 8167827"/>
                  <a:gd name="connsiteY0-702" fmla="*/ 40343 h 2920259"/>
                  <a:gd name="connsiteX1-703" fmla="*/ 8145760 w 8167827"/>
                  <a:gd name="connsiteY1-704" fmla="*/ 1579944 h 2920259"/>
                  <a:gd name="connsiteX2-705" fmla="*/ 4123353 w 8167827"/>
                  <a:gd name="connsiteY2-706" fmla="*/ 2919505 h 2920259"/>
                  <a:gd name="connsiteX3-707" fmla="*/ 2295 w 8167827"/>
                  <a:gd name="connsiteY3-708" fmla="*/ 1470941 h 2920259"/>
                  <a:gd name="connsiteX4-709" fmla="*/ 767 w 8167827"/>
                  <a:gd name="connsiteY4-710" fmla="*/ 0 h 2920259"/>
                  <a:gd name="connsiteX5-711" fmla="*/ 4068271 w 8167827"/>
                  <a:gd name="connsiteY5-712" fmla="*/ 1418897 h 2920259"/>
                  <a:gd name="connsiteX6-713" fmla="*/ 8167827 w 8167827"/>
                  <a:gd name="connsiteY6-714" fmla="*/ 40343 h 2920259"/>
                  <a:gd name="connsiteX0-715" fmla="*/ 8123687 w 8145760"/>
                  <a:gd name="connsiteY0-716" fmla="*/ 53735 h 2920259"/>
                  <a:gd name="connsiteX1-717" fmla="*/ 8145760 w 8145760"/>
                  <a:gd name="connsiteY1-718" fmla="*/ 1579944 h 2920259"/>
                  <a:gd name="connsiteX2-719" fmla="*/ 4123353 w 8145760"/>
                  <a:gd name="connsiteY2-720" fmla="*/ 2919505 h 2920259"/>
                  <a:gd name="connsiteX3-721" fmla="*/ 2295 w 8145760"/>
                  <a:gd name="connsiteY3-722" fmla="*/ 1470941 h 2920259"/>
                  <a:gd name="connsiteX4-723" fmla="*/ 767 w 8145760"/>
                  <a:gd name="connsiteY4-724" fmla="*/ 0 h 2920259"/>
                  <a:gd name="connsiteX5-725" fmla="*/ 4068271 w 8145760"/>
                  <a:gd name="connsiteY5-726" fmla="*/ 1418897 h 2920259"/>
                  <a:gd name="connsiteX6-727" fmla="*/ 8123687 w 8145760"/>
                  <a:gd name="connsiteY6-728" fmla="*/ 53735 h 2920259"/>
                  <a:gd name="connsiteX0-729" fmla="*/ 8161918 w 8161918"/>
                  <a:gd name="connsiteY0-730" fmla="*/ 0 h 2943855"/>
                  <a:gd name="connsiteX1-731" fmla="*/ 8145760 w 8161918"/>
                  <a:gd name="connsiteY1-732" fmla="*/ 1603540 h 2943855"/>
                  <a:gd name="connsiteX2-733" fmla="*/ 4123353 w 8161918"/>
                  <a:gd name="connsiteY2-734" fmla="*/ 2943101 h 2943855"/>
                  <a:gd name="connsiteX3-735" fmla="*/ 2295 w 8161918"/>
                  <a:gd name="connsiteY3-736" fmla="*/ 1494537 h 2943855"/>
                  <a:gd name="connsiteX4-737" fmla="*/ 767 w 8161918"/>
                  <a:gd name="connsiteY4-738" fmla="*/ 23596 h 2943855"/>
                  <a:gd name="connsiteX5-739" fmla="*/ 4068271 w 8161918"/>
                  <a:gd name="connsiteY5-740" fmla="*/ 1442493 h 2943855"/>
                  <a:gd name="connsiteX6-741" fmla="*/ 8161918 w 8161918"/>
                  <a:gd name="connsiteY6-742" fmla="*/ 0 h 2943855"/>
                  <a:gd name="connsiteX0-743" fmla="*/ 8144926 w 8145760"/>
                  <a:gd name="connsiteY0-744" fmla="*/ 43424 h 2920259"/>
                  <a:gd name="connsiteX1-745" fmla="*/ 8145760 w 8145760"/>
                  <a:gd name="connsiteY1-746" fmla="*/ 1579944 h 2920259"/>
                  <a:gd name="connsiteX2-747" fmla="*/ 4123353 w 8145760"/>
                  <a:gd name="connsiteY2-748" fmla="*/ 2919505 h 2920259"/>
                  <a:gd name="connsiteX3-749" fmla="*/ 2295 w 8145760"/>
                  <a:gd name="connsiteY3-750" fmla="*/ 1470941 h 2920259"/>
                  <a:gd name="connsiteX4-751" fmla="*/ 767 w 8145760"/>
                  <a:gd name="connsiteY4-752" fmla="*/ 0 h 2920259"/>
                  <a:gd name="connsiteX5-753" fmla="*/ 4068271 w 8145760"/>
                  <a:gd name="connsiteY5-754" fmla="*/ 1418897 h 2920259"/>
                  <a:gd name="connsiteX6-755" fmla="*/ 8144926 w 8145760"/>
                  <a:gd name="connsiteY6-756" fmla="*/ 43424 h 2920259"/>
                  <a:gd name="connsiteX0-757" fmla="*/ 8161918 w 8161918"/>
                  <a:gd name="connsiteY0-758" fmla="*/ 0 h 2959321"/>
                  <a:gd name="connsiteX1-759" fmla="*/ 8145760 w 8161918"/>
                  <a:gd name="connsiteY1-760" fmla="*/ 1619006 h 2959321"/>
                  <a:gd name="connsiteX2-761" fmla="*/ 4123353 w 8161918"/>
                  <a:gd name="connsiteY2-762" fmla="*/ 2958567 h 2959321"/>
                  <a:gd name="connsiteX3-763" fmla="*/ 2295 w 8161918"/>
                  <a:gd name="connsiteY3-764" fmla="*/ 1510003 h 2959321"/>
                  <a:gd name="connsiteX4-765" fmla="*/ 767 w 8161918"/>
                  <a:gd name="connsiteY4-766" fmla="*/ 39062 h 2959321"/>
                  <a:gd name="connsiteX5-767" fmla="*/ 4068271 w 8161918"/>
                  <a:gd name="connsiteY5-768" fmla="*/ 1457959 h 2959321"/>
                  <a:gd name="connsiteX6-769" fmla="*/ 8161918 w 8161918"/>
                  <a:gd name="connsiteY6-770" fmla="*/ 0 h 2959321"/>
                  <a:gd name="connsiteX0-771" fmla="*/ 8161918 w 8162752"/>
                  <a:gd name="connsiteY0-772" fmla="*/ 0 h 2959488"/>
                  <a:gd name="connsiteX1-773" fmla="*/ 8162752 w 8162752"/>
                  <a:gd name="connsiteY1-774" fmla="*/ 1629317 h 2959488"/>
                  <a:gd name="connsiteX2-775" fmla="*/ 4123353 w 8162752"/>
                  <a:gd name="connsiteY2-776" fmla="*/ 2958567 h 2959488"/>
                  <a:gd name="connsiteX3-777" fmla="*/ 2295 w 8162752"/>
                  <a:gd name="connsiteY3-778" fmla="*/ 1510003 h 2959488"/>
                  <a:gd name="connsiteX4-779" fmla="*/ 767 w 8162752"/>
                  <a:gd name="connsiteY4-780" fmla="*/ 39062 h 2959488"/>
                  <a:gd name="connsiteX5-781" fmla="*/ 4068271 w 8162752"/>
                  <a:gd name="connsiteY5-782" fmla="*/ 1457959 h 2959488"/>
                  <a:gd name="connsiteX6-783" fmla="*/ 8161918 w 8162752"/>
                  <a:gd name="connsiteY6-784" fmla="*/ 0 h 2959488"/>
                  <a:gd name="connsiteX0-785" fmla="*/ 8165930 w 8166764"/>
                  <a:gd name="connsiteY0-786" fmla="*/ 7337 h 2966825"/>
                  <a:gd name="connsiteX1-787" fmla="*/ 8166764 w 8166764"/>
                  <a:gd name="connsiteY1-788" fmla="*/ 1636654 h 2966825"/>
                  <a:gd name="connsiteX2-789" fmla="*/ 4127365 w 8166764"/>
                  <a:gd name="connsiteY2-790" fmla="*/ 2965904 h 2966825"/>
                  <a:gd name="connsiteX3-791" fmla="*/ 6307 w 8166764"/>
                  <a:gd name="connsiteY3-792" fmla="*/ 1517340 h 2966825"/>
                  <a:gd name="connsiteX4-793" fmla="*/ 532 w 8166764"/>
                  <a:gd name="connsiteY4-794" fmla="*/ 0 h 2966825"/>
                  <a:gd name="connsiteX5-795" fmla="*/ 4072283 w 8166764"/>
                  <a:gd name="connsiteY5-796" fmla="*/ 1465296 h 2966825"/>
                  <a:gd name="connsiteX6-797" fmla="*/ 8165930 w 8166764"/>
                  <a:gd name="connsiteY6-798" fmla="*/ 7337 h 2966825"/>
                  <a:gd name="connsiteX0-799" fmla="*/ 8168119 w 8168953"/>
                  <a:gd name="connsiteY0-800" fmla="*/ 7337 h 2966682"/>
                  <a:gd name="connsiteX1-801" fmla="*/ 8168953 w 8168953"/>
                  <a:gd name="connsiteY1-802" fmla="*/ 1636654 h 2966682"/>
                  <a:gd name="connsiteX2-803" fmla="*/ 4129554 w 8168953"/>
                  <a:gd name="connsiteY2-804" fmla="*/ 2965904 h 2966682"/>
                  <a:gd name="connsiteX3-805" fmla="*/ 0 w 8168953"/>
                  <a:gd name="connsiteY3-806" fmla="*/ 1527651 h 2966682"/>
                  <a:gd name="connsiteX4-807" fmla="*/ 2721 w 8168953"/>
                  <a:gd name="connsiteY4-808" fmla="*/ 0 h 2966682"/>
                  <a:gd name="connsiteX5-809" fmla="*/ 4074472 w 8168953"/>
                  <a:gd name="connsiteY5-810" fmla="*/ 1465296 h 2966682"/>
                  <a:gd name="connsiteX6-811" fmla="*/ 8168119 w 8168953"/>
                  <a:gd name="connsiteY6-812" fmla="*/ 7337 h 2966682"/>
                  <a:gd name="connsiteX0-813" fmla="*/ 8168119 w 8168953"/>
                  <a:gd name="connsiteY0-814" fmla="*/ 7337 h 3100377"/>
                  <a:gd name="connsiteX1-815" fmla="*/ 8168953 w 8168953"/>
                  <a:gd name="connsiteY1-816" fmla="*/ 1636654 h 3100377"/>
                  <a:gd name="connsiteX2-817" fmla="*/ 4118520 w 8168953"/>
                  <a:gd name="connsiteY2-818" fmla="*/ 3099826 h 3100377"/>
                  <a:gd name="connsiteX3-819" fmla="*/ 0 w 8168953"/>
                  <a:gd name="connsiteY3-820" fmla="*/ 1527651 h 3100377"/>
                  <a:gd name="connsiteX4-821" fmla="*/ 2721 w 8168953"/>
                  <a:gd name="connsiteY4-822" fmla="*/ 0 h 3100377"/>
                  <a:gd name="connsiteX5-823" fmla="*/ 4074472 w 8168953"/>
                  <a:gd name="connsiteY5-824" fmla="*/ 1465296 h 3100377"/>
                  <a:gd name="connsiteX6-825" fmla="*/ 8168119 w 8168953"/>
                  <a:gd name="connsiteY6-826" fmla="*/ 7337 h 3100377"/>
                  <a:gd name="connsiteX0-827" fmla="*/ 8168119 w 8168953"/>
                  <a:gd name="connsiteY0-828" fmla="*/ 7337 h 3100429"/>
                  <a:gd name="connsiteX1-829" fmla="*/ 8168953 w 8168953"/>
                  <a:gd name="connsiteY1-830" fmla="*/ 1636654 h 3100429"/>
                  <a:gd name="connsiteX2-831" fmla="*/ 4118520 w 8168953"/>
                  <a:gd name="connsiteY2-832" fmla="*/ 3099826 h 3100429"/>
                  <a:gd name="connsiteX3-833" fmla="*/ 0 w 8168953"/>
                  <a:gd name="connsiteY3-834" fmla="*/ 1527651 h 3100429"/>
                  <a:gd name="connsiteX4-835" fmla="*/ 2721 w 8168953"/>
                  <a:gd name="connsiteY4-836" fmla="*/ 0 h 3100429"/>
                  <a:gd name="connsiteX5-837" fmla="*/ 4074472 w 8168953"/>
                  <a:gd name="connsiteY5-838" fmla="*/ 1465296 h 3100429"/>
                  <a:gd name="connsiteX6-839" fmla="*/ 8168119 w 8168953"/>
                  <a:gd name="connsiteY6-840" fmla="*/ 7337 h 3100429"/>
                  <a:gd name="connsiteX0-841" fmla="*/ 8165849 w 8166683"/>
                  <a:gd name="connsiteY0-842" fmla="*/ 7337 h 3099826"/>
                  <a:gd name="connsiteX1-843" fmla="*/ 8166683 w 8166683"/>
                  <a:gd name="connsiteY1-844" fmla="*/ 1636654 h 3099826"/>
                  <a:gd name="connsiteX2-845" fmla="*/ 4116250 w 8166683"/>
                  <a:gd name="connsiteY2-846" fmla="*/ 3099826 h 3099826"/>
                  <a:gd name="connsiteX3-847" fmla="*/ 8764 w 8166683"/>
                  <a:gd name="connsiteY3-848" fmla="*/ 1634789 h 3099826"/>
                  <a:gd name="connsiteX4-849" fmla="*/ 451 w 8166683"/>
                  <a:gd name="connsiteY4-850" fmla="*/ 0 h 3099826"/>
                  <a:gd name="connsiteX5-851" fmla="*/ 4072202 w 8166683"/>
                  <a:gd name="connsiteY5-852" fmla="*/ 1465296 h 3099826"/>
                  <a:gd name="connsiteX6-853" fmla="*/ 8165849 w 8166683"/>
                  <a:gd name="connsiteY6-854" fmla="*/ 7337 h 3099826"/>
                  <a:gd name="connsiteX0-855" fmla="*/ 8165849 w 8166683"/>
                  <a:gd name="connsiteY0-856" fmla="*/ 7337 h 3099826"/>
                  <a:gd name="connsiteX1-857" fmla="*/ 8166683 w 8166683"/>
                  <a:gd name="connsiteY1-858" fmla="*/ 1636654 h 3099826"/>
                  <a:gd name="connsiteX2-859" fmla="*/ 4116250 w 8166683"/>
                  <a:gd name="connsiteY2-860" fmla="*/ 3099826 h 3099826"/>
                  <a:gd name="connsiteX3-861" fmla="*/ 8764 w 8166683"/>
                  <a:gd name="connsiteY3-862" fmla="*/ 1634789 h 3099826"/>
                  <a:gd name="connsiteX4-863" fmla="*/ 451 w 8166683"/>
                  <a:gd name="connsiteY4-864" fmla="*/ 0 h 3099826"/>
                  <a:gd name="connsiteX5-865" fmla="*/ 4072202 w 8166683"/>
                  <a:gd name="connsiteY5-866" fmla="*/ 1465296 h 3099826"/>
                  <a:gd name="connsiteX6-867" fmla="*/ 8165849 w 8166683"/>
                  <a:gd name="connsiteY6-868" fmla="*/ 7337 h 3099826"/>
                  <a:gd name="connsiteX0-869" fmla="*/ 8165849 w 8166683"/>
                  <a:gd name="connsiteY0-870" fmla="*/ 7337 h 3099826"/>
                  <a:gd name="connsiteX1-871" fmla="*/ 8166683 w 8166683"/>
                  <a:gd name="connsiteY1-872" fmla="*/ 1636654 h 3099826"/>
                  <a:gd name="connsiteX2-873" fmla="*/ 4116250 w 8166683"/>
                  <a:gd name="connsiteY2-874" fmla="*/ 3099826 h 3099826"/>
                  <a:gd name="connsiteX3-875" fmla="*/ 8764 w 8166683"/>
                  <a:gd name="connsiteY3-876" fmla="*/ 1634789 h 3099826"/>
                  <a:gd name="connsiteX4-877" fmla="*/ 451 w 8166683"/>
                  <a:gd name="connsiteY4-878" fmla="*/ 0 h 3099826"/>
                  <a:gd name="connsiteX5-879" fmla="*/ 4061168 w 8166683"/>
                  <a:gd name="connsiteY5-880" fmla="*/ 1438511 h 3099826"/>
                  <a:gd name="connsiteX6-881" fmla="*/ 8165849 w 8166683"/>
                  <a:gd name="connsiteY6-882" fmla="*/ 7337 h 3099826"/>
                  <a:gd name="connsiteX0-883" fmla="*/ 8165849 w 8166683"/>
                  <a:gd name="connsiteY0-884" fmla="*/ 7337 h 3099826"/>
                  <a:gd name="connsiteX1-885" fmla="*/ 8166683 w 8166683"/>
                  <a:gd name="connsiteY1-886" fmla="*/ 1636654 h 3099826"/>
                  <a:gd name="connsiteX2-887" fmla="*/ 4116250 w 8166683"/>
                  <a:gd name="connsiteY2-888" fmla="*/ 3099826 h 3099826"/>
                  <a:gd name="connsiteX3-889" fmla="*/ 8764 w 8166683"/>
                  <a:gd name="connsiteY3-890" fmla="*/ 1634789 h 3099826"/>
                  <a:gd name="connsiteX4-891" fmla="*/ 451 w 8166683"/>
                  <a:gd name="connsiteY4-892" fmla="*/ 0 h 3099826"/>
                  <a:gd name="connsiteX5-893" fmla="*/ 4061168 w 8166683"/>
                  <a:gd name="connsiteY5-894" fmla="*/ 1438511 h 3099826"/>
                  <a:gd name="connsiteX6-895" fmla="*/ 8165849 w 8166683"/>
                  <a:gd name="connsiteY6-896" fmla="*/ 7337 h 309982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4" name="Oval 203"/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05" name="Group 204"/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206" name="Freeform 205"/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-1" fmla="*/ 3725333 w 4641485"/>
                    <a:gd name="connsiteY0-2" fmla="*/ 0 h 1049866"/>
                    <a:gd name="connsiteX1-3" fmla="*/ 4641485 w 4641485"/>
                    <a:gd name="connsiteY1-4" fmla="*/ 239402 h 1049866"/>
                    <a:gd name="connsiteX2-5" fmla="*/ 3962400 w 4641485"/>
                    <a:gd name="connsiteY2-6" fmla="*/ 541866 h 1049866"/>
                    <a:gd name="connsiteX3-7" fmla="*/ 3742267 w 4641485"/>
                    <a:gd name="connsiteY3-8" fmla="*/ 457200 h 1049866"/>
                    <a:gd name="connsiteX4-9" fmla="*/ 2269067 w 4641485"/>
                    <a:gd name="connsiteY4-10" fmla="*/ 1049866 h 1049866"/>
                    <a:gd name="connsiteX5-11" fmla="*/ 880533 w 4641485"/>
                    <a:gd name="connsiteY5-12" fmla="*/ 457200 h 1049866"/>
                    <a:gd name="connsiteX6-13" fmla="*/ 592667 w 4641485"/>
                    <a:gd name="connsiteY6-14" fmla="*/ 541866 h 1049866"/>
                    <a:gd name="connsiteX7-15" fmla="*/ 0 w 4641485"/>
                    <a:gd name="connsiteY7-16" fmla="*/ 254000 h 1049866"/>
                    <a:gd name="connsiteX8-17" fmla="*/ 880533 w 4641485"/>
                    <a:gd name="connsiteY8-18" fmla="*/ 16933 h 1049866"/>
                    <a:gd name="connsiteX9-19" fmla="*/ 2302933 w 4641485"/>
                    <a:gd name="connsiteY9-20" fmla="*/ 626533 h 1049866"/>
                    <a:gd name="connsiteX10-21" fmla="*/ 3725333 w 4641485"/>
                    <a:gd name="connsiteY10-22" fmla="*/ 0 h 1049866"/>
                    <a:gd name="connsiteX0-23" fmla="*/ 3756864 w 4673016"/>
                    <a:gd name="connsiteY0-24" fmla="*/ 0 h 1049866"/>
                    <a:gd name="connsiteX1-25" fmla="*/ 4673016 w 4673016"/>
                    <a:gd name="connsiteY1-26" fmla="*/ 239402 h 1049866"/>
                    <a:gd name="connsiteX2-27" fmla="*/ 3993931 w 4673016"/>
                    <a:gd name="connsiteY2-28" fmla="*/ 541866 h 1049866"/>
                    <a:gd name="connsiteX3-29" fmla="*/ 3773798 w 4673016"/>
                    <a:gd name="connsiteY3-30" fmla="*/ 457200 h 1049866"/>
                    <a:gd name="connsiteX4-31" fmla="*/ 2300598 w 4673016"/>
                    <a:gd name="connsiteY4-32" fmla="*/ 1049866 h 1049866"/>
                    <a:gd name="connsiteX5-33" fmla="*/ 912064 w 4673016"/>
                    <a:gd name="connsiteY5-34" fmla="*/ 457200 h 1049866"/>
                    <a:gd name="connsiteX6-35" fmla="*/ 624198 w 4673016"/>
                    <a:gd name="connsiteY6-36" fmla="*/ 541866 h 1049866"/>
                    <a:gd name="connsiteX7-37" fmla="*/ 0 w 4673016"/>
                    <a:gd name="connsiteY7-38" fmla="*/ 232979 h 1049866"/>
                    <a:gd name="connsiteX8-39" fmla="*/ 912064 w 4673016"/>
                    <a:gd name="connsiteY8-40" fmla="*/ 16933 h 1049866"/>
                    <a:gd name="connsiteX9-41" fmla="*/ 2334464 w 4673016"/>
                    <a:gd name="connsiteY9-42" fmla="*/ 626533 h 1049866"/>
                    <a:gd name="connsiteX10-43" fmla="*/ 3756864 w 4673016"/>
                    <a:gd name="connsiteY10-44" fmla="*/ 0 h 1049866"/>
                    <a:gd name="connsiteX0-45" fmla="*/ 3756864 w 4673016"/>
                    <a:gd name="connsiteY0-46" fmla="*/ 0 h 1049866"/>
                    <a:gd name="connsiteX1-47" fmla="*/ 4673016 w 4673016"/>
                    <a:gd name="connsiteY1-48" fmla="*/ 239402 h 1049866"/>
                    <a:gd name="connsiteX2-49" fmla="*/ 3993931 w 4673016"/>
                    <a:gd name="connsiteY2-50" fmla="*/ 541866 h 1049866"/>
                    <a:gd name="connsiteX3-51" fmla="*/ 3784308 w 4673016"/>
                    <a:gd name="connsiteY3-52" fmla="*/ 404648 h 1049866"/>
                    <a:gd name="connsiteX4-53" fmla="*/ 2300598 w 4673016"/>
                    <a:gd name="connsiteY4-54" fmla="*/ 1049866 h 1049866"/>
                    <a:gd name="connsiteX5-55" fmla="*/ 912064 w 4673016"/>
                    <a:gd name="connsiteY5-56" fmla="*/ 457200 h 1049866"/>
                    <a:gd name="connsiteX6-57" fmla="*/ 624198 w 4673016"/>
                    <a:gd name="connsiteY6-58" fmla="*/ 541866 h 1049866"/>
                    <a:gd name="connsiteX7-59" fmla="*/ 0 w 4673016"/>
                    <a:gd name="connsiteY7-60" fmla="*/ 232979 h 1049866"/>
                    <a:gd name="connsiteX8-61" fmla="*/ 912064 w 4673016"/>
                    <a:gd name="connsiteY8-62" fmla="*/ 16933 h 1049866"/>
                    <a:gd name="connsiteX9-63" fmla="*/ 2334464 w 4673016"/>
                    <a:gd name="connsiteY9-64" fmla="*/ 626533 h 1049866"/>
                    <a:gd name="connsiteX10-65" fmla="*/ 3756864 w 4673016"/>
                    <a:gd name="connsiteY10-66" fmla="*/ 0 h 1049866"/>
                    <a:gd name="connsiteX0-67" fmla="*/ 3756864 w 4673016"/>
                    <a:gd name="connsiteY0-68" fmla="*/ 0 h 1049866"/>
                    <a:gd name="connsiteX1-69" fmla="*/ 4673016 w 4673016"/>
                    <a:gd name="connsiteY1-70" fmla="*/ 239402 h 1049866"/>
                    <a:gd name="connsiteX2-71" fmla="*/ 3993931 w 4673016"/>
                    <a:gd name="connsiteY2-72" fmla="*/ 541866 h 1049866"/>
                    <a:gd name="connsiteX3-73" fmla="*/ 3794818 w 4673016"/>
                    <a:gd name="connsiteY3-74" fmla="*/ 436179 h 1049866"/>
                    <a:gd name="connsiteX4-75" fmla="*/ 2300598 w 4673016"/>
                    <a:gd name="connsiteY4-76" fmla="*/ 1049866 h 1049866"/>
                    <a:gd name="connsiteX5-77" fmla="*/ 912064 w 4673016"/>
                    <a:gd name="connsiteY5-78" fmla="*/ 457200 h 1049866"/>
                    <a:gd name="connsiteX6-79" fmla="*/ 624198 w 4673016"/>
                    <a:gd name="connsiteY6-80" fmla="*/ 541866 h 1049866"/>
                    <a:gd name="connsiteX7-81" fmla="*/ 0 w 4673016"/>
                    <a:gd name="connsiteY7-82" fmla="*/ 232979 h 1049866"/>
                    <a:gd name="connsiteX8-83" fmla="*/ 912064 w 4673016"/>
                    <a:gd name="connsiteY8-84" fmla="*/ 16933 h 1049866"/>
                    <a:gd name="connsiteX9-85" fmla="*/ 2334464 w 4673016"/>
                    <a:gd name="connsiteY9-86" fmla="*/ 626533 h 1049866"/>
                    <a:gd name="connsiteX10-87" fmla="*/ 3756864 w 4673016"/>
                    <a:gd name="connsiteY10-88" fmla="*/ 0 h 1049866"/>
                    <a:gd name="connsiteX0-89" fmla="*/ 3756864 w 4673016"/>
                    <a:gd name="connsiteY0-90" fmla="*/ 0 h 1049866"/>
                    <a:gd name="connsiteX1-91" fmla="*/ 4673016 w 4673016"/>
                    <a:gd name="connsiteY1-92" fmla="*/ 239402 h 1049866"/>
                    <a:gd name="connsiteX2-93" fmla="*/ 3993931 w 4673016"/>
                    <a:gd name="connsiteY2-94" fmla="*/ 541866 h 1049866"/>
                    <a:gd name="connsiteX3-95" fmla="*/ 3794818 w 4673016"/>
                    <a:gd name="connsiteY3-96" fmla="*/ 436179 h 1049866"/>
                    <a:gd name="connsiteX4-97" fmla="*/ 2300598 w 4673016"/>
                    <a:gd name="connsiteY4-98" fmla="*/ 1049866 h 1049866"/>
                    <a:gd name="connsiteX5-99" fmla="*/ 912064 w 4673016"/>
                    <a:gd name="connsiteY5-100" fmla="*/ 457200 h 1049866"/>
                    <a:gd name="connsiteX6-101" fmla="*/ 624198 w 4673016"/>
                    <a:gd name="connsiteY6-102" fmla="*/ 541866 h 1049866"/>
                    <a:gd name="connsiteX7-103" fmla="*/ 0 w 4673016"/>
                    <a:gd name="connsiteY7-104" fmla="*/ 232979 h 1049866"/>
                    <a:gd name="connsiteX8-105" fmla="*/ 912064 w 4673016"/>
                    <a:gd name="connsiteY8-106" fmla="*/ 16933 h 1049866"/>
                    <a:gd name="connsiteX9-107" fmla="*/ 2323954 w 4673016"/>
                    <a:gd name="connsiteY9-108" fmla="*/ 616023 h 1049866"/>
                    <a:gd name="connsiteX10-109" fmla="*/ 3756864 w 4673016"/>
                    <a:gd name="connsiteY10-110" fmla="*/ 0 h 1049866"/>
                    <a:gd name="connsiteX0-111" fmla="*/ 3756864 w 4673016"/>
                    <a:gd name="connsiteY0-112" fmla="*/ 0 h 1049866"/>
                    <a:gd name="connsiteX1-113" fmla="*/ 4673016 w 4673016"/>
                    <a:gd name="connsiteY1-114" fmla="*/ 239402 h 1049866"/>
                    <a:gd name="connsiteX2-115" fmla="*/ 3993931 w 4673016"/>
                    <a:gd name="connsiteY2-116" fmla="*/ 541866 h 1049866"/>
                    <a:gd name="connsiteX3-117" fmla="*/ 3794818 w 4673016"/>
                    <a:gd name="connsiteY3-118" fmla="*/ 436179 h 1049866"/>
                    <a:gd name="connsiteX4-119" fmla="*/ 2300598 w 4673016"/>
                    <a:gd name="connsiteY4-120" fmla="*/ 1049866 h 1049866"/>
                    <a:gd name="connsiteX5-121" fmla="*/ 912064 w 4673016"/>
                    <a:gd name="connsiteY5-122" fmla="*/ 457200 h 1049866"/>
                    <a:gd name="connsiteX6-123" fmla="*/ 624198 w 4673016"/>
                    <a:gd name="connsiteY6-124" fmla="*/ 541866 h 1049866"/>
                    <a:gd name="connsiteX7-125" fmla="*/ 0 w 4673016"/>
                    <a:gd name="connsiteY7-126" fmla="*/ 275021 h 1049866"/>
                    <a:gd name="connsiteX8-127" fmla="*/ 912064 w 4673016"/>
                    <a:gd name="connsiteY8-128" fmla="*/ 16933 h 1049866"/>
                    <a:gd name="connsiteX9-129" fmla="*/ 2323954 w 4673016"/>
                    <a:gd name="connsiteY9-130" fmla="*/ 616023 h 1049866"/>
                    <a:gd name="connsiteX10-131" fmla="*/ 3756864 w 4673016"/>
                    <a:gd name="connsiteY10-132" fmla="*/ 0 h 1049866"/>
                    <a:gd name="connsiteX0-133" fmla="*/ 3756864 w 4673016"/>
                    <a:gd name="connsiteY0-134" fmla="*/ 0 h 1049866"/>
                    <a:gd name="connsiteX1-135" fmla="*/ 4673016 w 4673016"/>
                    <a:gd name="connsiteY1-136" fmla="*/ 239402 h 1049866"/>
                    <a:gd name="connsiteX2-137" fmla="*/ 3993931 w 4673016"/>
                    <a:gd name="connsiteY2-138" fmla="*/ 541866 h 1049866"/>
                    <a:gd name="connsiteX3-139" fmla="*/ 3815839 w 4673016"/>
                    <a:gd name="connsiteY3-140" fmla="*/ 467710 h 1049866"/>
                    <a:gd name="connsiteX4-141" fmla="*/ 2300598 w 4673016"/>
                    <a:gd name="connsiteY4-142" fmla="*/ 1049866 h 1049866"/>
                    <a:gd name="connsiteX5-143" fmla="*/ 912064 w 4673016"/>
                    <a:gd name="connsiteY5-144" fmla="*/ 457200 h 1049866"/>
                    <a:gd name="connsiteX6-145" fmla="*/ 624198 w 4673016"/>
                    <a:gd name="connsiteY6-146" fmla="*/ 541866 h 1049866"/>
                    <a:gd name="connsiteX7-147" fmla="*/ 0 w 4673016"/>
                    <a:gd name="connsiteY7-148" fmla="*/ 275021 h 1049866"/>
                    <a:gd name="connsiteX8-149" fmla="*/ 912064 w 4673016"/>
                    <a:gd name="connsiteY8-150" fmla="*/ 16933 h 1049866"/>
                    <a:gd name="connsiteX9-151" fmla="*/ 2323954 w 4673016"/>
                    <a:gd name="connsiteY9-152" fmla="*/ 616023 h 1049866"/>
                    <a:gd name="connsiteX10-153" fmla="*/ 3756864 w 4673016"/>
                    <a:gd name="connsiteY10-154" fmla="*/ 0 h 104986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7" name="Freeform 206"/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8" name="Freeform 207"/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9" name="Freeform 208"/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-1" fmla="*/ 168165 w 3731172"/>
                    <a:gd name="connsiteY0-2" fmla="*/ 73572 h 1418896"/>
                    <a:gd name="connsiteX1-3" fmla="*/ 451945 w 3731172"/>
                    <a:gd name="connsiteY1-4" fmla="*/ 0 h 1418896"/>
                    <a:gd name="connsiteX2-5" fmla="*/ 1881352 w 3731172"/>
                    <a:gd name="connsiteY2-6" fmla="*/ 599089 h 1418896"/>
                    <a:gd name="connsiteX3-7" fmla="*/ 3363310 w 3731172"/>
                    <a:gd name="connsiteY3-8" fmla="*/ 0 h 1418896"/>
                    <a:gd name="connsiteX4-9" fmla="*/ 3584027 w 3731172"/>
                    <a:gd name="connsiteY4-10" fmla="*/ 73572 h 1418896"/>
                    <a:gd name="connsiteX5-11" fmla="*/ 2627586 w 3731172"/>
                    <a:gd name="connsiteY5-12" fmla="*/ 441434 h 1418896"/>
                    <a:gd name="connsiteX6-13" fmla="*/ 2596055 w 3731172"/>
                    <a:gd name="connsiteY6-14" fmla="*/ 914400 h 1418896"/>
                    <a:gd name="connsiteX7-15" fmla="*/ 3731172 w 3731172"/>
                    <a:gd name="connsiteY7-16" fmla="*/ 1345324 h 1418896"/>
                    <a:gd name="connsiteX8-17" fmla="*/ 3447393 w 3731172"/>
                    <a:gd name="connsiteY8-18" fmla="*/ 1408386 h 1418896"/>
                    <a:gd name="connsiteX9-19" fmla="*/ 1870841 w 3731172"/>
                    <a:gd name="connsiteY9-20" fmla="*/ 746234 h 1418896"/>
                    <a:gd name="connsiteX10-21" fmla="*/ 262758 w 3731172"/>
                    <a:gd name="connsiteY10-22" fmla="*/ 1418896 h 1418896"/>
                    <a:gd name="connsiteX11-23" fmla="*/ 0 w 3731172"/>
                    <a:gd name="connsiteY11-24" fmla="*/ 1324303 h 1418896"/>
                    <a:gd name="connsiteX12-25" fmla="*/ 1145627 w 3731172"/>
                    <a:gd name="connsiteY12-26" fmla="*/ 882869 h 1418896"/>
                    <a:gd name="connsiteX13-27" fmla="*/ 1114096 w 3731172"/>
                    <a:gd name="connsiteY13-28" fmla="*/ 409903 h 1418896"/>
                    <a:gd name="connsiteX14-29" fmla="*/ 441434 w 3731172"/>
                    <a:gd name="connsiteY14-30" fmla="*/ 10510 h 1418896"/>
                    <a:gd name="connsiteX15-31" fmla="*/ 441434 w 3731172"/>
                    <a:gd name="connsiteY15-32" fmla="*/ 10510 h 1418896"/>
                    <a:gd name="connsiteX0-33" fmla="*/ 168165 w 3731172"/>
                    <a:gd name="connsiteY0-34" fmla="*/ 73572 h 1418896"/>
                    <a:gd name="connsiteX1-35" fmla="*/ 451945 w 3731172"/>
                    <a:gd name="connsiteY1-36" fmla="*/ 0 h 1418896"/>
                    <a:gd name="connsiteX2-37" fmla="*/ 1881352 w 3731172"/>
                    <a:gd name="connsiteY2-38" fmla="*/ 599089 h 1418896"/>
                    <a:gd name="connsiteX3-39" fmla="*/ 3363310 w 3731172"/>
                    <a:gd name="connsiteY3-40" fmla="*/ 0 h 1418896"/>
                    <a:gd name="connsiteX4-41" fmla="*/ 3584027 w 3731172"/>
                    <a:gd name="connsiteY4-42" fmla="*/ 73572 h 1418896"/>
                    <a:gd name="connsiteX5-43" fmla="*/ 2627586 w 3731172"/>
                    <a:gd name="connsiteY5-44" fmla="*/ 441434 h 1418896"/>
                    <a:gd name="connsiteX6-45" fmla="*/ 2596055 w 3731172"/>
                    <a:gd name="connsiteY6-46" fmla="*/ 914400 h 1418896"/>
                    <a:gd name="connsiteX7-47" fmla="*/ 3731172 w 3731172"/>
                    <a:gd name="connsiteY7-48" fmla="*/ 1345324 h 1418896"/>
                    <a:gd name="connsiteX8-49" fmla="*/ 3447393 w 3731172"/>
                    <a:gd name="connsiteY8-50" fmla="*/ 1408386 h 1418896"/>
                    <a:gd name="connsiteX9-51" fmla="*/ 1870841 w 3731172"/>
                    <a:gd name="connsiteY9-52" fmla="*/ 746234 h 1418896"/>
                    <a:gd name="connsiteX10-53" fmla="*/ 262758 w 3731172"/>
                    <a:gd name="connsiteY10-54" fmla="*/ 1418896 h 1418896"/>
                    <a:gd name="connsiteX11-55" fmla="*/ 0 w 3731172"/>
                    <a:gd name="connsiteY11-56" fmla="*/ 1324303 h 1418896"/>
                    <a:gd name="connsiteX12-57" fmla="*/ 1145627 w 3731172"/>
                    <a:gd name="connsiteY12-58" fmla="*/ 882869 h 1418896"/>
                    <a:gd name="connsiteX13-59" fmla="*/ 1114096 w 3731172"/>
                    <a:gd name="connsiteY13-60" fmla="*/ 409903 h 1418896"/>
                    <a:gd name="connsiteX14-61" fmla="*/ 441434 w 3731172"/>
                    <a:gd name="connsiteY14-62" fmla="*/ 10510 h 1418896"/>
                    <a:gd name="connsiteX0-63" fmla="*/ 168165 w 3731172"/>
                    <a:gd name="connsiteY0-64" fmla="*/ 73572 h 1418896"/>
                    <a:gd name="connsiteX1-65" fmla="*/ 451945 w 3731172"/>
                    <a:gd name="connsiteY1-66" fmla="*/ 0 h 1418896"/>
                    <a:gd name="connsiteX2-67" fmla="*/ 1881352 w 3731172"/>
                    <a:gd name="connsiteY2-68" fmla="*/ 599089 h 1418896"/>
                    <a:gd name="connsiteX3-69" fmla="*/ 3363310 w 3731172"/>
                    <a:gd name="connsiteY3-70" fmla="*/ 0 h 1418896"/>
                    <a:gd name="connsiteX4-71" fmla="*/ 3584027 w 3731172"/>
                    <a:gd name="connsiteY4-72" fmla="*/ 73572 h 1418896"/>
                    <a:gd name="connsiteX5-73" fmla="*/ 2627586 w 3731172"/>
                    <a:gd name="connsiteY5-74" fmla="*/ 441434 h 1418896"/>
                    <a:gd name="connsiteX6-75" fmla="*/ 2596055 w 3731172"/>
                    <a:gd name="connsiteY6-76" fmla="*/ 914400 h 1418896"/>
                    <a:gd name="connsiteX7-77" fmla="*/ 3731172 w 3731172"/>
                    <a:gd name="connsiteY7-78" fmla="*/ 1345324 h 1418896"/>
                    <a:gd name="connsiteX8-79" fmla="*/ 3447393 w 3731172"/>
                    <a:gd name="connsiteY8-80" fmla="*/ 1408386 h 1418896"/>
                    <a:gd name="connsiteX9-81" fmla="*/ 1870841 w 3731172"/>
                    <a:gd name="connsiteY9-82" fmla="*/ 746234 h 1418896"/>
                    <a:gd name="connsiteX10-83" fmla="*/ 262758 w 3731172"/>
                    <a:gd name="connsiteY10-84" fmla="*/ 1418896 h 1418896"/>
                    <a:gd name="connsiteX11-85" fmla="*/ 0 w 3731172"/>
                    <a:gd name="connsiteY11-86" fmla="*/ 1324303 h 1418896"/>
                    <a:gd name="connsiteX12-87" fmla="*/ 1145627 w 3731172"/>
                    <a:gd name="connsiteY12-88" fmla="*/ 882869 h 1418896"/>
                    <a:gd name="connsiteX13-89" fmla="*/ 1114096 w 3731172"/>
                    <a:gd name="connsiteY13-90" fmla="*/ 409903 h 1418896"/>
                    <a:gd name="connsiteX14-91" fmla="*/ 357351 w 3731172"/>
                    <a:gd name="connsiteY14-92" fmla="*/ 115613 h 1418896"/>
                    <a:gd name="connsiteX0-93" fmla="*/ 168165 w 3731172"/>
                    <a:gd name="connsiteY0-94" fmla="*/ 73572 h 1418896"/>
                    <a:gd name="connsiteX1-95" fmla="*/ 451945 w 3731172"/>
                    <a:gd name="connsiteY1-96" fmla="*/ 0 h 1418896"/>
                    <a:gd name="connsiteX2-97" fmla="*/ 1881352 w 3731172"/>
                    <a:gd name="connsiteY2-98" fmla="*/ 599089 h 1418896"/>
                    <a:gd name="connsiteX3-99" fmla="*/ 3363310 w 3731172"/>
                    <a:gd name="connsiteY3-100" fmla="*/ 0 h 1418896"/>
                    <a:gd name="connsiteX4-101" fmla="*/ 3584027 w 3731172"/>
                    <a:gd name="connsiteY4-102" fmla="*/ 73572 h 1418896"/>
                    <a:gd name="connsiteX5-103" fmla="*/ 2627586 w 3731172"/>
                    <a:gd name="connsiteY5-104" fmla="*/ 441434 h 1418896"/>
                    <a:gd name="connsiteX6-105" fmla="*/ 2596055 w 3731172"/>
                    <a:gd name="connsiteY6-106" fmla="*/ 914400 h 1418896"/>
                    <a:gd name="connsiteX7-107" fmla="*/ 3731172 w 3731172"/>
                    <a:gd name="connsiteY7-108" fmla="*/ 1345324 h 1418896"/>
                    <a:gd name="connsiteX8-109" fmla="*/ 3447393 w 3731172"/>
                    <a:gd name="connsiteY8-110" fmla="*/ 1408386 h 1418896"/>
                    <a:gd name="connsiteX9-111" fmla="*/ 1870841 w 3731172"/>
                    <a:gd name="connsiteY9-112" fmla="*/ 746234 h 1418896"/>
                    <a:gd name="connsiteX10-113" fmla="*/ 262758 w 3731172"/>
                    <a:gd name="connsiteY10-114" fmla="*/ 1418896 h 1418896"/>
                    <a:gd name="connsiteX11-115" fmla="*/ 0 w 3731172"/>
                    <a:gd name="connsiteY11-116" fmla="*/ 1324303 h 1418896"/>
                    <a:gd name="connsiteX12-117" fmla="*/ 1145627 w 3731172"/>
                    <a:gd name="connsiteY12-118" fmla="*/ 882869 h 1418896"/>
                    <a:gd name="connsiteX13-119" fmla="*/ 1114096 w 3731172"/>
                    <a:gd name="connsiteY13-120" fmla="*/ 409903 h 1418896"/>
                    <a:gd name="connsiteX14-121" fmla="*/ 147144 w 3731172"/>
                    <a:gd name="connsiteY14-122" fmla="*/ 63061 h 1418896"/>
                    <a:gd name="connsiteX0-123" fmla="*/ 168165 w 3731172"/>
                    <a:gd name="connsiteY0-124" fmla="*/ 73572 h 1418896"/>
                    <a:gd name="connsiteX1-125" fmla="*/ 451945 w 3731172"/>
                    <a:gd name="connsiteY1-126" fmla="*/ 0 h 1418896"/>
                    <a:gd name="connsiteX2-127" fmla="*/ 1881352 w 3731172"/>
                    <a:gd name="connsiteY2-128" fmla="*/ 599089 h 1418896"/>
                    <a:gd name="connsiteX3-129" fmla="*/ 3363310 w 3731172"/>
                    <a:gd name="connsiteY3-130" fmla="*/ 0 h 1418896"/>
                    <a:gd name="connsiteX4-131" fmla="*/ 3584027 w 3731172"/>
                    <a:gd name="connsiteY4-132" fmla="*/ 73572 h 1418896"/>
                    <a:gd name="connsiteX5-133" fmla="*/ 2627586 w 3731172"/>
                    <a:gd name="connsiteY5-134" fmla="*/ 441434 h 1418896"/>
                    <a:gd name="connsiteX6-135" fmla="*/ 2596055 w 3731172"/>
                    <a:gd name="connsiteY6-136" fmla="*/ 914400 h 1418896"/>
                    <a:gd name="connsiteX7-137" fmla="*/ 3731172 w 3731172"/>
                    <a:gd name="connsiteY7-138" fmla="*/ 1345324 h 1418896"/>
                    <a:gd name="connsiteX8-139" fmla="*/ 3447393 w 3731172"/>
                    <a:gd name="connsiteY8-140" fmla="*/ 1408386 h 1418896"/>
                    <a:gd name="connsiteX9-141" fmla="*/ 1870841 w 3731172"/>
                    <a:gd name="connsiteY9-142" fmla="*/ 746234 h 1418896"/>
                    <a:gd name="connsiteX10-143" fmla="*/ 262758 w 3731172"/>
                    <a:gd name="connsiteY10-144" fmla="*/ 1418896 h 1418896"/>
                    <a:gd name="connsiteX11-145" fmla="*/ 0 w 3731172"/>
                    <a:gd name="connsiteY11-146" fmla="*/ 1324303 h 1418896"/>
                    <a:gd name="connsiteX12-147" fmla="*/ 1145627 w 3731172"/>
                    <a:gd name="connsiteY12-148" fmla="*/ 882869 h 1418896"/>
                    <a:gd name="connsiteX13-149" fmla="*/ 1114096 w 3731172"/>
                    <a:gd name="connsiteY13-150" fmla="*/ 420413 h 1418896"/>
                    <a:gd name="connsiteX14-151" fmla="*/ 147144 w 3731172"/>
                    <a:gd name="connsiteY14-152" fmla="*/ 63061 h 1418896"/>
                    <a:gd name="connsiteX0-153" fmla="*/ 168165 w 3731172"/>
                    <a:gd name="connsiteY0-154" fmla="*/ 73572 h 1418896"/>
                    <a:gd name="connsiteX1-155" fmla="*/ 451945 w 3731172"/>
                    <a:gd name="connsiteY1-156" fmla="*/ 0 h 1418896"/>
                    <a:gd name="connsiteX2-157" fmla="*/ 1881352 w 3731172"/>
                    <a:gd name="connsiteY2-158" fmla="*/ 599089 h 1418896"/>
                    <a:gd name="connsiteX3-159" fmla="*/ 3363310 w 3731172"/>
                    <a:gd name="connsiteY3-160" fmla="*/ 0 h 1418896"/>
                    <a:gd name="connsiteX4-161" fmla="*/ 3584027 w 3731172"/>
                    <a:gd name="connsiteY4-162" fmla="*/ 73572 h 1418896"/>
                    <a:gd name="connsiteX5-163" fmla="*/ 2627586 w 3731172"/>
                    <a:gd name="connsiteY5-164" fmla="*/ 441434 h 1418896"/>
                    <a:gd name="connsiteX6-165" fmla="*/ 2596055 w 3731172"/>
                    <a:gd name="connsiteY6-166" fmla="*/ 914400 h 1418896"/>
                    <a:gd name="connsiteX7-167" fmla="*/ 3731172 w 3731172"/>
                    <a:gd name="connsiteY7-168" fmla="*/ 1345324 h 1418896"/>
                    <a:gd name="connsiteX8-169" fmla="*/ 3447393 w 3731172"/>
                    <a:gd name="connsiteY8-170" fmla="*/ 1408386 h 1418896"/>
                    <a:gd name="connsiteX9-171" fmla="*/ 1870841 w 3731172"/>
                    <a:gd name="connsiteY9-172" fmla="*/ 746234 h 1418896"/>
                    <a:gd name="connsiteX10-173" fmla="*/ 262758 w 3731172"/>
                    <a:gd name="connsiteY10-174" fmla="*/ 1418896 h 1418896"/>
                    <a:gd name="connsiteX11-175" fmla="*/ 0 w 3731172"/>
                    <a:gd name="connsiteY11-176" fmla="*/ 1324303 h 1418896"/>
                    <a:gd name="connsiteX12-177" fmla="*/ 1145627 w 3731172"/>
                    <a:gd name="connsiteY12-178" fmla="*/ 882869 h 1418896"/>
                    <a:gd name="connsiteX13-179" fmla="*/ 1114096 w 3731172"/>
                    <a:gd name="connsiteY13-180" fmla="*/ 420413 h 1418896"/>
                    <a:gd name="connsiteX14-181" fmla="*/ 189185 w 3731172"/>
                    <a:gd name="connsiteY14-182" fmla="*/ 84081 h 1418896"/>
                    <a:gd name="connsiteX0-183" fmla="*/ 168165 w 3731172"/>
                    <a:gd name="connsiteY0-184" fmla="*/ 73572 h 1418896"/>
                    <a:gd name="connsiteX1-185" fmla="*/ 451945 w 3731172"/>
                    <a:gd name="connsiteY1-186" fmla="*/ 0 h 1418896"/>
                    <a:gd name="connsiteX2-187" fmla="*/ 1881352 w 3731172"/>
                    <a:gd name="connsiteY2-188" fmla="*/ 599089 h 1418896"/>
                    <a:gd name="connsiteX3-189" fmla="*/ 3363310 w 3731172"/>
                    <a:gd name="connsiteY3-190" fmla="*/ 0 h 1418896"/>
                    <a:gd name="connsiteX4-191" fmla="*/ 3584027 w 3731172"/>
                    <a:gd name="connsiteY4-192" fmla="*/ 73572 h 1418896"/>
                    <a:gd name="connsiteX5-193" fmla="*/ 2627586 w 3731172"/>
                    <a:gd name="connsiteY5-194" fmla="*/ 441434 h 1418896"/>
                    <a:gd name="connsiteX6-195" fmla="*/ 2596055 w 3731172"/>
                    <a:gd name="connsiteY6-196" fmla="*/ 914400 h 1418896"/>
                    <a:gd name="connsiteX7-197" fmla="*/ 3731172 w 3731172"/>
                    <a:gd name="connsiteY7-198" fmla="*/ 1345324 h 1418896"/>
                    <a:gd name="connsiteX8-199" fmla="*/ 3447393 w 3731172"/>
                    <a:gd name="connsiteY8-200" fmla="*/ 1408386 h 1418896"/>
                    <a:gd name="connsiteX9-201" fmla="*/ 1870841 w 3731172"/>
                    <a:gd name="connsiteY9-202" fmla="*/ 746234 h 1418896"/>
                    <a:gd name="connsiteX10-203" fmla="*/ 262758 w 3731172"/>
                    <a:gd name="connsiteY10-204" fmla="*/ 1418896 h 1418896"/>
                    <a:gd name="connsiteX11-205" fmla="*/ 0 w 3731172"/>
                    <a:gd name="connsiteY11-206" fmla="*/ 1324303 h 1418896"/>
                    <a:gd name="connsiteX12-207" fmla="*/ 1145627 w 3731172"/>
                    <a:gd name="connsiteY12-208" fmla="*/ 882869 h 1418896"/>
                    <a:gd name="connsiteX13-209" fmla="*/ 1114096 w 3731172"/>
                    <a:gd name="connsiteY13-210" fmla="*/ 420413 h 1418896"/>
                    <a:gd name="connsiteX14-211" fmla="*/ 189185 w 3731172"/>
                    <a:gd name="connsiteY14-212" fmla="*/ 84081 h 1418896"/>
                    <a:gd name="connsiteX15-213" fmla="*/ 168165 w 3731172"/>
                    <a:gd name="connsiteY15-214" fmla="*/ 73572 h 1418896"/>
                    <a:gd name="connsiteX0-215" fmla="*/ 168165 w 3731172"/>
                    <a:gd name="connsiteY0-216" fmla="*/ 73572 h 1418896"/>
                    <a:gd name="connsiteX1-217" fmla="*/ 451945 w 3731172"/>
                    <a:gd name="connsiteY1-218" fmla="*/ 0 h 1418896"/>
                    <a:gd name="connsiteX2-219" fmla="*/ 1881352 w 3731172"/>
                    <a:gd name="connsiteY2-220" fmla="*/ 599089 h 1418896"/>
                    <a:gd name="connsiteX3-221" fmla="*/ 3363310 w 3731172"/>
                    <a:gd name="connsiteY3-222" fmla="*/ 0 h 1418896"/>
                    <a:gd name="connsiteX4-223" fmla="*/ 3584027 w 3731172"/>
                    <a:gd name="connsiteY4-224" fmla="*/ 73572 h 1418896"/>
                    <a:gd name="connsiteX5-225" fmla="*/ 2627586 w 3731172"/>
                    <a:gd name="connsiteY5-226" fmla="*/ 441434 h 1418896"/>
                    <a:gd name="connsiteX6-227" fmla="*/ 2596055 w 3731172"/>
                    <a:gd name="connsiteY6-228" fmla="*/ 914400 h 1418896"/>
                    <a:gd name="connsiteX7-229" fmla="*/ 3731172 w 3731172"/>
                    <a:gd name="connsiteY7-230" fmla="*/ 1345324 h 1418896"/>
                    <a:gd name="connsiteX8-231" fmla="*/ 3447393 w 3731172"/>
                    <a:gd name="connsiteY8-232" fmla="*/ 1408386 h 1418896"/>
                    <a:gd name="connsiteX9-233" fmla="*/ 1870841 w 3731172"/>
                    <a:gd name="connsiteY9-234" fmla="*/ 746234 h 1418896"/>
                    <a:gd name="connsiteX10-235" fmla="*/ 262758 w 3731172"/>
                    <a:gd name="connsiteY10-236" fmla="*/ 1418896 h 1418896"/>
                    <a:gd name="connsiteX11-237" fmla="*/ 0 w 3731172"/>
                    <a:gd name="connsiteY11-238" fmla="*/ 1324303 h 1418896"/>
                    <a:gd name="connsiteX12-239" fmla="*/ 1145627 w 3731172"/>
                    <a:gd name="connsiteY12-240" fmla="*/ 882869 h 1418896"/>
                    <a:gd name="connsiteX13-241" fmla="*/ 1156137 w 3731172"/>
                    <a:gd name="connsiteY13-242" fmla="*/ 441434 h 1418896"/>
                    <a:gd name="connsiteX14-243" fmla="*/ 189185 w 3731172"/>
                    <a:gd name="connsiteY14-244" fmla="*/ 84081 h 1418896"/>
                    <a:gd name="connsiteX15-245" fmla="*/ 168165 w 3731172"/>
                    <a:gd name="connsiteY15-246" fmla="*/ 73572 h 1418896"/>
                    <a:gd name="connsiteX0-247" fmla="*/ 168165 w 3731172"/>
                    <a:gd name="connsiteY0-248" fmla="*/ 73572 h 1418896"/>
                    <a:gd name="connsiteX1-249" fmla="*/ 451945 w 3731172"/>
                    <a:gd name="connsiteY1-250" fmla="*/ 0 h 1418896"/>
                    <a:gd name="connsiteX2-251" fmla="*/ 1881352 w 3731172"/>
                    <a:gd name="connsiteY2-252" fmla="*/ 599089 h 1418896"/>
                    <a:gd name="connsiteX3-253" fmla="*/ 3363310 w 3731172"/>
                    <a:gd name="connsiteY3-254" fmla="*/ 0 h 1418896"/>
                    <a:gd name="connsiteX4-255" fmla="*/ 3584027 w 3731172"/>
                    <a:gd name="connsiteY4-256" fmla="*/ 73572 h 1418896"/>
                    <a:gd name="connsiteX5-257" fmla="*/ 2627586 w 3731172"/>
                    <a:gd name="connsiteY5-258" fmla="*/ 441434 h 1418896"/>
                    <a:gd name="connsiteX6-259" fmla="*/ 2596055 w 3731172"/>
                    <a:gd name="connsiteY6-260" fmla="*/ 914400 h 1418896"/>
                    <a:gd name="connsiteX7-261" fmla="*/ 3731172 w 3731172"/>
                    <a:gd name="connsiteY7-262" fmla="*/ 1345324 h 1418896"/>
                    <a:gd name="connsiteX8-263" fmla="*/ 3447393 w 3731172"/>
                    <a:gd name="connsiteY8-264" fmla="*/ 1408386 h 1418896"/>
                    <a:gd name="connsiteX9-265" fmla="*/ 1870841 w 3731172"/>
                    <a:gd name="connsiteY9-266" fmla="*/ 746234 h 1418896"/>
                    <a:gd name="connsiteX10-267" fmla="*/ 262758 w 3731172"/>
                    <a:gd name="connsiteY10-268" fmla="*/ 1418896 h 1418896"/>
                    <a:gd name="connsiteX11-269" fmla="*/ 0 w 3731172"/>
                    <a:gd name="connsiteY11-270" fmla="*/ 1324303 h 1418896"/>
                    <a:gd name="connsiteX12-271" fmla="*/ 1145627 w 3731172"/>
                    <a:gd name="connsiteY12-272" fmla="*/ 882869 h 1418896"/>
                    <a:gd name="connsiteX13-273" fmla="*/ 1145626 w 3731172"/>
                    <a:gd name="connsiteY13-274" fmla="*/ 451945 h 1418896"/>
                    <a:gd name="connsiteX14-275" fmla="*/ 189185 w 3731172"/>
                    <a:gd name="connsiteY14-276" fmla="*/ 84081 h 1418896"/>
                    <a:gd name="connsiteX15-277" fmla="*/ 168165 w 3731172"/>
                    <a:gd name="connsiteY15-278" fmla="*/ 73572 h 1418896"/>
                    <a:gd name="connsiteX0-279" fmla="*/ 168165 w 3731172"/>
                    <a:gd name="connsiteY0-280" fmla="*/ 73572 h 1418896"/>
                    <a:gd name="connsiteX1-281" fmla="*/ 451945 w 3731172"/>
                    <a:gd name="connsiteY1-282" fmla="*/ 0 h 1418896"/>
                    <a:gd name="connsiteX2-283" fmla="*/ 1881352 w 3731172"/>
                    <a:gd name="connsiteY2-284" fmla="*/ 599089 h 1418896"/>
                    <a:gd name="connsiteX3-285" fmla="*/ 3363310 w 3731172"/>
                    <a:gd name="connsiteY3-286" fmla="*/ 0 h 1418896"/>
                    <a:gd name="connsiteX4-287" fmla="*/ 3584027 w 3731172"/>
                    <a:gd name="connsiteY4-288" fmla="*/ 73572 h 1418896"/>
                    <a:gd name="connsiteX5-289" fmla="*/ 2627586 w 3731172"/>
                    <a:gd name="connsiteY5-290" fmla="*/ 441434 h 1418896"/>
                    <a:gd name="connsiteX6-291" fmla="*/ 2596055 w 3731172"/>
                    <a:gd name="connsiteY6-292" fmla="*/ 914400 h 1418896"/>
                    <a:gd name="connsiteX7-293" fmla="*/ 3731172 w 3731172"/>
                    <a:gd name="connsiteY7-294" fmla="*/ 1345324 h 1418896"/>
                    <a:gd name="connsiteX8-295" fmla="*/ 3447393 w 3731172"/>
                    <a:gd name="connsiteY8-296" fmla="*/ 1408386 h 1418896"/>
                    <a:gd name="connsiteX9-297" fmla="*/ 1870841 w 3731172"/>
                    <a:gd name="connsiteY9-298" fmla="*/ 746234 h 1418896"/>
                    <a:gd name="connsiteX10-299" fmla="*/ 262758 w 3731172"/>
                    <a:gd name="connsiteY10-300" fmla="*/ 1418896 h 1418896"/>
                    <a:gd name="connsiteX11-301" fmla="*/ 0 w 3731172"/>
                    <a:gd name="connsiteY11-302" fmla="*/ 1324303 h 1418896"/>
                    <a:gd name="connsiteX12-303" fmla="*/ 1145627 w 3731172"/>
                    <a:gd name="connsiteY12-304" fmla="*/ 903890 h 1418896"/>
                    <a:gd name="connsiteX13-305" fmla="*/ 1145626 w 3731172"/>
                    <a:gd name="connsiteY13-306" fmla="*/ 451945 h 1418896"/>
                    <a:gd name="connsiteX14-307" fmla="*/ 189185 w 3731172"/>
                    <a:gd name="connsiteY14-308" fmla="*/ 84081 h 1418896"/>
                    <a:gd name="connsiteX15-309" fmla="*/ 168165 w 3731172"/>
                    <a:gd name="connsiteY15-310" fmla="*/ 73572 h 1418896"/>
                    <a:gd name="connsiteX0-311" fmla="*/ 147144 w 3710151"/>
                    <a:gd name="connsiteY0-312" fmla="*/ 73572 h 1418896"/>
                    <a:gd name="connsiteX1-313" fmla="*/ 430924 w 3710151"/>
                    <a:gd name="connsiteY1-314" fmla="*/ 0 h 1418896"/>
                    <a:gd name="connsiteX2-315" fmla="*/ 1860331 w 3710151"/>
                    <a:gd name="connsiteY2-316" fmla="*/ 599089 h 1418896"/>
                    <a:gd name="connsiteX3-317" fmla="*/ 3342289 w 3710151"/>
                    <a:gd name="connsiteY3-318" fmla="*/ 0 h 1418896"/>
                    <a:gd name="connsiteX4-319" fmla="*/ 3563006 w 3710151"/>
                    <a:gd name="connsiteY4-320" fmla="*/ 73572 h 1418896"/>
                    <a:gd name="connsiteX5-321" fmla="*/ 2606565 w 3710151"/>
                    <a:gd name="connsiteY5-322" fmla="*/ 441434 h 1418896"/>
                    <a:gd name="connsiteX6-323" fmla="*/ 2575034 w 3710151"/>
                    <a:gd name="connsiteY6-324" fmla="*/ 914400 h 1418896"/>
                    <a:gd name="connsiteX7-325" fmla="*/ 3710151 w 3710151"/>
                    <a:gd name="connsiteY7-326" fmla="*/ 1345324 h 1418896"/>
                    <a:gd name="connsiteX8-327" fmla="*/ 3426372 w 3710151"/>
                    <a:gd name="connsiteY8-328" fmla="*/ 1408386 h 1418896"/>
                    <a:gd name="connsiteX9-329" fmla="*/ 1849820 w 3710151"/>
                    <a:gd name="connsiteY9-330" fmla="*/ 746234 h 1418896"/>
                    <a:gd name="connsiteX10-331" fmla="*/ 241737 w 3710151"/>
                    <a:gd name="connsiteY10-332" fmla="*/ 1418896 h 1418896"/>
                    <a:gd name="connsiteX11-333" fmla="*/ 0 w 3710151"/>
                    <a:gd name="connsiteY11-334" fmla="*/ 1334814 h 1418896"/>
                    <a:gd name="connsiteX12-335" fmla="*/ 1124606 w 3710151"/>
                    <a:gd name="connsiteY12-336" fmla="*/ 903890 h 1418896"/>
                    <a:gd name="connsiteX13-337" fmla="*/ 1124605 w 3710151"/>
                    <a:gd name="connsiteY13-338" fmla="*/ 451945 h 1418896"/>
                    <a:gd name="connsiteX14-339" fmla="*/ 168164 w 3710151"/>
                    <a:gd name="connsiteY14-340" fmla="*/ 84081 h 1418896"/>
                    <a:gd name="connsiteX15-341" fmla="*/ 147144 w 3710151"/>
                    <a:gd name="connsiteY15-342" fmla="*/ 73572 h 1418896"/>
                    <a:gd name="connsiteX0-343" fmla="*/ 147144 w 3710151"/>
                    <a:gd name="connsiteY0-344" fmla="*/ 73572 h 1418896"/>
                    <a:gd name="connsiteX1-345" fmla="*/ 430924 w 3710151"/>
                    <a:gd name="connsiteY1-346" fmla="*/ 0 h 1418896"/>
                    <a:gd name="connsiteX2-347" fmla="*/ 1860331 w 3710151"/>
                    <a:gd name="connsiteY2-348" fmla="*/ 599089 h 1418896"/>
                    <a:gd name="connsiteX3-349" fmla="*/ 3342289 w 3710151"/>
                    <a:gd name="connsiteY3-350" fmla="*/ 0 h 1418896"/>
                    <a:gd name="connsiteX4-351" fmla="*/ 3563006 w 3710151"/>
                    <a:gd name="connsiteY4-352" fmla="*/ 73572 h 1418896"/>
                    <a:gd name="connsiteX5-353" fmla="*/ 2606565 w 3710151"/>
                    <a:gd name="connsiteY5-354" fmla="*/ 441434 h 1418896"/>
                    <a:gd name="connsiteX6-355" fmla="*/ 2606565 w 3710151"/>
                    <a:gd name="connsiteY6-356" fmla="*/ 924910 h 1418896"/>
                    <a:gd name="connsiteX7-357" fmla="*/ 3710151 w 3710151"/>
                    <a:gd name="connsiteY7-358" fmla="*/ 1345324 h 1418896"/>
                    <a:gd name="connsiteX8-359" fmla="*/ 3426372 w 3710151"/>
                    <a:gd name="connsiteY8-360" fmla="*/ 1408386 h 1418896"/>
                    <a:gd name="connsiteX9-361" fmla="*/ 1849820 w 3710151"/>
                    <a:gd name="connsiteY9-362" fmla="*/ 746234 h 1418896"/>
                    <a:gd name="connsiteX10-363" fmla="*/ 241737 w 3710151"/>
                    <a:gd name="connsiteY10-364" fmla="*/ 1418896 h 1418896"/>
                    <a:gd name="connsiteX11-365" fmla="*/ 0 w 3710151"/>
                    <a:gd name="connsiteY11-366" fmla="*/ 1334814 h 1418896"/>
                    <a:gd name="connsiteX12-367" fmla="*/ 1124606 w 3710151"/>
                    <a:gd name="connsiteY12-368" fmla="*/ 903890 h 1418896"/>
                    <a:gd name="connsiteX13-369" fmla="*/ 1124605 w 3710151"/>
                    <a:gd name="connsiteY13-370" fmla="*/ 451945 h 1418896"/>
                    <a:gd name="connsiteX14-371" fmla="*/ 168164 w 3710151"/>
                    <a:gd name="connsiteY14-372" fmla="*/ 84081 h 1418896"/>
                    <a:gd name="connsiteX15-373" fmla="*/ 147144 w 3710151"/>
                    <a:gd name="connsiteY15-374" fmla="*/ 73572 h 1418896"/>
                    <a:gd name="connsiteX0-375" fmla="*/ 147144 w 3710151"/>
                    <a:gd name="connsiteY0-376" fmla="*/ 73572 h 1418896"/>
                    <a:gd name="connsiteX1-377" fmla="*/ 430924 w 3710151"/>
                    <a:gd name="connsiteY1-378" fmla="*/ 0 h 1418896"/>
                    <a:gd name="connsiteX2-379" fmla="*/ 1860331 w 3710151"/>
                    <a:gd name="connsiteY2-380" fmla="*/ 599089 h 1418896"/>
                    <a:gd name="connsiteX3-381" fmla="*/ 3342289 w 3710151"/>
                    <a:gd name="connsiteY3-382" fmla="*/ 0 h 1418896"/>
                    <a:gd name="connsiteX4-383" fmla="*/ 3563006 w 3710151"/>
                    <a:gd name="connsiteY4-384" fmla="*/ 73572 h 1418896"/>
                    <a:gd name="connsiteX5-385" fmla="*/ 2606565 w 3710151"/>
                    <a:gd name="connsiteY5-386" fmla="*/ 441434 h 1418896"/>
                    <a:gd name="connsiteX6-387" fmla="*/ 2610282 w 3710151"/>
                    <a:gd name="connsiteY6-388" fmla="*/ 902607 h 1418896"/>
                    <a:gd name="connsiteX7-389" fmla="*/ 3710151 w 3710151"/>
                    <a:gd name="connsiteY7-390" fmla="*/ 1345324 h 1418896"/>
                    <a:gd name="connsiteX8-391" fmla="*/ 3426372 w 3710151"/>
                    <a:gd name="connsiteY8-392" fmla="*/ 1408386 h 1418896"/>
                    <a:gd name="connsiteX9-393" fmla="*/ 1849820 w 3710151"/>
                    <a:gd name="connsiteY9-394" fmla="*/ 746234 h 1418896"/>
                    <a:gd name="connsiteX10-395" fmla="*/ 241737 w 3710151"/>
                    <a:gd name="connsiteY10-396" fmla="*/ 1418896 h 1418896"/>
                    <a:gd name="connsiteX11-397" fmla="*/ 0 w 3710151"/>
                    <a:gd name="connsiteY11-398" fmla="*/ 1334814 h 1418896"/>
                    <a:gd name="connsiteX12-399" fmla="*/ 1124606 w 3710151"/>
                    <a:gd name="connsiteY12-400" fmla="*/ 903890 h 1418896"/>
                    <a:gd name="connsiteX13-401" fmla="*/ 1124605 w 3710151"/>
                    <a:gd name="connsiteY13-402" fmla="*/ 451945 h 1418896"/>
                    <a:gd name="connsiteX14-403" fmla="*/ 168164 w 3710151"/>
                    <a:gd name="connsiteY14-404" fmla="*/ 84081 h 1418896"/>
                    <a:gd name="connsiteX15-405" fmla="*/ 147144 w 3710151"/>
                    <a:gd name="connsiteY15-406" fmla="*/ 73572 h 1418896"/>
                    <a:gd name="connsiteX0-407" fmla="*/ 147144 w 3710151"/>
                    <a:gd name="connsiteY0-408" fmla="*/ 73572 h 1418896"/>
                    <a:gd name="connsiteX1-409" fmla="*/ 430924 w 3710151"/>
                    <a:gd name="connsiteY1-410" fmla="*/ 0 h 1418896"/>
                    <a:gd name="connsiteX2-411" fmla="*/ 1860331 w 3710151"/>
                    <a:gd name="connsiteY2-412" fmla="*/ 599089 h 1418896"/>
                    <a:gd name="connsiteX3-413" fmla="*/ 3342289 w 3710151"/>
                    <a:gd name="connsiteY3-414" fmla="*/ 0 h 1418896"/>
                    <a:gd name="connsiteX4-415" fmla="*/ 3563006 w 3710151"/>
                    <a:gd name="connsiteY4-416" fmla="*/ 73572 h 1418896"/>
                    <a:gd name="connsiteX5-417" fmla="*/ 2617717 w 3710151"/>
                    <a:gd name="connsiteY5-418" fmla="*/ 445151 h 1418896"/>
                    <a:gd name="connsiteX6-419" fmla="*/ 2610282 w 3710151"/>
                    <a:gd name="connsiteY6-420" fmla="*/ 902607 h 1418896"/>
                    <a:gd name="connsiteX7-421" fmla="*/ 3710151 w 3710151"/>
                    <a:gd name="connsiteY7-422" fmla="*/ 1345324 h 1418896"/>
                    <a:gd name="connsiteX8-423" fmla="*/ 3426372 w 3710151"/>
                    <a:gd name="connsiteY8-424" fmla="*/ 1408386 h 1418896"/>
                    <a:gd name="connsiteX9-425" fmla="*/ 1849820 w 3710151"/>
                    <a:gd name="connsiteY9-426" fmla="*/ 746234 h 1418896"/>
                    <a:gd name="connsiteX10-427" fmla="*/ 241737 w 3710151"/>
                    <a:gd name="connsiteY10-428" fmla="*/ 1418896 h 1418896"/>
                    <a:gd name="connsiteX11-429" fmla="*/ 0 w 3710151"/>
                    <a:gd name="connsiteY11-430" fmla="*/ 1334814 h 1418896"/>
                    <a:gd name="connsiteX12-431" fmla="*/ 1124606 w 3710151"/>
                    <a:gd name="connsiteY12-432" fmla="*/ 903890 h 1418896"/>
                    <a:gd name="connsiteX13-433" fmla="*/ 1124605 w 3710151"/>
                    <a:gd name="connsiteY13-434" fmla="*/ 451945 h 1418896"/>
                    <a:gd name="connsiteX14-435" fmla="*/ 168164 w 3710151"/>
                    <a:gd name="connsiteY14-436" fmla="*/ 84081 h 1418896"/>
                    <a:gd name="connsiteX15-437" fmla="*/ 147144 w 3710151"/>
                    <a:gd name="connsiteY15-438" fmla="*/ 73572 h 1418896"/>
                    <a:gd name="connsiteX0-439" fmla="*/ 147144 w 3710151"/>
                    <a:gd name="connsiteY0-440" fmla="*/ 73572 h 1418896"/>
                    <a:gd name="connsiteX1-441" fmla="*/ 430924 w 3710151"/>
                    <a:gd name="connsiteY1-442" fmla="*/ 0 h 1418896"/>
                    <a:gd name="connsiteX2-443" fmla="*/ 1860331 w 3710151"/>
                    <a:gd name="connsiteY2-444" fmla="*/ 599089 h 1418896"/>
                    <a:gd name="connsiteX3-445" fmla="*/ 3342289 w 3710151"/>
                    <a:gd name="connsiteY3-446" fmla="*/ 0 h 1418896"/>
                    <a:gd name="connsiteX4-447" fmla="*/ 3563006 w 3710151"/>
                    <a:gd name="connsiteY4-448" fmla="*/ 73572 h 1418896"/>
                    <a:gd name="connsiteX5-449" fmla="*/ 2617717 w 3710151"/>
                    <a:gd name="connsiteY5-450" fmla="*/ 448868 h 1418896"/>
                    <a:gd name="connsiteX6-451" fmla="*/ 2610282 w 3710151"/>
                    <a:gd name="connsiteY6-452" fmla="*/ 902607 h 1418896"/>
                    <a:gd name="connsiteX7-453" fmla="*/ 3710151 w 3710151"/>
                    <a:gd name="connsiteY7-454" fmla="*/ 1345324 h 1418896"/>
                    <a:gd name="connsiteX8-455" fmla="*/ 3426372 w 3710151"/>
                    <a:gd name="connsiteY8-456" fmla="*/ 1408386 h 1418896"/>
                    <a:gd name="connsiteX9-457" fmla="*/ 1849820 w 3710151"/>
                    <a:gd name="connsiteY9-458" fmla="*/ 746234 h 1418896"/>
                    <a:gd name="connsiteX10-459" fmla="*/ 241737 w 3710151"/>
                    <a:gd name="connsiteY10-460" fmla="*/ 1418896 h 1418896"/>
                    <a:gd name="connsiteX11-461" fmla="*/ 0 w 3710151"/>
                    <a:gd name="connsiteY11-462" fmla="*/ 1334814 h 1418896"/>
                    <a:gd name="connsiteX12-463" fmla="*/ 1124606 w 3710151"/>
                    <a:gd name="connsiteY12-464" fmla="*/ 903890 h 1418896"/>
                    <a:gd name="connsiteX13-465" fmla="*/ 1124605 w 3710151"/>
                    <a:gd name="connsiteY13-466" fmla="*/ 451945 h 1418896"/>
                    <a:gd name="connsiteX14-467" fmla="*/ 168164 w 3710151"/>
                    <a:gd name="connsiteY14-468" fmla="*/ 84081 h 1418896"/>
                    <a:gd name="connsiteX15-469" fmla="*/ 147144 w 3710151"/>
                    <a:gd name="connsiteY15-470" fmla="*/ 73572 h 1418896"/>
                    <a:gd name="connsiteX0-471" fmla="*/ 147144 w 3710151"/>
                    <a:gd name="connsiteY0-472" fmla="*/ 73572 h 1418896"/>
                    <a:gd name="connsiteX1-473" fmla="*/ 430924 w 3710151"/>
                    <a:gd name="connsiteY1-474" fmla="*/ 0 h 1418896"/>
                    <a:gd name="connsiteX2-475" fmla="*/ 1838028 w 3710151"/>
                    <a:gd name="connsiteY2-476" fmla="*/ 591655 h 1418896"/>
                    <a:gd name="connsiteX3-477" fmla="*/ 3342289 w 3710151"/>
                    <a:gd name="connsiteY3-478" fmla="*/ 0 h 1418896"/>
                    <a:gd name="connsiteX4-479" fmla="*/ 3563006 w 3710151"/>
                    <a:gd name="connsiteY4-480" fmla="*/ 73572 h 1418896"/>
                    <a:gd name="connsiteX5-481" fmla="*/ 2617717 w 3710151"/>
                    <a:gd name="connsiteY5-482" fmla="*/ 448868 h 1418896"/>
                    <a:gd name="connsiteX6-483" fmla="*/ 2610282 w 3710151"/>
                    <a:gd name="connsiteY6-484" fmla="*/ 902607 h 1418896"/>
                    <a:gd name="connsiteX7-485" fmla="*/ 3710151 w 3710151"/>
                    <a:gd name="connsiteY7-486" fmla="*/ 1345324 h 1418896"/>
                    <a:gd name="connsiteX8-487" fmla="*/ 3426372 w 3710151"/>
                    <a:gd name="connsiteY8-488" fmla="*/ 1408386 h 1418896"/>
                    <a:gd name="connsiteX9-489" fmla="*/ 1849820 w 3710151"/>
                    <a:gd name="connsiteY9-490" fmla="*/ 746234 h 1418896"/>
                    <a:gd name="connsiteX10-491" fmla="*/ 241737 w 3710151"/>
                    <a:gd name="connsiteY10-492" fmla="*/ 1418896 h 1418896"/>
                    <a:gd name="connsiteX11-493" fmla="*/ 0 w 3710151"/>
                    <a:gd name="connsiteY11-494" fmla="*/ 1334814 h 1418896"/>
                    <a:gd name="connsiteX12-495" fmla="*/ 1124606 w 3710151"/>
                    <a:gd name="connsiteY12-496" fmla="*/ 903890 h 1418896"/>
                    <a:gd name="connsiteX13-497" fmla="*/ 1124605 w 3710151"/>
                    <a:gd name="connsiteY13-498" fmla="*/ 451945 h 1418896"/>
                    <a:gd name="connsiteX14-499" fmla="*/ 168164 w 3710151"/>
                    <a:gd name="connsiteY14-500" fmla="*/ 84081 h 1418896"/>
                    <a:gd name="connsiteX15-501" fmla="*/ 147144 w 3710151"/>
                    <a:gd name="connsiteY15-502" fmla="*/ 73572 h 1418896"/>
                    <a:gd name="connsiteX0-503" fmla="*/ 147144 w 3710151"/>
                    <a:gd name="connsiteY0-504" fmla="*/ 73572 h 1418896"/>
                    <a:gd name="connsiteX1-505" fmla="*/ 430924 w 3710151"/>
                    <a:gd name="connsiteY1-506" fmla="*/ 0 h 1418896"/>
                    <a:gd name="connsiteX2-507" fmla="*/ 1838028 w 3710151"/>
                    <a:gd name="connsiteY2-508" fmla="*/ 591655 h 1418896"/>
                    <a:gd name="connsiteX3-509" fmla="*/ 3342289 w 3710151"/>
                    <a:gd name="connsiteY3-510" fmla="*/ 0 h 1418896"/>
                    <a:gd name="connsiteX4-511" fmla="*/ 3563006 w 3710151"/>
                    <a:gd name="connsiteY4-512" fmla="*/ 73572 h 1418896"/>
                    <a:gd name="connsiteX5-513" fmla="*/ 2617717 w 3710151"/>
                    <a:gd name="connsiteY5-514" fmla="*/ 448868 h 1418896"/>
                    <a:gd name="connsiteX6-515" fmla="*/ 2610282 w 3710151"/>
                    <a:gd name="connsiteY6-516" fmla="*/ 902607 h 1418896"/>
                    <a:gd name="connsiteX7-517" fmla="*/ 3710151 w 3710151"/>
                    <a:gd name="connsiteY7-518" fmla="*/ 1345324 h 1418896"/>
                    <a:gd name="connsiteX8-519" fmla="*/ 3426372 w 3710151"/>
                    <a:gd name="connsiteY8-520" fmla="*/ 1408386 h 1418896"/>
                    <a:gd name="connsiteX9-521" fmla="*/ 1849820 w 3710151"/>
                    <a:gd name="connsiteY9-522" fmla="*/ 746234 h 1418896"/>
                    <a:gd name="connsiteX10-523" fmla="*/ 241737 w 3710151"/>
                    <a:gd name="connsiteY10-524" fmla="*/ 1418896 h 1418896"/>
                    <a:gd name="connsiteX11-525" fmla="*/ 0 w 3710151"/>
                    <a:gd name="connsiteY11-526" fmla="*/ 1334814 h 1418896"/>
                    <a:gd name="connsiteX12-527" fmla="*/ 1124606 w 3710151"/>
                    <a:gd name="connsiteY12-528" fmla="*/ 903890 h 1418896"/>
                    <a:gd name="connsiteX13-529" fmla="*/ 1087434 w 3710151"/>
                    <a:gd name="connsiteY13-530" fmla="*/ 451945 h 1418896"/>
                    <a:gd name="connsiteX14-531" fmla="*/ 168164 w 3710151"/>
                    <a:gd name="connsiteY14-532" fmla="*/ 84081 h 1418896"/>
                    <a:gd name="connsiteX15-533" fmla="*/ 147144 w 3710151"/>
                    <a:gd name="connsiteY15-534" fmla="*/ 73572 h 1418896"/>
                    <a:gd name="connsiteX0-535" fmla="*/ 147144 w 3710151"/>
                    <a:gd name="connsiteY0-536" fmla="*/ 73572 h 1418896"/>
                    <a:gd name="connsiteX1-537" fmla="*/ 430924 w 3710151"/>
                    <a:gd name="connsiteY1-538" fmla="*/ 0 h 1418896"/>
                    <a:gd name="connsiteX2-539" fmla="*/ 1838028 w 3710151"/>
                    <a:gd name="connsiteY2-540" fmla="*/ 591655 h 1418896"/>
                    <a:gd name="connsiteX3-541" fmla="*/ 3342289 w 3710151"/>
                    <a:gd name="connsiteY3-542" fmla="*/ 0 h 1418896"/>
                    <a:gd name="connsiteX4-543" fmla="*/ 3563006 w 3710151"/>
                    <a:gd name="connsiteY4-544" fmla="*/ 73572 h 1418896"/>
                    <a:gd name="connsiteX5-545" fmla="*/ 2617717 w 3710151"/>
                    <a:gd name="connsiteY5-546" fmla="*/ 448868 h 1418896"/>
                    <a:gd name="connsiteX6-547" fmla="*/ 2610282 w 3710151"/>
                    <a:gd name="connsiteY6-548" fmla="*/ 902607 h 1418896"/>
                    <a:gd name="connsiteX7-549" fmla="*/ 3710151 w 3710151"/>
                    <a:gd name="connsiteY7-550" fmla="*/ 1345324 h 1418896"/>
                    <a:gd name="connsiteX8-551" fmla="*/ 3426372 w 3710151"/>
                    <a:gd name="connsiteY8-552" fmla="*/ 1408386 h 1418896"/>
                    <a:gd name="connsiteX9-553" fmla="*/ 1849820 w 3710151"/>
                    <a:gd name="connsiteY9-554" fmla="*/ 746234 h 1418896"/>
                    <a:gd name="connsiteX10-555" fmla="*/ 241737 w 3710151"/>
                    <a:gd name="connsiteY10-556" fmla="*/ 1418896 h 1418896"/>
                    <a:gd name="connsiteX11-557" fmla="*/ 0 w 3710151"/>
                    <a:gd name="connsiteY11-558" fmla="*/ 1334814 h 1418896"/>
                    <a:gd name="connsiteX12-559" fmla="*/ 1098586 w 3710151"/>
                    <a:gd name="connsiteY12-560" fmla="*/ 903890 h 1418896"/>
                    <a:gd name="connsiteX13-561" fmla="*/ 1087434 w 3710151"/>
                    <a:gd name="connsiteY13-562" fmla="*/ 451945 h 1418896"/>
                    <a:gd name="connsiteX14-563" fmla="*/ 168164 w 3710151"/>
                    <a:gd name="connsiteY14-564" fmla="*/ 84081 h 1418896"/>
                    <a:gd name="connsiteX15-565" fmla="*/ 147144 w 3710151"/>
                    <a:gd name="connsiteY15-566" fmla="*/ 73572 h 1418896"/>
                    <a:gd name="connsiteX0-567" fmla="*/ 162012 w 3725019"/>
                    <a:gd name="connsiteY0-568" fmla="*/ 73572 h 1418896"/>
                    <a:gd name="connsiteX1-569" fmla="*/ 445792 w 3725019"/>
                    <a:gd name="connsiteY1-570" fmla="*/ 0 h 1418896"/>
                    <a:gd name="connsiteX2-571" fmla="*/ 1852896 w 3725019"/>
                    <a:gd name="connsiteY2-572" fmla="*/ 591655 h 1418896"/>
                    <a:gd name="connsiteX3-573" fmla="*/ 3357157 w 3725019"/>
                    <a:gd name="connsiteY3-574" fmla="*/ 0 h 1418896"/>
                    <a:gd name="connsiteX4-575" fmla="*/ 3577874 w 3725019"/>
                    <a:gd name="connsiteY4-576" fmla="*/ 73572 h 1418896"/>
                    <a:gd name="connsiteX5-577" fmla="*/ 2632585 w 3725019"/>
                    <a:gd name="connsiteY5-578" fmla="*/ 448868 h 1418896"/>
                    <a:gd name="connsiteX6-579" fmla="*/ 2625150 w 3725019"/>
                    <a:gd name="connsiteY6-580" fmla="*/ 902607 h 1418896"/>
                    <a:gd name="connsiteX7-581" fmla="*/ 3725019 w 3725019"/>
                    <a:gd name="connsiteY7-582" fmla="*/ 1345324 h 1418896"/>
                    <a:gd name="connsiteX8-583" fmla="*/ 3441240 w 3725019"/>
                    <a:gd name="connsiteY8-584" fmla="*/ 1408386 h 1418896"/>
                    <a:gd name="connsiteX9-585" fmla="*/ 1864688 w 3725019"/>
                    <a:gd name="connsiteY9-586" fmla="*/ 746234 h 1418896"/>
                    <a:gd name="connsiteX10-587" fmla="*/ 256605 w 3725019"/>
                    <a:gd name="connsiteY10-588" fmla="*/ 1418896 h 1418896"/>
                    <a:gd name="connsiteX11-589" fmla="*/ 0 w 3725019"/>
                    <a:gd name="connsiteY11-590" fmla="*/ 1331097 h 1418896"/>
                    <a:gd name="connsiteX12-591" fmla="*/ 1113454 w 3725019"/>
                    <a:gd name="connsiteY12-592" fmla="*/ 903890 h 1418896"/>
                    <a:gd name="connsiteX13-593" fmla="*/ 1102302 w 3725019"/>
                    <a:gd name="connsiteY13-594" fmla="*/ 451945 h 1418896"/>
                    <a:gd name="connsiteX14-595" fmla="*/ 183032 w 3725019"/>
                    <a:gd name="connsiteY14-596" fmla="*/ 84081 h 1418896"/>
                    <a:gd name="connsiteX15-597" fmla="*/ 162012 w 3725019"/>
                    <a:gd name="connsiteY15-598" fmla="*/ 73572 h 141889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91" name="Group 190"/>
            <p:cNvGrpSpPr/>
            <p:nvPr/>
          </p:nvGrpSpPr>
          <p:grpSpPr>
            <a:xfrm>
              <a:off x="8736362" y="3768724"/>
              <a:ext cx="753999" cy="373786"/>
              <a:chOff x="7493876" y="2774731"/>
              <a:chExt cx="1481958" cy="894622"/>
            </a:xfrm>
          </p:grpSpPr>
          <p:sp>
            <p:nvSpPr>
              <p:cNvPr id="196" name="Freeform 195"/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-1" fmla="*/ 8187558 w 8187558"/>
                  <a:gd name="connsiteY0-2" fmla="*/ 0 h 2617076"/>
                  <a:gd name="connsiteX1-3" fmla="*/ 8187558 w 8187558"/>
                  <a:gd name="connsiteY1-4" fmla="*/ 1271752 h 2617076"/>
                  <a:gd name="connsiteX2-5" fmla="*/ 4025462 w 8187558"/>
                  <a:gd name="connsiteY2-6" fmla="*/ 2617076 h 2617076"/>
                  <a:gd name="connsiteX3-7" fmla="*/ 0 w 8187558"/>
                  <a:gd name="connsiteY3-8" fmla="*/ 1229711 h 2617076"/>
                  <a:gd name="connsiteX4-9" fmla="*/ 31531 w 8187558"/>
                  <a:gd name="connsiteY4-10" fmla="*/ 147145 h 2617076"/>
                  <a:gd name="connsiteX5-11" fmla="*/ 4046482 w 8187558"/>
                  <a:gd name="connsiteY5-12" fmla="*/ 1576552 h 2617076"/>
                  <a:gd name="connsiteX6-13" fmla="*/ 8187558 w 8187558"/>
                  <a:gd name="connsiteY6-14" fmla="*/ 0 h 2617076"/>
                  <a:gd name="connsiteX0-15" fmla="*/ 8187558 w 8187558"/>
                  <a:gd name="connsiteY0-16" fmla="*/ 0 h 2617076"/>
                  <a:gd name="connsiteX1-17" fmla="*/ 8187558 w 8187558"/>
                  <a:gd name="connsiteY1-18" fmla="*/ 1271752 h 2617076"/>
                  <a:gd name="connsiteX2-19" fmla="*/ 4025462 w 8187558"/>
                  <a:gd name="connsiteY2-20" fmla="*/ 2617076 h 2617076"/>
                  <a:gd name="connsiteX3-21" fmla="*/ 0 w 8187558"/>
                  <a:gd name="connsiteY3-22" fmla="*/ 1229711 h 2617076"/>
                  <a:gd name="connsiteX4-23" fmla="*/ 31531 w 8187558"/>
                  <a:gd name="connsiteY4-24" fmla="*/ 147145 h 2617076"/>
                  <a:gd name="connsiteX5-25" fmla="*/ 4046482 w 8187558"/>
                  <a:gd name="connsiteY5-26" fmla="*/ 1576552 h 2617076"/>
                  <a:gd name="connsiteX6-27" fmla="*/ 8187558 w 8187558"/>
                  <a:gd name="connsiteY6-28" fmla="*/ 0 h 2617076"/>
                  <a:gd name="connsiteX0-29" fmla="*/ 8187558 w 8187558"/>
                  <a:gd name="connsiteY0-30" fmla="*/ 0 h 2617076"/>
                  <a:gd name="connsiteX1-31" fmla="*/ 8187558 w 8187558"/>
                  <a:gd name="connsiteY1-32" fmla="*/ 1271752 h 2617076"/>
                  <a:gd name="connsiteX2-33" fmla="*/ 4025462 w 8187558"/>
                  <a:gd name="connsiteY2-34" fmla="*/ 2617076 h 2617076"/>
                  <a:gd name="connsiteX3-35" fmla="*/ 0 w 8187558"/>
                  <a:gd name="connsiteY3-36" fmla="*/ 1229711 h 2617076"/>
                  <a:gd name="connsiteX4-37" fmla="*/ 31531 w 8187558"/>
                  <a:gd name="connsiteY4-38" fmla="*/ 147145 h 2617076"/>
                  <a:gd name="connsiteX5-39" fmla="*/ 4046482 w 8187558"/>
                  <a:gd name="connsiteY5-40" fmla="*/ 1576552 h 2617076"/>
                  <a:gd name="connsiteX6-41" fmla="*/ 8187558 w 8187558"/>
                  <a:gd name="connsiteY6-42" fmla="*/ 0 h 2617076"/>
                  <a:gd name="connsiteX0-43" fmla="*/ 8187558 w 8187558"/>
                  <a:gd name="connsiteY0-44" fmla="*/ 0 h 2617076"/>
                  <a:gd name="connsiteX1-45" fmla="*/ 8187558 w 8187558"/>
                  <a:gd name="connsiteY1-46" fmla="*/ 1271752 h 2617076"/>
                  <a:gd name="connsiteX2-47" fmla="*/ 4025462 w 8187558"/>
                  <a:gd name="connsiteY2-48" fmla="*/ 2617076 h 2617076"/>
                  <a:gd name="connsiteX3-49" fmla="*/ 0 w 8187558"/>
                  <a:gd name="connsiteY3-50" fmla="*/ 1229711 h 2617076"/>
                  <a:gd name="connsiteX4-51" fmla="*/ 31531 w 8187558"/>
                  <a:gd name="connsiteY4-52" fmla="*/ 147145 h 2617076"/>
                  <a:gd name="connsiteX5-53" fmla="*/ 4046482 w 8187558"/>
                  <a:gd name="connsiteY5-54" fmla="*/ 1576552 h 2617076"/>
                  <a:gd name="connsiteX6-55" fmla="*/ 8187558 w 8187558"/>
                  <a:gd name="connsiteY6-56" fmla="*/ 0 h 2617076"/>
                  <a:gd name="connsiteX0-57" fmla="*/ 8187558 w 8187558"/>
                  <a:gd name="connsiteY0-58" fmla="*/ 0 h 2617076"/>
                  <a:gd name="connsiteX1-59" fmla="*/ 8187558 w 8187558"/>
                  <a:gd name="connsiteY1-60" fmla="*/ 1271752 h 2617076"/>
                  <a:gd name="connsiteX2-61" fmla="*/ 4025462 w 8187558"/>
                  <a:gd name="connsiteY2-62" fmla="*/ 2617076 h 2617076"/>
                  <a:gd name="connsiteX3-63" fmla="*/ 0 w 8187558"/>
                  <a:gd name="connsiteY3-64" fmla="*/ 1229711 h 2617076"/>
                  <a:gd name="connsiteX4-65" fmla="*/ 31531 w 8187558"/>
                  <a:gd name="connsiteY4-66" fmla="*/ 147145 h 2617076"/>
                  <a:gd name="connsiteX5-67" fmla="*/ 4046482 w 8187558"/>
                  <a:gd name="connsiteY5-68" fmla="*/ 1576552 h 2617076"/>
                  <a:gd name="connsiteX6-69" fmla="*/ 8187558 w 8187558"/>
                  <a:gd name="connsiteY6-70" fmla="*/ 0 h 2617076"/>
                  <a:gd name="connsiteX0-71" fmla="*/ 8187558 w 8187558"/>
                  <a:gd name="connsiteY0-72" fmla="*/ 0 h 2617076"/>
                  <a:gd name="connsiteX1-73" fmla="*/ 8187558 w 8187558"/>
                  <a:gd name="connsiteY1-74" fmla="*/ 1271752 h 2617076"/>
                  <a:gd name="connsiteX2-75" fmla="*/ 4025462 w 8187558"/>
                  <a:gd name="connsiteY2-76" fmla="*/ 2617076 h 2617076"/>
                  <a:gd name="connsiteX3-77" fmla="*/ 0 w 8187558"/>
                  <a:gd name="connsiteY3-78" fmla="*/ 1229711 h 2617076"/>
                  <a:gd name="connsiteX4-79" fmla="*/ 31531 w 8187558"/>
                  <a:gd name="connsiteY4-80" fmla="*/ 147145 h 2617076"/>
                  <a:gd name="connsiteX5-81" fmla="*/ 4046482 w 8187558"/>
                  <a:gd name="connsiteY5-82" fmla="*/ 1576552 h 2617076"/>
                  <a:gd name="connsiteX6-83" fmla="*/ 8187558 w 8187558"/>
                  <a:gd name="connsiteY6-84" fmla="*/ 0 h 2617076"/>
                  <a:gd name="connsiteX0-85" fmla="*/ 8187558 w 8187558"/>
                  <a:gd name="connsiteY0-86" fmla="*/ 0 h 2638097"/>
                  <a:gd name="connsiteX1-87" fmla="*/ 8187558 w 8187558"/>
                  <a:gd name="connsiteY1-88" fmla="*/ 1271752 h 2638097"/>
                  <a:gd name="connsiteX2-89" fmla="*/ 4099035 w 8187558"/>
                  <a:gd name="connsiteY2-90" fmla="*/ 2638097 h 2638097"/>
                  <a:gd name="connsiteX3-91" fmla="*/ 0 w 8187558"/>
                  <a:gd name="connsiteY3-92" fmla="*/ 1229711 h 2638097"/>
                  <a:gd name="connsiteX4-93" fmla="*/ 31531 w 8187558"/>
                  <a:gd name="connsiteY4-94" fmla="*/ 147145 h 2638097"/>
                  <a:gd name="connsiteX5-95" fmla="*/ 4046482 w 8187558"/>
                  <a:gd name="connsiteY5-96" fmla="*/ 1576552 h 2638097"/>
                  <a:gd name="connsiteX6-97" fmla="*/ 8187558 w 8187558"/>
                  <a:gd name="connsiteY6-98" fmla="*/ 0 h 2638097"/>
                  <a:gd name="connsiteX0-99" fmla="*/ 8187558 w 8187558"/>
                  <a:gd name="connsiteY0-100" fmla="*/ 0 h 2638097"/>
                  <a:gd name="connsiteX1-101" fmla="*/ 8187558 w 8187558"/>
                  <a:gd name="connsiteY1-102" fmla="*/ 1271752 h 2638097"/>
                  <a:gd name="connsiteX2-103" fmla="*/ 4099035 w 8187558"/>
                  <a:gd name="connsiteY2-104" fmla="*/ 2638097 h 2638097"/>
                  <a:gd name="connsiteX3-105" fmla="*/ 0 w 8187558"/>
                  <a:gd name="connsiteY3-106" fmla="*/ 1229711 h 2638097"/>
                  <a:gd name="connsiteX4-107" fmla="*/ 31531 w 8187558"/>
                  <a:gd name="connsiteY4-108" fmla="*/ 147145 h 2638097"/>
                  <a:gd name="connsiteX5-109" fmla="*/ 4046482 w 8187558"/>
                  <a:gd name="connsiteY5-110" fmla="*/ 1576552 h 2638097"/>
                  <a:gd name="connsiteX6-111" fmla="*/ 8187558 w 8187558"/>
                  <a:gd name="connsiteY6-112" fmla="*/ 0 h 2638097"/>
                  <a:gd name="connsiteX0-113" fmla="*/ 8187558 w 8187558"/>
                  <a:gd name="connsiteY0-114" fmla="*/ 0 h 2638097"/>
                  <a:gd name="connsiteX1-115" fmla="*/ 8187558 w 8187558"/>
                  <a:gd name="connsiteY1-116" fmla="*/ 1271752 h 2638097"/>
                  <a:gd name="connsiteX2-117" fmla="*/ 4099035 w 8187558"/>
                  <a:gd name="connsiteY2-118" fmla="*/ 2638097 h 2638097"/>
                  <a:gd name="connsiteX3-119" fmla="*/ 0 w 8187558"/>
                  <a:gd name="connsiteY3-120" fmla="*/ 1229711 h 2638097"/>
                  <a:gd name="connsiteX4-121" fmla="*/ 31531 w 8187558"/>
                  <a:gd name="connsiteY4-122" fmla="*/ 147145 h 2638097"/>
                  <a:gd name="connsiteX5-123" fmla="*/ 4046482 w 8187558"/>
                  <a:gd name="connsiteY5-124" fmla="*/ 1576552 h 2638097"/>
                  <a:gd name="connsiteX6-125" fmla="*/ 8187558 w 8187558"/>
                  <a:gd name="connsiteY6-126" fmla="*/ 0 h 2638097"/>
                  <a:gd name="connsiteX0-127" fmla="*/ 8187558 w 8187558"/>
                  <a:gd name="connsiteY0-128" fmla="*/ 0 h 2638097"/>
                  <a:gd name="connsiteX1-129" fmla="*/ 8187558 w 8187558"/>
                  <a:gd name="connsiteY1-130" fmla="*/ 1271752 h 2638097"/>
                  <a:gd name="connsiteX2-131" fmla="*/ 4099035 w 8187558"/>
                  <a:gd name="connsiteY2-132" fmla="*/ 2638097 h 2638097"/>
                  <a:gd name="connsiteX3-133" fmla="*/ 0 w 8187558"/>
                  <a:gd name="connsiteY3-134" fmla="*/ 1229711 h 2638097"/>
                  <a:gd name="connsiteX4-135" fmla="*/ 31531 w 8187558"/>
                  <a:gd name="connsiteY4-136" fmla="*/ 147145 h 2638097"/>
                  <a:gd name="connsiteX5-137" fmla="*/ 4046482 w 8187558"/>
                  <a:gd name="connsiteY5-138" fmla="*/ 1576552 h 2638097"/>
                  <a:gd name="connsiteX6-139" fmla="*/ 8187558 w 8187558"/>
                  <a:gd name="connsiteY6-140" fmla="*/ 0 h 2638097"/>
                  <a:gd name="connsiteX0-141" fmla="*/ 8187558 w 8187558"/>
                  <a:gd name="connsiteY0-142" fmla="*/ 0 h 2638097"/>
                  <a:gd name="connsiteX1-143" fmla="*/ 8187558 w 8187558"/>
                  <a:gd name="connsiteY1-144" fmla="*/ 1271752 h 2638097"/>
                  <a:gd name="connsiteX2-145" fmla="*/ 4099035 w 8187558"/>
                  <a:gd name="connsiteY2-146" fmla="*/ 2638097 h 2638097"/>
                  <a:gd name="connsiteX3-147" fmla="*/ 0 w 8187558"/>
                  <a:gd name="connsiteY3-148" fmla="*/ 1229711 h 2638097"/>
                  <a:gd name="connsiteX4-149" fmla="*/ 31531 w 8187558"/>
                  <a:gd name="connsiteY4-150" fmla="*/ 147145 h 2638097"/>
                  <a:gd name="connsiteX5-151" fmla="*/ 4088524 w 8187558"/>
                  <a:gd name="connsiteY5-152" fmla="*/ 1597573 h 2638097"/>
                  <a:gd name="connsiteX6-153" fmla="*/ 8187558 w 8187558"/>
                  <a:gd name="connsiteY6-154" fmla="*/ 0 h 2638097"/>
                  <a:gd name="connsiteX0-155" fmla="*/ 8187558 w 8187558"/>
                  <a:gd name="connsiteY0-156" fmla="*/ 0 h 2638097"/>
                  <a:gd name="connsiteX1-157" fmla="*/ 8187558 w 8187558"/>
                  <a:gd name="connsiteY1-158" fmla="*/ 1271752 h 2638097"/>
                  <a:gd name="connsiteX2-159" fmla="*/ 4099035 w 8187558"/>
                  <a:gd name="connsiteY2-160" fmla="*/ 2638097 h 2638097"/>
                  <a:gd name="connsiteX3-161" fmla="*/ 0 w 8187558"/>
                  <a:gd name="connsiteY3-162" fmla="*/ 1229711 h 2638097"/>
                  <a:gd name="connsiteX4-163" fmla="*/ 31531 w 8187558"/>
                  <a:gd name="connsiteY4-164" fmla="*/ 147145 h 2638097"/>
                  <a:gd name="connsiteX5-165" fmla="*/ 4088524 w 8187558"/>
                  <a:gd name="connsiteY5-166" fmla="*/ 1597573 h 2638097"/>
                  <a:gd name="connsiteX6-167" fmla="*/ 8187558 w 8187558"/>
                  <a:gd name="connsiteY6-168" fmla="*/ 0 h 2638097"/>
                  <a:gd name="connsiteX0-169" fmla="*/ 8187558 w 8187558"/>
                  <a:gd name="connsiteY0-170" fmla="*/ 0 h 2638097"/>
                  <a:gd name="connsiteX1-171" fmla="*/ 8187558 w 8187558"/>
                  <a:gd name="connsiteY1-172" fmla="*/ 1271752 h 2638097"/>
                  <a:gd name="connsiteX2-173" fmla="*/ 4099035 w 8187558"/>
                  <a:gd name="connsiteY2-174" fmla="*/ 2638097 h 2638097"/>
                  <a:gd name="connsiteX3-175" fmla="*/ 0 w 8187558"/>
                  <a:gd name="connsiteY3-176" fmla="*/ 1229711 h 2638097"/>
                  <a:gd name="connsiteX4-177" fmla="*/ 31531 w 8187558"/>
                  <a:gd name="connsiteY4-178" fmla="*/ 147145 h 2638097"/>
                  <a:gd name="connsiteX5-179" fmla="*/ 4099035 w 8187558"/>
                  <a:gd name="connsiteY5-180" fmla="*/ 1566042 h 2638097"/>
                  <a:gd name="connsiteX6-181" fmla="*/ 8187558 w 8187558"/>
                  <a:gd name="connsiteY6-182" fmla="*/ 0 h 2638097"/>
                  <a:gd name="connsiteX0-183" fmla="*/ 8187558 w 8187558"/>
                  <a:gd name="connsiteY0-184" fmla="*/ 0 h 2638097"/>
                  <a:gd name="connsiteX1-185" fmla="*/ 8187558 w 8187558"/>
                  <a:gd name="connsiteY1-186" fmla="*/ 1271752 h 2638097"/>
                  <a:gd name="connsiteX2-187" fmla="*/ 4099035 w 8187558"/>
                  <a:gd name="connsiteY2-188" fmla="*/ 2638097 h 2638097"/>
                  <a:gd name="connsiteX3-189" fmla="*/ 0 w 8187558"/>
                  <a:gd name="connsiteY3-190" fmla="*/ 1229711 h 2638097"/>
                  <a:gd name="connsiteX4-191" fmla="*/ 31531 w 8187558"/>
                  <a:gd name="connsiteY4-192" fmla="*/ 147145 h 2638097"/>
                  <a:gd name="connsiteX5-193" fmla="*/ 4099035 w 8187558"/>
                  <a:gd name="connsiteY5-194" fmla="*/ 1566042 h 2638097"/>
                  <a:gd name="connsiteX6-195" fmla="*/ 8187558 w 8187558"/>
                  <a:gd name="connsiteY6-196" fmla="*/ 0 h 2638097"/>
                  <a:gd name="connsiteX0-197" fmla="*/ 8187558 w 8187558"/>
                  <a:gd name="connsiteY0-198" fmla="*/ 0 h 2638097"/>
                  <a:gd name="connsiteX1-199" fmla="*/ 8187558 w 8187558"/>
                  <a:gd name="connsiteY1-200" fmla="*/ 1271752 h 2638097"/>
                  <a:gd name="connsiteX2-201" fmla="*/ 4099035 w 8187558"/>
                  <a:gd name="connsiteY2-202" fmla="*/ 2638097 h 2638097"/>
                  <a:gd name="connsiteX3-203" fmla="*/ 0 w 8187558"/>
                  <a:gd name="connsiteY3-204" fmla="*/ 1229711 h 2638097"/>
                  <a:gd name="connsiteX4-205" fmla="*/ 31531 w 8187558"/>
                  <a:gd name="connsiteY4-206" fmla="*/ 147145 h 2638097"/>
                  <a:gd name="connsiteX5-207" fmla="*/ 4099035 w 8187558"/>
                  <a:gd name="connsiteY5-208" fmla="*/ 1566042 h 2638097"/>
                  <a:gd name="connsiteX6-209" fmla="*/ 8187558 w 8187558"/>
                  <a:gd name="connsiteY6-210" fmla="*/ 0 h 2638097"/>
                  <a:gd name="connsiteX0-211" fmla="*/ 8187558 w 8187558"/>
                  <a:gd name="connsiteY0-212" fmla="*/ 0 h 2638097"/>
                  <a:gd name="connsiteX1-213" fmla="*/ 8187558 w 8187558"/>
                  <a:gd name="connsiteY1-214" fmla="*/ 1271752 h 2638097"/>
                  <a:gd name="connsiteX2-215" fmla="*/ 4099035 w 8187558"/>
                  <a:gd name="connsiteY2-216" fmla="*/ 2638097 h 2638097"/>
                  <a:gd name="connsiteX3-217" fmla="*/ 0 w 8187558"/>
                  <a:gd name="connsiteY3-218" fmla="*/ 1229711 h 2638097"/>
                  <a:gd name="connsiteX4-219" fmla="*/ 31531 w 8187558"/>
                  <a:gd name="connsiteY4-220" fmla="*/ 147145 h 2638097"/>
                  <a:gd name="connsiteX5-221" fmla="*/ 4099035 w 8187558"/>
                  <a:gd name="connsiteY5-222" fmla="*/ 1566042 h 2638097"/>
                  <a:gd name="connsiteX6-223" fmla="*/ 8187558 w 8187558"/>
                  <a:gd name="connsiteY6-224" fmla="*/ 0 h 2638097"/>
                  <a:gd name="connsiteX0-225" fmla="*/ 8187558 w 8187558"/>
                  <a:gd name="connsiteY0-226" fmla="*/ 0 h 2638097"/>
                  <a:gd name="connsiteX1-227" fmla="*/ 8187558 w 8187558"/>
                  <a:gd name="connsiteY1-228" fmla="*/ 1271752 h 2638097"/>
                  <a:gd name="connsiteX2-229" fmla="*/ 4099035 w 8187558"/>
                  <a:gd name="connsiteY2-230" fmla="*/ 2638097 h 2638097"/>
                  <a:gd name="connsiteX3-231" fmla="*/ 0 w 8187558"/>
                  <a:gd name="connsiteY3-232" fmla="*/ 1229711 h 2638097"/>
                  <a:gd name="connsiteX4-233" fmla="*/ 31531 w 8187558"/>
                  <a:gd name="connsiteY4-234" fmla="*/ 147145 h 2638097"/>
                  <a:gd name="connsiteX5-235" fmla="*/ 4099035 w 8187558"/>
                  <a:gd name="connsiteY5-236" fmla="*/ 1566042 h 2638097"/>
                  <a:gd name="connsiteX6-237" fmla="*/ 8187558 w 8187558"/>
                  <a:gd name="connsiteY6-238" fmla="*/ 0 h 2638097"/>
                  <a:gd name="connsiteX0-239" fmla="*/ 8187558 w 8187558"/>
                  <a:gd name="connsiteY0-240" fmla="*/ 0 h 2638097"/>
                  <a:gd name="connsiteX1-241" fmla="*/ 8187558 w 8187558"/>
                  <a:gd name="connsiteY1-242" fmla="*/ 1271752 h 2638097"/>
                  <a:gd name="connsiteX2-243" fmla="*/ 4099035 w 8187558"/>
                  <a:gd name="connsiteY2-244" fmla="*/ 2638097 h 2638097"/>
                  <a:gd name="connsiteX3-245" fmla="*/ 0 w 8187558"/>
                  <a:gd name="connsiteY3-246" fmla="*/ 1229711 h 2638097"/>
                  <a:gd name="connsiteX4-247" fmla="*/ 31531 w 8187558"/>
                  <a:gd name="connsiteY4-248" fmla="*/ 147145 h 2638097"/>
                  <a:gd name="connsiteX5-249" fmla="*/ 4099035 w 8187558"/>
                  <a:gd name="connsiteY5-250" fmla="*/ 1566042 h 2638097"/>
                  <a:gd name="connsiteX6-251" fmla="*/ 8187558 w 8187558"/>
                  <a:gd name="connsiteY6-252" fmla="*/ 0 h 2638097"/>
                  <a:gd name="connsiteX0-253" fmla="*/ 8187558 w 8187558"/>
                  <a:gd name="connsiteY0-254" fmla="*/ 0 h 2638097"/>
                  <a:gd name="connsiteX1-255" fmla="*/ 8187558 w 8187558"/>
                  <a:gd name="connsiteY1-256" fmla="*/ 1271752 h 2638097"/>
                  <a:gd name="connsiteX2-257" fmla="*/ 4099035 w 8187558"/>
                  <a:gd name="connsiteY2-258" fmla="*/ 2638097 h 2638097"/>
                  <a:gd name="connsiteX3-259" fmla="*/ 0 w 8187558"/>
                  <a:gd name="connsiteY3-260" fmla="*/ 1229711 h 2638097"/>
                  <a:gd name="connsiteX4-261" fmla="*/ 31531 w 8187558"/>
                  <a:gd name="connsiteY4-262" fmla="*/ 147145 h 2638097"/>
                  <a:gd name="connsiteX5-263" fmla="*/ 4099035 w 8187558"/>
                  <a:gd name="connsiteY5-264" fmla="*/ 1566042 h 2638097"/>
                  <a:gd name="connsiteX6-265" fmla="*/ 8187558 w 8187558"/>
                  <a:gd name="connsiteY6-266" fmla="*/ 0 h 2638097"/>
                  <a:gd name="connsiteX0-267" fmla="*/ 8187558 w 8187558"/>
                  <a:gd name="connsiteY0-268" fmla="*/ 0 h 2638097"/>
                  <a:gd name="connsiteX1-269" fmla="*/ 8187558 w 8187558"/>
                  <a:gd name="connsiteY1-270" fmla="*/ 1271752 h 2638097"/>
                  <a:gd name="connsiteX2-271" fmla="*/ 4099035 w 8187558"/>
                  <a:gd name="connsiteY2-272" fmla="*/ 2638097 h 2638097"/>
                  <a:gd name="connsiteX3-273" fmla="*/ 0 w 8187558"/>
                  <a:gd name="connsiteY3-274" fmla="*/ 1229711 h 2638097"/>
                  <a:gd name="connsiteX4-275" fmla="*/ 31531 w 8187558"/>
                  <a:gd name="connsiteY4-276" fmla="*/ 147145 h 2638097"/>
                  <a:gd name="connsiteX5-277" fmla="*/ 4099035 w 8187558"/>
                  <a:gd name="connsiteY5-278" fmla="*/ 1566042 h 2638097"/>
                  <a:gd name="connsiteX6-279" fmla="*/ 8187558 w 8187558"/>
                  <a:gd name="connsiteY6-280" fmla="*/ 0 h 2638097"/>
                  <a:gd name="connsiteX0-281" fmla="*/ 8187558 w 8187558"/>
                  <a:gd name="connsiteY0-282" fmla="*/ 0 h 2638097"/>
                  <a:gd name="connsiteX1-283" fmla="*/ 8187558 w 8187558"/>
                  <a:gd name="connsiteY1-284" fmla="*/ 1271752 h 2638097"/>
                  <a:gd name="connsiteX2-285" fmla="*/ 4099035 w 8187558"/>
                  <a:gd name="connsiteY2-286" fmla="*/ 2638097 h 2638097"/>
                  <a:gd name="connsiteX3-287" fmla="*/ 0 w 8187558"/>
                  <a:gd name="connsiteY3-288" fmla="*/ 1229711 h 2638097"/>
                  <a:gd name="connsiteX4-289" fmla="*/ 31531 w 8187558"/>
                  <a:gd name="connsiteY4-290" fmla="*/ 147145 h 2638097"/>
                  <a:gd name="connsiteX5-291" fmla="*/ 4099035 w 8187558"/>
                  <a:gd name="connsiteY5-292" fmla="*/ 1566042 h 2638097"/>
                  <a:gd name="connsiteX6-293" fmla="*/ 8187558 w 8187558"/>
                  <a:gd name="connsiteY6-294" fmla="*/ 0 h 2638097"/>
                  <a:gd name="connsiteX0-295" fmla="*/ 8176538 w 8176538"/>
                  <a:gd name="connsiteY0-296" fmla="*/ 0 h 2638097"/>
                  <a:gd name="connsiteX1-297" fmla="*/ 8176538 w 8176538"/>
                  <a:gd name="connsiteY1-298" fmla="*/ 1271752 h 2638097"/>
                  <a:gd name="connsiteX2-299" fmla="*/ 4088015 w 8176538"/>
                  <a:gd name="connsiteY2-300" fmla="*/ 2638097 h 2638097"/>
                  <a:gd name="connsiteX3-301" fmla="*/ 0 w 8176538"/>
                  <a:gd name="connsiteY3-302" fmla="*/ 1269888 h 2638097"/>
                  <a:gd name="connsiteX4-303" fmla="*/ 20511 w 8176538"/>
                  <a:gd name="connsiteY4-304" fmla="*/ 147145 h 2638097"/>
                  <a:gd name="connsiteX5-305" fmla="*/ 4088015 w 8176538"/>
                  <a:gd name="connsiteY5-306" fmla="*/ 1566042 h 2638097"/>
                  <a:gd name="connsiteX6-307" fmla="*/ 8176538 w 8176538"/>
                  <a:gd name="connsiteY6-308" fmla="*/ 0 h 2638097"/>
                  <a:gd name="connsiteX0-309" fmla="*/ 8176538 w 8176538"/>
                  <a:gd name="connsiteY0-310" fmla="*/ 0 h 2772020"/>
                  <a:gd name="connsiteX1-311" fmla="*/ 8176538 w 8176538"/>
                  <a:gd name="connsiteY1-312" fmla="*/ 1271752 h 2772020"/>
                  <a:gd name="connsiteX2-313" fmla="*/ 4099034 w 8176538"/>
                  <a:gd name="connsiteY2-314" fmla="*/ 2772020 h 2772020"/>
                  <a:gd name="connsiteX3-315" fmla="*/ 0 w 8176538"/>
                  <a:gd name="connsiteY3-316" fmla="*/ 1269888 h 2772020"/>
                  <a:gd name="connsiteX4-317" fmla="*/ 20511 w 8176538"/>
                  <a:gd name="connsiteY4-318" fmla="*/ 147145 h 2772020"/>
                  <a:gd name="connsiteX5-319" fmla="*/ 4088015 w 8176538"/>
                  <a:gd name="connsiteY5-320" fmla="*/ 1566042 h 2772020"/>
                  <a:gd name="connsiteX6-321" fmla="*/ 8176538 w 8176538"/>
                  <a:gd name="connsiteY6-322" fmla="*/ 0 h 2772020"/>
                  <a:gd name="connsiteX0-323" fmla="*/ 8176538 w 8176538"/>
                  <a:gd name="connsiteY0-324" fmla="*/ 0 h 2772339"/>
                  <a:gd name="connsiteX1-325" fmla="*/ 8176538 w 8176538"/>
                  <a:gd name="connsiteY1-326" fmla="*/ 1378890 h 2772339"/>
                  <a:gd name="connsiteX2-327" fmla="*/ 4099034 w 8176538"/>
                  <a:gd name="connsiteY2-328" fmla="*/ 2772020 h 2772339"/>
                  <a:gd name="connsiteX3-329" fmla="*/ 0 w 8176538"/>
                  <a:gd name="connsiteY3-330" fmla="*/ 1269888 h 2772339"/>
                  <a:gd name="connsiteX4-331" fmla="*/ 20511 w 8176538"/>
                  <a:gd name="connsiteY4-332" fmla="*/ 147145 h 2772339"/>
                  <a:gd name="connsiteX5-333" fmla="*/ 4088015 w 8176538"/>
                  <a:gd name="connsiteY5-334" fmla="*/ 1566042 h 2772339"/>
                  <a:gd name="connsiteX6-335" fmla="*/ 8176538 w 8176538"/>
                  <a:gd name="connsiteY6-336" fmla="*/ 0 h 2772339"/>
                  <a:gd name="connsiteX0-337" fmla="*/ 8176538 w 8176538"/>
                  <a:gd name="connsiteY0-338" fmla="*/ 0 h 2825888"/>
                  <a:gd name="connsiteX1-339" fmla="*/ 8176538 w 8176538"/>
                  <a:gd name="connsiteY1-340" fmla="*/ 1378890 h 2825888"/>
                  <a:gd name="connsiteX2-341" fmla="*/ 4099034 w 8176538"/>
                  <a:gd name="connsiteY2-342" fmla="*/ 2825590 h 2825888"/>
                  <a:gd name="connsiteX3-343" fmla="*/ 0 w 8176538"/>
                  <a:gd name="connsiteY3-344" fmla="*/ 1269888 h 2825888"/>
                  <a:gd name="connsiteX4-345" fmla="*/ 20511 w 8176538"/>
                  <a:gd name="connsiteY4-346" fmla="*/ 147145 h 2825888"/>
                  <a:gd name="connsiteX5-347" fmla="*/ 4088015 w 8176538"/>
                  <a:gd name="connsiteY5-348" fmla="*/ 1566042 h 2825888"/>
                  <a:gd name="connsiteX6-349" fmla="*/ 8176538 w 8176538"/>
                  <a:gd name="connsiteY6-350" fmla="*/ 0 h 2825888"/>
                  <a:gd name="connsiteX0-351" fmla="*/ 8165518 w 8165518"/>
                  <a:gd name="connsiteY0-352" fmla="*/ 0 h 2825606"/>
                  <a:gd name="connsiteX1-353" fmla="*/ 8165518 w 8165518"/>
                  <a:gd name="connsiteY1-354" fmla="*/ 1378890 h 2825606"/>
                  <a:gd name="connsiteX2-355" fmla="*/ 4088014 w 8165518"/>
                  <a:gd name="connsiteY2-356" fmla="*/ 2825590 h 2825606"/>
                  <a:gd name="connsiteX3-357" fmla="*/ 0 w 8165518"/>
                  <a:gd name="connsiteY3-358" fmla="*/ 1403811 h 2825606"/>
                  <a:gd name="connsiteX4-359" fmla="*/ 9491 w 8165518"/>
                  <a:gd name="connsiteY4-360" fmla="*/ 147145 h 2825606"/>
                  <a:gd name="connsiteX5-361" fmla="*/ 4076995 w 8165518"/>
                  <a:gd name="connsiteY5-362" fmla="*/ 1566042 h 2825606"/>
                  <a:gd name="connsiteX6-363" fmla="*/ 8165518 w 8165518"/>
                  <a:gd name="connsiteY6-364" fmla="*/ 0 h 2825606"/>
                  <a:gd name="connsiteX0-365" fmla="*/ 8165518 w 8165518"/>
                  <a:gd name="connsiteY0-366" fmla="*/ 0 h 2879174"/>
                  <a:gd name="connsiteX1-367" fmla="*/ 8165518 w 8165518"/>
                  <a:gd name="connsiteY1-368" fmla="*/ 1378890 h 2879174"/>
                  <a:gd name="connsiteX2-369" fmla="*/ 4132092 w 8165518"/>
                  <a:gd name="connsiteY2-370" fmla="*/ 2879159 h 2879174"/>
                  <a:gd name="connsiteX3-371" fmla="*/ 0 w 8165518"/>
                  <a:gd name="connsiteY3-372" fmla="*/ 1403811 h 2879174"/>
                  <a:gd name="connsiteX4-373" fmla="*/ 9491 w 8165518"/>
                  <a:gd name="connsiteY4-374" fmla="*/ 147145 h 2879174"/>
                  <a:gd name="connsiteX5-375" fmla="*/ 4076995 w 8165518"/>
                  <a:gd name="connsiteY5-376" fmla="*/ 1566042 h 2879174"/>
                  <a:gd name="connsiteX6-377" fmla="*/ 8165518 w 8165518"/>
                  <a:gd name="connsiteY6-378" fmla="*/ 0 h 2879174"/>
                  <a:gd name="connsiteX0-379" fmla="*/ 8165518 w 8176537"/>
                  <a:gd name="connsiteY0-380" fmla="*/ 0 h 2879410"/>
                  <a:gd name="connsiteX1-381" fmla="*/ 8176537 w 8176537"/>
                  <a:gd name="connsiteY1-382" fmla="*/ 1499420 h 2879410"/>
                  <a:gd name="connsiteX2-383" fmla="*/ 4132092 w 8176537"/>
                  <a:gd name="connsiteY2-384" fmla="*/ 2879159 h 2879410"/>
                  <a:gd name="connsiteX3-385" fmla="*/ 0 w 8176537"/>
                  <a:gd name="connsiteY3-386" fmla="*/ 1403811 h 2879410"/>
                  <a:gd name="connsiteX4-387" fmla="*/ 9491 w 8176537"/>
                  <a:gd name="connsiteY4-388" fmla="*/ 147145 h 2879410"/>
                  <a:gd name="connsiteX5-389" fmla="*/ 4076995 w 8176537"/>
                  <a:gd name="connsiteY5-390" fmla="*/ 1566042 h 2879410"/>
                  <a:gd name="connsiteX6-391" fmla="*/ 8165518 w 8176537"/>
                  <a:gd name="connsiteY6-392" fmla="*/ 0 h 2879410"/>
                  <a:gd name="connsiteX0-393" fmla="*/ 8165518 w 8176537"/>
                  <a:gd name="connsiteY0-394" fmla="*/ 0 h 2879262"/>
                  <a:gd name="connsiteX1-395" fmla="*/ 8176537 w 8176537"/>
                  <a:gd name="connsiteY1-396" fmla="*/ 1499420 h 2879262"/>
                  <a:gd name="connsiteX2-397" fmla="*/ 4132092 w 8176537"/>
                  <a:gd name="connsiteY2-398" fmla="*/ 2879159 h 2879262"/>
                  <a:gd name="connsiteX3-399" fmla="*/ 0 w 8176537"/>
                  <a:gd name="connsiteY3-400" fmla="*/ 1403811 h 2879262"/>
                  <a:gd name="connsiteX4-401" fmla="*/ 9491 w 8176537"/>
                  <a:gd name="connsiteY4-402" fmla="*/ 147145 h 2879262"/>
                  <a:gd name="connsiteX5-403" fmla="*/ 4076995 w 8176537"/>
                  <a:gd name="connsiteY5-404" fmla="*/ 1566042 h 2879262"/>
                  <a:gd name="connsiteX6-405" fmla="*/ 8165518 w 8176537"/>
                  <a:gd name="connsiteY6-406" fmla="*/ 0 h 2879262"/>
                  <a:gd name="connsiteX0-407" fmla="*/ 8165518 w 8176537"/>
                  <a:gd name="connsiteY0-408" fmla="*/ 0 h 2879163"/>
                  <a:gd name="connsiteX1-409" fmla="*/ 8176537 w 8176537"/>
                  <a:gd name="connsiteY1-410" fmla="*/ 1499420 h 2879163"/>
                  <a:gd name="connsiteX2-411" fmla="*/ 4132092 w 8176537"/>
                  <a:gd name="connsiteY2-412" fmla="*/ 2879159 h 2879163"/>
                  <a:gd name="connsiteX3-413" fmla="*/ 0 w 8176537"/>
                  <a:gd name="connsiteY3-414" fmla="*/ 1510948 h 2879163"/>
                  <a:gd name="connsiteX4-415" fmla="*/ 9491 w 8176537"/>
                  <a:gd name="connsiteY4-416" fmla="*/ 147145 h 2879163"/>
                  <a:gd name="connsiteX5-417" fmla="*/ 4076995 w 8176537"/>
                  <a:gd name="connsiteY5-418" fmla="*/ 1566042 h 2879163"/>
                  <a:gd name="connsiteX6-419" fmla="*/ 8165518 w 8176537"/>
                  <a:gd name="connsiteY6-420" fmla="*/ 0 h 2879163"/>
                  <a:gd name="connsiteX0-421" fmla="*/ 8165518 w 8198577"/>
                  <a:gd name="connsiteY0-422" fmla="*/ 0 h 2879451"/>
                  <a:gd name="connsiteX1-423" fmla="*/ 8198577 w 8198577"/>
                  <a:gd name="connsiteY1-424" fmla="*/ 1606558 h 2879451"/>
                  <a:gd name="connsiteX2-425" fmla="*/ 4132092 w 8198577"/>
                  <a:gd name="connsiteY2-426" fmla="*/ 2879159 h 2879451"/>
                  <a:gd name="connsiteX3-427" fmla="*/ 0 w 8198577"/>
                  <a:gd name="connsiteY3-428" fmla="*/ 1510948 h 2879451"/>
                  <a:gd name="connsiteX4-429" fmla="*/ 9491 w 8198577"/>
                  <a:gd name="connsiteY4-430" fmla="*/ 147145 h 2879451"/>
                  <a:gd name="connsiteX5-431" fmla="*/ 4076995 w 8198577"/>
                  <a:gd name="connsiteY5-432" fmla="*/ 1566042 h 2879451"/>
                  <a:gd name="connsiteX6-433" fmla="*/ 8165518 w 8198577"/>
                  <a:gd name="connsiteY6-434" fmla="*/ 0 h 2879451"/>
                  <a:gd name="connsiteX0-435" fmla="*/ 8165518 w 8165518"/>
                  <a:gd name="connsiteY0-436" fmla="*/ 0 h 2880066"/>
                  <a:gd name="connsiteX1-437" fmla="*/ 8165518 w 8165518"/>
                  <a:gd name="connsiteY1-438" fmla="*/ 1673520 h 2880066"/>
                  <a:gd name="connsiteX2-439" fmla="*/ 4132092 w 8165518"/>
                  <a:gd name="connsiteY2-440" fmla="*/ 2879159 h 2880066"/>
                  <a:gd name="connsiteX3-441" fmla="*/ 0 w 8165518"/>
                  <a:gd name="connsiteY3-442" fmla="*/ 1510948 h 2880066"/>
                  <a:gd name="connsiteX4-443" fmla="*/ 9491 w 8165518"/>
                  <a:gd name="connsiteY4-444" fmla="*/ 147145 h 2880066"/>
                  <a:gd name="connsiteX5-445" fmla="*/ 4076995 w 8165518"/>
                  <a:gd name="connsiteY5-446" fmla="*/ 1566042 h 2880066"/>
                  <a:gd name="connsiteX6-447" fmla="*/ 8165518 w 8165518"/>
                  <a:gd name="connsiteY6-448" fmla="*/ 0 h 2880066"/>
                  <a:gd name="connsiteX0-449" fmla="*/ 8156794 w 8156794"/>
                  <a:gd name="connsiteY0-450" fmla="*/ 0 h 2879270"/>
                  <a:gd name="connsiteX1-451" fmla="*/ 8156794 w 8156794"/>
                  <a:gd name="connsiteY1-452" fmla="*/ 1673520 h 2879270"/>
                  <a:gd name="connsiteX2-453" fmla="*/ 4123368 w 8156794"/>
                  <a:gd name="connsiteY2-454" fmla="*/ 2879159 h 2879270"/>
                  <a:gd name="connsiteX3-455" fmla="*/ 2295 w 8156794"/>
                  <a:gd name="connsiteY3-456" fmla="*/ 1618086 h 2879270"/>
                  <a:gd name="connsiteX4-457" fmla="*/ 767 w 8156794"/>
                  <a:gd name="connsiteY4-458" fmla="*/ 147145 h 2879270"/>
                  <a:gd name="connsiteX5-459" fmla="*/ 4068271 w 8156794"/>
                  <a:gd name="connsiteY5-460" fmla="*/ 1566042 h 2879270"/>
                  <a:gd name="connsiteX6-461" fmla="*/ 8156794 w 8156794"/>
                  <a:gd name="connsiteY6-462" fmla="*/ 0 h 2879270"/>
                  <a:gd name="connsiteX0-463" fmla="*/ 8156794 w 8156794"/>
                  <a:gd name="connsiteY0-464" fmla="*/ 0 h 2973000"/>
                  <a:gd name="connsiteX1-465" fmla="*/ 8156794 w 8156794"/>
                  <a:gd name="connsiteY1-466" fmla="*/ 1673520 h 2973000"/>
                  <a:gd name="connsiteX2-467" fmla="*/ 4134388 w 8156794"/>
                  <a:gd name="connsiteY2-468" fmla="*/ 2972904 h 2973000"/>
                  <a:gd name="connsiteX3-469" fmla="*/ 2295 w 8156794"/>
                  <a:gd name="connsiteY3-470" fmla="*/ 1618086 h 2973000"/>
                  <a:gd name="connsiteX4-471" fmla="*/ 767 w 8156794"/>
                  <a:gd name="connsiteY4-472" fmla="*/ 147145 h 2973000"/>
                  <a:gd name="connsiteX5-473" fmla="*/ 4068271 w 8156794"/>
                  <a:gd name="connsiteY5-474" fmla="*/ 1566042 h 2973000"/>
                  <a:gd name="connsiteX6-475" fmla="*/ 8156794 w 8156794"/>
                  <a:gd name="connsiteY6-476" fmla="*/ 0 h 2973000"/>
                  <a:gd name="connsiteX0-477" fmla="*/ 8156794 w 8156794"/>
                  <a:gd name="connsiteY0-478" fmla="*/ 0 h 2973000"/>
                  <a:gd name="connsiteX1-479" fmla="*/ 8156794 w 8156794"/>
                  <a:gd name="connsiteY1-480" fmla="*/ 1673520 h 2973000"/>
                  <a:gd name="connsiteX2-481" fmla="*/ 4134388 w 8156794"/>
                  <a:gd name="connsiteY2-482" fmla="*/ 2972904 h 2973000"/>
                  <a:gd name="connsiteX3-483" fmla="*/ 2295 w 8156794"/>
                  <a:gd name="connsiteY3-484" fmla="*/ 1618086 h 2973000"/>
                  <a:gd name="connsiteX4-485" fmla="*/ 767 w 8156794"/>
                  <a:gd name="connsiteY4-486" fmla="*/ 147145 h 2973000"/>
                  <a:gd name="connsiteX5-487" fmla="*/ 4068271 w 8156794"/>
                  <a:gd name="connsiteY5-488" fmla="*/ 1566042 h 2973000"/>
                  <a:gd name="connsiteX6-489" fmla="*/ 8156794 w 8156794"/>
                  <a:gd name="connsiteY6-490" fmla="*/ 0 h 2973000"/>
                  <a:gd name="connsiteX0-491" fmla="*/ 8156794 w 8156794"/>
                  <a:gd name="connsiteY0-492" fmla="*/ 0 h 2973000"/>
                  <a:gd name="connsiteX1-493" fmla="*/ 8156794 w 8156794"/>
                  <a:gd name="connsiteY1-494" fmla="*/ 1673520 h 2973000"/>
                  <a:gd name="connsiteX2-495" fmla="*/ 4134388 w 8156794"/>
                  <a:gd name="connsiteY2-496" fmla="*/ 2972904 h 2973000"/>
                  <a:gd name="connsiteX3-497" fmla="*/ 2295 w 8156794"/>
                  <a:gd name="connsiteY3-498" fmla="*/ 1618086 h 2973000"/>
                  <a:gd name="connsiteX4-499" fmla="*/ 767 w 8156794"/>
                  <a:gd name="connsiteY4-500" fmla="*/ 147145 h 2973000"/>
                  <a:gd name="connsiteX5-501" fmla="*/ 4068271 w 8156794"/>
                  <a:gd name="connsiteY5-502" fmla="*/ 1566042 h 2973000"/>
                  <a:gd name="connsiteX6-503" fmla="*/ 8156794 w 8156794"/>
                  <a:gd name="connsiteY6-504" fmla="*/ 0 h 2973000"/>
                  <a:gd name="connsiteX0-505" fmla="*/ 8156794 w 8156794"/>
                  <a:gd name="connsiteY0-506" fmla="*/ 0 h 2973020"/>
                  <a:gd name="connsiteX1-507" fmla="*/ 8156794 w 8156794"/>
                  <a:gd name="connsiteY1-508" fmla="*/ 1673520 h 2973020"/>
                  <a:gd name="connsiteX2-509" fmla="*/ 4134388 w 8156794"/>
                  <a:gd name="connsiteY2-510" fmla="*/ 2972904 h 2973020"/>
                  <a:gd name="connsiteX3-511" fmla="*/ 2295 w 8156794"/>
                  <a:gd name="connsiteY3-512" fmla="*/ 1618086 h 2973020"/>
                  <a:gd name="connsiteX4-513" fmla="*/ 767 w 8156794"/>
                  <a:gd name="connsiteY4-514" fmla="*/ 147145 h 2973020"/>
                  <a:gd name="connsiteX5-515" fmla="*/ 4068271 w 8156794"/>
                  <a:gd name="connsiteY5-516" fmla="*/ 1566042 h 2973020"/>
                  <a:gd name="connsiteX6-517" fmla="*/ 8156794 w 8156794"/>
                  <a:gd name="connsiteY6-518" fmla="*/ 0 h 2973020"/>
                  <a:gd name="connsiteX0-519" fmla="*/ 8156794 w 8156794"/>
                  <a:gd name="connsiteY0-520" fmla="*/ 0 h 2973021"/>
                  <a:gd name="connsiteX1-521" fmla="*/ 8156794 w 8156794"/>
                  <a:gd name="connsiteY1-522" fmla="*/ 1673520 h 2973021"/>
                  <a:gd name="connsiteX2-523" fmla="*/ 4134388 w 8156794"/>
                  <a:gd name="connsiteY2-524" fmla="*/ 2972904 h 2973021"/>
                  <a:gd name="connsiteX3-525" fmla="*/ 2295 w 8156794"/>
                  <a:gd name="connsiteY3-526" fmla="*/ 1618086 h 2973021"/>
                  <a:gd name="connsiteX4-527" fmla="*/ 767 w 8156794"/>
                  <a:gd name="connsiteY4-528" fmla="*/ 147145 h 2973021"/>
                  <a:gd name="connsiteX5-529" fmla="*/ 4068271 w 8156794"/>
                  <a:gd name="connsiteY5-530" fmla="*/ 1566042 h 2973021"/>
                  <a:gd name="connsiteX6-531" fmla="*/ 8156794 w 8156794"/>
                  <a:gd name="connsiteY6-532" fmla="*/ 0 h 2973021"/>
                  <a:gd name="connsiteX0-533" fmla="*/ 8156794 w 8156794"/>
                  <a:gd name="connsiteY0-534" fmla="*/ 0 h 2973021"/>
                  <a:gd name="connsiteX1-535" fmla="*/ 8156794 w 8156794"/>
                  <a:gd name="connsiteY1-536" fmla="*/ 1673520 h 2973021"/>
                  <a:gd name="connsiteX2-537" fmla="*/ 4134388 w 8156794"/>
                  <a:gd name="connsiteY2-538" fmla="*/ 2972904 h 2973021"/>
                  <a:gd name="connsiteX3-539" fmla="*/ 2295 w 8156794"/>
                  <a:gd name="connsiteY3-540" fmla="*/ 1618086 h 2973021"/>
                  <a:gd name="connsiteX4-541" fmla="*/ 767 w 8156794"/>
                  <a:gd name="connsiteY4-542" fmla="*/ 147145 h 2973021"/>
                  <a:gd name="connsiteX5-543" fmla="*/ 4068271 w 8156794"/>
                  <a:gd name="connsiteY5-544" fmla="*/ 1566042 h 2973021"/>
                  <a:gd name="connsiteX6-545" fmla="*/ 8156794 w 8156794"/>
                  <a:gd name="connsiteY6-546" fmla="*/ 0 h 2973021"/>
                  <a:gd name="connsiteX0-547" fmla="*/ 8156794 w 8156794"/>
                  <a:gd name="connsiteY0-548" fmla="*/ 0 h 2973021"/>
                  <a:gd name="connsiteX1-549" fmla="*/ 8156794 w 8156794"/>
                  <a:gd name="connsiteY1-550" fmla="*/ 1673520 h 2973021"/>
                  <a:gd name="connsiteX2-551" fmla="*/ 4134388 w 8156794"/>
                  <a:gd name="connsiteY2-552" fmla="*/ 2972904 h 2973021"/>
                  <a:gd name="connsiteX3-553" fmla="*/ 2295 w 8156794"/>
                  <a:gd name="connsiteY3-554" fmla="*/ 1618086 h 2973021"/>
                  <a:gd name="connsiteX4-555" fmla="*/ 767 w 8156794"/>
                  <a:gd name="connsiteY4-556" fmla="*/ 147145 h 2973021"/>
                  <a:gd name="connsiteX5-557" fmla="*/ 4068271 w 8156794"/>
                  <a:gd name="connsiteY5-558" fmla="*/ 1566042 h 2973021"/>
                  <a:gd name="connsiteX6-559" fmla="*/ 8156794 w 8156794"/>
                  <a:gd name="connsiteY6-560" fmla="*/ 0 h 2973021"/>
                  <a:gd name="connsiteX0-561" fmla="*/ 8156794 w 8156794"/>
                  <a:gd name="connsiteY0-562" fmla="*/ 0 h 2973021"/>
                  <a:gd name="connsiteX1-563" fmla="*/ 8156794 w 8156794"/>
                  <a:gd name="connsiteY1-564" fmla="*/ 1673520 h 2973021"/>
                  <a:gd name="connsiteX2-565" fmla="*/ 4134388 w 8156794"/>
                  <a:gd name="connsiteY2-566" fmla="*/ 2972904 h 2973021"/>
                  <a:gd name="connsiteX3-567" fmla="*/ 2295 w 8156794"/>
                  <a:gd name="connsiteY3-568" fmla="*/ 1618086 h 2973021"/>
                  <a:gd name="connsiteX4-569" fmla="*/ 767 w 8156794"/>
                  <a:gd name="connsiteY4-570" fmla="*/ 147145 h 2973021"/>
                  <a:gd name="connsiteX5-571" fmla="*/ 4068271 w 8156794"/>
                  <a:gd name="connsiteY5-572" fmla="*/ 1566042 h 2973021"/>
                  <a:gd name="connsiteX6-573" fmla="*/ 8156794 w 8156794"/>
                  <a:gd name="connsiteY6-574" fmla="*/ 0 h 2973021"/>
                  <a:gd name="connsiteX0-575" fmla="*/ 8156794 w 8156794"/>
                  <a:gd name="connsiteY0-576" fmla="*/ 0 h 2973141"/>
                  <a:gd name="connsiteX1-577" fmla="*/ 8156794 w 8156794"/>
                  <a:gd name="connsiteY1-578" fmla="*/ 1673520 h 2973141"/>
                  <a:gd name="connsiteX2-579" fmla="*/ 4134388 w 8156794"/>
                  <a:gd name="connsiteY2-580" fmla="*/ 2972904 h 2973141"/>
                  <a:gd name="connsiteX3-581" fmla="*/ 2295 w 8156794"/>
                  <a:gd name="connsiteY3-582" fmla="*/ 1618086 h 2973141"/>
                  <a:gd name="connsiteX4-583" fmla="*/ 767 w 8156794"/>
                  <a:gd name="connsiteY4-584" fmla="*/ 147145 h 2973141"/>
                  <a:gd name="connsiteX5-585" fmla="*/ 4068271 w 8156794"/>
                  <a:gd name="connsiteY5-586" fmla="*/ 1566042 h 2973141"/>
                  <a:gd name="connsiteX6-587" fmla="*/ 8156794 w 8156794"/>
                  <a:gd name="connsiteY6-588" fmla="*/ 0 h 2973141"/>
                  <a:gd name="connsiteX0-589" fmla="*/ 8156794 w 8156794"/>
                  <a:gd name="connsiteY0-590" fmla="*/ 0 h 3066827"/>
                  <a:gd name="connsiteX1-591" fmla="*/ 8156794 w 8156794"/>
                  <a:gd name="connsiteY1-592" fmla="*/ 1673520 h 3066827"/>
                  <a:gd name="connsiteX2-593" fmla="*/ 4123353 w 8156794"/>
                  <a:gd name="connsiteY2-594" fmla="*/ 3066650 h 3066827"/>
                  <a:gd name="connsiteX3-595" fmla="*/ 2295 w 8156794"/>
                  <a:gd name="connsiteY3-596" fmla="*/ 1618086 h 3066827"/>
                  <a:gd name="connsiteX4-597" fmla="*/ 767 w 8156794"/>
                  <a:gd name="connsiteY4-598" fmla="*/ 147145 h 3066827"/>
                  <a:gd name="connsiteX5-599" fmla="*/ 4068271 w 8156794"/>
                  <a:gd name="connsiteY5-600" fmla="*/ 1566042 h 3066827"/>
                  <a:gd name="connsiteX6-601" fmla="*/ 8156794 w 8156794"/>
                  <a:gd name="connsiteY6-602" fmla="*/ 0 h 3066827"/>
                  <a:gd name="connsiteX0-603" fmla="*/ 8123689 w 8156794"/>
                  <a:gd name="connsiteY0-604" fmla="*/ 0 h 2999866"/>
                  <a:gd name="connsiteX1-605" fmla="*/ 8156794 w 8156794"/>
                  <a:gd name="connsiteY1-606" fmla="*/ 1606559 h 2999866"/>
                  <a:gd name="connsiteX2-607" fmla="*/ 4123353 w 8156794"/>
                  <a:gd name="connsiteY2-608" fmla="*/ 2999689 h 2999866"/>
                  <a:gd name="connsiteX3-609" fmla="*/ 2295 w 8156794"/>
                  <a:gd name="connsiteY3-610" fmla="*/ 1551125 h 2999866"/>
                  <a:gd name="connsiteX4-611" fmla="*/ 767 w 8156794"/>
                  <a:gd name="connsiteY4-612" fmla="*/ 80184 h 2999866"/>
                  <a:gd name="connsiteX5-613" fmla="*/ 4068271 w 8156794"/>
                  <a:gd name="connsiteY5-614" fmla="*/ 1499081 h 2999866"/>
                  <a:gd name="connsiteX6-615" fmla="*/ 8123689 w 8156794"/>
                  <a:gd name="connsiteY6-616" fmla="*/ 0 h 2999866"/>
                  <a:gd name="connsiteX0-617" fmla="*/ 8167828 w 8167828"/>
                  <a:gd name="connsiteY0-618" fmla="*/ 0 h 3026651"/>
                  <a:gd name="connsiteX1-619" fmla="*/ 8156794 w 8167828"/>
                  <a:gd name="connsiteY1-620" fmla="*/ 1633344 h 3026651"/>
                  <a:gd name="connsiteX2-621" fmla="*/ 4123353 w 8167828"/>
                  <a:gd name="connsiteY2-622" fmla="*/ 3026474 h 3026651"/>
                  <a:gd name="connsiteX3-623" fmla="*/ 2295 w 8167828"/>
                  <a:gd name="connsiteY3-624" fmla="*/ 1577910 h 3026651"/>
                  <a:gd name="connsiteX4-625" fmla="*/ 767 w 8167828"/>
                  <a:gd name="connsiteY4-626" fmla="*/ 106969 h 3026651"/>
                  <a:gd name="connsiteX5-627" fmla="*/ 4068271 w 8167828"/>
                  <a:gd name="connsiteY5-628" fmla="*/ 1525866 h 3026651"/>
                  <a:gd name="connsiteX6-629" fmla="*/ 8167828 w 8167828"/>
                  <a:gd name="connsiteY6-630" fmla="*/ 0 h 3026651"/>
                  <a:gd name="connsiteX0-631" fmla="*/ 8167828 w 8167828"/>
                  <a:gd name="connsiteY0-632" fmla="*/ 0 h 3027228"/>
                  <a:gd name="connsiteX1-633" fmla="*/ 8145760 w 8167828"/>
                  <a:gd name="connsiteY1-634" fmla="*/ 1686913 h 3027228"/>
                  <a:gd name="connsiteX2-635" fmla="*/ 4123353 w 8167828"/>
                  <a:gd name="connsiteY2-636" fmla="*/ 3026474 h 3027228"/>
                  <a:gd name="connsiteX3-637" fmla="*/ 2295 w 8167828"/>
                  <a:gd name="connsiteY3-638" fmla="*/ 1577910 h 3027228"/>
                  <a:gd name="connsiteX4-639" fmla="*/ 767 w 8167828"/>
                  <a:gd name="connsiteY4-640" fmla="*/ 106969 h 3027228"/>
                  <a:gd name="connsiteX5-641" fmla="*/ 4068271 w 8167828"/>
                  <a:gd name="connsiteY5-642" fmla="*/ 1525866 h 3027228"/>
                  <a:gd name="connsiteX6-643" fmla="*/ 8167828 w 8167828"/>
                  <a:gd name="connsiteY6-644" fmla="*/ 0 h 3027228"/>
                  <a:gd name="connsiteX0-645" fmla="*/ 8156794 w 8156794"/>
                  <a:gd name="connsiteY0-646" fmla="*/ 0 h 2933483"/>
                  <a:gd name="connsiteX1-647" fmla="*/ 8145760 w 8156794"/>
                  <a:gd name="connsiteY1-648" fmla="*/ 1593168 h 2933483"/>
                  <a:gd name="connsiteX2-649" fmla="*/ 4123353 w 8156794"/>
                  <a:gd name="connsiteY2-650" fmla="*/ 2932729 h 2933483"/>
                  <a:gd name="connsiteX3-651" fmla="*/ 2295 w 8156794"/>
                  <a:gd name="connsiteY3-652" fmla="*/ 1484165 h 2933483"/>
                  <a:gd name="connsiteX4-653" fmla="*/ 767 w 8156794"/>
                  <a:gd name="connsiteY4-654" fmla="*/ 13224 h 2933483"/>
                  <a:gd name="connsiteX5-655" fmla="*/ 4068271 w 8156794"/>
                  <a:gd name="connsiteY5-656" fmla="*/ 1432121 h 2933483"/>
                  <a:gd name="connsiteX6-657" fmla="*/ 8156794 w 8156794"/>
                  <a:gd name="connsiteY6-658" fmla="*/ 0 h 2933483"/>
                  <a:gd name="connsiteX0-659" fmla="*/ 8156794 w 8156794"/>
                  <a:gd name="connsiteY0-660" fmla="*/ 0 h 2933483"/>
                  <a:gd name="connsiteX1-661" fmla="*/ 8145760 w 8156794"/>
                  <a:gd name="connsiteY1-662" fmla="*/ 1593168 h 2933483"/>
                  <a:gd name="connsiteX2-663" fmla="*/ 4123353 w 8156794"/>
                  <a:gd name="connsiteY2-664" fmla="*/ 2932729 h 2933483"/>
                  <a:gd name="connsiteX3-665" fmla="*/ 2295 w 8156794"/>
                  <a:gd name="connsiteY3-666" fmla="*/ 1484165 h 2933483"/>
                  <a:gd name="connsiteX4-667" fmla="*/ 767 w 8156794"/>
                  <a:gd name="connsiteY4-668" fmla="*/ 13224 h 2933483"/>
                  <a:gd name="connsiteX5-669" fmla="*/ 4068271 w 8156794"/>
                  <a:gd name="connsiteY5-670" fmla="*/ 1432121 h 2933483"/>
                  <a:gd name="connsiteX6-671" fmla="*/ 8156794 w 8156794"/>
                  <a:gd name="connsiteY6-672" fmla="*/ 0 h 2933483"/>
                  <a:gd name="connsiteX0-673" fmla="*/ 8123689 w 8145760"/>
                  <a:gd name="connsiteY0-674" fmla="*/ 13560 h 2920259"/>
                  <a:gd name="connsiteX1-675" fmla="*/ 8145760 w 8145760"/>
                  <a:gd name="connsiteY1-676" fmla="*/ 1579944 h 2920259"/>
                  <a:gd name="connsiteX2-677" fmla="*/ 4123353 w 8145760"/>
                  <a:gd name="connsiteY2-678" fmla="*/ 2919505 h 2920259"/>
                  <a:gd name="connsiteX3-679" fmla="*/ 2295 w 8145760"/>
                  <a:gd name="connsiteY3-680" fmla="*/ 1470941 h 2920259"/>
                  <a:gd name="connsiteX4-681" fmla="*/ 767 w 8145760"/>
                  <a:gd name="connsiteY4-682" fmla="*/ 0 h 2920259"/>
                  <a:gd name="connsiteX5-683" fmla="*/ 4068271 w 8145760"/>
                  <a:gd name="connsiteY5-684" fmla="*/ 1418897 h 2920259"/>
                  <a:gd name="connsiteX6-685" fmla="*/ 8123689 w 8145760"/>
                  <a:gd name="connsiteY6-686" fmla="*/ 13560 h 2920259"/>
                  <a:gd name="connsiteX0-687" fmla="*/ 8178863 w 8178863"/>
                  <a:gd name="connsiteY0-688" fmla="*/ 26952 h 2920259"/>
                  <a:gd name="connsiteX1-689" fmla="*/ 8145760 w 8178863"/>
                  <a:gd name="connsiteY1-690" fmla="*/ 1579944 h 2920259"/>
                  <a:gd name="connsiteX2-691" fmla="*/ 4123353 w 8178863"/>
                  <a:gd name="connsiteY2-692" fmla="*/ 2919505 h 2920259"/>
                  <a:gd name="connsiteX3-693" fmla="*/ 2295 w 8178863"/>
                  <a:gd name="connsiteY3-694" fmla="*/ 1470941 h 2920259"/>
                  <a:gd name="connsiteX4-695" fmla="*/ 767 w 8178863"/>
                  <a:gd name="connsiteY4-696" fmla="*/ 0 h 2920259"/>
                  <a:gd name="connsiteX5-697" fmla="*/ 4068271 w 8178863"/>
                  <a:gd name="connsiteY5-698" fmla="*/ 1418897 h 2920259"/>
                  <a:gd name="connsiteX6-699" fmla="*/ 8178863 w 8178863"/>
                  <a:gd name="connsiteY6-700" fmla="*/ 26952 h 2920259"/>
                  <a:gd name="connsiteX0-701" fmla="*/ 8167827 w 8167827"/>
                  <a:gd name="connsiteY0-702" fmla="*/ 40343 h 2920259"/>
                  <a:gd name="connsiteX1-703" fmla="*/ 8145760 w 8167827"/>
                  <a:gd name="connsiteY1-704" fmla="*/ 1579944 h 2920259"/>
                  <a:gd name="connsiteX2-705" fmla="*/ 4123353 w 8167827"/>
                  <a:gd name="connsiteY2-706" fmla="*/ 2919505 h 2920259"/>
                  <a:gd name="connsiteX3-707" fmla="*/ 2295 w 8167827"/>
                  <a:gd name="connsiteY3-708" fmla="*/ 1470941 h 2920259"/>
                  <a:gd name="connsiteX4-709" fmla="*/ 767 w 8167827"/>
                  <a:gd name="connsiteY4-710" fmla="*/ 0 h 2920259"/>
                  <a:gd name="connsiteX5-711" fmla="*/ 4068271 w 8167827"/>
                  <a:gd name="connsiteY5-712" fmla="*/ 1418897 h 2920259"/>
                  <a:gd name="connsiteX6-713" fmla="*/ 8167827 w 8167827"/>
                  <a:gd name="connsiteY6-714" fmla="*/ 40343 h 2920259"/>
                  <a:gd name="connsiteX0-715" fmla="*/ 8123687 w 8145760"/>
                  <a:gd name="connsiteY0-716" fmla="*/ 53735 h 2920259"/>
                  <a:gd name="connsiteX1-717" fmla="*/ 8145760 w 8145760"/>
                  <a:gd name="connsiteY1-718" fmla="*/ 1579944 h 2920259"/>
                  <a:gd name="connsiteX2-719" fmla="*/ 4123353 w 8145760"/>
                  <a:gd name="connsiteY2-720" fmla="*/ 2919505 h 2920259"/>
                  <a:gd name="connsiteX3-721" fmla="*/ 2295 w 8145760"/>
                  <a:gd name="connsiteY3-722" fmla="*/ 1470941 h 2920259"/>
                  <a:gd name="connsiteX4-723" fmla="*/ 767 w 8145760"/>
                  <a:gd name="connsiteY4-724" fmla="*/ 0 h 2920259"/>
                  <a:gd name="connsiteX5-725" fmla="*/ 4068271 w 8145760"/>
                  <a:gd name="connsiteY5-726" fmla="*/ 1418897 h 2920259"/>
                  <a:gd name="connsiteX6-727" fmla="*/ 8123687 w 8145760"/>
                  <a:gd name="connsiteY6-728" fmla="*/ 53735 h 2920259"/>
                  <a:gd name="connsiteX0-729" fmla="*/ 8161918 w 8161918"/>
                  <a:gd name="connsiteY0-730" fmla="*/ 0 h 2943855"/>
                  <a:gd name="connsiteX1-731" fmla="*/ 8145760 w 8161918"/>
                  <a:gd name="connsiteY1-732" fmla="*/ 1603540 h 2943855"/>
                  <a:gd name="connsiteX2-733" fmla="*/ 4123353 w 8161918"/>
                  <a:gd name="connsiteY2-734" fmla="*/ 2943101 h 2943855"/>
                  <a:gd name="connsiteX3-735" fmla="*/ 2295 w 8161918"/>
                  <a:gd name="connsiteY3-736" fmla="*/ 1494537 h 2943855"/>
                  <a:gd name="connsiteX4-737" fmla="*/ 767 w 8161918"/>
                  <a:gd name="connsiteY4-738" fmla="*/ 23596 h 2943855"/>
                  <a:gd name="connsiteX5-739" fmla="*/ 4068271 w 8161918"/>
                  <a:gd name="connsiteY5-740" fmla="*/ 1442493 h 2943855"/>
                  <a:gd name="connsiteX6-741" fmla="*/ 8161918 w 8161918"/>
                  <a:gd name="connsiteY6-742" fmla="*/ 0 h 2943855"/>
                  <a:gd name="connsiteX0-743" fmla="*/ 8144926 w 8145760"/>
                  <a:gd name="connsiteY0-744" fmla="*/ 43424 h 2920259"/>
                  <a:gd name="connsiteX1-745" fmla="*/ 8145760 w 8145760"/>
                  <a:gd name="connsiteY1-746" fmla="*/ 1579944 h 2920259"/>
                  <a:gd name="connsiteX2-747" fmla="*/ 4123353 w 8145760"/>
                  <a:gd name="connsiteY2-748" fmla="*/ 2919505 h 2920259"/>
                  <a:gd name="connsiteX3-749" fmla="*/ 2295 w 8145760"/>
                  <a:gd name="connsiteY3-750" fmla="*/ 1470941 h 2920259"/>
                  <a:gd name="connsiteX4-751" fmla="*/ 767 w 8145760"/>
                  <a:gd name="connsiteY4-752" fmla="*/ 0 h 2920259"/>
                  <a:gd name="connsiteX5-753" fmla="*/ 4068271 w 8145760"/>
                  <a:gd name="connsiteY5-754" fmla="*/ 1418897 h 2920259"/>
                  <a:gd name="connsiteX6-755" fmla="*/ 8144926 w 8145760"/>
                  <a:gd name="connsiteY6-756" fmla="*/ 43424 h 2920259"/>
                  <a:gd name="connsiteX0-757" fmla="*/ 8161918 w 8161918"/>
                  <a:gd name="connsiteY0-758" fmla="*/ 0 h 2959321"/>
                  <a:gd name="connsiteX1-759" fmla="*/ 8145760 w 8161918"/>
                  <a:gd name="connsiteY1-760" fmla="*/ 1619006 h 2959321"/>
                  <a:gd name="connsiteX2-761" fmla="*/ 4123353 w 8161918"/>
                  <a:gd name="connsiteY2-762" fmla="*/ 2958567 h 2959321"/>
                  <a:gd name="connsiteX3-763" fmla="*/ 2295 w 8161918"/>
                  <a:gd name="connsiteY3-764" fmla="*/ 1510003 h 2959321"/>
                  <a:gd name="connsiteX4-765" fmla="*/ 767 w 8161918"/>
                  <a:gd name="connsiteY4-766" fmla="*/ 39062 h 2959321"/>
                  <a:gd name="connsiteX5-767" fmla="*/ 4068271 w 8161918"/>
                  <a:gd name="connsiteY5-768" fmla="*/ 1457959 h 2959321"/>
                  <a:gd name="connsiteX6-769" fmla="*/ 8161918 w 8161918"/>
                  <a:gd name="connsiteY6-770" fmla="*/ 0 h 2959321"/>
                  <a:gd name="connsiteX0-771" fmla="*/ 8161918 w 8162752"/>
                  <a:gd name="connsiteY0-772" fmla="*/ 0 h 2959488"/>
                  <a:gd name="connsiteX1-773" fmla="*/ 8162752 w 8162752"/>
                  <a:gd name="connsiteY1-774" fmla="*/ 1629317 h 2959488"/>
                  <a:gd name="connsiteX2-775" fmla="*/ 4123353 w 8162752"/>
                  <a:gd name="connsiteY2-776" fmla="*/ 2958567 h 2959488"/>
                  <a:gd name="connsiteX3-777" fmla="*/ 2295 w 8162752"/>
                  <a:gd name="connsiteY3-778" fmla="*/ 1510003 h 2959488"/>
                  <a:gd name="connsiteX4-779" fmla="*/ 767 w 8162752"/>
                  <a:gd name="connsiteY4-780" fmla="*/ 39062 h 2959488"/>
                  <a:gd name="connsiteX5-781" fmla="*/ 4068271 w 8162752"/>
                  <a:gd name="connsiteY5-782" fmla="*/ 1457959 h 2959488"/>
                  <a:gd name="connsiteX6-783" fmla="*/ 8161918 w 8162752"/>
                  <a:gd name="connsiteY6-784" fmla="*/ 0 h 2959488"/>
                  <a:gd name="connsiteX0-785" fmla="*/ 8165930 w 8166764"/>
                  <a:gd name="connsiteY0-786" fmla="*/ 7337 h 2966825"/>
                  <a:gd name="connsiteX1-787" fmla="*/ 8166764 w 8166764"/>
                  <a:gd name="connsiteY1-788" fmla="*/ 1636654 h 2966825"/>
                  <a:gd name="connsiteX2-789" fmla="*/ 4127365 w 8166764"/>
                  <a:gd name="connsiteY2-790" fmla="*/ 2965904 h 2966825"/>
                  <a:gd name="connsiteX3-791" fmla="*/ 6307 w 8166764"/>
                  <a:gd name="connsiteY3-792" fmla="*/ 1517340 h 2966825"/>
                  <a:gd name="connsiteX4-793" fmla="*/ 532 w 8166764"/>
                  <a:gd name="connsiteY4-794" fmla="*/ 0 h 2966825"/>
                  <a:gd name="connsiteX5-795" fmla="*/ 4072283 w 8166764"/>
                  <a:gd name="connsiteY5-796" fmla="*/ 1465296 h 2966825"/>
                  <a:gd name="connsiteX6-797" fmla="*/ 8165930 w 8166764"/>
                  <a:gd name="connsiteY6-798" fmla="*/ 7337 h 2966825"/>
                  <a:gd name="connsiteX0-799" fmla="*/ 8168119 w 8168953"/>
                  <a:gd name="connsiteY0-800" fmla="*/ 7337 h 2966682"/>
                  <a:gd name="connsiteX1-801" fmla="*/ 8168953 w 8168953"/>
                  <a:gd name="connsiteY1-802" fmla="*/ 1636654 h 2966682"/>
                  <a:gd name="connsiteX2-803" fmla="*/ 4129554 w 8168953"/>
                  <a:gd name="connsiteY2-804" fmla="*/ 2965904 h 2966682"/>
                  <a:gd name="connsiteX3-805" fmla="*/ 0 w 8168953"/>
                  <a:gd name="connsiteY3-806" fmla="*/ 1527651 h 2966682"/>
                  <a:gd name="connsiteX4-807" fmla="*/ 2721 w 8168953"/>
                  <a:gd name="connsiteY4-808" fmla="*/ 0 h 2966682"/>
                  <a:gd name="connsiteX5-809" fmla="*/ 4074472 w 8168953"/>
                  <a:gd name="connsiteY5-810" fmla="*/ 1465296 h 2966682"/>
                  <a:gd name="connsiteX6-811" fmla="*/ 8168119 w 8168953"/>
                  <a:gd name="connsiteY6-812" fmla="*/ 7337 h 2966682"/>
                  <a:gd name="connsiteX0-813" fmla="*/ 8168119 w 8168953"/>
                  <a:gd name="connsiteY0-814" fmla="*/ 7337 h 3100377"/>
                  <a:gd name="connsiteX1-815" fmla="*/ 8168953 w 8168953"/>
                  <a:gd name="connsiteY1-816" fmla="*/ 1636654 h 3100377"/>
                  <a:gd name="connsiteX2-817" fmla="*/ 4118520 w 8168953"/>
                  <a:gd name="connsiteY2-818" fmla="*/ 3099826 h 3100377"/>
                  <a:gd name="connsiteX3-819" fmla="*/ 0 w 8168953"/>
                  <a:gd name="connsiteY3-820" fmla="*/ 1527651 h 3100377"/>
                  <a:gd name="connsiteX4-821" fmla="*/ 2721 w 8168953"/>
                  <a:gd name="connsiteY4-822" fmla="*/ 0 h 3100377"/>
                  <a:gd name="connsiteX5-823" fmla="*/ 4074472 w 8168953"/>
                  <a:gd name="connsiteY5-824" fmla="*/ 1465296 h 3100377"/>
                  <a:gd name="connsiteX6-825" fmla="*/ 8168119 w 8168953"/>
                  <a:gd name="connsiteY6-826" fmla="*/ 7337 h 3100377"/>
                  <a:gd name="connsiteX0-827" fmla="*/ 8168119 w 8168953"/>
                  <a:gd name="connsiteY0-828" fmla="*/ 7337 h 3100429"/>
                  <a:gd name="connsiteX1-829" fmla="*/ 8168953 w 8168953"/>
                  <a:gd name="connsiteY1-830" fmla="*/ 1636654 h 3100429"/>
                  <a:gd name="connsiteX2-831" fmla="*/ 4118520 w 8168953"/>
                  <a:gd name="connsiteY2-832" fmla="*/ 3099826 h 3100429"/>
                  <a:gd name="connsiteX3-833" fmla="*/ 0 w 8168953"/>
                  <a:gd name="connsiteY3-834" fmla="*/ 1527651 h 3100429"/>
                  <a:gd name="connsiteX4-835" fmla="*/ 2721 w 8168953"/>
                  <a:gd name="connsiteY4-836" fmla="*/ 0 h 3100429"/>
                  <a:gd name="connsiteX5-837" fmla="*/ 4074472 w 8168953"/>
                  <a:gd name="connsiteY5-838" fmla="*/ 1465296 h 3100429"/>
                  <a:gd name="connsiteX6-839" fmla="*/ 8168119 w 8168953"/>
                  <a:gd name="connsiteY6-840" fmla="*/ 7337 h 3100429"/>
                  <a:gd name="connsiteX0-841" fmla="*/ 8165849 w 8166683"/>
                  <a:gd name="connsiteY0-842" fmla="*/ 7337 h 3099826"/>
                  <a:gd name="connsiteX1-843" fmla="*/ 8166683 w 8166683"/>
                  <a:gd name="connsiteY1-844" fmla="*/ 1636654 h 3099826"/>
                  <a:gd name="connsiteX2-845" fmla="*/ 4116250 w 8166683"/>
                  <a:gd name="connsiteY2-846" fmla="*/ 3099826 h 3099826"/>
                  <a:gd name="connsiteX3-847" fmla="*/ 8764 w 8166683"/>
                  <a:gd name="connsiteY3-848" fmla="*/ 1634789 h 3099826"/>
                  <a:gd name="connsiteX4-849" fmla="*/ 451 w 8166683"/>
                  <a:gd name="connsiteY4-850" fmla="*/ 0 h 3099826"/>
                  <a:gd name="connsiteX5-851" fmla="*/ 4072202 w 8166683"/>
                  <a:gd name="connsiteY5-852" fmla="*/ 1465296 h 3099826"/>
                  <a:gd name="connsiteX6-853" fmla="*/ 8165849 w 8166683"/>
                  <a:gd name="connsiteY6-854" fmla="*/ 7337 h 3099826"/>
                  <a:gd name="connsiteX0-855" fmla="*/ 8165849 w 8166683"/>
                  <a:gd name="connsiteY0-856" fmla="*/ 7337 h 3099826"/>
                  <a:gd name="connsiteX1-857" fmla="*/ 8166683 w 8166683"/>
                  <a:gd name="connsiteY1-858" fmla="*/ 1636654 h 3099826"/>
                  <a:gd name="connsiteX2-859" fmla="*/ 4116250 w 8166683"/>
                  <a:gd name="connsiteY2-860" fmla="*/ 3099826 h 3099826"/>
                  <a:gd name="connsiteX3-861" fmla="*/ 8764 w 8166683"/>
                  <a:gd name="connsiteY3-862" fmla="*/ 1634789 h 3099826"/>
                  <a:gd name="connsiteX4-863" fmla="*/ 451 w 8166683"/>
                  <a:gd name="connsiteY4-864" fmla="*/ 0 h 3099826"/>
                  <a:gd name="connsiteX5-865" fmla="*/ 4072202 w 8166683"/>
                  <a:gd name="connsiteY5-866" fmla="*/ 1465296 h 3099826"/>
                  <a:gd name="connsiteX6-867" fmla="*/ 8165849 w 8166683"/>
                  <a:gd name="connsiteY6-868" fmla="*/ 7337 h 3099826"/>
                  <a:gd name="connsiteX0-869" fmla="*/ 8165849 w 8166683"/>
                  <a:gd name="connsiteY0-870" fmla="*/ 7337 h 3099826"/>
                  <a:gd name="connsiteX1-871" fmla="*/ 8166683 w 8166683"/>
                  <a:gd name="connsiteY1-872" fmla="*/ 1636654 h 3099826"/>
                  <a:gd name="connsiteX2-873" fmla="*/ 4116250 w 8166683"/>
                  <a:gd name="connsiteY2-874" fmla="*/ 3099826 h 3099826"/>
                  <a:gd name="connsiteX3-875" fmla="*/ 8764 w 8166683"/>
                  <a:gd name="connsiteY3-876" fmla="*/ 1634789 h 3099826"/>
                  <a:gd name="connsiteX4-877" fmla="*/ 451 w 8166683"/>
                  <a:gd name="connsiteY4-878" fmla="*/ 0 h 3099826"/>
                  <a:gd name="connsiteX5-879" fmla="*/ 4061168 w 8166683"/>
                  <a:gd name="connsiteY5-880" fmla="*/ 1438511 h 3099826"/>
                  <a:gd name="connsiteX6-881" fmla="*/ 8165849 w 8166683"/>
                  <a:gd name="connsiteY6-882" fmla="*/ 7337 h 3099826"/>
                  <a:gd name="connsiteX0-883" fmla="*/ 8165849 w 8166683"/>
                  <a:gd name="connsiteY0-884" fmla="*/ 7337 h 3099826"/>
                  <a:gd name="connsiteX1-885" fmla="*/ 8166683 w 8166683"/>
                  <a:gd name="connsiteY1-886" fmla="*/ 1636654 h 3099826"/>
                  <a:gd name="connsiteX2-887" fmla="*/ 4116250 w 8166683"/>
                  <a:gd name="connsiteY2-888" fmla="*/ 3099826 h 3099826"/>
                  <a:gd name="connsiteX3-889" fmla="*/ 8764 w 8166683"/>
                  <a:gd name="connsiteY3-890" fmla="*/ 1634789 h 3099826"/>
                  <a:gd name="connsiteX4-891" fmla="*/ 451 w 8166683"/>
                  <a:gd name="connsiteY4-892" fmla="*/ 0 h 3099826"/>
                  <a:gd name="connsiteX5-893" fmla="*/ 4061168 w 8166683"/>
                  <a:gd name="connsiteY5-894" fmla="*/ 1438511 h 3099826"/>
                  <a:gd name="connsiteX6-895" fmla="*/ 8165849 w 8166683"/>
                  <a:gd name="connsiteY6-896" fmla="*/ 7337 h 309982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7" name="Oval 196"/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98" name="Group 197"/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99" name="Freeform 198"/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-1" fmla="*/ 3725333 w 4641485"/>
                    <a:gd name="connsiteY0-2" fmla="*/ 0 h 1049866"/>
                    <a:gd name="connsiteX1-3" fmla="*/ 4641485 w 4641485"/>
                    <a:gd name="connsiteY1-4" fmla="*/ 239402 h 1049866"/>
                    <a:gd name="connsiteX2-5" fmla="*/ 3962400 w 4641485"/>
                    <a:gd name="connsiteY2-6" fmla="*/ 541866 h 1049866"/>
                    <a:gd name="connsiteX3-7" fmla="*/ 3742267 w 4641485"/>
                    <a:gd name="connsiteY3-8" fmla="*/ 457200 h 1049866"/>
                    <a:gd name="connsiteX4-9" fmla="*/ 2269067 w 4641485"/>
                    <a:gd name="connsiteY4-10" fmla="*/ 1049866 h 1049866"/>
                    <a:gd name="connsiteX5-11" fmla="*/ 880533 w 4641485"/>
                    <a:gd name="connsiteY5-12" fmla="*/ 457200 h 1049866"/>
                    <a:gd name="connsiteX6-13" fmla="*/ 592667 w 4641485"/>
                    <a:gd name="connsiteY6-14" fmla="*/ 541866 h 1049866"/>
                    <a:gd name="connsiteX7-15" fmla="*/ 0 w 4641485"/>
                    <a:gd name="connsiteY7-16" fmla="*/ 254000 h 1049866"/>
                    <a:gd name="connsiteX8-17" fmla="*/ 880533 w 4641485"/>
                    <a:gd name="connsiteY8-18" fmla="*/ 16933 h 1049866"/>
                    <a:gd name="connsiteX9-19" fmla="*/ 2302933 w 4641485"/>
                    <a:gd name="connsiteY9-20" fmla="*/ 626533 h 1049866"/>
                    <a:gd name="connsiteX10-21" fmla="*/ 3725333 w 4641485"/>
                    <a:gd name="connsiteY10-22" fmla="*/ 0 h 1049866"/>
                    <a:gd name="connsiteX0-23" fmla="*/ 3756864 w 4673016"/>
                    <a:gd name="connsiteY0-24" fmla="*/ 0 h 1049866"/>
                    <a:gd name="connsiteX1-25" fmla="*/ 4673016 w 4673016"/>
                    <a:gd name="connsiteY1-26" fmla="*/ 239402 h 1049866"/>
                    <a:gd name="connsiteX2-27" fmla="*/ 3993931 w 4673016"/>
                    <a:gd name="connsiteY2-28" fmla="*/ 541866 h 1049866"/>
                    <a:gd name="connsiteX3-29" fmla="*/ 3773798 w 4673016"/>
                    <a:gd name="connsiteY3-30" fmla="*/ 457200 h 1049866"/>
                    <a:gd name="connsiteX4-31" fmla="*/ 2300598 w 4673016"/>
                    <a:gd name="connsiteY4-32" fmla="*/ 1049866 h 1049866"/>
                    <a:gd name="connsiteX5-33" fmla="*/ 912064 w 4673016"/>
                    <a:gd name="connsiteY5-34" fmla="*/ 457200 h 1049866"/>
                    <a:gd name="connsiteX6-35" fmla="*/ 624198 w 4673016"/>
                    <a:gd name="connsiteY6-36" fmla="*/ 541866 h 1049866"/>
                    <a:gd name="connsiteX7-37" fmla="*/ 0 w 4673016"/>
                    <a:gd name="connsiteY7-38" fmla="*/ 232979 h 1049866"/>
                    <a:gd name="connsiteX8-39" fmla="*/ 912064 w 4673016"/>
                    <a:gd name="connsiteY8-40" fmla="*/ 16933 h 1049866"/>
                    <a:gd name="connsiteX9-41" fmla="*/ 2334464 w 4673016"/>
                    <a:gd name="connsiteY9-42" fmla="*/ 626533 h 1049866"/>
                    <a:gd name="connsiteX10-43" fmla="*/ 3756864 w 4673016"/>
                    <a:gd name="connsiteY10-44" fmla="*/ 0 h 1049866"/>
                    <a:gd name="connsiteX0-45" fmla="*/ 3756864 w 4673016"/>
                    <a:gd name="connsiteY0-46" fmla="*/ 0 h 1049866"/>
                    <a:gd name="connsiteX1-47" fmla="*/ 4673016 w 4673016"/>
                    <a:gd name="connsiteY1-48" fmla="*/ 239402 h 1049866"/>
                    <a:gd name="connsiteX2-49" fmla="*/ 3993931 w 4673016"/>
                    <a:gd name="connsiteY2-50" fmla="*/ 541866 h 1049866"/>
                    <a:gd name="connsiteX3-51" fmla="*/ 3784308 w 4673016"/>
                    <a:gd name="connsiteY3-52" fmla="*/ 404648 h 1049866"/>
                    <a:gd name="connsiteX4-53" fmla="*/ 2300598 w 4673016"/>
                    <a:gd name="connsiteY4-54" fmla="*/ 1049866 h 1049866"/>
                    <a:gd name="connsiteX5-55" fmla="*/ 912064 w 4673016"/>
                    <a:gd name="connsiteY5-56" fmla="*/ 457200 h 1049866"/>
                    <a:gd name="connsiteX6-57" fmla="*/ 624198 w 4673016"/>
                    <a:gd name="connsiteY6-58" fmla="*/ 541866 h 1049866"/>
                    <a:gd name="connsiteX7-59" fmla="*/ 0 w 4673016"/>
                    <a:gd name="connsiteY7-60" fmla="*/ 232979 h 1049866"/>
                    <a:gd name="connsiteX8-61" fmla="*/ 912064 w 4673016"/>
                    <a:gd name="connsiteY8-62" fmla="*/ 16933 h 1049866"/>
                    <a:gd name="connsiteX9-63" fmla="*/ 2334464 w 4673016"/>
                    <a:gd name="connsiteY9-64" fmla="*/ 626533 h 1049866"/>
                    <a:gd name="connsiteX10-65" fmla="*/ 3756864 w 4673016"/>
                    <a:gd name="connsiteY10-66" fmla="*/ 0 h 1049866"/>
                    <a:gd name="connsiteX0-67" fmla="*/ 3756864 w 4673016"/>
                    <a:gd name="connsiteY0-68" fmla="*/ 0 h 1049866"/>
                    <a:gd name="connsiteX1-69" fmla="*/ 4673016 w 4673016"/>
                    <a:gd name="connsiteY1-70" fmla="*/ 239402 h 1049866"/>
                    <a:gd name="connsiteX2-71" fmla="*/ 3993931 w 4673016"/>
                    <a:gd name="connsiteY2-72" fmla="*/ 541866 h 1049866"/>
                    <a:gd name="connsiteX3-73" fmla="*/ 3794818 w 4673016"/>
                    <a:gd name="connsiteY3-74" fmla="*/ 436179 h 1049866"/>
                    <a:gd name="connsiteX4-75" fmla="*/ 2300598 w 4673016"/>
                    <a:gd name="connsiteY4-76" fmla="*/ 1049866 h 1049866"/>
                    <a:gd name="connsiteX5-77" fmla="*/ 912064 w 4673016"/>
                    <a:gd name="connsiteY5-78" fmla="*/ 457200 h 1049866"/>
                    <a:gd name="connsiteX6-79" fmla="*/ 624198 w 4673016"/>
                    <a:gd name="connsiteY6-80" fmla="*/ 541866 h 1049866"/>
                    <a:gd name="connsiteX7-81" fmla="*/ 0 w 4673016"/>
                    <a:gd name="connsiteY7-82" fmla="*/ 232979 h 1049866"/>
                    <a:gd name="connsiteX8-83" fmla="*/ 912064 w 4673016"/>
                    <a:gd name="connsiteY8-84" fmla="*/ 16933 h 1049866"/>
                    <a:gd name="connsiteX9-85" fmla="*/ 2334464 w 4673016"/>
                    <a:gd name="connsiteY9-86" fmla="*/ 626533 h 1049866"/>
                    <a:gd name="connsiteX10-87" fmla="*/ 3756864 w 4673016"/>
                    <a:gd name="connsiteY10-88" fmla="*/ 0 h 1049866"/>
                    <a:gd name="connsiteX0-89" fmla="*/ 3756864 w 4673016"/>
                    <a:gd name="connsiteY0-90" fmla="*/ 0 h 1049866"/>
                    <a:gd name="connsiteX1-91" fmla="*/ 4673016 w 4673016"/>
                    <a:gd name="connsiteY1-92" fmla="*/ 239402 h 1049866"/>
                    <a:gd name="connsiteX2-93" fmla="*/ 3993931 w 4673016"/>
                    <a:gd name="connsiteY2-94" fmla="*/ 541866 h 1049866"/>
                    <a:gd name="connsiteX3-95" fmla="*/ 3794818 w 4673016"/>
                    <a:gd name="connsiteY3-96" fmla="*/ 436179 h 1049866"/>
                    <a:gd name="connsiteX4-97" fmla="*/ 2300598 w 4673016"/>
                    <a:gd name="connsiteY4-98" fmla="*/ 1049866 h 1049866"/>
                    <a:gd name="connsiteX5-99" fmla="*/ 912064 w 4673016"/>
                    <a:gd name="connsiteY5-100" fmla="*/ 457200 h 1049866"/>
                    <a:gd name="connsiteX6-101" fmla="*/ 624198 w 4673016"/>
                    <a:gd name="connsiteY6-102" fmla="*/ 541866 h 1049866"/>
                    <a:gd name="connsiteX7-103" fmla="*/ 0 w 4673016"/>
                    <a:gd name="connsiteY7-104" fmla="*/ 232979 h 1049866"/>
                    <a:gd name="connsiteX8-105" fmla="*/ 912064 w 4673016"/>
                    <a:gd name="connsiteY8-106" fmla="*/ 16933 h 1049866"/>
                    <a:gd name="connsiteX9-107" fmla="*/ 2323954 w 4673016"/>
                    <a:gd name="connsiteY9-108" fmla="*/ 616023 h 1049866"/>
                    <a:gd name="connsiteX10-109" fmla="*/ 3756864 w 4673016"/>
                    <a:gd name="connsiteY10-110" fmla="*/ 0 h 1049866"/>
                    <a:gd name="connsiteX0-111" fmla="*/ 3756864 w 4673016"/>
                    <a:gd name="connsiteY0-112" fmla="*/ 0 h 1049866"/>
                    <a:gd name="connsiteX1-113" fmla="*/ 4673016 w 4673016"/>
                    <a:gd name="connsiteY1-114" fmla="*/ 239402 h 1049866"/>
                    <a:gd name="connsiteX2-115" fmla="*/ 3993931 w 4673016"/>
                    <a:gd name="connsiteY2-116" fmla="*/ 541866 h 1049866"/>
                    <a:gd name="connsiteX3-117" fmla="*/ 3794818 w 4673016"/>
                    <a:gd name="connsiteY3-118" fmla="*/ 436179 h 1049866"/>
                    <a:gd name="connsiteX4-119" fmla="*/ 2300598 w 4673016"/>
                    <a:gd name="connsiteY4-120" fmla="*/ 1049866 h 1049866"/>
                    <a:gd name="connsiteX5-121" fmla="*/ 912064 w 4673016"/>
                    <a:gd name="connsiteY5-122" fmla="*/ 457200 h 1049866"/>
                    <a:gd name="connsiteX6-123" fmla="*/ 624198 w 4673016"/>
                    <a:gd name="connsiteY6-124" fmla="*/ 541866 h 1049866"/>
                    <a:gd name="connsiteX7-125" fmla="*/ 0 w 4673016"/>
                    <a:gd name="connsiteY7-126" fmla="*/ 275021 h 1049866"/>
                    <a:gd name="connsiteX8-127" fmla="*/ 912064 w 4673016"/>
                    <a:gd name="connsiteY8-128" fmla="*/ 16933 h 1049866"/>
                    <a:gd name="connsiteX9-129" fmla="*/ 2323954 w 4673016"/>
                    <a:gd name="connsiteY9-130" fmla="*/ 616023 h 1049866"/>
                    <a:gd name="connsiteX10-131" fmla="*/ 3756864 w 4673016"/>
                    <a:gd name="connsiteY10-132" fmla="*/ 0 h 1049866"/>
                    <a:gd name="connsiteX0-133" fmla="*/ 3756864 w 4673016"/>
                    <a:gd name="connsiteY0-134" fmla="*/ 0 h 1049866"/>
                    <a:gd name="connsiteX1-135" fmla="*/ 4673016 w 4673016"/>
                    <a:gd name="connsiteY1-136" fmla="*/ 239402 h 1049866"/>
                    <a:gd name="connsiteX2-137" fmla="*/ 3993931 w 4673016"/>
                    <a:gd name="connsiteY2-138" fmla="*/ 541866 h 1049866"/>
                    <a:gd name="connsiteX3-139" fmla="*/ 3815839 w 4673016"/>
                    <a:gd name="connsiteY3-140" fmla="*/ 467710 h 1049866"/>
                    <a:gd name="connsiteX4-141" fmla="*/ 2300598 w 4673016"/>
                    <a:gd name="connsiteY4-142" fmla="*/ 1049866 h 1049866"/>
                    <a:gd name="connsiteX5-143" fmla="*/ 912064 w 4673016"/>
                    <a:gd name="connsiteY5-144" fmla="*/ 457200 h 1049866"/>
                    <a:gd name="connsiteX6-145" fmla="*/ 624198 w 4673016"/>
                    <a:gd name="connsiteY6-146" fmla="*/ 541866 h 1049866"/>
                    <a:gd name="connsiteX7-147" fmla="*/ 0 w 4673016"/>
                    <a:gd name="connsiteY7-148" fmla="*/ 275021 h 1049866"/>
                    <a:gd name="connsiteX8-149" fmla="*/ 912064 w 4673016"/>
                    <a:gd name="connsiteY8-150" fmla="*/ 16933 h 1049866"/>
                    <a:gd name="connsiteX9-151" fmla="*/ 2323954 w 4673016"/>
                    <a:gd name="connsiteY9-152" fmla="*/ 616023 h 1049866"/>
                    <a:gd name="connsiteX10-153" fmla="*/ 3756864 w 4673016"/>
                    <a:gd name="connsiteY10-154" fmla="*/ 0 h 104986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0" name="Freeform 199"/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1" name="Freeform 200"/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2" name="Freeform 201"/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-1" fmla="*/ 168165 w 3731172"/>
                    <a:gd name="connsiteY0-2" fmla="*/ 73572 h 1418896"/>
                    <a:gd name="connsiteX1-3" fmla="*/ 451945 w 3731172"/>
                    <a:gd name="connsiteY1-4" fmla="*/ 0 h 1418896"/>
                    <a:gd name="connsiteX2-5" fmla="*/ 1881352 w 3731172"/>
                    <a:gd name="connsiteY2-6" fmla="*/ 599089 h 1418896"/>
                    <a:gd name="connsiteX3-7" fmla="*/ 3363310 w 3731172"/>
                    <a:gd name="connsiteY3-8" fmla="*/ 0 h 1418896"/>
                    <a:gd name="connsiteX4-9" fmla="*/ 3584027 w 3731172"/>
                    <a:gd name="connsiteY4-10" fmla="*/ 73572 h 1418896"/>
                    <a:gd name="connsiteX5-11" fmla="*/ 2627586 w 3731172"/>
                    <a:gd name="connsiteY5-12" fmla="*/ 441434 h 1418896"/>
                    <a:gd name="connsiteX6-13" fmla="*/ 2596055 w 3731172"/>
                    <a:gd name="connsiteY6-14" fmla="*/ 914400 h 1418896"/>
                    <a:gd name="connsiteX7-15" fmla="*/ 3731172 w 3731172"/>
                    <a:gd name="connsiteY7-16" fmla="*/ 1345324 h 1418896"/>
                    <a:gd name="connsiteX8-17" fmla="*/ 3447393 w 3731172"/>
                    <a:gd name="connsiteY8-18" fmla="*/ 1408386 h 1418896"/>
                    <a:gd name="connsiteX9-19" fmla="*/ 1870841 w 3731172"/>
                    <a:gd name="connsiteY9-20" fmla="*/ 746234 h 1418896"/>
                    <a:gd name="connsiteX10-21" fmla="*/ 262758 w 3731172"/>
                    <a:gd name="connsiteY10-22" fmla="*/ 1418896 h 1418896"/>
                    <a:gd name="connsiteX11-23" fmla="*/ 0 w 3731172"/>
                    <a:gd name="connsiteY11-24" fmla="*/ 1324303 h 1418896"/>
                    <a:gd name="connsiteX12-25" fmla="*/ 1145627 w 3731172"/>
                    <a:gd name="connsiteY12-26" fmla="*/ 882869 h 1418896"/>
                    <a:gd name="connsiteX13-27" fmla="*/ 1114096 w 3731172"/>
                    <a:gd name="connsiteY13-28" fmla="*/ 409903 h 1418896"/>
                    <a:gd name="connsiteX14-29" fmla="*/ 441434 w 3731172"/>
                    <a:gd name="connsiteY14-30" fmla="*/ 10510 h 1418896"/>
                    <a:gd name="connsiteX15-31" fmla="*/ 441434 w 3731172"/>
                    <a:gd name="connsiteY15-32" fmla="*/ 10510 h 1418896"/>
                    <a:gd name="connsiteX0-33" fmla="*/ 168165 w 3731172"/>
                    <a:gd name="connsiteY0-34" fmla="*/ 73572 h 1418896"/>
                    <a:gd name="connsiteX1-35" fmla="*/ 451945 w 3731172"/>
                    <a:gd name="connsiteY1-36" fmla="*/ 0 h 1418896"/>
                    <a:gd name="connsiteX2-37" fmla="*/ 1881352 w 3731172"/>
                    <a:gd name="connsiteY2-38" fmla="*/ 599089 h 1418896"/>
                    <a:gd name="connsiteX3-39" fmla="*/ 3363310 w 3731172"/>
                    <a:gd name="connsiteY3-40" fmla="*/ 0 h 1418896"/>
                    <a:gd name="connsiteX4-41" fmla="*/ 3584027 w 3731172"/>
                    <a:gd name="connsiteY4-42" fmla="*/ 73572 h 1418896"/>
                    <a:gd name="connsiteX5-43" fmla="*/ 2627586 w 3731172"/>
                    <a:gd name="connsiteY5-44" fmla="*/ 441434 h 1418896"/>
                    <a:gd name="connsiteX6-45" fmla="*/ 2596055 w 3731172"/>
                    <a:gd name="connsiteY6-46" fmla="*/ 914400 h 1418896"/>
                    <a:gd name="connsiteX7-47" fmla="*/ 3731172 w 3731172"/>
                    <a:gd name="connsiteY7-48" fmla="*/ 1345324 h 1418896"/>
                    <a:gd name="connsiteX8-49" fmla="*/ 3447393 w 3731172"/>
                    <a:gd name="connsiteY8-50" fmla="*/ 1408386 h 1418896"/>
                    <a:gd name="connsiteX9-51" fmla="*/ 1870841 w 3731172"/>
                    <a:gd name="connsiteY9-52" fmla="*/ 746234 h 1418896"/>
                    <a:gd name="connsiteX10-53" fmla="*/ 262758 w 3731172"/>
                    <a:gd name="connsiteY10-54" fmla="*/ 1418896 h 1418896"/>
                    <a:gd name="connsiteX11-55" fmla="*/ 0 w 3731172"/>
                    <a:gd name="connsiteY11-56" fmla="*/ 1324303 h 1418896"/>
                    <a:gd name="connsiteX12-57" fmla="*/ 1145627 w 3731172"/>
                    <a:gd name="connsiteY12-58" fmla="*/ 882869 h 1418896"/>
                    <a:gd name="connsiteX13-59" fmla="*/ 1114096 w 3731172"/>
                    <a:gd name="connsiteY13-60" fmla="*/ 409903 h 1418896"/>
                    <a:gd name="connsiteX14-61" fmla="*/ 441434 w 3731172"/>
                    <a:gd name="connsiteY14-62" fmla="*/ 10510 h 1418896"/>
                    <a:gd name="connsiteX0-63" fmla="*/ 168165 w 3731172"/>
                    <a:gd name="connsiteY0-64" fmla="*/ 73572 h 1418896"/>
                    <a:gd name="connsiteX1-65" fmla="*/ 451945 w 3731172"/>
                    <a:gd name="connsiteY1-66" fmla="*/ 0 h 1418896"/>
                    <a:gd name="connsiteX2-67" fmla="*/ 1881352 w 3731172"/>
                    <a:gd name="connsiteY2-68" fmla="*/ 599089 h 1418896"/>
                    <a:gd name="connsiteX3-69" fmla="*/ 3363310 w 3731172"/>
                    <a:gd name="connsiteY3-70" fmla="*/ 0 h 1418896"/>
                    <a:gd name="connsiteX4-71" fmla="*/ 3584027 w 3731172"/>
                    <a:gd name="connsiteY4-72" fmla="*/ 73572 h 1418896"/>
                    <a:gd name="connsiteX5-73" fmla="*/ 2627586 w 3731172"/>
                    <a:gd name="connsiteY5-74" fmla="*/ 441434 h 1418896"/>
                    <a:gd name="connsiteX6-75" fmla="*/ 2596055 w 3731172"/>
                    <a:gd name="connsiteY6-76" fmla="*/ 914400 h 1418896"/>
                    <a:gd name="connsiteX7-77" fmla="*/ 3731172 w 3731172"/>
                    <a:gd name="connsiteY7-78" fmla="*/ 1345324 h 1418896"/>
                    <a:gd name="connsiteX8-79" fmla="*/ 3447393 w 3731172"/>
                    <a:gd name="connsiteY8-80" fmla="*/ 1408386 h 1418896"/>
                    <a:gd name="connsiteX9-81" fmla="*/ 1870841 w 3731172"/>
                    <a:gd name="connsiteY9-82" fmla="*/ 746234 h 1418896"/>
                    <a:gd name="connsiteX10-83" fmla="*/ 262758 w 3731172"/>
                    <a:gd name="connsiteY10-84" fmla="*/ 1418896 h 1418896"/>
                    <a:gd name="connsiteX11-85" fmla="*/ 0 w 3731172"/>
                    <a:gd name="connsiteY11-86" fmla="*/ 1324303 h 1418896"/>
                    <a:gd name="connsiteX12-87" fmla="*/ 1145627 w 3731172"/>
                    <a:gd name="connsiteY12-88" fmla="*/ 882869 h 1418896"/>
                    <a:gd name="connsiteX13-89" fmla="*/ 1114096 w 3731172"/>
                    <a:gd name="connsiteY13-90" fmla="*/ 409903 h 1418896"/>
                    <a:gd name="connsiteX14-91" fmla="*/ 357351 w 3731172"/>
                    <a:gd name="connsiteY14-92" fmla="*/ 115613 h 1418896"/>
                    <a:gd name="connsiteX0-93" fmla="*/ 168165 w 3731172"/>
                    <a:gd name="connsiteY0-94" fmla="*/ 73572 h 1418896"/>
                    <a:gd name="connsiteX1-95" fmla="*/ 451945 w 3731172"/>
                    <a:gd name="connsiteY1-96" fmla="*/ 0 h 1418896"/>
                    <a:gd name="connsiteX2-97" fmla="*/ 1881352 w 3731172"/>
                    <a:gd name="connsiteY2-98" fmla="*/ 599089 h 1418896"/>
                    <a:gd name="connsiteX3-99" fmla="*/ 3363310 w 3731172"/>
                    <a:gd name="connsiteY3-100" fmla="*/ 0 h 1418896"/>
                    <a:gd name="connsiteX4-101" fmla="*/ 3584027 w 3731172"/>
                    <a:gd name="connsiteY4-102" fmla="*/ 73572 h 1418896"/>
                    <a:gd name="connsiteX5-103" fmla="*/ 2627586 w 3731172"/>
                    <a:gd name="connsiteY5-104" fmla="*/ 441434 h 1418896"/>
                    <a:gd name="connsiteX6-105" fmla="*/ 2596055 w 3731172"/>
                    <a:gd name="connsiteY6-106" fmla="*/ 914400 h 1418896"/>
                    <a:gd name="connsiteX7-107" fmla="*/ 3731172 w 3731172"/>
                    <a:gd name="connsiteY7-108" fmla="*/ 1345324 h 1418896"/>
                    <a:gd name="connsiteX8-109" fmla="*/ 3447393 w 3731172"/>
                    <a:gd name="connsiteY8-110" fmla="*/ 1408386 h 1418896"/>
                    <a:gd name="connsiteX9-111" fmla="*/ 1870841 w 3731172"/>
                    <a:gd name="connsiteY9-112" fmla="*/ 746234 h 1418896"/>
                    <a:gd name="connsiteX10-113" fmla="*/ 262758 w 3731172"/>
                    <a:gd name="connsiteY10-114" fmla="*/ 1418896 h 1418896"/>
                    <a:gd name="connsiteX11-115" fmla="*/ 0 w 3731172"/>
                    <a:gd name="connsiteY11-116" fmla="*/ 1324303 h 1418896"/>
                    <a:gd name="connsiteX12-117" fmla="*/ 1145627 w 3731172"/>
                    <a:gd name="connsiteY12-118" fmla="*/ 882869 h 1418896"/>
                    <a:gd name="connsiteX13-119" fmla="*/ 1114096 w 3731172"/>
                    <a:gd name="connsiteY13-120" fmla="*/ 409903 h 1418896"/>
                    <a:gd name="connsiteX14-121" fmla="*/ 147144 w 3731172"/>
                    <a:gd name="connsiteY14-122" fmla="*/ 63061 h 1418896"/>
                    <a:gd name="connsiteX0-123" fmla="*/ 168165 w 3731172"/>
                    <a:gd name="connsiteY0-124" fmla="*/ 73572 h 1418896"/>
                    <a:gd name="connsiteX1-125" fmla="*/ 451945 w 3731172"/>
                    <a:gd name="connsiteY1-126" fmla="*/ 0 h 1418896"/>
                    <a:gd name="connsiteX2-127" fmla="*/ 1881352 w 3731172"/>
                    <a:gd name="connsiteY2-128" fmla="*/ 599089 h 1418896"/>
                    <a:gd name="connsiteX3-129" fmla="*/ 3363310 w 3731172"/>
                    <a:gd name="connsiteY3-130" fmla="*/ 0 h 1418896"/>
                    <a:gd name="connsiteX4-131" fmla="*/ 3584027 w 3731172"/>
                    <a:gd name="connsiteY4-132" fmla="*/ 73572 h 1418896"/>
                    <a:gd name="connsiteX5-133" fmla="*/ 2627586 w 3731172"/>
                    <a:gd name="connsiteY5-134" fmla="*/ 441434 h 1418896"/>
                    <a:gd name="connsiteX6-135" fmla="*/ 2596055 w 3731172"/>
                    <a:gd name="connsiteY6-136" fmla="*/ 914400 h 1418896"/>
                    <a:gd name="connsiteX7-137" fmla="*/ 3731172 w 3731172"/>
                    <a:gd name="connsiteY7-138" fmla="*/ 1345324 h 1418896"/>
                    <a:gd name="connsiteX8-139" fmla="*/ 3447393 w 3731172"/>
                    <a:gd name="connsiteY8-140" fmla="*/ 1408386 h 1418896"/>
                    <a:gd name="connsiteX9-141" fmla="*/ 1870841 w 3731172"/>
                    <a:gd name="connsiteY9-142" fmla="*/ 746234 h 1418896"/>
                    <a:gd name="connsiteX10-143" fmla="*/ 262758 w 3731172"/>
                    <a:gd name="connsiteY10-144" fmla="*/ 1418896 h 1418896"/>
                    <a:gd name="connsiteX11-145" fmla="*/ 0 w 3731172"/>
                    <a:gd name="connsiteY11-146" fmla="*/ 1324303 h 1418896"/>
                    <a:gd name="connsiteX12-147" fmla="*/ 1145627 w 3731172"/>
                    <a:gd name="connsiteY12-148" fmla="*/ 882869 h 1418896"/>
                    <a:gd name="connsiteX13-149" fmla="*/ 1114096 w 3731172"/>
                    <a:gd name="connsiteY13-150" fmla="*/ 420413 h 1418896"/>
                    <a:gd name="connsiteX14-151" fmla="*/ 147144 w 3731172"/>
                    <a:gd name="connsiteY14-152" fmla="*/ 63061 h 1418896"/>
                    <a:gd name="connsiteX0-153" fmla="*/ 168165 w 3731172"/>
                    <a:gd name="connsiteY0-154" fmla="*/ 73572 h 1418896"/>
                    <a:gd name="connsiteX1-155" fmla="*/ 451945 w 3731172"/>
                    <a:gd name="connsiteY1-156" fmla="*/ 0 h 1418896"/>
                    <a:gd name="connsiteX2-157" fmla="*/ 1881352 w 3731172"/>
                    <a:gd name="connsiteY2-158" fmla="*/ 599089 h 1418896"/>
                    <a:gd name="connsiteX3-159" fmla="*/ 3363310 w 3731172"/>
                    <a:gd name="connsiteY3-160" fmla="*/ 0 h 1418896"/>
                    <a:gd name="connsiteX4-161" fmla="*/ 3584027 w 3731172"/>
                    <a:gd name="connsiteY4-162" fmla="*/ 73572 h 1418896"/>
                    <a:gd name="connsiteX5-163" fmla="*/ 2627586 w 3731172"/>
                    <a:gd name="connsiteY5-164" fmla="*/ 441434 h 1418896"/>
                    <a:gd name="connsiteX6-165" fmla="*/ 2596055 w 3731172"/>
                    <a:gd name="connsiteY6-166" fmla="*/ 914400 h 1418896"/>
                    <a:gd name="connsiteX7-167" fmla="*/ 3731172 w 3731172"/>
                    <a:gd name="connsiteY7-168" fmla="*/ 1345324 h 1418896"/>
                    <a:gd name="connsiteX8-169" fmla="*/ 3447393 w 3731172"/>
                    <a:gd name="connsiteY8-170" fmla="*/ 1408386 h 1418896"/>
                    <a:gd name="connsiteX9-171" fmla="*/ 1870841 w 3731172"/>
                    <a:gd name="connsiteY9-172" fmla="*/ 746234 h 1418896"/>
                    <a:gd name="connsiteX10-173" fmla="*/ 262758 w 3731172"/>
                    <a:gd name="connsiteY10-174" fmla="*/ 1418896 h 1418896"/>
                    <a:gd name="connsiteX11-175" fmla="*/ 0 w 3731172"/>
                    <a:gd name="connsiteY11-176" fmla="*/ 1324303 h 1418896"/>
                    <a:gd name="connsiteX12-177" fmla="*/ 1145627 w 3731172"/>
                    <a:gd name="connsiteY12-178" fmla="*/ 882869 h 1418896"/>
                    <a:gd name="connsiteX13-179" fmla="*/ 1114096 w 3731172"/>
                    <a:gd name="connsiteY13-180" fmla="*/ 420413 h 1418896"/>
                    <a:gd name="connsiteX14-181" fmla="*/ 189185 w 3731172"/>
                    <a:gd name="connsiteY14-182" fmla="*/ 84081 h 1418896"/>
                    <a:gd name="connsiteX0-183" fmla="*/ 168165 w 3731172"/>
                    <a:gd name="connsiteY0-184" fmla="*/ 73572 h 1418896"/>
                    <a:gd name="connsiteX1-185" fmla="*/ 451945 w 3731172"/>
                    <a:gd name="connsiteY1-186" fmla="*/ 0 h 1418896"/>
                    <a:gd name="connsiteX2-187" fmla="*/ 1881352 w 3731172"/>
                    <a:gd name="connsiteY2-188" fmla="*/ 599089 h 1418896"/>
                    <a:gd name="connsiteX3-189" fmla="*/ 3363310 w 3731172"/>
                    <a:gd name="connsiteY3-190" fmla="*/ 0 h 1418896"/>
                    <a:gd name="connsiteX4-191" fmla="*/ 3584027 w 3731172"/>
                    <a:gd name="connsiteY4-192" fmla="*/ 73572 h 1418896"/>
                    <a:gd name="connsiteX5-193" fmla="*/ 2627586 w 3731172"/>
                    <a:gd name="connsiteY5-194" fmla="*/ 441434 h 1418896"/>
                    <a:gd name="connsiteX6-195" fmla="*/ 2596055 w 3731172"/>
                    <a:gd name="connsiteY6-196" fmla="*/ 914400 h 1418896"/>
                    <a:gd name="connsiteX7-197" fmla="*/ 3731172 w 3731172"/>
                    <a:gd name="connsiteY7-198" fmla="*/ 1345324 h 1418896"/>
                    <a:gd name="connsiteX8-199" fmla="*/ 3447393 w 3731172"/>
                    <a:gd name="connsiteY8-200" fmla="*/ 1408386 h 1418896"/>
                    <a:gd name="connsiteX9-201" fmla="*/ 1870841 w 3731172"/>
                    <a:gd name="connsiteY9-202" fmla="*/ 746234 h 1418896"/>
                    <a:gd name="connsiteX10-203" fmla="*/ 262758 w 3731172"/>
                    <a:gd name="connsiteY10-204" fmla="*/ 1418896 h 1418896"/>
                    <a:gd name="connsiteX11-205" fmla="*/ 0 w 3731172"/>
                    <a:gd name="connsiteY11-206" fmla="*/ 1324303 h 1418896"/>
                    <a:gd name="connsiteX12-207" fmla="*/ 1145627 w 3731172"/>
                    <a:gd name="connsiteY12-208" fmla="*/ 882869 h 1418896"/>
                    <a:gd name="connsiteX13-209" fmla="*/ 1114096 w 3731172"/>
                    <a:gd name="connsiteY13-210" fmla="*/ 420413 h 1418896"/>
                    <a:gd name="connsiteX14-211" fmla="*/ 189185 w 3731172"/>
                    <a:gd name="connsiteY14-212" fmla="*/ 84081 h 1418896"/>
                    <a:gd name="connsiteX15-213" fmla="*/ 168165 w 3731172"/>
                    <a:gd name="connsiteY15-214" fmla="*/ 73572 h 1418896"/>
                    <a:gd name="connsiteX0-215" fmla="*/ 168165 w 3731172"/>
                    <a:gd name="connsiteY0-216" fmla="*/ 73572 h 1418896"/>
                    <a:gd name="connsiteX1-217" fmla="*/ 451945 w 3731172"/>
                    <a:gd name="connsiteY1-218" fmla="*/ 0 h 1418896"/>
                    <a:gd name="connsiteX2-219" fmla="*/ 1881352 w 3731172"/>
                    <a:gd name="connsiteY2-220" fmla="*/ 599089 h 1418896"/>
                    <a:gd name="connsiteX3-221" fmla="*/ 3363310 w 3731172"/>
                    <a:gd name="connsiteY3-222" fmla="*/ 0 h 1418896"/>
                    <a:gd name="connsiteX4-223" fmla="*/ 3584027 w 3731172"/>
                    <a:gd name="connsiteY4-224" fmla="*/ 73572 h 1418896"/>
                    <a:gd name="connsiteX5-225" fmla="*/ 2627586 w 3731172"/>
                    <a:gd name="connsiteY5-226" fmla="*/ 441434 h 1418896"/>
                    <a:gd name="connsiteX6-227" fmla="*/ 2596055 w 3731172"/>
                    <a:gd name="connsiteY6-228" fmla="*/ 914400 h 1418896"/>
                    <a:gd name="connsiteX7-229" fmla="*/ 3731172 w 3731172"/>
                    <a:gd name="connsiteY7-230" fmla="*/ 1345324 h 1418896"/>
                    <a:gd name="connsiteX8-231" fmla="*/ 3447393 w 3731172"/>
                    <a:gd name="connsiteY8-232" fmla="*/ 1408386 h 1418896"/>
                    <a:gd name="connsiteX9-233" fmla="*/ 1870841 w 3731172"/>
                    <a:gd name="connsiteY9-234" fmla="*/ 746234 h 1418896"/>
                    <a:gd name="connsiteX10-235" fmla="*/ 262758 w 3731172"/>
                    <a:gd name="connsiteY10-236" fmla="*/ 1418896 h 1418896"/>
                    <a:gd name="connsiteX11-237" fmla="*/ 0 w 3731172"/>
                    <a:gd name="connsiteY11-238" fmla="*/ 1324303 h 1418896"/>
                    <a:gd name="connsiteX12-239" fmla="*/ 1145627 w 3731172"/>
                    <a:gd name="connsiteY12-240" fmla="*/ 882869 h 1418896"/>
                    <a:gd name="connsiteX13-241" fmla="*/ 1156137 w 3731172"/>
                    <a:gd name="connsiteY13-242" fmla="*/ 441434 h 1418896"/>
                    <a:gd name="connsiteX14-243" fmla="*/ 189185 w 3731172"/>
                    <a:gd name="connsiteY14-244" fmla="*/ 84081 h 1418896"/>
                    <a:gd name="connsiteX15-245" fmla="*/ 168165 w 3731172"/>
                    <a:gd name="connsiteY15-246" fmla="*/ 73572 h 1418896"/>
                    <a:gd name="connsiteX0-247" fmla="*/ 168165 w 3731172"/>
                    <a:gd name="connsiteY0-248" fmla="*/ 73572 h 1418896"/>
                    <a:gd name="connsiteX1-249" fmla="*/ 451945 w 3731172"/>
                    <a:gd name="connsiteY1-250" fmla="*/ 0 h 1418896"/>
                    <a:gd name="connsiteX2-251" fmla="*/ 1881352 w 3731172"/>
                    <a:gd name="connsiteY2-252" fmla="*/ 599089 h 1418896"/>
                    <a:gd name="connsiteX3-253" fmla="*/ 3363310 w 3731172"/>
                    <a:gd name="connsiteY3-254" fmla="*/ 0 h 1418896"/>
                    <a:gd name="connsiteX4-255" fmla="*/ 3584027 w 3731172"/>
                    <a:gd name="connsiteY4-256" fmla="*/ 73572 h 1418896"/>
                    <a:gd name="connsiteX5-257" fmla="*/ 2627586 w 3731172"/>
                    <a:gd name="connsiteY5-258" fmla="*/ 441434 h 1418896"/>
                    <a:gd name="connsiteX6-259" fmla="*/ 2596055 w 3731172"/>
                    <a:gd name="connsiteY6-260" fmla="*/ 914400 h 1418896"/>
                    <a:gd name="connsiteX7-261" fmla="*/ 3731172 w 3731172"/>
                    <a:gd name="connsiteY7-262" fmla="*/ 1345324 h 1418896"/>
                    <a:gd name="connsiteX8-263" fmla="*/ 3447393 w 3731172"/>
                    <a:gd name="connsiteY8-264" fmla="*/ 1408386 h 1418896"/>
                    <a:gd name="connsiteX9-265" fmla="*/ 1870841 w 3731172"/>
                    <a:gd name="connsiteY9-266" fmla="*/ 746234 h 1418896"/>
                    <a:gd name="connsiteX10-267" fmla="*/ 262758 w 3731172"/>
                    <a:gd name="connsiteY10-268" fmla="*/ 1418896 h 1418896"/>
                    <a:gd name="connsiteX11-269" fmla="*/ 0 w 3731172"/>
                    <a:gd name="connsiteY11-270" fmla="*/ 1324303 h 1418896"/>
                    <a:gd name="connsiteX12-271" fmla="*/ 1145627 w 3731172"/>
                    <a:gd name="connsiteY12-272" fmla="*/ 882869 h 1418896"/>
                    <a:gd name="connsiteX13-273" fmla="*/ 1145626 w 3731172"/>
                    <a:gd name="connsiteY13-274" fmla="*/ 451945 h 1418896"/>
                    <a:gd name="connsiteX14-275" fmla="*/ 189185 w 3731172"/>
                    <a:gd name="connsiteY14-276" fmla="*/ 84081 h 1418896"/>
                    <a:gd name="connsiteX15-277" fmla="*/ 168165 w 3731172"/>
                    <a:gd name="connsiteY15-278" fmla="*/ 73572 h 1418896"/>
                    <a:gd name="connsiteX0-279" fmla="*/ 168165 w 3731172"/>
                    <a:gd name="connsiteY0-280" fmla="*/ 73572 h 1418896"/>
                    <a:gd name="connsiteX1-281" fmla="*/ 451945 w 3731172"/>
                    <a:gd name="connsiteY1-282" fmla="*/ 0 h 1418896"/>
                    <a:gd name="connsiteX2-283" fmla="*/ 1881352 w 3731172"/>
                    <a:gd name="connsiteY2-284" fmla="*/ 599089 h 1418896"/>
                    <a:gd name="connsiteX3-285" fmla="*/ 3363310 w 3731172"/>
                    <a:gd name="connsiteY3-286" fmla="*/ 0 h 1418896"/>
                    <a:gd name="connsiteX4-287" fmla="*/ 3584027 w 3731172"/>
                    <a:gd name="connsiteY4-288" fmla="*/ 73572 h 1418896"/>
                    <a:gd name="connsiteX5-289" fmla="*/ 2627586 w 3731172"/>
                    <a:gd name="connsiteY5-290" fmla="*/ 441434 h 1418896"/>
                    <a:gd name="connsiteX6-291" fmla="*/ 2596055 w 3731172"/>
                    <a:gd name="connsiteY6-292" fmla="*/ 914400 h 1418896"/>
                    <a:gd name="connsiteX7-293" fmla="*/ 3731172 w 3731172"/>
                    <a:gd name="connsiteY7-294" fmla="*/ 1345324 h 1418896"/>
                    <a:gd name="connsiteX8-295" fmla="*/ 3447393 w 3731172"/>
                    <a:gd name="connsiteY8-296" fmla="*/ 1408386 h 1418896"/>
                    <a:gd name="connsiteX9-297" fmla="*/ 1870841 w 3731172"/>
                    <a:gd name="connsiteY9-298" fmla="*/ 746234 h 1418896"/>
                    <a:gd name="connsiteX10-299" fmla="*/ 262758 w 3731172"/>
                    <a:gd name="connsiteY10-300" fmla="*/ 1418896 h 1418896"/>
                    <a:gd name="connsiteX11-301" fmla="*/ 0 w 3731172"/>
                    <a:gd name="connsiteY11-302" fmla="*/ 1324303 h 1418896"/>
                    <a:gd name="connsiteX12-303" fmla="*/ 1145627 w 3731172"/>
                    <a:gd name="connsiteY12-304" fmla="*/ 903890 h 1418896"/>
                    <a:gd name="connsiteX13-305" fmla="*/ 1145626 w 3731172"/>
                    <a:gd name="connsiteY13-306" fmla="*/ 451945 h 1418896"/>
                    <a:gd name="connsiteX14-307" fmla="*/ 189185 w 3731172"/>
                    <a:gd name="connsiteY14-308" fmla="*/ 84081 h 1418896"/>
                    <a:gd name="connsiteX15-309" fmla="*/ 168165 w 3731172"/>
                    <a:gd name="connsiteY15-310" fmla="*/ 73572 h 1418896"/>
                    <a:gd name="connsiteX0-311" fmla="*/ 147144 w 3710151"/>
                    <a:gd name="connsiteY0-312" fmla="*/ 73572 h 1418896"/>
                    <a:gd name="connsiteX1-313" fmla="*/ 430924 w 3710151"/>
                    <a:gd name="connsiteY1-314" fmla="*/ 0 h 1418896"/>
                    <a:gd name="connsiteX2-315" fmla="*/ 1860331 w 3710151"/>
                    <a:gd name="connsiteY2-316" fmla="*/ 599089 h 1418896"/>
                    <a:gd name="connsiteX3-317" fmla="*/ 3342289 w 3710151"/>
                    <a:gd name="connsiteY3-318" fmla="*/ 0 h 1418896"/>
                    <a:gd name="connsiteX4-319" fmla="*/ 3563006 w 3710151"/>
                    <a:gd name="connsiteY4-320" fmla="*/ 73572 h 1418896"/>
                    <a:gd name="connsiteX5-321" fmla="*/ 2606565 w 3710151"/>
                    <a:gd name="connsiteY5-322" fmla="*/ 441434 h 1418896"/>
                    <a:gd name="connsiteX6-323" fmla="*/ 2575034 w 3710151"/>
                    <a:gd name="connsiteY6-324" fmla="*/ 914400 h 1418896"/>
                    <a:gd name="connsiteX7-325" fmla="*/ 3710151 w 3710151"/>
                    <a:gd name="connsiteY7-326" fmla="*/ 1345324 h 1418896"/>
                    <a:gd name="connsiteX8-327" fmla="*/ 3426372 w 3710151"/>
                    <a:gd name="connsiteY8-328" fmla="*/ 1408386 h 1418896"/>
                    <a:gd name="connsiteX9-329" fmla="*/ 1849820 w 3710151"/>
                    <a:gd name="connsiteY9-330" fmla="*/ 746234 h 1418896"/>
                    <a:gd name="connsiteX10-331" fmla="*/ 241737 w 3710151"/>
                    <a:gd name="connsiteY10-332" fmla="*/ 1418896 h 1418896"/>
                    <a:gd name="connsiteX11-333" fmla="*/ 0 w 3710151"/>
                    <a:gd name="connsiteY11-334" fmla="*/ 1334814 h 1418896"/>
                    <a:gd name="connsiteX12-335" fmla="*/ 1124606 w 3710151"/>
                    <a:gd name="connsiteY12-336" fmla="*/ 903890 h 1418896"/>
                    <a:gd name="connsiteX13-337" fmla="*/ 1124605 w 3710151"/>
                    <a:gd name="connsiteY13-338" fmla="*/ 451945 h 1418896"/>
                    <a:gd name="connsiteX14-339" fmla="*/ 168164 w 3710151"/>
                    <a:gd name="connsiteY14-340" fmla="*/ 84081 h 1418896"/>
                    <a:gd name="connsiteX15-341" fmla="*/ 147144 w 3710151"/>
                    <a:gd name="connsiteY15-342" fmla="*/ 73572 h 1418896"/>
                    <a:gd name="connsiteX0-343" fmla="*/ 147144 w 3710151"/>
                    <a:gd name="connsiteY0-344" fmla="*/ 73572 h 1418896"/>
                    <a:gd name="connsiteX1-345" fmla="*/ 430924 w 3710151"/>
                    <a:gd name="connsiteY1-346" fmla="*/ 0 h 1418896"/>
                    <a:gd name="connsiteX2-347" fmla="*/ 1860331 w 3710151"/>
                    <a:gd name="connsiteY2-348" fmla="*/ 599089 h 1418896"/>
                    <a:gd name="connsiteX3-349" fmla="*/ 3342289 w 3710151"/>
                    <a:gd name="connsiteY3-350" fmla="*/ 0 h 1418896"/>
                    <a:gd name="connsiteX4-351" fmla="*/ 3563006 w 3710151"/>
                    <a:gd name="connsiteY4-352" fmla="*/ 73572 h 1418896"/>
                    <a:gd name="connsiteX5-353" fmla="*/ 2606565 w 3710151"/>
                    <a:gd name="connsiteY5-354" fmla="*/ 441434 h 1418896"/>
                    <a:gd name="connsiteX6-355" fmla="*/ 2606565 w 3710151"/>
                    <a:gd name="connsiteY6-356" fmla="*/ 924910 h 1418896"/>
                    <a:gd name="connsiteX7-357" fmla="*/ 3710151 w 3710151"/>
                    <a:gd name="connsiteY7-358" fmla="*/ 1345324 h 1418896"/>
                    <a:gd name="connsiteX8-359" fmla="*/ 3426372 w 3710151"/>
                    <a:gd name="connsiteY8-360" fmla="*/ 1408386 h 1418896"/>
                    <a:gd name="connsiteX9-361" fmla="*/ 1849820 w 3710151"/>
                    <a:gd name="connsiteY9-362" fmla="*/ 746234 h 1418896"/>
                    <a:gd name="connsiteX10-363" fmla="*/ 241737 w 3710151"/>
                    <a:gd name="connsiteY10-364" fmla="*/ 1418896 h 1418896"/>
                    <a:gd name="connsiteX11-365" fmla="*/ 0 w 3710151"/>
                    <a:gd name="connsiteY11-366" fmla="*/ 1334814 h 1418896"/>
                    <a:gd name="connsiteX12-367" fmla="*/ 1124606 w 3710151"/>
                    <a:gd name="connsiteY12-368" fmla="*/ 903890 h 1418896"/>
                    <a:gd name="connsiteX13-369" fmla="*/ 1124605 w 3710151"/>
                    <a:gd name="connsiteY13-370" fmla="*/ 451945 h 1418896"/>
                    <a:gd name="connsiteX14-371" fmla="*/ 168164 w 3710151"/>
                    <a:gd name="connsiteY14-372" fmla="*/ 84081 h 1418896"/>
                    <a:gd name="connsiteX15-373" fmla="*/ 147144 w 3710151"/>
                    <a:gd name="connsiteY15-374" fmla="*/ 73572 h 1418896"/>
                    <a:gd name="connsiteX0-375" fmla="*/ 147144 w 3710151"/>
                    <a:gd name="connsiteY0-376" fmla="*/ 73572 h 1418896"/>
                    <a:gd name="connsiteX1-377" fmla="*/ 430924 w 3710151"/>
                    <a:gd name="connsiteY1-378" fmla="*/ 0 h 1418896"/>
                    <a:gd name="connsiteX2-379" fmla="*/ 1860331 w 3710151"/>
                    <a:gd name="connsiteY2-380" fmla="*/ 599089 h 1418896"/>
                    <a:gd name="connsiteX3-381" fmla="*/ 3342289 w 3710151"/>
                    <a:gd name="connsiteY3-382" fmla="*/ 0 h 1418896"/>
                    <a:gd name="connsiteX4-383" fmla="*/ 3563006 w 3710151"/>
                    <a:gd name="connsiteY4-384" fmla="*/ 73572 h 1418896"/>
                    <a:gd name="connsiteX5-385" fmla="*/ 2606565 w 3710151"/>
                    <a:gd name="connsiteY5-386" fmla="*/ 441434 h 1418896"/>
                    <a:gd name="connsiteX6-387" fmla="*/ 2610282 w 3710151"/>
                    <a:gd name="connsiteY6-388" fmla="*/ 902607 h 1418896"/>
                    <a:gd name="connsiteX7-389" fmla="*/ 3710151 w 3710151"/>
                    <a:gd name="connsiteY7-390" fmla="*/ 1345324 h 1418896"/>
                    <a:gd name="connsiteX8-391" fmla="*/ 3426372 w 3710151"/>
                    <a:gd name="connsiteY8-392" fmla="*/ 1408386 h 1418896"/>
                    <a:gd name="connsiteX9-393" fmla="*/ 1849820 w 3710151"/>
                    <a:gd name="connsiteY9-394" fmla="*/ 746234 h 1418896"/>
                    <a:gd name="connsiteX10-395" fmla="*/ 241737 w 3710151"/>
                    <a:gd name="connsiteY10-396" fmla="*/ 1418896 h 1418896"/>
                    <a:gd name="connsiteX11-397" fmla="*/ 0 w 3710151"/>
                    <a:gd name="connsiteY11-398" fmla="*/ 1334814 h 1418896"/>
                    <a:gd name="connsiteX12-399" fmla="*/ 1124606 w 3710151"/>
                    <a:gd name="connsiteY12-400" fmla="*/ 903890 h 1418896"/>
                    <a:gd name="connsiteX13-401" fmla="*/ 1124605 w 3710151"/>
                    <a:gd name="connsiteY13-402" fmla="*/ 451945 h 1418896"/>
                    <a:gd name="connsiteX14-403" fmla="*/ 168164 w 3710151"/>
                    <a:gd name="connsiteY14-404" fmla="*/ 84081 h 1418896"/>
                    <a:gd name="connsiteX15-405" fmla="*/ 147144 w 3710151"/>
                    <a:gd name="connsiteY15-406" fmla="*/ 73572 h 1418896"/>
                    <a:gd name="connsiteX0-407" fmla="*/ 147144 w 3710151"/>
                    <a:gd name="connsiteY0-408" fmla="*/ 73572 h 1418896"/>
                    <a:gd name="connsiteX1-409" fmla="*/ 430924 w 3710151"/>
                    <a:gd name="connsiteY1-410" fmla="*/ 0 h 1418896"/>
                    <a:gd name="connsiteX2-411" fmla="*/ 1860331 w 3710151"/>
                    <a:gd name="connsiteY2-412" fmla="*/ 599089 h 1418896"/>
                    <a:gd name="connsiteX3-413" fmla="*/ 3342289 w 3710151"/>
                    <a:gd name="connsiteY3-414" fmla="*/ 0 h 1418896"/>
                    <a:gd name="connsiteX4-415" fmla="*/ 3563006 w 3710151"/>
                    <a:gd name="connsiteY4-416" fmla="*/ 73572 h 1418896"/>
                    <a:gd name="connsiteX5-417" fmla="*/ 2617717 w 3710151"/>
                    <a:gd name="connsiteY5-418" fmla="*/ 445151 h 1418896"/>
                    <a:gd name="connsiteX6-419" fmla="*/ 2610282 w 3710151"/>
                    <a:gd name="connsiteY6-420" fmla="*/ 902607 h 1418896"/>
                    <a:gd name="connsiteX7-421" fmla="*/ 3710151 w 3710151"/>
                    <a:gd name="connsiteY7-422" fmla="*/ 1345324 h 1418896"/>
                    <a:gd name="connsiteX8-423" fmla="*/ 3426372 w 3710151"/>
                    <a:gd name="connsiteY8-424" fmla="*/ 1408386 h 1418896"/>
                    <a:gd name="connsiteX9-425" fmla="*/ 1849820 w 3710151"/>
                    <a:gd name="connsiteY9-426" fmla="*/ 746234 h 1418896"/>
                    <a:gd name="connsiteX10-427" fmla="*/ 241737 w 3710151"/>
                    <a:gd name="connsiteY10-428" fmla="*/ 1418896 h 1418896"/>
                    <a:gd name="connsiteX11-429" fmla="*/ 0 w 3710151"/>
                    <a:gd name="connsiteY11-430" fmla="*/ 1334814 h 1418896"/>
                    <a:gd name="connsiteX12-431" fmla="*/ 1124606 w 3710151"/>
                    <a:gd name="connsiteY12-432" fmla="*/ 903890 h 1418896"/>
                    <a:gd name="connsiteX13-433" fmla="*/ 1124605 w 3710151"/>
                    <a:gd name="connsiteY13-434" fmla="*/ 451945 h 1418896"/>
                    <a:gd name="connsiteX14-435" fmla="*/ 168164 w 3710151"/>
                    <a:gd name="connsiteY14-436" fmla="*/ 84081 h 1418896"/>
                    <a:gd name="connsiteX15-437" fmla="*/ 147144 w 3710151"/>
                    <a:gd name="connsiteY15-438" fmla="*/ 73572 h 1418896"/>
                    <a:gd name="connsiteX0-439" fmla="*/ 147144 w 3710151"/>
                    <a:gd name="connsiteY0-440" fmla="*/ 73572 h 1418896"/>
                    <a:gd name="connsiteX1-441" fmla="*/ 430924 w 3710151"/>
                    <a:gd name="connsiteY1-442" fmla="*/ 0 h 1418896"/>
                    <a:gd name="connsiteX2-443" fmla="*/ 1860331 w 3710151"/>
                    <a:gd name="connsiteY2-444" fmla="*/ 599089 h 1418896"/>
                    <a:gd name="connsiteX3-445" fmla="*/ 3342289 w 3710151"/>
                    <a:gd name="connsiteY3-446" fmla="*/ 0 h 1418896"/>
                    <a:gd name="connsiteX4-447" fmla="*/ 3563006 w 3710151"/>
                    <a:gd name="connsiteY4-448" fmla="*/ 73572 h 1418896"/>
                    <a:gd name="connsiteX5-449" fmla="*/ 2617717 w 3710151"/>
                    <a:gd name="connsiteY5-450" fmla="*/ 448868 h 1418896"/>
                    <a:gd name="connsiteX6-451" fmla="*/ 2610282 w 3710151"/>
                    <a:gd name="connsiteY6-452" fmla="*/ 902607 h 1418896"/>
                    <a:gd name="connsiteX7-453" fmla="*/ 3710151 w 3710151"/>
                    <a:gd name="connsiteY7-454" fmla="*/ 1345324 h 1418896"/>
                    <a:gd name="connsiteX8-455" fmla="*/ 3426372 w 3710151"/>
                    <a:gd name="connsiteY8-456" fmla="*/ 1408386 h 1418896"/>
                    <a:gd name="connsiteX9-457" fmla="*/ 1849820 w 3710151"/>
                    <a:gd name="connsiteY9-458" fmla="*/ 746234 h 1418896"/>
                    <a:gd name="connsiteX10-459" fmla="*/ 241737 w 3710151"/>
                    <a:gd name="connsiteY10-460" fmla="*/ 1418896 h 1418896"/>
                    <a:gd name="connsiteX11-461" fmla="*/ 0 w 3710151"/>
                    <a:gd name="connsiteY11-462" fmla="*/ 1334814 h 1418896"/>
                    <a:gd name="connsiteX12-463" fmla="*/ 1124606 w 3710151"/>
                    <a:gd name="connsiteY12-464" fmla="*/ 903890 h 1418896"/>
                    <a:gd name="connsiteX13-465" fmla="*/ 1124605 w 3710151"/>
                    <a:gd name="connsiteY13-466" fmla="*/ 451945 h 1418896"/>
                    <a:gd name="connsiteX14-467" fmla="*/ 168164 w 3710151"/>
                    <a:gd name="connsiteY14-468" fmla="*/ 84081 h 1418896"/>
                    <a:gd name="connsiteX15-469" fmla="*/ 147144 w 3710151"/>
                    <a:gd name="connsiteY15-470" fmla="*/ 73572 h 1418896"/>
                    <a:gd name="connsiteX0-471" fmla="*/ 147144 w 3710151"/>
                    <a:gd name="connsiteY0-472" fmla="*/ 73572 h 1418896"/>
                    <a:gd name="connsiteX1-473" fmla="*/ 430924 w 3710151"/>
                    <a:gd name="connsiteY1-474" fmla="*/ 0 h 1418896"/>
                    <a:gd name="connsiteX2-475" fmla="*/ 1838028 w 3710151"/>
                    <a:gd name="connsiteY2-476" fmla="*/ 591655 h 1418896"/>
                    <a:gd name="connsiteX3-477" fmla="*/ 3342289 w 3710151"/>
                    <a:gd name="connsiteY3-478" fmla="*/ 0 h 1418896"/>
                    <a:gd name="connsiteX4-479" fmla="*/ 3563006 w 3710151"/>
                    <a:gd name="connsiteY4-480" fmla="*/ 73572 h 1418896"/>
                    <a:gd name="connsiteX5-481" fmla="*/ 2617717 w 3710151"/>
                    <a:gd name="connsiteY5-482" fmla="*/ 448868 h 1418896"/>
                    <a:gd name="connsiteX6-483" fmla="*/ 2610282 w 3710151"/>
                    <a:gd name="connsiteY6-484" fmla="*/ 902607 h 1418896"/>
                    <a:gd name="connsiteX7-485" fmla="*/ 3710151 w 3710151"/>
                    <a:gd name="connsiteY7-486" fmla="*/ 1345324 h 1418896"/>
                    <a:gd name="connsiteX8-487" fmla="*/ 3426372 w 3710151"/>
                    <a:gd name="connsiteY8-488" fmla="*/ 1408386 h 1418896"/>
                    <a:gd name="connsiteX9-489" fmla="*/ 1849820 w 3710151"/>
                    <a:gd name="connsiteY9-490" fmla="*/ 746234 h 1418896"/>
                    <a:gd name="connsiteX10-491" fmla="*/ 241737 w 3710151"/>
                    <a:gd name="connsiteY10-492" fmla="*/ 1418896 h 1418896"/>
                    <a:gd name="connsiteX11-493" fmla="*/ 0 w 3710151"/>
                    <a:gd name="connsiteY11-494" fmla="*/ 1334814 h 1418896"/>
                    <a:gd name="connsiteX12-495" fmla="*/ 1124606 w 3710151"/>
                    <a:gd name="connsiteY12-496" fmla="*/ 903890 h 1418896"/>
                    <a:gd name="connsiteX13-497" fmla="*/ 1124605 w 3710151"/>
                    <a:gd name="connsiteY13-498" fmla="*/ 451945 h 1418896"/>
                    <a:gd name="connsiteX14-499" fmla="*/ 168164 w 3710151"/>
                    <a:gd name="connsiteY14-500" fmla="*/ 84081 h 1418896"/>
                    <a:gd name="connsiteX15-501" fmla="*/ 147144 w 3710151"/>
                    <a:gd name="connsiteY15-502" fmla="*/ 73572 h 1418896"/>
                    <a:gd name="connsiteX0-503" fmla="*/ 147144 w 3710151"/>
                    <a:gd name="connsiteY0-504" fmla="*/ 73572 h 1418896"/>
                    <a:gd name="connsiteX1-505" fmla="*/ 430924 w 3710151"/>
                    <a:gd name="connsiteY1-506" fmla="*/ 0 h 1418896"/>
                    <a:gd name="connsiteX2-507" fmla="*/ 1838028 w 3710151"/>
                    <a:gd name="connsiteY2-508" fmla="*/ 591655 h 1418896"/>
                    <a:gd name="connsiteX3-509" fmla="*/ 3342289 w 3710151"/>
                    <a:gd name="connsiteY3-510" fmla="*/ 0 h 1418896"/>
                    <a:gd name="connsiteX4-511" fmla="*/ 3563006 w 3710151"/>
                    <a:gd name="connsiteY4-512" fmla="*/ 73572 h 1418896"/>
                    <a:gd name="connsiteX5-513" fmla="*/ 2617717 w 3710151"/>
                    <a:gd name="connsiteY5-514" fmla="*/ 448868 h 1418896"/>
                    <a:gd name="connsiteX6-515" fmla="*/ 2610282 w 3710151"/>
                    <a:gd name="connsiteY6-516" fmla="*/ 902607 h 1418896"/>
                    <a:gd name="connsiteX7-517" fmla="*/ 3710151 w 3710151"/>
                    <a:gd name="connsiteY7-518" fmla="*/ 1345324 h 1418896"/>
                    <a:gd name="connsiteX8-519" fmla="*/ 3426372 w 3710151"/>
                    <a:gd name="connsiteY8-520" fmla="*/ 1408386 h 1418896"/>
                    <a:gd name="connsiteX9-521" fmla="*/ 1849820 w 3710151"/>
                    <a:gd name="connsiteY9-522" fmla="*/ 746234 h 1418896"/>
                    <a:gd name="connsiteX10-523" fmla="*/ 241737 w 3710151"/>
                    <a:gd name="connsiteY10-524" fmla="*/ 1418896 h 1418896"/>
                    <a:gd name="connsiteX11-525" fmla="*/ 0 w 3710151"/>
                    <a:gd name="connsiteY11-526" fmla="*/ 1334814 h 1418896"/>
                    <a:gd name="connsiteX12-527" fmla="*/ 1124606 w 3710151"/>
                    <a:gd name="connsiteY12-528" fmla="*/ 903890 h 1418896"/>
                    <a:gd name="connsiteX13-529" fmla="*/ 1087434 w 3710151"/>
                    <a:gd name="connsiteY13-530" fmla="*/ 451945 h 1418896"/>
                    <a:gd name="connsiteX14-531" fmla="*/ 168164 w 3710151"/>
                    <a:gd name="connsiteY14-532" fmla="*/ 84081 h 1418896"/>
                    <a:gd name="connsiteX15-533" fmla="*/ 147144 w 3710151"/>
                    <a:gd name="connsiteY15-534" fmla="*/ 73572 h 1418896"/>
                    <a:gd name="connsiteX0-535" fmla="*/ 147144 w 3710151"/>
                    <a:gd name="connsiteY0-536" fmla="*/ 73572 h 1418896"/>
                    <a:gd name="connsiteX1-537" fmla="*/ 430924 w 3710151"/>
                    <a:gd name="connsiteY1-538" fmla="*/ 0 h 1418896"/>
                    <a:gd name="connsiteX2-539" fmla="*/ 1838028 w 3710151"/>
                    <a:gd name="connsiteY2-540" fmla="*/ 591655 h 1418896"/>
                    <a:gd name="connsiteX3-541" fmla="*/ 3342289 w 3710151"/>
                    <a:gd name="connsiteY3-542" fmla="*/ 0 h 1418896"/>
                    <a:gd name="connsiteX4-543" fmla="*/ 3563006 w 3710151"/>
                    <a:gd name="connsiteY4-544" fmla="*/ 73572 h 1418896"/>
                    <a:gd name="connsiteX5-545" fmla="*/ 2617717 w 3710151"/>
                    <a:gd name="connsiteY5-546" fmla="*/ 448868 h 1418896"/>
                    <a:gd name="connsiteX6-547" fmla="*/ 2610282 w 3710151"/>
                    <a:gd name="connsiteY6-548" fmla="*/ 902607 h 1418896"/>
                    <a:gd name="connsiteX7-549" fmla="*/ 3710151 w 3710151"/>
                    <a:gd name="connsiteY7-550" fmla="*/ 1345324 h 1418896"/>
                    <a:gd name="connsiteX8-551" fmla="*/ 3426372 w 3710151"/>
                    <a:gd name="connsiteY8-552" fmla="*/ 1408386 h 1418896"/>
                    <a:gd name="connsiteX9-553" fmla="*/ 1849820 w 3710151"/>
                    <a:gd name="connsiteY9-554" fmla="*/ 746234 h 1418896"/>
                    <a:gd name="connsiteX10-555" fmla="*/ 241737 w 3710151"/>
                    <a:gd name="connsiteY10-556" fmla="*/ 1418896 h 1418896"/>
                    <a:gd name="connsiteX11-557" fmla="*/ 0 w 3710151"/>
                    <a:gd name="connsiteY11-558" fmla="*/ 1334814 h 1418896"/>
                    <a:gd name="connsiteX12-559" fmla="*/ 1098586 w 3710151"/>
                    <a:gd name="connsiteY12-560" fmla="*/ 903890 h 1418896"/>
                    <a:gd name="connsiteX13-561" fmla="*/ 1087434 w 3710151"/>
                    <a:gd name="connsiteY13-562" fmla="*/ 451945 h 1418896"/>
                    <a:gd name="connsiteX14-563" fmla="*/ 168164 w 3710151"/>
                    <a:gd name="connsiteY14-564" fmla="*/ 84081 h 1418896"/>
                    <a:gd name="connsiteX15-565" fmla="*/ 147144 w 3710151"/>
                    <a:gd name="connsiteY15-566" fmla="*/ 73572 h 1418896"/>
                    <a:gd name="connsiteX0-567" fmla="*/ 162012 w 3725019"/>
                    <a:gd name="connsiteY0-568" fmla="*/ 73572 h 1418896"/>
                    <a:gd name="connsiteX1-569" fmla="*/ 445792 w 3725019"/>
                    <a:gd name="connsiteY1-570" fmla="*/ 0 h 1418896"/>
                    <a:gd name="connsiteX2-571" fmla="*/ 1852896 w 3725019"/>
                    <a:gd name="connsiteY2-572" fmla="*/ 591655 h 1418896"/>
                    <a:gd name="connsiteX3-573" fmla="*/ 3357157 w 3725019"/>
                    <a:gd name="connsiteY3-574" fmla="*/ 0 h 1418896"/>
                    <a:gd name="connsiteX4-575" fmla="*/ 3577874 w 3725019"/>
                    <a:gd name="connsiteY4-576" fmla="*/ 73572 h 1418896"/>
                    <a:gd name="connsiteX5-577" fmla="*/ 2632585 w 3725019"/>
                    <a:gd name="connsiteY5-578" fmla="*/ 448868 h 1418896"/>
                    <a:gd name="connsiteX6-579" fmla="*/ 2625150 w 3725019"/>
                    <a:gd name="connsiteY6-580" fmla="*/ 902607 h 1418896"/>
                    <a:gd name="connsiteX7-581" fmla="*/ 3725019 w 3725019"/>
                    <a:gd name="connsiteY7-582" fmla="*/ 1345324 h 1418896"/>
                    <a:gd name="connsiteX8-583" fmla="*/ 3441240 w 3725019"/>
                    <a:gd name="connsiteY8-584" fmla="*/ 1408386 h 1418896"/>
                    <a:gd name="connsiteX9-585" fmla="*/ 1864688 w 3725019"/>
                    <a:gd name="connsiteY9-586" fmla="*/ 746234 h 1418896"/>
                    <a:gd name="connsiteX10-587" fmla="*/ 256605 w 3725019"/>
                    <a:gd name="connsiteY10-588" fmla="*/ 1418896 h 1418896"/>
                    <a:gd name="connsiteX11-589" fmla="*/ 0 w 3725019"/>
                    <a:gd name="connsiteY11-590" fmla="*/ 1331097 h 1418896"/>
                    <a:gd name="connsiteX12-591" fmla="*/ 1113454 w 3725019"/>
                    <a:gd name="connsiteY12-592" fmla="*/ 903890 h 1418896"/>
                    <a:gd name="connsiteX13-593" fmla="*/ 1102302 w 3725019"/>
                    <a:gd name="connsiteY13-594" fmla="*/ 451945 h 1418896"/>
                    <a:gd name="connsiteX14-595" fmla="*/ 183032 w 3725019"/>
                    <a:gd name="connsiteY14-596" fmla="*/ 84081 h 1418896"/>
                    <a:gd name="connsiteX15-597" fmla="*/ 162012 w 3725019"/>
                    <a:gd name="connsiteY15-598" fmla="*/ 73572 h 141889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92" name="Up-Down Arrow 191"/>
            <p:cNvSpPr/>
            <p:nvPr/>
          </p:nvSpPr>
          <p:spPr>
            <a:xfrm rot="18842452">
              <a:off x="9773071" y="2749725"/>
              <a:ext cx="110632" cy="1621438"/>
            </a:xfrm>
            <a:prstGeom prst="upDownArrow">
              <a:avLst/>
            </a:prstGeom>
            <a:solidFill>
              <a:srgbClr val="CC0000">
                <a:alpha val="78000"/>
              </a:srgbClr>
            </a:solidFill>
            <a:ln>
              <a:noFill/>
            </a:ln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93" name="Up-Down Arrow 192"/>
            <p:cNvSpPr/>
            <p:nvPr/>
          </p:nvSpPr>
          <p:spPr>
            <a:xfrm rot="1544330">
              <a:off x="8498334" y="2913840"/>
              <a:ext cx="132567" cy="1340938"/>
            </a:xfrm>
            <a:prstGeom prst="upDownArrow">
              <a:avLst/>
            </a:prstGeom>
            <a:solidFill>
              <a:srgbClr val="CC0000">
                <a:alpha val="78000"/>
              </a:srgbClr>
            </a:solidFill>
            <a:ln>
              <a:noFill/>
            </a:ln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94" name="Up-Down Arrow 193"/>
            <p:cNvSpPr/>
            <p:nvPr/>
          </p:nvSpPr>
          <p:spPr>
            <a:xfrm>
              <a:off x="8891032" y="2979040"/>
              <a:ext cx="132567" cy="794393"/>
            </a:xfrm>
            <a:prstGeom prst="upDownArrow">
              <a:avLst/>
            </a:prstGeom>
            <a:solidFill>
              <a:srgbClr val="CC0000">
                <a:alpha val="78000"/>
              </a:srgbClr>
            </a:solidFill>
            <a:ln>
              <a:noFill/>
            </a:ln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95" name="Up-Down Arrow 194"/>
            <p:cNvSpPr/>
            <p:nvPr/>
          </p:nvSpPr>
          <p:spPr>
            <a:xfrm rot="21168731">
              <a:off x="9181573" y="2978458"/>
              <a:ext cx="132567" cy="1740801"/>
            </a:xfrm>
            <a:prstGeom prst="upDownArrow">
              <a:avLst/>
            </a:prstGeom>
            <a:solidFill>
              <a:srgbClr val="CC0000">
                <a:alpha val="78000"/>
              </a:srgbClr>
            </a:solidFill>
            <a:ln>
              <a:noFill/>
            </a:ln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276457"/>
            <a:ext cx="10515600" cy="894622"/>
          </a:xfrm>
        </p:spPr>
        <p:txBody>
          <a:bodyPr>
            <a:normAutofit fontScale="90000"/>
          </a:bodyPr>
          <a:lstStyle/>
          <a:p>
            <a:r>
              <a:rPr lang="en-US" sz="5400" dirty="0"/>
              <a:t>OpenFlow: </a:t>
            </a:r>
            <a:r>
              <a:rPr lang="en-US" sz="4800" dirty="0"/>
              <a:t>switch-to-controller messages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805841" y="1385490"/>
            <a:ext cx="6446729" cy="3662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90"/>
                </a:solidFill>
              </a:rPr>
              <a:t>Key switch-to-controller messages</a:t>
            </a:r>
            <a:endParaRPr lang="en-US" sz="3200" dirty="0">
              <a:solidFill>
                <a:srgbClr val="000090"/>
              </a:solidFill>
            </a:endParaRPr>
          </a:p>
          <a:p>
            <a:pPr marL="347980" indent="-285750">
              <a:buClr>
                <a:srgbClr val="0000A8"/>
              </a:buClr>
              <a:buFont typeface="Wingdings" panose="05000000000000000000" pitchFamily="2" charset="2"/>
              <a:buChar char="§"/>
            </a:pPr>
            <a:r>
              <a:rPr lang="en-US" sz="2800" i="1" dirty="0">
                <a:solidFill>
                  <a:srgbClr val="CC0000"/>
                </a:solidFill>
              </a:rPr>
              <a:t>packet-in: </a:t>
            </a:r>
            <a:r>
              <a:rPr lang="en-US" sz="2800" dirty="0"/>
              <a:t>transfer packet (and its control) to controller.  See packet-out message from controller</a:t>
            </a:r>
            <a:endParaRPr lang="en-US" sz="2800" dirty="0"/>
          </a:p>
          <a:p>
            <a:pPr marL="347980" indent="-285750">
              <a:buClr>
                <a:srgbClr val="0000A8"/>
              </a:buClr>
              <a:buFont typeface="Wingdings" panose="05000000000000000000" pitchFamily="2" charset="2"/>
              <a:buChar char="§"/>
            </a:pPr>
            <a:r>
              <a:rPr lang="en-US" sz="2800" i="1" dirty="0">
                <a:solidFill>
                  <a:srgbClr val="CC0000"/>
                </a:solidFill>
              </a:rPr>
              <a:t>flow-removed: </a:t>
            </a:r>
            <a:r>
              <a:rPr lang="en-US" sz="2800" dirty="0"/>
              <a:t>flow table entry deleted at switch</a:t>
            </a:r>
            <a:endParaRPr lang="en-US" sz="2800" dirty="0"/>
          </a:p>
          <a:p>
            <a:pPr marL="347980" indent="-285750">
              <a:buClr>
                <a:srgbClr val="0000A8"/>
              </a:buClr>
              <a:buFont typeface="Wingdings" panose="05000000000000000000" pitchFamily="2" charset="2"/>
              <a:buChar char="§"/>
            </a:pPr>
            <a:r>
              <a:rPr lang="en-US" sz="2800" i="1" dirty="0">
                <a:solidFill>
                  <a:srgbClr val="CC0000"/>
                </a:solidFill>
              </a:rPr>
              <a:t>port status: </a:t>
            </a:r>
            <a:r>
              <a:rPr lang="en-US" sz="2800" dirty="0"/>
              <a:t>inform controller of a change on a port</a:t>
            </a:r>
            <a:r>
              <a:rPr lang="en-US" sz="3200" dirty="0"/>
              <a:t>.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977029" y="5497334"/>
            <a:ext cx="1042165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Fortunately, network operators don’t “program” switches by creating/sending OpenFlow messages directly.  Instead use higher-level abstraction at controller</a:t>
            </a:r>
            <a:endParaRPr lang="en-US" sz="2400" dirty="0"/>
          </a:p>
          <a:p>
            <a:endParaRPr lang="en-US" dirty="0"/>
          </a:p>
        </p:txBody>
      </p:sp>
      <p:grpSp>
        <p:nvGrpSpPr>
          <p:cNvPr id="178" name="Group 177"/>
          <p:cNvGrpSpPr/>
          <p:nvPr/>
        </p:nvGrpSpPr>
        <p:grpSpPr>
          <a:xfrm>
            <a:off x="7839227" y="1446146"/>
            <a:ext cx="3616623" cy="3732173"/>
            <a:chOff x="7686822" y="1446146"/>
            <a:chExt cx="3616623" cy="3732173"/>
          </a:xfrm>
        </p:grpSpPr>
        <p:grpSp>
          <p:nvGrpSpPr>
            <p:cNvPr id="179" name="Group 950"/>
            <p:cNvGrpSpPr/>
            <p:nvPr/>
          </p:nvGrpSpPr>
          <p:grpSpPr bwMode="auto">
            <a:xfrm>
              <a:off x="8811490" y="2119745"/>
              <a:ext cx="440889" cy="845230"/>
              <a:chOff x="4140" y="429"/>
              <a:chExt cx="1425" cy="2396"/>
            </a:xfrm>
          </p:grpSpPr>
          <p:sp>
            <p:nvSpPr>
              <p:cNvPr id="224" name="Freeform 951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6 w 354"/>
                  <a:gd name="T1" fmla="*/ 0 h 2742"/>
                  <a:gd name="T2" fmla="*/ 30 w 354"/>
                  <a:gd name="T3" fmla="*/ 46 h 2742"/>
                  <a:gd name="T4" fmla="*/ 30 w 354"/>
                  <a:gd name="T5" fmla="*/ 354 h 2742"/>
                  <a:gd name="T6" fmla="*/ 0 w 354"/>
                  <a:gd name="T7" fmla="*/ 371 h 2742"/>
                  <a:gd name="T8" fmla="*/ 6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25" name="Rectangle 952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26" name="Freeform 953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18 w 211"/>
                  <a:gd name="T3" fmla="*/ 30 h 2537"/>
                  <a:gd name="T4" fmla="*/ 2 w 211"/>
                  <a:gd name="T5" fmla="*/ 338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27" name="Freeform 954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29 w 328"/>
                  <a:gd name="T3" fmla="*/ 18 h 226"/>
                  <a:gd name="T4" fmla="*/ 29 w 328"/>
                  <a:gd name="T5" fmla="*/ 32 h 226"/>
                  <a:gd name="T6" fmla="*/ 0 w 328"/>
                  <a:gd name="T7" fmla="*/ 13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28" name="Rectangle 955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229" name="Group 956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54" name="AutoShape 95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55" name="AutoShape 958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230" name="Rectangle 959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231" name="Group 960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52" name="AutoShape 961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53" name="AutoShape 962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232" name="Rectangle 963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33" name="Rectangle 964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234" name="Group 965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50" name="AutoShape 966"/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51" name="AutoShape 967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235" name="Freeform 968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29 w 328"/>
                  <a:gd name="T3" fmla="*/ 17 h 226"/>
                  <a:gd name="T4" fmla="*/ 29 w 328"/>
                  <a:gd name="T5" fmla="*/ 30 h 226"/>
                  <a:gd name="T6" fmla="*/ 0 w 328"/>
                  <a:gd name="T7" fmla="*/ 12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236" name="Group 969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48" name="AutoShape 970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49" name="AutoShape 971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237" name="Rectangle 972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38" name="Freeform 973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26 w 296"/>
                  <a:gd name="T3" fmla="*/ 18 h 256"/>
                  <a:gd name="T4" fmla="*/ 26 w 296"/>
                  <a:gd name="T5" fmla="*/ 34 h 256"/>
                  <a:gd name="T6" fmla="*/ 0 w 296"/>
                  <a:gd name="T7" fmla="*/ 12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39" name="Freeform 974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27 w 304"/>
                  <a:gd name="T3" fmla="*/ 23 h 288"/>
                  <a:gd name="T4" fmla="*/ 25 w 304"/>
                  <a:gd name="T5" fmla="*/ 39 h 288"/>
                  <a:gd name="T6" fmla="*/ 2 w 304"/>
                  <a:gd name="T7" fmla="*/ 17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40" name="Oval 975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41" name="Freeform 976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15 h 240"/>
                  <a:gd name="T2" fmla="*/ 2 w 306"/>
                  <a:gd name="T3" fmla="*/ 33 h 240"/>
                  <a:gd name="T4" fmla="*/ 27 w 306"/>
                  <a:gd name="T5" fmla="*/ 15 h 240"/>
                  <a:gd name="T6" fmla="*/ 26 w 306"/>
                  <a:gd name="T7" fmla="*/ 0 h 240"/>
                  <a:gd name="T8" fmla="*/ 0 w 306"/>
                  <a:gd name="T9" fmla="*/ 15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42" name="AutoShape 977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43" name="AutoShape 978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44" name="Oval 979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45" name="Oval 980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46" name="Oval 981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47" name="Rectangle 982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pic>
          <p:nvPicPr>
            <p:cNvPr id="180" name="Picture 4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91361" y="2246085"/>
              <a:ext cx="1629624" cy="43137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1" name="TextBox 180"/>
            <p:cNvSpPr txBox="1"/>
            <p:nvPr/>
          </p:nvSpPr>
          <p:spPr>
            <a:xfrm>
              <a:off x="7757772" y="1446146"/>
              <a:ext cx="32223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ea typeface="MS PGothic" panose="020B0600070205080204" pitchFamily="34" charset="-128"/>
                </a:rPr>
                <a:t>OpenFlow Controller</a:t>
              </a:r>
              <a:endPara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182" name="Freeform 3"/>
            <p:cNvSpPr/>
            <p:nvPr/>
          </p:nvSpPr>
          <p:spPr bwMode="auto">
            <a:xfrm>
              <a:off x="7686822" y="3573747"/>
              <a:ext cx="3616623" cy="1604572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  <a:gd name="connsiteX0" fmla="*/ 0 w 9831"/>
                <a:gd name="connsiteY0" fmla="*/ 4265 h 9728"/>
                <a:gd name="connsiteX1" fmla="*/ 973 w 9831"/>
                <a:gd name="connsiteY1" fmla="*/ 2114 h 9728"/>
                <a:gd name="connsiteX2" fmla="*/ 2351 w 9831"/>
                <a:gd name="connsiteY2" fmla="*/ 84 h 9728"/>
                <a:gd name="connsiteX3" fmla="*/ 6893 w 9831"/>
                <a:gd name="connsiteY3" fmla="*/ 624 h 9728"/>
                <a:gd name="connsiteX4" fmla="*/ 8909 w 9831"/>
                <a:gd name="connsiteY4" fmla="*/ 2780 h 9728"/>
                <a:gd name="connsiteX5" fmla="*/ 9773 w 9831"/>
                <a:gd name="connsiteY5" fmla="*/ 6266 h 9728"/>
                <a:gd name="connsiteX6" fmla="*/ 7373 w 9831"/>
                <a:gd name="connsiteY6" fmla="*/ 9162 h 9728"/>
                <a:gd name="connsiteX7" fmla="*/ 4413 w 9831"/>
                <a:gd name="connsiteY7" fmla="*/ 9673 h 9728"/>
                <a:gd name="connsiteX8" fmla="*/ 2067 w 9831"/>
                <a:gd name="connsiteY8" fmla="*/ 9460 h 9728"/>
                <a:gd name="connsiteX9" fmla="*/ 453 w 9831"/>
                <a:gd name="connsiteY9" fmla="*/ 7416 h 9728"/>
                <a:gd name="connsiteX10" fmla="*/ 0 w 9831"/>
                <a:gd name="connsiteY10" fmla="*/ 4265 h 9728"/>
                <a:gd name="connsiteX0-1" fmla="*/ 0 w 10003"/>
                <a:gd name="connsiteY0-2" fmla="*/ 4299 h 9915"/>
                <a:gd name="connsiteX1-3" fmla="*/ 990 w 10003"/>
                <a:gd name="connsiteY1-4" fmla="*/ 2088 h 9915"/>
                <a:gd name="connsiteX2-5" fmla="*/ 2391 w 10003"/>
                <a:gd name="connsiteY2-6" fmla="*/ 1 h 9915"/>
                <a:gd name="connsiteX3-7" fmla="*/ 6715 w 10003"/>
                <a:gd name="connsiteY3-8" fmla="*/ 1965 h 9915"/>
                <a:gd name="connsiteX4-9" fmla="*/ 9062 w 10003"/>
                <a:gd name="connsiteY4-10" fmla="*/ 2773 h 9915"/>
                <a:gd name="connsiteX5-11" fmla="*/ 9941 w 10003"/>
                <a:gd name="connsiteY5-12" fmla="*/ 6356 h 9915"/>
                <a:gd name="connsiteX6-13" fmla="*/ 7500 w 10003"/>
                <a:gd name="connsiteY6-14" fmla="*/ 9333 h 9915"/>
                <a:gd name="connsiteX7-15" fmla="*/ 4489 w 10003"/>
                <a:gd name="connsiteY7-16" fmla="*/ 9858 h 9915"/>
                <a:gd name="connsiteX8-17" fmla="*/ 2103 w 10003"/>
                <a:gd name="connsiteY8-18" fmla="*/ 9640 h 9915"/>
                <a:gd name="connsiteX9-19" fmla="*/ 461 w 10003"/>
                <a:gd name="connsiteY9-20" fmla="*/ 7538 h 9915"/>
                <a:gd name="connsiteX10-21" fmla="*/ 0 w 10003"/>
                <a:gd name="connsiteY10-22" fmla="*/ 4299 h 9915"/>
                <a:gd name="connsiteX0-23" fmla="*/ 0 w 10000"/>
                <a:gd name="connsiteY0-24" fmla="*/ 4336 h 10000"/>
                <a:gd name="connsiteX1-25" fmla="*/ 990 w 10000"/>
                <a:gd name="connsiteY1-26" fmla="*/ 2106 h 10000"/>
                <a:gd name="connsiteX2-27" fmla="*/ 2390 w 10000"/>
                <a:gd name="connsiteY2-28" fmla="*/ 1 h 10000"/>
                <a:gd name="connsiteX3-29" fmla="*/ 6713 w 10000"/>
                <a:gd name="connsiteY3-30" fmla="*/ 1982 h 10000"/>
                <a:gd name="connsiteX4-31" fmla="*/ 9059 w 10000"/>
                <a:gd name="connsiteY4-32" fmla="*/ 2797 h 10000"/>
                <a:gd name="connsiteX5-33" fmla="*/ 9938 w 10000"/>
                <a:gd name="connsiteY5-34" fmla="*/ 6410 h 10000"/>
                <a:gd name="connsiteX6-35" fmla="*/ 7498 w 10000"/>
                <a:gd name="connsiteY6-36" fmla="*/ 9413 h 10000"/>
                <a:gd name="connsiteX7-37" fmla="*/ 4488 w 10000"/>
                <a:gd name="connsiteY7-38" fmla="*/ 9943 h 10000"/>
                <a:gd name="connsiteX8-39" fmla="*/ 2102 w 10000"/>
                <a:gd name="connsiteY8-40" fmla="*/ 9723 h 10000"/>
                <a:gd name="connsiteX9-41" fmla="*/ 461 w 10000"/>
                <a:gd name="connsiteY9-42" fmla="*/ 7603 h 10000"/>
                <a:gd name="connsiteX10-43" fmla="*/ 0 w 10000"/>
                <a:gd name="connsiteY10-44" fmla="*/ 4336 h 10000"/>
                <a:gd name="connsiteX0-45" fmla="*/ 0 w 10000"/>
                <a:gd name="connsiteY0-46" fmla="*/ 4336 h 10000"/>
                <a:gd name="connsiteX1-47" fmla="*/ 990 w 10000"/>
                <a:gd name="connsiteY1-48" fmla="*/ 2106 h 10000"/>
                <a:gd name="connsiteX2-49" fmla="*/ 2390 w 10000"/>
                <a:gd name="connsiteY2-50" fmla="*/ 1 h 10000"/>
                <a:gd name="connsiteX3-51" fmla="*/ 6713 w 10000"/>
                <a:gd name="connsiteY3-52" fmla="*/ 1982 h 10000"/>
                <a:gd name="connsiteX4-53" fmla="*/ 9059 w 10000"/>
                <a:gd name="connsiteY4-54" fmla="*/ 2797 h 10000"/>
                <a:gd name="connsiteX5-55" fmla="*/ 9938 w 10000"/>
                <a:gd name="connsiteY5-56" fmla="*/ 6410 h 10000"/>
                <a:gd name="connsiteX6-57" fmla="*/ 7498 w 10000"/>
                <a:gd name="connsiteY6-58" fmla="*/ 9413 h 10000"/>
                <a:gd name="connsiteX7-59" fmla="*/ 4488 w 10000"/>
                <a:gd name="connsiteY7-60" fmla="*/ 9943 h 10000"/>
                <a:gd name="connsiteX8-61" fmla="*/ 2102 w 10000"/>
                <a:gd name="connsiteY8-62" fmla="*/ 9723 h 10000"/>
                <a:gd name="connsiteX9-63" fmla="*/ 461 w 10000"/>
                <a:gd name="connsiteY9-64" fmla="*/ 7603 h 10000"/>
                <a:gd name="connsiteX10-65" fmla="*/ 0 w 10000"/>
                <a:gd name="connsiteY10-66" fmla="*/ 4336 h 10000"/>
                <a:gd name="connsiteX0-67" fmla="*/ 0 w 10000"/>
                <a:gd name="connsiteY0-68" fmla="*/ 4002 h 9666"/>
                <a:gd name="connsiteX1-69" fmla="*/ 990 w 10000"/>
                <a:gd name="connsiteY1-70" fmla="*/ 1772 h 9666"/>
                <a:gd name="connsiteX2-71" fmla="*/ 3804 w 10000"/>
                <a:gd name="connsiteY2-72" fmla="*/ 1 h 9666"/>
                <a:gd name="connsiteX3-73" fmla="*/ 6713 w 10000"/>
                <a:gd name="connsiteY3-74" fmla="*/ 1648 h 9666"/>
                <a:gd name="connsiteX4-75" fmla="*/ 9059 w 10000"/>
                <a:gd name="connsiteY4-76" fmla="*/ 2463 h 9666"/>
                <a:gd name="connsiteX5-77" fmla="*/ 9938 w 10000"/>
                <a:gd name="connsiteY5-78" fmla="*/ 6076 h 9666"/>
                <a:gd name="connsiteX6-79" fmla="*/ 7498 w 10000"/>
                <a:gd name="connsiteY6-80" fmla="*/ 9079 h 9666"/>
                <a:gd name="connsiteX7-81" fmla="*/ 4488 w 10000"/>
                <a:gd name="connsiteY7-82" fmla="*/ 9609 h 9666"/>
                <a:gd name="connsiteX8-83" fmla="*/ 2102 w 10000"/>
                <a:gd name="connsiteY8-84" fmla="*/ 9389 h 9666"/>
                <a:gd name="connsiteX9-85" fmla="*/ 461 w 10000"/>
                <a:gd name="connsiteY9-86" fmla="*/ 7269 h 9666"/>
                <a:gd name="connsiteX10-87" fmla="*/ 0 w 10000"/>
                <a:gd name="connsiteY10-88" fmla="*/ 4002 h 9666"/>
                <a:gd name="connsiteX0-89" fmla="*/ 103 w 9643"/>
                <a:gd name="connsiteY0-90" fmla="*/ 4486 h 10000"/>
                <a:gd name="connsiteX1-91" fmla="*/ 633 w 9643"/>
                <a:gd name="connsiteY1-92" fmla="*/ 1833 h 10000"/>
                <a:gd name="connsiteX2-93" fmla="*/ 3447 w 9643"/>
                <a:gd name="connsiteY2-94" fmla="*/ 1 h 10000"/>
                <a:gd name="connsiteX3-95" fmla="*/ 6356 w 9643"/>
                <a:gd name="connsiteY3-96" fmla="*/ 1705 h 10000"/>
                <a:gd name="connsiteX4-97" fmla="*/ 8702 w 9643"/>
                <a:gd name="connsiteY4-98" fmla="*/ 2548 h 10000"/>
                <a:gd name="connsiteX5-99" fmla="*/ 9581 w 9643"/>
                <a:gd name="connsiteY5-100" fmla="*/ 6286 h 10000"/>
                <a:gd name="connsiteX6-101" fmla="*/ 7141 w 9643"/>
                <a:gd name="connsiteY6-102" fmla="*/ 9393 h 10000"/>
                <a:gd name="connsiteX7-103" fmla="*/ 4131 w 9643"/>
                <a:gd name="connsiteY7-104" fmla="*/ 9941 h 10000"/>
                <a:gd name="connsiteX8-105" fmla="*/ 1745 w 9643"/>
                <a:gd name="connsiteY8-106" fmla="*/ 9713 h 10000"/>
                <a:gd name="connsiteX9-107" fmla="*/ 104 w 9643"/>
                <a:gd name="connsiteY9-108" fmla="*/ 7520 h 10000"/>
                <a:gd name="connsiteX10-109" fmla="*/ 103 w 9643"/>
                <a:gd name="connsiteY10-110" fmla="*/ 4486 h 10000"/>
                <a:gd name="connsiteX0-111" fmla="*/ 107 w 10000"/>
                <a:gd name="connsiteY0-112" fmla="*/ 4486 h 10000"/>
                <a:gd name="connsiteX1-113" fmla="*/ 1304 w 10000"/>
                <a:gd name="connsiteY1-114" fmla="*/ 2006 h 10000"/>
                <a:gd name="connsiteX2-115" fmla="*/ 3575 w 10000"/>
                <a:gd name="connsiteY2-116" fmla="*/ 1 h 10000"/>
                <a:gd name="connsiteX3-117" fmla="*/ 6591 w 10000"/>
                <a:gd name="connsiteY3-118" fmla="*/ 1705 h 10000"/>
                <a:gd name="connsiteX4-119" fmla="*/ 9024 w 10000"/>
                <a:gd name="connsiteY4-120" fmla="*/ 2548 h 10000"/>
                <a:gd name="connsiteX5-121" fmla="*/ 9936 w 10000"/>
                <a:gd name="connsiteY5-122" fmla="*/ 6286 h 10000"/>
                <a:gd name="connsiteX6-123" fmla="*/ 7405 w 10000"/>
                <a:gd name="connsiteY6-124" fmla="*/ 9393 h 10000"/>
                <a:gd name="connsiteX7-125" fmla="*/ 4284 w 10000"/>
                <a:gd name="connsiteY7-126" fmla="*/ 9941 h 10000"/>
                <a:gd name="connsiteX8-127" fmla="*/ 1810 w 10000"/>
                <a:gd name="connsiteY8-128" fmla="*/ 9713 h 10000"/>
                <a:gd name="connsiteX9-129" fmla="*/ 108 w 10000"/>
                <a:gd name="connsiteY9-130" fmla="*/ 7520 h 10000"/>
                <a:gd name="connsiteX10-131" fmla="*/ 107 w 10000"/>
                <a:gd name="connsiteY10-132" fmla="*/ 4486 h 10000"/>
                <a:gd name="connsiteX0-133" fmla="*/ 0 w 9893"/>
                <a:gd name="connsiteY0-134" fmla="*/ 4486 h 10000"/>
                <a:gd name="connsiteX1-135" fmla="*/ 1197 w 9893"/>
                <a:gd name="connsiteY1-136" fmla="*/ 2006 h 10000"/>
                <a:gd name="connsiteX2-137" fmla="*/ 3468 w 9893"/>
                <a:gd name="connsiteY2-138" fmla="*/ 1 h 10000"/>
                <a:gd name="connsiteX3-139" fmla="*/ 6484 w 9893"/>
                <a:gd name="connsiteY3-140" fmla="*/ 1705 h 10000"/>
                <a:gd name="connsiteX4-141" fmla="*/ 8917 w 9893"/>
                <a:gd name="connsiteY4-142" fmla="*/ 2548 h 10000"/>
                <a:gd name="connsiteX5-143" fmla="*/ 9829 w 9893"/>
                <a:gd name="connsiteY5-144" fmla="*/ 6286 h 10000"/>
                <a:gd name="connsiteX6-145" fmla="*/ 7298 w 9893"/>
                <a:gd name="connsiteY6-146" fmla="*/ 9393 h 10000"/>
                <a:gd name="connsiteX7-147" fmla="*/ 4177 w 9893"/>
                <a:gd name="connsiteY7-148" fmla="*/ 9941 h 10000"/>
                <a:gd name="connsiteX8-149" fmla="*/ 1703 w 9893"/>
                <a:gd name="connsiteY8-150" fmla="*/ 9713 h 10000"/>
                <a:gd name="connsiteX9-151" fmla="*/ 645 w 9893"/>
                <a:gd name="connsiteY9-152" fmla="*/ 7520 h 10000"/>
                <a:gd name="connsiteX10-153" fmla="*/ 0 w 9893"/>
                <a:gd name="connsiteY10-154" fmla="*/ 4486 h 10000"/>
                <a:gd name="connsiteX0-155" fmla="*/ 0 w 10000"/>
                <a:gd name="connsiteY0-156" fmla="*/ 4486 h 10041"/>
                <a:gd name="connsiteX1-157" fmla="*/ 1210 w 10000"/>
                <a:gd name="connsiteY1-158" fmla="*/ 2006 h 10041"/>
                <a:gd name="connsiteX2-159" fmla="*/ 3506 w 10000"/>
                <a:gd name="connsiteY2-160" fmla="*/ 1 h 10041"/>
                <a:gd name="connsiteX3-161" fmla="*/ 6554 w 10000"/>
                <a:gd name="connsiteY3-162" fmla="*/ 1705 h 10041"/>
                <a:gd name="connsiteX4-163" fmla="*/ 9013 w 10000"/>
                <a:gd name="connsiteY4-164" fmla="*/ 2548 h 10041"/>
                <a:gd name="connsiteX5-165" fmla="*/ 9935 w 10000"/>
                <a:gd name="connsiteY5-166" fmla="*/ 6286 h 10041"/>
                <a:gd name="connsiteX6-167" fmla="*/ 7377 w 10000"/>
                <a:gd name="connsiteY6-168" fmla="*/ 9393 h 10041"/>
                <a:gd name="connsiteX7-169" fmla="*/ 4222 w 10000"/>
                <a:gd name="connsiteY7-170" fmla="*/ 9941 h 10041"/>
                <a:gd name="connsiteX8-171" fmla="*/ 1951 w 10000"/>
                <a:gd name="connsiteY8-172" fmla="*/ 7983 h 10041"/>
                <a:gd name="connsiteX9-173" fmla="*/ 652 w 10000"/>
                <a:gd name="connsiteY9-174" fmla="*/ 7520 h 10041"/>
                <a:gd name="connsiteX10-175" fmla="*/ 0 w 10000"/>
                <a:gd name="connsiteY10-176" fmla="*/ 4486 h 10041"/>
                <a:gd name="connsiteX0-177" fmla="*/ 0 w 10000"/>
                <a:gd name="connsiteY0-178" fmla="*/ 4486 h 10041"/>
                <a:gd name="connsiteX1-179" fmla="*/ 1210 w 10000"/>
                <a:gd name="connsiteY1-180" fmla="*/ 2006 h 10041"/>
                <a:gd name="connsiteX2-181" fmla="*/ 3506 w 10000"/>
                <a:gd name="connsiteY2-182" fmla="*/ 1 h 10041"/>
                <a:gd name="connsiteX3-183" fmla="*/ 6554 w 10000"/>
                <a:gd name="connsiteY3-184" fmla="*/ 1705 h 10041"/>
                <a:gd name="connsiteX4-185" fmla="*/ 9013 w 10000"/>
                <a:gd name="connsiteY4-186" fmla="*/ 2548 h 10041"/>
                <a:gd name="connsiteX5-187" fmla="*/ 9935 w 10000"/>
                <a:gd name="connsiteY5-188" fmla="*/ 6286 h 10041"/>
                <a:gd name="connsiteX6-189" fmla="*/ 7377 w 10000"/>
                <a:gd name="connsiteY6-190" fmla="*/ 9393 h 10041"/>
                <a:gd name="connsiteX7-191" fmla="*/ 4222 w 10000"/>
                <a:gd name="connsiteY7-192" fmla="*/ 9941 h 10041"/>
                <a:gd name="connsiteX8-193" fmla="*/ 1951 w 10000"/>
                <a:gd name="connsiteY8-194" fmla="*/ 7983 h 10041"/>
                <a:gd name="connsiteX9-195" fmla="*/ 652 w 10000"/>
                <a:gd name="connsiteY9-196" fmla="*/ 7520 h 10041"/>
                <a:gd name="connsiteX10-197" fmla="*/ 0 w 10000"/>
                <a:gd name="connsiteY10-198" fmla="*/ 4486 h 10041"/>
                <a:gd name="connsiteX0-199" fmla="*/ 0 w 10000"/>
                <a:gd name="connsiteY0-200" fmla="*/ 4486 h 10041"/>
                <a:gd name="connsiteX1-201" fmla="*/ 1210 w 10000"/>
                <a:gd name="connsiteY1-202" fmla="*/ 2006 h 10041"/>
                <a:gd name="connsiteX2-203" fmla="*/ 3506 w 10000"/>
                <a:gd name="connsiteY2-204" fmla="*/ 1 h 10041"/>
                <a:gd name="connsiteX3-205" fmla="*/ 6554 w 10000"/>
                <a:gd name="connsiteY3-206" fmla="*/ 1705 h 10041"/>
                <a:gd name="connsiteX4-207" fmla="*/ 9013 w 10000"/>
                <a:gd name="connsiteY4-208" fmla="*/ 2548 h 10041"/>
                <a:gd name="connsiteX5-209" fmla="*/ 9935 w 10000"/>
                <a:gd name="connsiteY5-210" fmla="*/ 6286 h 10041"/>
                <a:gd name="connsiteX6-211" fmla="*/ 7377 w 10000"/>
                <a:gd name="connsiteY6-212" fmla="*/ 9393 h 10041"/>
                <a:gd name="connsiteX7-213" fmla="*/ 4222 w 10000"/>
                <a:gd name="connsiteY7-214" fmla="*/ 9941 h 10041"/>
                <a:gd name="connsiteX8-215" fmla="*/ 1951 w 10000"/>
                <a:gd name="connsiteY8-216" fmla="*/ 7983 h 10041"/>
                <a:gd name="connsiteX9-217" fmla="*/ 652 w 10000"/>
                <a:gd name="connsiteY9-218" fmla="*/ 7520 h 10041"/>
                <a:gd name="connsiteX10-219" fmla="*/ 0 w 10000"/>
                <a:gd name="connsiteY10-220" fmla="*/ 4486 h 10041"/>
                <a:gd name="connsiteX0-221" fmla="*/ 0 w 10000"/>
                <a:gd name="connsiteY0-222" fmla="*/ 4486 h 10041"/>
                <a:gd name="connsiteX1-223" fmla="*/ 1210 w 10000"/>
                <a:gd name="connsiteY1-224" fmla="*/ 2006 h 10041"/>
                <a:gd name="connsiteX2-225" fmla="*/ 3506 w 10000"/>
                <a:gd name="connsiteY2-226" fmla="*/ 1 h 10041"/>
                <a:gd name="connsiteX3-227" fmla="*/ 6554 w 10000"/>
                <a:gd name="connsiteY3-228" fmla="*/ 1705 h 10041"/>
                <a:gd name="connsiteX4-229" fmla="*/ 9013 w 10000"/>
                <a:gd name="connsiteY4-230" fmla="*/ 2548 h 10041"/>
                <a:gd name="connsiteX5-231" fmla="*/ 9935 w 10000"/>
                <a:gd name="connsiteY5-232" fmla="*/ 6286 h 10041"/>
                <a:gd name="connsiteX6-233" fmla="*/ 7377 w 10000"/>
                <a:gd name="connsiteY6-234" fmla="*/ 9393 h 10041"/>
                <a:gd name="connsiteX7-235" fmla="*/ 4222 w 10000"/>
                <a:gd name="connsiteY7-236" fmla="*/ 9941 h 10041"/>
                <a:gd name="connsiteX8-237" fmla="*/ 1951 w 10000"/>
                <a:gd name="connsiteY8-238" fmla="*/ 7983 h 10041"/>
                <a:gd name="connsiteX9-239" fmla="*/ 652 w 10000"/>
                <a:gd name="connsiteY9-240" fmla="*/ 7520 h 10041"/>
                <a:gd name="connsiteX10-241" fmla="*/ 0 w 10000"/>
                <a:gd name="connsiteY10-242" fmla="*/ 4486 h 10041"/>
                <a:gd name="connsiteX0-243" fmla="*/ 0 w 10000"/>
                <a:gd name="connsiteY0-244" fmla="*/ 4486 h 10016"/>
                <a:gd name="connsiteX1-245" fmla="*/ 1210 w 10000"/>
                <a:gd name="connsiteY1-246" fmla="*/ 2006 h 10016"/>
                <a:gd name="connsiteX2-247" fmla="*/ 3506 w 10000"/>
                <a:gd name="connsiteY2-248" fmla="*/ 1 h 10016"/>
                <a:gd name="connsiteX3-249" fmla="*/ 6554 w 10000"/>
                <a:gd name="connsiteY3-250" fmla="*/ 1705 h 10016"/>
                <a:gd name="connsiteX4-251" fmla="*/ 9013 w 10000"/>
                <a:gd name="connsiteY4-252" fmla="*/ 2548 h 10016"/>
                <a:gd name="connsiteX5-253" fmla="*/ 9935 w 10000"/>
                <a:gd name="connsiteY5-254" fmla="*/ 6286 h 10016"/>
                <a:gd name="connsiteX6-255" fmla="*/ 7377 w 10000"/>
                <a:gd name="connsiteY6-256" fmla="*/ 9393 h 10016"/>
                <a:gd name="connsiteX7-257" fmla="*/ 4222 w 10000"/>
                <a:gd name="connsiteY7-258" fmla="*/ 9941 h 10016"/>
                <a:gd name="connsiteX8-259" fmla="*/ 2296 w 10000"/>
                <a:gd name="connsiteY8-260" fmla="*/ 8329 h 10016"/>
                <a:gd name="connsiteX9-261" fmla="*/ 652 w 10000"/>
                <a:gd name="connsiteY9-262" fmla="*/ 7520 h 10016"/>
                <a:gd name="connsiteX10-263" fmla="*/ 0 w 10000"/>
                <a:gd name="connsiteY10-264" fmla="*/ 4486 h 10016"/>
                <a:gd name="connsiteX0-265" fmla="*/ 0 w 10000"/>
                <a:gd name="connsiteY0-266" fmla="*/ 4486 h 10016"/>
                <a:gd name="connsiteX1-267" fmla="*/ 1210 w 10000"/>
                <a:gd name="connsiteY1-268" fmla="*/ 2006 h 10016"/>
                <a:gd name="connsiteX2-269" fmla="*/ 3506 w 10000"/>
                <a:gd name="connsiteY2-270" fmla="*/ 1 h 10016"/>
                <a:gd name="connsiteX3-271" fmla="*/ 6554 w 10000"/>
                <a:gd name="connsiteY3-272" fmla="*/ 1705 h 10016"/>
                <a:gd name="connsiteX4-273" fmla="*/ 9013 w 10000"/>
                <a:gd name="connsiteY4-274" fmla="*/ 2548 h 10016"/>
                <a:gd name="connsiteX5-275" fmla="*/ 9935 w 10000"/>
                <a:gd name="connsiteY5-276" fmla="*/ 6286 h 10016"/>
                <a:gd name="connsiteX6-277" fmla="*/ 7377 w 10000"/>
                <a:gd name="connsiteY6-278" fmla="*/ 9393 h 10016"/>
                <a:gd name="connsiteX7-279" fmla="*/ 4222 w 10000"/>
                <a:gd name="connsiteY7-280" fmla="*/ 9941 h 10016"/>
                <a:gd name="connsiteX8-281" fmla="*/ 2296 w 10000"/>
                <a:gd name="connsiteY8-282" fmla="*/ 8329 h 10016"/>
                <a:gd name="connsiteX9-283" fmla="*/ 652 w 10000"/>
                <a:gd name="connsiteY9-284" fmla="*/ 7520 h 10016"/>
                <a:gd name="connsiteX10-285" fmla="*/ 0 w 10000"/>
                <a:gd name="connsiteY10-286" fmla="*/ 4486 h 1001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10000" h="10016">
                  <a:moveTo>
                    <a:pt x="0" y="4486"/>
                  </a:moveTo>
                  <a:cubicBezTo>
                    <a:pt x="23" y="3587"/>
                    <a:pt x="627" y="2754"/>
                    <a:pt x="1210" y="2006"/>
                  </a:cubicBezTo>
                  <a:cubicBezTo>
                    <a:pt x="1794" y="1258"/>
                    <a:pt x="2615" y="51"/>
                    <a:pt x="3506" y="1"/>
                  </a:cubicBezTo>
                  <a:cubicBezTo>
                    <a:pt x="4396" y="-49"/>
                    <a:pt x="5636" y="1281"/>
                    <a:pt x="6554" y="1705"/>
                  </a:cubicBezTo>
                  <a:cubicBezTo>
                    <a:pt x="7473" y="2129"/>
                    <a:pt x="8449" y="1784"/>
                    <a:pt x="9013" y="2548"/>
                  </a:cubicBezTo>
                  <a:cubicBezTo>
                    <a:pt x="9577" y="3312"/>
                    <a:pt x="10207" y="5145"/>
                    <a:pt x="9935" y="6286"/>
                  </a:cubicBezTo>
                  <a:cubicBezTo>
                    <a:pt x="9662" y="7428"/>
                    <a:pt x="8329" y="8783"/>
                    <a:pt x="7377" y="9393"/>
                  </a:cubicBezTo>
                  <a:cubicBezTo>
                    <a:pt x="6425" y="10002"/>
                    <a:pt x="5069" y="10118"/>
                    <a:pt x="4222" y="9941"/>
                  </a:cubicBezTo>
                  <a:cubicBezTo>
                    <a:pt x="3375" y="9764"/>
                    <a:pt x="2767" y="8820"/>
                    <a:pt x="2296" y="8329"/>
                  </a:cubicBezTo>
                  <a:cubicBezTo>
                    <a:pt x="1825" y="7838"/>
                    <a:pt x="1035" y="8161"/>
                    <a:pt x="652" y="7520"/>
                  </a:cubicBezTo>
                  <a:cubicBezTo>
                    <a:pt x="269" y="6879"/>
                    <a:pt x="99" y="5188"/>
                    <a:pt x="0" y="4486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cxnSp>
          <p:nvCxnSpPr>
            <p:cNvPr id="183" name="Straight Connector 182"/>
            <p:cNvCxnSpPr/>
            <p:nvPr/>
          </p:nvCxnSpPr>
          <p:spPr>
            <a:xfrm flipV="1">
              <a:off x="7988607" y="3775213"/>
              <a:ext cx="1203228" cy="660205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84" name="Straight Connector 183"/>
            <p:cNvCxnSpPr/>
            <p:nvPr/>
          </p:nvCxnSpPr>
          <p:spPr>
            <a:xfrm>
              <a:off x="7988607" y="4435418"/>
              <a:ext cx="1203228" cy="517808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85" name="Straight Connector 184"/>
            <p:cNvCxnSpPr/>
            <p:nvPr/>
          </p:nvCxnSpPr>
          <p:spPr>
            <a:xfrm>
              <a:off x="8998012" y="3982336"/>
              <a:ext cx="319671" cy="828494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86" name="Straight Connector 185"/>
            <p:cNvCxnSpPr/>
            <p:nvPr/>
          </p:nvCxnSpPr>
          <p:spPr>
            <a:xfrm>
              <a:off x="9268742" y="3917611"/>
              <a:ext cx="1307416" cy="271850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87" name="Straight Connector 186"/>
            <p:cNvCxnSpPr/>
            <p:nvPr/>
          </p:nvCxnSpPr>
          <p:spPr>
            <a:xfrm flipV="1">
              <a:off x="9461009" y="4344802"/>
              <a:ext cx="1115149" cy="608426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</a:ln>
            <a:effectLst/>
          </p:spPr>
        </p:cxnSp>
        <p:grpSp>
          <p:nvGrpSpPr>
            <p:cNvPr id="188" name="Group 187"/>
            <p:cNvGrpSpPr/>
            <p:nvPr/>
          </p:nvGrpSpPr>
          <p:grpSpPr>
            <a:xfrm>
              <a:off x="10288073" y="4115087"/>
              <a:ext cx="753999" cy="373786"/>
              <a:chOff x="7493876" y="2774731"/>
              <a:chExt cx="1481958" cy="894622"/>
            </a:xfrm>
          </p:grpSpPr>
          <p:sp>
            <p:nvSpPr>
              <p:cNvPr id="217" name="Freeform 216"/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-1" fmla="*/ 8187558 w 8187558"/>
                  <a:gd name="connsiteY0-2" fmla="*/ 0 h 2617076"/>
                  <a:gd name="connsiteX1-3" fmla="*/ 8187558 w 8187558"/>
                  <a:gd name="connsiteY1-4" fmla="*/ 1271752 h 2617076"/>
                  <a:gd name="connsiteX2-5" fmla="*/ 4025462 w 8187558"/>
                  <a:gd name="connsiteY2-6" fmla="*/ 2617076 h 2617076"/>
                  <a:gd name="connsiteX3-7" fmla="*/ 0 w 8187558"/>
                  <a:gd name="connsiteY3-8" fmla="*/ 1229711 h 2617076"/>
                  <a:gd name="connsiteX4-9" fmla="*/ 31531 w 8187558"/>
                  <a:gd name="connsiteY4-10" fmla="*/ 147145 h 2617076"/>
                  <a:gd name="connsiteX5-11" fmla="*/ 4046482 w 8187558"/>
                  <a:gd name="connsiteY5-12" fmla="*/ 1576552 h 2617076"/>
                  <a:gd name="connsiteX6-13" fmla="*/ 8187558 w 8187558"/>
                  <a:gd name="connsiteY6-14" fmla="*/ 0 h 2617076"/>
                  <a:gd name="connsiteX0-15" fmla="*/ 8187558 w 8187558"/>
                  <a:gd name="connsiteY0-16" fmla="*/ 0 h 2617076"/>
                  <a:gd name="connsiteX1-17" fmla="*/ 8187558 w 8187558"/>
                  <a:gd name="connsiteY1-18" fmla="*/ 1271752 h 2617076"/>
                  <a:gd name="connsiteX2-19" fmla="*/ 4025462 w 8187558"/>
                  <a:gd name="connsiteY2-20" fmla="*/ 2617076 h 2617076"/>
                  <a:gd name="connsiteX3-21" fmla="*/ 0 w 8187558"/>
                  <a:gd name="connsiteY3-22" fmla="*/ 1229711 h 2617076"/>
                  <a:gd name="connsiteX4-23" fmla="*/ 31531 w 8187558"/>
                  <a:gd name="connsiteY4-24" fmla="*/ 147145 h 2617076"/>
                  <a:gd name="connsiteX5-25" fmla="*/ 4046482 w 8187558"/>
                  <a:gd name="connsiteY5-26" fmla="*/ 1576552 h 2617076"/>
                  <a:gd name="connsiteX6-27" fmla="*/ 8187558 w 8187558"/>
                  <a:gd name="connsiteY6-28" fmla="*/ 0 h 2617076"/>
                  <a:gd name="connsiteX0-29" fmla="*/ 8187558 w 8187558"/>
                  <a:gd name="connsiteY0-30" fmla="*/ 0 h 2617076"/>
                  <a:gd name="connsiteX1-31" fmla="*/ 8187558 w 8187558"/>
                  <a:gd name="connsiteY1-32" fmla="*/ 1271752 h 2617076"/>
                  <a:gd name="connsiteX2-33" fmla="*/ 4025462 w 8187558"/>
                  <a:gd name="connsiteY2-34" fmla="*/ 2617076 h 2617076"/>
                  <a:gd name="connsiteX3-35" fmla="*/ 0 w 8187558"/>
                  <a:gd name="connsiteY3-36" fmla="*/ 1229711 h 2617076"/>
                  <a:gd name="connsiteX4-37" fmla="*/ 31531 w 8187558"/>
                  <a:gd name="connsiteY4-38" fmla="*/ 147145 h 2617076"/>
                  <a:gd name="connsiteX5-39" fmla="*/ 4046482 w 8187558"/>
                  <a:gd name="connsiteY5-40" fmla="*/ 1576552 h 2617076"/>
                  <a:gd name="connsiteX6-41" fmla="*/ 8187558 w 8187558"/>
                  <a:gd name="connsiteY6-42" fmla="*/ 0 h 2617076"/>
                  <a:gd name="connsiteX0-43" fmla="*/ 8187558 w 8187558"/>
                  <a:gd name="connsiteY0-44" fmla="*/ 0 h 2617076"/>
                  <a:gd name="connsiteX1-45" fmla="*/ 8187558 w 8187558"/>
                  <a:gd name="connsiteY1-46" fmla="*/ 1271752 h 2617076"/>
                  <a:gd name="connsiteX2-47" fmla="*/ 4025462 w 8187558"/>
                  <a:gd name="connsiteY2-48" fmla="*/ 2617076 h 2617076"/>
                  <a:gd name="connsiteX3-49" fmla="*/ 0 w 8187558"/>
                  <a:gd name="connsiteY3-50" fmla="*/ 1229711 h 2617076"/>
                  <a:gd name="connsiteX4-51" fmla="*/ 31531 w 8187558"/>
                  <a:gd name="connsiteY4-52" fmla="*/ 147145 h 2617076"/>
                  <a:gd name="connsiteX5-53" fmla="*/ 4046482 w 8187558"/>
                  <a:gd name="connsiteY5-54" fmla="*/ 1576552 h 2617076"/>
                  <a:gd name="connsiteX6-55" fmla="*/ 8187558 w 8187558"/>
                  <a:gd name="connsiteY6-56" fmla="*/ 0 h 2617076"/>
                  <a:gd name="connsiteX0-57" fmla="*/ 8187558 w 8187558"/>
                  <a:gd name="connsiteY0-58" fmla="*/ 0 h 2617076"/>
                  <a:gd name="connsiteX1-59" fmla="*/ 8187558 w 8187558"/>
                  <a:gd name="connsiteY1-60" fmla="*/ 1271752 h 2617076"/>
                  <a:gd name="connsiteX2-61" fmla="*/ 4025462 w 8187558"/>
                  <a:gd name="connsiteY2-62" fmla="*/ 2617076 h 2617076"/>
                  <a:gd name="connsiteX3-63" fmla="*/ 0 w 8187558"/>
                  <a:gd name="connsiteY3-64" fmla="*/ 1229711 h 2617076"/>
                  <a:gd name="connsiteX4-65" fmla="*/ 31531 w 8187558"/>
                  <a:gd name="connsiteY4-66" fmla="*/ 147145 h 2617076"/>
                  <a:gd name="connsiteX5-67" fmla="*/ 4046482 w 8187558"/>
                  <a:gd name="connsiteY5-68" fmla="*/ 1576552 h 2617076"/>
                  <a:gd name="connsiteX6-69" fmla="*/ 8187558 w 8187558"/>
                  <a:gd name="connsiteY6-70" fmla="*/ 0 h 2617076"/>
                  <a:gd name="connsiteX0-71" fmla="*/ 8187558 w 8187558"/>
                  <a:gd name="connsiteY0-72" fmla="*/ 0 h 2617076"/>
                  <a:gd name="connsiteX1-73" fmla="*/ 8187558 w 8187558"/>
                  <a:gd name="connsiteY1-74" fmla="*/ 1271752 h 2617076"/>
                  <a:gd name="connsiteX2-75" fmla="*/ 4025462 w 8187558"/>
                  <a:gd name="connsiteY2-76" fmla="*/ 2617076 h 2617076"/>
                  <a:gd name="connsiteX3-77" fmla="*/ 0 w 8187558"/>
                  <a:gd name="connsiteY3-78" fmla="*/ 1229711 h 2617076"/>
                  <a:gd name="connsiteX4-79" fmla="*/ 31531 w 8187558"/>
                  <a:gd name="connsiteY4-80" fmla="*/ 147145 h 2617076"/>
                  <a:gd name="connsiteX5-81" fmla="*/ 4046482 w 8187558"/>
                  <a:gd name="connsiteY5-82" fmla="*/ 1576552 h 2617076"/>
                  <a:gd name="connsiteX6-83" fmla="*/ 8187558 w 8187558"/>
                  <a:gd name="connsiteY6-84" fmla="*/ 0 h 2617076"/>
                  <a:gd name="connsiteX0-85" fmla="*/ 8187558 w 8187558"/>
                  <a:gd name="connsiteY0-86" fmla="*/ 0 h 2638097"/>
                  <a:gd name="connsiteX1-87" fmla="*/ 8187558 w 8187558"/>
                  <a:gd name="connsiteY1-88" fmla="*/ 1271752 h 2638097"/>
                  <a:gd name="connsiteX2-89" fmla="*/ 4099035 w 8187558"/>
                  <a:gd name="connsiteY2-90" fmla="*/ 2638097 h 2638097"/>
                  <a:gd name="connsiteX3-91" fmla="*/ 0 w 8187558"/>
                  <a:gd name="connsiteY3-92" fmla="*/ 1229711 h 2638097"/>
                  <a:gd name="connsiteX4-93" fmla="*/ 31531 w 8187558"/>
                  <a:gd name="connsiteY4-94" fmla="*/ 147145 h 2638097"/>
                  <a:gd name="connsiteX5-95" fmla="*/ 4046482 w 8187558"/>
                  <a:gd name="connsiteY5-96" fmla="*/ 1576552 h 2638097"/>
                  <a:gd name="connsiteX6-97" fmla="*/ 8187558 w 8187558"/>
                  <a:gd name="connsiteY6-98" fmla="*/ 0 h 2638097"/>
                  <a:gd name="connsiteX0-99" fmla="*/ 8187558 w 8187558"/>
                  <a:gd name="connsiteY0-100" fmla="*/ 0 h 2638097"/>
                  <a:gd name="connsiteX1-101" fmla="*/ 8187558 w 8187558"/>
                  <a:gd name="connsiteY1-102" fmla="*/ 1271752 h 2638097"/>
                  <a:gd name="connsiteX2-103" fmla="*/ 4099035 w 8187558"/>
                  <a:gd name="connsiteY2-104" fmla="*/ 2638097 h 2638097"/>
                  <a:gd name="connsiteX3-105" fmla="*/ 0 w 8187558"/>
                  <a:gd name="connsiteY3-106" fmla="*/ 1229711 h 2638097"/>
                  <a:gd name="connsiteX4-107" fmla="*/ 31531 w 8187558"/>
                  <a:gd name="connsiteY4-108" fmla="*/ 147145 h 2638097"/>
                  <a:gd name="connsiteX5-109" fmla="*/ 4046482 w 8187558"/>
                  <a:gd name="connsiteY5-110" fmla="*/ 1576552 h 2638097"/>
                  <a:gd name="connsiteX6-111" fmla="*/ 8187558 w 8187558"/>
                  <a:gd name="connsiteY6-112" fmla="*/ 0 h 2638097"/>
                  <a:gd name="connsiteX0-113" fmla="*/ 8187558 w 8187558"/>
                  <a:gd name="connsiteY0-114" fmla="*/ 0 h 2638097"/>
                  <a:gd name="connsiteX1-115" fmla="*/ 8187558 w 8187558"/>
                  <a:gd name="connsiteY1-116" fmla="*/ 1271752 h 2638097"/>
                  <a:gd name="connsiteX2-117" fmla="*/ 4099035 w 8187558"/>
                  <a:gd name="connsiteY2-118" fmla="*/ 2638097 h 2638097"/>
                  <a:gd name="connsiteX3-119" fmla="*/ 0 w 8187558"/>
                  <a:gd name="connsiteY3-120" fmla="*/ 1229711 h 2638097"/>
                  <a:gd name="connsiteX4-121" fmla="*/ 31531 w 8187558"/>
                  <a:gd name="connsiteY4-122" fmla="*/ 147145 h 2638097"/>
                  <a:gd name="connsiteX5-123" fmla="*/ 4046482 w 8187558"/>
                  <a:gd name="connsiteY5-124" fmla="*/ 1576552 h 2638097"/>
                  <a:gd name="connsiteX6-125" fmla="*/ 8187558 w 8187558"/>
                  <a:gd name="connsiteY6-126" fmla="*/ 0 h 2638097"/>
                  <a:gd name="connsiteX0-127" fmla="*/ 8187558 w 8187558"/>
                  <a:gd name="connsiteY0-128" fmla="*/ 0 h 2638097"/>
                  <a:gd name="connsiteX1-129" fmla="*/ 8187558 w 8187558"/>
                  <a:gd name="connsiteY1-130" fmla="*/ 1271752 h 2638097"/>
                  <a:gd name="connsiteX2-131" fmla="*/ 4099035 w 8187558"/>
                  <a:gd name="connsiteY2-132" fmla="*/ 2638097 h 2638097"/>
                  <a:gd name="connsiteX3-133" fmla="*/ 0 w 8187558"/>
                  <a:gd name="connsiteY3-134" fmla="*/ 1229711 h 2638097"/>
                  <a:gd name="connsiteX4-135" fmla="*/ 31531 w 8187558"/>
                  <a:gd name="connsiteY4-136" fmla="*/ 147145 h 2638097"/>
                  <a:gd name="connsiteX5-137" fmla="*/ 4046482 w 8187558"/>
                  <a:gd name="connsiteY5-138" fmla="*/ 1576552 h 2638097"/>
                  <a:gd name="connsiteX6-139" fmla="*/ 8187558 w 8187558"/>
                  <a:gd name="connsiteY6-140" fmla="*/ 0 h 2638097"/>
                  <a:gd name="connsiteX0-141" fmla="*/ 8187558 w 8187558"/>
                  <a:gd name="connsiteY0-142" fmla="*/ 0 h 2638097"/>
                  <a:gd name="connsiteX1-143" fmla="*/ 8187558 w 8187558"/>
                  <a:gd name="connsiteY1-144" fmla="*/ 1271752 h 2638097"/>
                  <a:gd name="connsiteX2-145" fmla="*/ 4099035 w 8187558"/>
                  <a:gd name="connsiteY2-146" fmla="*/ 2638097 h 2638097"/>
                  <a:gd name="connsiteX3-147" fmla="*/ 0 w 8187558"/>
                  <a:gd name="connsiteY3-148" fmla="*/ 1229711 h 2638097"/>
                  <a:gd name="connsiteX4-149" fmla="*/ 31531 w 8187558"/>
                  <a:gd name="connsiteY4-150" fmla="*/ 147145 h 2638097"/>
                  <a:gd name="connsiteX5-151" fmla="*/ 4088524 w 8187558"/>
                  <a:gd name="connsiteY5-152" fmla="*/ 1597573 h 2638097"/>
                  <a:gd name="connsiteX6-153" fmla="*/ 8187558 w 8187558"/>
                  <a:gd name="connsiteY6-154" fmla="*/ 0 h 2638097"/>
                  <a:gd name="connsiteX0-155" fmla="*/ 8187558 w 8187558"/>
                  <a:gd name="connsiteY0-156" fmla="*/ 0 h 2638097"/>
                  <a:gd name="connsiteX1-157" fmla="*/ 8187558 w 8187558"/>
                  <a:gd name="connsiteY1-158" fmla="*/ 1271752 h 2638097"/>
                  <a:gd name="connsiteX2-159" fmla="*/ 4099035 w 8187558"/>
                  <a:gd name="connsiteY2-160" fmla="*/ 2638097 h 2638097"/>
                  <a:gd name="connsiteX3-161" fmla="*/ 0 w 8187558"/>
                  <a:gd name="connsiteY3-162" fmla="*/ 1229711 h 2638097"/>
                  <a:gd name="connsiteX4-163" fmla="*/ 31531 w 8187558"/>
                  <a:gd name="connsiteY4-164" fmla="*/ 147145 h 2638097"/>
                  <a:gd name="connsiteX5-165" fmla="*/ 4088524 w 8187558"/>
                  <a:gd name="connsiteY5-166" fmla="*/ 1597573 h 2638097"/>
                  <a:gd name="connsiteX6-167" fmla="*/ 8187558 w 8187558"/>
                  <a:gd name="connsiteY6-168" fmla="*/ 0 h 2638097"/>
                  <a:gd name="connsiteX0-169" fmla="*/ 8187558 w 8187558"/>
                  <a:gd name="connsiteY0-170" fmla="*/ 0 h 2638097"/>
                  <a:gd name="connsiteX1-171" fmla="*/ 8187558 w 8187558"/>
                  <a:gd name="connsiteY1-172" fmla="*/ 1271752 h 2638097"/>
                  <a:gd name="connsiteX2-173" fmla="*/ 4099035 w 8187558"/>
                  <a:gd name="connsiteY2-174" fmla="*/ 2638097 h 2638097"/>
                  <a:gd name="connsiteX3-175" fmla="*/ 0 w 8187558"/>
                  <a:gd name="connsiteY3-176" fmla="*/ 1229711 h 2638097"/>
                  <a:gd name="connsiteX4-177" fmla="*/ 31531 w 8187558"/>
                  <a:gd name="connsiteY4-178" fmla="*/ 147145 h 2638097"/>
                  <a:gd name="connsiteX5-179" fmla="*/ 4099035 w 8187558"/>
                  <a:gd name="connsiteY5-180" fmla="*/ 1566042 h 2638097"/>
                  <a:gd name="connsiteX6-181" fmla="*/ 8187558 w 8187558"/>
                  <a:gd name="connsiteY6-182" fmla="*/ 0 h 2638097"/>
                  <a:gd name="connsiteX0-183" fmla="*/ 8187558 w 8187558"/>
                  <a:gd name="connsiteY0-184" fmla="*/ 0 h 2638097"/>
                  <a:gd name="connsiteX1-185" fmla="*/ 8187558 w 8187558"/>
                  <a:gd name="connsiteY1-186" fmla="*/ 1271752 h 2638097"/>
                  <a:gd name="connsiteX2-187" fmla="*/ 4099035 w 8187558"/>
                  <a:gd name="connsiteY2-188" fmla="*/ 2638097 h 2638097"/>
                  <a:gd name="connsiteX3-189" fmla="*/ 0 w 8187558"/>
                  <a:gd name="connsiteY3-190" fmla="*/ 1229711 h 2638097"/>
                  <a:gd name="connsiteX4-191" fmla="*/ 31531 w 8187558"/>
                  <a:gd name="connsiteY4-192" fmla="*/ 147145 h 2638097"/>
                  <a:gd name="connsiteX5-193" fmla="*/ 4099035 w 8187558"/>
                  <a:gd name="connsiteY5-194" fmla="*/ 1566042 h 2638097"/>
                  <a:gd name="connsiteX6-195" fmla="*/ 8187558 w 8187558"/>
                  <a:gd name="connsiteY6-196" fmla="*/ 0 h 2638097"/>
                  <a:gd name="connsiteX0-197" fmla="*/ 8187558 w 8187558"/>
                  <a:gd name="connsiteY0-198" fmla="*/ 0 h 2638097"/>
                  <a:gd name="connsiteX1-199" fmla="*/ 8187558 w 8187558"/>
                  <a:gd name="connsiteY1-200" fmla="*/ 1271752 h 2638097"/>
                  <a:gd name="connsiteX2-201" fmla="*/ 4099035 w 8187558"/>
                  <a:gd name="connsiteY2-202" fmla="*/ 2638097 h 2638097"/>
                  <a:gd name="connsiteX3-203" fmla="*/ 0 w 8187558"/>
                  <a:gd name="connsiteY3-204" fmla="*/ 1229711 h 2638097"/>
                  <a:gd name="connsiteX4-205" fmla="*/ 31531 w 8187558"/>
                  <a:gd name="connsiteY4-206" fmla="*/ 147145 h 2638097"/>
                  <a:gd name="connsiteX5-207" fmla="*/ 4099035 w 8187558"/>
                  <a:gd name="connsiteY5-208" fmla="*/ 1566042 h 2638097"/>
                  <a:gd name="connsiteX6-209" fmla="*/ 8187558 w 8187558"/>
                  <a:gd name="connsiteY6-210" fmla="*/ 0 h 2638097"/>
                  <a:gd name="connsiteX0-211" fmla="*/ 8187558 w 8187558"/>
                  <a:gd name="connsiteY0-212" fmla="*/ 0 h 2638097"/>
                  <a:gd name="connsiteX1-213" fmla="*/ 8187558 w 8187558"/>
                  <a:gd name="connsiteY1-214" fmla="*/ 1271752 h 2638097"/>
                  <a:gd name="connsiteX2-215" fmla="*/ 4099035 w 8187558"/>
                  <a:gd name="connsiteY2-216" fmla="*/ 2638097 h 2638097"/>
                  <a:gd name="connsiteX3-217" fmla="*/ 0 w 8187558"/>
                  <a:gd name="connsiteY3-218" fmla="*/ 1229711 h 2638097"/>
                  <a:gd name="connsiteX4-219" fmla="*/ 31531 w 8187558"/>
                  <a:gd name="connsiteY4-220" fmla="*/ 147145 h 2638097"/>
                  <a:gd name="connsiteX5-221" fmla="*/ 4099035 w 8187558"/>
                  <a:gd name="connsiteY5-222" fmla="*/ 1566042 h 2638097"/>
                  <a:gd name="connsiteX6-223" fmla="*/ 8187558 w 8187558"/>
                  <a:gd name="connsiteY6-224" fmla="*/ 0 h 2638097"/>
                  <a:gd name="connsiteX0-225" fmla="*/ 8187558 w 8187558"/>
                  <a:gd name="connsiteY0-226" fmla="*/ 0 h 2638097"/>
                  <a:gd name="connsiteX1-227" fmla="*/ 8187558 w 8187558"/>
                  <a:gd name="connsiteY1-228" fmla="*/ 1271752 h 2638097"/>
                  <a:gd name="connsiteX2-229" fmla="*/ 4099035 w 8187558"/>
                  <a:gd name="connsiteY2-230" fmla="*/ 2638097 h 2638097"/>
                  <a:gd name="connsiteX3-231" fmla="*/ 0 w 8187558"/>
                  <a:gd name="connsiteY3-232" fmla="*/ 1229711 h 2638097"/>
                  <a:gd name="connsiteX4-233" fmla="*/ 31531 w 8187558"/>
                  <a:gd name="connsiteY4-234" fmla="*/ 147145 h 2638097"/>
                  <a:gd name="connsiteX5-235" fmla="*/ 4099035 w 8187558"/>
                  <a:gd name="connsiteY5-236" fmla="*/ 1566042 h 2638097"/>
                  <a:gd name="connsiteX6-237" fmla="*/ 8187558 w 8187558"/>
                  <a:gd name="connsiteY6-238" fmla="*/ 0 h 2638097"/>
                  <a:gd name="connsiteX0-239" fmla="*/ 8187558 w 8187558"/>
                  <a:gd name="connsiteY0-240" fmla="*/ 0 h 2638097"/>
                  <a:gd name="connsiteX1-241" fmla="*/ 8187558 w 8187558"/>
                  <a:gd name="connsiteY1-242" fmla="*/ 1271752 h 2638097"/>
                  <a:gd name="connsiteX2-243" fmla="*/ 4099035 w 8187558"/>
                  <a:gd name="connsiteY2-244" fmla="*/ 2638097 h 2638097"/>
                  <a:gd name="connsiteX3-245" fmla="*/ 0 w 8187558"/>
                  <a:gd name="connsiteY3-246" fmla="*/ 1229711 h 2638097"/>
                  <a:gd name="connsiteX4-247" fmla="*/ 31531 w 8187558"/>
                  <a:gd name="connsiteY4-248" fmla="*/ 147145 h 2638097"/>
                  <a:gd name="connsiteX5-249" fmla="*/ 4099035 w 8187558"/>
                  <a:gd name="connsiteY5-250" fmla="*/ 1566042 h 2638097"/>
                  <a:gd name="connsiteX6-251" fmla="*/ 8187558 w 8187558"/>
                  <a:gd name="connsiteY6-252" fmla="*/ 0 h 2638097"/>
                  <a:gd name="connsiteX0-253" fmla="*/ 8187558 w 8187558"/>
                  <a:gd name="connsiteY0-254" fmla="*/ 0 h 2638097"/>
                  <a:gd name="connsiteX1-255" fmla="*/ 8187558 w 8187558"/>
                  <a:gd name="connsiteY1-256" fmla="*/ 1271752 h 2638097"/>
                  <a:gd name="connsiteX2-257" fmla="*/ 4099035 w 8187558"/>
                  <a:gd name="connsiteY2-258" fmla="*/ 2638097 h 2638097"/>
                  <a:gd name="connsiteX3-259" fmla="*/ 0 w 8187558"/>
                  <a:gd name="connsiteY3-260" fmla="*/ 1229711 h 2638097"/>
                  <a:gd name="connsiteX4-261" fmla="*/ 31531 w 8187558"/>
                  <a:gd name="connsiteY4-262" fmla="*/ 147145 h 2638097"/>
                  <a:gd name="connsiteX5-263" fmla="*/ 4099035 w 8187558"/>
                  <a:gd name="connsiteY5-264" fmla="*/ 1566042 h 2638097"/>
                  <a:gd name="connsiteX6-265" fmla="*/ 8187558 w 8187558"/>
                  <a:gd name="connsiteY6-266" fmla="*/ 0 h 2638097"/>
                  <a:gd name="connsiteX0-267" fmla="*/ 8187558 w 8187558"/>
                  <a:gd name="connsiteY0-268" fmla="*/ 0 h 2638097"/>
                  <a:gd name="connsiteX1-269" fmla="*/ 8187558 w 8187558"/>
                  <a:gd name="connsiteY1-270" fmla="*/ 1271752 h 2638097"/>
                  <a:gd name="connsiteX2-271" fmla="*/ 4099035 w 8187558"/>
                  <a:gd name="connsiteY2-272" fmla="*/ 2638097 h 2638097"/>
                  <a:gd name="connsiteX3-273" fmla="*/ 0 w 8187558"/>
                  <a:gd name="connsiteY3-274" fmla="*/ 1229711 h 2638097"/>
                  <a:gd name="connsiteX4-275" fmla="*/ 31531 w 8187558"/>
                  <a:gd name="connsiteY4-276" fmla="*/ 147145 h 2638097"/>
                  <a:gd name="connsiteX5-277" fmla="*/ 4099035 w 8187558"/>
                  <a:gd name="connsiteY5-278" fmla="*/ 1566042 h 2638097"/>
                  <a:gd name="connsiteX6-279" fmla="*/ 8187558 w 8187558"/>
                  <a:gd name="connsiteY6-280" fmla="*/ 0 h 2638097"/>
                  <a:gd name="connsiteX0-281" fmla="*/ 8187558 w 8187558"/>
                  <a:gd name="connsiteY0-282" fmla="*/ 0 h 2638097"/>
                  <a:gd name="connsiteX1-283" fmla="*/ 8187558 w 8187558"/>
                  <a:gd name="connsiteY1-284" fmla="*/ 1271752 h 2638097"/>
                  <a:gd name="connsiteX2-285" fmla="*/ 4099035 w 8187558"/>
                  <a:gd name="connsiteY2-286" fmla="*/ 2638097 h 2638097"/>
                  <a:gd name="connsiteX3-287" fmla="*/ 0 w 8187558"/>
                  <a:gd name="connsiteY3-288" fmla="*/ 1229711 h 2638097"/>
                  <a:gd name="connsiteX4-289" fmla="*/ 31531 w 8187558"/>
                  <a:gd name="connsiteY4-290" fmla="*/ 147145 h 2638097"/>
                  <a:gd name="connsiteX5-291" fmla="*/ 4099035 w 8187558"/>
                  <a:gd name="connsiteY5-292" fmla="*/ 1566042 h 2638097"/>
                  <a:gd name="connsiteX6-293" fmla="*/ 8187558 w 8187558"/>
                  <a:gd name="connsiteY6-294" fmla="*/ 0 h 2638097"/>
                  <a:gd name="connsiteX0-295" fmla="*/ 8176538 w 8176538"/>
                  <a:gd name="connsiteY0-296" fmla="*/ 0 h 2638097"/>
                  <a:gd name="connsiteX1-297" fmla="*/ 8176538 w 8176538"/>
                  <a:gd name="connsiteY1-298" fmla="*/ 1271752 h 2638097"/>
                  <a:gd name="connsiteX2-299" fmla="*/ 4088015 w 8176538"/>
                  <a:gd name="connsiteY2-300" fmla="*/ 2638097 h 2638097"/>
                  <a:gd name="connsiteX3-301" fmla="*/ 0 w 8176538"/>
                  <a:gd name="connsiteY3-302" fmla="*/ 1269888 h 2638097"/>
                  <a:gd name="connsiteX4-303" fmla="*/ 20511 w 8176538"/>
                  <a:gd name="connsiteY4-304" fmla="*/ 147145 h 2638097"/>
                  <a:gd name="connsiteX5-305" fmla="*/ 4088015 w 8176538"/>
                  <a:gd name="connsiteY5-306" fmla="*/ 1566042 h 2638097"/>
                  <a:gd name="connsiteX6-307" fmla="*/ 8176538 w 8176538"/>
                  <a:gd name="connsiteY6-308" fmla="*/ 0 h 2638097"/>
                  <a:gd name="connsiteX0-309" fmla="*/ 8176538 w 8176538"/>
                  <a:gd name="connsiteY0-310" fmla="*/ 0 h 2772020"/>
                  <a:gd name="connsiteX1-311" fmla="*/ 8176538 w 8176538"/>
                  <a:gd name="connsiteY1-312" fmla="*/ 1271752 h 2772020"/>
                  <a:gd name="connsiteX2-313" fmla="*/ 4099034 w 8176538"/>
                  <a:gd name="connsiteY2-314" fmla="*/ 2772020 h 2772020"/>
                  <a:gd name="connsiteX3-315" fmla="*/ 0 w 8176538"/>
                  <a:gd name="connsiteY3-316" fmla="*/ 1269888 h 2772020"/>
                  <a:gd name="connsiteX4-317" fmla="*/ 20511 w 8176538"/>
                  <a:gd name="connsiteY4-318" fmla="*/ 147145 h 2772020"/>
                  <a:gd name="connsiteX5-319" fmla="*/ 4088015 w 8176538"/>
                  <a:gd name="connsiteY5-320" fmla="*/ 1566042 h 2772020"/>
                  <a:gd name="connsiteX6-321" fmla="*/ 8176538 w 8176538"/>
                  <a:gd name="connsiteY6-322" fmla="*/ 0 h 2772020"/>
                  <a:gd name="connsiteX0-323" fmla="*/ 8176538 w 8176538"/>
                  <a:gd name="connsiteY0-324" fmla="*/ 0 h 2772339"/>
                  <a:gd name="connsiteX1-325" fmla="*/ 8176538 w 8176538"/>
                  <a:gd name="connsiteY1-326" fmla="*/ 1378890 h 2772339"/>
                  <a:gd name="connsiteX2-327" fmla="*/ 4099034 w 8176538"/>
                  <a:gd name="connsiteY2-328" fmla="*/ 2772020 h 2772339"/>
                  <a:gd name="connsiteX3-329" fmla="*/ 0 w 8176538"/>
                  <a:gd name="connsiteY3-330" fmla="*/ 1269888 h 2772339"/>
                  <a:gd name="connsiteX4-331" fmla="*/ 20511 w 8176538"/>
                  <a:gd name="connsiteY4-332" fmla="*/ 147145 h 2772339"/>
                  <a:gd name="connsiteX5-333" fmla="*/ 4088015 w 8176538"/>
                  <a:gd name="connsiteY5-334" fmla="*/ 1566042 h 2772339"/>
                  <a:gd name="connsiteX6-335" fmla="*/ 8176538 w 8176538"/>
                  <a:gd name="connsiteY6-336" fmla="*/ 0 h 2772339"/>
                  <a:gd name="connsiteX0-337" fmla="*/ 8176538 w 8176538"/>
                  <a:gd name="connsiteY0-338" fmla="*/ 0 h 2825888"/>
                  <a:gd name="connsiteX1-339" fmla="*/ 8176538 w 8176538"/>
                  <a:gd name="connsiteY1-340" fmla="*/ 1378890 h 2825888"/>
                  <a:gd name="connsiteX2-341" fmla="*/ 4099034 w 8176538"/>
                  <a:gd name="connsiteY2-342" fmla="*/ 2825590 h 2825888"/>
                  <a:gd name="connsiteX3-343" fmla="*/ 0 w 8176538"/>
                  <a:gd name="connsiteY3-344" fmla="*/ 1269888 h 2825888"/>
                  <a:gd name="connsiteX4-345" fmla="*/ 20511 w 8176538"/>
                  <a:gd name="connsiteY4-346" fmla="*/ 147145 h 2825888"/>
                  <a:gd name="connsiteX5-347" fmla="*/ 4088015 w 8176538"/>
                  <a:gd name="connsiteY5-348" fmla="*/ 1566042 h 2825888"/>
                  <a:gd name="connsiteX6-349" fmla="*/ 8176538 w 8176538"/>
                  <a:gd name="connsiteY6-350" fmla="*/ 0 h 2825888"/>
                  <a:gd name="connsiteX0-351" fmla="*/ 8165518 w 8165518"/>
                  <a:gd name="connsiteY0-352" fmla="*/ 0 h 2825606"/>
                  <a:gd name="connsiteX1-353" fmla="*/ 8165518 w 8165518"/>
                  <a:gd name="connsiteY1-354" fmla="*/ 1378890 h 2825606"/>
                  <a:gd name="connsiteX2-355" fmla="*/ 4088014 w 8165518"/>
                  <a:gd name="connsiteY2-356" fmla="*/ 2825590 h 2825606"/>
                  <a:gd name="connsiteX3-357" fmla="*/ 0 w 8165518"/>
                  <a:gd name="connsiteY3-358" fmla="*/ 1403811 h 2825606"/>
                  <a:gd name="connsiteX4-359" fmla="*/ 9491 w 8165518"/>
                  <a:gd name="connsiteY4-360" fmla="*/ 147145 h 2825606"/>
                  <a:gd name="connsiteX5-361" fmla="*/ 4076995 w 8165518"/>
                  <a:gd name="connsiteY5-362" fmla="*/ 1566042 h 2825606"/>
                  <a:gd name="connsiteX6-363" fmla="*/ 8165518 w 8165518"/>
                  <a:gd name="connsiteY6-364" fmla="*/ 0 h 2825606"/>
                  <a:gd name="connsiteX0-365" fmla="*/ 8165518 w 8165518"/>
                  <a:gd name="connsiteY0-366" fmla="*/ 0 h 2879174"/>
                  <a:gd name="connsiteX1-367" fmla="*/ 8165518 w 8165518"/>
                  <a:gd name="connsiteY1-368" fmla="*/ 1378890 h 2879174"/>
                  <a:gd name="connsiteX2-369" fmla="*/ 4132092 w 8165518"/>
                  <a:gd name="connsiteY2-370" fmla="*/ 2879159 h 2879174"/>
                  <a:gd name="connsiteX3-371" fmla="*/ 0 w 8165518"/>
                  <a:gd name="connsiteY3-372" fmla="*/ 1403811 h 2879174"/>
                  <a:gd name="connsiteX4-373" fmla="*/ 9491 w 8165518"/>
                  <a:gd name="connsiteY4-374" fmla="*/ 147145 h 2879174"/>
                  <a:gd name="connsiteX5-375" fmla="*/ 4076995 w 8165518"/>
                  <a:gd name="connsiteY5-376" fmla="*/ 1566042 h 2879174"/>
                  <a:gd name="connsiteX6-377" fmla="*/ 8165518 w 8165518"/>
                  <a:gd name="connsiteY6-378" fmla="*/ 0 h 2879174"/>
                  <a:gd name="connsiteX0-379" fmla="*/ 8165518 w 8176537"/>
                  <a:gd name="connsiteY0-380" fmla="*/ 0 h 2879410"/>
                  <a:gd name="connsiteX1-381" fmla="*/ 8176537 w 8176537"/>
                  <a:gd name="connsiteY1-382" fmla="*/ 1499420 h 2879410"/>
                  <a:gd name="connsiteX2-383" fmla="*/ 4132092 w 8176537"/>
                  <a:gd name="connsiteY2-384" fmla="*/ 2879159 h 2879410"/>
                  <a:gd name="connsiteX3-385" fmla="*/ 0 w 8176537"/>
                  <a:gd name="connsiteY3-386" fmla="*/ 1403811 h 2879410"/>
                  <a:gd name="connsiteX4-387" fmla="*/ 9491 w 8176537"/>
                  <a:gd name="connsiteY4-388" fmla="*/ 147145 h 2879410"/>
                  <a:gd name="connsiteX5-389" fmla="*/ 4076995 w 8176537"/>
                  <a:gd name="connsiteY5-390" fmla="*/ 1566042 h 2879410"/>
                  <a:gd name="connsiteX6-391" fmla="*/ 8165518 w 8176537"/>
                  <a:gd name="connsiteY6-392" fmla="*/ 0 h 2879410"/>
                  <a:gd name="connsiteX0-393" fmla="*/ 8165518 w 8176537"/>
                  <a:gd name="connsiteY0-394" fmla="*/ 0 h 2879262"/>
                  <a:gd name="connsiteX1-395" fmla="*/ 8176537 w 8176537"/>
                  <a:gd name="connsiteY1-396" fmla="*/ 1499420 h 2879262"/>
                  <a:gd name="connsiteX2-397" fmla="*/ 4132092 w 8176537"/>
                  <a:gd name="connsiteY2-398" fmla="*/ 2879159 h 2879262"/>
                  <a:gd name="connsiteX3-399" fmla="*/ 0 w 8176537"/>
                  <a:gd name="connsiteY3-400" fmla="*/ 1403811 h 2879262"/>
                  <a:gd name="connsiteX4-401" fmla="*/ 9491 w 8176537"/>
                  <a:gd name="connsiteY4-402" fmla="*/ 147145 h 2879262"/>
                  <a:gd name="connsiteX5-403" fmla="*/ 4076995 w 8176537"/>
                  <a:gd name="connsiteY5-404" fmla="*/ 1566042 h 2879262"/>
                  <a:gd name="connsiteX6-405" fmla="*/ 8165518 w 8176537"/>
                  <a:gd name="connsiteY6-406" fmla="*/ 0 h 2879262"/>
                  <a:gd name="connsiteX0-407" fmla="*/ 8165518 w 8176537"/>
                  <a:gd name="connsiteY0-408" fmla="*/ 0 h 2879163"/>
                  <a:gd name="connsiteX1-409" fmla="*/ 8176537 w 8176537"/>
                  <a:gd name="connsiteY1-410" fmla="*/ 1499420 h 2879163"/>
                  <a:gd name="connsiteX2-411" fmla="*/ 4132092 w 8176537"/>
                  <a:gd name="connsiteY2-412" fmla="*/ 2879159 h 2879163"/>
                  <a:gd name="connsiteX3-413" fmla="*/ 0 w 8176537"/>
                  <a:gd name="connsiteY3-414" fmla="*/ 1510948 h 2879163"/>
                  <a:gd name="connsiteX4-415" fmla="*/ 9491 w 8176537"/>
                  <a:gd name="connsiteY4-416" fmla="*/ 147145 h 2879163"/>
                  <a:gd name="connsiteX5-417" fmla="*/ 4076995 w 8176537"/>
                  <a:gd name="connsiteY5-418" fmla="*/ 1566042 h 2879163"/>
                  <a:gd name="connsiteX6-419" fmla="*/ 8165518 w 8176537"/>
                  <a:gd name="connsiteY6-420" fmla="*/ 0 h 2879163"/>
                  <a:gd name="connsiteX0-421" fmla="*/ 8165518 w 8198577"/>
                  <a:gd name="connsiteY0-422" fmla="*/ 0 h 2879451"/>
                  <a:gd name="connsiteX1-423" fmla="*/ 8198577 w 8198577"/>
                  <a:gd name="connsiteY1-424" fmla="*/ 1606558 h 2879451"/>
                  <a:gd name="connsiteX2-425" fmla="*/ 4132092 w 8198577"/>
                  <a:gd name="connsiteY2-426" fmla="*/ 2879159 h 2879451"/>
                  <a:gd name="connsiteX3-427" fmla="*/ 0 w 8198577"/>
                  <a:gd name="connsiteY3-428" fmla="*/ 1510948 h 2879451"/>
                  <a:gd name="connsiteX4-429" fmla="*/ 9491 w 8198577"/>
                  <a:gd name="connsiteY4-430" fmla="*/ 147145 h 2879451"/>
                  <a:gd name="connsiteX5-431" fmla="*/ 4076995 w 8198577"/>
                  <a:gd name="connsiteY5-432" fmla="*/ 1566042 h 2879451"/>
                  <a:gd name="connsiteX6-433" fmla="*/ 8165518 w 8198577"/>
                  <a:gd name="connsiteY6-434" fmla="*/ 0 h 2879451"/>
                  <a:gd name="connsiteX0-435" fmla="*/ 8165518 w 8165518"/>
                  <a:gd name="connsiteY0-436" fmla="*/ 0 h 2880066"/>
                  <a:gd name="connsiteX1-437" fmla="*/ 8165518 w 8165518"/>
                  <a:gd name="connsiteY1-438" fmla="*/ 1673520 h 2880066"/>
                  <a:gd name="connsiteX2-439" fmla="*/ 4132092 w 8165518"/>
                  <a:gd name="connsiteY2-440" fmla="*/ 2879159 h 2880066"/>
                  <a:gd name="connsiteX3-441" fmla="*/ 0 w 8165518"/>
                  <a:gd name="connsiteY3-442" fmla="*/ 1510948 h 2880066"/>
                  <a:gd name="connsiteX4-443" fmla="*/ 9491 w 8165518"/>
                  <a:gd name="connsiteY4-444" fmla="*/ 147145 h 2880066"/>
                  <a:gd name="connsiteX5-445" fmla="*/ 4076995 w 8165518"/>
                  <a:gd name="connsiteY5-446" fmla="*/ 1566042 h 2880066"/>
                  <a:gd name="connsiteX6-447" fmla="*/ 8165518 w 8165518"/>
                  <a:gd name="connsiteY6-448" fmla="*/ 0 h 2880066"/>
                  <a:gd name="connsiteX0-449" fmla="*/ 8156794 w 8156794"/>
                  <a:gd name="connsiteY0-450" fmla="*/ 0 h 2879270"/>
                  <a:gd name="connsiteX1-451" fmla="*/ 8156794 w 8156794"/>
                  <a:gd name="connsiteY1-452" fmla="*/ 1673520 h 2879270"/>
                  <a:gd name="connsiteX2-453" fmla="*/ 4123368 w 8156794"/>
                  <a:gd name="connsiteY2-454" fmla="*/ 2879159 h 2879270"/>
                  <a:gd name="connsiteX3-455" fmla="*/ 2295 w 8156794"/>
                  <a:gd name="connsiteY3-456" fmla="*/ 1618086 h 2879270"/>
                  <a:gd name="connsiteX4-457" fmla="*/ 767 w 8156794"/>
                  <a:gd name="connsiteY4-458" fmla="*/ 147145 h 2879270"/>
                  <a:gd name="connsiteX5-459" fmla="*/ 4068271 w 8156794"/>
                  <a:gd name="connsiteY5-460" fmla="*/ 1566042 h 2879270"/>
                  <a:gd name="connsiteX6-461" fmla="*/ 8156794 w 8156794"/>
                  <a:gd name="connsiteY6-462" fmla="*/ 0 h 2879270"/>
                  <a:gd name="connsiteX0-463" fmla="*/ 8156794 w 8156794"/>
                  <a:gd name="connsiteY0-464" fmla="*/ 0 h 2973000"/>
                  <a:gd name="connsiteX1-465" fmla="*/ 8156794 w 8156794"/>
                  <a:gd name="connsiteY1-466" fmla="*/ 1673520 h 2973000"/>
                  <a:gd name="connsiteX2-467" fmla="*/ 4134388 w 8156794"/>
                  <a:gd name="connsiteY2-468" fmla="*/ 2972904 h 2973000"/>
                  <a:gd name="connsiteX3-469" fmla="*/ 2295 w 8156794"/>
                  <a:gd name="connsiteY3-470" fmla="*/ 1618086 h 2973000"/>
                  <a:gd name="connsiteX4-471" fmla="*/ 767 w 8156794"/>
                  <a:gd name="connsiteY4-472" fmla="*/ 147145 h 2973000"/>
                  <a:gd name="connsiteX5-473" fmla="*/ 4068271 w 8156794"/>
                  <a:gd name="connsiteY5-474" fmla="*/ 1566042 h 2973000"/>
                  <a:gd name="connsiteX6-475" fmla="*/ 8156794 w 8156794"/>
                  <a:gd name="connsiteY6-476" fmla="*/ 0 h 2973000"/>
                  <a:gd name="connsiteX0-477" fmla="*/ 8156794 w 8156794"/>
                  <a:gd name="connsiteY0-478" fmla="*/ 0 h 2973000"/>
                  <a:gd name="connsiteX1-479" fmla="*/ 8156794 w 8156794"/>
                  <a:gd name="connsiteY1-480" fmla="*/ 1673520 h 2973000"/>
                  <a:gd name="connsiteX2-481" fmla="*/ 4134388 w 8156794"/>
                  <a:gd name="connsiteY2-482" fmla="*/ 2972904 h 2973000"/>
                  <a:gd name="connsiteX3-483" fmla="*/ 2295 w 8156794"/>
                  <a:gd name="connsiteY3-484" fmla="*/ 1618086 h 2973000"/>
                  <a:gd name="connsiteX4-485" fmla="*/ 767 w 8156794"/>
                  <a:gd name="connsiteY4-486" fmla="*/ 147145 h 2973000"/>
                  <a:gd name="connsiteX5-487" fmla="*/ 4068271 w 8156794"/>
                  <a:gd name="connsiteY5-488" fmla="*/ 1566042 h 2973000"/>
                  <a:gd name="connsiteX6-489" fmla="*/ 8156794 w 8156794"/>
                  <a:gd name="connsiteY6-490" fmla="*/ 0 h 2973000"/>
                  <a:gd name="connsiteX0-491" fmla="*/ 8156794 w 8156794"/>
                  <a:gd name="connsiteY0-492" fmla="*/ 0 h 2973000"/>
                  <a:gd name="connsiteX1-493" fmla="*/ 8156794 w 8156794"/>
                  <a:gd name="connsiteY1-494" fmla="*/ 1673520 h 2973000"/>
                  <a:gd name="connsiteX2-495" fmla="*/ 4134388 w 8156794"/>
                  <a:gd name="connsiteY2-496" fmla="*/ 2972904 h 2973000"/>
                  <a:gd name="connsiteX3-497" fmla="*/ 2295 w 8156794"/>
                  <a:gd name="connsiteY3-498" fmla="*/ 1618086 h 2973000"/>
                  <a:gd name="connsiteX4-499" fmla="*/ 767 w 8156794"/>
                  <a:gd name="connsiteY4-500" fmla="*/ 147145 h 2973000"/>
                  <a:gd name="connsiteX5-501" fmla="*/ 4068271 w 8156794"/>
                  <a:gd name="connsiteY5-502" fmla="*/ 1566042 h 2973000"/>
                  <a:gd name="connsiteX6-503" fmla="*/ 8156794 w 8156794"/>
                  <a:gd name="connsiteY6-504" fmla="*/ 0 h 2973000"/>
                  <a:gd name="connsiteX0-505" fmla="*/ 8156794 w 8156794"/>
                  <a:gd name="connsiteY0-506" fmla="*/ 0 h 2973020"/>
                  <a:gd name="connsiteX1-507" fmla="*/ 8156794 w 8156794"/>
                  <a:gd name="connsiteY1-508" fmla="*/ 1673520 h 2973020"/>
                  <a:gd name="connsiteX2-509" fmla="*/ 4134388 w 8156794"/>
                  <a:gd name="connsiteY2-510" fmla="*/ 2972904 h 2973020"/>
                  <a:gd name="connsiteX3-511" fmla="*/ 2295 w 8156794"/>
                  <a:gd name="connsiteY3-512" fmla="*/ 1618086 h 2973020"/>
                  <a:gd name="connsiteX4-513" fmla="*/ 767 w 8156794"/>
                  <a:gd name="connsiteY4-514" fmla="*/ 147145 h 2973020"/>
                  <a:gd name="connsiteX5-515" fmla="*/ 4068271 w 8156794"/>
                  <a:gd name="connsiteY5-516" fmla="*/ 1566042 h 2973020"/>
                  <a:gd name="connsiteX6-517" fmla="*/ 8156794 w 8156794"/>
                  <a:gd name="connsiteY6-518" fmla="*/ 0 h 2973020"/>
                  <a:gd name="connsiteX0-519" fmla="*/ 8156794 w 8156794"/>
                  <a:gd name="connsiteY0-520" fmla="*/ 0 h 2973021"/>
                  <a:gd name="connsiteX1-521" fmla="*/ 8156794 w 8156794"/>
                  <a:gd name="connsiteY1-522" fmla="*/ 1673520 h 2973021"/>
                  <a:gd name="connsiteX2-523" fmla="*/ 4134388 w 8156794"/>
                  <a:gd name="connsiteY2-524" fmla="*/ 2972904 h 2973021"/>
                  <a:gd name="connsiteX3-525" fmla="*/ 2295 w 8156794"/>
                  <a:gd name="connsiteY3-526" fmla="*/ 1618086 h 2973021"/>
                  <a:gd name="connsiteX4-527" fmla="*/ 767 w 8156794"/>
                  <a:gd name="connsiteY4-528" fmla="*/ 147145 h 2973021"/>
                  <a:gd name="connsiteX5-529" fmla="*/ 4068271 w 8156794"/>
                  <a:gd name="connsiteY5-530" fmla="*/ 1566042 h 2973021"/>
                  <a:gd name="connsiteX6-531" fmla="*/ 8156794 w 8156794"/>
                  <a:gd name="connsiteY6-532" fmla="*/ 0 h 2973021"/>
                  <a:gd name="connsiteX0-533" fmla="*/ 8156794 w 8156794"/>
                  <a:gd name="connsiteY0-534" fmla="*/ 0 h 2973021"/>
                  <a:gd name="connsiteX1-535" fmla="*/ 8156794 w 8156794"/>
                  <a:gd name="connsiteY1-536" fmla="*/ 1673520 h 2973021"/>
                  <a:gd name="connsiteX2-537" fmla="*/ 4134388 w 8156794"/>
                  <a:gd name="connsiteY2-538" fmla="*/ 2972904 h 2973021"/>
                  <a:gd name="connsiteX3-539" fmla="*/ 2295 w 8156794"/>
                  <a:gd name="connsiteY3-540" fmla="*/ 1618086 h 2973021"/>
                  <a:gd name="connsiteX4-541" fmla="*/ 767 w 8156794"/>
                  <a:gd name="connsiteY4-542" fmla="*/ 147145 h 2973021"/>
                  <a:gd name="connsiteX5-543" fmla="*/ 4068271 w 8156794"/>
                  <a:gd name="connsiteY5-544" fmla="*/ 1566042 h 2973021"/>
                  <a:gd name="connsiteX6-545" fmla="*/ 8156794 w 8156794"/>
                  <a:gd name="connsiteY6-546" fmla="*/ 0 h 2973021"/>
                  <a:gd name="connsiteX0-547" fmla="*/ 8156794 w 8156794"/>
                  <a:gd name="connsiteY0-548" fmla="*/ 0 h 2973021"/>
                  <a:gd name="connsiteX1-549" fmla="*/ 8156794 w 8156794"/>
                  <a:gd name="connsiteY1-550" fmla="*/ 1673520 h 2973021"/>
                  <a:gd name="connsiteX2-551" fmla="*/ 4134388 w 8156794"/>
                  <a:gd name="connsiteY2-552" fmla="*/ 2972904 h 2973021"/>
                  <a:gd name="connsiteX3-553" fmla="*/ 2295 w 8156794"/>
                  <a:gd name="connsiteY3-554" fmla="*/ 1618086 h 2973021"/>
                  <a:gd name="connsiteX4-555" fmla="*/ 767 w 8156794"/>
                  <a:gd name="connsiteY4-556" fmla="*/ 147145 h 2973021"/>
                  <a:gd name="connsiteX5-557" fmla="*/ 4068271 w 8156794"/>
                  <a:gd name="connsiteY5-558" fmla="*/ 1566042 h 2973021"/>
                  <a:gd name="connsiteX6-559" fmla="*/ 8156794 w 8156794"/>
                  <a:gd name="connsiteY6-560" fmla="*/ 0 h 2973021"/>
                  <a:gd name="connsiteX0-561" fmla="*/ 8156794 w 8156794"/>
                  <a:gd name="connsiteY0-562" fmla="*/ 0 h 2973021"/>
                  <a:gd name="connsiteX1-563" fmla="*/ 8156794 w 8156794"/>
                  <a:gd name="connsiteY1-564" fmla="*/ 1673520 h 2973021"/>
                  <a:gd name="connsiteX2-565" fmla="*/ 4134388 w 8156794"/>
                  <a:gd name="connsiteY2-566" fmla="*/ 2972904 h 2973021"/>
                  <a:gd name="connsiteX3-567" fmla="*/ 2295 w 8156794"/>
                  <a:gd name="connsiteY3-568" fmla="*/ 1618086 h 2973021"/>
                  <a:gd name="connsiteX4-569" fmla="*/ 767 w 8156794"/>
                  <a:gd name="connsiteY4-570" fmla="*/ 147145 h 2973021"/>
                  <a:gd name="connsiteX5-571" fmla="*/ 4068271 w 8156794"/>
                  <a:gd name="connsiteY5-572" fmla="*/ 1566042 h 2973021"/>
                  <a:gd name="connsiteX6-573" fmla="*/ 8156794 w 8156794"/>
                  <a:gd name="connsiteY6-574" fmla="*/ 0 h 2973021"/>
                  <a:gd name="connsiteX0-575" fmla="*/ 8156794 w 8156794"/>
                  <a:gd name="connsiteY0-576" fmla="*/ 0 h 2973141"/>
                  <a:gd name="connsiteX1-577" fmla="*/ 8156794 w 8156794"/>
                  <a:gd name="connsiteY1-578" fmla="*/ 1673520 h 2973141"/>
                  <a:gd name="connsiteX2-579" fmla="*/ 4134388 w 8156794"/>
                  <a:gd name="connsiteY2-580" fmla="*/ 2972904 h 2973141"/>
                  <a:gd name="connsiteX3-581" fmla="*/ 2295 w 8156794"/>
                  <a:gd name="connsiteY3-582" fmla="*/ 1618086 h 2973141"/>
                  <a:gd name="connsiteX4-583" fmla="*/ 767 w 8156794"/>
                  <a:gd name="connsiteY4-584" fmla="*/ 147145 h 2973141"/>
                  <a:gd name="connsiteX5-585" fmla="*/ 4068271 w 8156794"/>
                  <a:gd name="connsiteY5-586" fmla="*/ 1566042 h 2973141"/>
                  <a:gd name="connsiteX6-587" fmla="*/ 8156794 w 8156794"/>
                  <a:gd name="connsiteY6-588" fmla="*/ 0 h 2973141"/>
                  <a:gd name="connsiteX0-589" fmla="*/ 8156794 w 8156794"/>
                  <a:gd name="connsiteY0-590" fmla="*/ 0 h 3066827"/>
                  <a:gd name="connsiteX1-591" fmla="*/ 8156794 w 8156794"/>
                  <a:gd name="connsiteY1-592" fmla="*/ 1673520 h 3066827"/>
                  <a:gd name="connsiteX2-593" fmla="*/ 4123353 w 8156794"/>
                  <a:gd name="connsiteY2-594" fmla="*/ 3066650 h 3066827"/>
                  <a:gd name="connsiteX3-595" fmla="*/ 2295 w 8156794"/>
                  <a:gd name="connsiteY3-596" fmla="*/ 1618086 h 3066827"/>
                  <a:gd name="connsiteX4-597" fmla="*/ 767 w 8156794"/>
                  <a:gd name="connsiteY4-598" fmla="*/ 147145 h 3066827"/>
                  <a:gd name="connsiteX5-599" fmla="*/ 4068271 w 8156794"/>
                  <a:gd name="connsiteY5-600" fmla="*/ 1566042 h 3066827"/>
                  <a:gd name="connsiteX6-601" fmla="*/ 8156794 w 8156794"/>
                  <a:gd name="connsiteY6-602" fmla="*/ 0 h 3066827"/>
                  <a:gd name="connsiteX0-603" fmla="*/ 8123689 w 8156794"/>
                  <a:gd name="connsiteY0-604" fmla="*/ 0 h 2999866"/>
                  <a:gd name="connsiteX1-605" fmla="*/ 8156794 w 8156794"/>
                  <a:gd name="connsiteY1-606" fmla="*/ 1606559 h 2999866"/>
                  <a:gd name="connsiteX2-607" fmla="*/ 4123353 w 8156794"/>
                  <a:gd name="connsiteY2-608" fmla="*/ 2999689 h 2999866"/>
                  <a:gd name="connsiteX3-609" fmla="*/ 2295 w 8156794"/>
                  <a:gd name="connsiteY3-610" fmla="*/ 1551125 h 2999866"/>
                  <a:gd name="connsiteX4-611" fmla="*/ 767 w 8156794"/>
                  <a:gd name="connsiteY4-612" fmla="*/ 80184 h 2999866"/>
                  <a:gd name="connsiteX5-613" fmla="*/ 4068271 w 8156794"/>
                  <a:gd name="connsiteY5-614" fmla="*/ 1499081 h 2999866"/>
                  <a:gd name="connsiteX6-615" fmla="*/ 8123689 w 8156794"/>
                  <a:gd name="connsiteY6-616" fmla="*/ 0 h 2999866"/>
                  <a:gd name="connsiteX0-617" fmla="*/ 8167828 w 8167828"/>
                  <a:gd name="connsiteY0-618" fmla="*/ 0 h 3026651"/>
                  <a:gd name="connsiteX1-619" fmla="*/ 8156794 w 8167828"/>
                  <a:gd name="connsiteY1-620" fmla="*/ 1633344 h 3026651"/>
                  <a:gd name="connsiteX2-621" fmla="*/ 4123353 w 8167828"/>
                  <a:gd name="connsiteY2-622" fmla="*/ 3026474 h 3026651"/>
                  <a:gd name="connsiteX3-623" fmla="*/ 2295 w 8167828"/>
                  <a:gd name="connsiteY3-624" fmla="*/ 1577910 h 3026651"/>
                  <a:gd name="connsiteX4-625" fmla="*/ 767 w 8167828"/>
                  <a:gd name="connsiteY4-626" fmla="*/ 106969 h 3026651"/>
                  <a:gd name="connsiteX5-627" fmla="*/ 4068271 w 8167828"/>
                  <a:gd name="connsiteY5-628" fmla="*/ 1525866 h 3026651"/>
                  <a:gd name="connsiteX6-629" fmla="*/ 8167828 w 8167828"/>
                  <a:gd name="connsiteY6-630" fmla="*/ 0 h 3026651"/>
                  <a:gd name="connsiteX0-631" fmla="*/ 8167828 w 8167828"/>
                  <a:gd name="connsiteY0-632" fmla="*/ 0 h 3027228"/>
                  <a:gd name="connsiteX1-633" fmla="*/ 8145760 w 8167828"/>
                  <a:gd name="connsiteY1-634" fmla="*/ 1686913 h 3027228"/>
                  <a:gd name="connsiteX2-635" fmla="*/ 4123353 w 8167828"/>
                  <a:gd name="connsiteY2-636" fmla="*/ 3026474 h 3027228"/>
                  <a:gd name="connsiteX3-637" fmla="*/ 2295 w 8167828"/>
                  <a:gd name="connsiteY3-638" fmla="*/ 1577910 h 3027228"/>
                  <a:gd name="connsiteX4-639" fmla="*/ 767 w 8167828"/>
                  <a:gd name="connsiteY4-640" fmla="*/ 106969 h 3027228"/>
                  <a:gd name="connsiteX5-641" fmla="*/ 4068271 w 8167828"/>
                  <a:gd name="connsiteY5-642" fmla="*/ 1525866 h 3027228"/>
                  <a:gd name="connsiteX6-643" fmla="*/ 8167828 w 8167828"/>
                  <a:gd name="connsiteY6-644" fmla="*/ 0 h 3027228"/>
                  <a:gd name="connsiteX0-645" fmla="*/ 8156794 w 8156794"/>
                  <a:gd name="connsiteY0-646" fmla="*/ 0 h 2933483"/>
                  <a:gd name="connsiteX1-647" fmla="*/ 8145760 w 8156794"/>
                  <a:gd name="connsiteY1-648" fmla="*/ 1593168 h 2933483"/>
                  <a:gd name="connsiteX2-649" fmla="*/ 4123353 w 8156794"/>
                  <a:gd name="connsiteY2-650" fmla="*/ 2932729 h 2933483"/>
                  <a:gd name="connsiteX3-651" fmla="*/ 2295 w 8156794"/>
                  <a:gd name="connsiteY3-652" fmla="*/ 1484165 h 2933483"/>
                  <a:gd name="connsiteX4-653" fmla="*/ 767 w 8156794"/>
                  <a:gd name="connsiteY4-654" fmla="*/ 13224 h 2933483"/>
                  <a:gd name="connsiteX5-655" fmla="*/ 4068271 w 8156794"/>
                  <a:gd name="connsiteY5-656" fmla="*/ 1432121 h 2933483"/>
                  <a:gd name="connsiteX6-657" fmla="*/ 8156794 w 8156794"/>
                  <a:gd name="connsiteY6-658" fmla="*/ 0 h 2933483"/>
                  <a:gd name="connsiteX0-659" fmla="*/ 8156794 w 8156794"/>
                  <a:gd name="connsiteY0-660" fmla="*/ 0 h 2933483"/>
                  <a:gd name="connsiteX1-661" fmla="*/ 8145760 w 8156794"/>
                  <a:gd name="connsiteY1-662" fmla="*/ 1593168 h 2933483"/>
                  <a:gd name="connsiteX2-663" fmla="*/ 4123353 w 8156794"/>
                  <a:gd name="connsiteY2-664" fmla="*/ 2932729 h 2933483"/>
                  <a:gd name="connsiteX3-665" fmla="*/ 2295 w 8156794"/>
                  <a:gd name="connsiteY3-666" fmla="*/ 1484165 h 2933483"/>
                  <a:gd name="connsiteX4-667" fmla="*/ 767 w 8156794"/>
                  <a:gd name="connsiteY4-668" fmla="*/ 13224 h 2933483"/>
                  <a:gd name="connsiteX5-669" fmla="*/ 4068271 w 8156794"/>
                  <a:gd name="connsiteY5-670" fmla="*/ 1432121 h 2933483"/>
                  <a:gd name="connsiteX6-671" fmla="*/ 8156794 w 8156794"/>
                  <a:gd name="connsiteY6-672" fmla="*/ 0 h 2933483"/>
                  <a:gd name="connsiteX0-673" fmla="*/ 8123689 w 8145760"/>
                  <a:gd name="connsiteY0-674" fmla="*/ 13560 h 2920259"/>
                  <a:gd name="connsiteX1-675" fmla="*/ 8145760 w 8145760"/>
                  <a:gd name="connsiteY1-676" fmla="*/ 1579944 h 2920259"/>
                  <a:gd name="connsiteX2-677" fmla="*/ 4123353 w 8145760"/>
                  <a:gd name="connsiteY2-678" fmla="*/ 2919505 h 2920259"/>
                  <a:gd name="connsiteX3-679" fmla="*/ 2295 w 8145760"/>
                  <a:gd name="connsiteY3-680" fmla="*/ 1470941 h 2920259"/>
                  <a:gd name="connsiteX4-681" fmla="*/ 767 w 8145760"/>
                  <a:gd name="connsiteY4-682" fmla="*/ 0 h 2920259"/>
                  <a:gd name="connsiteX5-683" fmla="*/ 4068271 w 8145760"/>
                  <a:gd name="connsiteY5-684" fmla="*/ 1418897 h 2920259"/>
                  <a:gd name="connsiteX6-685" fmla="*/ 8123689 w 8145760"/>
                  <a:gd name="connsiteY6-686" fmla="*/ 13560 h 2920259"/>
                  <a:gd name="connsiteX0-687" fmla="*/ 8178863 w 8178863"/>
                  <a:gd name="connsiteY0-688" fmla="*/ 26952 h 2920259"/>
                  <a:gd name="connsiteX1-689" fmla="*/ 8145760 w 8178863"/>
                  <a:gd name="connsiteY1-690" fmla="*/ 1579944 h 2920259"/>
                  <a:gd name="connsiteX2-691" fmla="*/ 4123353 w 8178863"/>
                  <a:gd name="connsiteY2-692" fmla="*/ 2919505 h 2920259"/>
                  <a:gd name="connsiteX3-693" fmla="*/ 2295 w 8178863"/>
                  <a:gd name="connsiteY3-694" fmla="*/ 1470941 h 2920259"/>
                  <a:gd name="connsiteX4-695" fmla="*/ 767 w 8178863"/>
                  <a:gd name="connsiteY4-696" fmla="*/ 0 h 2920259"/>
                  <a:gd name="connsiteX5-697" fmla="*/ 4068271 w 8178863"/>
                  <a:gd name="connsiteY5-698" fmla="*/ 1418897 h 2920259"/>
                  <a:gd name="connsiteX6-699" fmla="*/ 8178863 w 8178863"/>
                  <a:gd name="connsiteY6-700" fmla="*/ 26952 h 2920259"/>
                  <a:gd name="connsiteX0-701" fmla="*/ 8167827 w 8167827"/>
                  <a:gd name="connsiteY0-702" fmla="*/ 40343 h 2920259"/>
                  <a:gd name="connsiteX1-703" fmla="*/ 8145760 w 8167827"/>
                  <a:gd name="connsiteY1-704" fmla="*/ 1579944 h 2920259"/>
                  <a:gd name="connsiteX2-705" fmla="*/ 4123353 w 8167827"/>
                  <a:gd name="connsiteY2-706" fmla="*/ 2919505 h 2920259"/>
                  <a:gd name="connsiteX3-707" fmla="*/ 2295 w 8167827"/>
                  <a:gd name="connsiteY3-708" fmla="*/ 1470941 h 2920259"/>
                  <a:gd name="connsiteX4-709" fmla="*/ 767 w 8167827"/>
                  <a:gd name="connsiteY4-710" fmla="*/ 0 h 2920259"/>
                  <a:gd name="connsiteX5-711" fmla="*/ 4068271 w 8167827"/>
                  <a:gd name="connsiteY5-712" fmla="*/ 1418897 h 2920259"/>
                  <a:gd name="connsiteX6-713" fmla="*/ 8167827 w 8167827"/>
                  <a:gd name="connsiteY6-714" fmla="*/ 40343 h 2920259"/>
                  <a:gd name="connsiteX0-715" fmla="*/ 8123687 w 8145760"/>
                  <a:gd name="connsiteY0-716" fmla="*/ 53735 h 2920259"/>
                  <a:gd name="connsiteX1-717" fmla="*/ 8145760 w 8145760"/>
                  <a:gd name="connsiteY1-718" fmla="*/ 1579944 h 2920259"/>
                  <a:gd name="connsiteX2-719" fmla="*/ 4123353 w 8145760"/>
                  <a:gd name="connsiteY2-720" fmla="*/ 2919505 h 2920259"/>
                  <a:gd name="connsiteX3-721" fmla="*/ 2295 w 8145760"/>
                  <a:gd name="connsiteY3-722" fmla="*/ 1470941 h 2920259"/>
                  <a:gd name="connsiteX4-723" fmla="*/ 767 w 8145760"/>
                  <a:gd name="connsiteY4-724" fmla="*/ 0 h 2920259"/>
                  <a:gd name="connsiteX5-725" fmla="*/ 4068271 w 8145760"/>
                  <a:gd name="connsiteY5-726" fmla="*/ 1418897 h 2920259"/>
                  <a:gd name="connsiteX6-727" fmla="*/ 8123687 w 8145760"/>
                  <a:gd name="connsiteY6-728" fmla="*/ 53735 h 2920259"/>
                  <a:gd name="connsiteX0-729" fmla="*/ 8161918 w 8161918"/>
                  <a:gd name="connsiteY0-730" fmla="*/ 0 h 2943855"/>
                  <a:gd name="connsiteX1-731" fmla="*/ 8145760 w 8161918"/>
                  <a:gd name="connsiteY1-732" fmla="*/ 1603540 h 2943855"/>
                  <a:gd name="connsiteX2-733" fmla="*/ 4123353 w 8161918"/>
                  <a:gd name="connsiteY2-734" fmla="*/ 2943101 h 2943855"/>
                  <a:gd name="connsiteX3-735" fmla="*/ 2295 w 8161918"/>
                  <a:gd name="connsiteY3-736" fmla="*/ 1494537 h 2943855"/>
                  <a:gd name="connsiteX4-737" fmla="*/ 767 w 8161918"/>
                  <a:gd name="connsiteY4-738" fmla="*/ 23596 h 2943855"/>
                  <a:gd name="connsiteX5-739" fmla="*/ 4068271 w 8161918"/>
                  <a:gd name="connsiteY5-740" fmla="*/ 1442493 h 2943855"/>
                  <a:gd name="connsiteX6-741" fmla="*/ 8161918 w 8161918"/>
                  <a:gd name="connsiteY6-742" fmla="*/ 0 h 2943855"/>
                  <a:gd name="connsiteX0-743" fmla="*/ 8144926 w 8145760"/>
                  <a:gd name="connsiteY0-744" fmla="*/ 43424 h 2920259"/>
                  <a:gd name="connsiteX1-745" fmla="*/ 8145760 w 8145760"/>
                  <a:gd name="connsiteY1-746" fmla="*/ 1579944 h 2920259"/>
                  <a:gd name="connsiteX2-747" fmla="*/ 4123353 w 8145760"/>
                  <a:gd name="connsiteY2-748" fmla="*/ 2919505 h 2920259"/>
                  <a:gd name="connsiteX3-749" fmla="*/ 2295 w 8145760"/>
                  <a:gd name="connsiteY3-750" fmla="*/ 1470941 h 2920259"/>
                  <a:gd name="connsiteX4-751" fmla="*/ 767 w 8145760"/>
                  <a:gd name="connsiteY4-752" fmla="*/ 0 h 2920259"/>
                  <a:gd name="connsiteX5-753" fmla="*/ 4068271 w 8145760"/>
                  <a:gd name="connsiteY5-754" fmla="*/ 1418897 h 2920259"/>
                  <a:gd name="connsiteX6-755" fmla="*/ 8144926 w 8145760"/>
                  <a:gd name="connsiteY6-756" fmla="*/ 43424 h 2920259"/>
                  <a:gd name="connsiteX0-757" fmla="*/ 8161918 w 8161918"/>
                  <a:gd name="connsiteY0-758" fmla="*/ 0 h 2959321"/>
                  <a:gd name="connsiteX1-759" fmla="*/ 8145760 w 8161918"/>
                  <a:gd name="connsiteY1-760" fmla="*/ 1619006 h 2959321"/>
                  <a:gd name="connsiteX2-761" fmla="*/ 4123353 w 8161918"/>
                  <a:gd name="connsiteY2-762" fmla="*/ 2958567 h 2959321"/>
                  <a:gd name="connsiteX3-763" fmla="*/ 2295 w 8161918"/>
                  <a:gd name="connsiteY3-764" fmla="*/ 1510003 h 2959321"/>
                  <a:gd name="connsiteX4-765" fmla="*/ 767 w 8161918"/>
                  <a:gd name="connsiteY4-766" fmla="*/ 39062 h 2959321"/>
                  <a:gd name="connsiteX5-767" fmla="*/ 4068271 w 8161918"/>
                  <a:gd name="connsiteY5-768" fmla="*/ 1457959 h 2959321"/>
                  <a:gd name="connsiteX6-769" fmla="*/ 8161918 w 8161918"/>
                  <a:gd name="connsiteY6-770" fmla="*/ 0 h 2959321"/>
                  <a:gd name="connsiteX0-771" fmla="*/ 8161918 w 8162752"/>
                  <a:gd name="connsiteY0-772" fmla="*/ 0 h 2959488"/>
                  <a:gd name="connsiteX1-773" fmla="*/ 8162752 w 8162752"/>
                  <a:gd name="connsiteY1-774" fmla="*/ 1629317 h 2959488"/>
                  <a:gd name="connsiteX2-775" fmla="*/ 4123353 w 8162752"/>
                  <a:gd name="connsiteY2-776" fmla="*/ 2958567 h 2959488"/>
                  <a:gd name="connsiteX3-777" fmla="*/ 2295 w 8162752"/>
                  <a:gd name="connsiteY3-778" fmla="*/ 1510003 h 2959488"/>
                  <a:gd name="connsiteX4-779" fmla="*/ 767 w 8162752"/>
                  <a:gd name="connsiteY4-780" fmla="*/ 39062 h 2959488"/>
                  <a:gd name="connsiteX5-781" fmla="*/ 4068271 w 8162752"/>
                  <a:gd name="connsiteY5-782" fmla="*/ 1457959 h 2959488"/>
                  <a:gd name="connsiteX6-783" fmla="*/ 8161918 w 8162752"/>
                  <a:gd name="connsiteY6-784" fmla="*/ 0 h 2959488"/>
                  <a:gd name="connsiteX0-785" fmla="*/ 8165930 w 8166764"/>
                  <a:gd name="connsiteY0-786" fmla="*/ 7337 h 2966825"/>
                  <a:gd name="connsiteX1-787" fmla="*/ 8166764 w 8166764"/>
                  <a:gd name="connsiteY1-788" fmla="*/ 1636654 h 2966825"/>
                  <a:gd name="connsiteX2-789" fmla="*/ 4127365 w 8166764"/>
                  <a:gd name="connsiteY2-790" fmla="*/ 2965904 h 2966825"/>
                  <a:gd name="connsiteX3-791" fmla="*/ 6307 w 8166764"/>
                  <a:gd name="connsiteY3-792" fmla="*/ 1517340 h 2966825"/>
                  <a:gd name="connsiteX4-793" fmla="*/ 532 w 8166764"/>
                  <a:gd name="connsiteY4-794" fmla="*/ 0 h 2966825"/>
                  <a:gd name="connsiteX5-795" fmla="*/ 4072283 w 8166764"/>
                  <a:gd name="connsiteY5-796" fmla="*/ 1465296 h 2966825"/>
                  <a:gd name="connsiteX6-797" fmla="*/ 8165930 w 8166764"/>
                  <a:gd name="connsiteY6-798" fmla="*/ 7337 h 2966825"/>
                  <a:gd name="connsiteX0-799" fmla="*/ 8168119 w 8168953"/>
                  <a:gd name="connsiteY0-800" fmla="*/ 7337 h 2966682"/>
                  <a:gd name="connsiteX1-801" fmla="*/ 8168953 w 8168953"/>
                  <a:gd name="connsiteY1-802" fmla="*/ 1636654 h 2966682"/>
                  <a:gd name="connsiteX2-803" fmla="*/ 4129554 w 8168953"/>
                  <a:gd name="connsiteY2-804" fmla="*/ 2965904 h 2966682"/>
                  <a:gd name="connsiteX3-805" fmla="*/ 0 w 8168953"/>
                  <a:gd name="connsiteY3-806" fmla="*/ 1527651 h 2966682"/>
                  <a:gd name="connsiteX4-807" fmla="*/ 2721 w 8168953"/>
                  <a:gd name="connsiteY4-808" fmla="*/ 0 h 2966682"/>
                  <a:gd name="connsiteX5-809" fmla="*/ 4074472 w 8168953"/>
                  <a:gd name="connsiteY5-810" fmla="*/ 1465296 h 2966682"/>
                  <a:gd name="connsiteX6-811" fmla="*/ 8168119 w 8168953"/>
                  <a:gd name="connsiteY6-812" fmla="*/ 7337 h 2966682"/>
                  <a:gd name="connsiteX0-813" fmla="*/ 8168119 w 8168953"/>
                  <a:gd name="connsiteY0-814" fmla="*/ 7337 h 3100377"/>
                  <a:gd name="connsiteX1-815" fmla="*/ 8168953 w 8168953"/>
                  <a:gd name="connsiteY1-816" fmla="*/ 1636654 h 3100377"/>
                  <a:gd name="connsiteX2-817" fmla="*/ 4118520 w 8168953"/>
                  <a:gd name="connsiteY2-818" fmla="*/ 3099826 h 3100377"/>
                  <a:gd name="connsiteX3-819" fmla="*/ 0 w 8168953"/>
                  <a:gd name="connsiteY3-820" fmla="*/ 1527651 h 3100377"/>
                  <a:gd name="connsiteX4-821" fmla="*/ 2721 w 8168953"/>
                  <a:gd name="connsiteY4-822" fmla="*/ 0 h 3100377"/>
                  <a:gd name="connsiteX5-823" fmla="*/ 4074472 w 8168953"/>
                  <a:gd name="connsiteY5-824" fmla="*/ 1465296 h 3100377"/>
                  <a:gd name="connsiteX6-825" fmla="*/ 8168119 w 8168953"/>
                  <a:gd name="connsiteY6-826" fmla="*/ 7337 h 3100377"/>
                  <a:gd name="connsiteX0-827" fmla="*/ 8168119 w 8168953"/>
                  <a:gd name="connsiteY0-828" fmla="*/ 7337 h 3100429"/>
                  <a:gd name="connsiteX1-829" fmla="*/ 8168953 w 8168953"/>
                  <a:gd name="connsiteY1-830" fmla="*/ 1636654 h 3100429"/>
                  <a:gd name="connsiteX2-831" fmla="*/ 4118520 w 8168953"/>
                  <a:gd name="connsiteY2-832" fmla="*/ 3099826 h 3100429"/>
                  <a:gd name="connsiteX3-833" fmla="*/ 0 w 8168953"/>
                  <a:gd name="connsiteY3-834" fmla="*/ 1527651 h 3100429"/>
                  <a:gd name="connsiteX4-835" fmla="*/ 2721 w 8168953"/>
                  <a:gd name="connsiteY4-836" fmla="*/ 0 h 3100429"/>
                  <a:gd name="connsiteX5-837" fmla="*/ 4074472 w 8168953"/>
                  <a:gd name="connsiteY5-838" fmla="*/ 1465296 h 3100429"/>
                  <a:gd name="connsiteX6-839" fmla="*/ 8168119 w 8168953"/>
                  <a:gd name="connsiteY6-840" fmla="*/ 7337 h 3100429"/>
                  <a:gd name="connsiteX0-841" fmla="*/ 8165849 w 8166683"/>
                  <a:gd name="connsiteY0-842" fmla="*/ 7337 h 3099826"/>
                  <a:gd name="connsiteX1-843" fmla="*/ 8166683 w 8166683"/>
                  <a:gd name="connsiteY1-844" fmla="*/ 1636654 h 3099826"/>
                  <a:gd name="connsiteX2-845" fmla="*/ 4116250 w 8166683"/>
                  <a:gd name="connsiteY2-846" fmla="*/ 3099826 h 3099826"/>
                  <a:gd name="connsiteX3-847" fmla="*/ 8764 w 8166683"/>
                  <a:gd name="connsiteY3-848" fmla="*/ 1634789 h 3099826"/>
                  <a:gd name="connsiteX4-849" fmla="*/ 451 w 8166683"/>
                  <a:gd name="connsiteY4-850" fmla="*/ 0 h 3099826"/>
                  <a:gd name="connsiteX5-851" fmla="*/ 4072202 w 8166683"/>
                  <a:gd name="connsiteY5-852" fmla="*/ 1465296 h 3099826"/>
                  <a:gd name="connsiteX6-853" fmla="*/ 8165849 w 8166683"/>
                  <a:gd name="connsiteY6-854" fmla="*/ 7337 h 3099826"/>
                  <a:gd name="connsiteX0-855" fmla="*/ 8165849 w 8166683"/>
                  <a:gd name="connsiteY0-856" fmla="*/ 7337 h 3099826"/>
                  <a:gd name="connsiteX1-857" fmla="*/ 8166683 w 8166683"/>
                  <a:gd name="connsiteY1-858" fmla="*/ 1636654 h 3099826"/>
                  <a:gd name="connsiteX2-859" fmla="*/ 4116250 w 8166683"/>
                  <a:gd name="connsiteY2-860" fmla="*/ 3099826 h 3099826"/>
                  <a:gd name="connsiteX3-861" fmla="*/ 8764 w 8166683"/>
                  <a:gd name="connsiteY3-862" fmla="*/ 1634789 h 3099826"/>
                  <a:gd name="connsiteX4-863" fmla="*/ 451 w 8166683"/>
                  <a:gd name="connsiteY4-864" fmla="*/ 0 h 3099826"/>
                  <a:gd name="connsiteX5-865" fmla="*/ 4072202 w 8166683"/>
                  <a:gd name="connsiteY5-866" fmla="*/ 1465296 h 3099826"/>
                  <a:gd name="connsiteX6-867" fmla="*/ 8165849 w 8166683"/>
                  <a:gd name="connsiteY6-868" fmla="*/ 7337 h 3099826"/>
                  <a:gd name="connsiteX0-869" fmla="*/ 8165849 w 8166683"/>
                  <a:gd name="connsiteY0-870" fmla="*/ 7337 h 3099826"/>
                  <a:gd name="connsiteX1-871" fmla="*/ 8166683 w 8166683"/>
                  <a:gd name="connsiteY1-872" fmla="*/ 1636654 h 3099826"/>
                  <a:gd name="connsiteX2-873" fmla="*/ 4116250 w 8166683"/>
                  <a:gd name="connsiteY2-874" fmla="*/ 3099826 h 3099826"/>
                  <a:gd name="connsiteX3-875" fmla="*/ 8764 w 8166683"/>
                  <a:gd name="connsiteY3-876" fmla="*/ 1634789 h 3099826"/>
                  <a:gd name="connsiteX4-877" fmla="*/ 451 w 8166683"/>
                  <a:gd name="connsiteY4-878" fmla="*/ 0 h 3099826"/>
                  <a:gd name="connsiteX5-879" fmla="*/ 4061168 w 8166683"/>
                  <a:gd name="connsiteY5-880" fmla="*/ 1438511 h 3099826"/>
                  <a:gd name="connsiteX6-881" fmla="*/ 8165849 w 8166683"/>
                  <a:gd name="connsiteY6-882" fmla="*/ 7337 h 3099826"/>
                  <a:gd name="connsiteX0-883" fmla="*/ 8165849 w 8166683"/>
                  <a:gd name="connsiteY0-884" fmla="*/ 7337 h 3099826"/>
                  <a:gd name="connsiteX1-885" fmla="*/ 8166683 w 8166683"/>
                  <a:gd name="connsiteY1-886" fmla="*/ 1636654 h 3099826"/>
                  <a:gd name="connsiteX2-887" fmla="*/ 4116250 w 8166683"/>
                  <a:gd name="connsiteY2-888" fmla="*/ 3099826 h 3099826"/>
                  <a:gd name="connsiteX3-889" fmla="*/ 8764 w 8166683"/>
                  <a:gd name="connsiteY3-890" fmla="*/ 1634789 h 3099826"/>
                  <a:gd name="connsiteX4-891" fmla="*/ 451 w 8166683"/>
                  <a:gd name="connsiteY4-892" fmla="*/ 0 h 3099826"/>
                  <a:gd name="connsiteX5-893" fmla="*/ 4061168 w 8166683"/>
                  <a:gd name="connsiteY5-894" fmla="*/ 1438511 h 3099826"/>
                  <a:gd name="connsiteX6-895" fmla="*/ 8165849 w 8166683"/>
                  <a:gd name="connsiteY6-896" fmla="*/ 7337 h 309982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8" name="Oval 217"/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19" name="Group 218"/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220" name="Freeform 219"/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-1" fmla="*/ 3725333 w 4641485"/>
                    <a:gd name="connsiteY0-2" fmla="*/ 0 h 1049866"/>
                    <a:gd name="connsiteX1-3" fmla="*/ 4641485 w 4641485"/>
                    <a:gd name="connsiteY1-4" fmla="*/ 239402 h 1049866"/>
                    <a:gd name="connsiteX2-5" fmla="*/ 3962400 w 4641485"/>
                    <a:gd name="connsiteY2-6" fmla="*/ 541866 h 1049866"/>
                    <a:gd name="connsiteX3-7" fmla="*/ 3742267 w 4641485"/>
                    <a:gd name="connsiteY3-8" fmla="*/ 457200 h 1049866"/>
                    <a:gd name="connsiteX4-9" fmla="*/ 2269067 w 4641485"/>
                    <a:gd name="connsiteY4-10" fmla="*/ 1049866 h 1049866"/>
                    <a:gd name="connsiteX5-11" fmla="*/ 880533 w 4641485"/>
                    <a:gd name="connsiteY5-12" fmla="*/ 457200 h 1049866"/>
                    <a:gd name="connsiteX6-13" fmla="*/ 592667 w 4641485"/>
                    <a:gd name="connsiteY6-14" fmla="*/ 541866 h 1049866"/>
                    <a:gd name="connsiteX7-15" fmla="*/ 0 w 4641485"/>
                    <a:gd name="connsiteY7-16" fmla="*/ 254000 h 1049866"/>
                    <a:gd name="connsiteX8-17" fmla="*/ 880533 w 4641485"/>
                    <a:gd name="connsiteY8-18" fmla="*/ 16933 h 1049866"/>
                    <a:gd name="connsiteX9-19" fmla="*/ 2302933 w 4641485"/>
                    <a:gd name="connsiteY9-20" fmla="*/ 626533 h 1049866"/>
                    <a:gd name="connsiteX10-21" fmla="*/ 3725333 w 4641485"/>
                    <a:gd name="connsiteY10-22" fmla="*/ 0 h 1049866"/>
                    <a:gd name="connsiteX0-23" fmla="*/ 3756864 w 4673016"/>
                    <a:gd name="connsiteY0-24" fmla="*/ 0 h 1049866"/>
                    <a:gd name="connsiteX1-25" fmla="*/ 4673016 w 4673016"/>
                    <a:gd name="connsiteY1-26" fmla="*/ 239402 h 1049866"/>
                    <a:gd name="connsiteX2-27" fmla="*/ 3993931 w 4673016"/>
                    <a:gd name="connsiteY2-28" fmla="*/ 541866 h 1049866"/>
                    <a:gd name="connsiteX3-29" fmla="*/ 3773798 w 4673016"/>
                    <a:gd name="connsiteY3-30" fmla="*/ 457200 h 1049866"/>
                    <a:gd name="connsiteX4-31" fmla="*/ 2300598 w 4673016"/>
                    <a:gd name="connsiteY4-32" fmla="*/ 1049866 h 1049866"/>
                    <a:gd name="connsiteX5-33" fmla="*/ 912064 w 4673016"/>
                    <a:gd name="connsiteY5-34" fmla="*/ 457200 h 1049866"/>
                    <a:gd name="connsiteX6-35" fmla="*/ 624198 w 4673016"/>
                    <a:gd name="connsiteY6-36" fmla="*/ 541866 h 1049866"/>
                    <a:gd name="connsiteX7-37" fmla="*/ 0 w 4673016"/>
                    <a:gd name="connsiteY7-38" fmla="*/ 232979 h 1049866"/>
                    <a:gd name="connsiteX8-39" fmla="*/ 912064 w 4673016"/>
                    <a:gd name="connsiteY8-40" fmla="*/ 16933 h 1049866"/>
                    <a:gd name="connsiteX9-41" fmla="*/ 2334464 w 4673016"/>
                    <a:gd name="connsiteY9-42" fmla="*/ 626533 h 1049866"/>
                    <a:gd name="connsiteX10-43" fmla="*/ 3756864 w 4673016"/>
                    <a:gd name="connsiteY10-44" fmla="*/ 0 h 1049866"/>
                    <a:gd name="connsiteX0-45" fmla="*/ 3756864 w 4673016"/>
                    <a:gd name="connsiteY0-46" fmla="*/ 0 h 1049866"/>
                    <a:gd name="connsiteX1-47" fmla="*/ 4673016 w 4673016"/>
                    <a:gd name="connsiteY1-48" fmla="*/ 239402 h 1049866"/>
                    <a:gd name="connsiteX2-49" fmla="*/ 3993931 w 4673016"/>
                    <a:gd name="connsiteY2-50" fmla="*/ 541866 h 1049866"/>
                    <a:gd name="connsiteX3-51" fmla="*/ 3784308 w 4673016"/>
                    <a:gd name="connsiteY3-52" fmla="*/ 404648 h 1049866"/>
                    <a:gd name="connsiteX4-53" fmla="*/ 2300598 w 4673016"/>
                    <a:gd name="connsiteY4-54" fmla="*/ 1049866 h 1049866"/>
                    <a:gd name="connsiteX5-55" fmla="*/ 912064 w 4673016"/>
                    <a:gd name="connsiteY5-56" fmla="*/ 457200 h 1049866"/>
                    <a:gd name="connsiteX6-57" fmla="*/ 624198 w 4673016"/>
                    <a:gd name="connsiteY6-58" fmla="*/ 541866 h 1049866"/>
                    <a:gd name="connsiteX7-59" fmla="*/ 0 w 4673016"/>
                    <a:gd name="connsiteY7-60" fmla="*/ 232979 h 1049866"/>
                    <a:gd name="connsiteX8-61" fmla="*/ 912064 w 4673016"/>
                    <a:gd name="connsiteY8-62" fmla="*/ 16933 h 1049866"/>
                    <a:gd name="connsiteX9-63" fmla="*/ 2334464 w 4673016"/>
                    <a:gd name="connsiteY9-64" fmla="*/ 626533 h 1049866"/>
                    <a:gd name="connsiteX10-65" fmla="*/ 3756864 w 4673016"/>
                    <a:gd name="connsiteY10-66" fmla="*/ 0 h 1049866"/>
                    <a:gd name="connsiteX0-67" fmla="*/ 3756864 w 4673016"/>
                    <a:gd name="connsiteY0-68" fmla="*/ 0 h 1049866"/>
                    <a:gd name="connsiteX1-69" fmla="*/ 4673016 w 4673016"/>
                    <a:gd name="connsiteY1-70" fmla="*/ 239402 h 1049866"/>
                    <a:gd name="connsiteX2-71" fmla="*/ 3993931 w 4673016"/>
                    <a:gd name="connsiteY2-72" fmla="*/ 541866 h 1049866"/>
                    <a:gd name="connsiteX3-73" fmla="*/ 3794818 w 4673016"/>
                    <a:gd name="connsiteY3-74" fmla="*/ 436179 h 1049866"/>
                    <a:gd name="connsiteX4-75" fmla="*/ 2300598 w 4673016"/>
                    <a:gd name="connsiteY4-76" fmla="*/ 1049866 h 1049866"/>
                    <a:gd name="connsiteX5-77" fmla="*/ 912064 w 4673016"/>
                    <a:gd name="connsiteY5-78" fmla="*/ 457200 h 1049866"/>
                    <a:gd name="connsiteX6-79" fmla="*/ 624198 w 4673016"/>
                    <a:gd name="connsiteY6-80" fmla="*/ 541866 h 1049866"/>
                    <a:gd name="connsiteX7-81" fmla="*/ 0 w 4673016"/>
                    <a:gd name="connsiteY7-82" fmla="*/ 232979 h 1049866"/>
                    <a:gd name="connsiteX8-83" fmla="*/ 912064 w 4673016"/>
                    <a:gd name="connsiteY8-84" fmla="*/ 16933 h 1049866"/>
                    <a:gd name="connsiteX9-85" fmla="*/ 2334464 w 4673016"/>
                    <a:gd name="connsiteY9-86" fmla="*/ 626533 h 1049866"/>
                    <a:gd name="connsiteX10-87" fmla="*/ 3756864 w 4673016"/>
                    <a:gd name="connsiteY10-88" fmla="*/ 0 h 1049866"/>
                    <a:gd name="connsiteX0-89" fmla="*/ 3756864 w 4673016"/>
                    <a:gd name="connsiteY0-90" fmla="*/ 0 h 1049866"/>
                    <a:gd name="connsiteX1-91" fmla="*/ 4673016 w 4673016"/>
                    <a:gd name="connsiteY1-92" fmla="*/ 239402 h 1049866"/>
                    <a:gd name="connsiteX2-93" fmla="*/ 3993931 w 4673016"/>
                    <a:gd name="connsiteY2-94" fmla="*/ 541866 h 1049866"/>
                    <a:gd name="connsiteX3-95" fmla="*/ 3794818 w 4673016"/>
                    <a:gd name="connsiteY3-96" fmla="*/ 436179 h 1049866"/>
                    <a:gd name="connsiteX4-97" fmla="*/ 2300598 w 4673016"/>
                    <a:gd name="connsiteY4-98" fmla="*/ 1049866 h 1049866"/>
                    <a:gd name="connsiteX5-99" fmla="*/ 912064 w 4673016"/>
                    <a:gd name="connsiteY5-100" fmla="*/ 457200 h 1049866"/>
                    <a:gd name="connsiteX6-101" fmla="*/ 624198 w 4673016"/>
                    <a:gd name="connsiteY6-102" fmla="*/ 541866 h 1049866"/>
                    <a:gd name="connsiteX7-103" fmla="*/ 0 w 4673016"/>
                    <a:gd name="connsiteY7-104" fmla="*/ 232979 h 1049866"/>
                    <a:gd name="connsiteX8-105" fmla="*/ 912064 w 4673016"/>
                    <a:gd name="connsiteY8-106" fmla="*/ 16933 h 1049866"/>
                    <a:gd name="connsiteX9-107" fmla="*/ 2323954 w 4673016"/>
                    <a:gd name="connsiteY9-108" fmla="*/ 616023 h 1049866"/>
                    <a:gd name="connsiteX10-109" fmla="*/ 3756864 w 4673016"/>
                    <a:gd name="connsiteY10-110" fmla="*/ 0 h 1049866"/>
                    <a:gd name="connsiteX0-111" fmla="*/ 3756864 w 4673016"/>
                    <a:gd name="connsiteY0-112" fmla="*/ 0 h 1049866"/>
                    <a:gd name="connsiteX1-113" fmla="*/ 4673016 w 4673016"/>
                    <a:gd name="connsiteY1-114" fmla="*/ 239402 h 1049866"/>
                    <a:gd name="connsiteX2-115" fmla="*/ 3993931 w 4673016"/>
                    <a:gd name="connsiteY2-116" fmla="*/ 541866 h 1049866"/>
                    <a:gd name="connsiteX3-117" fmla="*/ 3794818 w 4673016"/>
                    <a:gd name="connsiteY3-118" fmla="*/ 436179 h 1049866"/>
                    <a:gd name="connsiteX4-119" fmla="*/ 2300598 w 4673016"/>
                    <a:gd name="connsiteY4-120" fmla="*/ 1049866 h 1049866"/>
                    <a:gd name="connsiteX5-121" fmla="*/ 912064 w 4673016"/>
                    <a:gd name="connsiteY5-122" fmla="*/ 457200 h 1049866"/>
                    <a:gd name="connsiteX6-123" fmla="*/ 624198 w 4673016"/>
                    <a:gd name="connsiteY6-124" fmla="*/ 541866 h 1049866"/>
                    <a:gd name="connsiteX7-125" fmla="*/ 0 w 4673016"/>
                    <a:gd name="connsiteY7-126" fmla="*/ 275021 h 1049866"/>
                    <a:gd name="connsiteX8-127" fmla="*/ 912064 w 4673016"/>
                    <a:gd name="connsiteY8-128" fmla="*/ 16933 h 1049866"/>
                    <a:gd name="connsiteX9-129" fmla="*/ 2323954 w 4673016"/>
                    <a:gd name="connsiteY9-130" fmla="*/ 616023 h 1049866"/>
                    <a:gd name="connsiteX10-131" fmla="*/ 3756864 w 4673016"/>
                    <a:gd name="connsiteY10-132" fmla="*/ 0 h 1049866"/>
                    <a:gd name="connsiteX0-133" fmla="*/ 3756864 w 4673016"/>
                    <a:gd name="connsiteY0-134" fmla="*/ 0 h 1049866"/>
                    <a:gd name="connsiteX1-135" fmla="*/ 4673016 w 4673016"/>
                    <a:gd name="connsiteY1-136" fmla="*/ 239402 h 1049866"/>
                    <a:gd name="connsiteX2-137" fmla="*/ 3993931 w 4673016"/>
                    <a:gd name="connsiteY2-138" fmla="*/ 541866 h 1049866"/>
                    <a:gd name="connsiteX3-139" fmla="*/ 3815839 w 4673016"/>
                    <a:gd name="connsiteY3-140" fmla="*/ 467710 h 1049866"/>
                    <a:gd name="connsiteX4-141" fmla="*/ 2300598 w 4673016"/>
                    <a:gd name="connsiteY4-142" fmla="*/ 1049866 h 1049866"/>
                    <a:gd name="connsiteX5-143" fmla="*/ 912064 w 4673016"/>
                    <a:gd name="connsiteY5-144" fmla="*/ 457200 h 1049866"/>
                    <a:gd name="connsiteX6-145" fmla="*/ 624198 w 4673016"/>
                    <a:gd name="connsiteY6-146" fmla="*/ 541866 h 1049866"/>
                    <a:gd name="connsiteX7-147" fmla="*/ 0 w 4673016"/>
                    <a:gd name="connsiteY7-148" fmla="*/ 275021 h 1049866"/>
                    <a:gd name="connsiteX8-149" fmla="*/ 912064 w 4673016"/>
                    <a:gd name="connsiteY8-150" fmla="*/ 16933 h 1049866"/>
                    <a:gd name="connsiteX9-151" fmla="*/ 2323954 w 4673016"/>
                    <a:gd name="connsiteY9-152" fmla="*/ 616023 h 1049866"/>
                    <a:gd name="connsiteX10-153" fmla="*/ 3756864 w 4673016"/>
                    <a:gd name="connsiteY10-154" fmla="*/ 0 h 104986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1" name="Freeform 220"/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2" name="Freeform 221"/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3" name="Freeform 222"/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-1" fmla="*/ 168165 w 3731172"/>
                    <a:gd name="connsiteY0-2" fmla="*/ 73572 h 1418896"/>
                    <a:gd name="connsiteX1-3" fmla="*/ 451945 w 3731172"/>
                    <a:gd name="connsiteY1-4" fmla="*/ 0 h 1418896"/>
                    <a:gd name="connsiteX2-5" fmla="*/ 1881352 w 3731172"/>
                    <a:gd name="connsiteY2-6" fmla="*/ 599089 h 1418896"/>
                    <a:gd name="connsiteX3-7" fmla="*/ 3363310 w 3731172"/>
                    <a:gd name="connsiteY3-8" fmla="*/ 0 h 1418896"/>
                    <a:gd name="connsiteX4-9" fmla="*/ 3584027 w 3731172"/>
                    <a:gd name="connsiteY4-10" fmla="*/ 73572 h 1418896"/>
                    <a:gd name="connsiteX5-11" fmla="*/ 2627586 w 3731172"/>
                    <a:gd name="connsiteY5-12" fmla="*/ 441434 h 1418896"/>
                    <a:gd name="connsiteX6-13" fmla="*/ 2596055 w 3731172"/>
                    <a:gd name="connsiteY6-14" fmla="*/ 914400 h 1418896"/>
                    <a:gd name="connsiteX7-15" fmla="*/ 3731172 w 3731172"/>
                    <a:gd name="connsiteY7-16" fmla="*/ 1345324 h 1418896"/>
                    <a:gd name="connsiteX8-17" fmla="*/ 3447393 w 3731172"/>
                    <a:gd name="connsiteY8-18" fmla="*/ 1408386 h 1418896"/>
                    <a:gd name="connsiteX9-19" fmla="*/ 1870841 w 3731172"/>
                    <a:gd name="connsiteY9-20" fmla="*/ 746234 h 1418896"/>
                    <a:gd name="connsiteX10-21" fmla="*/ 262758 w 3731172"/>
                    <a:gd name="connsiteY10-22" fmla="*/ 1418896 h 1418896"/>
                    <a:gd name="connsiteX11-23" fmla="*/ 0 w 3731172"/>
                    <a:gd name="connsiteY11-24" fmla="*/ 1324303 h 1418896"/>
                    <a:gd name="connsiteX12-25" fmla="*/ 1145627 w 3731172"/>
                    <a:gd name="connsiteY12-26" fmla="*/ 882869 h 1418896"/>
                    <a:gd name="connsiteX13-27" fmla="*/ 1114096 w 3731172"/>
                    <a:gd name="connsiteY13-28" fmla="*/ 409903 h 1418896"/>
                    <a:gd name="connsiteX14-29" fmla="*/ 441434 w 3731172"/>
                    <a:gd name="connsiteY14-30" fmla="*/ 10510 h 1418896"/>
                    <a:gd name="connsiteX15-31" fmla="*/ 441434 w 3731172"/>
                    <a:gd name="connsiteY15-32" fmla="*/ 10510 h 1418896"/>
                    <a:gd name="connsiteX0-33" fmla="*/ 168165 w 3731172"/>
                    <a:gd name="connsiteY0-34" fmla="*/ 73572 h 1418896"/>
                    <a:gd name="connsiteX1-35" fmla="*/ 451945 w 3731172"/>
                    <a:gd name="connsiteY1-36" fmla="*/ 0 h 1418896"/>
                    <a:gd name="connsiteX2-37" fmla="*/ 1881352 w 3731172"/>
                    <a:gd name="connsiteY2-38" fmla="*/ 599089 h 1418896"/>
                    <a:gd name="connsiteX3-39" fmla="*/ 3363310 w 3731172"/>
                    <a:gd name="connsiteY3-40" fmla="*/ 0 h 1418896"/>
                    <a:gd name="connsiteX4-41" fmla="*/ 3584027 w 3731172"/>
                    <a:gd name="connsiteY4-42" fmla="*/ 73572 h 1418896"/>
                    <a:gd name="connsiteX5-43" fmla="*/ 2627586 w 3731172"/>
                    <a:gd name="connsiteY5-44" fmla="*/ 441434 h 1418896"/>
                    <a:gd name="connsiteX6-45" fmla="*/ 2596055 w 3731172"/>
                    <a:gd name="connsiteY6-46" fmla="*/ 914400 h 1418896"/>
                    <a:gd name="connsiteX7-47" fmla="*/ 3731172 w 3731172"/>
                    <a:gd name="connsiteY7-48" fmla="*/ 1345324 h 1418896"/>
                    <a:gd name="connsiteX8-49" fmla="*/ 3447393 w 3731172"/>
                    <a:gd name="connsiteY8-50" fmla="*/ 1408386 h 1418896"/>
                    <a:gd name="connsiteX9-51" fmla="*/ 1870841 w 3731172"/>
                    <a:gd name="connsiteY9-52" fmla="*/ 746234 h 1418896"/>
                    <a:gd name="connsiteX10-53" fmla="*/ 262758 w 3731172"/>
                    <a:gd name="connsiteY10-54" fmla="*/ 1418896 h 1418896"/>
                    <a:gd name="connsiteX11-55" fmla="*/ 0 w 3731172"/>
                    <a:gd name="connsiteY11-56" fmla="*/ 1324303 h 1418896"/>
                    <a:gd name="connsiteX12-57" fmla="*/ 1145627 w 3731172"/>
                    <a:gd name="connsiteY12-58" fmla="*/ 882869 h 1418896"/>
                    <a:gd name="connsiteX13-59" fmla="*/ 1114096 w 3731172"/>
                    <a:gd name="connsiteY13-60" fmla="*/ 409903 h 1418896"/>
                    <a:gd name="connsiteX14-61" fmla="*/ 441434 w 3731172"/>
                    <a:gd name="connsiteY14-62" fmla="*/ 10510 h 1418896"/>
                    <a:gd name="connsiteX0-63" fmla="*/ 168165 w 3731172"/>
                    <a:gd name="connsiteY0-64" fmla="*/ 73572 h 1418896"/>
                    <a:gd name="connsiteX1-65" fmla="*/ 451945 w 3731172"/>
                    <a:gd name="connsiteY1-66" fmla="*/ 0 h 1418896"/>
                    <a:gd name="connsiteX2-67" fmla="*/ 1881352 w 3731172"/>
                    <a:gd name="connsiteY2-68" fmla="*/ 599089 h 1418896"/>
                    <a:gd name="connsiteX3-69" fmla="*/ 3363310 w 3731172"/>
                    <a:gd name="connsiteY3-70" fmla="*/ 0 h 1418896"/>
                    <a:gd name="connsiteX4-71" fmla="*/ 3584027 w 3731172"/>
                    <a:gd name="connsiteY4-72" fmla="*/ 73572 h 1418896"/>
                    <a:gd name="connsiteX5-73" fmla="*/ 2627586 w 3731172"/>
                    <a:gd name="connsiteY5-74" fmla="*/ 441434 h 1418896"/>
                    <a:gd name="connsiteX6-75" fmla="*/ 2596055 w 3731172"/>
                    <a:gd name="connsiteY6-76" fmla="*/ 914400 h 1418896"/>
                    <a:gd name="connsiteX7-77" fmla="*/ 3731172 w 3731172"/>
                    <a:gd name="connsiteY7-78" fmla="*/ 1345324 h 1418896"/>
                    <a:gd name="connsiteX8-79" fmla="*/ 3447393 w 3731172"/>
                    <a:gd name="connsiteY8-80" fmla="*/ 1408386 h 1418896"/>
                    <a:gd name="connsiteX9-81" fmla="*/ 1870841 w 3731172"/>
                    <a:gd name="connsiteY9-82" fmla="*/ 746234 h 1418896"/>
                    <a:gd name="connsiteX10-83" fmla="*/ 262758 w 3731172"/>
                    <a:gd name="connsiteY10-84" fmla="*/ 1418896 h 1418896"/>
                    <a:gd name="connsiteX11-85" fmla="*/ 0 w 3731172"/>
                    <a:gd name="connsiteY11-86" fmla="*/ 1324303 h 1418896"/>
                    <a:gd name="connsiteX12-87" fmla="*/ 1145627 w 3731172"/>
                    <a:gd name="connsiteY12-88" fmla="*/ 882869 h 1418896"/>
                    <a:gd name="connsiteX13-89" fmla="*/ 1114096 w 3731172"/>
                    <a:gd name="connsiteY13-90" fmla="*/ 409903 h 1418896"/>
                    <a:gd name="connsiteX14-91" fmla="*/ 357351 w 3731172"/>
                    <a:gd name="connsiteY14-92" fmla="*/ 115613 h 1418896"/>
                    <a:gd name="connsiteX0-93" fmla="*/ 168165 w 3731172"/>
                    <a:gd name="connsiteY0-94" fmla="*/ 73572 h 1418896"/>
                    <a:gd name="connsiteX1-95" fmla="*/ 451945 w 3731172"/>
                    <a:gd name="connsiteY1-96" fmla="*/ 0 h 1418896"/>
                    <a:gd name="connsiteX2-97" fmla="*/ 1881352 w 3731172"/>
                    <a:gd name="connsiteY2-98" fmla="*/ 599089 h 1418896"/>
                    <a:gd name="connsiteX3-99" fmla="*/ 3363310 w 3731172"/>
                    <a:gd name="connsiteY3-100" fmla="*/ 0 h 1418896"/>
                    <a:gd name="connsiteX4-101" fmla="*/ 3584027 w 3731172"/>
                    <a:gd name="connsiteY4-102" fmla="*/ 73572 h 1418896"/>
                    <a:gd name="connsiteX5-103" fmla="*/ 2627586 w 3731172"/>
                    <a:gd name="connsiteY5-104" fmla="*/ 441434 h 1418896"/>
                    <a:gd name="connsiteX6-105" fmla="*/ 2596055 w 3731172"/>
                    <a:gd name="connsiteY6-106" fmla="*/ 914400 h 1418896"/>
                    <a:gd name="connsiteX7-107" fmla="*/ 3731172 w 3731172"/>
                    <a:gd name="connsiteY7-108" fmla="*/ 1345324 h 1418896"/>
                    <a:gd name="connsiteX8-109" fmla="*/ 3447393 w 3731172"/>
                    <a:gd name="connsiteY8-110" fmla="*/ 1408386 h 1418896"/>
                    <a:gd name="connsiteX9-111" fmla="*/ 1870841 w 3731172"/>
                    <a:gd name="connsiteY9-112" fmla="*/ 746234 h 1418896"/>
                    <a:gd name="connsiteX10-113" fmla="*/ 262758 w 3731172"/>
                    <a:gd name="connsiteY10-114" fmla="*/ 1418896 h 1418896"/>
                    <a:gd name="connsiteX11-115" fmla="*/ 0 w 3731172"/>
                    <a:gd name="connsiteY11-116" fmla="*/ 1324303 h 1418896"/>
                    <a:gd name="connsiteX12-117" fmla="*/ 1145627 w 3731172"/>
                    <a:gd name="connsiteY12-118" fmla="*/ 882869 h 1418896"/>
                    <a:gd name="connsiteX13-119" fmla="*/ 1114096 w 3731172"/>
                    <a:gd name="connsiteY13-120" fmla="*/ 409903 h 1418896"/>
                    <a:gd name="connsiteX14-121" fmla="*/ 147144 w 3731172"/>
                    <a:gd name="connsiteY14-122" fmla="*/ 63061 h 1418896"/>
                    <a:gd name="connsiteX0-123" fmla="*/ 168165 w 3731172"/>
                    <a:gd name="connsiteY0-124" fmla="*/ 73572 h 1418896"/>
                    <a:gd name="connsiteX1-125" fmla="*/ 451945 w 3731172"/>
                    <a:gd name="connsiteY1-126" fmla="*/ 0 h 1418896"/>
                    <a:gd name="connsiteX2-127" fmla="*/ 1881352 w 3731172"/>
                    <a:gd name="connsiteY2-128" fmla="*/ 599089 h 1418896"/>
                    <a:gd name="connsiteX3-129" fmla="*/ 3363310 w 3731172"/>
                    <a:gd name="connsiteY3-130" fmla="*/ 0 h 1418896"/>
                    <a:gd name="connsiteX4-131" fmla="*/ 3584027 w 3731172"/>
                    <a:gd name="connsiteY4-132" fmla="*/ 73572 h 1418896"/>
                    <a:gd name="connsiteX5-133" fmla="*/ 2627586 w 3731172"/>
                    <a:gd name="connsiteY5-134" fmla="*/ 441434 h 1418896"/>
                    <a:gd name="connsiteX6-135" fmla="*/ 2596055 w 3731172"/>
                    <a:gd name="connsiteY6-136" fmla="*/ 914400 h 1418896"/>
                    <a:gd name="connsiteX7-137" fmla="*/ 3731172 w 3731172"/>
                    <a:gd name="connsiteY7-138" fmla="*/ 1345324 h 1418896"/>
                    <a:gd name="connsiteX8-139" fmla="*/ 3447393 w 3731172"/>
                    <a:gd name="connsiteY8-140" fmla="*/ 1408386 h 1418896"/>
                    <a:gd name="connsiteX9-141" fmla="*/ 1870841 w 3731172"/>
                    <a:gd name="connsiteY9-142" fmla="*/ 746234 h 1418896"/>
                    <a:gd name="connsiteX10-143" fmla="*/ 262758 w 3731172"/>
                    <a:gd name="connsiteY10-144" fmla="*/ 1418896 h 1418896"/>
                    <a:gd name="connsiteX11-145" fmla="*/ 0 w 3731172"/>
                    <a:gd name="connsiteY11-146" fmla="*/ 1324303 h 1418896"/>
                    <a:gd name="connsiteX12-147" fmla="*/ 1145627 w 3731172"/>
                    <a:gd name="connsiteY12-148" fmla="*/ 882869 h 1418896"/>
                    <a:gd name="connsiteX13-149" fmla="*/ 1114096 w 3731172"/>
                    <a:gd name="connsiteY13-150" fmla="*/ 420413 h 1418896"/>
                    <a:gd name="connsiteX14-151" fmla="*/ 147144 w 3731172"/>
                    <a:gd name="connsiteY14-152" fmla="*/ 63061 h 1418896"/>
                    <a:gd name="connsiteX0-153" fmla="*/ 168165 w 3731172"/>
                    <a:gd name="connsiteY0-154" fmla="*/ 73572 h 1418896"/>
                    <a:gd name="connsiteX1-155" fmla="*/ 451945 w 3731172"/>
                    <a:gd name="connsiteY1-156" fmla="*/ 0 h 1418896"/>
                    <a:gd name="connsiteX2-157" fmla="*/ 1881352 w 3731172"/>
                    <a:gd name="connsiteY2-158" fmla="*/ 599089 h 1418896"/>
                    <a:gd name="connsiteX3-159" fmla="*/ 3363310 w 3731172"/>
                    <a:gd name="connsiteY3-160" fmla="*/ 0 h 1418896"/>
                    <a:gd name="connsiteX4-161" fmla="*/ 3584027 w 3731172"/>
                    <a:gd name="connsiteY4-162" fmla="*/ 73572 h 1418896"/>
                    <a:gd name="connsiteX5-163" fmla="*/ 2627586 w 3731172"/>
                    <a:gd name="connsiteY5-164" fmla="*/ 441434 h 1418896"/>
                    <a:gd name="connsiteX6-165" fmla="*/ 2596055 w 3731172"/>
                    <a:gd name="connsiteY6-166" fmla="*/ 914400 h 1418896"/>
                    <a:gd name="connsiteX7-167" fmla="*/ 3731172 w 3731172"/>
                    <a:gd name="connsiteY7-168" fmla="*/ 1345324 h 1418896"/>
                    <a:gd name="connsiteX8-169" fmla="*/ 3447393 w 3731172"/>
                    <a:gd name="connsiteY8-170" fmla="*/ 1408386 h 1418896"/>
                    <a:gd name="connsiteX9-171" fmla="*/ 1870841 w 3731172"/>
                    <a:gd name="connsiteY9-172" fmla="*/ 746234 h 1418896"/>
                    <a:gd name="connsiteX10-173" fmla="*/ 262758 w 3731172"/>
                    <a:gd name="connsiteY10-174" fmla="*/ 1418896 h 1418896"/>
                    <a:gd name="connsiteX11-175" fmla="*/ 0 w 3731172"/>
                    <a:gd name="connsiteY11-176" fmla="*/ 1324303 h 1418896"/>
                    <a:gd name="connsiteX12-177" fmla="*/ 1145627 w 3731172"/>
                    <a:gd name="connsiteY12-178" fmla="*/ 882869 h 1418896"/>
                    <a:gd name="connsiteX13-179" fmla="*/ 1114096 w 3731172"/>
                    <a:gd name="connsiteY13-180" fmla="*/ 420413 h 1418896"/>
                    <a:gd name="connsiteX14-181" fmla="*/ 189185 w 3731172"/>
                    <a:gd name="connsiteY14-182" fmla="*/ 84081 h 1418896"/>
                    <a:gd name="connsiteX0-183" fmla="*/ 168165 w 3731172"/>
                    <a:gd name="connsiteY0-184" fmla="*/ 73572 h 1418896"/>
                    <a:gd name="connsiteX1-185" fmla="*/ 451945 w 3731172"/>
                    <a:gd name="connsiteY1-186" fmla="*/ 0 h 1418896"/>
                    <a:gd name="connsiteX2-187" fmla="*/ 1881352 w 3731172"/>
                    <a:gd name="connsiteY2-188" fmla="*/ 599089 h 1418896"/>
                    <a:gd name="connsiteX3-189" fmla="*/ 3363310 w 3731172"/>
                    <a:gd name="connsiteY3-190" fmla="*/ 0 h 1418896"/>
                    <a:gd name="connsiteX4-191" fmla="*/ 3584027 w 3731172"/>
                    <a:gd name="connsiteY4-192" fmla="*/ 73572 h 1418896"/>
                    <a:gd name="connsiteX5-193" fmla="*/ 2627586 w 3731172"/>
                    <a:gd name="connsiteY5-194" fmla="*/ 441434 h 1418896"/>
                    <a:gd name="connsiteX6-195" fmla="*/ 2596055 w 3731172"/>
                    <a:gd name="connsiteY6-196" fmla="*/ 914400 h 1418896"/>
                    <a:gd name="connsiteX7-197" fmla="*/ 3731172 w 3731172"/>
                    <a:gd name="connsiteY7-198" fmla="*/ 1345324 h 1418896"/>
                    <a:gd name="connsiteX8-199" fmla="*/ 3447393 w 3731172"/>
                    <a:gd name="connsiteY8-200" fmla="*/ 1408386 h 1418896"/>
                    <a:gd name="connsiteX9-201" fmla="*/ 1870841 w 3731172"/>
                    <a:gd name="connsiteY9-202" fmla="*/ 746234 h 1418896"/>
                    <a:gd name="connsiteX10-203" fmla="*/ 262758 w 3731172"/>
                    <a:gd name="connsiteY10-204" fmla="*/ 1418896 h 1418896"/>
                    <a:gd name="connsiteX11-205" fmla="*/ 0 w 3731172"/>
                    <a:gd name="connsiteY11-206" fmla="*/ 1324303 h 1418896"/>
                    <a:gd name="connsiteX12-207" fmla="*/ 1145627 w 3731172"/>
                    <a:gd name="connsiteY12-208" fmla="*/ 882869 h 1418896"/>
                    <a:gd name="connsiteX13-209" fmla="*/ 1114096 w 3731172"/>
                    <a:gd name="connsiteY13-210" fmla="*/ 420413 h 1418896"/>
                    <a:gd name="connsiteX14-211" fmla="*/ 189185 w 3731172"/>
                    <a:gd name="connsiteY14-212" fmla="*/ 84081 h 1418896"/>
                    <a:gd name="connsiteX15-213" fmla="*/ 168165 w 3731172"/>
                    <a:gd name="connsiteY15-214" fmla="*/ 73572 h 1418896"/>
                    <a:gd name="connsiteX0-215" fmla="*/ 168165 w 3731172"/>
                    <a:gd name="connsiteY0-216" fmla="*/ 73572 h 1418896"/>
                    <a:gd name="connsiteX1-217" fmla="*/ 451945 w 3731172"/>
                    <a:gd name="connsiteY1-218" fmla="*/ 0 h 1418896"/>
                    <a:gd name="connsiteX2-219" fmla="*/ 1881352 w 3731172"/>
                    <a:gd name="connsiteY2-220" fmla="*/ 599089 h 1418896"/>
                    <a:gd name="connsiteX3-221" fmla="*/ 3363310 w 3731172"/>
                    <a:gd name="connsiteY3-222" fmla="*/ 0 h 1418896"/>
                    <a:gd name="connsiteX4-223" fmla="*/ 3584027 w 3731172"/>
                    <a:gd name="connsiteY4-224" fmla="*/ 73572 h 1418896"/>
                    <a:gd name="connsiteX5-225" fmla="*/ 2627586 w 3731172"/>
                    <a:gd name="connsiteY5-226" fmla="*/ 441434 h 1418896"/>
                    <a:gd name="connsiteX6-227" fmla="*/ 2596055 w 3731172"/>
                    <a:gd name="connsiteY6-228" fmla="*/ 914400 h 1418896"/>
                    <a:gd name="connsiteX7-229" fmla="*/ 3731172 w 3731172"/>
                    <a:gd name="connsiteY7-230" fmla="*/ 1345324 h 1418896"/>
                    <a:gd name="connsiteX8-231" fmla="*/ 3447393 w 3731172"/>
                    <a:gd name="connsiteY8-232" fmla="*/ 1408386 h 1418896"/>
                    <a:gd name="connsiteX9-233" fmla="*/ 1870841 w 3731172"/>
                    <a:gd name="connsiteY9-234" fmla="*/ 746234 h 1418896"/>
                    <a:gd name="connsiteX10-235" fmla="*/ 262758 w 3731172"/>
                    <a:gd name="connsiteY10-236" fmla="*/ 1418896 h 1418896"/>
                    <a:gd name="connsiteX11-237" fmla="*/ 0 w 3731172"/>
                    <a:gd name="connsiteY11-238" fmla="*/ 1324303 h 1418896"/>
                    <a:gd name="connsiteX12-239" fmla="*/ 1145627 w 3731172"/>
                    <a:gd name="connsiteY12-240" fmla="*/ 882869 h 1418896"/>
                    <a:gd name="connsiteX13-241" fmla="*/ 1156137 w 3731172"/>
                    <a:gd name="connsiteY13-242" fmla="*/ 441434 h 1418896"/>
                    <a:gd name="connsiteX14-243" fmla="*/ 189185 w 3731172"/>
                    <a:gd name="connsiteY14-244" fmla="*/ 84081 h 1418896"/>
                    <a:gd name="connsiteX15-245" fmla="*/ 168165 w 3731172"/>
                    <a:gd name="connsiteY15-246" fmla="*/ 73572 h 1418896"/>
                    <a:gd name="connsiteX0-247" fmla="*/ 168165 w 3731172"/>
                    <a:gd name="connsiteY0-248" fmla="*/ 73572 h 1418896"/>
                    <a:gd name="connsiteX1-249" fmla="*/ 451945 w 3731172"/>
                    <a:gd name="connsiteY1-250" fmla="*/ 0 h 1418896"/>
                    <a:gd name="connsiteX2-251" fmla="*/ 1881352 w 3731172"/>
                    <a:gd name="connsiteY2-252" fmla="*/ 599089 h 1418896"/>
                    <a:gd name="connsiteX3-253" fmla="*/ 3363310 w 3731172"/>
                    <a:gd name="connsiteY3-254" fmla="*/ 0 h 1418896"/>
                    <a:gd name="connsiteX4-255" fmla="*/ 3584027 w 3731172"/>
                    <a:gd name="connsiteY4-256" fmla="*/ 73572 h 1418896"/>
                    <a:gd name="connsiteX5-257" fmla="*/ 2627586 w 3731172"/>
                    <a:gd name="connsiteY5-258" fmla="*/ 441434 h 1418896"/>
                    <a:gd name="connsiteX6-259" fmla="*/ 2596055 w 3731172"/>
                    <a:gd name="connsiteY6-260" fmla="*/ 914400 h 1418896"/>
                    <a:gd name="connsiteX7-261" fmla="*/ 3731172 w 3731172"/>
                    <a:gd name="connsiteY7-262" fmla="*/ 1345324 h 1418896"/>
                    <a:gd name="connsiteX8-263" fmla="*/ 3447393 w 3731172"/>
                    <a:gd name="connsiteY8-264" fmla="*/ 1408386 h 1418896"/>
                    <a:gd name="connsiteX9-265" fmla="*/ 1870841 w 3731172"/>
                    <a:gd name="connsiteY9-266" fmla="*/ 746234 h 1418896"/>
                    <a:gd name="connsiteX10-267" fmla="*/ 262758 w 3731172"/>
                    <a:gd name="connsiteY10-268" fmla="*/ 1418896 h 1418896"/>
                    <a:gd name="connsiteX11-269" fmla="*/ 0 w 3731172"/>
                    <a:gd name="connsiteY11-270" fmla="*/ 1324303 h 1418896"/>
                    <a:gd name="connsiteX12-271" fmla="*/ 1145627 w 3731172"/>
                    <a:gd name="connsiteY12-272" fmla="*/ 882869 h 1418896"/>
                    <a:gd name="connsiteX13-273" fmla="*/ 1145626 w 3731172"/>
                    <a:gd name="connsiteY13-274" fmla="*/ 451945 h 1418896"/>
                    <a:gd name="connsiteX14-275" fmla="*/ 189185 w 3731172"/>
                    <a:gd name="connsiteY14-276" fmla="*/ 84081 h 1418896"/>
                    <a:gd name="connsiteX15-277" fmla="*/ 168165 w 3731172"/>
                    <a:gd name="connsiteY15-278" fmla="*/ 73572 h 1418896"/>
                    <a:gd name="connsiteX0-279" fmla="*/ 168165 w 3731172"/>
                    <a:gd name="connsiteY0-280" fmla="*/ 73572 h 1418896"/>
                    <a:gd name="connsiteX1-281" fmla="*/ 451945 w 3731172"/>
                    <a:gd name="connsiteY1-282" fmla="*/ 0 h 1418896"/>
                    <a:gd name="connsiteX2-283" fmla="*/ 1881352 w 3731172"/>
                    <a:gd name="connsiteY2-284" fmla="*/ 599089 h 1418896"/>
                    <a:gd name="connsiteX3-285" fmla="*/ 3363310 w 3731172"/>
                    <a:gd name="connsiteY3-286" fmla="*/ 0 h 1418896"/>
                    <a:gd name="connsiteX4-287" fmla="*/ 3584027 w 3731172"/>
                    <a:gd name="connsiteY4-288" fmla="*/ 73572 h 1418896"/>
                    <a:gd name="connsiteX5-289" fmla="*/ 2627586 w 3731172"/>
                    <a:gd name="connsiteY5-290" fmla="*/ 441434 h 1418896"/>
                    <a:gd name="connsiteX6-291" fmla="*/ 2596055 w 3731172"/>
                    <a:gd name="connsiteY6-292" fmla="*/ 914400 h 1418896"/>
                    <a:gd name="connsiteX7-293" fmla="*/ 3731172 w 3731172"/>
                    <a:gd name="connsiteY7-294" fmla="*/ 1345324 h 1418896"/>
                    <a:gd name="connsiteX8-295" fmla="*/ 3447393 w 3731172"/>
                    <a:gd name="connsiteY8-296" fmla="*/ 1408386 h 1418896"/>
                    <a:gd name="connsiteX9-297" fmla="*/ 1870841 w 3731172"/>
                    <a:gd name="connsiteY9-298" fmla="*/ 746234 h 1418896"/>
                    <a:gd name="connsiteX10-299" fmla="*/ 262758 w 3731172"/>
                    <a:gd name="connsiteY10-300" fmla="*/ 1418896 h 1418896"/>
                    <a:gd name="connsiteX11-301" fmla="*/ 0 w 3731172"/>
                    <a:gd name="connsiteY11-302" fmla="*/ 1324303 h 1418896"/>
                    <a:gd name="connsiteX12-303" fmla="*/ 1145627 w 3731172"/>
                    <a:gd name="connsiteY12-304" fmla="*/ 903890 h 1418896"/>
                    <a:gd name="connsiteX13-305" fmla="*/ 1145626 w 3731172"/>
                    <a:gd name="connsiteY13-306" fmla="*/ 451945 h 1418896"/>
                    <a:gd name="connsiteX14-307" fmla="*/ 189185 w 3731172"/>
                    <a:gd name="connsiteY14-308" fmla="*/ 84081 h 1418896"/>
                    <a:gd name="connsiteX15-309" fmla="*/ 168165 w 3731172"/>
                    <a:gd name="connsiteY15-310" fmla="*/ 73572 h 1418896"/>
                    <a:gd name="connsiteX0-311" fmla="*/ 147144 w 3710151"/>
                    <a:gd name="connsiteY0-312" fmla="*/ 73572 h 1418896"/>
                    <a:gd name="connsiteX1-313" fmla="*/ 430924 w 3710151"/>
                    <a:gd name="connsiteY1-314" fmla="*/ 0 h 1418896"/>
                    <a:gd name="connsiteX2-315" fmla="*/ 1860331 w 3710151"/>
                    <a:gd name="connsiteY2-316" fmla="*/ 599089 h 1418896"/>
                    <a:gd name="connsiteX3-317" fmla="*/ 3342289 w 3710151"/>
                    <a:gd name="connsiteY3-318" fmla="*/ 0 h 1418896"/>
                    <a:gd name="connsiteX4-319" fmla="*/ 3563006 w 3710151"/>
                    <a:gd name="connsiteY4-320" fmla="*/ 73572 h 1418896"/>
                    <a:gd name="connsiteX5-321" fmla="*/ 2606565 w 3710151"/>
                    <a:gd name="connsiteY5-322" fmla="*/ 441434 h 1418896"/>
                    <a:gd name="connsiteX6-323" fmla="*/ 2575034 w 3710151"/>
                    <a:gd name="connsiteY6-324" fmla="*/ 914400 h 1418896"/>
                    <a:gd name="connsiteX7-325" fmla="*/ 3710151 w 3710151"/>
                    <a:gd name="connsiteY7-326" fmla="*/ 1345324 h 1418896"/>
                    <a:gd name="connsiteX8-327" fmla="*/ 3426372 w 3710151"/>
                    <a:gd name="connsiteY8-328" fmla="*/ 1408386 h 1418896"/>
                    <a:gd name="connsiteX9-329" fmla="*/ 1849820 w 3710151"/>
                    <a:gd name="connsiteY9-330" fmla="*/ 746234 h 1418896"/>
                    <a:gd name="connsiteX10-331" fmla="*/ 241737 w 3710151"/>
                    <a:gd name="connsiteY10-332" fmla="*/ 1418896 h 1418896"/>
                    <a:gd name="connsiteX11-333" fmla="*/ 0 w 3710151"/>
                    <a:gd name="connsiteY11-334" fmla="*/ 1334814 h 1418896"/>
                    <a:gd name="connsiteX12-335" fmla="*/ 1124606 w 3710151"/>
                    <a:gd name="connsiteY12-336" fmla="*/ 903890 h 1418896"/>
                    <a:gd name="connsiteX13-337" fmla="*/ 1124605 w 3710151"/>
                    <a:gd name="connsiteY13-338" fmla="*/ 451945 h 1418896"/>
                    <a:gd name="connsiteX14-339" fmla="*/ 168164 w 3710151"/>
                    <a:gd name="connsiteY14-340" fmla="*/ 84081 h 1418896"/>
                    <a:gd name="connsiteX15-341" fmla="*/ 147144 w 3710151"/>
                    <a:gd name="connsiteY15-342" fmla="*/ 73572 h 1418896"/>
                    <a:gd name="connsiteX0-343" fmla="*/ 147144 w 3710151"/>
                    <a:gd name="connsiteY0-344" fmla="*/ 73572 h 1418896"/>
                    <a:gd name="connsiteX1-345" fmla="*/ 430924 w 3710151"/>
                    <a:gd name="connsiteY1-346" fmla="*/ 0 h 1418896"/>
                    <a:gd name="connsiteX2-347" fmla="*/ 1860331 w 3710151"/>
                    <a:gd name="connsiteY2-348" fmla="*/ 599089 h 1418896"/>
                    <a:gd name="connsiteX3-349" fmla="*/ 3342289 w 3710151"/>
                    <a:gd name="connsiteY3-350" fmla="*/ 0 h 1418896"/>
                    <a:gd name="connsiteX4-351" fmla="*/ 3563006 w 3710151"/>
                    <a:gd name="connsiteY4-352" fmla="*/ 73572 h 1418896"/>
                    <a:gd name="connsiteX5-353" fmla="*/ 2606565 w 3710151"/>
                    <a:gd name="connsiteY5-354" fmla="*/ 441434 h 1418896"/>
                    <a:gd name="connsiteX6-355" fmla="*/ 2606565 w 3710151"/>
                    <a:gd name="connsiteY6-356" fmla="*/ 924910 h 1418896"/>
                    <a:gd name="connsiteX7-357" fmla="*/ 3710151 w 3710151"/>
                    <a:gd name="connsiteY7-358" fmla="*/ 1345324 h 1418896"/>
                    <a:gd name="connsiteX8-359" fmla="*/ 3426372 w 3710151"/>
                    <a:gd name="connsiteY8-360" fmla="*/ 1408386 h 1418896"/>
                    <a:gd name="connsiteX9-361" fmla="*/ 1849820 w 3710151"/>
                    <a:gd name="connsiteY9-362" fmla="*/ 746234 h 1418896"/>
                    <a:gd name="connsiteX10-363" fmla="*/ 241737 w 3710151"/>
                    <a:gd name="connsiteY10-364" fmla="*/ 1418896 h 1418896"/>
                    <a:gd name="connsiteX11-365" fmla="*/ 0 w 3710151"/>
                    <a:gd name="connsiteY11-366" fmla="*/ 1334814 h 1418896"/>
                    <a:gd name="connsiteX12-367" fmla="*/ 1124606 w 3710151"/>
                    <a:gd name="connsiteY12-368" fmla="*/ 903890 h 1418896"/>
                    <a:gd name="connsiteX13-369" fmla="*/ 1124605 w 3710151"/>
                    <a:gd name="connsiteY13-370" fmla="*/ 451945 h 1418896"/>
                    <a:gd name="connsiteX14-371" fmla="*/ 168164 w 3710151"/>
                    <a:gd name="connsiteY14-372" fmla="*/ 84081 h 1418896"/>
                    <a:gd name="connsiteX15-373" fmla="*/ 147144 w 3710151"/>
                    <a:gd name="connsiteY15-374" fmla="*/ 73572 h 1418896"/>
                    <a:gd name="connsiteX0-375" fmla="*/ 147144 w 3710151"/>
                    <a:gd name="connsiteY0-376" fmla="*/ 73572 h 1418896"/>
                    <a:gd name="connsiteX1-377" fmla="*/ 430924 w 3710151"/>
                    <a:gd name="connsiteY1-378" fmla="*/ 0 h 1418896"/>
                    <a:gd name="connsiteX2-379" fmla="*/ 1860331 w 3710151"/>
                    <a:gd name="connsiteY2-380" fmla="*/ 599089 h 1418896"/>
                    <a:gd name="connsiteX3-381" fmla="*/ 3342289 w 3710151"/>
                    <a:gd name="connsiteY3-382" fmla="*/ 0 h 1418896"/>
                    <a:gd name="connsiteX4-383" fmla="*/ 3563006 w 3710151"/>
                    <a:gd name="connsiteY4-384" fmla="*/ 73572 h 1418896"/>
                    <a:gd name="connsiteX5-385" fmla="*/ 2606565 w 3710151"/>
                    <a:gd name="connsiteY5-386" fmla="*/ 441434 h 1418896"/>
                    <a:gd name="connsiteX6-387" fmla="*/ 2610282 w 3710151"/>
                    <a:gd name="connsiteY6-388" fmla="*/ 902607 h 1418896"/>
                    <a:gd name="connsiteX7-389" fmla="*/ 3710151 w 3710151"/>
                    <a:gd name="connsiteY7-390" fmla="*/ 1345324 h 1418896"/>
                    <a:gd name="connsiteX8-391" fmla="*/ 3426372 w 3710151"/>
                    <a:gd name="connsiteY8-392" fmla="*/ 1408386 h 1418896"/>
                    <a:gd name="connsiteX9-393" fmla="*/ 1849820 w 3710151"/>
                    <a:gd name="connsiteY9-394" fmla="*/ 746234 h 1418896"/>
                    <a:gd name="connsiteX10-395" fmla="*/ 241737 w 3710151"/>
                    <a:gd name="connsiteY10-396" fmla="*/ 1418896 h 1418896"/>
                    <a:gd name="connsiteX11-397" fmla="*/ 0 w 3710151"/>
                    <a:gd name="connsiteY11-398" fmla="*/ 1334814 h 1418896"/>
                    <a:gd name="connsiteX12-399" fmla="*/ 1124606 w 3710151"/>
                    <a:gd name="connsiteY12-400" fmla="*/ 903890 h 1418896"/>
                    <a:gd name="connsiteX13-401" fmla="*/ 1124605 w 3710151"/>
                    <a:gd name="connsiteY13-402" fmla="*/ 451945 h 1418896"/>
                    <a:gd name="connsiteX14-403" fmla="*/ 168164 w 3710151"/>
                    <a:gd name="connsiteY14-404" fmla="*/ 84081 h 1418896"/>
                    <a:gd name="connsiteX15-405" fmla="*/ 147144 w 3710151"/>
                    <a:gd name="connsiteY15-406" fmla="*/ 73572 h 1418896"/>
                    <a:gd name="connsiteX0-407" fmla="*/ 147144 w 3710151"/>
                    <a:gd name="connsiteY0-408" fmla="*/ 73572 h 1418896"/>
                    <a:gd name="connsiteX1-409" fmla="*/ 430924 w 3710151"/>
                    <a:gd name="connsiteY1-410" fmla="*/ 0 h 1418896"/>
                    <a:gd name="connsiteX2-411" fmla="*/ 1860331 w 3710151"/>
                    <a:gd name="connsiteY2-412" fmla="*/ 599089 h 1418896"/>
                    <a:gd name="connsiteX3-413" fmla="*/ 3342289 w 3710151"/>
                    <a:gd name="connsiteY3-414" fmla="*/ 0 h 1418896"/>
                    <a:gd name="connsiteX4-415" fmla="*/ 3563006 w 3710151"/>
                    <a:gd name="connsiteY4-416" fmla="*/ 73572 h 1418896"/>
                    <a:gd name="connsiteX5-417" fmla="*/ 2617717 w 3710151"/>
                    <a:gd name="connsiteY5-418" fmla="*/ 445151 h 1418896"/>
                    <a:gd name="connsiteX6-419" fmla="*/ 2610282 w 3710151"/>
                    <a:gd name="connsiteY6-420" fmla="*/ 902607 h 1418896"/>
                    <a:gd name="connsiteX7-421" fmla="*/ 3710151 w 3710151"/>
                    <a:gd name="connsiteY7-422" fmla="*/ 1345324 h 1418896"/>
                    <a:gd name="connsiteX8-423" fmla="*/ 3426372 w 3710151"/>
                    <a:gd name="connsiteY8-424" fmla="*/ 1408386 h 1418896"/>
                    <a:gd name="connsiteX9-425" fmla="*/ 1849820 w 3710151"/>
                    <a:gd name="connsiteY9-426" fmla="*/ 746234 h 1418896"/>
                    <a:gd name="connsiteX10-427" fmla="*/ 241737 w 3710151"/>
                    <a:gd name="connsiteY10-428" fmla="*/ 1418896 h 1418896"/>
                    <a:gd name="connsiteX11-429" fmla="*/ 0 w 3710151"/>
                    <a:gd name="connsiteY11-430" fmla="*/ 1334814 h 1418896"/>
                    <a:gd name="connsiteX12-431" fmla="*/ 1124606 w 3710151"/>
                    <a:gd name="connsiteY12-432" fmla="*/ 903890 h 1418896"/>
                    <a:gd name="connsiteX13-433" fmla="*/ 1124605 w 3710151"/>
                    <a:gd name="connsiteY13-434" fmla="*/ 451945 h 1418896"/>
                    <a:gd name="connsiteX14-435" fmla="*/ 168164 w 3710151"/>
                    <a:gd name="connsiteY14-436" fmla="*/ 84081 h 1418896"/>
                    <a:gd name="connsiteX15-437" fmla="*/ 147144 w 3710151"/>
                    <a:gd name="connsiteY15-438" fmla="*/ 73572 h 1418896"/>
                    <a:gd name="connsiteX0-439" fmla="*/ 147144 w 3710151"/>
                    <a:gd name="connsiteY0-440" fmla="*/ 73572 h 1418896"/>
                    <a:gd name="connsiteX1-441" fmla="*/ 430924 w 3710151"/>
                    <a:gd name="connsiteY1-442" fmla="*/ 0 h 1418896"/>
                    <a:gd name="connsiteX2-443" fmla="*/ 1860331 w 3710151"/>
                    <a:gd name="connsiteY2-444" fmla="*/ 599089 h 1418896"/>
                    <a:gd name="connsiteX3-445" fmla="*/ 3342289 w 3710151"/>
                    <a:gd name="connsiteY3-446" fmla="*/ 0 h 1418896"/>
                    <a:gd name="connsiteX4-447" fmla="*/ 3563006 w 3710151"/>
                    <a:gd name="connsiteY4-448" fmla="*/ 73572 h 1418896"/>
                    <a:gd name="connsiteX5-449" fmla="*/ 2617717 w 3710151"/>
                    <a:gd name="connsiteY5-450" fmla="*/ 448868 h 1418896"/>
                    <a:gd name="connsiteX6-451" fmla="*/ 2610282 w 3710151"/>
                    <a:gd name="connsiteY6-452" fmla="*/ 902607 h 1418896"/>
                    <a:gd name="connsiteX7-453" fmla="*/ 3710151 w 3710151"/>
                    <a:gd name="connsiteY7-454" fmla="*/ 1345324 h 1418896"/>
                    <a:gd name="connsiteX8-455" fmla="*/ 3426372 w 3710151"/>
                    <a:gd name="connsiteY8-456" fmla="*/ 1408386 h 1418896"/>
                    <a:gd name="connsiteX9-457" fmla="*/ 1849820 w 3710151"/>
                    <a:gd name="connsiteY9-458" fmla="*/ 746234 h 1418896"/>
                    <a:gd name="connsiteX10-459" fmla="*/ 241737 w 3710151"/>
                    <a:gd name="connsiteY10-460" fmla="*/ 1418896 h 1418896"/>
                    <a:gd name="connsiteX11-461" fmla="*/ 0 w 3710151"/>
                    <a:gd name="connsiteY11-462" fmla="*/ 1334814 h 1418896"/>
                    <a:gd name="connsiteX12-463" fmla="*/ 1124606 w 3710151"/>
                    <a:gd name="connsiteY12-464" fmla="*/ 903890 h 1418896"/>
                    <a:gd name="connsiteX13-465" fmla="*/ 1124605 w 3710151"/>
                    <a:gd name="connsiteY13-466" fmla="*/ 451945 h 1418896"/>
                    <a:gd name="connsiteX14-467" fmla="*/ 168164 w 3710151"/>
                    <a:gd name="connsiteY14-468" fmla="*/ 84081 h 1418896"/>
                    <a:gd name="connsiteX15-469" fmla="*/ 147144 w 3710151"/>
                    <a:gd name="connsiteY15-470" fmla="*/ 73572 h 1418896"/>
                    <a:gd name="connsiteX0-471" fmla="*/ 147144 w 3710151"/>
                    <a:gd name="connsiteY0-472" fmla="*/ 73572 h 1418896"/>
                    <a:gd name="connsiteX1-473" fmla="*/ 430924 w 3710151"/>
                    <a:gd name="connsiteY1-474" fmla="*/ 0 h 1418896"/>
                    <a:gd name="connsiteX2-475" fmla="*/ 1838028 w 3710151"/>
                    <a:gd name="connsiteY2-476" fmla="*/ 591655 h 1418896"/>
                    <a:gd name="connsiteX3-477" fmla="*/ 3342289 w 3710151"/>
                    <a:gd name="connsiteY3-478" fmla="*/ 0 h 1418896"/>
                    <a:gd name="connsiteX4-479" fmla="*/ 3563006 w 3710151"/>
                    <a:gd name="connsiteY4-480" fmla="*/ 73572 h 1418896"/>
                    <a:gd name="connsiteX5-481" fmla="*/ 2617717 w 3710151"/>
                    <a:gd name="connsiteY5-482" fmla="*/ 448868 h 1418896"/>
                    <a:gd name="connsiteX6-483" fmla="*/ 2610282 w 3710151"/>
                    <a:gd name="connsiteY6-484" fmla="*/ 902607 h 1418896"/>
                    <a:gd name="connsiteX7-485" fmla="*/ 3710151 w 3710151"/>
                    <a:gd name="connsiteY7-486" fmla="*/ 1345324 h 1418896"/>
                    <a:gd name="connsiteX8-487" fmla="*/ 3426372 w 3710151"/>
                    <a:gd name="connsiteY8-488" fmla="*/ 1408386 h 1418896"/>
                    <a:gd name="connsiteX9-489" fmla="*/ 1849820 w 3710151"/>
                    <a:gd name="connsiteY9-490" fmla="*/ 746234 h 1418896"/>
                    <a:gd name="connsiteX10-491" fmla="*/ 241737 w 3710151"/>
                    <a:gd name="connsiteY10-492" fmla="*/ 1418896 h 1418896"/>
                    <a:gd name="connsiteX11-493" fmla="*/ 0 w 3710151"/>
                    <a:gd name="connsiteY11-494" fmla="*/ 1334814 h 1418896"/>
                    <a:gd name="connsiteX12-495" fmla="*/ 1124606 w 3710151"/>
                    <a:gd name="connsiteY12-496" fmla="*/ 903890 h 1418896"/>
                    <a:gd name="connsiteX13-497" fmla="*/ 1124605 w 3710151"/>
                    <a:gd name="connsiteY13-498" fmla="*/ 451945 h 1418896"/>
                    <a:gd name="connsiteX14-499" fmla="*/ 168164 w 3710151"/>
                    <a:gd name="connsiteY14-500" fmla="*/ 84081 h 1418896"/>
                    <a:gd name="connsiteX15-501" fmla="*/ 147144 w 3710151"/>
                    <a:gd name="connsiteY15-502" fmla="*/ 73572 h 1418896"/>
                    <a:gd name="connsiteX0-503" fmla="*/ 147144 w 3710151"/>
                    <a:gd name="connsiteY0-504" fmla="*/ 73572 h 1418896"/>
                    <a:gd name="connsiteX1-505" fmla="*/ 430924 w 3710151"/>
                    <a:gd name="connsiteY1-506" fmla="*/ 0 h 1418896"/>
                    <a:gd name="connsiteX2-507" fmla="*/ 1838028 w 3710151"/>
                    <a:gd name="connsiteY2-508" fmla="*/ 591655 h 1418896"/>
                    <a:gd name="connsiteX3-509" fmla="*/ 3342289 w 3710151"/>
                    <a:gd name="connsiteY3-510" fmla="*/ 0 h 1418896"/>
                    <a:gd name="connsiteX4-511" fmla="*/ 3563006 w 3710151"/>
                    <a:gd name="connsiteY4-512" fmla="*/ 73572 h 1418896"/>
                    <a:gd name="connsiteX5-513" fmla="*/ 2617717 w 3710151"/>
                    <a:gd name="connsiteY5-514" fmla="*/ 448868 h 1418896"/>
                    <a:gd name="connsiteX6-515" fmla="*/ 2610282 w 3710151"/>
                    <a:gd name="connsiteY6-516" fmla="*/ 902607 h 1418896"/>
                    <a:gd name="connsiteX7-517" fmla="*/ 3710151 w 3710151"/>
                    <a:gd name="connsiteY7-518" fmla="*/ 1345324 h 1418896"/>
                    <a:gd name="connsiteX8-519" fmla="*/ 3426372 w 3710151"/>
                    <a:gd name="connsiteY8-520" fmla="*/ 1408386 h 1418896"/>
                    <a:gd name="connsiteX9-521" fmla="*/ 1849820 w 3710151"/>
                    <a:gd name="connsiteY9-522" fmla="*/ 746234 h 1418896"/>
                    <a:gd name="connsiteX10-523" fmla="*/ 241737 w 3710151"/>
                    <a:gd name="connsiteY10-524" fmla="*/ 1418896 h 1418896"/>
                    <a:gd name="connsiteX11-525" fmla="*/ 0 w 3710151"/>
                    <a:gd name="connsiteY11-526" fmla="*/ 1334814 h 1418896"/>
                    <a:gd name="connsiteX12-527" fmla="*/ 1124606 w 3710151"/>
                    <a:gd name="connsiteY12-528" fmla="*/ 903890 h 1418896"/>
                    <a:gd name="connsiteX13-529" fmla="*/ 1087434 w 3710151"/>
                    <a:gd name="connsiteY13-530" fmla="*/ 451945 h 1418896"/>
                    <a:gd name="connsiteX14-531" fmla="*/ 168164 w 3710151"/>
                    <a:gd name="connsiteY14-532" fmla="*/ 84081 h 1418896"/>
                    <a:gd name="connsiteX15-533" fmla="*/ 147144 w 3710151"/>
                    <a:gd name="connsiteY15-534" fmla="*/ 73572 h 1418896"/>
                    <a:gd name="connsiteX0-535" fmla="*/ 147144 w 3710151"/>
                    <a:gd name="connsiteY0-536" fmla="*/ 73572 h 1418896"/>
                    <a:gd name="connsiteX1-537" fmla="*/ 430924 w 3710151"/>
                    <a:gd name="connsiteY1-538" fmla="*/ 0 h 1418896"/>
                    <a:gd name="connsiteX2-539" fmla="*/ 1838028 w 3710151"/>
                    <a:gd name="connsiteY2-540" fmla="*/ 591655 h 1418896"/>
                    <a:gd name="connsiteX3-541" fmla="*/ 3342289 w 3710151"/>
                    <a:gd name="connsiteY3-542" fmla="*/ 0 h 1418896"/>
                    <a:gd name="connsiteX4-543" fmla="*/ 3563006 w 3710151"/>
                    <a:gd name="connsiteY4-544" fmla="*/ 73572 h 1418896"/>
                    <a:gd name="connsiteX5-545" fmla="*/ 2617717 w 3710151"/>
                    <a:gd name="connsiteY5-546" fmla="*/ 448868 h 1418896"/>
                    <a:gd name="connsiteX6-547" fmla="*/ 2610282 w 3710151"/>
                    <a:gd name="connsiteY6-548" fmla="*/ 902607 h 1418896"/>
                    <a:gd name="connsiteX7-549" fmla="*/ 3710151 w 3710151"/>
                    <a:gd name="connsiteY7-550" fmla="*/ 1345324 h 1418896"/>
                    <a:gd name="connsiteX8-551" fmla="*/ 3426372 w 3710151"/>
                    <a:gd name="connsiteY8-552" fmla="*/ 1408386 h 1418896"/>
                    <a:gd name="connsiteX9-553" fmla="*/ 1849820 w 3710151"/>
                    <a:gd name="connsiteY9-554" fmla="*/ 746234 h 1418896"/>
                    <a:gd name="connsiteX10-555" fmla="*/ 241737 w 3710151"/>
                    <a:gd name="connsiteY10-556" fmla="*/ 1418896 h 1418896"/>
                    <a:gd name="connsiteX11-557" fmla="*/ 0 w 3710151"/>
                    <a:gd name="connsiteY11-558" fmla="*/ 1334814 h 1418896"/>
                    <a:gd name="connsiteX12-559" fmla="*/ 1098586 w 3710151"/>
                    <a:gd name="connsiteY12-560" fmla="*/ 903890 h 1418896"/>
                    <a:gd name="connsiteX13-561" fmla="*/ 1087434 w 3710151"/>
                    <a:gd name="connsiteY13-562" fmla="*/ 451945 h 1418896"/>
                    <a:gd name="connsiteX14-563" fmla="*/ 168164 w 3710151"/>
                    <a:gd name="connsiteY14-564" fmla="*/ 84081 h 1418896"/>
                    <a:gd name="connsiteX15-565" fmla="*/ 147144 w 3710151"/>
                    <a:gd name="connsiteY15-566" fmla="*/ 73572 h 1418896"/>
                    <a:gd name="connsiteX0-567" fmla="*/ 162012 w 3725019"/>
                    <a:gd name="connsiteY0-568" fmla="*/ 73572 h 1418896"/>
                    <a:gd name="connsiteX1-569" fmla="*/ 445792 w 3725019"/>
                    <a:gd name="connsiteY1-570" fmla="*/ 0 h 1418896"/>
                    <a:gd name="connsiteX2-571" fmla="*/ 1852896 w 3725019"/>
                    <a:gd name="connsiteY2-572" fmla="*/ 591655 h 1418896"/>
                    <a:gd name="connsiteX3-573" fmla="*/ 3357157 w 3725019"/>
                    <a:gd name="connsiteY3-574" fmla="*/ 0 h 1418896"/>
                    <a:gd name="connsiteX4-575" fmla="*/ 3577874 w 3725019"/>
                    <a:gd name="connsiteY4-576" fmla="*/ 73572 h 1418896"/>
                    <a:gd name="connsiteX5-577" fmla="*/ 2632585 w 3725019"/>
                    <a:gd name="connsiteY5-578" fmla="*/ 448868 h 1418896"/>
                    <a:gd name="connsiteX6-579" fmla="*/ 2625150 w 3725019"/>
                    <a:gd name="connsiteY6-580" fmla="*/ 902607 h 1418896"/>
                    <a:gd name="connsiteX7-581" fmla="*/ 3725019 w 3725019"/>
                    <a:gd name="connsiteY7-582" fmla="*/ 1345324 h 1418896"/>
                    <a:gd name="connsiteX8-583" fmla="*/ 3441240 w 3725019"/>
                    <a:gd name="connsiteY8-584" fmla="*/ 1408386 h 1418896"/>
                    <a:gd name="connsiteX9-585" fmla="*/ 1864688 w 3725019"/>
                    <a:gd name="connsiteY9-586" fmla="*/ 746234 h 1418896"/>
                    <a:gd name="connsiteX10-587" fmla="*/ 256605 w 3725019"/>
                    <a:gd name="connsiteY10-588" fmla="*/ 1418896 h 1418896"/>
                    <a:gd name="connsiteX11-589" fmla="*/ 0 w 3725019"/>
                    <a:gd name="connsiteY11-590" fmla="*/ 1331097 h 1418896"/>
                    <a:gd name="connsiteX12-591" fmla="*/ 1113454 w 3725019"/>
                    <a:gd name="connsiteY12-592" fmla="*/ 903890 h 1418896"/>
                    <a:gd name="connsiteX13-593" fmla="*/ 1102302 w 3725019"/>
                    <a:gd name="connsiteY13-594" fmla="*/ 451945 h 1418896"/>
                    <a:gd name="connsiteX14-595" fmla="*/ 183032 w 3725019"/>
                    <a:gd name="connsiteY14-596" fmla="*/ 84081 h 1418896"/>
                    <a:gd name="connsiteX15-597" fmla="*/ 162012 w 3725019"/>
                    <a:gd name="connsiteY15-598" fmla="*/ 73572 h 141889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89" name="Group 188"/>
            <p:cNvGrpSpPr/>
            <p:nvPr/>
          </p:nvGrpSpPr>
          <p:grpSpPr>
            <a:xfrm>
              <a:off x="7988218" y="4212069"/>
              <a:ext cx="753999" cy="373786"/>
              <a:chOff x="7493876" y="2774731"/>
              <a:chExt cx="1481958" cy="894622"/>
            </a:xfrm>
          </p:grpSpPr>
          <p:sp>
            <p:nvSpPr>
              <p:cNvPr id="210" name="Freeform 209"/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-1" fmla="*/ 8187558 w 8187558"/>
                  <a:gd name="connsiteY0-2" fmla="*/ 0 h 2617076"/>
                  <a:gd name="connsiteX1-3" fmla="*/ 8187558 w 8187558"/>
                  <a:gd name="connsiteY1-4" fmla="*/ 1271752 h 2617076"/>
                  <a:gd name="connsiteX2-5" fmla="*/ 4025462 w 8187558"/>
                  <a:gd name="connsiteY2-6" fmla="*/ 2617076 h 2617076"/>
                  <a:gd name="connsiteX3-7" fmla="*/ 0 w 8187558"/>
                  <a:gd name="connsiteY3-8" fmla="*/ 1229711 h 2617076"/>
                  <a:gd name="connsiteX4-9" fmla="*/ 31531 w 8187558"/>
                  <a:gd name="connsiteY4-10" fmla="*/ 147145 h 2617076"/>
                  <a:gd name="connsiteX5-11" fmla="*/ 4046482 w 8187558"/>
                  <a:gd name="connsiteY5-12" fmla="*/ 1576552 h 2617076"/>
                  <a:gd name="connsiteX6-13" fmla="*/ 8187558 w 8187558"/>
                  <a:gd name="connsiteY6-14" fmla="*/ 0 h 2617076"/>
                  <a:gd name="connsiteX0-15" fmla="*/ 8187558 w 8187558"/>
                  <a:gd name="connsiteY0-16" fmla="*/ 0 h 2617076"/>
                  <a:gd name="connsiteX1-17" fmla="*/ 8187558 w 8187558"/>
                  <a:gd name="connsiteY1-18" fmla="*/ 1271752 h 2617076"/>
                  <a:gd name="connsiteX2-19" fmla="*/ 4025462 w 8187558"/>
                  <a:gd name="connsiteY2-20" fmla="*/ 2617076 h 2617076"/>
                  <a:gd name="connsiteX3-21" fmla="*/ 0 w 8187558"/>
                  <a:gd name="connsiteY3-22" fmla="*/ 1229711 h 2617076"/>
                  <a:gd name="connsiteX4-23" fmla="*/ 31531 w 8187558"/>
                  <a:gd name="connsiteY4-24" fmla="*/ 147145 h 2617076"/>
                  <a:gd name="connsiteX5-25" fmla="*/ 4046482 w 8187558"/>
                  <a:gd name="connsiteY5-26" fmla="*/ 1576552 h 2617076"/>
                  <a:gd name="connsiteX6-27" fmla="*/ 8187558 w 8187558"/>
                  <a:gd name="connsiteY6-28" fmla="*/ 0 h 2617076"/>
                  <a:gd name="connsiteX0-29" fmla="*/ 8187558 w 8187558"/>
                  <a:gd name="connsiteY0-30" fmla="*/ 0 h 2617076"/>
                  <a:gd name="connsiteX1-31" fmla="*/ 8187558 w 8187558"/>
                  <a:gd name="connsiteY1-32" fmla="*/ 1271752 h 2617076"/>
                  <a:gd name="connsiteX2-33" fmla="*/ 4025462 w 8187558"/>
                  <a:gd name="connsiteY2-34" fmla="*/ 2617076 h 2617076"/>
                  <a:gd name="connsiteX3-35" fmla="*/ 0 w 8187558"/>
                  <a:gd name="connsiteY3-36" fmla="*/ 1229711 h 2617076"/>
                  <a:gd name="connsiteX4-37" fmla="*/ 31531 w 8187558"/>
                  <a:gd name="connsiteY4-38" fmla="*/ 147145 h 2617076"/>
                  <a:gd name="connsiteX5-39" fmla="*/ 4046482 w 8187558"/>
                  <a:gd name="connsiteY5-40" fmla="*/ 1576552 h 2617076"/>
                  <a:gd name="connsiteX6-41" fmla="*/ 8187558 w 8187558"/>
                  <a:gd name="connsiteY6-42" fmla="*/ 0 h 2617076"/>
                  <a:gd name="connsiteX0-43" fmla="*/ 8187558 w 8187558"/>
                  <a:gd name="connsiteY0-44" fmla="*/ 0 h 2617076"/>
                  <a:gd name="connsiteX1-45" fmla="*/ 8187558 w 8187558"/>
                  <a:gd name="connsiteY1-46" fmla="*/ 1271752 h 2617076"/>
                  <a:gd name="connsiteX2-47" fmla="*/ 4025462 w 8187558"/>
                  <a:gd name="connsiteY2-48" fmla="*/ 2617076 h 2617076"/>
                  <a:gd name="connsiteX3-49" fmla="*/ 0 w 8187558"/>
                  <a:gd name="connsiteY3-50" fmla="*/ 1229711 h 2617076"/>
                  <a:gd name="connsiteX4-51" fmla="*/ 31531 w 8187558"/>
                  <a:gd name="connsiteY4-52" fmla="*/ 147145 h 2617076"/>
                  <a:gd name="connsiteX5-53" fmla="*/ 4046482 w 8187558"/>
                  <a:gd name="connsiteY5-54" fmla="*/ 1576552 h 2617076"/>
                  <a:gd name="connsiteX6-55" fmla="*/ 8187558 w 8187558"/>
                  <a:gd name="connsiteY6-56" fmla="*/ 0 h 2617076"/>
                  <a:gd name="connsiteX0-57" fmla="*/ 8187558 w 8187558"/>
                  <a:gd name="connsiteY0-58" fmla="*/ 0 h 2617076"/>
                  <a:gd name="connsiteX1-59" fmla="*/ 8187558 w 8187558"/>
                  <a:gd name="connsiteY1-60" fmla="*/ 1271752 h 2617076"/>
                  <a:gd name="connsiteX2-61" fmla="*/ 4025462 w 8187558"/>
                  <a:gd name="connsiteY2-62" fmla="*/ 2617076 h 2617076"/>
                  <a:gd name="connsiteX3-63" fmla="*/ 0 w 8187558"/>
                  <a:gd name="connsiteY3-64" fmla="*/ 1229711 h 2617076"/>
                  <a:gd name="connsiteX4-65" fmla="*/ 31531 w 8187558"/>
                  <a:gd name="connsiteY4-66" fmla="*/ 147145 h 2617076"/>
                  <a:gd name="connsiteX5-67" fmla="*/ 4046482 w 8187558"/>
                  <a:gd name="connsiteY5-68" fmla="*/ 1576552 h 2617076"/>
                  <a:gd name="connsiteX6-69" fmla="*/ 8187558 w 8187558"/>
                  <a:gd name="connsiteY6-70" fmla="*/ 0 h 2617076"/>
                  <a:gd name="connsiteX0-71" fmla="*/ 8187558 w 8187558"/>
                  <a:gd name="connsiteY0-72" fmla="*/ 0 h 2617076"/>
                  <a:gd name="connsiteX1-73" fmla="*/ 8187558 w 8187558"/>
                  <a:gd name="connsiteY1-74" fmla="*/ 1271752 h 2617076"/>
                  <a:gd name="connsiteX2-75" fmla="*/ 4025462 w 8187558"/>
                  <a:gd name="connsiteY2-76" fmla="*/ 2617076 h 2617076"/>
                  <a:gd name="connsiteX3-77" fmla="*/ 0 w 8187558"/>
                  <a:gd name="connsiteY3-78" fmla="*/ 1229711 h 2617076"/>
                  <a:gd name="connsiteX4-79" fmla="*/ 31531 w 8187558"/>
                  <a:gd name="connsiteY4-80" fmla="*/ 147145 h 2617076"/>
                  <a:gd name="connsiteX5-81" fmla="*/ 4046482 w 8187558"/>
                  <a:gd name="connsiteY5-82" fmla="*/ 1576552 h 2617076"/>
                  <a:gd name="connsiteX6-83" fmla="*/ 8187558 w 8187558"/>
                  <a:gd name="connsiteY6-84" fmla="*/ 0 h 2617076"/>
                  <a:gd name="connsiteX0-85" fmla="*/ 8187558 w 8187558"/>
                  <a:gd name="connsiteY0-86" fmla="*/ 0 h 2638097"/>
                  <a:gd name="connsiteX1-87" fmla="*/ 8187558 w 8187558"/>
                  <a:gd name="connsiteY1-88" fmla="*/ 1271752 h 2638097"/>
                  <a:gd name="connsiteX2-89" fmla="*/ 4099035 w 8187558"/>
                  <a:gd name="connsiteY2-90" fmla="*/ 2638097 h 2638097"/>
                  <a:gd name="connsiteX3-91" fmla="*/ 0 w 8187558"/>
                  <a:gd name="connsiteY3-92" fmla="*/ 1229711 h 2638097"/>
                  <a:gd name="connsiteX4-93" fmla="*/ 31531 w 8187558"/>
                  <a:gd name="connsiteY4-94" fmla="*/ 147145 h 2638097"/>
                  <a:gd name="connsiteX5-95" fmla="*/ 4046482 w 8187558"/>
                  <a:gd name="connsiteY5-96" fmla="*/ 1576552 h 2638097"/>
                  <a:gd name="connsiteX6-97" fmla="*/ 8187558 w 8187558"/>
                  <a:gd name="connsiteY6-98" fmla="*/ 0 h 2638097"/>
                  <a:gd name="connsiteX0-99" fmla="*/ 8187558 w 8187558"/>
                  <a:gd name="connsiteY0-100" fmla="*/ 0 h 2638097"/>
                  <a:gd name="connsiteX1-101" fmla="*/ 8187558 w 8187558"/>
                  <a:gd name="connsiteY1-102" fmla="*/ 1271752 h 2638097"/>
                  <a:gd name="connsiteX2-103" fmla="*/ 4099035 w 8187558"/>
                  <a:gd name="connsiteY2-104" fmla="*/ 2638097 h 2638097"/>
                  <a:gd name="connsiteX3-105" fmla="*/ 0 w 8187558"/>
                  <a:gd name="connsiteY3-106" fmla="*/ 1229711 h 2638097"/>
                  <a:gd name="connsiteX4-107" fmla="*/ 31531 w 8187558"/>
                  <a:gd name="connsiteY4-108" fmla="*/ 147145 h 2638097"/>
                  <a:gd name="connsiteX5-109" fmla="*/ 4046482 w 8187558"/>
                  <a:gd name="connsiteY5-110" fmla="*/ 1576552 h 2638097"/>
                  <a:gd name="connsiteX6-111" fmla="*/ 8187558 w 8187558"/>
                  <a:gd name="connsiteY6-112" fmla="*/ 0 h 2638097"/>
                  <a:gd name="connsiteX0-113" fmla="*/ 8187558 w 8187558"/>
                  <a:gd name="connsiteY0-114" fmla="*/ 0 h 2638097"/>
                  <a:gd name="connsiteX1-115" fmla="*/ 8187558 w 8187558"/>
                  <a:gd name="connsiteY1-116" fmla="*/ 1271752 h 2638097"/>
                  <a:gd name="connsiteX2-117" fmla="*/ 4099035 w 8187558"/>
                  <a:gd name="connsiteY2-118" fmla="*/ 2638097 h 2638097"/>
                  <a:gd name="connsiteX3-119" fmla="*/ 0 w 8187558"/>
                  <a:gd name="connsiteY3-120" fmla="*/ 1229711 h 2638097"/>
                  <a:gd name="connsiteX4-121" fmla="*/ 31531 w 8187558"/>
                  <a:gd name="connsiteY4-122" fmla="*/ 147145 h 2638097"/>
                  <a:gd name="connsiteX5-123" fmla="*/ 4046482 w 8187558"/>
                  <a:gd name="connsiteY5-124" fmla="*/ 1576552 h 2638097"/>
                  <a:gd name="connsiteX6-125" fmla="*/ 8187558 w 8187558"/>
                  <a:gd name="connsiteY6-126" fmla="*/ 0 h 2638097"/>
                  <a:gd name="connsiteX0-127" fmla="*/ 8187558 w 8187558"/>
                  <a:gd name="connsiteY0-128" fmla="*/ 0 h 2638097"/>
                  <a:gd name="connsiteX1-129" fmla="*/ 8187558 w 8187558"/>
                  <a:gd name="connsiteY1-130" fmla="*/ 1271752 h 2638097"/>
                  <a:gd name="connsiteX2-131" fmla="*/ 4099035 w 8187558"/>
                  <a:gd name="connsiteY2-132" fmla="*/ 2638097 h 2638097"/>
                  <a:gd name="connsiteX3-133" fmla="*/ 0 w 8187558"/>
                  <a:gd name="connsiteY3-134" fmla="*/ 1229711 h 2638097"/>
                  <a:gd name="connsiteX4-135" fmla="*/ 31531 w 8187558"/>
                  <a:gd name="connsiteY4-136" fmla="*/ 147145 h 2638097"/>
                  <a:gd name="connsiteX5-137" fmla="*/ 4046482 w 8187558"/>
                  <a:gd name="connsiteY5-138" fmla="*/ 1576552 h 2638097"/>
                  <a:gd name="connsiteX6-139" fmla="*/ 8187558 w 8187558"/>
                  <a:gd name="connsiteY6-140" fmla="*/ 0 h 2638097"/>
                  <a:gd name="connsiteX0-141" fmla="*/ 8187558 w 8187558"/>
                  <a:gd name="connsiteY0-142" fmla="*/ 0 h 2638097"/>
                  <a:gd name="connsiteX1-143" fmla="*/ 8187558 w 8187558"/>
                  <a:gd name="connsiteY1-144" fmla="*/ 1271752 h 2638097"/>
                  <a:gd name="connsiteX2-145" fmla="*/ 4099035 w 8187558"/>
                  <a:gd name="connsiteY2-146" fmla="*/ 2638097 h 2638097"/>
                  <a:gd name="connsiteX3-147" fmla="*/ 0 w 8187558"/>
                  <a:gd name="connsiteY3-148" fmla="*/ 1229711 h 2638097"/>
                  <a:gd name="connsiteX4-149" fmla="*/ 31531 w 8187558"/>
                  <a:gd name="connsiteY4-150" fmla="*/ 147145 h 2638097"/>
                  <a:gd name="connsiteX5-151" fmla="*/ 4088524 w 8187558"/>
                  <a:gd name="connsiteY5-152" fmla="*/ 1597573 h 2638097"/>
                  <a:gd name="connsiteX6-153" fmla="*/ 8187558 w 8187558"/>
                  <a:gd name="connsiteY6-154" fmla="*/ 0 h 2638097"/>
                  <a:gd name="connsiteX0-155" fmla="*/ 8187558 w 8187558"/>
                  <a:gd name="connsiteY0-156" fmla="*/ 0 h 2638097"/>
                  <a:gd name="connsiteX1-157" fmla="*/ 8187558 w 8187558"/>
                  <a:gd name="connsiteY1-158" fmla="*/ 1271752 h 2638097"/>
                  <a:gd name="connsiteX2-159" fmla="*/ 4099035 w 8187558"/>
                  <a:gd name="connsiteY2-160" fmla="*/ 2638097 h 2638097"/>
                  <a:gd name="connsiteX3-161" fmla="*/ 0 w 8187558"/>
                  <a:gd name="connsiteY3-162" fmla="*/ 1229711 h 2638097"/>
                  <a:gd name="connsiteX4-163" fmla="*/ 31531 w 8187558"/>
                  <a:gd name="connsiteY4-164" fmla="*/ 147145 h 2638097"/>
                  <a:gd name="connsiteX5-165" fmla="*/ 4088524 w 8187558"/>
                  <a:gd name="connsiteY5-166" fmla="*/ 1597573 h 2638097"/>
                  <a:gd name="connsiteX6-167" fmla="*/ 8187558 w 8187558"/>
                  <a:gd name="connsiteY6-168" fmla="*/ 0 h 2638097"/>
                  <a:gd name="connsiteX0-169" fmla="*/ 8187558 w 8187558"/>
                  <a:gd name="connsiteY0-170" fmla="*/ 0 h 2638097"/>
                  <a:gd name="connsiteX1-171" fmla="*/ 8187558 w 8187558"/>
                  <a:gd name="connsiteY1-172" fmla="*/ 1271752 h 2638097"/>
                  <a:gd name="connsiteX2-173" fmla="*/ 4099035 w 8187558"/>
                  <a:gd name="connsiteY2-174" fmla="*/ 2638097 h 2638097"/>
                  <a:gd name="connsiteX3-175" fmla="*/ 0 w 8187558"/>
                  <a:gd name="connsiteY3-176" fmla="*/ 1229711 h 2638097"/>
                  <a:gd name="connsiteX4-177" fmla="*/ 31531 w 8187558"/>
                  <a:gd name="connsiteY4-178" fmla="*/ 147145 h 2638097"/>
                  <a:gd name="connsiteX5-179" fmla="*/ 4099035 w 8187558"/>
                  <a:gd name="connsiteY5-180" fmla="*/ 1566042 h 2638097"/>
                  <a:gd name="connsiteX6-181" fmla="*/ 8187558 w 8187558"/>
                  <a:gd name="connsiteY6-182" fmla="*/ 0 h 2638097"/>
                  <a:gd name="connsiteX0-183" fmla="*/ 8187558 w 8187558"/>
                  <a:gd name="connsiteY0-184" fmla="*/ 0 h 2638097"/>
                  <a:gd name="connsiteX1-185" fmla="*/ 8187558 w 8187558"/>
                  <a:gd name="connsiteY1-186" fmla="*/ 1271752 h 2638097"/>
                  <a:gd name="connsiteX2-187" fmla="*/ 4099035 w 8187558"/>
                  <a:gd name="connsiteY2-188" fmla="*/ 2638097 h 2638097"/>
                  <a:gd name="connsiteX3-189" fmla="*/ 0 w 8187558"/>
                  <a:gd name="connsiteY3-190" fmla="*/ 1229711 h 2638097"/>
                  <a:gd name="connsiteX4-191" fmla="*/ 31531 w 8187558"/>
                  <a:gd name="connsiteY4-192" fmla="*/ 147145 h 2638097"/>
                  <a:gd name="connsiteX5-193" fmla="*/ 4099035 w 8187558"/>
                  <a:gd name="connsiteY5-194" fmla="*/ 1566042 h 2638097"/>
                  <a:gd name="connsiteX6-195" fmla="*/ 8187558 w 8187558"/>
                  <a:gd name="connsiteY6-196" fmla="*/ 0 h 2638097"/>
                  <a:gd name="connsiteX0-197" fmla="*/ 8187558 w 8187558"/>
                  <a:gd name="connsiteY0-198" fmla="*/ 0 h 2638097"/>
                  <a:gd name="connsiteX1-199" fmla="*/ 8187558 w 8187558"/>
                  <a:gd name="connsiteY1-200" fmla="*/ 1271752 h 2638097"/>
                  <a:gd name="connsiteX2-201" fmla="*/ 4099035 w 8187558"/>
                  <a:gd name="connsiteY2-202" fmla="*/ 2638097 h 2638097"/>
                  <a:gd name="connsiteX3-203" fmla="*/ 0 w 8187558"/>
                  <a:gd name="connsiteY3-204" fmla="*/ 1229711 h 2638097"/>
                  <a:gd name="connsiteX4-205" fmla="*/ 31531 w 8187558"/>
                  <a:gd name="connsiteY4-206" fmla="*/ 147145 h 2638097"/>
                  <a:gd name="connsiteX5-207" fmla="*/ 4099035 w 8187558"/>
                  <a:gd name="connsiteY5-208" fmla="*/ 1566042 h 2638097"/>
                  <a:gd name="connsiteX6-209" fmla="*/ 8187558 w 8187558"/>
                  <a:gd name="connsiteY6-210" fmla="*/ 0 h 2638097"/>
                  <a:gd name="connsiteX0-211" fmla="*/ 8187558 w 8187558"/>
                  <a:gd name="connsiteY0-212" fmla="*/ 0 h 2638097"/>
                  <a:gd name="connsiteX1-213" fmla="*/ 8187558 w 8187558"/>
                  <a:gd name="connsiteY1-214" fmla="*/ 1271752 h 2638097"/>
                  <a:gd name="connsiteX2-215" fmla="*/ 4099035 w 8187558"/>
                  <a:gd name="connsiteY2-216" fmla="*/ 2638097 h 2638097"/>
                  <a:gd name="connsiteX3-217" fmla="*/ 0 w 8187558"/>
                  <a:gd name="connsiteY3-218" fmla="*/ 1229711 h 2638097"/>
                  <a:gd name="connsiteX4-219" fmla="*/ 31531 w 8187558"/>
                  <a:gd name="connsiteY4-220" fmla="*/ 147145 h 2638097"/>
                  <a:gd name="connsiteX5-221" fmla="*/ 4099035 w 8187558"/>
                  <a:gd name="connsiteY5-222" fmla="*/ 1566042 h 2638097"/>
                  <a:gd name="connsiteX6-223" fmla="*/ 8187558 w 8187558"/>
                  <a:gd name="connsiteY6-224" fmla="*/ 0 h 2638097"/>
                  <a:gd name="connsiteX0-225" fmla="*/ 8187558 w 8187558"/>
                  <a:gd name="connsiteY0-226" fmla="*/ 0 h 2638097"/>
                  <a:gd name="connsiteX1-227" fmla="*/ 8187558 w 8187558"/>
                  <a:gd name="connsiteY1-228" fmla="*/ 1271752 h 2638097"/>
                  <a:gd name="connsiteX2-229" fmla="*/ 4099035 w 8187558"/>
                  <a:gd name="connsiteY2-230" fmla="*/ 2638097 h 2638097"/>
                  <a:gd name="connsiteX3-231" fmla="*/ 0 w 8187558"/>
                  <a:gd name="connsiteY3-232" fmla="*/ 1229711 h 2638097"/>
                  <a:gd name="connsiteX4-233" fmla="*/ 31531 w 8187558"/>
                  <a:gd name="connsiteY4-234" fmla="*/ 147145 h 2638097"/>
                  <a:gd name="connsiteX5-235" fmla="*/ 4099035 w 8187558"/>
                  <a:gd name="connsiteY5-236" fmla="*/ 1566042 h 2638097"/>
                  <a:gd name="connsiteX6-237" fmla="*/ 8187558 w 8187558"/>
                  <a:gd name="connsiteY6-238" fmla="*/ 0 h 2638097"/>
                  <a:gd name="connsiteX0-239" fmla="*/ 8187558 w 8187558"/>
                  <a:gd name="connsiteY0-240" fmla="*/ 0 h 2638097"/>
                  <a:gd name="connsiteX1-241" fmla="*/ 8187558 w 8187558"/>
                  <a:gd name="connsiteY1-242" fmla="*/ 1271752 h 2638097"/>
                  <a:gd name="connsiteX2-243" fmla="*/ 4099035 w 8187558"/>
                  <a:gd name="connsiteY2-244" fmla="*/ 2638097 h 2638097"/>
                  <a:gd name="connsiteX3-245" fmla="*/ 0 w 8187558"/>
                  <a:gd name="connsiteY3-246" fmla="*/ 1229711 h 2638097"/>
                  <a:gd name="connsiteX4-247" fmla="*/ 31531 w 8187558"/>
                  <a:gd name="connsiteY4-248" fmla="*/ 147145 h 2638097"/>
                  <a:gd name="connsiteX5-249" fmla="*/ 4099035 w 8187558"/>
                  <a:gd name="connsiteY5-250" fmla="*/ 1566042 h 2638097"/>
                  <a:gd name="connsiteX6-251" fmla="*/ 8187558 w 8187558"/>
                  <a:gd name="connsiteY6-252" fmla="*/ 0 h 2638097"/>
                  <a:gd name="connsiteX0-253" fmla="*/ 8187558 w 8187558"/>
                  <a:gd name="connsiteY0-254" fmla="*/ 0 h 2638097"/>
                  <a:gd name="connsiteX1-255" fmla="*/ 8187558 w 8187558"/>
                  <a:gd name="connsiteY1-256" fmla="*/ 1271752 h 2638097"/>
                  <a:gd name="connsiteX2-257" fmla="*/ 4099035 w 8187558"/>
                  <a:gd name="connsiteY2-258" fmla="*/ 2638097 h 2638097"/>
                  <a:gd name="connsiteX3-259" fmla="*/ 0 w 8187558"/>
                  <a:gd name="connsiteY3-260" fmla="*/ 1229711 h 2638097"/>
                  <a:gd name="connsiteX4-261" fmla="*/ 31531 w 8187558"/>
                  <a:gd name="connsiteY4-262" fmla="*/ 147145 h 2638097"/>
                  <a:gd name="connsiteX5-263" fmla="*/ 4099035 w 8187558"/>
                  <a:gd name="connsiteY5-264" fmla="*/ 1566042 h 2638097"/>
                  <a:gd name="connsiteX6-265" fmla="*/ 8187558 w 8187558"/>
                  <a:gd name="connsiteY6-266" fmla="*/ 0 h 2638097"/>
                  <a:gd name="connsiteX0-267" fmla="*/ 8187558 w 8187558"/>
                  <a:gd name="connsiteY0-268" fmla="*/ 0 h 2638097"/>
                  <a:gd name="connsiteX1-269" fmla="*/ 8187558 w 8187558"/>
                  <a:gd name="connsiteY1-270" fmla="*/ 1271752 h 2638097"/>
                  <a:gd name="connsiteX2-271" fmla="*/ 4099035 w 8187558"/>
                  <a:gd name="connsiteY2-272" fmla="*/ 2638097 h 2638097"/>
                  <a:gd name="connsiteX3-273" fmla="*/ 0 w 8187558"/>
                  <a:gd name="connsiteY3-274" fmla="*/ 1229711 h 2638097"/>
                  <a:gd name="connsiteX4-275" fmla="*/ 31531 w 8187558"/>
                  <a:gd name="connsiteY4-276" fmla="*/ 147145 h 2638097"/>
                  <a:gd name="connsiteX5-277" fmla="*/ 4099035 w 8187558"/>
                  <a:gd name="connsiteY5-278" fmla="*/ 1566042 h 2638097"/>
                  <a:gd name="connsiteX6-279" fmla="*/ 8187558 w 8187558"/>
                  <a:gd name="connsiteY6-280" fmla="*/ 0 h 2638097"/>
                  <a:gd name="connsiteX0-281" fmla="*/ 8187558 w 8187558"/>
                  <a:gd name="connsiteY0-282" fmla="*/ 0 h 2638097"/>
                  <a:gd name="connsiteX1-283" fmla="*/ 8187558 w 8187558"/>
                  <a:gd name="connsiteY1-284" fmla="*/ 1271752 h 2638097"/>
                  <a:gd name="connsiteX2-285" fmla="*/ 4099035 w 8187558"/>
                  <a:gd name="connsiteY2-286" fmla="*/ 2638097 h 2638097"/>
                  <a:gd name="connsiteX3-287" fmla="*/ 0 w 8187558"/>
                  <a:gd name="connsiteY3-288" fmla="*/ 1229711 h 2638097"/>
                  <a:gd name="connsiteX4-289" fmla="*/ 31531 w 8187558"/>
                  <a:gd name="connsiteY4-290" fmla="*/ 147145 h 2638097"/>
                  <a:gd name="connsiteX5-291" fmla="*/ 4099035 w 8187558"/>
                  <a:gd name="connsiteY5-292" fmla="*/ 1566042 h 2638097"/>
                  <a:gd name="connsiteX6-293" fmla="*/ 8187558 w 8187558"/>
                  <a:gd name="connsiteY6-294" fmla="*/ 0 h 2638097"/>
                  <a:gd name="connsiteX0-295" fmla="*/ 8176538 w 8176538"/>
                  <a:gd name="connsiteY0-296" fmla="*/ 0 h 2638097"/>
                  <a:gd name="connsiteX1-297" fmla="*/ 8176538 w 8176538"/>
                  <a:gd name="connsiteY1-298" fmla="*/ 1271752 h 2638097"/>
                  <a:gd name="connsiteX2-299" fmla="*/ 4088015 w 8176538"/>
                  <a:gd name="connsiteY2-300" fmla="*/ 2638097 h 2638097"/>
                  <a:gd name="connsiteX3-301" fmla="*/ 0 w 8176538"/>
                  <a:gd name="connsiteY3-302" fmla="*/ 1269888 h 2638097"/>
                  <a:gd name="connsiteX4-303" fmla="*/ 20511 w 8176538"/>
                  <a:gd name="connsiteY4-304" fmla="*/ 147145 h 2638097"/>
                  <a:gd name="connsiteX5-305" fmla="*/ 4088015 w 8176538"/>
                  <a:gd name="connsiteY5-306" fmla="*/ 1566042 h 2638097"/>
                  <a:gd name="connsiteX6-307" fmla="*/ 8176538 w 8176538"/>
                  <a:gd name="connsiteY6-308" fmla="*/ 0 h 2638097"/>
                  <a:gd name="connsiteX0-309" fmla="*/ 8176538 w 8176538"/>
                  <a:gd name="connsiteY0-310" fmla="*/ 0 h 2772020"/>
                  <a:gd name="connsiteX1-311" fmla="*/ 8176538 w 8176538"/>
                  <a:gd name="connsiteY1-312" fmla="*/ 1271752 h 2772020"/>
                  <a:gd name="connsiteX2-313" fmla="*/ 4099034 w 8176538"/>
                  <a:gd name="connsiteY2-314" fmla="*/ 2772020 h 2772020"/>
                  <a:gd name="connsiteX3-315" fmla="*/ 0 w 8176538"/>
                  <a:gd name="connsiteY3-316" fmla="*/ 1269888 h 2772020"/>
                  <a:gd name="connsiteX4-317" fmla="*/ 20511 w 8176538"/>
                  <a:gd name="connsiteY4-318" fmla="*/ 147145 h 2772020"/>
                  <a:gd name="connsiteX5-319" fmla="*/ 4088015 w 8176538"/>
                  <a:gd name="connsiteY5-320" fmla="*/ 1566042 h 2772020"/>
                  <a:gd name="connsiteX6-321" fmla="*/ 8176538 w 8176538"/>
                  <a:gd name="connsiteY6-322" fmla="*/ 0 h 2772020"/>
                  <a:gd name="connsiteX0-323" fmla="*/ 8176538 w 8176538"/>
                  <a:gd name="connsiteY0-324" fmla="*/ 0 h 2772339"/>
                  <a:gd name="connsiteX1-325" fmla="*/ 8176538 w 8176538"/>
                  <a:gd name="connsiteY1-326" fmla="*/ 1378890 h 2772339"/>
                  <a:gd name="connsiteX2-327" fmla="*/ 4099034 w 8176538"/>
                  <a:gd name="connsiteY2-328" fmla="*/ 2772020 h 2772339"/>
                  <a:gd name="connsiteX3-329" fmla="*/ 0 w 8176538"/>
                  <a:gd name="connsiteY3-330" fmla="*/ 1269888 h 2772339"/>
                  <a:gd name="connsiteX4-331" fmla="*/ 20511 w 8176538"/>
                  <a:gd name="connsiteY4-332" fmla="*/ 147145 h 2772339"/>
                  <a:gd name="connsiteX5-333" fmla="*/ 4088015 w 8176538"/>
                  <a:gd name="connsiteY5-334" fmla="*/ 1566042 h 2772339"/>
                  <a:gd name="connsiteX6-335" fmla="*/ 8176538 w 8176538"/>
                  <a:gd name="connsiteY6-336" fmla="*/ 0 h 2772339"/>
                  <a:gd name="connsiteX0-337" fmla="*/ 8176538 w 8176538"/>
                  <a:gd name="connsiteY0-338" fmla="*/ 0 h 2825888"/>
                  <a:gd name="connsiteX1-339" fmla="*/ 8176538 w 8176538"/>
                  <a:gd name="connsiteY1-340" fmla="*/ 1378890 h 2825888"/>
                  <a:gd name="connsiteX2-341" fmla="*/ 4099034 w 8176538"/>
                  <a:gd name="connsiteY2-342" fmla="*/ 2825590 h 2825888"/>
                  <a:gd name="connsiteX3-343" fmla="*/ 0 w 8176538"/>
                  <a:gd name="connsiteY3-344" fmla="*/ 1269888 h 2825888"/>
                  <a:gd name="connsiteX4-345" fmla="*/ 20511 w 8176538"/>
                  <a:gd name="connsiteY4-346" fmla="*/ 147145 h 2825888"/>
                  <a:gd name="connsiteX5-347" fmla="*/ 4088015 w 8176538"/>
                  <a:gd name="connsiteY5-348" fmla="*/ 1566042 h 2825888"/>
                  <a:gd name="connsiteX6-349" fmla="*/ 8176538 w 8176538"/>
                  <a:gd name="connsiteY6-350" fmla="*/ 0 h 2825888"/>
                  <a:gd name="connsiteX0-351" fmla="*/ 8165518 w 8165518"/>
                  <a:gd name="connsiteY0-352" fmla="*/ 0 h 2825606"/>
                  <a:gd name="connsiteX1-353" fmla="*/ 8165518 w 8165518"/>
                  <a:gd name="connsiteY1-354" fmla="*/ 1378890 h 2825606"/>
                  <a:gd name="connsiteX2-355" fmla="*/ 4088014 w 8165518"/>
                  <a:gd name="connsiteY2-356" fmla="*/ 2825590 h 2825606"/>
                  <a:gd name="connsiteX3-357" fmla="*/ 0 w 8165518"/>
                  <a:gd name="connsiteY3-358" fmla="*/ 1403811 h 2825606"/>
                  <a:gd name="connsiteX4-359" fmla="*/ 9491 w 8165518"/>
                  <a:gd name="connsiteY4-360" fmla="*/ 147145 h 2825606"/>
                  <a:gd name="connsiteX5-361" fmla="*/ 4076995 w 8165518"/>
                  <a:gd name="connsiteY5-362" fmla="*/ 1566042 h 2825606"/>
                  <a:gd name="connsiteX6-363" fmla="*/ 8165518 w 8165518"/>
                  <a:gd name="connsiteY6-364" fmla="*/ 0 h 2825606"/>
                  <a:gd name="connsiteX0-365" fmla="*/ 8165518 w 8165518"/>
                  <a:gd name="connsiteY0-366" fmla="*/ 0 h 2879174"/>
                  <a:gd name="connsiteX1-367" fmla="*/ 8165518 w 8165518"/>
                  <a:gd name="connsiteY1-368" fmla="*/ 1378890 h 2879174"/>
                  <a:gd name="connsiteX2-369" fmla="*/ 4132092 w 8165518"/>
                  <a:gd name="connsiteY2-370" fmla="*/ 2879159 h 2879174"/>
                  <a:gd name="connsiteX3-371" fmla="*/ 0 w 8165518"/>
                  <a:gd name="connsiteY3-372" fmla="*/ 1403811 h 2879174"/>
                  <a:gd name="connsiteX4-373" fmla="*/ 9491 w 8165518"/>
                  <a:gd name="connsiteY4-374" fmla="*/ 147145 h 2879174"/>
                  <a:gd name="connsiteX5-375" fmla="*/ 4076995 w 8165518"/>
                  <a:gd name="connsiteY5-376" fmla="*/ 1566042 h 2879174"/>
                  <a:gd name="connsiteX6-377" fmla="*/ 8165518 w 8165518"/>
                  <a:gd name="connsiteY6-378" fmla="*/ 0 h 2879174"/>
                  <a:gd name="connsiteX0-379" fmla="*/ 8165518 w 8176537"/>
                  <a:gd name="connsiteY0-380" fmla="*/ 0 h 2879410"/>
                  <a:gd name="connsiteX1-381" fmla="*/ 8176537 w 8176537"/>
                  <a:gd name="connsiteY1-382" fmla="*/ 1499420 h 2879410"/>
                  <a:gd name="connsiteX2-383" fmla="*/ 4132092 w 8176537"/>
                  <a:gd name="connsiteY2-384" fmla="*/ 2879159 h 2879410"/>
                  <a:gd name="connsiteX3-385" fmla="*/ 0 w 8176537"/>
                  <a:gd name="connsiteY3-386" fmla="*/ 1403811 h 2879410"/>
                  <a:gd name="connsiteX4-387" fmla="*/ 9491 w 8176537"/>
                  <a:gd name="connsiteY4-388" fmla="*/ 147145 h 2879410"/>
                  <a:gd name="connsiteX5-389" fmla="*/ 4076995 w 8176537"/>
                  <a:gd name="connsiteY5-390" fmla="*/ 1566042 h 2879410"/>
                  <a:gd name="connsiteX6-391" fmla="*/ 8165518 w 8176537"/>
                  <a:gd name="connsiteY6-392" fmla="*/ 0 h 2879410"/>
                  <a:gd name="connsiteX0-393" fmla="*/ 8165518 w 8176537"/>
                  <a:gd name="connsiteY0-394" fmla="*/ 0 h 2879262"/>
                  <a:gd name="connsiteX1-395" fmla="*/ 8176537 w 8176537"/>
                  <a:gd name="connsiteY1-396" fmla="*/ 1499420 h 2879262"/>
                  <a:gd name="connsiteX2-397" fmla="*/ 4132092 w 8176537"/>
                  <a:gd name="connsiteY2-398" fmla="*/ 2879159 h 2879262"/>
                  <a:gd name="connsiteX3-399" fmla="*/ 0 w 8176537"/>
                  <a:gd name="connsiteY3-400" fmla="*/ 1403811 h 2879262"/>
                  <a:gd name="connsiteX4-401" fmla="*/ 9491 w 8176537"/>
                  <a:gd name="connsiteY4-402" fmla="*/ 147145 h 2879262"/>
                  <a:gd name="connsiteX5-403" fmla="*/ 4076995 w 8176537"/>
                  <a:gd name="connsiteY5-404" fmla="*/ 1566042 h 2879262"/>
                  <a:gd name="connsiteX6-405" fmla="*/ 8165518 w 8176537"/>
                  <a:gd name="connsiteY6-406" fmla="*/ 0 h 2879262"/>
                  <a:gd name="connsiteX0-407" fmla="*/ 8165518 w 8176537"/>
                  <a:gd name="connsiteY0-408" fmla="*/ 0 h 2879163"/>
                  <a:gd name="connsiteX1-409" fmla="*/ 8176537 w 8176537"/>
                  <a:gd name="connsiteY1-410" fmla="*/ 1499420 h 2879163"/>
                  <a:gd name="connsiteX2-411" fmla="*/ 4132092 w 8176537"/>
                  <a:gd name="connsiteY2-412" fmla="*/ 2879159 h 2879163"/>
                  <a:gd name="connsiteX3-413" fmla="*/ 0 w 8176537"/>
                  <a:gd name="connsiteY3-414" fmla="*/ 1510948 h 2879163"/>
                  <a:gd name="connsiteX4-415" fmla="*/ 9491 w 8176537"/>
                  <a:gd name="connsiteY4-416" fmla="*/ 147145 h 2879163"/>
                  <a:gd name="connsiteX5-417" fmla="*/ 4076995 w 8176537"/>
                  <a:gd name="connsiteY5-418" fmla="*/ 1566042 h 2879163"/>
                  <a:gd name="connsiteX6-419" fmla="*/ 8165518 w 8176537"/>
                  <a:gd name="connsiteY6-420" fmla="*/ 0 h 2879163"/>
                  <a:gd name="connsiteX0-421" fmla="*/ 8165518 w 8198577"/>
                  <a:gd name="connsiteY0-422" fmla="*/ 0 h 2879451"/>
                  <a:gd name="connsiteX1-423" fmla="*/ 8198577 w 8198577"/>
                  <a:gd name="connsiteY1-424" fmla="*/ 1606558 h 2879451"/>
                  <a:gd name="connsiteX2-425" fmla="*/ 4132092 w 8198577"/>
                  <a:gd name="connsiteY2-426" fmla="*/ 2879159 h 2879451"/>
                  <a:gd name="connsiteX3-427" fmla="*/ 0 w 8198577"/>
                  <a:gd name="connsiteY3-428" fmla="*/ 1510948 h 2879451"/>
                  <a:gd name="connsiteX4-429" fmla="*/ 9491 w 8198577"/>
                  <a:gd name="connsiteY4-430" fmla="*/ 147145 h 2879451"/>
                  <a:gd name="connsiteX5-431" fmla="*/ 4076995 w 8198577"/>
                  <a:gd name="connsiteY5-432" fmla="*/ 1566042 h 2879451"/>
                  <a:gd name="connsiteX6-433" fmla="*/ 8165518 w 8198577"/>
                  <a:gd name="connsiteY6-434" fmla="*/ 0 h 2879451"/>
                  <a:gd name="connsiteX0-435" fmla="*/ 8165518 w 8165518"/>
                  <a:gd name="connsiteY0-436" fmla="*/ 0 h 2880066"/>
                  <a:gd name="connsiteX1-437" fmla="*/ 8165518 w 8165518"/>
                  <a:gd name="connsiteY1-438" fmla="*/ 1673520 h 2880066"/>
                  <a:gd name="connsiteX2-439" fmla="*/ 4132092 w 8165518"/>
                  <a:gd name="connsiteY2-440" fmla="*/ 2879159 h 2880066"/>
                  <a:gd name="connsiteX3-441" fmla="*/ 0 w 8165518"/>
                  <a:gd name="connsiteY3-442" fmla="*/ 1510948 h 2880066"/>
                  <a:gd name="connsiteX4-443" fmla="*/ 9491 w 8165518"/>
                  <a:gd name="connsiteY4-444" fmla="*/ 147145 h 2880066"/>
                  <a:gd name="connsiteX5-445" fmla="*/ 4076995 w 8165518"/>
                  <a:gd name="connsiteY5-446" fmla="*/ 1566042 h 2880066"/>
                  <a:gd name="connsiteX6-447" fmla="*/ 8165518 w 8165518"/>
                  <a:gd name="connsiteY6-448" fmla="*/ 0 h 2880066"/>
                  <a:gd name="connsiteX0-449" fmla="*/ 8156794 w 8156794"/>
                  <a:gd name="connsiteY0-450" fmla="*/ 0 h 2879270"/>
                  <a:gd name="connsiteX1-451" fmla="*/ 8156794 w 8156794"/>
                  <a:gd name="connsiteY1-452" fmla="*/ 1673520 h 2879270"/>
                  <a:gd name="connsiteX2-453" fmla="*/ 4123368 w 8156794"/>
                  <a:gd name="connsiteY2-454" fmla="*/ 2879159 h 2879270"/>
                  <a:gd name="connsiteX3-455" fmla="*/ 2295 w 8156794"/>
                  <a:gd name="connsiteY3-456" fmla="*/ 1618086 h 2879270"/>
                  <a:gd name="connsiteX4-457" fmla="*/ 767 w 8156794"/>
                  <a:gd name="connsiteY4-458" fmla="*/ 147145 h 2879270"/>
                  <a:gd name="connsiteX5-459" fmla="*/ 4068271 w 8156794"/>
                  <a:gd name="connsiteY5-460" fmla="*/ 1566042 h 2879270"/>
                  <a:gd name="connsiteX6-461" fmla="*/ 8156794 w 8156794"/>
                  <a:gd name="connsiteY6-462" fmla="*/ 0 h 2879270"/>
                  <a:gd name="connsiteX0-463" fmla="*/ 8156794 w 8156794"/>
                  <a:gd name="connsiteY0-464" fmla="*/ 0 h 2973000"/>
                  <a:gd name="connsiteX1-465" fmla="*/ 8156794 w 8156794"/>
                  <a:gd name="connsiteY1-466" fmla="*/ 1673520 h 2973000"/>
                  <a:gd name="connsiteX2-467" fmla="*/ 4134388 w 8156794"/>
                  <a:gd name="connsiteY2-468" fmla="*/ 2972904 h 2973000"/>
                  <a:gd name="connsiteX3-469" fmla="*/ 2295 w 8156794"/>
                  <a:gd name="connsiteY3-470" fmla="*/ 1618086 h 2973000"/>
                  <a:gd name="connsiteX4-471" fmla="*/ 767 w 8156794"/>
                  <a:gd name="connsiteY4-472" fmla="*/ 147145 h 2973000"/>
                  <a:gd name="connsiteX5-473" fmla="*/ 4068271 w 8156794"/>
                  <a:gd name="connsiteY5-474" fmla="*/ 1566042 h 2973000"/>
                  <a:gd name="connsiteX6-475" fmla="*/ 8156794 w 8156794"/>
                  <a:gd name="connsiteY6-476" fmla="*/ 0 h 2973000"/>
                  <a:gd name="connsiteX0-477" fmla="*/ 8156794 w 8156794"/>
                  <a:gd name="connsiteY0-478" fmla="*/ 0 h 2973000"/>
                  <a:gd name="connsiteX1-479" fmla="*/ 8156794 w 8156794"/>
                  <a:gd name="connsiteY1-480" fmla="*/ 1673520 h 2973000"/>
                  <a:gd name="connsiteX2-481" fmla="*/ 4134388 w 8156794"/>
                  <a:gd name="connsiteY2-482" fmla="*/ 2972904 h 2973000"/>
                  <a:gd name="connsiteX3-483" fmla="*/ 2295 w 8156794"/>
                  <a:gd name="connsiteY3-484" fmla="*/ 1618086 h 2973000"/>
                  <a:gd name="connsiteX4-485" fmla="*/ 767 w 8156794"/>
                  <a:gd name="connsiteY4-486" fmla="*/ 147145 h 2973000"/>
                  <a:gd name="connsiteX5-487" fmla="*/ 4068271 w 8156794"/>
                  <a:gd name="connsiteY5-488" fmla="*/ 1566042 h 2973000"/>
                  <a:gd name="connsiteX6-489" fmla="*/ 8156794 w 8156794"/>
                  <a:gd name="connsiteY6-490" fmla="*/ 0 h 2973000"/>
                  <a:gd name="connsiteX0-491" fmla="*/ 8156794 w 8156794"/>
                  <a:gd name="connsiteY0-492" fmla="*/ 0 h 2973000"/>
                  <a:gd name="connsiteX1-493" fmla="*/ 8156794 w 8156794"/>
                  <a:gd name="connsiteY1-494" fmla="*/ 1673520 h 2973000"/>
                  <a:gd name="connsiteX2-495" fmla="*/ 4134388 w 8156794"/>
                  <a:gd name="connsiteY2-496" fmla="*/ 2972904 h 2973000"/>
                  <a:gd name="connsiteX3-497" fmla="*/ 2295 w 8156794"/>
                  <a:gd name="connsiteY3-498" fmla="*/ 1618086 h 2973000"/>
                  <a:gd name="connsiteX4-499" fmla="*/ 767 w 8156794"/>
                  <a:gd name="connsiteY4-500" fmla="*/ 147145 h 2973000"/>
                  <a:gd name="connsiteX5-501" fmla="*/ 4068271 w 8156794"/>
                  <a:gd name="connsiteY5-502" fmla="*/ 1566042 h 2973000"/>
                  <a:gd name="connsiteX6-503" fmla="*/ 8156794 w 8156794"/>
                  <a:gd name="connsiteY6-504" fmla="*/ 0 h 2973000"/>
                  <a:gd name="connsiteX0-505" fmla="*/ 8156794 w 8156794"/>
                  <a:gd name="connsiteY0-506" fmla="*/ 0 h 2973020"/>
                  <a:gd name="connsiteX1-507" fmla="*/ 8156794 w 8156794"/>
                  <a:gd name="connsiteY1-508" fmla="*/ 1673520 h 2973020"/>
                  <a:gd name="connsiteX2-509" fmla="*/ 4134388 w 8156794"/>
                  <a:gd name="connsiteY2-510" fmla="*/ 2972904 h 2973020"/>
                  <a:gd name="connsiteX3-511" fmla="*/ 2295 w 8156794"/>
                  <a:gd name="connsiteY3-512" fmla="*/ 1618086 h 2973020"/>
                  <a:gd name="connsiteX4-513" fmla="*/ 767 w 8156794"/>
                  <a:gd name="connsiteY4-514" fmla="*/ 147145 h 2973020"/>
                  <a:gd name="connsiteX5-515" fmla="*/ 4068271 w 8156794"/>
                  <a:gd name="connsiteY5-516" fmla="*/ 1566042 h 2973020"/>
                  <a:gd name="connsiteX6-517" fmla="*/ 8156794 w 8156794"/>
                  <a:gd name="connsiteY6-518" fmla="*/ 0 h 2973020"/>
                  <a:gd name="connsiteX0-519" fmla="*/ 8156794 w 8156794"/>
                  <a:gd name="connsiteY0-520" fmla="*/ 0 h 2973021"/>
                  <a:gd name="connsiteX1-521" fmla="*/ 8156794 w 8156794"/>
                  <a:gd name="connsiteY1-522" fmla="*/ 1673520 h 2973021"/>
                  <a:gd name="connsiteX2-523" fmla="*/ 4134388 w 8156794"/>
                  <a:gd name="connsiteY2-524" fmla="*/ 2972904 h 2973021"/>
                  <a:gd name="connsiteX3-525" fmla="*/ 2295 w 8156794"/>
                  <a:gd name="connsiteY3-526" fmla="*/ 1618086 h 2973021"/>
                  <a:gd name="connsiteX4-527" fmla="*/ 767 w 8156794"/>
                  <a:gd name="connsiteY4-528" fmla="*/ 147145 h 2973021"/>
                  <a:gd name="connsiteX5-529" fmla="*/ 4068271 w 8156794"/>
                  <a:gd name="connsiteY5-530" fmla="*/ 1566042 h 2973021"/>
                  <a:gd name="connsiteX6-531" fmla="*/ 8156794 w 8156794"/>
                  <a:gd name="connsiteY6-532" fmla="*/ 0 h 2973021"/>
                  <a:gd name="connsiteX0-533" fmla="*/ 8156794 w 8156794"/>
                  <a:gd name="connsiteY0-534" fmla="*/ 0 h 2973021"/>
                  <a:gd name="connsiteX1-535" fmla="*/ 8156794 w 8156794"/>
                  <a:gd name="connsiteY1-536" fmla="*/ 1673520 h 2973021"/>
                  <a:gd name="connsiteX2-537" fmla="*/ 4134388 w 8156794"/>
                  <a:gd name="connsiteY2-538" fmla="*/ 2972904 h 2973021"/>
                  <a:gd name="connsiteX3-539" fmla="*/ 2295 w 8156794"/>
                  <a:gd name="connsiteY3-540" fmla="*/ 1618086 h 2973021"/>
                  <a:gd name="connsiteX4-541" fmla="*/ 767 w 8156794"/>
                  <a:gd name="connsiteY4-542" fmla="*/ 147145 h 2973021"/>
                  <a:gd name="connsiteX5-543" fmla="*/ 4068271 w 8156794"/>
                  <a:gd name="connsiteY5-544" fmla="*/ 1566042 h 2973021"/>
                  <a:gd name="connsiteX6-545" fmla="*/ 8156794 w 8156794"/>
                  <a:gd name="connsiteY6-546" fmla="*/ 0 h 2973021"/>
                  <a:gd name="connsiteX0-547" fmla="*/ 8156794 w 8156794"/>
                  <a:gd name="connsiteY0-548" fmla="*/ 0 h 2973021"/>
                  <a:gd name="connsiteX1-549" fmla="*/ 8156794 w 8156794"/>
                  <a:gd name="connsiteY1-550" fmla="*/ 1673520 h 2973021"/>
                  <a:gd name="connsiteX2-551" fmla="*/ 4134388 w 8156794"/>
                  <a:gd name="connsiteY2-552" fmla="*/ 2972904 h 2973021"/>
                  <a:gd name="connsiteX3-553" fmla="*/ 2295 w 8156794"/>
                  <a:gd name="connsiteY3-554" fmla="*/ 1618086 h 2973021"/>
                  <a:gd name="connsiteX4-555" fmla="*/ 767 w 8156794"/>
                  <a:gd name="connsiteY4-556" fmla="*/ 147145 h 2973021"/>
                  <a:gd name="connsiteX5-557" fmla="*/ 4068271 w 8156794"/>
                  <a:gd name="connsiteY5-558" fmla="*/ 1566042 h 2973021"/>
                  <a:gd name="connsiteX6-559" fmla="*/ 8156794 w 8156794"/>
                  <a:gd name="connsiteY6-560" fmla="*/ 0 h 2973021"/>
                  <a:gd name="connsiteX0-561" fmla="*/ 8156794 w 8156794"/>
                  <a:gd name="connsiteY0-562" fmla="*/ 0 h 2973021"/>
                  <a:gd name="connsiteX1-563" fmla="*/ 8156794 w 8156794"/>
                  <a:gd name="connsiteY1-564" fmla="*/ 1673520 h 2973021"/>
                  <a:gd name="connsiteX2-565" fmla="*/ 4134388 w 8156794"/>
                  <a:gd name="connsiteY2-566" fmla="*/ 2972904 h 2973021"/>
                  <a:gd name="connsiteX3-567" fmla="*/ 2295 w 8156794"/>
                  <a:gd name="connsiteY3-568" fmla="*/ 1618086 h 2973021"/>
                  <a:gd name="connsiteX4-569" fmla="*/ 767 w 8156794"/>
                  <a:gd name="connsiteY4-570" fmla="*/ 147145 h 2973021"/>
                  <a:gd name="connsiteX5-571" fmla="*/ 4068271 w 8156794"/>
                  <a:gd name="connsiteY5-572" fmla="*/ 1566042 h 2973021"/>
                  <a:gd name="connsiteX6-573" fmla="*/ 8156794 w 8156794"/>
                  <a:gd name="connsiteY6-574" fmla="*/ 0 h 2973021"/>
                  <a:gd name="connsiteX0-575" fmla="*/ 8156794 w 8156794"/>
                  <a:gd name="connsiteY0-576" fmla="*/ 0 h 2973141"/>
                  <a:gd name="connsiteX1-577" fmla="*/ 8156794 w 8156794"/>
                  <a:gd name="connsiteY1-578" fmla="*/ 1673520 h 2973141"/>
                  <a:gd name="connsiteX2-579" fmla="*/ 4134388 w 8156794"/>
                  <a:gd name="connsiteY2-580" fmla="*/ 2972904 h 2973141"/>
                  <a:gd name="connsiteX3-581" fmla="*/ 2295 w 8156794"/>
                  <a:gd name="connsiteY3-582" fmla="*/ 1618086 h 2973141"/>
                  <a:gd name="connsiteX4-583" fmla="*/ 767 w 8156794"/>
                  <a:gd name="connsiteY4-584" fmla="*/ 147145 h 2973141"/>
                  <a:gd name="connsiteX5-585" fmla="*/ 4068271 w 8156794"/>
                  <a:gd name="connsiteY5-586" fmla="*/ 1566042 h 2973141"/>
                  <a:gd name="connsiteX6-587" fmla="*/ 8156794 w 8156794"/>
                  <a:gd name="connsiteY6-588" fmla="*/ 0 h 2973141"/>
                  <a:gd name="connsiteX0-589" fmla="*/ 8156794 w 8156794"/>
                  <a:gd name="connsiteY0-590" fmla="*/ 0 h 3066827"/>
                  <a:gd name="connsiteX1-591" fmla="*/ 8156794 w 8156794"/>
                  <a:gd name="connsiteY1-592" fmla="*/ 1673520 h 3066827"/>
                  <a:gd name="connsiteX2-593" fmla="*/ 4123353 w 8156794"/>
                  <a:gd name="connsiteY2-594" fmla="*/ 3066650 h 3066827"/>
                  <a:gd name="connsiteX3-595" fmla="*/ 2295 w 8156794"/>
                  <a:gd name="connsiteY3-596" fmla="*/ 1618086 h 3066827"/>
                  <a:gd name="connsiteX4-597" fmla="*/ 767 w 8156794"/>
                  <a:gd name="connsiteY4-598" fmla="*/ 147145 h 3066827"/>
                  <a:gd name="connsiteX5-599" fmla="*/ 4068271 w 8156794"/>
                  <a:gd name="connsiteY5-600" fmla="*/ 1566042 h 3066827"/>
                  <a:gd name="connsiteX6-601" fmla="*/ 8156794 w 8156794"/>
                  <a:gd name="connsiteY6-602" fmla="*/ 0 h 3066827"/>
                  <a:gd name="connsiteX0-603" fmla="*/ 8123689 w 8156794"/>
                  <a:gd name="connsiteY0-604" fmla="*/ 0 h 2999866"/>
                  <a:gd name="connsiteX1-605" fmla="*/ 8156794 w 8156794"/>
                  <a:gd name="connsiteY1-606" fmla="*/ 1606559 h 2999866"/>
                  <a:gd name="connsiteX2-607" fmla="*/ 4123353 w 8156794"/>
                  <a:gd name="connsiteY2-608" fmla="*/ 2999689 h 2999866"/>
                  <a:gd name="connsiteX3-609" fmla="*/ 2295 w 8156794"/>
                  <a:gd name="connsiteY3-610" fmla="*/ 1551125 h 2999866"/>
                  <a:gd name="connsiteX4-611" fmla="*/ 767 w 8156794"/>
                  <a:gd name="connsiteY4-612" fmla="*/ 80184 h 2999866"/>
                  <a:gd name="connsiteX5-613" fmla="*/ 4068271 w 8156794"/>
                  <a:gd name="connsiteY5-614" fmla="*/ 1499081 h 2999866"/>
                  <a:gd name="connsiteX6-615" fmla="*/ 8123689 w 8156794"/>
                  <a:gd name="connsiteY6-616" fmla="*/ 0 h 2999866"/>
                  <a:gd name="connsiteX0-617" fmla="*/ 8167828 w 8167828"/>
                  <a:gd name="connsiteY0-618" fmla="*/ 0 h 3026651"/>
                  <a:gd name="connsiteX1-619" fmla="*/ 8156794 w 8167828"/>
                  <a:gd name="connsiteY1-620" fmla="*/ 1633344 h 3026651"/>
                  <a:gd name="connsiteX2-621" fmla="*/ 4123353 w 8167828"/>
                  <a:gd name="connsiteY2-622" fmla="*/ 3026474 h 3026651"/>
                  <a:gd name="connsiteX3-623" fmla="*/ 2295 w 8167828"/>
                  <a:gd name="connsiteY3-624" fmla="*/ 1577910 h 3026651"/>
                  <a:gd name="connsiteX4-625" fmla="*/ 767 w 8167828"/>
                  <a:gd name="connsiteY4-626" fmla="*/ 106969 h 3026651"/>
                  <a:gd name="connsiteX5-627" fmla="*/ 4068271 w 8167828"/>
                  <a:gd name="connsiteY5-628" fmla="*/ 1525866 h 3026651"/>
                  <a:gd name="connsiteX6-629" fmla="*/ 8167828 w 8167828"/>
                  <a:gd name="connsiteY6-630" fmla="*/ 0 h 3026651"/>
                  <a:gd name="connsiteX0-631" fmla="*/ 8167828 w 8167828"/>
                  <a:gd name="connsiteY0-632" fmla="*/ 0 h 3027228"/>
                  <a:gd name="connsiteX1-633" fmla="*/ 8145760 w 8167828"/>
                  <a:gd name="connsiteY1-634" fmla="*/ 1686913 h 3027228"/>
                  <a:gd name="connsiteX2-635" fmla="*/ 4123353 w 8167828"/>
                  <a:gd name="connsiteY2-636" fmla="*/ 3026474 h 3027228"/>
                  <a:gd name="connsiteX3-637" fmla="*/ 2295 w 8167828"/>
                  <a:gd name="connsiteY3-638" fmla="*/ 1577910 h 3027228"/>
                  <a:gd name="connsiteX4-639" fmla="*/ 767 w 8167828"/>
                  <a:gd name="connsiteY4-640" fmla="*/ 106969 h 3027228"/>
                  <a:gd name="connsiteX5-641" fmla="*/ 4068271 w 8167828"/>
                  <a:gd name="connsiteY5-642" fmla="*/ 1525866 h 3027228"/>
                  <a:gd name="connsiteX6-643" fmla="*/ 8167828 w 8167828"/>
                  <a:gd name="connsiteY6-644" fmla="*/ 0 h 3027228"/>
                  <a:gd name="connsiteX0-645" fmla="*/ 8156794 w 8156794"/>
                  <a:gd name="connsiteY0-646" fmla="*/ 0 h 2933483"/>
                  <a:gd name="connsiteX1-647" fmla="*/ 8145760 w 8156794"/>
                  <a:gd name="connsiteY1-648" fmla="*/ 1593168 h 2933483"/>
                  <a:gd name="connsiteX2-649" fmla="*/ 4123353 w 8156794"/>
                  <a:gd name="connsiteY2-650" fmla="*/ 2932729 h 2933483"/>
                  <a:gd name="connsiteX3-651" fmla="*/ 2295 w 8156794"/>
                  <a:gd name="connsiteY3-652" fmla="*/ 1484165 h 2933483"/>
                  <a:gd name="connsiteX4-653" fmla="*/ 767 w 8156794"/>
                  <a:gd name="connsiteY4-654" fmla="*/ 13224 h 2933483"/>
                  <a:gd name="connsiteX5-655" fmla="*/ 4068271 w 8156794"/>
                  <a:gd name="connsiteY5-656" fmla="*/ 1432121 h 2933483"/>
                  <a:gd name="connsiteX6-657" fmla="*/ 8156794 w 8156794"/>
                  <a:gd name="connsiteY6-658" fmla="*/ 0 h 2933483"/>
                  <a:gd name="connsiteX0-659" fmla="*/ 8156794 w 8156794"/>
                  <a:gd name="connsiteY0-660" fmla="*/ 0 h 2933483"/>
                  <a:gd name="connsiteX1-661" fmla="*/ 8145760 w 8156794"/>
                  <a:gd name="connsiteY1-662" fmla="*/ 1593168 h 2933483"/>
                  <a:gd name="connsiteX2-663" fmla="*/ 4123353 w 8156794"/>
                  <a:gd name="connsiteY2-664" fmla="*/ 2932729 h 2933483"/>
                  <a:gd name="connsiteX3-665" fmla="*/ 2295 w 8156794"/>
                  <a:gd name="connsiteY3-666" fmla="*/ 1484165 h 2933483"/>
                  <a:gd name="connsiteX4-667" fmla="*/ 767 w 8156794"/>
                  <a:gd name="connsiteY4-668" fmla="*/ 13224 h 2933483"/>
                  <a:gd name="connsiteX5-669" fmla="*/ 4068271 w 8156794"/>
                  <a:gd name="connsiteY5-670" fmla="*/ 1432121 h 2933483"/>
                  <a:gd name="connsiteX6-671" fmla="*/ 8156794 w 8156794"/>
                  <a:gd name="connsiteY6-672" fmla="*/ 0 h 2933483"/>
                  <a:gd name="connsiteX0-673" fmla="*/ 8123689 w 8145760"/>
                  <a:gd name="connsiteY0-674" fmla="*/ 13560 h 2920259"/>
                  <a:gd name="connsiteX1-675" fmla="*/ 8145760 w 8145760"/>
                  <a:gd name="connsiteY1-676" fmla="*/ 1579944 h 2920259"/>
                  <a:gd name="connsiteX2-677" fmla="*/ 4123353 w 8145760"/>
                  <a:gd name="connsiteY2-678" fmla="*/ 2919505 h 2920259"/>
                  <a:gd name="connsiteX3-679" fmla="*/ 2295 w 8145760"/>
                  <a:gd name="connsiteY3-680" fmla="*/ 1470941 h 2920259"/>
                  <a:gd name="connsiteX4-681" fmla="*/ 767 w 8145760"/>
                  <a:gd name="connsiteY4-682" fmla="*/ 0 h 2920259"/>
                  <a:gd name="connsiteX5-683" fmla="*/ 4068271 w 8145760"/>
                  <a:gd name="connsiteY5-684" fmla="*/ 1418897 h 2920259"/>
                  <a:gd name="connsiteX6-685" fmla="*/ 8123689 w 8145760"/>
                  <a:gd name="connsiteY6-686" fmla="*/ 13560 h 2920259"/>
                  <a:gd name="connsiteX0-687" fmla="*/ 8178863 w 8178863"/>
                  <a:gd name="connsiteY0-688" fmla="*/ 26952 h 2920259"/>
                  <a:gd name="connsiteX1-689" fmla="*/ 8145760 w 8178863"/>
                  <a:gd name="connsiteY1-690" fmla="*/ 1579944 h 2920259"/>
                  <a:gd name="connsiteX2-691" fmla="*/ 4123353 w 8178863"/>
                  <a:gd name="connsiteY2-692" fmla="*/ 2919505 h 2920259"/>
                  <a:gd name="connsiteX3-693" fmla="*/ 2295 w 8178863"/>
                  <a:gd name="connsiteY3-694" fmla="*/ 1470941 h 2920259"/>
                  <a:gd name="connsiteX4-695" fmla="*/ 767 w 8178863"/>
                  <a:gd name="connsiteY4-696" fmla="*/ 0 h 2920259"/>
                  <a:gd name="connsiteX5-697" fmla="*/ 4068271 w 8178863"/>
                  <a:gd name="connsiteY5-698" fmla="*/ 1418897 h 2920259"/>
                  <a:gd name="connsiteX6-699" fmla="*/ 8178863 w 8178863"/>
                  <a:gd name="connsiteY6-700" fmla="*/ 26952 h 2920259"/>
                  <a:gd name="connsiteX0-701" fmla="*/ 8167827 w 8167827"/>
                  <a:gd name="connsiteY0-702" fmla="*/ 40343 h 2920259"/>
                  <a:gd name="connsiteX1-703" fmla="*/ 8145760 w 8167827"/>
                  <a:gd name="connsiteY1-704" fmla="*/ 1579944 h 2920259"/>
                  <a:gd name="connsiteX2-705" fmla="*/ 4123353 w 8167827"/>
                  <a:gd name="connsiteY2-706" fmla="*/ 2919505 h 2920259"/>
                  <a:gd name="connsiteX3-707" fmla="*/ 2295 w 8167827"/>
                  <a:gd name="connsiteY3-708" fmla="*/ 1470941 h 2920259"/>
                  <a:gd name="connsiteX4-709" fmla="*/ 767 w 8167827"/>
                  <a:gd name="connsiteY4-710" fmla="*/ 0 h 2920259"/>
                  <a:gd name="connsiteX5-711" fmla="*/ 4068271 w 8167827"/>
                  <a:gd name="connsiteY5-712" fmla="*/ 1418897 h 2920259"/>
                  <a:gd name="connsiteX6-713" fmla="*/ 8167827 w 8167827"/>
                  <a:gd name="connsiteY6-714" fmla="*/ 40343 h 2920259"/>
                  <a:gd name="connsiteX0-715" fmla="*/ 8123687 w 8145760"/>
                  <a:gd name="connsiteY0-716" fmla="*/ 53735 h 2920259"/>
                  <a:gd name="connsiteX1-717" fmla="*/ 8145760 w 8145760"/>
                  <a:gd name="connsiteY1-718" fmla="*/ 1579944 h 2920259"/>
                  <a:gd name="connsiteX2-719" fmla="*/ 4123353 w 8145760"/>
                  <a:gd name="connsiteY2-720" fmla="*/ 2919505 h 2920259"/>
                  <a:gd name="connsiteX3-721" fmla="*/ 2295 w 8145760"/>
                  <a:gd name="connsiteY3-722" fmla="*/ 1470941 h 2920259"/>
                  <a:gd name="connsiteX4-723" fmla="*/ 767 w 8145760"/>
                  <a:gd name="connsiteY4-724" fmla="*/ 0 h 2920259"/>
                  <a:gd name="connsiteX5-725" fmla="*/ 4068271 w 8145760"/>
                  <a:gd name="connsiteY5-726" fmla="*/ 1418897 h 2920259"/>
                  <a:gd name="connsiteX6-727" fmla="*/ 8123687 w 8145760"/>
                  <a:gd name="connsiteY6-728" fmla="*/ 53735 h 2920259"/>
                  <a:gd name="connsiteX0-729" fmla="*/ 8161918 w 8161918"/>
                  <a:gd name="connsiteY0-730" fmla="*/ 0 h 2943855"/>
                  <a:gd name="connsiteX1-731" fmla="*/ 8145760 w 8161918"/>
                  <a:gd name="connsiteY1-732" fmla="*/ 1603540 h 2943855"/>
                  <a:gd name="connsiteX2-733" fmla="*/ 4123353 w 8161918"/>
                  <a:gd name="connsiteY2-734" fmla="*/ 2943101 h 2943855"/>
                  <a:gd name="connsiteX3-735" fmla="*/ 2295 w 8161918"/>
                  <a:gd name="connsiteY3-736" fmla="*/ 1494537 h 2943855"/>
                  <a:gd name="connsiteX4-737" fmla="*/ 767 w 8161918"/>
                  <a:gd name="connsiteY4-738" fmla="*/ 23596 h 2943855"/>
                  <a:gd name="connsiteX5-739" fmla="*/ 4068271 w 8161918"/>
                  <a:gd name="connsiteY5-740" fmla="*/ 1442493 h 2943855"/>
                  <a:gd name="connsiteX6-741" fmla="*/ 8161918 w 8161918"/>
                  <a:gd name="connsiteY6-742" fmla="*/ 0 h 2943855"/>
                  <a:gd name="connsiteX0-743" fmla="*/ 8144926 w 8145760"/>
                  <a:gd name="connsiteY0-744" fmla="*/ 43424 h 2920259"/>
                  <a:gd name="connsiteX1-745" fmla="*/ 8145760 w 8145760"/>
                  <a:gd name="connsiteY1-746" fmla="*/ 1579944 h 2920259"/>
                  <a:gd name="connsiteX2-747" fmla="*/ 4123353 w 8145760"/>
                  <a:gd name="connsiteY2-748" fmla="*/ 2919505 h 2920259"/>
                  <a:gd name="connsiteX3-749" fmla="*/ 2295 w 8145760"/>
                  <a:gd name="connsiteY3-750" fmla="*/ 1470941 h 2920259"/>
                  <a:gd name="connsiteX4-751" fmla="*/ 767 w 8145760"/>
                  <a:gd name="connsiteY4-752" fmla="*/ 0 h 2920259"/>
                  <a:gd name="connsiteX5-753" fmla="*/ 4068271 w 8145760"/>
                  <a:gd name="connsiteY5-754" fmla="*/ 1418897 h 2920259"/>
                  <a:gd name="connsiteX6-755" fmla="*/ 8144926 w 8145760"/>
                  <a:gd name="connsiteY6-756" fmla="*/ 43424 h 2920259"/>
                  <a:gd name="connsiteX0-757" fmla="*/ 8161918 w 8161918"/>
                  <a:gd name="connsiteY0-758" fmla="*/ 0 h 2959321"/>
                  <a:gd name="connsiteX1-759" fmla="*/ 8145760 w 8161918"/>
                  <a:gd name="connsiteY1-760" fmla="*/ 1619006 h 2959321"/>
                  <a:gd name="connsiteX2-761" fmla="*/ 4123353 w 8161918"/>
                  <a:gd name="connsiteY2-762" fmla="*/ 2958567 h 2959321"/>
                  <a:gd name="connsiteX3-763" fmla="*/ 2295 w 8161918"/>
                  <a:gd name="connsiteY3-764" fmla="*/ 1510003 h 2959321"/>
                  <a:gd name="connsiteX4-765" fmla="*/ 767 w 8161918"/>
                  <a:gd name="connsiteY4-766" fmla="*/ 39062 h 2959321"/>
                  <a:gd name="connsiteX5-767" fmla="*/ 4068271 w 8161918"/>
                  <a:gd name="connsiteY5-768" fmla="*/ 1457959 h 2959321"/>
                  <a:gd name="connsiteX6-769" fmla="*/ 8161918 w 8161918"/>
                  <a:gd name="connsiteY6-770" fmla="*/ 0 h 2959321"/>
                  <a:gd name="connsiteX0-771" fmla="*/ 8161918 w 8162752"/>
                  <a:gd name="connsiteY0-772" fmla="*/ 0 h 2959488"/>
                  <a:gd name="connsiteX1-773" fmla="*/ 8162752 w 8162752"/>
                  <a:gd name="connsiteY1-774" fmla="*/ 1629317 h 2959488"/>
                  <a:gd name="connsiteX2-775" fmla="*/ 4123353 w 8162752"/>
                  <a:gd name="connsiteY2-776" fmla="*/ 2958567 h 2959488"/>
                  <a:gd name="connsiteX3-777" fmla="*/ 2295 w 8162752"/>
                  <a:gd name="connsiteY3-778" fmla="*/ 1510003 h 2959488"/>
                  <a:gd name="connsiteX4-779" fmla="*/ 767 w 8162752"/>
                  <a:gd name="connsiteY4-780" fmla="*/ 39062 h 2959488"/>
                  <a:gd name="connsiteX5-781" fmla="*/ 4068271 w 8162752"/>
                  <a:gd name="connsiteY5-782" fmla="*/ 1457959 h 2959488"/>
                  <a:gd name="connsiteX6-783" fmla="*/ 8161918 w 8162752"/>
                  <a:gd name="connsiteY6-784" fmla="*/ 0 h 2959488"/>
                  <a:gd name="connsiteX0-785" fmla="*/ 8165930 w 8166764"/>
                  <a:gd name="connsiteY0-786" fmla="*/ 7337 h 2966825"/>
                  <a:gd name="connsiteX1-787" fmla="*/ 8166764 w 8166764"/>
                  <a:gd name="connsiteY1-788" fmla="*/ 1636654 h 2966825"/>
                  <a:gd name="connsiteX2-789" fmla="*/ 4127365 w 8166764"/>
                  <a:gd name="connsiteY2-790" fmla="*/ 2965904 h 2966825"/>
                  <a:gd name="connsiteX3-791" fmla="*/ 6307 w 8166764"/>
                  <a:gd name="connsiteY3-792" fmla="*/ 1517340 h 2966825"/>
                  <a:gd name="connsiteX4-793" fmla="*/ 532 w 8166764"/>
                  <a:gd name="connsiteY4-794" fmla="*/ 0 h 2966825"/>
                  <a:gd name="connsiteX5-795" fmla="*/ 4072283 w 8166764"/>
                  <a:gd name="connsiteY5-796" fmla="*/ 1465296 h 2966825"/>
                  <a:gd name="connsiteX6-797" fmla="*/ 8165930 w 8166764"/>
                  <a:gd name="connsiteY6-798" fmla="*/ 7337 h 2966825"/>
                  <a:gd name="connsiteX0-799" fmla="*/ 8168119 w 8168953"/>
                  <a:gd name="connsiteY0-800" fmla="*/ 7337 h 2966682"/>
                  <a:gd name="connsiteX1-801" fmla="*/ 8168953 w 8168953"/>
                  <a:gd name="connsiteY1-802" fmla="*/ 1636654 h 2966682"/>
                  <a:gd name="connsiteX2-803" fmla="*/ 4129554 w 8168953"/>
                  <a:gd name="connsiteY2-804" fmla="*/ 2965904 h 2966682"/>
                  <a:gd name="connsiteX3-805" fmla="*/ 0 w 8168953"/>
                  <a:gd name="connsiteY3-806" fmla="*/ 1527651 h 2966682"/>
                  <a:gd name="connsiteX4-807" fmla="*/ 2721 w 8168953"/>
                  <a:gd name="connsiteY4-808" fmla="*/ 0 h 2966682"/>
                  <a:gd name="connsiteX5-809" fmla="*/ 4074472 w 8168953"/>
                  <a:gd name="connsiteY5-810" fmla="*/ 1465296 h 2966682"/>
                  <a:gd name="connsiteX6-811" fmla="*/ 8168119 w 8168953"/>
                  <a:gd name="connsiteY6-812" fmla="*/ 7337 h 2966682"/>
                  <a:gd name="connsiteX0-813" fmla="*/ 8168119 w 8168953"/>
                  <a:gd name="connsiteY0-814" fmla="*/ 7337 h 3100377"/>
                  <a:gd name="connsiteX1-815" fmla="*/ 8168953 w 8168953"/>
                  <a:gd name="connsiteY1-816" fmla="*/ 1636654 h 3100377"/>
                  <a:gd name="connsiteX2-817" fmla="*/ 4118520 w 8168953"/>
                  <a:gd name="connsiteY2-818" fmla="*/ 3099826 h 3100377"/>
                  <a:gd name="connsiteX3-819" fmla="*/ 0 w 8168953"/>
                  <a:gd name="connsiteY3-820" fmla="*/ 1527651 h 3100377"/>
                  <a:gd name="connsiteX4-821" fmla="*/ 2721 w 8168953"/>
                  <a:gd name="connsiteY4-822" fmla="*/ 0 h 3100377"/>
                  <a:gd name="connsiteX5-823" fmla="*/ 4074472 w 8168953"/>
                  <a:gd name="connsiteY5-824" fmla="*/ 1465296 h 3100377"/>
                  <a:gd name="connsiteX6-825" fmla="*/ 8168119 w 8168953"/>
                  <a:gd name="connsiteY6-826" fmla="*/ 7337 h 3100377"/>
                  <a:gd name="connsiteX0-827" fmla="*/ 8168119 w 8168953"/>
                  <a:gd name="connsiteY0-828" fmla="*/ 7337 h 3100429"/>
                  <a:gd name="connsiteX1-829" fmla="*/ 8168953 w 8168953"/>
                  <a:gd name="connsiteY1-830" fmla="*/ 1636654 h 3100429"/>
                  <a:gd name="connsiteX2-831" fmla="*/ 4118520 w 8168953"/>
                  <a:gd name="connsiteY2-832" fmla="*/ 3099826 h 3100429"/>
                  <a:gd name="connsiteX3-833" fmla="*/ 0 w 8168953"/>
                  <a:gd name="connsiteY3-834" fmla="*/ 1527651 h 3100429"/>
                  <a:gd name="connsiteX4-835" fmla="*/ 2721 w 8168953"/>
                  <a:gd name="connsiteY4-836" fmla="*/ 0 h 3100429"/>
                  <a:gd name="connsiteX5-837" fmla="*/ 4074472 w 8168953"/>
                  <a:gd name="connsiteY5-838" fmla="*/ 1465296 h 3100429"/>
                  <a:gd name="connsiteX6-839" fmla="*/ 8168119 w 8168953"/>
                  <a:gd name="connsiteY6-840" fmla="*/ 7337 h 3100429"/>
                  <a:gd name="connsiteX0-841" fmla="*/ 8165849 w 8166683"/>
                  <a:gd name="connsiteY0-842" fmla="*/ 7337 h 3099826"/>
                  <a:gd name="connsiteX1-843" fmla="*/ 8166683 w 8166683"/>
                  <a:gd name="connsiteY1-844" fmla="*/ 1636654 h 3099826"/>
                  <a:gd name="connsiteX2-845" fmla="*/ 4116250 w 8166683"/>
                  <a:gd name="connsiteY2-846" fmla="*/ 3099826 h 3099826"/>
                  <a:gd name="connsiteX3-847" fmla="*/ 8764 w 8166683"/>
                  <a:gd name="connsiteY3-848" fmla="*/ 1634789 h 3099826"/>
                  <a:gd name="connsiteX4-849" fmla="*/ 451 w 8166683"/>
                  <a:gd name="connsiteY4-850" fmla="*/ 0 h 3099826"/>
                  <a:gd name="connsiteX5-851" fmla="*/ 4072202 w 8166683"/>
                  <a:gd name="connsiteY5-852" fmla="*/ 1465296 h 3099826"/>
                  <a:gd name="connsiteX6-853" fmla="*/ 8165849 w 8166683"/>
                  <a:gd name="connsiteY6-854" fmla="*/ 7337 h 3099826"/>
                  <a:gd name="connsiteX0-855" fmla="*/ 8165849 w 8166683"/>
                  <a:gd name="connsiteY0-856" fmla="*/ 7337 h 3099826"/>
                  <a:gd name="connsiteX1-857" fmla="*/ 8166683 w 8166683"/>
                  <a:gd name="connsiteY1-858" fmla="*/ 1636654 h 3099826"/>
                  <a:gd name="connsiteX2-859" fmla="*/ 4116250 w 8166683"/>
                  <a:gd name="connsiteY2-860" fmla="*/ 3099826 h 3099826"/>
                  <a:gd name="connsiteX3-861" fmla="*/ 8764 w 8166683"/>
                  <a:gd name="connsiteY3-862" fmla="*/ 1634789 h 3099826"/>
                  <a:gd name="connsiteX4-863" fmla="*/ 451 w 8166683"/>
                  <a:gd name="connsiteY4-864" fmla="*/ 0 h 3099826"/>
                  <a:gd name="connsiteX5-865" fmla="*/ 4072202 w 8166683"/>
                  <a:gd name="connsiteY5-866" fmla="*/ 1465296 h 3099826"/>
                  <a:gd name="connsiteX6-867" fmla="*/ 8165849 w 8166683"/>
                  <a:gd name="connsiteY6-868" fmla="*/ 7337 h 3099826"/>
                  <a:gd name="connsiteX0-869" fmla="*/ 8165849 w 8166683"/>
                  <a:gd name="connsiteY0-870" fmla="*/ 7337 h 3099826"/>
                  <a:gd name="connsiteX1-871" fmla="*/ 8166683 w 8166683"/>
                  <a:gd name="connsiteY1-872" fmla="*/ 1636654 h 3099826"/>
                  <a:gd name="connsiteX2-873" fmla="*/ 4116250 w 8166683"/>
                  <a:gd name="connsiteY2-874" fmla="*/ 3099826 h 3099826"/>
                  <a:gd name="connsiteX3-875" fmla="*/ 8764 w 8166683"/>
                  <a:gd name="connsiteY3-876" fmla="*/ 1634789 h 3099826"/>
                  <a:gd name="connsiteX4-877" fmla="*/ 451 w 8166683"/>
                  <a:gd name="connsiteY4-878" fmla="*/ 0 h 3099826"/>
                  <a:gd name="connsiteX5-879" fmla="*/ 4061168 w 8166683"/>
                  <a:gd name="connsiteY5-880" fmla="*/ 1438511 h 3099826"/>
                  <a:gd name="connsiteX6-881" fmla="*/ 8165849 w 8166683"/>
                  <a:gd name="connsiteY6-882" fmla="*/ 7337 h 3099826"/>
                  <a:gd name="connsiteX0-883" fmla="*/ 8165849 w 8166683"/>
                  <a:gd name="connsiteY0-884" fmla="*/ 7337 h 3099826"/>
                  <a:gd name="connsiteX1-885" fmla="*/ 8166683 w 8166683"/>
                  <a:gd name="connsiteY1-886" fmla="*/ 1636654 h 3099826"/>
                  <a:gd name="connsiteX2-887" fmla="*/ 4116250 w 8166683"/>
                  <a:gd name="connsiteY2-888" fmla="*/ 3099826 h 3099826"/>
                  <a:gd name="connsiteX3-889" fmla="*/ 8764 w 8166683"/>
                  <a:gd name="connsiteY3-890" fmla="*/ 1634789 h 3099826"/>
                  <a:gd name="connsiteX4-891" fmla="*/ 451 w 8166683"/>
                  <a:gd name="connsiteY4-892" fmla="*/ 0 h 3099826"/>
                  <a:gd name="connsiteX5-893" fmla="*/ 4061168 w 8166683"/>
                  <a:gd name="connsiteY5-894" fmla="*/ 1438511 h 3099826"/>
                  <a:gd name="connsiteX6-895" fmla="*/ 8165849 w 8166683"/>
                  <a:gd name="connsiteY6-896" fmla="*/ 7337 h 309982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1" name="Oval 210"/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12" name="Group 211"/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213" name="Freeform 212"/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-1" fmla="*/ 3725333 w 4641485"/>
                    <a:gd name="connsiteY0-2" fmla="*/ 0 h 1049866"/>
                    <a:gd name="connsiteX1-3" fmla="*/ 4641485 w 4641485"/>
                    <a:gd name="connsiteY1-4" fmla="*/ 239402 h 1049866"/>
                    <a:gd name="connsiteX2-5" fmla="*/ 3962400 w 4641485"/>
                    <a:gd name="connsiteY2-6" fmla="*/ 541866 h 1049866"/>
                    <a:gd name="connsiteX3-7" fmla="*/ 3742267 w 4641485"/>
                    <a:gd name="connsiteY3-8" fmla="*/ 457200 h 1049866"/>
                    <a:gd name="connsiteX4-9" fmla="*/ 2269067 w 4641485"/>
                    <a:gd name="connsiteY4-10" fmla="*/ 1049866 h 1049866"/>
                    <a:gd name="connsiteX5-11" fmla="*/ 880533 w 4641485"/>
                    <a:gd name="connsiteY5-12" fmla="*/ 457200 h 1049866"/>
                    <a:gd name="connsiteX6-13" fmla="*/ 592667 w 4641485"/>
                    <a:gd name="connsiteY6-14" fmla="*/ 541866 h 1049866"/>
                    <a:gd name="connsiteX7-15" fmla="*/ 0 w 4641485"/>
                    <a:gd name="connsiteY7-16" fmla="*/ 254000 h 1049866"/>
                    <a:gd name="connsiteX8-17" fmla="*/ 880533 w 4641485"/>
                    <a:gd name="connsiteY8-18" fmla="*/ 16933 h 1049866"/>
                    <a:gd name="connsiteX9-19" fmla="*/ 2302933 w 4641485"/>
                    <a:gd name="connsiteY9-20" fmla="*/ 626533 h 1049866"/>
                    <a:gd name="connsiteX10-21" fmla="*/ 3725333 w 4641485"/>
                    <a:gd name="connsiteY10-22" fmla="*/ 0 h 1049866"/>
                    <a:gd name="connsiteX0-23" fmla="*/ 3756864 w 4673016"/>
                    <a:gd name="connsiteY0-24" fmla="*/ 0 h 1049866"/>
                    <a:gd name="connsiteX1-25" fmla="*/ 4673016 w 4673016"/>
                    <a:gd name="connsiteY1-26" fmla="*/ 239402 h 1049866"/>
                    <a:gd name="connsiteX2-27" fmla="*/ 3993931 w 4673016"/>
                    <a:gd name="connsiteY2-28" fmla="*/ 541866 h 1049866"/>
                    <a:gd name="connsiteX3-29" fmla="*/ 3773798 w 4673016"/>
                    <a:gd name="connsiteY3-30" fmla="*/ 457200 h 1049866"/>
                    <a:gd name="connsiteX4-31" fmla="*/ 2300598 w 4673016"/>
                    <a:gd name="connsiteY4-32" fmla="*/ 1049866 h 1049866"/>
                    <a:gd name="connsiteX5-33" fmla="*/ 912064 w 4673016"/>
                    <a:gd name="connsiteY5-34" fmla="*/ 457200 h 1049866"/>
                    <a:gd name="connsiteX6-35" fmla="*/ 624198 w 4673016"/>
                    <a:gd name="connsiteY6-36" fmla="*/ 541866 h 1049866"/>
                    <a:gd name="connsiteX7-37" fmla="*/ 0 w 4673016"/>
                    <a:gd name="connsiteY7-38" fmla="*/ 232979 h 1049866"/>
                    <a:gd name="connsiteX8-39" fmla="*/ 912064 w 4673016"/>
                    <a:gd name="connsiteY8-40" fmla="*/ 16933 h 1049866"/>
                    <a:gd name="connsiteX9-41" fmla="*/ 2334464 w 4673016"/>
                    <a:gd name="connsiteY9-42" fmla="*/ 626533 h 1049866"/>
                    <a:gd name="connsiteX10-43" fmla="*/ 3756864 w 4673016"/>
                    <a:gd name="connsiteY10-44" fmla="*/ 0 h 1049866"/>
                    <a:gd name="connsiteX0-45" fmla="*/ 3756864 w 4673016"/>
                    <a:gd name="connsiteY0-46" fmla="*/ 0 h 1049866"/>
                    <a:gd name="connsiteX1-47" fmla="*/ 4673016 w 4673016"/>
                    <a:gd name="connsiteY1-48" fmla="*/ 239402 h 1049866"/>
                    <a:gd name="connsiteX2-49" fmla="*/ 3993931 w 4673016"/>
                    <a:gd name="connsiteY2-50" fmla="*/ 541866 h 1049866"/>
                    <a:gd name="connsiteX3-51" fmla="*/ 3784308 w 4673016"/>
                    <a:gd name="connsiteY3-52" fmla="*/ 404648 h 1049866"/>
                    <a:gd name="connsiteX4-53" fmla="*/ 2300598 w 4673016"/>
                    <a:gd name="connsiteY4-54" fmla="*/ 1049866 h 1049866"/>
                    <a:gd name="connsiteX5-55" fmla="*/ 912064 w 4673016"/>
                    <a:gd name="connsiteY5-56" fmla="*/ 457200 h 1049866"/>
                    <a:gd name="connsiteX6-57" fmla="*/ 624198 w 4673016"/>
                    <a:gd name="connsiteY6-58" fmla="*/ 541866 h 1049866"/>
                    <a:gd name="connsiteX7-59" fmla="*/ 0 w 4673016"/>
                    <a:gd name="connsiteY7-60" fmla="*/ 232979 h 1049866"/>
                    <a:gd name="connsiteX8-61" fmla="*/ 912064 w 4673016"/>
                    <a:gd name="connsiteY8-62" fmla="*/ 16933 h 1049866"/>
                    <a:gd name="connsiteX9-63" fmla="*/ 2334464 w 4673016"/>
                    <a:gd name="connsiteY9-64" fmla="*/ 626533 h 1049866"/>
                    <a:gd name="connsiteX10-65" fmla="*/ 3756864 w 4673016"/>
                    <a:gd name="connsiteY10-66" fmla="*/ 0 h 1049866"/>
                    <a:gd name="connsiteX0-67" fmla="*/ 3756864 w 4673016"/>
                    <a:gd name="connsiteY0-68" fmla="*/ 0 h 1049866"/>
                    <a:gd name="connsiteX1-69" fmla="*/ 4673016 w 4673016"/>
                    <a:gd name="connsiteY1-70" fmla="*/ 239402 h 1049866"/>
                    <a:gd name="connsiteX2-71" fmla="*/ 3993931 w 4673016"/>
                    <a:gd name="connsiteY2-72" fmla="*/ 541866 h 1049866"/>
                    <a:gd name="connsiteX3-73" fmla="*/ 3794818 w 4673016"/>
                    <a:gd name="connsiteY3-74" fmla="*/ 436179 h 1049866"/>
                    <a:gd name="connsiteX4-75" fmla="*/ 2300598 w 4673016"/>
                    <a:gd name="connsiteY4-76" fmla="*/ 1049866 h 1049866"/>
                    <a:gd name="connsiteX5-77" fmla="*/ 912064 w 4673016"/>
                    <a:gd name="connsiteY5-78" fmla="*/ 457200 h 1049866"/>
                    <a:gd name="connsiteX6-79" fmla="*/ 624198 w 4673016"/>
                    <a:gd name="connsiteY6-80" fmla="*/ 541866 h 1049866"/>
                    <a:gd name="connsiteX7-81" fmla="*/ 0 w 4673016"/>
                    <a:gd name="connsiteY7-82" fmla="*/ 232979 h 1049866"/>
                    <a:gd name="connsiteX8-83" fmla="*/ 912064 w 4673016"/>
                    <a:gd name="connsiteY8-84" fmla="*/ 16933 h 1049866"/>
                    <a:gd name="connsiteX9-85" fmla="*/ 2334464 w 4673016"/>
                    <a:gd name="connsiteY9-86" fmla="*/ 626533 h 1049866"/>
                    <a:gd name="connsiteX10-87" fmla="*/ 3756864 w 4673016"/>
                    <a:gd name="connsiteY10-88" fmla="*/ 0 h 1049866"/>
                    <a:gd name="connsiteX0-89" fmla="*/ 3756864 w 4673016"/>
                    <a:gd name="connsiteY0-90" fmla="*/ 0 h 1049866"/>
                    <a:gd name="connsiteX1-91" fmla="*/ 4673016 w 4673016"/>
                    <a:gd name="connsiteY1-92" fmla="*/ 239402 h 1049866"/>
                    <a:gd name="connsiteX2-93" fmla="*/ 3993931 w 4673016"/>
                    <a:gd name="connsiteY2-94" fmla="*/ 541866 h 1049866"/>
                    <a:gd name="connsiteX3-95" fmla="*/ 3794818 w 4673016"/>
                    <a:gd name="connsiteY3-96" fmla="*/ 436179 h 1049866"/>
                    <a:gd name="connsiteX4-97" fmla="*/ 2300598 w 4673016"/>
                    <a:gd name="connsiteY4-98" fmla="*/ 1049866 h 1049866"/>
                    <a:gd name="connsiteX5-99" fmla="*/ 912064 w 4673016"/>
                    <a:gd name="connsiteY5-100" fmla="*/ 457200 h 1049866"/>
                    <a:gd name="connsiteX6-101" fmla="*/ 624198 w 4673016"/>
                    <a:gd name="connsiteY6-102" fmla="*/ 541866 h 1049866"/>
                    <a:gd name="connsiteX7-103" fmla="*/ 0 w 4673016"/>
                    <a:gd name="connsiteY7-104" fmla="*/ 232979 h 1049866"/>
                    <a:gd name="connsiteX8-105" fmla="*/ 912064 w 4673016"/>
                    <a:gd name="connsiteY8-106" fmla="*/ 16933 h 1049866"/>
                    <a:gd name="connsiteX9-107" fmla="*/ 2323954 w 4673016"/>
                    <a:gd name="connsiteY9-108" fmla="*/ 616023 h 1049866"/>
                    <a:gd name="connsiteX10-109" fmla="*/ 3756864 w 4673016"/>
                    <a:gd name="connsiteY10-110" fmla="*/ 0 h 1049866"/>
                    <a:gd name="connsiteX0-111" fmla="*/ 3756864 w 4673016"/>
                    <a:gd name="connsiteY0-112" fmla="*/ 0 h 1049866"/>
                    <a:gd name="connsiteX1-113" fmla="*/ 4673016 w 4673016"/>
                    <a:gd name="connsiteY1-114" fmla="*/ 239402 h 1049866"/>
                    <a:gd name="connsiteX2-115" fmla="*/ 3993931 w 4673016"/>
                    <a:gd name="connsiteY2-116" fmla="*/ 541866 h 1049866"/>
                    <a:gd name="connsiteX3-117" fmla="*/ 3794818 w 4673016"/>
                    <a:gd name="connsiteY3-118" fmla="*/ 436179 h 1049866"/>
                    <a:gd name="connsiteX4-119" fmla="*/ 2300598 w 4673016"/>
                    <a:gd name="connsiteY4-120" fmla="*/ 1049866 h 1049866"/>
                    <a:gd name="connsiteX5-121" fmla="*/ 912064 w 4673016"/>
                    <a:gd name="connsiteY5-122" fmla="*/ 457200 h 1049866"/>
                    <a:gd name="connsiteX6-123" fmla="*/ 624198 w 4673016"/>
                    <a:gd name="connsiteY6-124" fmla="*/ 541866 h 1049866"/>
                    <a:gd name="connsiteX7-125" fmla="*/ 0 w 4673016"/>
                    <a:gd name="connsiteY7-126" fmla="*/ 275021 h 1049866"/>
                    <a:gd name="connsiteX8-127" fmla="*/ 912064 w 4673016"/>
                    <a:gd name="connsiteY8-128" fmla="*/ 16933 h 1049866"/>
                    <a:gd name="connsiteX9-129" fmla="*/ 2323954 w 4673016"/>
                    <a:gd name="connsiteY9-130" fmla="*/ 616023 h 1049866"/>
                    <a:gd name="connsiteX10-131" fmla="*/ 3756864 w 4673016"/>
                    <a:gd name="connsiteY10-132" fmla="*/ 0 h 1049866"/>
                    <a:gd name="connsiteX0-133" fmla="*/ 3756864 w 4673016"/>
                    <a:gd name="connsiteY0-134" fmla="*/ 0 h 1049866"/>
                    <a:gd name="connsiteX1-135" fmla="*/ 4673016 w 4673016"/>
                    <a:gd name="connsiteY1-136" fmla="*/ 239402 h 1049866"/>
                    <a:gd name="connsiteX2-137" fmla="*/ 3993931 w 4673016"/>
                    <a:gd name="connsiteY2-138" fmla="*/ 541866 h 1049866"/>
                    <a:gd name="connsiteX3-139" fmla="*/ 3815839 w 4673016"/>
                    <a:gd name="connsiteY3-140" fmla="*/ 467710 h 1049866"/>
                    <a:gd name="connsiteX4-141" fmla="*/ 2300598 w 4673016"/>
                    <a:gd name="connsiteY4-142" fmla="*/ 1049866 h 1049866"/>
                    <a:gd name="connsiteX5-143" fmla="*/ 912064 w 4673016"/>
                    <a:gd name="connsiteY5-144" fmla="*/ 457200 h 1049866"/>
                    <a:gd name="connsiteX6-145" fmla="*/ 624198 w 4673016"/>
                    <a:gd name="connsiteY6-146" fmla="*/ 541866 h 1049866"/>
                    <a:gd name="connsiteX7-147" fmla="*/ 0 w 4673016"/>
                    <a:gd name="connsiteY7-148" fmla="*/ 275021 h 1049866"/>
                    <a:gd name="connsiteX8-149" fmla="*/ 912064 w 4673016"/>
                    <a:gd name="connsiteY8-150" fmla="*/ 16933 h 1049866"/>
                    <a:gd name="connsiteX9-151" fmla="*/ 2323954 w 4673016"/>
                    <a:gd name="connsiteY9-152" fmla="*/ 616023 h 1049866"/>
                    <a:gd name="connsiteX10-153" fmla="*/ 3756864 w 4673016"/>
                    <a:gd name="connsiteY10-154" fmla="*/ 0 h 104986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" name="Freeform 213"/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5" name="Freeform 214"/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6" name="Freeform 215"/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-1" fmla="*/ 168165 w 3731172"/>
                    <a:gd name="connsiteY0-2" fmla="*/ 73572 h 1418896"/>
                    <a:gd name="connsiteX1-3" fmla="*/ 451945 w 3731172"/>
                    <a:gd name="connsiteY1-4" fmla="*/ 0 h 1418896"/>
                    <a:gd name="connsiteX2-5" fmla="*/ 1881352 w 3731172"/>
                    <a:gd name="connsiteY2-6" fmla="*/ 599089 h 1418896"/>
                    <a:gd name="connsiteX3-7" fmla="*/ 3363310 w 3731172"/>
                    <a:gd name="connsiteY3-8" fmla="*/ 0 h 1418896"/>
                    <a:gd name="connsiteX4-9" fmla="*/ 3584027 w 3731172"/>
                    <a:gd name="connsiteY4-10" fmla="*/ 73572 h 1418896"/>
                    <a:gd name="connsiteX5-11" fmla="*/ 2627586 w 3731172"/>
                    <a:gd name="connsiteY5-12" fmla="*/ 441434 h 1418896"/>
                    <a:gd name="connsiteX6-13" fmla="*/ 2596055 w 3731172"/>
                    <a:gd name="connsiteY6-14" fmla="*/ 914400 h 1418896"/>
                    <a:gd name="connsiteX7-15" fmla="*/ 3731172 w 3731172"/>
                    <a:gd name="connsiteY7-16" fmla="*/ 1345324 h 1418896"/>
                    <a:gd name="connsiteX8-17" fmla="*/ 3447393 w 3731172"/>
                    <a:gd name="connsiteY8-18" fmla="*/ 1408386 h 1418896"/>
                    <a:gd name="connsiteX9-19" fmla="*/ 1870841 w 3731172"/>
                    <a:gd name="connsiteY9-20" fmla="*/ 746234 h 1418896"/>
                    <a:gd name="connsiteX10-21" fmla="*/ 262758 w 3731172"/>
                    <a:gd name="connsiteY10-22" fmla="*/ 1418896 h 1418896"/>
                    <a:gd name="connsiteX11-23" fmla="*/ 0 w 3731172"/>
                    <a:gd name="connsiteY11-24" fmla="*/ 1324303 h 1418896"/>
                    <a:gd name="connsiteX12-25" fmla="*/ 1145627 w 3731172"/>
                    <a:gd name="connsiteY12-26" fmla="*/ 882869 h 1418896"/>
                    <a:gd name="connsiteX13-27" fmla="*/ 1114096 w 3731172"/>
                    <a:gd name="connsiteY13-28" fmla="*/ 409903 h 1418896"/>
                    <a:gd name="connsiteX14-29" fmla="*/ 441434 w 3731172"/>
                    <a:gd name="connsiteY14-30" fmla="*/ 10510 h 1418896"/>
                    <a:gd name="connsiteX15-31" fmla="*/ 441434 w 3731172"/>
                    <a:gd name="connsiteY15-32" fmla="*/ 10510 h 1418896"/>
                    <a:gd name="connsiteX0-33" fmla="*/ 168165 w 3731172"/>
                    <a:gd name="connsiteY0-34" fmla="*/ 73572 h 1418896"/>
                    <a:gd name="connsiteX1-35" fmla="*/ 451945 w 3731172"/>
                    <a:gd name="connsiteY1-36" fmla="*/ 0 h 1418896"/>
                    <a:gd name="connsiteX2-37" fmla="*/ 1881352 w 3731172"/>
                    <a:gd name="connsiteY2-38" fmla="*/ 599089 h 1418896"/>
                    <a:gd name="connsiteX3-39" fmla="*/ 3363310 w 3731172"/>
                    <a:gd name="connsiteY3-40" fmla="*/ 0 h 1418896"/>
                    <a:gd name="connsiteX4-41" fmla="*/ 3584027 w 3731172"/>
                    <a:gd name="connsiteY4-42" fmla="*/ 73572 h 1418896"/>
                    <a:gd name="connsiteX5-43" fmla="*/ 2627586 w 3731172"/>
                    <a:gd name="connsiteY5-44" fmla="*/ 441434 h 1418896"/>
                    <a:gd name="connsiteX6-45" fmla="*/ 2596055 w 3731172"/>
                    <a:gd name="connsiteY6-46" fmla="*/ 914400 h 1418896"/>
                    <a:gd name="connsiteX7-47" fmla="*/ 3731172 w 3731172"/>
                    <a:gd name="connsiteY7-48" fmla="*/ 1345324 h 1418896"/>
                    <a:gd name="connsiteX8-49" fmla="*/ 3447393 w 3731172"/>
                    <a:gd name="connsiteY8-50" fmla="*/ 1408386 h 1418896"/>
                    <a:gd name="connsiteX9-51" fmla="*/ 1870841 w 3731172"/>
                    <a:gd name="connsiteY9-52" fmla="*/ 746234 h 1418896"/>
                    <a:gd name="connsiteX10-53" fmla="*/ 262758 w 3731172"/>
                    <a:gd name="connsiteY10-54" fmla="*/ 1418896 h 1418896"/>
                    <a:gd name="connsiteX11-55" fmla="*/ 0 w 3731172"/>
                    <a:gd name="connsiteY11-56" fmla="*/ 1324303 h 1418896"/>
                    <a:gd name="connsiteX12-57" fmla="*/ 1145627 w 3731172"/>
                    <a:gd name="connsiteY12-58" fmla="*/ 882869 h 1418896"/>
                    <a:gd name="connsiteX13-59" fmla="*/ 1114096 w 3731172"/>
                    <a:gd name="connsiteY13-60" fmla="*/ 409903 h 1418896"/>
                    <a:gd name="connsiteX14-61" fmla="*/ 441434 w 3731172"/>
                    <a:gd name="connsiteY14-62" fmla="*/ 10510 h 1418896"/>
                    <a:gd name="connsiteX0-63" fmla="*/ 168165 w 3731172"/>
                    <a:gd name="connsiteY0-64" fmla="*/ 73572 h 1418896"/>
                    <a:gd name="connsiteX1-65" fmla="*/ 451945 w 3731172"/>
                    <a:gd name="connsiteY1-66" fmla="*/ 0 h 1418896"/>
                    <a:gd name="connsiteX2-67" fmla="*/ 1881352 w 3731172"/>
                    <a:gd name="connsiteY2-68" fmla="*/ 599089 h 1418896"/>
                    <a:gd name="connsiteX3-69" fmla="*/ 3363310 w 3731172"/>
                    <a:gd name="connsiteY3-70" fmla="*/ 0 h 1418896"/>
                    <a:gd name="connsiteX4-71" fmla="*/ 3584027 w 3731172"/>
                    <a:gd name="connsiteY4-72" fmla="*/ 73572 h 1418896"/>
                    <a:gd name="connsiteX5-73" fmla="*/ 2627586 w 3731172"/>
                    <a:gd name="connsiteY5-74" fmla="*/ 441434 h 1418896"/>
                    <a:gd name="connsiteX6-75" fmla="*/ 2596055 w 3731172"/>
                    <a:gd name="connsiteY6-76" fmla="*/ 914400 h 1418896"/>
                    <a:gd name="connsiteX7-77" fmla="*/ 3731172 w 3731172"/>
                    <a:gd name="connsiteY7-78" fmla="*/ 1345324 h 1418896"/>
                    <a:gd name="connsiteX8-79" fmla="*/ 3447393 w 3731172"/>
                    <a:gd name="connsiteY8-80" fmla="*/ 1408386 h 1418896"/>
                    <a:gd name="connsiteX9-81" fmla="*/ 1870841 w 3731172"/>
                    <a:gd name="connsiteY9-82" fmla="*/ 746234 h 1418896"/>
                    <a:gd name="connsiteX10-83" fmla="*/ 262758 w 3731172"/>
                    <a:gd name="connsiteY10-84" fmla="*/ 1418896 h 1418896"/>
                    <a:gd name="connsiteX11-85" fmla="*/ 0 w 3731172"/>
                    <a:gd name="connsiteY11-86" fmla="*/ 1324303 h 1418896"/>
                    <a:gd name="connsiteX12-87" fmla="*/ 1145627 w 3731172"/>
                    <a:gd name="connsiteY12-88" fmla="*/ 882869 h 1418896"/>
                    <a:gd name="connsiteX13-89" fmla="*/ 1114096 w 3731172"/>
                    <a:gd name="connsiteY13-90" fmla="*/ 409903 h 1418896"/>
                    <a:gd name="connsiteX14-91" fmla="*/ 357351 w 3731172"/>
                    <a:gd name="connsiteY14-92" fmla="*/ 115613 h 1418896"/>
                    <a:gd name="connsiteX0-93" fmla="*/ 168165 w 3731172"/>
                    <a:gd name="connsiteY0-94" fmla="*/ 73572 h 1418896"/>
                    <a:gd name="connsiteX1-95" fmla="*/ 451945 w 3731172"/>
                    <a:gd name="connsiteY1-96" fmla="*/ 0 h 1418896"/>
                    <a:gd name="connsiteX2-97" fmla="*/ 1881352 w 3731172"/>
                    <a:gd name="connsiteY2-98" fmla="*/ 599089 h 1418896"/>
                    <a:gd name="connsiteX3-99" fmla="*/ 3363310 w 3731172"/>
                    <a:gd name="connsiteY3-100" fmla="*/ 0 h 1418896"/>
                    <a:gd name="connsiteX4-101" fmla="*/ 3584027 w 3731172"/>
                    <a:gd name="connsiteY4-102" fmla="*/ 73572 h 1418896"/>
                    <a:gd name="connsiteX5-103" fmla="*/ 2627586 w 3731172"/>
                    <a:gd name="connsiteY5-104" fmla="*/ 441434 h 1418896"/>
                    <a:gd name="connsiteX6-105" fmla="*/ 2596055 w 3731172"/>
                    <a:gd name="connsiteY6-106" fmla="*/ 914400 h 1418896"/>
                    <a:gd name="connsiteX7-107" fmla="*/ 3731172 w 3731172"/>
                    <a:gd name="connsiteY7-108" fmla="*/ 1345324 h 1418896"/>
                    <a:gd name="connsiteX8-109" fmla="*/ 3447393 w 3731172"/>
                    <a:gd name="connsiteY8-110" fmla="*/ 1408386 h 1418896"/>
                    <a:gd name="connsiteX9-111" fmla="*/ 1870841 w 3731172"/>
                    <a:gd name="connsiteY9-112" fmla="*/ 746234 h 1418896"/>
                    <a:gd name="connsiteX10-113" fmla="*/ 262758 w 3731172"/>
                    <a:gd name="connsiteY10-114" fmla="*/ 1418896 h 1418896"/>
                    <a:gd name="connsiteX11-115" fmla="*/ 0 w 3731172"/>
                    <a:gd name="connsiteY11-116" fmla="*/ 1324303 h 1418896"/>
                    <a:gd name="connsiteX12-117" fmla="*/ 1145627 w 3731172"/>
                    <a:gd name="connsiteY12-118" fmla="*/ 882869 h 1418896"/>
                    <a:gd name="connsiteX13-119" fmla="*/ 1114096 w 3731172"/>
                    <a:gd name="connsiteY13-120" fmla="*/ 409903 h 1418896"/>
                    <a:gd name="connsiteX14-121" fmla="*/ 147144 w 3731172"/>
                    <a:gd name="connsiteY14-122" fmla="*/ 63061 h 1418896"/>
                    <a:gd name="connsiteX0-123" fmla="*/ 168165 w 3731172"/>
                    <a:gd name="connsiteY0-124" fmla="*/ 73572 h 1418896"/>
                    <a:gd name="connsiteX1-125" fmla="*/ 451945 w 3731172"/>
                    <a:gd name="connsiteY1-126" fmla="*/ 0 h 1418896"/>
                    <a:gd name="connsiteX2-127" fmla="*/ 1881352 w 3731172"/>
                    <a:gd name="connsiteY2-128" fmla="*/ 599089 h 1418896"/>
                    <a:gd name="connsiteX3-129" fmla="*/ 3363310 w 3731172"/>
                    <a:gd name="connsiteY3-130" fmla="*/ 0 h 1418896"/>
                    <a:gd name="connsiteX4-131" fmla="*/ 3584027 w 3731172"/>
                    <a:gd name="connsiteY4-132" fmla="*/ 73572 h 1418896"/>
                    <a:gd name="connsiteX5-133" fmla="*/ 2627586 w 3731172"/>
                    <a:gd name="connsiteY5-134" fmla="*/ 441434 h 1418896"/>
                    <a:gd name="connsiteX6-135" fmla="*/ 2596055 w 3731172"/>
                    <a:gd name="connsiteY6-136" fmla="*/ 914400 h 1418896"/>
                    <a:gd name="connsiteX7-137" fmla="*/ 3731172 w 3731172"/>
                    <a:gd name="connsiteY7-138" fmla="*/ 1345324 h 1418896"/>
                    <a:gd name="connsiteX8-139" fmla="*/ 3447393 w 3731172"/>
                    <a:gd name="connsiteY8-140" fmla="*/ 1408386 h 1418896"/>
                    <a:gd name="connsiteX9-141" fmla="*/ 1870841 w 3731172"/>
                    <a:gd name="connsiteY9-142" fmla="*/ 746234 h 1418896"/>
                    <a:gd name="connsiteX10-143" fmla="*/ 262758 w 3731172"/>
                    <a:gd name="connsiteY10-144" fmla="*/ 1418896 h 1418896"/>
                    <a:gd name="connsiteX11-145" fmla="*/ 0 w 3731172"/>
                    <a:gd name="connsiteY11-146" fmla="*/ 1324303 h 1418896"/>
                    <a:gd name="connsiteX12-147" fmla="*/ 1145627 w 3731172"/>
                    <a:gd name="connsiteY12-148" fmla="*/ 882869 h 1418896"/>
                    <a:gd name="connsiteX13-149" fmla="*/ 1114096 w 3731172"/>
                    <a:gd name="connsiteY13-150" fmla="*/ 420413 h 1418896"/>
                    <a:gd name="connsiteX14-151" fmla="*/ 147144 w 3731172"/>
                    <a:gd name="connsiteY14-152" fmla="*/ 63061 h 1418896"/>
                    <a:gd name="connsiteX0-153" fmla="*/ 168165 w 3731172"/>
                    <a:gd name="connsiteY0-154" fmla="*/ 73572 h 1418896"/>
                    <a:gd name="connsiteX1-155" fmla="*/ 451945 w 3731172"/>
                    <a:gd name="connsiteY1-156" fmla="*/ 0 h 1418896"/>
                    <a:gd name="connsiteX2-157" fmla="*/ 1881352 w 3731172"/>
                    <a:gd name="connsiteY2-158" fmla="*/ 599089 h 1418896"/>
                    <a:gd name="connsiteX3-159" fmla="*/ 3363310 w 3731172"/>
                    <a:gd name="connsiteY3-160" fmla="*/ 0 h 1418896"/>
                    <a:gd name="connsiteX4-161" fmla="*/ 3584027 w 3731172"/>
                    <a:gd name="connsiteY4-162" fmla="*/ 73572 h 1418896"/>
                    <a:gd name="connsiteX5-163" fmla="*/ 2627586 w 3731172"/>
                    <a:gd name="connsiteY5-164" fmla="*/ 441434 h 1418896"/>
                    <a:gd name="connsiteX6-165" fmla="*/ 2596055 w 3731172"/>
                    <a:gd name="connsiteY6-166" fmla="*/ 914400 h 1418896"/>
                    <a:gd name="connsiteX7-167" fmla="*/ 3731172 w 3731172"/>
                    <a:gd name="connsiteY7-168" fmla="*/ 1345324 h 1418896"/>
                    <a:gd name="connsiteX8-169" fmla="*/ 3447393 w 3731172"/>
                    <a:gd name="connsiteY8-170" fmla="*/ 1408386 h 1418896"/>
                    <a:gd name="connsiteX9-171" fmla="*/ 1870841 w 3731172"/>
                    <a:gd name="connsiteY9-172" fmla="*/ 746234 h 1418896"/>
                    <a:gd name="connsiteX10-173" fmla="*/ 262758 w 3731172"/>
                    <a:gd name="connsiteY10-174" fmla="*/ 1418896 h 1418896"/>
                    <a:gd name="connsiteX11-175" fmla="*/ 0 w 3731172"/>
                    <a:gd name="connsiteY11-176" fmla="*/ 1324303 h 1418896"/>
                    <a:gd name="connsiteX12-177" fmla="*/ 1145627 w 3731172"/>
                    <a:gd name="connsiteY12-178" fmla="*/ 882869 h 1418896"/>
                    <a:gd name="connsiteX13-179" fmla="*/ 1114096 w 3731172"/>
                    <a:gd name="connsiteY13-180" fmla="*/ 420413 h 1418896"/>
                    <a:gd name="connsiteX14-181" fmla="*/ 189185 w 3731172"/>
                    <a:gd name="connsiteY14-182" fmla="*/ 84081 h 1418896"/>
                    <a:gd name="connsiteX0-183" fmla="*/ 168165 w 3731172"/>
                    <a:gd name="connsiteY0-184" fmla="*/ 73572 h 1418896"/>
                    <a:gd name="connsiteX1-185" fmla="*/ 451945 w 3731172"/>
                    <a:gd name="connsiteY1-186" fmla="*/ 0 h 1418896"/>
                    <a:gd name="connsiteX2-187" fmla="*/ 1881352 w 3731172"/>
                    <a:gd name="connsiteY2-188" fmla="*/ 599089 h 1418896"/>
                    <a:gd name="connsiteX3-189" fmla="*/ 3363310 w 3731172"/>
                    <a:gd name="connsiteY3-190" fmla="*/ 0 h 1418896"/>
                    <a:gd name="connsiteX4-191" fmla="*/ 3584027 w 3731172"/>
                    <a:gd name="connsiteY4-192" fmla="*/ 73572 h 1418896"/>
                    <a:gd name="connsiteX5-193" fmla="*/ 2627586 w 3731172"/>
                    <a:gd name="connsiteY5-194" fmla="*/ 441434 h 1418896"/>
                    <a:gd name="connsiteX6-195" fmla="*/ 2596055 w 3731172"/>
                    <a:gd name="connsiteY6-196" fmla="*/ 914400 h 1418896"/>
                    <a:gd name="connsiteX7-197" fmla="*/ 3731172 w 3731172"/>
                    <a:gd name="connsiteY7-198" fmla="*/ 1345324 h 1418896"/>
                    <a:gd name="connsiteX8-199" fmla="*/ 3447393 w 3731172"/>
                    <a:gd name="connsiteY8-200" fmla="*/ 1408386 h 1418896"/>
                    <a:gd name="connsiteX9-201" fmla="*/ 1870841 w 3731172"/>
                    <a:gd name="connsiteY9-202" fmla="*/ 746234 h 1418896"/>
                    <a:gd name="connsiteX10-203" fmla="*/ 262758 w 3731172"/>
                    <a:gd name="connsiteY10-204" fmla="*/ 1418896 h 1418896"/>
                    <a:gd name="connsiteX11-205" fmla="*/ 0 w 3731172"/>
                    <a:gd name="connsiteY11-206" fmla="*/ 1324303 h 1418896"/>
                    <a:gd name="connsiteX12-207" fmla="*/ 1145627 w 3731172"/>
                    <a:gd name="connsiteY12-208" fmla="*/ 882869 h 1418896"/>
                    <a:gd name="connsiteX13-209" fmla="*/ 1114096 w 3731172"/>
                    <a:gd name="connsiteY13-210" fmla="*/ 420413 h 1418896"/>
                    <a:gd name="connsiteX14-211" fmla="*/ 189185 w 3731172"/>
                    <a:gd name="connsiteY14-212" fmla="*/ 84081 h 1418896"/>
                    <a:gd name="connsiteX15-213" fmla="*/ 168165 w 3731172"/>
                    <a:gd name="connsiteY15-214" fmla="*/ 73572 h 1418896"/>
                    <a:gd name="connsiteX0-215" fmla="*/ 168165 w 3731172"/>
                    <a:gd name="connsiteY0-216" fmla="*/ 73572 h 1418896"/>
                    <a:gd name="connsiteX1-217" fmla="*/ 451945 w 3731172"/>
                    <a:gd name="connsiteY1-218" fmla="*/ 0 h 1418896"/>
                    <a:gd name="connsiteX2-219" fmla="*/ 1881352 w 3731172"/>
                    <a:gd name="connsiteY2-220" fmla="*/ 599089 h 1418896"/>
                    <a:gd name="connsiteX3-221" fmla="*/ 3363310 w 3731172"/>
                    <a:gd name="connsiteY3-222" fmla="*/ 0 h 1418896"/>
                    <a:gd name="connsiteX4-223" fmla="*/ 3584027 w 3731172"/>
                    <a:gd name="connsiteY4-224" fmla="*/ 73572 h 1418896"/>
                    <a:gd name="connsiteX5-225" fmla="*/ 2627586 w 3731172"/>
                    <a:gd name="connsiteY5-226" fmla="*/ 441434 h 1418896"/>
                    <a:gd name="connsiteX6-227" fmla="*/ 2596055 w 3731172"/>
                    <a:gd name="connsiteY6-228" fmla="*/ 914400 h 1418896"/>
                    <a:gd name="connsiteX7-229" fmla="*/ 3731172 w 3731172"/>
                    <a:gd name="connsiteY7-230" fmla="*/ 1345324 h 1418896"/>
                    <a:gd name="connsiteX8-231" fmla="*/ 3447393 w 3731172"/>
                    <a:gd name="connsiteY8-232" fmla="*/ 1408386 h 1418896"/>
                    <a:gd name="connsiteX9-233" fmla="*/ 1870841 w 3731172"/>
                    <a:gd name="connsiteY9-234" fmla="*/ 746234 h 1418896"/>
                    <a:gd name="connsiteX10-235" fmla="*/ 262758 w 3731172"/>
                    <a:gd name="connsiteY10-236" fmla="*/ 1418896 h 1418896"/>
                    <a:gd name="connsiteX11-237" fmla="*/ 0 w 3731172"/>
                    <a:gd name="connsiteY11-238" fmla="*/ 1324303 h 1418896"/>
                    <a:gd name="connsiteX12-239" fmla="*/ 1145627 w 3731172"/>
                    <a:gd name="connsiteY12-240" fmla="*/ 882869 h 1418896"/>
                    <a:gd name="connsiteX13-241" fmla="*/ 1156137 w 3731172"/>
                    <a:gd name="connsiteY13-242" fmla="*/ 441434 h 1418896"/>
                    <a:gd name="connsiteX14-243" fmla="*/ 189185 w 3731172"/>
                    <a:gd name="connsiteY14-244" fmla="*/ 84081 h 1418896"/>
                    <a:gd name="connsiteX15-245" fmla="*/ 168165 w 3731172"/>
                    <a:gd name="connsiteY15-246" fmla="*/ 73572 h 1418896"/>
                    <a:gd name="connsiteX0-247" fmla="*/ 168165 w 3731172"/>
                    <a:gd name="connsiteY0-248" fmla="*/ 73572 h 1418896"/>
                    <a:gd name="connsiteX1-249" fmla="*/ 451945 w 3731172"/>
                    <a:gd name="connsiteY1-250" fmla="*/ 0 h 1418896"/>
                    <a:gd name="connsiteX2-251" fmla="*/ 1881352 w 3731172"/>
                    <a:gd name="connsiteY2-252" fmla="*/ 599089 h 1418896"/>
                    <a:gd name="connsiteX3-253" fmla="*/ 3363310 w 3731172"/>
                    <a:gd name="connsiteY3-254" fmla="*/ 0 h 1418896"/>
                    <a:gd name="connsiteX4-255" fmla="*/ 3584027 w 3731172"/>
                    <a:gd name="connsiteY4-256" fmla="*/ 73572 h 1418896"/>
                    <a:gd name="connsiteX5-257" fmla="*/ 2627586 w 3731172"/>
                    <a:gd name="connsiteY5-258" fmla="*/ 441434 h 1418896"/>
                    <a:gd name="connsiteX6-259" fmla="*/ 2596055 w 3731172"/>
                    <a:gd name="connsiteY6-260" fmla="*/ 914400 h 1418896"/>
                    <a:gd name="connsiteX7-261" fmla="*/ 3731172 w 3731172"/>
                    <a:gd name="connsiteY7-262" fmla="*/ 1345324 h 1418896"/>
                    <a:gd name="connsiteX8-263" fmla="*/ 3447393 w 3731172"/>
                    <a:gd name="connsiteY8-264" fmla="*/ 1408386 h 1418896"/>
                    <a:gd name="connsiteX9-265" fmla="*/ 1870841 w 3731172"/>
                    <a:gd name="connsiteY9-266" fmla="*/ 746234 h 1418896"/>
                    <a:gd name="connsiteX10-267" fmla="*/ 262758 w 3731172"/>
                    <a:gd name="connsiteY10-268" fmla="*/ 1418896 h 1418896"/>
                    <a:gd name="connsiteX11-269" fmla="*/ 0 w 3731172"/>
                    <a:gd name="connsiteY11-270" fmla="*/ 1324303 h 1418896"/>
                    <a:gd name="connsiteX12-271" fmla="*/ 1145627 w 3731172"/>
                    <a:gd name="connsiteY12-272" fmla="*/ 882869 h 1418896"/>
                    <a:gd name="connsiteX13-273" fmla="*/ 1145626 w 3731172"/>
                    <a:gd name="connsiteY13-274" fmla="*/ 451945 h 1418896"/>
                    <a:gd name="connsiteX14-275" fmla="*/ 189185 w 3731172"/>
                    <a:gd name="connsiteY14-276" fmla="*/ 84081 h 1418896"/>
                    <a:gd name="connsiteX15-277" fmla="*/ 168165 w 3731172"/>
                    <a:gd name="connsiteY15-278" fmla="*/ 73572 h 1418896"/>
                    <a:gd name="connsiteX0-279" fmla="*/ 168165 w 3731172"/>
                    <a:gd name="connsiteY0-280" fmla="*/ 73572 h 1418896"/>
                    <a:gd name="connsiteX1-281" fmla="*/ 451945 w 3731172"/>
                    <a:gd name="connsiteY1-282" fmla="*/ 0 h 1418896"/>
                    <a:gd name="connsiteX2-283" fmla="*/ 1881352 w 3731172"/>
                    <a:gd name="connsiteY2-284" fmla="*/ 599089 h 1418896"/>
                    <a:gd name="connsiteX3-285" fmla="*/ 3363310 w 3731172"/>
                    <a:gd name="connsiteY3-286" fmla="*/ 0 h 1418896"/>
                    <a:gd name="connsiteX4-287" fmla="*/ 3584027 w 3731172"/>
                    <a:gd name="connsiteY4-288" fmla="*/ 73572 h 1418896"/>
                    <a:gd name="connsiteX5-289" fmla="*/ 2627586 w 3731172"/>
                    <a:gd name="connsiteY5-290" fmla="*/ 441434 h 1418896"/>
                    <a:gd name="connsiteX6-291" fmla="*/ 2596055 w 3731172"/>
                    <a:gd name="connsiteY6-292" fmla="*/ 914400 h 1418896"/>
                    <a:gd name="connsiteX7-293" fmla="*/ 3731172 w 3731172"/>
                    <a:gd name="connsiteY7-294" fmla="*/ 1345324 h 1418896"/>
                    <a:gd name="connsiteX8-295" fmla="*/ 3447393 w 3731172"/>
                    <a:gd name="connsiteY8-296" fmla="*/ 1408386 h 1418896"/>
                    <a:gd name="connsiteX9-297" fmla="*/ 1870841 w 3731172"/>
                    <a:gd name="connsiteY9-298" fmla="*/ 746234 h 1418896"/>
                    <a:gd name="connsiteX10-299" fmla="*/ 262758 w 3731172"/>
                    <a:gd name="connsiteY10-300" fmla="*/ 1418896 h 1418896"/>
                    <a:gd name="connsiteX11-301" fmla="*/ 0 w 3731172"/>
                    <a:gd name="connsiteY11-302" fmla="*/ 1324303 h 1418896"/>
                    <a:gd name="connsiteX12-303" fmla="*/ 1145627 w 3731172"/>
                    <a:gd name="connsiteY12-304" fmla="*/ 903890 h 1418896"/>
                    <a:gd name="connsiteX13-305" fmla="*/ 1145626 w 3731172"/>
                    <a:gd name="connsiteY13-306" fmla="*/ 451945 h 1418896"/>
                    <a:gd name="connsiteX14-307" fmla="*/ 189185 w 3731172"/>
                    <a:gd name="connsiteY14-308" fmla="*/ 84081 h 1418896"/>
                    <a:gd name="connsiteX15-309" fmla="*/ 168165 w 3731172"/>
                    <a:gd name="connsiteY15-310" fmla="*/ 73572 h 1418896"/>
                    <a:gd name="connsiteX0-311" fmla="*/ 147144 w 3710151"/>
                    <a:gd name="connsiteY0-312" fmla="*/ 73572 h 1418896"/>
                    <a:gd name="connsiteX1-313" fmla="*/ 430924 w 3710151"/>
                    <a:gd name="connsiteY1-314" fmla="*/ 0 h 1418896"/>
                    <a:gd name="connsiteX2-315" fmla="*/ 1860331 w 3710151"/>
                    <a:gd name="connsiteY2-316" fmla="*/ 599089 h 1418896"/>
                    <a:gd name="connsiteX3-317" fmla="*/ 3342289 w 3710151"/>
                    <a:gd name="connsiteY3-318" fmla="*/ 0 h 1418896"/>
                    <a:gd name="connsiteX4-319" fmla="*/ 3563006 w 3710151"/>
                    <a:gd name="connsiteY4-320" fmla="*/ 73572 h 1418896"/>
                    <a:gd name="connsiteX5-321" fmla="*/ 2606565 w 3710151"/>
                    <a:gd name="connsiteY5-322" fmla="*/ 441434 h 1418896"/>
                    <a:gd name="connsiteX6-323" fmla="*/ 2575034 w 3710151"/>
                    <a:gd name="connsiteY6-324" fmla="*/ 914400 h 1418896"/>
                    <a:gd name="connsiteX7-325" fmla="*/ 3710151 w 3710151"/>
                    <a:gd name="connsiteY7-326" fmla="*/ 1345324 h 1418896"/>
                    <a:gd name="connsiteX8-327" fmla="*/ 3426372 w 3710151"/>
                    <a:gd name="connsiteY8-328" fmla="*/ 1408386 h 1418896"/>
                    <a:gd name="connsiteX9-329" fmla="*/ 1849820 w 3710151"/>
                    <a:gd name="connsiteY9-330" fmla="*/ 746234 h 1418896"/>
                    <a:gd name="connsiteX10-331" fmla="*/ 241737 w 3710151"/>
                    <a:gd name="connsiteY10-332" fmla="*/ 1418896 h 1418896"/>
                    <a:gd name="connsiteX11-333" fmla="*/ 0 w 3710151"/>
                    <a:gd name="connsiteY11-334" fmla="*/ 1334814 h 1418896"/>
                    <a:gd name="connsiteX12-335" fmla="*/ 1124606 w 3710151"/>
                    <a:gd name="connsiteY12-336" fmla="*/ 903890 h 1418896"/>
                    <a:gd name="connsiteX13-337" fmla="*/ 1124605 w 3710151"/>
                    <a:gd name="connsiteY13-338" fmla="*/ 451945 h 1418896"/>
                    <a:gd name="connsiteX14-339" fmla="*/ 168164 w 3710151"/>
                    <a:gd name="connsiteY14-340" fmla="*/ 84081 h 1418896"/>
                    <a:gd name="connsiteX15-341" fmla="*/ 147144 w 3710151"/>
                    <a:gd name="connsiteY15-342" fmla="*/ 73572 h 1418896"/>
                    <a:gd name="connsiteX0-343" fmla="*/ 147144 w 3710151"/>
                    <a:gd name="connsiteY0-344" fmla="*/ 73572 h 1418896"/>
                    <a:gd name="connsiteX1-345" fmla="*/ 430924 w 3710151"/>
                    <a:gd name="connsiteY1-346" fmla="*/ 0 h 1418896"/>
                    <a:gd name="connsiteX2-347" fmla="*/ 1860331 w 3710151"/>
                    <a:gd name="connsiteY2-348" fmla="*/ 599089 h 1418896"/>
                    <a:gd name="connsiteX3-349" fmla="*/ 3342289 w 3710151"/>
                    <a:gd name="connsiteY3-350" fmla="*/ 0 h 1418896"/>
                    <a:gd name="connsiteX4-351" fmla="*/ 3563006 w 3710151"/>
                    <a:gd name="connsiteY4-352" fmla="*/ 73572 h 1418896"/>
                    <a:gd name="connsiteX5-353" fmla="*/ 2606565 w 3710151"/>
                    <a:gd name="connsiteY5-354" fmla="*/ 441434 h 1418896"/>
                    <a:gd name="connsiteX6-355" fmla="*/ 2606565 w 3710151"/>
                    <a:gd name="connsiteY6-356" fmla="*/ 924910 h 1418896"/>
                    <a:gd name="connsiteX7-357" fmla="*/ 3710151 w 3710151"/>
                    <a:gd name="connsiteY7-358" fmla="*/ 1345324 h 1418896"/>
                    <a:gd name="connsiteX8-359" fmla="*/ 3426372 w 3710151"/>
                    <a:gd name="connsiteY8-360" fmla="*/ 1408386 h 1418896"/>
                    <a:gd name="connsiteX9-361" fmla="*/ 1849820 w 3710151"/>
                    <a:gd name="connsiteY9-362" fmla="*/ 746234 h 1418896"/>
                    <a:gd name="connsiteX10-363" fmla="*/ 241737 w 3710151"/>
                    <a:gd name="connsiteY10-364" fmla="*/ 1418896 h 1418896"/>
                    <a:gd name="connsiteX11-365" fmla="*/ 0 w 3710151"/>
                    <a:gd name="connsiteY11-366" fmla="*/ 1334814 h 1418896"/>
                    <a:gd name="connsiteX12-367" fmla="*/ 1124606 w 3710151"/>
                    <a:gd name="connsiteY12-368" fmla="*/ 903890 h 1418896"/>
                    <a:gd name="connsiteX13-369" fmla="*/ 1124605 w 3710151"/>
                    <a:gd name="connsiteY13-370" fmla="*/ 451945 h 1418896"/>
                    <a:gd name="connsiteX14-371" fmla="*/ 168164 w 3710151"/>
                    <a:gd name="connsiteY14-372" fmla="*/ 84081 h 1418896"/>
                    <a:gd name="connsiteX15-373" fmla="*/ 147144 w 3710151"/>
                    <a:gd name="connsiteY15-374" fmla="*/ 73572 h 1418896"/>
                    <a:gd name="connsiteX0-375" fmla="*/ 147144 w 3710151"/>
                    <a:gd name="connsiteY0-376" fmla="*/ 73572 h 1418896"/>
                    <a:gd name="connsiteX1-377" fmla="*/ 430924 w 3710151"/>
                    <a:gd name="connsiteY1-378" fmla="*/ 0 h 1418896"/>
                    <a:gd name="connsiteX2-379" fmla="*/ 1860331 w 3710151"/>
                    <a:gd name="connsiteY2-380" fmla="*/ 599089 h 1418896"/>
                    <a:gd name="connsiteX3-381" fmla="*/ 3342289 w 3710151"/>
                    <a:gd name="connsiteY3-382" fmla="*/ 0 h 1418896"/>
                    <a:gd name="connsiteX4-383" fmla="*/ 3563006 w 3710151"/>
                    <a:gd name="connsiteY4-384" fmla="*/ 73572 h 1418896"/>
                    <a:gd name="connsiteX5-385" fmla="*/ 2606565 w 3710151"/>
                    <a:gd name="connsiteY5-386" fmla="*/ 441434 h 1418896"/>
                    <a:gd name="connsiteX6-387" fmla="*/ 2610282 w 3710151"/>
                    <a:gd name="connsiteY6-388" fmla="*/ 902607 h 1418896"/>
                    <a:gd name="connsiteX7-389" fmla="*/ 3710151 w 3710151"/>
                    <a:gd name="connsiteY7-390" fmla="*/ 1345324 h 1418896"/>
                    <a:gd name="connsiteX8-391" fmla="*/ 3426372 w 3710151"/>
                    <a:gd name="connsiteY8-392" fmla="*/ 1408386 h 1418896"/>
                    <a:gd name="connsiteX9-393" fmla="*/ 1849820 w 3710151"/>
                    <a:gd name="connsiteY9-394" fmla="*/ 746234 h 1418896"/>
                    <a:gd name="connsiteX10-395" fmla="*/ 241737 w 3710151"/>
                    <a:gd name="connsiteY10-396" fmla="*/ 1418896 h 1418896"/>
                    <a:gd name="connsiteX11-397" fmla="*/ 0 w 3710151"/>
                    <a:gd name="connsiteY11-398" fmla="*/ 1334814 h 1418896"/>
                    <a:gd name="connsiteX12-399" fmla="*/ 1124606 w 3710151"/>
                    <a:gd name="connsiteY12-400" fmla="*/ 903890 h 1418896"/>
                    <a:gd name="connsiteX13-401" fmla="*/ 1124605 w 3710151"/>
                    <a:gd name="connsiteY13-402" fmla="*/ 451945 h 1418896"/>
                    <a:gd name="connsiteX14-403" fmla="*/ 168164 w 3710151"/>
                    <a:gd name="connsiteY14-404" fmla="*/ 84081 h 1418896"/>
                    <a:gd name="connsiteX15-405" fmla="*/ 147144 w 3710151"/>
                    <a:gd name="connsiteY15-406" fmla="*/ 73572 h 1418896"/>
                    <a:gd name="connsiteX0-407" fmla="*/ 147144 w 3710151"/>
                    <a:gd name="connsiteY0-408" fmla="*/ 73572 h 1418896"/>
                    <a:gd name="connsiteX1-409" fmla="*/ 430924 w 3710151"/>
                    <a:gd name="connsiteY1-410" fmla="*/ 0 h 1418896"/>
                    <a:gd name="connsiteX2-411" fmla="*/ 1860331 w 3710151"/>
                    <a:gd name="connsiteY2-412" fmla="*/ 599089 h 1418896"/>
                    <a:gd name="connsiteX3-413" fmla="*/ 3342289 w 3710151"/>
                    <a:gd name="connsiteY3-414" fmla="*/ 0 h 1418896"/>
                    <a:gd name="connsiteX4-415" fmla="*/ 3563006 w 3710151"/>
                    <a:gd name="connsiteY4-416" fmla="*/ 73572 h 1418896"/>
                    <a:gd name="connsiteX5-417" fmla="*/ 2617717 w 3710151"/>
                    <a:gd name="connsiteY5-418" fmla="*/ 445151 h 1418896"/>
                    <a:gd name="connsiteX6-419" fmla="*/ 2610282 w 3710151"/>
                    <a:gd name="connsiteY6-420" fmla="*/ 902607 h 1418896"/>
                    <a:gd name="connsiteX7-421" fmla="*/ 3710151 w 3710151"/>
                    <a:gd name="connsiteY7-422" fmla="*/ 1345324 h 1418896"/>
                    <a:gd name="connsiteX8-423" fmla="*/ 3426372 w 3710151"/>
                    <a:gd name="connsiteY8-424" fmla="*/ 1408386 h 1418896"/>
                    <a:gd name="connsiteX9-425" fmla="*/ 1849820 w 3710151"/>
                    <a:gd name="connsiteY9-426" fmla="*/ 746234 h 1418896"/>
                    <a:gd name="connsiteX10-427" fmla="*/ 241737 w 3710151"/>
                    <a:gd name="connsiteY10-428" fmla="*/ 1418896 h 1418896"/>
                    <a:gd name="connsiteX11-429" fmla="*/ 0 w 3710151"/>
                    <a:gd name="connsiteY11-430" fmla="*/ 1334814 h 1418896"/>
                    <a:gd name="connsiteX12-431" fmla="*/ 1124606 w 3710151"/>
                    <a:gd name="connsiteY12-432" fmla="*/ 903890 h 1418896"/>
                    <a:gd name="connsiteX13-433" fmla="*/ 1124605 w 3710151"/>
                    <a:gd name="connsiteY13-434" fmla="*/ 451945 h 1418896"/>
                    <a:gd name="connsiteX14-435" fmla="*/ 168164 w 3710151"/>
                    <a:gd name="connsiteY14-436" fmla="*/ 84081 h 1418896"/>
                    <a:gd name="connsiteX15-437" fmla="*/ 147144 w 3710151"/>
                    <a:gd name="connsiteY15-438" fmla="*/ 73572 h 1418896"/>
                    <a:gd name="connsiteX0-439" fmla="*/ 147144 w 3710151"/>
                    <a:gd name="connsiteY0-440" fmla="*/ 73572 h 1418896"/>
                    <a:gd name="connsiteX1-441" fmla="*/ 430924 w 3710151"/>
                    <a:gd name="connsiteY1-442" fmla="*/ 0 h 1418896"/>
                    <a:gd name="connsiteX2-443" fmla="*/ 1860331 w 3710151"/>
                    <a:gd name="connsiteY2-444" fmla="*/ 599089 h 1418896"/>
                    <a:gd name="connsiteX3-445" fmla="*/ 3342289 w 3710151"/>
                    <a:gd name="connsiteY3-446" fmla="*/ 0 h 1418896"/>
                    <a:gd name="connsiteX4-447" fmla="*/ 3563006 w 3710151"/>
                    <a:gd name="connsiteY4-448" fmla="*/ 73572 h 1418896"/>
                    <a:gd name="connsiteX5-449" fmla="*/ 2617717 w 3710151"/>
                    <a:gd name="connsiteY5-450" fmla="*/ 448868 h 1418896"/>
                    <a:gd name="connsiteX6-451" fmla="*/ 2610282 w 3710151"/>
                    <a:gd name="connsiteY6-452" fmla="*/ 902607 h 1418896"/>
                    <a:gd name="connsiteX7-453" fmla="*/ 3710151 w 3710151"/>
                    <a:gd name="connsiteY7-454" fmla="*/ 1345324 h 1418896"/>
                    <a:gd name="connsiteX8-455" fmla="*/ 3426372 w 3710151"/>
                    <a:gd name="connsiteY8-456" fmla="*/ 1408386 h 1418896"/>
                    <a:gd name="connsiteX9-457" fmla="*/ 1849820 w 3710151"/>
                    <a:gd name="connsiteY9-458" fmla="*/ 746234 h 1418896"/>
                    <a:gd name="connsiteX10-459" fmla="*/ 241737 w 3710151"/>
                    <a:gd name="connsiteY10-460" fmla="*/ 1418896 h 1418896"/>
                    <a:gd name="connsiteX11-461" fmla="*/ 0 w 3710151"/>
                    <a:gd name="connsiteY11-462" fmla="*/ 1334814 h 1418896"/>
                    <a:gd name="connsiteX12-463" fmla="*/ 1124606 w 3710151"/>
                    <a:gd name="connsiteY12-464" fmla="*/ 903890 h 1418896"/>
                    <a:gd name="connsiteX13-465" fmla="*/ 1124605 w 3710151"/>
                    <a:gd name="connsiteY13-466" fmla="*/ 451945 h 1418896"/>
                    <a:gd name="connsiteX14-467" fmla="*/ 168164 w 3710151"/>
                    <a:gd name="connsiteY14-468" fmla="*/ 84081 h 1418896"/>
                    <a:gd name="connsiteX15-469" fmla="*/ 147144 w 3710151"/>
                    <a:gd name="connsiteY15-470" fmla="*/ 73572 h 1418896"/>
                    <a:gd name="connsiteX0-471" fmla="*/ 147144 w 3710151"/>
                    <a:gd name="connsiteY0-472" fmla="*/ 73572 h 1418896"/>
                    <a:gd name="connsiteX1-473" fmla="*/ 430924 w 3710151"/>
                    <a:gd name="connsiteY1-474" fmla="*/ 0 h 1418896"/>
                    <a:gd name="connsiteX2-475" fmla="*/ 1838028 w 3710151"/>
                    <a:gd name="connsiteY2-476" fmla="*/ 591655 h 1418896"/>
                    <a:gd name="connsiteX3-477" fmla="*/ 3342289 w 3710151"/>
                    <a:gd name="connsiteY3-478" fmla="*/ 0 h 1418896"/>
                    <a:gd name="connsiteX4-479" fmla="*/ 3563006 w 3710151"/>
                    <a:gd name="connsiteY4-480" fmla="*/ 73572 h 1418896"/>
                    <a:gd name="connsiteX5-481" fmla="*/ 2617717 w 3710151"/>
                    <a:gd name="connsiteY5-482" fmla="*/ 448868 h 1418896"/>
                    <a:gd name="connsiteX6-483" fmla="*/ 2610282 w 3710151"/>
                    <a:gd name="connsiteY6-484" fmla="*/ 902607 h 1418896"/>
                    <a:gd name="connsiteX7-485" fmla="*/ 3710151 w 3710151"/>
                    <a:gd name="connsiteY7-486" fmla="*/ 1345324 h 1418896"/>
                    <a:gd name="connsiteX8-487" fmla="*/ 3426372 w 3710151"/>
                    <a:gd name="connsiteY8-488" fmla="*/ 1408386 h 1418896"/>
                    <a:gd name="connsiteX9-489" fmla="*/ 1849820 w 3710151"/>
                    <a:gd name="connsiteY9-490" fmla="*/ 746234 h 1418896"/>
                    <a:gd name="connsiteX10-491" fmla="*/ 241737 w 3710151"/>
                    <a:gd name="connsiteY10-492" fmla="*/ 1418896 h 1418896"/>
                    <a:gd name="connsiteX11-493" fmla="*/ 0 w 3710151"/>
                    <a:gd name="connsiteY11-494" fmla="*/ 1334814 h 1418896"/>
                    <a:gd name="connsiteX12-495" fmla="*/ 1124606 w 3710151"/>
                    <a:gd name="connsiteY12-496" fmla="*/ 903890 h 1418896"/>
                    <a:gd name="connsiteX13-497" fmla="*/ 1124605 w 3710151"/>
                    <a:gd name="connsiteY13-498" fmla="*/ 451945 h 1418896"/>
                    <a:gd name="connsiteX14-499" fmla="*/ 168164 w 3710151"/>
                    <a:gd name="connsiteY14-500" fmla="*/ 84081 h 1418896"/>
                    <a:gd name="connsiteX15-501" fmla="*/ 147144 w 3710151"/>
                    <a:gd name="connsiteY15-502" fmla="*/ 73572 h 1418896"/>
                    <a:gd name="connsiteX0-503" fmla="*/ 147144 w 3710151"/>
                    <a:gd name="connsiteY0-504" fmla="*/ 73572 h 1418896"/>
                    <a:gd name="connsiteX1-505" fmla="*/ 430924 w 3710151"/>
                    <a:gd name="connsiteY1-506" fmla="*/ 0 h 1418896"/>
                    <a:gd name="connsiteX2-507" fmla="*/ 1838028 w 3710151"/>
                    <a:gd name="connsiteY2-508" fmla="*/ 591655 h 1418896"/>
                    <a:gd name="connsiteX3-509" fmla="*/ 3342289 w 3710151"/>
                    <a:gd name="connsiteY3-510" fmla="*/ 0 h 1418896"/>
                    <a:gd name="connsiteX4-511" fmla="*/ 3563006 w 3710151"/>
                    <a:gd name="connsiteY4-512" fmla="*/ 73572 h 1418896"/>
                    <a:gd name="connsiteX5-513" fmla="*/ 2617717 w 3710151"/>
                    <a:gd name="connsiteY5-514" fmla="*/ 448868 h 1418896"/>
                    <a:gd name="connsiteX6-515" fmla="*/ 2610282 w 3710151"/>
                    <a:gd name="connsiteY6-516" fmla="*/ 902607 h 1418896"/>
                    <a:gd name="connsiteX7-517" fmla="*/ 3710151 w 3710151"/>
                    <a:gd name="connsiteY7-518" fmla="*/ 1345324 h 1418896"/>
                    <a:gd name="connsiteX8-519" fmla="*/ 3426372 w 3710151"/>
                    <a:gd name="connsiteY8-520" fmla="*/ 1408386 h 1418896"/>
                    <a:gd name="connsiteX9-521" fmla="*/ 1849820 w 3710151"/>
                    <a:gd name="connsiteY9-522" fmla="*/ 746234 h 1418896"/>
                    <a:gd name="connsiteX10-523" fmla="*/ 241737 w 3710151"/>
                    <a:gd name="connsiteY10-524" fmla="*/ 1418896 h 1418896"/>
                    <a:gd name="connsiteX11-525" fmla="*/ 0 w 3710151"/>
                    <a:gd name="connsiteY11-526" fmla="*/ 1334814 h 1418896"/>
                    <a:gd name="connsiteX12-527" fmla="*/ 1124606 w 3710151"/>
                    <a:gd name="connsiteY12-528" fmla="*/ 903890 h 1418896"/>
                    <a:gd name="connsiteX13-529" fmla="*/ 1087434 w 3710151"/>
                    <a:gd name="connsiteY13-530" fmla="*/ 451945 h 1418896"/>
                    <a:gd name="connsiteX14-531" fmla="*/ 168164 w 3710151"/>
                    <a:gd name="connsiteY14-532" fmla="*/ 84081 h 1418896"/>
                    <a:gd name="connsiteX15-533" fmla="*/ 147144 w 3710151"/>
                    <a:gd name="connsiteY15-534" fmla="*/ 73572 h 1418896"/>
                    <a:gd name="connsiteX0-535" fmla="*/ 147144 w 3710151"/>
                    <a:gd name="connsiteY0-536" fmla="*/ 73572 h 1418896"/>
                    <a:gd name="connsiteX1-537" fmla="*/ 430924 w 3710151"/>
                    <a:gd name="connsiteY1-538" fmla="*/ 0 h 1418896"/>
                    <a:gd name="connsiteX2-539" fmla="*/ 1838028 w 3710151"/>
                    <a:gd name="connsiteY2-540" fmla="*/ 591655 h 1418896"/>
                    <a:gd name="connsiteX3-541" fmla="*/ 3342289 w 3710151"/>
                    <a:gd name="connsiteY3-542" fmla="*/ 0 h 1418896"/>
                    <a:gd name="connsiteX4-543" fmla="*/ 3563006 w 3710151"/>
                    <a:gd name="connsiteY4-544" fmla="*/ 73572 h 1418896"/>
                    <a:gd name="connsiteX5-545" fmla="*/ 2617717 w 3710151"/>
                    <a:gd name="connsiteY5-546" fmla="*/ 448868 h 1418896"/>
                    <a:gd name="connsiteX6-547" fmla="*/ 2610282 w 3710151"/>
                    <a:gd name="connsiteY6-548" fmla="*/ 902607 h 1418896"/>
                    <a:gd name="connsiteX7-549" fmla="*/ 3710151 w 3710151"/>
                    <a:gd name="connsiteY7-550" fmla="*/ 1345324 h 1418896"/>
                    <a:gd name="connsiteX8-551" fmla="*/ 3426372 w 3710151"/>
                    <a:gd name="connsiteY8-552" fmla="*/ 1408386 h 1418896"/>
                    <a:gd name="connsiteX9-553" fmla="*/ 1849820 w 3710151"/>
                    <a:gd name="connsiteY9-554" fmla="*/ 746234 h 1418896"/>
                    <a:gd name="connsiteX10-555" fmla="*/ 241737 w 3710151"/>
                    <a:gd name="connsiteY10-556" fmla="*/ 1418896 h 1418896"/>
                    <a:gd name="connsiteX11-557" fmla="*/ 0 w 3710151"/>
                    <a:gd name="connsiteY11-558" fmla="*/ 1334814 h 1418896"/>
                    <a:gd name="connsiteX12-559" fmla="*/ 1098586 w 3710151"/>
                    <a:gd name="connsiteY12-560" fmla="*/ 903890 h 1418896"/>
                    <a:gd name="connsiteX13-561" fmla="*/ 1087434 w 3710151"/>
                    <a:gd name="connsiteY13-562" fmla="*/ 451945 h 1418896"/>
                    <a:gd name="connsiteX14-563" fmla="*/ 168164 w 3710151"/>
                    <a:gd name="connsiteY14-564" fmla="*/ 84081 h 1418896"/>
                    <a:gd name="connsiteX15-565" fmla="*/ 147144 w 3710151"/>
                    <a:gd name="connsiteY15-566" fmla="*/ 73572 h 1418896"/>
                    <a:gd name="connsiteX0-567" fmla="*/ 162012 w 3725019"/>
                    <a:gd name="connsiteY0-568" fmla="*/ 73572 h 1418896"/>
                    <a:gd name="connsiteX1-569" fmla="*/ 445792 w 3725019"/>
                    <a:gd name="connsiteY1-570" fmla="*/ 0 h 1418896"/>
                    <a:gd name="connsiteX2-571" fmla="*/ 1852896 w 3725019"/>
                    <a:gd name="connsiteY2-572" fmla="*/ 591655 h 1418896"/>
                    <a:gd name="connsiteX3-573" fmla="*/ 3357157 w 3725019"/>
                    <a:gd name="connsiteY3-574" fmla="*/ 0 h 1418896"/>
                    <a:gd name="connsiteX4-575" fmla="*/ 3577874 w 3725019"/>
                    <a:gd name="connsiteY4-576" fmla="*/ 73572 h 1418896"/>
                    <a:gd name="connsiteX5-577" fmla="*/ 2632585 w 3725019"/>
                    <a:gd name="connsiteY5-578" fmla="*/ 448868 h 1418896"/>
                    <a:gd name="connsiteX6-579" fmla="*/ 2625150 w 3725019"/>
                    <a:gd name="connsiteY6-580" fmla="*/ 902607 h 1418896"/>
                    <a:gd name="connsiteX7-581" fmla="*/ 3725019 w 3725019"/>
                    <a:gd name="connsiteY7-582" fmla="*/ 1345324 h 1418896"/>
                    <a:gd name="connsiteX8-583" fmla="*/ 3441240 w 3725019"/>
                    <a:gd name="connsiteY8-584" fmla="*/ 1408386 h 1418896"/>
                    <a:gd name="connsiteX9-585" fmla="*/ 1864688 w 3725019"/>
                    <a:gd name="connsiteY9-586" fmla="*/ 746234 h 1418896"/>
                    <a:gd name="connsiteX10-587" fmla="*/ 256605 w 3725019"/>
                    <a:gd name="connsiteY10-588" fmla="*/ 1418896 h 1418896"/>
                    <a:gd name="connsiteX11-589" fmla="*/ 0 w 3725019"/>
                    <a:gd name="connsiteY11-590" fmla="*/ 1331097 h 1418896"/>
                    <a:gd name="connsiteX12-591" fmla="*/ 1113454 w 3725019"/>
                    <a:gd name="connsiteY12-592" fmla="*/ 903890 h 1418896"/>
                    <a:gd name="connsiteX13-593" fmla="*/ 1102302 w 3725019"/>
                    <a:gd name="connsiteY13-594" fmla="*/ 451945 h 1418896"/>
                    <a:gd name="connsiteX14-595" fmla="*/ 183032 w 3725019"/>
                    <a:gd name="connsiteY14-596" fmla="*/ 84081 h 1418896"/>
                    <a:gd name="connsiteX15-597" fmla="*/ 162012 w 3725019"/>
                    <a:gd name="connsiteY15-598" fmla="*/ 73572 h 141889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90" name="Group 189"/>
            <p:cNvGrpSpPr/>
            <p:nvPr/>
          </p:nvGrpSpPr>
          <p:grpSpPr>
            <a:xfrm>
              <a:off x="8971890" y="4738542"/>
              <a:ext cx="753999" cy="373786"/>
              <a:chOff x="7493876" y="2774731"/>
              <a:chExt cx="1481958" cy="894622"/>
            </a:xfrm>
          </p:grpSpPr>
          <p:sp>
            <p:nvSpPr>
              <p:cNvPr id="203" name="Freeform 202"/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-1" fmla="*/ 8187558 w 8187558"/>
                  <a:gd name="connsiteY0-2" fmla="*/ 0 h 2617076"/>
                  <a:gd name="connsiteX1-3" fmla="*/ 8187558 w 8187558"/>
                  <a:gd name="connsiteY1-4" fmla="*/ 1271752 h 2617076"/>
                  <a:gd name="connsiteX2-5" fmla="*/ 4025462 w 8187558"/>
                  <a:gd name="connsiteY2-6" fmla="*/ 2617076 h 2617076"/>
                  <a:gd name="connsiteX3-7" fmla="*/ 0 w 8187558"/>
                  <a:gd name="connsiteY3-8" fmla="*/ 1229711 h 2617076"/>
                  <a:gd name="connsiteX4-9" fmla="*/ 31531 w 8187558"/>
                  <a:gd name="connsiteY4-10" fmla="*/ 147145 h 2617076"/>
                  <a:gd name="connsiteX5-11" fmla="*/ 4046482 w 8187558"/>
                  <a:gd name="connsiteY5-12" fmla="*/ 1576552 h 2617076"/>
                  <a:gd name="connsiteX6-13" fmla="*/ 8187558 w 8187558"/>
                  <a:gd name="connsiteY6-14" fmla="*/ 0 h 2617076"/>
                  <a:gd name="connsiteX0-15" fmla="*/ 8187558 w 8187558"/>
                  <a:gd name="connsiteY0-16" fmla="*/ 0 h 2617076"/>
                  <a:gd name="connsiteX1-17" fmla="*/ 8187558 w 8187558"/>
                  <a:gd name="connsiteY1-18" fmla="*/ 1271752 h 2617076"/>
                  <a:gd name="connsiteX2-19" fmla="*/ 4025462 w 8187558"/>
                  <a:gd name="connsiteY2-20" fmla="*/ 2617076 h 2617076"/>
                  <a:gd name="connsiteX3-21" fmla="*/ 0 w 8187558"/>
                  <a:gd name="connsiteY3-22" fmla="*/ 1229711 h 2617076"/>
                  <a:gd name="connsiteX4-23" fmla="*/ 31531 w 8187558"/>
                  <a:gd name="connsiteY4-24" fmla="*/ 147145 h 2617076"/>
                  <a:gd name="connsiteX5-25" fmla="*/ 4046482 w 8187558"/>
                  <a:gd name="connsiteY5-26" fmla="*/ 1576552 h 2617076"/>
                  <a:gd name="connsiteX6-27" fmla="*/ 8187558 w 8187558"/>
                  <a:gd name="connsiteY6-28" fmla="*/ 0 h 2617076"/>
                  <a:gd name="connsiteX0-29" fmla="*/ 8187558 w 8187558"/>
                  <a:gd name="connsiteY0-30" fmla="*/ 0 h 2617076"/>
                  <a:gd name="connsiteX1-31" fmla="*/ 8187558 w 8187558"/>
                  <a:gd name="connsiteY1-32" fmla="*/ 1271752 h 2617076"/>
                  <a:gd name="connsiteX2-33" fmla="*/ 4025462 w 8187558"/>
                  <a:gd name="connsiteY2-34" fmla="*/ 2617076 h 2617076"/>
                  <a:gd name="connsiteX3-35" fmla="*/ 0 w 8187558"/>
                  <a:gd name="connsiteY3-36" fmla="*/ 1229711 h 2617076"/>
                  <a:gd name="connsiteX4-37" fmla="*/ 31531 w 8187558"/>
                  <a:gd name="connsiteY4-38" fmla="*/ 147145 h 2617076"/>
                  <a:gd name="connsiteX5-39" fmla="*/ 4046482 w 8187558"/>
                  <a:gd name="connsiteY5-40" fmla="*/ 1576552 h 2617076"/>
                  <a:gd name="connsiteX6-41" fmla="*/ 8187558 w 8187558"/>
                  <a:gd name="connsiteY6-42" fmla="*/ 0 h 2617076"/>
                  <a:gd name="connsiteX0-43" fmla="*/ 8187558 w 8187558"/>
                  <a:gd name="connsiteY0-44" fmla="*/ 0 h 2617076"/>
                  <a:gd name="connsiteX1-45" fmla="*/ 8187558 w 8187558"/>
                  <a:gd name="connsiteY1-46" fmla="*/ 1271752 h 2617076"/>
                  <a:gd name="connsiteX2-47" fmla="*/ 4025462 w 8187558"/>
                  <a:gd name="connsiteY2-48" fmla="*/ 2617076 h 2617076"/>
                  <a:gd name="connsiteX3-49" fmla="*/ 0 w 8187558"/>
                  <a:gd name="connsiteY3-50" fmla="*/ 1229711 h 2617076"/>
                  <a:gd name="connsiteX4-51" fmla="*/ 31531 w 8187558"/>
                  <a:gd name="connsiteY4-52" fmla="*/ 147145 h 2617076"/>
                  <a:gd name="connsiteX5-53" fmla="*/ 4046482 w 8187558"/>
                  <a:gd name="connsiteY5-54" fmla="*/ 1576552 h 2617076"/>
                  <a:gd name="connsiteX6-55" fmla="*/ 8187558 w 8187558"/>
                  <a:gd name="connsiteY6-56" fmla="*/ 0 h 2617076"/>
                  <a:gd name="connsiteX0-57" fmla="*/ 8187558 w 8187558"/>
                  <a:gd name="connsiteY0-58" fmla="*/ 0 h 2617076"/>
                  <a:gd name="connsiteX1-59" fmla="*/ 8187558 w 8187558"/>
                  <a:gd name="connsiteY1-60" fmla="*/ 1271752 h 2617076"/>
                  <a:gd name="connsiteX2-61" fmla="*/ 4025462 w 8187558"/>
                  <a:gd name="connsiteY2-62" fmla="*/ 2617076 h 2617076"/>
                  <a:gd name="connsiteX3-63" fmla="*/ 0 w 8187558"/>
                  <a:gd name="connsiteY3-64" fmla="*/ 1229711 h 2617076"/>
                  <a:gd name="connsiteX4-65" fmla="*/ 31531 w 8187558"/>
                  <a:gd name="connsiteY4-66" fmla="*/ 147145 h 2617076"/>
                  <a:gd name="connsiteX5-67" fmla="*/ 4046482 w 8187558"/>
                  <a:gd name="connsiteY5-68" fmla="*/ 1576552 h 2617076"/>
                  <a:gd name="connsiteX6-69" fmla="*/ 8187558 w 8187558"/>
                  <a:gd name="connsiteY6-70" fmla="*/ 0 h 2617076"/>
                  <a:gd name="connsiteX0-71" fmla="*/ 8187558 w 8187558"/>
                  <a:gd name="connsiteY0-72" fmla="*/ 0 h 2617076"/>
                  <a:gd name="connsiteX1-73" fmla="*/ 8187558 w 8187558"/>
                  <a:gd name="connsiteY1-74" fmla="*/ 1271752 h 2617076"/>
                  <a:gd name="connsiteX2-75" fmla="*/ 4025462 w 8187558"/>
                  <a:gd name="connsiteY2-76" fmla="*/ 2617076 h 2617076"/>
                  <a:gd name="connsiteX3-77" fmla="*/ 0 w 8187558"/>
                  <a:gd name="connsiteY3-78" fmla="*/ 1229711 h 2617076"/>
                  <a:gd name="connsiteX4-79" fmla="*/ 31531 w 8187558"/>
                  <a:gd name="connsiteY4-80" fmla="*/ 147145 h 2617076"/>
                  <a:gd name="connsiteX5-81" fmla="*/ 4046482 w 8187558"/>
                  <a:gd name="connsiteY5-82" fmla="*/ 1576552 h 2617076"/>
                  <a:gd name="connsiteX6-83" fmla="*/ 8187558 w 8187558"/>
                  <a:gd name="connsiteY6-84" fmla="*/ 0 h 2617076"/>
                  <a:gd name="connsiteX0-85" fmla="*/ 8187558 w 8187558"/>
                  <a:gd name="connsiteY0-86" fmla="*/ 0 h 2638097"/>
                  <a:gd name="connsiteX1-87" fmla="*/ 8187558 w 8187558"/>
                  <a:gd name="connsiteY1-88" fmla="*/ 1271752 h 2638097"/>
                  <a:gd name="connsiteX2-89" fmla="*/ 4099035 w 8187558"/>
                  <a:gd name="connsiteY2-90" fmla="*/ 2638097 h 2638097"/>
                  <a:gd name="connsiteX3-91" fmla="*/ 0 w 8187558"/>
                  <a:gd name="connsiteY3-92" fmla="*/ 1229711 h 2638097"/>
                  <a:gd name="connsiteX4-93" fmla="*/ 31531 w 8187558"/>
                  <a:gd name="connsiteY4-94" fmla="*/ 147145 h 2638097"/>
                  <a:gd name="connsiteX5-95" fmla="*/ 4046482 w 8187558"/>
                  <a:gd name="connsiteY5-96" fmla="*/ 1576552 h 2638097"/>
                  <a:gd name="connsiteX6-97" fmla="*/ 8187558 w 8187558"/>
                  <a:gd name="connsiteY6-98" fmla="*/ 0 h 2638097"/>
                  <a:gd name="connsiteX0-99" fmla="*/ 8187558 w 8187558"/>
                  <a:gd name="connsiteY0-100" fmla="*/ 0 h 2638097"/>
                  <a:gd name="connsiteX1-101" fmla="*/ 8187558 w 8187558"/>
                  <a:gd name="connsiteY1-102" fmla="*/ 1271752 h 2638097"/>
                  <a:gd name="connsiteX2-103" fmla="*/ 4099035 w 8187558"/>
                  <a:gd name="connsiteY2-104" fmla="*/ 2638097 h 2638097"/>
                  <a:gd name="connsiteX3-105" fmla="*/ 0 w 8187558"/>
                  <a:gd name="connsiteY3-106" fmla="*/ 1229711 h 2638097"/>
                  <a:gd name="connsiteX4-107" fmla="*/ 31531 w 8187558"/>
                  <a:gd name="connsiteY4-108" fmla="*/ 147145 h 2638097"/>
                  <a:gd name="connsiteX5-109" fmla="*/ 4046482 w 8187558"/>
                  <a:gd name="connsiteY5-110" fmla="*/ 1576552 h 2638097"/>
                  <a:gd name="connsiteX6-111" fmla="*/ 8187558 w 8187558"/>
                  <a:gd name="connsiteY6-112" fmla="*/ 0 h 2638097"/>
                  <a:gd name="connsiteX0-113" fmla="*/ 8187558 w 8187558"/>
                  <a:gd name="connsiteY0-114" fmla="*/ 0 h 2638097"/>
                  <a:gd name="connsiteX1-115" fmla="*/ 8187558 w 8187558"/>
                  <a:gd name="connsiteY1-116" fmla="*/ 1271752 h 2638097"/>
                  <a:gd name="connsiteX2-117" fmla="*/ 4099035 w 8187558"/>
                  <a:gd name="connsiteY2-118" fmla="*/ 2638097 h 2638097"/>
                  <a:gd name="connsiteX3-119" fmla="*/ 0 w 8187558"/>
                  <a:gd name="connsiteY3-120" fmla="*/ 1229711 h 2638097"/>
                  <a:gd name="connsiteX4-121" fmla="*/ 31531 w 8187558"/>
                  <a:gd name="connsiteY4-122" fmla="*/ 147145 h 2638097"/>
                  <a:gd name="connsiteX5-123" fmla="*/ 4046482 w 8187558"/>
                  <a:gd name="connsiteY5-124" fmla="*/ 1576552 h 2638097"/>
                  <a:gd name="connsiteX6-125" fmla="*/ 8187558 w 8187558"/>
                  <a:gd name="connsiteY6-126" fmla="*/ 0 h 2638097"/>
                  <a:gd name="connsiteX0-127" fmla="*/ 8187558 w 8187558"/>
                  <a:gd name="connsiteY0-128" fmla="*/ 0 h 2638097"/>
                  <a:gd name="connsiteX1-129" fmla="*/ 8187558 w 8187558"/>
                  <a:gd name="connsiteY1-130" fmla="*/ 1271752 h 2638097"/>
                  <a:gd name="connsiteX2-131" fmla="*/ 4099035 w 8187558"/>
                  <a:gd name="connsiteY2-132" fmla="*/ 2638097 h 2638097"/>
                  <a:gd name="connsiteX3-133" fmla="*/ 0 w 8187558"/>
                  <a:gd name="connsiteY3-134" fmla="*/ 1229711 h 2638097"/>
                  <a:gd name="connsiteX4-135" fmla="*/ 31531 w 8187558"/>
                  <a:gd name="connsiteY4-136" fmla="*/ 147145 h 2638097"/>
                  <a:gd name="connsiteX5-137" fmla="*/ 4046482 w 8187558"/>
                  <a:gd name="connsiteY5-138" fmla="*/ 1576552 h 2638097"/>
                  <a:gd name="connsiteX6-139" fmla="*/ 8187558 w 8187558"/>
                  <a:gd name="connsiteY6-140" fmla="*/ 0 h 2638097"/>
                  <a:gd name="connsiteX0-141" fmla="*/ 8187558 w 8187558"/>
                  <a:gd name="connsiteY0-142" fmla="*/ 0 h 2638097"/>
                  <a:gd name="connsiteX1-143" fmla="*/ 8187558 w 8187558"/>
                  <a:gd name="connsiteY1-144" fmla="*/ 1271752 h 2638097"/>
                  <a:gd name="connsiteX2-145" fmla="*/ 4099035 w 8187558"/>
                  <a:gd name="connsiteY2-146" fmla="*/ 2638097 h 2638097"/>
                  <a:gd name="connsiteX3-147" fmla="*/ 0 w 8187558"/>
                  <a:gd name="connsiteY3-148" fmla="*/ 1229711 h 2638097"/>
                  <a:gd name="connsiteX4-149" fmla="*/ 31531 w 8187558"/>
                  <a:gd name="connsiteY4-150" fmla="*/ 147145 h 2638097"/>
                  <a:gd name="connsiteX5-151" fmla="*/ 4088524 w 8187558"/>
                  <a:gd name="connsiteY5-152" fmla="*/ 1597573 h 2638097"/>
                  <a:gd name="connsiteX6-153" fmla="*/ 8187558 w 8187558"/>
                  <a:gd name="connsiteY6-154" fmla="*/ 0 h 2638097"/>
                  <a:gd name="connsiteX0-155" fmla="*/ 8187558 w 8187558"/>
                  <a:gd name="connsiteY0-156" fmla="*/ 0 h 2638097"/>
                  <a:gd name="connsiteX1-157" fmla="*/ 8187558 w 8187558"/>
                  <a:gd name="connsiteY1-158" fmla="*/ 1271752 h 2638097"/>
                  <a:gd name="connsiteX2-159" fmla="*/ 4099035 w 8187558"/>
                  <a:gd name="connsiteY2-160" fmla="*/ 2638097 h 2638097"/>
                  <a:gd name="connsiteX3-161" fmla="*/ 0 w 8187558"/>
                  <a:gd name="connsiteY3-162" fmla="*/ 1229711 h 2638097"/>
                  <a:gd name="connsiteX4-163" fmla="*/ 31531 w 8187558"/>
                  <a:gd name="connsiteY4-164" fmla="*/ 147145 h 2638097"/>
                  <a:gd name="connsiteX5-165" fmla="*/ 4088524 w 8187558"/>
                  <a:gd name="connsiteY5-166" fmla="*/ 1597573 h 2638097"/>
                  <a:gd name="connsiteX6-167" fmla="*/ 8187558 w 8187558"/>
                  <a:gd name="connsiteY6-168" fmla="*/ 0 h 2638097"/>
                  <a:gd name="connsiteX0-169" fmla="*/ 8187558 w 8187558"/>
                  <a:gd name="connsiteY0-170" fmla="*/ 0 h 2638097"/>
                  <a:gd name="connsiteX1-171" fmla="*/ 8187558 w 8187558"/>
                  <a:gd name="connsiteY1-172" fmla="*/ 1271752 h 2638097"/>
                  <a:gd name="connsiteX2-173" fmla="*/ 4099035 w 8187558"/>
                  <a:gd name="connsiteY2-174" fmla="*/ 2638097 h 2638097"/>
                  <a:gd name="connsiteX3-175" fmla="*/ 0 w 8187558"/>
                  <a:gd name="connsiteY3-176" fmla="*/ 1229711 h 2638097"/>
                  <a:gd name="connsiteX4-177" fmla="*/ 31531 w 8187558"/>
                  <a:gd name="connsiteY4-178" fmla="*/ 147145 h 2638097"/>
                  <a:gd name="connsiteX5-179" fmla="*/ 4099035 w 8187558"/>
                  <a:gd name="connsiteY5-180" fmla="*/ 1566042 h 2638097"/>
                  <a:gd name="connsiteX6-181" fmla="*/ 8187558 w 8187558"/>
                  <a:gd name="connsiteY6-182" fmla="*/ 0 h 2638097"/>
                  <a:gd name="connsiteX0-183" fmla="*/ 8187558 w 8187558"/>
                  <a:gd name="connsiteY0-184" fmla="*/ 0 h 2638097"/>
                  <a:gd name="connsiteX1-185" fmla="*/ 8187558 w 8187558"/>
                  <a:gd name="connsiteY1-186" fmla="*/ 1271752 h 2638097"/>
                  <a:gd name="connsiteX2-187" fmla="*/ 4099035 w 8187558"/>
                  <a:gd name="connsiteY2-188" fmla="*/ 2638097 h 2638097"/>
                  <a:gd name="connsiteX3-189" fmla="*/ 0 w 8187558"/>
                  <a:gd name="connsiteY3-190" fmla="*/ 1229711 h 2638097"/>
                  <a:gd name="connsiteX4-191" fmla="*/ 31531 w 8187558"/>
                  <a:gd name="connsiteY4-192" fmla="*/ 147145 h 2638097"/>
                  <a:gd name="connsiteX5-193" fmla="*/ 4099035 w 8187558"/>
                  <a:gd name="connsiteY5-194" fmla="*/ 1566042 h 2638097"/>
                  <a:gd name="connsiteX6-195" fmla="*/ 8187558 w 8187558"/>
                  <a:gd name="connsiteY6-196" fmla="*/ 0 h 2638097"/>
                  <a:gd name="connsiteX0-197" fmla="*/ 8187558 w 8187558"/>
                  <a:gd name="connsiteY0-198" fmla="*/ 0 h 2638097"/>
                  <a:gd name="connsiteX1-199" fmla="*/ 8187558 w 8187558"/>
                  <a:gd name="connsiteY1-200" fmla="*/ 1271752 h 2638097"/>
                  <a:gd name="connsiteX2-201" fmla="*/ 4099035 w 8187558"/>
                  <a:gd name="connsiteY2-202" fmla="*/ 2638097 h 2638097"/>
                  <a:gd name="connsiteX3-203" fmla="*/ 0 w 8187558"/>
                  <a:gd name="connsiteY3-204" fmla="*/ 1229711 h 2638097"/>
                  <a:gd name="connsiteX4-205" fmla="*/ 31531 w 8187558"/>
                  <a:gd name="connsiteY4-206" fmla="*/ 147145 h 2638097"/>
                  <a:gd name="connsiteX5-207" fmla="*/ 4099035 w 8187558"/>
                  <a:gd name="connsiteY5-208" fmla="*/ 1566042 h 2638097"/>
                  <a:gd name="connsiteX6-209" fmla="*/ 8187558 w 8187558"/>
                  <a:gd name="connsiteY6-210" fmla="*/ 0 h 2638097"/>
                  <a:gd name="connsiteX0-211" fmla="*/ 8187558 w 8187558"/>
                  <a:gd name="connsiteY0-212" fmla="*/ 0 h 2638097"/>
                  <a:gd name="connsiteX1-213" fmla="*/ 8187558 w 8187558"/>
                  <a:gd name="connsiteY1-214" fmla="*/ 1271752 h 2638097"/>
                  <a:gd name="connsiteX2-215" fmla="*/ 4099035 w 8187558"/>
                  <a:gd name="connsiteY2-216" fmla="*/ 2638097 h 2638097"/>
                  <a:gd name="connsiteX3-217" fmla="*/ 0 w 8187558"/>
                  <a:gd name="connsiteY3-218" fmla="*/ 1229711 h 2638097"/>
                  <a:gd name="connsiteX4-219" fmla="*/ 31531 w 8187558"/>
                  <a:gd name="connsiteY4-220" fmla="*/ 147145 h 2638097"/>
                  <a:gd name="connsiteX5-221" fmla="*/ 4099035 w 8187558"/>
                  <a:gd name="connsiteY5-222" fmla="*/ 1566042 h 2638097"/>
                  <a:gd name="connsiteX6-223" fmla="*/ 8187558 w 8187558"/>
                  <a:gd name="connsiteY6-224" fmla="*/ 0 h 2638097"/>
                  <a:gd name="connsiteX0-225" fmla="*/ 8187558 w 8187558"/>
                  <a:gd name="connsiteY0-226" fmla="*/ 0 h 2638097"/>
                  <a:gd name="connsiteX1-227" fmla="*/ 8187558 w 8187558"/>
                  <a:gd name="connsiteY1-228" fmla="*/ 1271752 h 2638097"/>
                  <a:gd name="connsiteX2-229" fmla="*/ 4099035 w 8187558"/>
                  <a:gd name="connsiteY2-230" fmla="*/ 2638097 h 2638097"/>
                  <a:gd name="connsiteX3-231" fmla="*/ 0 w 8187558"/>
                  <a:gd name="connsiteY3-232" fmla="*/ 1229711 h 2638097"/>
                  <a:gd name="connsiteX4-233" fmla="*/ 31531 w 8187558"/>
                  <a:gd name="connsiteY4-234" fmla="*/ 147145 h 2638097"/>
                  <a:gd name="connsiteX5-235" fmla="*/ 4099035 w 8187558"/>
                  <a:gd name="connsiteY5-236" fmla="*/ 1566042 h 2638097"/>
                  <a:gd name="connsiteX6-237" fmla="*/ 8187558 w 8187558"/>
                  <a:gd name="connsiteY6-238" fmla="*/ 0 h 2638097"/>
                  <a:gd name="connsiteX0-239" fmla="*/ 8187558 w 8187558"/>
                  <a:gd name="connsiteY0-240" fmla="*/ 0 h 2638097"/>
                  <a:gd name="connsiteX1-241" fmla="*/ 8187558 w 8187558"/>
                  <a:gd name="connsiteY1-242" fmla="*/ 1271752 h 2638097"/>
                  <a:gd name="connsiteX2-243" fmla="*/ 4099035 w 8187558"/>
                  <a:gd name="connsiteY2-244" fmla="*/ 2638097 h 2638097"/>
                  <a:gd name="connsiteX3-245" fmla="*/ 0 w 8187558"/>
                  <a:gd name="connsiteY3-246" fmla="*/ 1229711 h 2638097"/>
                  <a:gd name="connsiteX4-247" fmla="*/ 31531 w 8187558"/>
                  <a:gd name="connsiteY4-248" fmla="*/ 147145 h 2638097"/>
                  <a:gd name="connsiteX5-249" fmla="*/ 4099035 w 8187558"/>
                  <a:gd name="connsiteY5-250" fmla="*/ 1566042 h 2638097"/>
                  <a:gd name="connsiteX6-251" fmla="*/ 8187558 w 8187558"/>
                  <a:gd name="connsiteY6-252" fmla="*/ 0 h 2638097"/>
                  <a:gd name="connsiteX0-253" fmla="*/ 8187558 w 8187558"/>
                  <a:gd name="connsiteY0-254" fmla="*/ 0 h 2638097"/>
                  <a:gd name="connsiteX1-255" fmla="*/ 8187558 w 8187558"/>
                  <a:gd name="connsiteY1-256" fmla="*/ 1271752 h 2638097"/>
                  <a:gd name="connsiteX2-257" fmla="*/ 4099035 w 8187558"/>
                  <a:gd name="connsiteY2-258" fmla="*/ 2638097 h 2638097"/>
                  <a:gd name="connsiteX3-259" fmla="*/ 0 w 8187558"/>
                  <a:gd name="connsiteY3-260" fmla="*/ 1229711 h 2638097"/>
                  <a:gd name="connsiteX4-261" fmla="*/ 31531 w 8187558"/>
                  <a:gd name="connsiteY4-262" fmla="*/ 147145 h 2638097"/>
                  <a:gd name="connsiteX5-263" fmla="*/ 4099035 w 8187558"/>
                  <a:gd name="connsiteY5-264" fmla="*/ 1566042 h 2638097"/>
                  <a:gd name="connsiteX6-265" fmla="*/ 8187558 w 8187558"/>
                  <a:gd name="connsiteY6-266" fmla="*/ 0 h 2638097"/>
                  <a:gd name="connsiteX0-267" fmla="*/ 8187558 w 8187558"/>
                  <a:gd name="connsiteY0-268" fmla="*/ 0 h 2638097"/>
                  <a:gd name="connsiteX1-269" fmla="*/ 8187558 w 8187558"/>
                  <a:gd name="connsiteY1-270" fmla="*/ 1271752 h 2638097"/>
                  <a:gd name="connsiteX2-271" fmla="*/ 4099035 w 8187558"/>
                  <a:gd name="connsiteY2-272" fmla="*/ 2638097 h 2638097"/>
                  <a:gd name="connsiteX3-273" fmla="*/ 0 w 8187558"/>
                  <a:gd name="connsiteY3-274" fmla="*/ 1229711 h 2638097"/>
                  <a:gd name="connsiteX4-275" fmla="*/ 31531 w 8187558"/>
                  <a:gd name="connsiteY4-276" fmla="*/ 147145 h 2638097"/>
                  <a:gd name="connsiteX5-277" fmla="*/ 4099035 w 8187558"/>
                  <a:gd name="connsiteY5-278" fmla="*/ 1566042 h 2638097"/>
                  <a:gd name="connsiteX6-279" fmla="*/ 8187558 w 8187558"/>
                  <a:gd name="connsiteY6-280" fmla="*/ 0 h 2638097"/>
                  <a:gd name="connsiteX0-281" fmla="*/ 8187558 w 8187558"/>
                  <a:gd name="connsiteY0-282" fmla="*/ 0 h 2638097"/>
                  <a:gd name="connsiteX1-283" fmla="*/ 8187558 w 8187558"/>
                  <a:gd name="connsiteY1-284" fmla="*/ 1271752 h 2638097"/>
                  <a:gd name="connsiteX2-285" fmla="*/ 4099035 w 8187558"/>
                  <a:gd name="connsiteY2-286" fmla="*/ 2638097 h 2638097"/>
                  <a:gd name="connsiteX3-287" fmla="*/ 0 w 8187558"/>
                  <a:gd name="connsiteY3-288" fmla="*/ 1229711 h 2638097"/>
                  <a:gd name="connsiteX4-289" fmla="*/ 31531 w 8187558"/>
                  <a:gd name="connsiteY4-290" fmla="*/ 147145 h 2638097"/>
                  <a:gd name="connsiteX5-291" fmla="*/ 4099035 w 8187558"/>
                  <a:gd name="connsiteY5-292" fmla="*/ 1566042 h 2638097"/>
                  <a:gd name="connsiteX6-293" fmla="*/ 8187558 w 8187558"/>
                  <a:gd name="connsiteY6-294" fmla="*/ 0 h 2638097"/>
                  <a:gd name="connsiteX0-295" fmla="*/ 8176538 w 8176538"/>
                  <a:gd name="connsiteY0-296" fmla="*/ 0 h 2638097"/>
                  <a:gd name="connsiteX1-297" fmla="*/ 8176538 w 8176538"/>
                  <a:gd name="connsiteY1-298" fmla="*/ 1271752 h 2638097"/>
                  <a:gd name="connsiteX2-299" fmla="*/ 4088015 w 8176538"/>
                  <a:gd name="connsiteY2-300" fmla="*/ 2638097 h 2638097"/>
                  <a:gd name="connsiteX3-301" fmla="*/ 0 w 8176538"/>
                  <a:gd name="connsiteY3-302" fmla="*/ 1269888 h 2638097"/>
                  <a:gd name="connsiteX4-303" fmla="*/ 20511 w 8176538"/>
                  <a:gd name="connsiteY4-304" fmla="*/ 147145 h 2638097"/>
                  <a:gd name="connsiteX5-305" fmla="*/ 4088015 w 8176538"/>
                  <a:gd name="connsiteY5-306" fmla="*/ 1566042 h 2638097"/>
                  <a:gd name="connsiteX6-307" fmla="*/ 8176538 w 8176538"/>
                  <a:gd name="connsiteY6-308" fmla="*/ 0 h 2638097"/>
                  <a:gd name="connsiteX0-309" fmla="*/ 8176538 w 8176538"/>
                  <a:gd name="connsiteY0-310" fmla="*/ 0 h 2772020"/>
                  <a:gd name="connsiteX1-311" fmla="*/ 8176538 w 8176538"/>
                  <a:gd name="connsiteY1-312" fmla="*/ 1271752 h 2772020"/>
                  <a:gd name="connsiteX2-313" fmla="*/ 4099034 w 8176538"/>
                  <a:gd name="connsiteY2-314" fmla="*/ 2772020 h 2772020"/>
                  <a:gd name="connsiteX3-315" fmla="*/ 0 w 8176538"/>
                  <a:gd name="connsiteY3-316" fmla="*/ 1269888 h 2772020"/>
                  <a:gd name="connsiteX4-317" fmla="*/ 20511 w 8176538"/>
                  <a:gd name="connsiteY4-318" fmla="*/ 147145 h 2772020"/>
                  <a:gd name="connsiteX5-319" fmla="*/ 4088015 w 8176538"/>
                  <a:gd name="connsiteY5-320" fmla="*/ 1566042 h 2772020"/>
                  <a:gd name="connsiteX6-321" fmla="*/ 8176538 w 8176538"/>
                  <a:gd name="connsiteY6-322" fmla="*/ 0 h 2772020"/>
                  <a:gd name="connsiteX0-323" fmla="*/ 8176538 w 8176538"/>
                  <a:gd name="connsiteY0-324" fmla="*/ 0 h 2772339"/>
                  <a:gd name="connsiteX1-325" fmla="*/ 8176538 w 8176538"/>
                  <a:gd name="connsiteY1-326" fmla="*/ 1378890 h 2772339"/>
                  <a:gd name="connsiteX2-327" fmla="*/ 4099034 w 8176538"/>
                  <a:gd name="connsiteY2-328" fmla="*/ 2772020 h 2772339"/>
                  <a:gd name="connsiteX3-329" fmla="*/ 0 w 8176538"/>
                  <a:gd name="connsiteY3-330" fmla="*/ 1269888 h 2772339"/>
                  <a:gd name="connsiteX4-331" fmla="*/ 20511 w 8176538"/>
                  <a:gd name="connsiteY4-332" fmla="*/ 147145 h 2772339"/>
                  <a:gd name="connsiteX5-333" fmla="*/ 4088015 w 8176538"/>
                  <a:gd name="connsiteY5-334" fmla="*/ 1566042 h 2772339"/>
                  <a:gd name="connsiteX6-335" fmla="*/ 8176538 w 8176538"/>
                  <a:gd name="connsiteY6-336" fmla="*/ 0 h 2772339"/>
                  <a:gd name="connsiteX0-337" fmla="*/ 8176538 w 8176538"/>
                  <a:gd name="connsiteY0-338" fmla="*/ 0 h 2825888"/>
                  <a:gd name="connsiteX1-339" fmla="*/ 8176538 w 8176538"/>
                  <a:gd name="connsiteY1-340" fmla="*/ 1378890 h 2825888"/>
                  <a:gd name="connsiteX2-341" fmla="*/ 4099034 w 8176538"/>
                  <a:gd name="connsiteY2-342" fmla="*/ 2825590 h 2825888"/>
                  <a:gd name="connsiteX3-343" fmla="*/ 0 w 8176538"/>
                  <a:gd name="connsiteY3-344" fmla="*/ 1269888 h 2825888"/>
                  <a:gd name="connsiteX4-345" fmla="*/ 20511 w 8176538"/>
                  <a:gd name="connsiteY4-346" fmla="*/ 147145 h 2825888"/>
                  <a:gd name="connsiteX5-347" fmla="*/ 4088015 w 8176538"/>
                  <a:gd name="connsiteY5-348" fmla="*/ 1566042 h 2825888"/>
                  <a:gd name="connsiteX6-349" fmla="*/ 8176538 w 8176538"/>
                  <a:gd name="connsiteY6-350" fmla="*/ 0 h 2825888"/>
                  <a:gd name="connsiteX0-351" fmla="*/ 8165518 w 8165518"/>
                  <a:gd name="connsiteY0-352" fmla="*/ 0 h 2825606"/>
                  <a:gd name="connsiteX1-353" fmla="*/ 8165518 w 8165518"/>
                  <a:gd name="connsiteY1-354" fmla="*/ 1378890 h 2825606"/>
                  <a:gd name="connsiteX2-355" fmla="*/ 4088014 w 8165518"/>
                  <a:gd name="connsiteY2-356" fmla="*/ 2825590 h 2825606"/>
                  <a:gd name="connsiteX3-357" fmla="*/ 0 w 8165518"/>
                  <a:gd name="connsiteY3-358" fmla="*/ 1403811 h 2825606"/>
                  <a:gd name="connsiteX4-359" fmla="*/ 9491 w 8165518"/>
                  <a:gd name="connsiteY4-360" fmla="*/ 147145 h 2825606"/>
                  <a:gd name="connsiteX5-361" fmla="*/ 4076995 w 8165518"/>
                  <a:gd name="connsiteY5-362" fmla="*/ 1566042 h 2825606"/>
                  <a:gd name="connsiteX6-363" fmla="*/ 8165518 w 8165518"/>
                  <a:gd name="connsiteY6-364" fmla="*/ 0 h 2825606"/>
                  <a:gd name="connsiteX0-365" fmla="*/ 8165518 w 8165518"/>
                  <a:gd name="connsiteY0-366" fmla="*/ 0 h 2879174"/>
                  <a:gd name="connsiteX1-367" fmla="*/ 8165518 w 8165518"/>
                  <a:gd name="connsiteY1-368" fmla="*/ 1378890 h 2879174"/>
                  <a:gd name="connsiteX2-369" fmla="*/ 4132092 w 8165518"/>
                  <a:gd name="connsiteY2-370" fmla="*/ 2879159 h 2879174"/>
                  <a:gd name="connsiteX3-371" fmla="*/ 0 w 8165518"/>
                  <a:gd name="connsiteY3-372" fmla="*/ 1403811 h 2879174"/>
                  <a:gd name="connsiteX4-373" fmla="*/ 9491 w 8165518"/>
                  <a:gd name="connsiteY4-374" fmla="*/ 147145 h 2879174"/>
                  <a:gd name="connsiteX5-375" fmla="*/ 4076995 w 8165518"/>
                  <a:gd name="connsiteY5-376" fmla="*/ 1566042 h 2879174"/>
                  <a:gd name="connsiteX6-377" fmla="*/ 8165518 w 8165518"/>
                  <a:gd name="connsiteY6-378" fmla="*/ 0 h 2879174"/>
                  <a:gd name="connsiteX0-379" fmla="*/ 8165518 w 8176537"/>
                  <a:gd name="connsiteY0-380" fmla="*/ 0 h 2879410"/>
                  <a:gd name="connsiteX1-381" fmla="*/ 8176537 w 8176537"/>
                  <a:gd name="connsiteY1-382" fmla="*/ 1499420 h 2879410"/>
                  <a:gd name="connsiteX2-383" fmla="*/ 4132092 w 8176537"/>
                  <a:gd name="connsiteY2-384" fmla="*/ 2879159 h 2879410"/>
                  <a:gd name="connsiteX3-385" fmla="*/ 0 w 8176537"/>
                  <a:gd name="connsiteY3-386" fmla="*/ 1403811 h 2879410"/>
                  <a:gd name="connsiteX4-387" fmla="*/ 9491 w 8176537"/>
                  <a:gd name="connsiteY4-388" fmla="*/ 147145 h 2879410"/>
                  <a:gd name="connsiteX5-389" fmla="*/ 4076995 w 8176537"/>
                  <a:gd name="connsiteY5-390" fmla="*/ 1566042 h 2879410"/>
                  <a:gd name="connsiteX6-391" fmla="*/ 8165518 w 8176537"/>
                  <a:gd name="connsiteY6-392" fmla="*/ 0 h 2879410"/>
                  <a:gd name="connsiteX0-393" fmla="*/ 8165518 w 8176537"/>
                  <a:gd name="connsiteY0-394" fmla="*/ 0 h 2879262"/>
                  <a:gd name="connsiteX1-395" fmla="*/ 8176537 w 8176537"/>
                  <a:gd name="connsiteY1-396" fmla="*/ 1499420 h 2879262"/>
                  <a:gd name="connsiteX2-397" fmla="*/ 4132092 w 8176537"/>
                  <a:gd name="connsiteY2-398" fmla="*/ 2879159 h 2879262"/>
                  <a:gd name="connsiteX3-399" fmla="*/ 0 w 8176537"/>
                  <a:gd name="connsiteY3-400" fmla="*/ 1403811 h 2879262"/>
                  <a:gd name="connsiteX4-401" fmla="*/ 9491 w 8176537"/>
                  <a:gd name="connsiteY4-402" fmla="*/ 147145 h 2879262"/>
                  <a:gd name="connsiteX5-403" fmla="*/ 4076995 w 8176537"/>
                  <a:gd name="connsiteY5-404" fmla="*/ 1566042 h 2879262"/>
                  <a:gd name="connsiteX6-405" fmla="*/ 8165518 w 8176537"/>
                  <a:gd name="connsiteY6-406" fmla="*/ 0 h 2879262"/>
                  <a:gd name="connsiteX0-407" fmla="*/ 8165518 w 8176537"/>
                  <a:gd name="connsiteY0-408" fmla="*/ 0 h 2879163"/>
                  <a:gd name="connsiteX1-409" fmla="*/ 8176537 w 8176537"/>
                  <a:gd name="connsiteY1-410" fmla="*/ 1499420 h 2879163"/>
                  <a:gd name="connsiteX2-411" fmla="*/ 4132092 w 8176537"/>
                  <a:gd name="connsiteY2-412" fmla="*/ 2879159 h 2879163"/>
                  <a:gd name="connsiteX3-413" fmla="*/ 0 w 8176537"/>
                  <a:gd name="connsiteY3-414" fmla="*/ 1510948 h 2879163"/>
                  <a:gd name="connsiteX4-415" fmla="*/ 9491 w 8176537"/>
                  <a:gd name="connsiteY4-416" fmla="*/ 147145 h 2879163"/>
                  <a:gd name="connsiteX5-417" fmla="*/ 4076995 w 8176537"/>
                  <a:gd name="connsiteY5-418" fmla="*/ 1566042 h 2879163"/>
                  <a:gd name="connsiteX6-419" fmla="*/ 8165518 w 8176537"/>
                  <a:gd name="connsiteY6-420" fmla="*/ 0 h 2879163"/>
                  <a:gd name="connsiteX0-421" fmla="*/ 8165518 w 8198577"/>
                  <a:gd name="connsiteY0-422" fmla="*/ 0 h 2879451"/>
                  <a:gd name="connsiteX1-423" fmla="*/ 8198577 w 8198577"/>
                  <a:gd name="connsiteY1-424" fmla="*/ 1606558 h 2879451"/>
                  <a:gd name="connsiteX2-425" fmla="*/ 4132092 w 8198577"/>
                  <a:gd name="connsiteY2-426" fmla="*/ 2879159 h 2879451"/>
                  <a:gd name="connsiteX3-427" fmla="*/ 0 w 8198577"/>
                  <a:gd name="connsiteY3-428" fmla="*/ 1510948 h 2879451"/>
                  <a:gd name="connsiteX4-429" fmla="*/ 9491 w 8198577"/>
                  <a:gd name="connsiteY4-430" fmla="*/ 147145 h 2879451"/>
                  <a:gd name="connsiteX5-431" fmla="*/ 4076995 w 8198577"/>
                  <a:gd name="connsiteY5-432" fmla="*/ 1566042 h 2879451"/>
                  <a:gd name="connsiteX6-433" fmla="*/ 8165518 w 8198577"/>
                  <a:gd name="connsiteY6-434" fmla="*/ 0 h 2879451"/>
                  <a:gd name="connsiteX0-435" fmla="*/ 8165518 w 8165518"/>
                  <a:gd name="connsiteY0-436" fmla="*/ 0 h 2880066"/>
                  <a:gd name="connsiteX1-437" fmla="*/ 8165518 w 8165518"/>
                  <a:gd name="connsiteY1-438" fmla="*/ 1673520 h 2880066"/>
                  <a:gd name="connsiteX2-439" fmla="*/ 4132092 w 8165518"/>
                  <a:gd name="connsiteY2-440" fmla="*/ 2879159 h 2880066"/>
                  <a:gd name="connsiteX3-441" fmla="*/ 0 w 8165518"/>
                  <a:gd name="connsiteY3-442" fmla="*/ 1510948 h 2880066"/>
                  <a:gd name="connsiteX4-443" fmla="*/ 9491 w 8165518"/>
                  <a:gd name="connsiteY4-444" fmla="*/ 147145 h 2880066"/>
                  <a:gd name="connsiteX5-445" fmla="*/ 4076995 w 8165518"/>
                  <a:gd name="connsiteY5-446" fmla="*/ 1566042 h 2880066"/>
                  <a:gd name="connsiteX6-447" fmla="*/ 8165518 w 8165518"/>
                  <a:gd name="connsiteY6-448" fmla="*/ 0 h 2880066"/>
                  <a:gd name="connsiteX0-449" fmla="*/ 8156794 w 8156794"/>
                  <a:gd name="connsiteY0-450" fmla="*/ 0 h 2879270"/>
                  <a:gd name="connsiteX1-451" fmla="*/ 8156794 w 8156794"/>
                  <a:gd name="connsiteY1-452" fmla="*/ 1673520 h 2879270"/>
                  <a:gd name="connsiteX2-453" fmla="*/ 4123368 w 8156794"/>
                  <a:gd name="connsiteY2-454" fmla="*/ 2879159 h 2879270"/>
                  <a:gd name="connsiteX3-455" fmla="*/ 2295 w 8156794"/>
                  <a:gd name="connsiteY3-456" fmla="*/ 1618086 h 2879270"/>
                  <a:gd name="connsiteX4-457" fmla="*/ 767 w 8156794"/>
                  <a:gd name="connsiteY4-458" fmla="*/ 147145 h 2879270"/>
                  <a:gd name="connsiteX5-459" fmla="*/ 4068271 w 8156794"/>
                  <a:gd name="connsiteY5-460" fmla="*/ 1566042 h 2879270"/>
                  <a:gd name="connsiteX6-461" fmla="*/ 8156794 w 8156794"/>
                  <a:gd name="connsiteY6-462" fmla="*/ 0 h 2879270"/>
                  <a:gd name="connsiteX0-463" fmla="*/ 8156794 w 8156794"/>
                  <a:gd name="connsiteY0-464" fmla="*/ 0 h 2973000"/>
                  <a:gd name="connsiteX1-465" fmla="*/ 8156794 w 8156794"/>
                  <a:gd name="connsiteY1-466" fmla="*/ 1673520 h 2973000"/>
                  <a:gd name="connsiteX2-467" fmla="*/ 4134388 w 8156794"/>
                  <a:gd name="connsiteY2-468" fmla="*/ 2972904 h 2973000"/>
                  <a:gd name="connsiteX3-469" fmla="*/ 2295 w 8156794"/>
                  <a:gd name="connsiteY3-470" fmla="*/ 1618086 h 2973000"/>
                  <a:gd name="connsiteX4-471" fmla="*/ 767 w 8156794"/>
                  <a:gd name="connsiteY4-472" fmla="*/ 147145 h 2973000"/>
                  <a:gd name="connsiteX5-473" fmla="*/ 4068271 w 8156794"/>
                  <a:gd name="connsiteY5-474" fmla="*/ 1566042 h 2973000"/>
                  <a:gd name="connsiteX6-475" fmla="*/ 8156794 w 8156794"/>
                  <a:gd name="connsiteY6-476" fmla="*/ 0 h 2973000"/>
                  <a:gd name="connsiteX0-477" fmla="*/ 8156794 w 8156794"/>
                  <a:gd name="connsiteY0-478" fmla="*/ 0 h 2973000"/>
                  <a:gd name="connsiteX1-479" fmla="*/ 8156794 w 8156794"/>
                  <a:gd name="connsiteY1-480" fmla="*/ 1673520 h 2973000"/>
                  <a:gd name="connsiteX2-481" fmla="*/ 4134388 w 8156794"/>
                  <a:gd name="connsiteY2-482" fmla="*/ 2972904 h 2973000"/>
                  <a:gd name="connsiteX3-483" fmla="*/ 2295 w 8156794"/>
                  <a:gd name="connsiteY3-484" fmla="*/ 1618086 h 2973000"/>
                  <a:gd name="connsiteX4-485" fmla="*/ 767 w 8156794"/>
                  <a:gd name="connsiteY4-486" fmla="*/ 147145 h 2973000"/>
                  <a:gd name="connsiteX5-487" fmla="*/ 4068271 w 8156794"/>
                  <a:gd name="connsiteY5-488" fmla="*/ 1566042 h 2973000"/>
                  <a:gd name="connsiteX6-489" fmla="*/ 8156794 w 8156794"/>
                  <a:gd name="connsiteY6-490" fmla="*/ 0 h 2973000"/>
                  <a:gd name="connsiteX0-491" fmla="*/ 8156794 w 8156794"/>
                  <a:gd name="connsiteY0-492" fmla="*/ 0 h 2973000"/>
                  <a:gd name="connsiteX1-493" fmla="*/ 8156794 w 8156794"/>
                  <a:gd name="connsiteY1-494" fmla="*/ 1673520 h 2973000"/>
                  <a:gd name="connsiteX2-495" fmla="*/ 4134388 w 8156794"/>
                  <a:gd name="connsiteY2-496" fmla="*/ 2972904 h 2973000"/>
                  <a:gd name="connsiteX3-497" fmla="*/ 2295 w 8156794"/>
                  <a:gd name="connsiteY3-498" fmla="*/ 1618086 h 2973000"/>
                  <a:gd name="connsiteX4-499" fmla="*/ 767 w 8156794"/>
                  <a:gd name="connsiteY4-500" fmla="*/ 147145 h 2973000"/>
                  <a:gd name="connsiteX5-501" fmla="*/ 4068271 w 8156794"/>
                  <a:gd name="connsiteY5-502" fmla="*/ 1566042 h 2973000"/>
                  <a:gd name="connsiteX6-503" fmla="*/ 8156794 w 8156794"/>
                  <a:gd name="connsiteY6-504" fmla="*/ 0 h 2973000"/>
                  <a:gd name="connsiteX0-505" fmla="*/ 8156794 w 8156794"/>
                  <a:gd name="connsiteY0-506" fmla="*/ 0 h 2973020"/>
                  <a:gd name="connsiteX1-507" fmla="*/ 8156794 w 8156794"/>
                  <a:gd name="connsiteY1-508" fmla="*/ 1673520 h 2973020"/>
                  <a:gd name="connsiteX2-509" fmla="*/ 4134388 w 8156794"/>
                  <a:gd name="connsiteY2-510" fmla="*/ 2972904 h 2973020"/>
                  <a:gd name="connsiteX3-511" fmla="*/ 2295 w 8156794"/>
                  <a:gd name="connsiteY3-512" fmla="*/ 1618086 h 2973020"/>
                  <a:gd name="connsiteX4-513" fmla="*/ 767 w 8156794"/>
                  <a:gd name="connsiteY4-514" fmla="*/ 147145 h 2973020"/>
                  <a:gd name="connsiteX5-515" fmla="*/ 4068271 w 8156794"/>
                  <a:gd name="connsiteY5-516" fmla="*/ 1566042 h 2973020"/>
                  <a:gd name="connsiteX6-517" fmla="*/ 8156794 w 8156794"/>
                  <a:gd name="connsiteY6-518" fmla="*/ 0 h 2973020"/>
                  <a:gd name="connsiteX0-519" fmla="*/ 8156794 w 8156794"/>
                  <a:gd name="connsiteY0-520" fmla="*/ 0 h 2973021"/>
                  <a:gd name="connsiteX1-521" fmla="*/ 8156794 w 8156794"/>
                  <a:gd name="connsiteY1-522" fmla="*/ 1673520 h 2973021"/>
                  <a:gd name="connsiteX2-523" fmla="*/ 4134388 w 8156794"/>
                  <a:gd name="connsiteY2-524" fmla="*/ 2972904 h 2973021"/>
                  <a:gd name="connsiteX3-525" fmla="*/ 2295 w 8156794"/>
                  <a:gd name="connsiteY3-526" fmla="*/ 1618086 h 2973021"/>
                  <a:gd name="connsiteX4-527" fmla="*/ 767 w 8156794"/>
                  <a:gd name="connsiteY4-528" fmla="*/ 147145 h 2973021"/>
                  <a:gd name="connsiteX5-529" fmla="*/ 4068271 w 8156794"/>
                  <a:gd name="connsiteY5-530" fmla="*/ 1566042 h 2973021"/>
                  <a:gd name="connsiteX6-531" fmla="*/ 8156794 w 8156794"/>
                  <a:gd name="connsiteY6-532" fmla="*/ 0 h 2973021"/>
                  <a:gd name="connsiteX0-533" fmla="*/ 8156794 w 8156794"/>
                  <a:gd name="connsiteY0-534" fmla="*/ 0 h 2973021"/>
                  <a:gd name="connsiteX1-535" fmla="*/ 8156794 w 8156794"/>
                  <a:gd name="connsiteY1-536" fmla="*/ 1673520 h 2973021"/>
                  <a:gd name="connsiteX2-537" fmla="*/ 4134388 w 8156794"/>
                  <a:gd name="connsiteY2-538" fmla="*/ 2972904 h 2973021"/>
                  <a:gd name="connsiteX3-539" fmla="*/ 2295 w 8156794"/>
                  <a:gd name="connsiteY3-540" fmla="*/ 1618086 h 2973021"/>
                  <a:gd name="connsiteX4-541" fmla="*/ 767 w 8156794"/>
                  <a:gd name="connsiteY4-542" fmla="*/ 147145 h 2973021"/>
                  <a:gd name="connsiteX5-543" fmla="*/ 4068271 w 8156794"/>
                  <a:gd name="connsiteY5-544" fmla="*/ 1566042 h 2973021"/>
                  <a:gd name="connsiteX6-545" fmla="*/ 8156794 w 8156794"/>
                  <a:gd name="connsiteY6-546" fmla="*/ 0 h 2973021"/>
                  <a:gd name="connsiteX0-547" fmla="*/ 8156794 w 8156794"/>
                  <a:gd name="connsiteY0-548" fmla="*/ 0 h 2973021"/>
                  <a:gd name="connsiteX1-549" fmla="*/ 8156794 w 8156794"/>
                  <a:gd name="connsiteY1-550" fmla="*/ 1673520 h 2973021"/>
                  <a:gd name="connsiteX2-551" fmla="*/ 4134388 w 8156794"/>
                  <a:gd name="connsiteY2-552" fmla="*/ 2972904 h 2973021"/>
                  <a:gd name="connsiteX3-553" fmla="*/ 2295 w 8156794"/>
                  <a:gd name="connsiteY3-554" fmla="*/ 1618086 h 2973021"/>
                  <a:gd name="connsiteX4-555" fmla="*/ 767 w 8156794"/>
                  <a:gd name="connsiteY4-556" fmla="*/ 147145 h 2973021"/>
                  <a:gd name="connsiteX5-557" fmla="*/ 4068271 w 8156794"/>
                  <a:gd name="connsiteY5-558" fmla="*/ 1566042 h 2973021"/>
                  <a:gd name="connsiteX6-559" fmla="*/ 8156794 w 8156794"/>
                  <a:gd name="connsiteY6-560" fmla="*/ 0 h 2973021"/>
                  <a:gd name="connsiteX0-561" fmla="*/ 8156794 w 8156794"/>
                  <a:gd name="connsiteY0-562" fmla="*/ 0 h 2973021"/>
                  <a:gd name="connsiteX1-563" fmla="*/ 8156794 w 8156794"/>
                  <a:gd name="connsiteY1-564" fmla="*/ 1673520 h 2973021"/>
                  <a:gd name="connsiteX2-565" fmla="*/ 4134388 w 8156794"/>
                  <a:gd name="connsiteY2-566" fmla="*/ 2972904 h 2973021"/>
                  <a:gd name="connsiteX3-567" fmla="*/ 2295 w 8156794"/>
                  <a:gd name="connsiteY3-568" fmla="*/ 1618086 h 2973021"/>
                  <a:gd name="connsiteX4-569" fmla="*/ 767 w 8156794"/>
                  <a:gd name="connsiteY4-570" fmla="*/ 147145 h 2973021"/>
                  <a:gd name="connsiteX5-571" fmla="*/ 4068271 w 8156794"/>
                  <a:gd name="connsiteY5-572" fmla="*/ 1566042 h 2973021"/>
                  <a:gd name="connsiteX6-573" fmla="*/ 8156794 w 8156794"/>
                  <a:gd name="connsiteY6-574" fmla="*/ 0 h 2973021"/>
                  <a:gd name="connsiteX0-575" fmla="*/ 8156794 w 8156794"/>
                  <a:gd name="connsiteY0-576" fmla="*/ 0 h 2973141"/>
                  <a:gd name="connsiteX1-577" fmla="*/ 8156794 w 8156794"/>
                  <a:gd name="connsiteY1-578" fmla="*/ 1673520 h 2973141"/>
                  <a:gd name="connsiteX2-579" fmla="*/ 4134388 w 8156794"/>
                  <a:gd name="connsiteY2-580" fmla="*/ 2972904 h 2973141"/>
                  <a:gd name="connsiteX3-581" fmla="*/ 2295 w 8156794"/>
                  <a:gd name="connsiteY3-582" fmla="*/ 1618086 h 2973141"/>
                  <a:gd name="connsiteX4-583" fmla="*/ 767 w 8156794"/>
                  <a:gd name="connsiteY4-584" fmla="*/ 147145 h 2973141"/>
                  <a:gd name="connsiteX5-585" fmla="*/ 4068271 w 8156794"/>
                  <a:gd name="connsiteY5-586" fmla="*/ 1566042 h 2973141"/>
                  <a:gd name="connsiteX6-587" fmla="*/ 8156794 w 8156794"/>
                  <a:gd name="connsiteY6-588" fmla="*/ 0 h 2973141"/>
                  <a:gd name="connsiteX0-589" fmla="*/ 8156794 w 8156794"/>
                  <a:gd name="connsiteY0-590" fmla="*/ 0 h 3066827"/>
                  <a:gd name="connsiteX1-591" fmla="*/ 8156794 w 8156794"/>
                  <a:gd name="connsiteY1-592" fmla="*/ 1673520 h 3066827"/>
                  <a:gd name="connsiteX2-593" fmla="*/ 4123353 w 8156794"/>
                  <a:gd name="connsiteY2-594" fmla="*/ 3066650 h 3066827"/>
                  <a:gd name="connsiteX3-595" fmla="*/ 2295 w 8156794"/>
                  <a:gd name="connsiteY3-596" fmla="*/ 1618086 h 3066827"/>
                  <a:gd name="connsiteX4-597" fmla="*/ 767 w 8156794"/>
                  <a:gd name="connsiteY4-598" fmla="*/ 147145 h 3066827"/>
                  <a:gd name="connsiteX5-599" fmla="*/ 4068271 w 8156794"/>
                  <a:gd name="connsiteY5-600" fmla="*/ 1566042 h 3066827"/>
                  <a:gd name="connsiteX6-601" fmla="*/ 8156794 w 8156794"/>
                  <a:gd name="connsiteY6-602" fmla="*/ 0 h 3066827"/>
                  <a:gd name="connsiteX0-603" fmla="*/ 8123689 w 8156794"/>
                  <a:gd name="connsiteY0-604" fmla="*/ 0 h 2999866"/>
                  <a:gd name="connsiteX1-605" fmla="*/ 8156794 w 8156794"/>
                  <a:gd name="connsiteY1-606" fmla="*/ 1606559 h 2999866"/>
                  <a:gd name="connsiteX2-607" fmla="*/ 4123353 w 8156794"/>
                  <a:gd name="connsiteY2-608" fmla="*/ 2999689 h 2999866"/>
                  <a:gd name="connsiteX3-609" fmla="*/ 2295 w 8156794"/>
                  <a:gd name="connsiteY3-610" fmla="*/ 1551125 h 2999866"/>
                  <a:gd name="connsiteX4-611" fmla="*/ 767 w 8156794"/>
                  <a:gd name="connsiteY4-612" fmla="*/ 80184 h 2999866"/>
                  <a:gd name="connsiteX5-613" fmla="*/ 4068271 w 8156794"/>
                  <a:gd name="connsiteY5-614" fmla="*/ 1499081 h 2999866"/>
                  <a:gd name="connsiteX6-615" fmla="*/ 8123689 w 8156794"/>
                  <a:gd name="connsiteY6-616" fmla="*/ 0 h 2999866"/>
                  <a:gd name="connsiteX0-617" fmla="*/ 8167828 w 8167828"/>
                  <a:gd name="connsiteY0-618" fmla="*/ 0 h 3026651"/>
                  <a:gd name="connsiteX1-619" fmla="*/ 8156794 w 8167828"/>
                  <a:gd name="connsiteY1-620" fmla="*/ 1633344 h 3026651"/>
                  <a:gd name="connsiteX2-621" fmla="*/ 4123353 w 8167828"/>
                  <a:gd name="connsiteY2-622" fmla="*/ 3026474 h 3026651"/>
                  <a:gd name="connsiteX3-623" fmla="*/ 2295 w 8167828"/>
                  <a:gd name="connsiteY3-624" fmla="*/ 1577910 h 3026651"/>
                  <a:gd name="connsiteX4-625" fmla="*/ 767 w 8167828"/>
                  <a:gd name="connsiteY4-626" fmla="*/ 106969 h 3026651"/>
                  <a:gd name="connsiteX5-627" fmla="*/ 4068271 w 8167828"/>
                  <a:gd name="connsiteY5-628" fmla="*/ 1525866 h 3026651"/>
                  <a:gd name="connsiteX6-629" fmla="*/ 8167828 w 8167828"/>
                  <a:gd name="connsiteY6-630" fmla="*/ 0 h 3026651"/>
                  <a:gd name="connsiteX0-631" fmla="*/ 8167828 w 8167828"/>
                  <a:gd name="connsiteY0-632" fmla="*/ 0 h 3027228"/>
                  <a:gd name="connsiteX1-633" fmla="*/ 8145760 w 8167828"/>
                  <a:gd name="connsiteY1-634" fmla="*/ 1686913 h 3027228"/>
                  <a:gd name="connsiteX2-635" fmla="*/ 4123353 w 8167828"/>
                  <a:gd name="connsiteY2-636" fmla="*/ 3026474 h 3027228"/>
                  <a:gd name="connsiteX3-637" fmla="*/ 2295 w 8167828"/>
                  <a:gd name="connsiteY3-638" fmla="*/ 1577910 h 3027228"/>
                  <a:gd name="connsiteX4-639" fmla="*/ 767 w 8167828"/>
                  <a:gd name="connsiteY4-640" fmla="*/ 106969 h 3027228"/>
                  <a:gd name="connsiteX5-641" fmla="*/ 4068271 w 8167828"/>
                  <a:gd name="connsiteY5-642" fmla="*/ 1525866 h 3027228"/>
                  <a:gd name="connsiteX6-643" fmla="*/ 8167828 w 8167828"/>
                  <a:gd name="connsiteY6-644" fmla="*/ 0 h 3027228"/>
                  <a:gd name="connsiteX0-645" fmla="*/ 8156794 w 8156794"/>
                  <a:gd name="connsiteY0-646" fmla="*/ 0 h 2933483"/>
                  <a:gd name="connsiteX1-647" fmla="*/ 8145760 w 8156794"/>
                  <a:gd name="connsiteY1-648" fmla="*/ 1593168 h 2933483"/>
                  <a:gd name="connsiteX2-649" fmla="*/ 4123353 w 8156794"/>
                  <a:gd name="connsiteY2-650" fmla="*/ 2932729 h 2933483"/>
                  <a:gd name="connsiteX3-651" fmla="*/ 2295 w 8156794"/>
                  <a:gd name="connsiteY3-652" fmla="*/ 1484165 h 2933483"/>
                  <a:gd name="connsiteX4-653" fmla="*/ 767 w 8156794"/>
                  <a:gd name="connsiteY4-654" fmla="*/ 13224 h 2933483"/>
                  <a:gd name="connsiteX5-655" fmla="*/ 4068271 w 8156794"/>
                  <a:gd name="connsiteY5-656" fmla="*/ 1432121 h 2933483"/>
                  <a:gd name="connsiteX6-657" fmla="*/ 8156794 w 8156794"/>
                  <a:gd name="connsiteY6-658" fmla="*/ 0 h 2933483"/>
                  <a:gd name="connsiteX0-659" fmla="*/ 8156794 w 8156794"/>
                  <a:gd name="connsiteY0-660" fmla="*/ 0 h 2933483"/>
                  <a:gd name="connsiteX1-661" fmla="*/ 8145760 w 8156794"/>
                  <a:gd name="connsiteY1-662" fmla="*/ 1593168 h 2933483"/>
                  <a:gd name="connsiteX2-663" fmla="*/ 4123353 w 8156794"/>
                  <a:gd name="connsiteY2-664" fmla="*/ 2932729 h 2933483"/>
                  <a:gd name="connsiteX3-665" fmla="*/ 2295 w 8156794"/>
                  <a:gd name="connsiteY3-666" fmla="*/ 1484165 h 2933483"/>
                  <a:gd name="connsiteX4-667" fmla="*/ 767 w 8156794"/>
                  <a:gd name="connsiteY4-668" fmla="*/ 13224 h 2933483"/>
                  <a:gd name="connsiteX5-669" fmla="*/ 4068271 w 8156794"/>
                  <a:gd name="connsiteY5-670" fmla="*/ 1432121 h 2933483"/>
                  <a:gd name="connsiteX6-671" fmla="*/ 8156794 w 8156794"/>
                  <a:gd name="connsiteY6-672" fmla="*/ 0 h 2933483"/>
                  <a:gd name="connsiteX0-673" fmla="*/ 8123689 w 8145760"/>
                  <a:gd name="connsiteY0-674" fmla="*/ 13560 h 2920259"/>
                  <a:gd name="connsiteX1-675" fmla="*/ 8145760 w 8145760"/>
                  <a:gd name="connsiteY1-676" fmla="*/ 1579944 h 2920259"/>
                  <a:gd name="connsiteX2-677" fmla="*/ 4123353 w 8145760"/>
                  <a:gd name="connsiteY2-678" fmla="*/ 2919505 h 2920259"/>
                  <a:gd name="connsiteX3-679" fmla="*/ 2295 w 8145760"/>
                  <a:gd name="connsiteY3-680" fmla="*/ 1470941 h 2920259"/>
                  <a:gd name="connsiteX4-681" fmla="*/ 767 w 8145760"/>
                  <a:gd name="connsiteY4-682" fmla="*/ 0 h 2920259"/>
                  <a:gd name="connsiteX5-683" fmla="*/ 4068271 w 8145760"/>
                  <a:gd name="connsiteY5-684" fmla="*/ 1418897 h 2920259"/>
                  <a:gd name="connsiteX6-685" fmla="*/ 8123689 w 8145760"/>
                  <a:gd name="connsiteY6-686" fmla="*/ 13560 h 2920259"/>
                  <a:gd name="connsiteX0-687" fmla="*/ 8178863 w 8178863"/>
                  <a:gd name="connsiteY0-688" fmla="*/ 26952 h 2920259"/>
                  <a:gd name="connsiteX1-689" fmla="*/ 8145760 w 8178863"/>
                  <a:gd name="connsiteY1-690" fmla="*/ 1579944 h 2920259"/>
                  <a:gd name="connsiteX2-691" fmla="*/ 4123353 w 8178863"/>
                  <a:gd name="connsiteY2-692" fmla="*/ 2919505 h 2920259"/>
                  <a:gd name="connsiteX3-693" fmla="*/ 2295 w 8178863"/>
                  <a:gd name="connsiteY3-694" fmla="*/ 1470941 h 2920259"/>
                  <a:gd name="connsiteX4-695" fmla="*/ 767 w 8178863"/>
                  <a:gd name="connsiteY4-696" fmla="*/ 0 h 2920259"/>
                  <a:gd name="connsiteX5-697" fmla="*/ 4068271 w 8178863"/>
                  <a:gd name="connsiteY5-698" fmla="*/ 1418897 h 2920259"/>
                  <a:gd name="connsiteX6-699" fmla="*/ 8178863 w 8178863"/>
                  <a:gd name="connsiteY6-700" fmla="*/ 26952 h 2920259"/>
                  <a:gd name="connsiteX0-701" fmla="*/ 8167827 w 8167827"/>
                  <a:gd name="connsiteY0-702" fmla="*/ 40343 h 2920259"/>
                  <a:gd name="connsiteX1-703" fmla="*/ 8145760 w 8167827"/>
                  <a:gd name="connsiteY1-704" fmla="*/ 1579944 h 2920259"/>
                  <a:gd name="connsiteX2-705" fmla="*/ 4123353 w 8167827"/>
                  <a:gd name="connsiteY2-706" fmla="*/ 2919505 h 2920259"/>
                  <a:gd name="connsiteX3-707" fmla="*/ 2295 w 8167827"/>
                  <a:gd name="connsiteY3-708" fmla="*/ 1470941 h 2920259"/>
                  <a:gd name="connsiteX4-709" fmla="*/ 767 w 8167827"/>
                  <a:gd name="connsiteY4-710" fmla="*/ 0 h 2920259"/>
                  <a:gd name="connsiteX5-711" fmla="*/ 4068271 w 8167827"/>
                  <a:gd name="connsiteY5-712" fmla="*/ 1418897 h 2920259"/>
                  <a:gd name="connsiteX6-713" fmla="*/ 8167827 w 8167827"/>
                  <a:gd name="connsiteY6-714" fmla="*/ 40343 h 2920259"/>
                  <a:gd name="connsiteX0-715" fmla="*/ 8123687 w 8145760"/>
                  <a:gd name="connsiteY0-716" fmla="*/ 53735 h 2920259"/>
                  <a:gd name="connsiteX1-717" fmla="*/ 8145760 w 8145760"/>
                  <a:gd name="connsiteY1-718" fmla="*/ 1579944 h 2920259"/>
                  <a:gd name="connsiteX2-719" fmla="*/ 4123353 w 8145760"/>
                  <a:gd name="connsiteY2-720" fmla="*/ 2919505 h 2920259"/>
                  <a:gd name="connsiteX3-721" fmla="*/ 2295 w 8145760"/>
                  <a:gd name="connsiteY3-722" fmla="*/ 1470941 h 2920259"/>
                  <a:gd name="connsiteX4-723" fmla="*/ 767 w 8145760"/>
                  <a:gd name="connsiteY4-724" fmla="*/ 0 h 2920259"/>
                  <a:gd name="connsiteX5-725" fmla="*/ 4068271 w 8145760"/>
                  <a:gd name="connsiteY5-726" fmla="*/ 1418897 h 2920259"/>
                  <a:gd name="connsiteX6-727" fmla="*/ 8123687 w 8145760"/>
                  <a:gd name="connsiteY6-728" fmla="*/ 53735 h 2920259"/>
                  <a:gd name="connsiteX0-729" fmla="*/ 8161918 w 8161918"/>
                  <a:gd name="connsiteY0-730" fmla="*/ 0 h 2943855"/>
                  <a:gd name="connsiteX1-731" fmla="*/ 8145760 w 8161918"/>
                  <a:gd name="connsiteY1-732" fmla="*/ 1603540 h 2943855"/>
                  <a:gd name="connsiteX2-733" fmla="*/ 4123353 w 8161918"/>
                  <a:gd name="connsiteY2-734" fmla="*/ 2943101 h 2943855"/>
                  <a:gd name="connsiteX3-735" fmla="*/ 2295 w 8161918"/>
                  <a:gd name="connsiteY3-736" fmla="*/ 1494537 h 2943855"/>
                  <a:gd name="connsiteX4-737" fmla="*/ 767 w 8161918"/>
                  <a:gd name="connsiteY4-738" fmla="*/ 23596 h 2943855"/>
                  <a:gd name="connsiteX5-739" fmla="*/ 4068271 w 8161918"/>
                  <a:gd name="connsiteY5-740" fmla="*/ 1442493 h 2943855"/>
                  <a:gd name="connsiteX6-741" fmla="*/ 8161918 w 8161918"/>
                  <a:gd name="connsiteY6-742" fmla="*/ 0 h 2943855"/>
                  <a:gd name="connsiteX0-743" fmla="*/ 8144926 w 8145760"/>
                  <a:gd name="connsiteY0-744" fmla="*/ 43424 h 2920259"/>
                  <a:gd name="connsiteX1-745" fmla="*/ 8145760 w 8145760"/>
                  <a:gd name="connsiteY1-746" fmla="*/ 1579944 h 2920259"/>
                  <a:gd name="connsiteX2-747" fmla="*/ 4123353 w 8145760"/>
                  <a:gd name="connsiteY2-748" fmla="*/ 2919505 h 2920259"/>
                  <a:gd name="connsiteX3-749" fmla="*/ 2295 w 8145760"/>
                  <a:gd name="connsiteY3-750" fmla="*/ 1470941 h 2920259"/>
                  <a:gd name="connsiteX4-751" fmla="*/ 767 w 8145760"/>
                  <a:gd name="connsiteY4-752" fmla="*/ 0 h 2920259"/>
                  <a:gd name="connsiteX5-753" fmla="*/ 4068271 w 8145760"/>
                  <a:gd name="connsiteY5-754" fmla="*/ 1418897 h 2920259"/>
                  <a:gd name="connsiteX6-755" fmla="*/ 8144926 w 8145760"/>
                  <a:gd name="connsiteY6-756" fmla="*/ 43424 h 2920259"/>
                  <a:gd name="connsiteX0-757" fmla="*/ 8161918 w 8161918"/>
                  <a:gd name="connsiteY0-758" fmla="*/ 0 h 2959321"/>
                  <a:gd name="connsiteX1-759" fmla="*/ 8145760 w 8161918"/>
                  <a:gd name="connsiteY1-760" fmla="*/ 1619006 h 2959321"/>
                  <a:gd name="connsiteX2-761" fmla="*/ 4123353 w 8161918"/>
                  <a:gd name="connsiteY2-762" fmla="*/ 2958567 h 2959321"/>
                  <a:gd name="connsiteX3-763" fmla="*/ 2295 w 8161918"/>
                  <a:gd name="connsiteY3-764" fmla="*/ 1510003 h 2959321"/>
                  <a:gd name="connsiteX4-765" fmla="*/ 767 w 8161918"/>
                  <a:gd name="connsiteY4-766" fmla="*/ 39062 h 2959321"/>
                  <a:gd name="connsiteX5-767" fmla="*/ 4068271 w 8161918"/>
                  <a:gd name="connsiteY5-768" fmla="*/ 1457959 h 2959321"/>
                  <a:gd name="connsiteX6-769" fmla="*/ 8161918 w 8161918"/>
                  <a:gd name="connsiteY6-770" fmla="*/ 0 h 2959321"/>
                  <a:gd name="connsiteX0-771" fmla="*/ 8161918 w 8162752"/>
                  <a:gd name="connsiteY0-772" fmla="*/ 0 h 2959488"/>
                  <a:gd name="connsiteX1-773" fmla="*/ 8162752 w 8162752"/>
                  <a:gd name="connsiteY1-774" fmla="*/ 1629317 h 2959488"/>
                  <a:gd name="connsiteX2-775" fmla="*/ 4123353 w 8162752"/>
                  <a:gd name="connsiteY2-776" fmla="*/ 2958567 h 2959488"/>
                  <a:gd name="connsiteX3-777" fmla="*/ 2295 w 8162752"/>
                  <a:gd name="connsiteY3-778" fmla="*/ 1510003 h 2959488"/>
                  <a:gd name="connsiteX4-779" fmla="*/ 767 w 8162752"/>
                  <a:gd name="connsiteY4-780" fmla="*/ 39062 h 2959488"/>
                  <a:gd name="connsiteX5-781" fmla="*/ 4068271 w 8162752"/>
                  <a:gd name="connsiteY5-782" fmla="*/ 1457959 h 2959488"/>
                  <a:gd name="connsiteX6-783" fmla="*/ 8161918 w 8162752"/>
                  <a:gd name="connsiteY6-784" fmla="*/ 0 h 2959488"/>
                  <a:gd name="connsiteX0-785" fmla="*/ 8165930 w 8166764"/>
                  <a:gd name="connsiteY0-786" fmla="*/ 7337 h 2966825"/>
                  <a:gd name="connsiteX1-787" fmla="*/ 8166764 w 8166764"/>
                  <a:gd name="connsiteY1-788" fmla="*/ 1636654 h 2966825"/>
                  <a:gd name="connsiteX2-789" fmla="*/ 4127365 w 8166764"/>
                  <a:gd name="connsiteY2-790" fmla="*/ 2965904 h 2966825"/>
                  <a:gd name="connsiteX3-791" fmla="*/ 6307 w 8166764"/>
                  <a:gd name="connsiteY3-792" fmla="*/ 1517340 h 2966825"/>
                  <a:gd name="connsiteX4-793" fmla="*/ 532 w 8166764"/>
                  <a:gd name="connsiteY4-794" fmla="*/ 0 h 2966825"/>
                  <a:gd name="connsiteX5-795" fmla="*/ 4072283 w 8166764"/>
                  <a:gd name="connsiteY5-796" fmla="*/ 1465296 h 2966825"/>
                  <a:gd name="connsiteX6-797" fmla="*/ 8165930 w 8166764"/>
                  <a:gd name="connsiteY6-798" fmla="*/ 7337 h 2966825"/>
                  <a:gd name="connsiteX0-799" fmla="*/ 8168119 w 8168953"/>
                  <a:gd name="connsiteY0-800" fmla="*/ 7337 h 2966682"/>
                  <a:gd name="connsiteX1-801" fmla="*/ 8168953 w 8168953"/>
                  <a:gd name="connsiteY1-802" fmla="*/ 1636654 h 2966682"/>
                  <a:gd name="connsiteX2-803" fmla="*/ 4129554 w 8168953"/>
                  <a:gd name="connsiteY2-804" fmla="*/ 2965904 h 2966682"/>
                  <a:gd name="connsiteX3-805" fmla="*/ 0 w 8168953"/>
                  <a:gd name="connsiteY3-806" fmla="*/ 1527651 h 2966682"/>
                  <a:gd name="connsiteX4-807" fmla="*/ 2721 w 8168953"/>
                  <a:gd name="connsiteY4-808" fmla="*/ 0 h 2966682"/>
                  <a:gd name="connsiteX5-809" fmla="*/ 4074472 w 8168953"/>
                  <a:gd name="connsiteY5-810" fmla="*/ 1465296 h 2966682"/>
                  <a:gd name="connsiteX6-811" fmla="*/ 8168119 w 8168953"/>
                  <a:gd name="connsiteY6-812" fmla="*/ 7337 h 2966682"/>
                  <a:gd name="connsiteX0-813" fmla="*/ 8168119 w 8168953"/>
                  <a:gd name="connsiteY0-814" fmla="*/ 7337 h 3100377"/>
                  <a:gd name="connsiteX1-815" fmla="*/ 8168953 w 8168953"/>
                  <a:gd name="connsiteY1-816" fmla="*/ 1636654 h 3100377"/>
                  <a:gd name="connsiteX2-817" fmla="*/ 4118520 w 8168953"/>
                  <a:gd name="connsiteY2-818" fmla="*/ 3099826 h 3100377"/>
                  <a:gd name="connsiteX3-819" fmla="*/ 0 w 8168953"/>
                  <a:gd name="connsiteY3-820" fmla="*/ 1527651 h 3100377"/>
                  <a:gd name="connsiteX4-821" fmla="*/ 2721 w 8168953"/>
                  <a:gd name="connsiteY4-822" fmla="*/ 0 h 3100377"/>
                  <a:gd name="connsiteX5-823" fmla="*/ 4074472 w 8168953"/>
                  <a:gd name="connsiteY5-824" fmla="*/ 1465296 h 3100377"/>
                  <a:gd name="connsiteX6-825" fmla="*/ 8168119 w 8168953"/>
                  <a:gd name="connsiteY6-826" fmla="*/ 7337 h 3100377"/>
                  <a:gd name="connsiteX0-827" fmla="*/ 8168119 w 8168953"/>
                  <a:gd name="connsiteY0-828" fmla="*/ 7337 h 3100429"/>
                  <a:gd name="connsiteX1-829" fmla="*/ 8168953 w 8168953"/>
                  <a:gd name="connsiteY1-830" fmla="*/ 1636654 h 3100429"/>
                  <a:gd name="connsiteX2-831" fmla="*/ 4118520 w 8168953"/>
                  <a:gd name="connsiteY2-832" fmla="*/ 3099826 h 3100429"/>
                  <a:gd name="connsiteX3-833" fmla="*/ 0 w 8168953"/>
                  <a:gd name="connsiteY3-834" fmla="*/ 1527651 h 3100429"/>
                  <a:gd name="connsiteX4-835" fmla="*/ 2721 w 8168953"/>
                  <a:gd name="connsiteY4-836" fmla="*/ 0 h 3100429"/>
                  <a:gd name="connsiteX5-837" fmla="*/ 4074472 w 8168953"/>
                  <a:gd name="connsiteY5-838" fmla="*/ 1465296 h 3100429"/>
                  <a:gd name="connsiteX6-839" fmla="*/ 8168119 w 8168953"/>
                  <a:gd name="connsiteY6-840" fmla="*/ 7337 h 3100429"/>
                  <a:gd name="connsiteX0-841" fmla="*/ 8165849 w 8166683"/>
                  <a:gd name="connsiteY0-842" fmla="*/ 7337 h 3099826"/>
                  <a:gd name="connsiteX1-843" fmla="*/ 8166683 w 8166683"/>
                  <a:gd name="connsiteY1-844" fmla="*/ 1636654 h 3099826"/>
                  <a:gd name="connsiteX2-845" fmla="*/ 4116250 w 8166683"/>
                  <a:gd name="connsiteY2-846" fmla="*/ 3099826 h 3099826"/>
                  <a:gd name="connsiteX3-847" fmla="*/ 8764 w 8166683"/>
                  <a:gd name="connsiteY3-848" fmla="*/ 1634789 h 3099826"/>
                  <a:gd name="connsiteX4-849" fmla="*/ 451 w 8166683"/>
                  <a:gd name="connsiteY4-850" fmla="*/ 0 h 3099826"/>
                  <a:gd name="connsiteX5-851" fmla="*/ 4072202 w 8166683"/>
                  <a:gd name="connsiteY5-852" fmla="*/ 1465296 h 3099826"/>
                  <a:gd name="connsiteX6-853" fmla="*/ 8165849 w 8166683"/>
                  <a:gd name="connsiteY6-854" fmla="*/ 7337 h 3099826"/>
                  <a:gd name="connsiteX0-855" fmla="*/ 8165849 w 8166683"/>
                  <a:gd name="connsiteY0-856" fmla="*/ 7337 h 3099826"/>
                  <a:gd name="connsiteX1-857" fmla="*/ 8166683 w 8166683"/>
                  <a:gd name="connsiteY1-858" fmla="*/ 1636654 h 3099826"/>
                  <a:gd name="connsiteX2-859" fmla="*/ 4116250 w 8166683"/>
                  <a:gd name="connsiteY2-860" fmla="*/ 3099826 h 3099826"/>
                  <a:gd name="connsiteX3-861" fmla="*/ 8764 w 8166683"/>
                  <a:gd name="connsiteY3-862" fmla="*/ 1634789 h 3099826"/>
                  <a:gd name="connsiteX4-863" fmla="*/ 451 w 8166683"/>
                  <a:gd name="connsiteY4-864" fmla="*/ 0 h 3099826"/>
                  <a:gd name="connsiteX5-865" fmla="*/ 4072202 w 8166683"/>
                  <a:gd name="connsiteY5-866" fmla="*/ 1465296 h 3099826"/>
                  <a:gd name="connsiteX6-867" fmla="*/ 8165849 w 8166683"/>
                  <a:gd name="connsiteY6-868" fmla="*/ 7337 h 3099826"/>
                  <a:gd name="connsiteX0-869" fmla="*/ 8165849 w 8166683"/>
                  <a:gd name="connsiteY0-870" fmla="*/ 7337 h 3099826"/>
                  <a:gd name="connsiteX1-871" fmla="*/ 8166683 w 8166683"/>
                  <a:gd name="connsiteY1-872" fmla="*/ 1636654 h 3099826"/>
                  <a:gd name="connsiteX2-873" fmla="*/ 4116250 w 8166683"/>
                  <a:gd name="connsiteY2-874" fmla="*/ 3099826 h 3099826"/>
                  <a:gd name="connsiteX3-875" fmla="*/ 8764 w 8166683"/>
                  <a:gd name="connsiteY3-876" fmla="*/ 1634789 h 3099826"/>
                  <a:gd name="connsiteX4-877" fmla="*/ 451 w 8166683"/>
                  <a:gd name="connsiteY4-878" fmla="*/ 0 h 3099826"/>
                  <a:gd name="connsiteX5-879" fmla="*/ 4061168 w 8166683"/>
                  <a:gd name="connsiteY5-880" fmla="*/ 1438511 h 3099826"/>
                  <a:gd name="connsiteX6-881" fmla="*/ 8165849 w 8166683"/>
                  <a:gd name="connsiteY6-882" fmla="*/ 7337 h 3099826"/>
                  <a:gd name="connsiteX0-883" fmla="*/ 8165849 w 8166683"/>
                  <a:gd name="connsiteY0-884" fmla="*/ 7337 h 3099826"/>
                  <a:gd name="connsiteX1-885" fmla="*/ 8166683 w 8166683"/>
                  <a:gd name="connsiteY1-886" fmla="*/ 1636654 h 3099826"/>
                  <a:gd name="connsiteX2-887" fmla="*/ 4116250 w 8166683"/>
                  <a:gd name="connsiteY2-888" fmla="*/ 3099826 h 3099826"/>
                  <a:gd name="connsiteX3-889" fmla="*/ 8764 w 8166683"/>
                  <a:gd name="connsiteY3-890" fmla="*/ 1634789 h 3099826"/>
                  <a:gd name="connsiteX4-891" fmla="*/ 451 w 8166683"/>
                  <a:gd name="connsiteY4-892" fmla="*/ 0 h 3099826"/>
                  <a:gd name="connsiteX5-893" fmla="*/ 4061168 w 8166683"/>
                  <a:gd name="connsiteY5-894" fmla="*/ 1438511 h 3099826"/>
                  <a:gd name="connsiteX6-895" fmla="*/ 8165849 w 8166683"/>
                  <a:gd name="connsiteY6-896" fmla="*/ 7337 h 309982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4" name="Oval 203"/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05" name="Group 204"/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206" name="Freeform 205"/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-1" fmla="*/ 3725333 w 4641485"/>
                    <a:gd name="connsiteY0-2" fmla="*/ 0 h 1049866"/>
                    <a:gd name="connsiteX1-3" fmla="*/ 4641485 w 4641485"/>
                    <a:gd name="connsiteY1-4" fmla="*/ 239402 h 1049866"/>
                    <a:gd name="connsiteX2-5" fmla="*/ 3962400 w 4641485"/>
                    <a:gd name="connsiteY2-6" fmla="*/ 541866 h 1049866"/>
                    <a:gd name="connsiteX3-7" fmla="*/ 3742267 w 4641485"/>
                    <a:gd name="connsiteY3-8" fmla="*/ 457200 h 1049866"/>
                    <a:gd name="connsiteX4-9" fmla="*/ 2269067 w 4641485"/>
                    <a:gd name="connsiteY4-10" fmla="*/ 1049866 h 1049866"/>
                    <a:gd name="connsiteX5-11" fmla="*/ 880533 w 4641485"/>
                    <a:gd name="connsiteY5-12" fmla="*/ 457200 h 1049866"/>
                    <a:gd name="connsiteX6-13" fmla="*/ 592667 w 4641485"/>
                    <a:gd name="connsiteY6-14" fmla="*/ 541866 h 1049866"/>
                    <a:gd name="connsiteX7-15" fmla="*/ 0 w 4641485"/>
                    <a:gd name="connsiteY7-16" fmla="*/ 254000 h 1049866"/>
                    <a:gd name="connsiteX8-17" fmla="*/ 880533 w 4641485"/>
                    <a:gd name="connsiteY8-18" fmla="*/ 16933 h 1049866"/>
                    <a:gd name="connsiteX9-19" fmla="*/ 2302933 w 4641485"/>
                    <a:gd name="connsiteY9-20" fmla="*/ 626533 h 1049866"/>
                    <a:gd name="connsiteX10-21" fmla="*/ 3725333 w 4641485"/>
                    <a:gd name="connsiteY10-22" fmla="*/ 0 h 1049866"/>
                    <a:gd name="connsiteX0-23" fmla="*/ 3756864 w 4673016"/>
                    <a:gd name="connsiteY0-24" fmla="*/ 0 h 1049866"/>
                    <a:gd name="connsiteX1-25" fmla="*/ 4673016 w 4673016"/>
                    <a:gd name="connsiteY1-26" fmla="*/ 239402 h 1049866"/>
                    <a:gd name="connsiteX2-27" fmla="*/ 3993931 w 4673016"/>
                    <a:gd name="connsiteY2-28" fmla="*/ 541866 h 1049866"/>
                    <a:gd name="connsiteX3-29" fmla="*/ 3773798 w 4673016"/>
                    <a:gd name="connsiteY3-30" fmla="*/ 457200 h 1049866"/>
                    <a:gd name="connsiteX4-31" fmla="*/ 2300598 w 4673016"/>
                    <a:gd name="connsiteY4-32" fmla="*/ 1049866 h 1049866"/>
                    <a:gd name="connsiteX5-33" fmla="*/ 912064 w 4673016"/>
                    <a:gd name="connsiteY5-34" fmla="*/ 457200 h 1049866"/>
                    <a:gd name="connsiteX6-35" fmla="*/ 624198 w 4673016"/>
                    <a:gd name="connsiteY6-36" fmla="*/ 541866 h 1049866"/>
                    <a:gd name="connsiteX7-37" fmla="*/ 0 w 4673016"/>
                    <a:gd name="connsiteY7-38" fmla="*/ 232979 h 1049866"/>
                    <a:gd name="connsiteX8-39" fmla="*/ 912064 w 4673016"/>
                    <a:gd name="connsiteY8-40" fmla="*/ 16933 h 1049866"/>
                    <a:gd name="connsiteX9-41" fmla="*/ 2334464 w 4673016"/>
                    <a:gd name="connsiteY9-42" fmla="*/ 626533 h 1049866"/>
                    <a:gd name="connsiteX10-43" fmla="*/ 3756864 w 4673016"/>
                    <a:gd name="connsiteY10-44" fmla="*/ 0 h 1049866"/>
                    <a:gd name="connsiteX0-45" fmla="*/ 3756864 w 4673016"/>
                    <a:gd name="connsiteY0-46" fmla="*/ 0 h 1049866"/>
                    <a:gd name="connsiteX1-47" fmla="*/ 4673016 w 4673016"/>
                    <a:gd name="connsiteY1-48" fmla="*/ 239402 h 1049866"/>
                    <a:gd name="connsiteX2-49" fmla="*/ 3993931 w 4673016"/>
                    <a:gd name="connsiteY2-50" fmla="*/ 541866 h 1049866"/>
                    <a:gd name="connsiteX3-51" fmla="*/ 3784308 w 4673016"/>
                    <a:gd name="connsiteY3-52" fmla="*/ 404648 h 1049866"/>
                    <a:gd name="connsiteX4-53" fmla="*/ 2300598 w 4673016"/>
                    <a:gd name="connsiteY4-54" fmla="*/ 1049866 h 1049866"/>
                    <a:gd name="connsiteX5-55" fmla="*/ 912064 w 4673016"/>
                    <a:gd name="connsiteY5-56" fmla="*/ 457200 h 1049866"/>
                    <a:gd name="connsiteX6-57" fmla="*/ 624198 w 4673016"/>
                    <a:gd name="connsiteY6-58" fmla="*/ 541866 h 1049866"/>
                    <a:gd name="connsiteX7-59" fmla="*/ 0 w 4673016"/>
                    <a:gd name="connsiteY7-60" fmla="*/ 232979 h 1049866"/>
                    <a:gd name="connsiteX8-61" fmla="*/ 912064 w 4673016"/>
                    <a:gd name="connsiteY8-62" fmla="*/ 16933 h 1049866"/>
                    <a:gd name="connsiteX9-63" fmla="*/ 2334464 w 4673016"/>
                    <a:gd name="connsiteY9-64" fmla="*/ 626533 h 1049866"/>
                    <a:gd name="connsiteX10-65" fmla="*/ 3756864 w 4673016"/>
                    <a:gd name="connsiteY10-66" fmla="*/ 0 h 1049866"/>
                    <a:gd name="connsiteX0-67" fmla="*/ 3756864 w 4673016"/>
                    <a:gd name="connsiteY0-68" fmla="*/ 0 h 1049866"/>
                    <a:gd name="connsiteX1-69" fmla="*/ 4673016 w 4673016"/>
                    <a:gd name="connsiteY1-70" fmla="*/ 239402 h 1049866"/>
                    <a:gd name="connsiteX2-71" fmla="*/ 3993931 w 4673016"/>
                    <a:gd name="connsiteY2-72" fmla="*/ 541866 h 1049866"/>
                    <a:gd name="connsiteX3-73" fmla="*/ 3794818 w 4673016"/>
                    <a:gd name="connsiteY3-74" fmla="*/ 436179 h 1049866"/>
                    <a:gd name="connsiteX4-75" fmla="*/ 2300598 w 4673016"/>
                    <a:gd name="connsiteY4-76" fmla="*/ 1049866 h 1049866"/>
                    <a:gd name="connsiteX5-77" fmla="*/ 912064 w 4673016"/>
                    <a:gd name="connsiteY5-78" fmla="*/ 457200 h 1049866"/>
                    <a:gd name="connsiteX6-79" fmla="*/ 624198 w 4673016"/>
                    <a:gd name="connsiteY6-80" fmla="*/ 541866 h 1049866"/>
                    <a:gd name="connsiteX7-81" fmla="*/ 0 w 4673016"/>
                    <a:gd name="connsiteY7-82" fmla="*/ 232979 h 1049866"/>
                    <a:gd name="connsiteX8-83" fmla="*/ 912064 w 4673016"/>
                    <a:gd name="connsiteY8-84" fmla="*/ 16933 h 1049866"/>
                    <a:gd name="connsiteX9-85" fmla="*/ 2334464 w 4673016"/>
                    <a:gd name="connsiteY9-86" fmla="*/ 626533 h 1049866"/>
                    <a:gd name="connsiteX10-87" fmla="*/ 3756864 w 4673016"/>
                    <a:gd name="connsiteY10-88" fmla="*/ 0 h 1049866"/>
                    <a:gd name="connsiteX0-89" fmla="*/ 3756864 w 4673016"/>
                    <a:gd name="connsiteY0-90" fmla="*/ 0 h 1049866"/>
                    <a:gd name="connsiteX1-91" fmla="*/ 4673016 w 4673016"/>
                    <a:gd name="connsiteY1-92" fmla="*/ 239402 h 1049866"/>
                    <a:gd name="connsiteX2-93" fmla="*/ 3993931 w 4673016"/>
                    <a:gd name="connsiteY2-94" fmla="*/ 541866 h 1049866"/>
                    <a:gd name="connsiteX3-95" fmla="*/ 3794818 w 4673016"/>
                    <a:gd name="connsiteY3-96" fmla="*/ 436179 h 1049866"/>
                    <a:gd name="connsiteX4-97" fmla="*/ 2300598 w 4673016"/>
                    <a:gd name="connsiteY4-98" fmla="*/ 1049866 h 1049866"/>
                    <a:gd name="connsiteX5-99" fmla="*/ 912064 w 4673016"/>
                    <a:gd name="connsiteY5-100" fmla="*/ 457200 h 1049866"/>
                    <a:gd name="connsiteX6-101" fmla="*/ 624198 w 4673016"/>
                    <a:gd name="connsiteY6-102" fmla="*/ 541866 h 1049866"/>
                    <a:gd name="connsiteX7-103" fmla="*/ 0 w 4673016"/>
                    <a:gd name="connsiteY7-104" fmla="*/ 232979 h 1049866"/>
                    <a:gd name="connsiteX8-105" fmla="*/ 912064 w 4673016"/>
                    <a:gd name="connsiteY8-106" fmla="*/ 16933 h 1049866"/>
                    <a:gd name="connsiteX9-107" fmla="*/ 2323954 w 4673016"/>
                    <a:gd name="connsiteY9-108" fmla="*/ 616023 h 1049866"/>
                    <a:gd name="connsiteX10-109" fmla="*/ 3756864 w 4673016"/>
                    <a:gd name="connsiteY10-110" fmla="*/ 0 h 1049866"/>
                    <a:gd name="connsiteX0-111" fmla="*/ 3756864 w 4673016"/>
                    <a:gd name="connsiteY0-112" fmla="*/ 0 h 1049866"/>
                    <a:gd name="connsiteX1-113" fmla="*/ 4673016 w 4673016"/>
                    <a:gd name="connsiteY1-114" fmla="*/ 239402 h 1049866"/>
                    <a:gd name="connsiteX2-115" fmla="*/ 3993931 w 4673016"/>
                    <a:gd name="connsiteY2-116" fmla="*/ 541866 h 1049866"/>
                    <a:gd name="connsiteX3-117" fmla="*/ 3794818 w 4673016"/>
                    <a:gd name="connsiteY3-118" fmla="*/ 436179 h 1049866"/>
                    <a:gd name="connsiteX4-119" fmla="*/ 2300598 w 4673016"/>
                    <a:gd name="connsiteY4-120" fmla="*/ 1049866 h 1049866"/>
                    <a:gd name="connsiteX5-121" fmla="*/ 912064 w 4673016"/>
                    <a:gd name="connsiteY5-122" fmla="*/ 457200 h 1049866"/>
                    <a:gd name="connsiteX6-123" fmla="*/ 624198 w 4673016"/>
                    <a:gd name="connsiteY6-124" fmla="*/ 541866 h 1049866"/>
                    <a:gd name="connsiteX7-125" fmla="*/ 0 w 4673016"/>
                    <a:gd name="connsiteY7-126" fmla="*/ 275021 h 1049866"/>
                    <a:gd name="connsiteX8-127" fmla="*/ 912064 w 4673016"/>
                    <a:gd name="connsiteY8-128" fmla="*/ 16933 h 1049866"/>
                    <a:gd name="connsiteX9-129" fmla="*/ 2323954 w 4673016"/>
                    <a:gd name="connsiteY9-130" fmla="*/ 616023 h 1049866"/>
                    <a:gd name="connsiteX10-131" fmla="*/ 3756864 w 4673016"/>
                    <a:gd name="connsiteY10-132" fmla="*/ 0 h 1049866"/>
                    <a:gd name="connsiteX0-133" fmla="*/ 3756864 w 4673016"/>
                    <a:gd name="connsiteY0-134" fmla="*/ 0 h 1049866"/>
                    <a:gd name="connsiteX1-135" fmla="*/ 4673016 w 4673016"/>
                    <a:gd name="connsiteY1-136" fmla="*/ 239402 h 1049866"/>
                    <a:gd name="connsiteX2-137" fmla="*/ 3993931 w 4673016"/>
                    <a:gd name="connsiteY2-138" fmla="*/ 541866 h 1049866"/>
                    <a:gd name="connsiteX3-139" fmla="*/ 3815839 w 4673016"/>
                    <a:gd name="connsiteY3-140" fmla="*/ 467710 h 1049866"/>
                    <a:gd name="connsiteX4-141" fmla="*/ 2300598 w 4673016"/>
                    <a:gd name="connsiteY4-142" fmla="*/ 1049866 h 1049866"/>
                    <a:gd name="connsiteX5-143" fmla="*/ 912064 w 4673016"/>
                    <a:gd name="connsiteY5-144" fmla="*/ 457200 h 1049866"/>
                    <a:gd name="connsiteX6-145" fmla="*/ 624198 w 4673016"/>
                    <a:gd name="connsiteY6-146" fmla="*/ 541866 h 1049866"/>
                    <a:gd name="connsiteX7-147" fmla="*/ 0 w 4673016"/>
                    <a:gd name="connsiteY7-148" fmla="*/ 275021 h 1049866"/>
                    <a:gd name="connsiteX8-149" fmla="*/ 912064 w 4673016"/>
                    <a:gd name="connsiteY8-150" fmla="*/ 16933 h 1049866"/>
                    <a:gd name="connsiteX9-151" fmla="*/ 2323954 w 4673016"/>
                    <a:gd name="connsiteY9-152" fmla="*/ 616023 h 1049866"/>
                    <a:gd name="connsiteX10-153" fmla="*/ 3756864 w 4673016"/>
                    <a:gd name="connsiteY10-154" fmla="*/ 0 h 104986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7" name="Freeform 206"/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8" name="Freeform 207"/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9" name="Freeform 208"/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-1" fmla="*/ 168165 w 3731172"/>
                    <a:gd name="connsiteY0-2" fmla="*/ 73572 h 1418896"/>
                    <a:gd name="connsiteX1-3" fmla="*/ 451945 w 3731172"/>
                    <a:gd name="connsiteY1-4" fmla="*/ 0 h 1418896"/>
                    <a:gd name="connsiteX2-5" fmla="*/ 1881352 w 3731172"/>
                    <a:gd name="connsiteY2-6" fmla="*/ 599089 h 1418896"/>
                    <a:gd name="connsiteX3-7" fmla="*/ 3363310 w 3731172"/>
                    <a:gd name="connsiteY3-8" fmla="*/ 0 h 1418896"/>
                    <a:gd name="connsiteX4-9" fmla="*/ 3584027 w 3731172"/>
                    <a:gd name="connsiteY4-10" fmla="*/ 73572 h 1418896"/>
                    <a:gd name="connsiteX5-11" fmla="*/ 2627586 w 3731172"/>
                    <a:gd name="connsiteY5-12" fmla="*/ 441434 h 1418896"/>
                    <a:gd name="connsiteX6-13" fmla="*/ 2596055 w 3731172"/>
                    <a:gd name="connsiteY6-14" fmla="*/ 914400 h 1418896"/>
                    <a:gd name="connsiteX7-15" fmla="*/ 3731172 w 3731172"/>
                    <a:gd name="connsiteY7-16" fmla="*/ 1345324 h 1418896"/>
                    <a:gd name="connsiteX8-17" fmla="*/ 3447393 w 3731172"/>
                    <a:gd name="connsiteY8-18" fmla="*/ 1408386 h 1418896"/>
                    <a:gd name="connsiteX9-19" fmla="*/ 1870841 w 3731172"/>
                    <a:gd name="connsiteY9-20" fmla="*/ 746234 h 1418896"/>
                    <a:gd name="connsiteX10-21" fmla="*/ 262758 w 3731172"/>
                    <a:gd name="connsiteY10-22" fmla="*/ 1418896 h 1418896"/>
                    <a:gd name="connsiteX11-23" fmla="*/ 0 w 3731172"/>
                    <a:gd name="connsiteY11-24" fmla="*/ 1324303 h 1418896"/>
                    <a:gd name="connsiteX12-25" fmla="*/ 1145627 w 3731172"/>
                    <a:gd name="connsiteY12-26" fmla="*/ 882869 h 1418896"/>
                    <a:gd name="connsiteX13-27" fmla="*/ 1114096 w 3731172"/>
                    <a:gd name="connsiteY13-28" fmla="*/ 409903 h 1418896"/>
                    <a:gd name="connsiteX14-29" fmla="*/ 441434 w 3731172"/>
                    <a:gd name="connsiteY14-30" fmla="*/ 10510 h 1418896"/>
                    <a:gd name="connsiteX15-31" fmla="*/ 441434 w 3731172"/>
                    <a:gd name="connsiteY15-32" fmla="*/ 10510 h 1418896"/>
                    <a:gd name="connsiteX0-33" fmla="*/ 168165 w 3731172"/>
                    <a:gd name="connsiteY0-34" fmla="*/ 73572 h 1418896"/>
                    <a:gd name="connsiteX1-35" fmla="*/ 451945 w 3731172"/>
                    <a:gd name="connsiteY1-36" fmla="*/ 0 h 1418896"/>
                    <a:gd name="connsiteX2-37" fmla="*/ 1881352 w 3731172"/>
                    <a:gd name="connsiteY2-38" fmla="*/ 599089 h 1418896"/>
                    <a:gd name="connsiteX3-39" fmla="*/ 3363310 w 3731172"/>
                    <a:gd name="connsiteY3-40" fmla="*/ 0 h 1418896"/>
                    <a:gd name="connsiteX4-41" fmla="*/ 3584027 w 3731172"/>
                    <a:gd name="connsiteY4-42" fmla="*/ 73572 h 1418896"/>
                    <a:gd name="connsiteX5-43" fmla="*/ 2627586 w 3731172"/>
                    <a:gd name="connsiteY5-44" fmla="*/ 441434 h 1418896"/>
                    <a:gd name="connsiteX6-45" fmla="*/ 2596055 w 3731172"/>
                    <a:gd name="connsiteY6-46" fmla="*/ 914400 h 1418896"/>
                    <a:gd name="connsiteX7-47" fmla="*/ 3731172 w 3731172"/>
                    <a:gd name="connsiteY7-48" fmla="*/ 1345324 h 1418896"/>
                    <a:gd name="connsiteX8-49" fmla="*/ 3447393 w 3731172"/>
                    <a:gd name="connsiteY8-50" fmla="*/ 1408386 h 1418896"/>
                    <a:gd name="connsiteX9-51" fmla="*/ 1870841 w 3731172"/>
                    <a:gd name="connsiteY9-52" fmla="*/ 746234 h 1418896"/>
                    <a:gd name="connsiteX10-53" fmla="*/ 262758 w 3731172"/>
                    <a:gd name="connsiteY10-54" fmla="*/ 1418896 h 1418896"/>
                    <a:gd name="connsiteX11-55" fmla="*/ 0 w 3731172"/>
                    <a:gd name="connsiteY11-56" fmla="*/ 1324303 h 1418896"/>
                    <a:gd name="connsiteX12-57" fmla="*/ 1145627 w 3731172"/>
                    <a:gd name="connsiteY12-58" fmla="*/ 882869 h 1418896"/>
                    <a:gd name="connsiteX13-59" fmla="*/ 1114096 w 3731172"/>
                    <a:gd name="connsiteY13-60" fmla="*/ 409903 h 1418896"/>
                    <a:gd name="connsiteX14-61" fmla="*/ 441434 w 3731172"/>
                    <a:gd name="connsiteY14-62" fmla="*/ 10510 h 1418896"/>
                    <a:gd name="connsiteX0-63" fmla="*/ 168165 w 3731172"/>
                    <a:gd name="connsiteY0-64" fmla="*/ 73572 h 1418896"/>
                    <a:gd name="connsiteX1-65" fmla="*/ 451945 w 3731172"/>
                    <a:gd name="connsiteY1-66" fmla="*/ 0 h 1418896"/>
                    <a:gd name="connsiteX2-67" fmla="*/ 1881352 w 3731172"/>
                    <a:gd name="connsiteY2-68" fmla="*/ 599089 h 1418896"/>
                    <a:gd name="connsiteX3-69" fmla="*/ 3363310 w 3731172"/>
                    <a:gd name="connsiteY3-70" fmla="*/ 0 h 1418896"/>
                    <a:gd name="connsiteX4-71" fmla="*/ 3584027 w 3731172"/>
                    <a:gd name="connsiteY4-72" fmla="*/ 73572 h 1418896"/>
                    <a:gd name="connsiteX5-73" fmla="*/ 2627586 w 3731172"/>
                    <a:gd name="connsiteY5-74" fmla="*/ 441434 h 1418896"/>
                    <a:gd name="connsiteX6-75" fmla="*/ 2596055 w 3731172"/>
                    <a:gd name="connsiteY6-76" fmla="*/ 914400 h 1418896"/>
                    <a:gd name="connsiteX7-77" fmla="*/ 3731172 w 3731172"/>
                    <a:gd name="connsiteY7-78" fmla="*/ 1345324 h 1418896"/>
                    <a:gd name="connsiteX8-79" fmla="*/ 3447393 w 3731172"/>
                    <a:gd name="connsiteY8-80" fmla="*/ 1408386 h 1418896"/>
                    <a:gd name="connsiteX9-81" fmla="*/ 1870841 w 3731172"/>
                    <a:gd name="connsiteY9-82" fmla="*/ 746234 h 1418896"/>
                    <a:gd name="connsiteX10-83" fmla="*/ 262758 w 3731172"/>
                    <a:gd name="connsiteY10-84" fmla="*/ 1418896 h 1418896"/>
                    <a:gd name="connsiteX11-85" fmla="*/ 0 w 3731172"/>
                    <a:gd name="connsiteY11-86" fmla="*/ 1324303 h 1418896"/>
                    <a:gd name="connsiteX12-87" fmla="*/ 1145627 w 3731172"/>
                    <a:gd name="connsiteY12-88" fmla="*/ 882869 h 1418896"/>
                    <a:gd name="connsiteX13-89" fmla="*/ 1114096 w 3731172"/>
                    <a:gd name="connsiteY13-90" fmla="*/ 409903 h 1418896"/>
                    <a:gd name="connsiteX14-91" fmla="*/ 357351 w 3731172"/>
                    <a:gd name="connsiteY14-92" fmla="*/ 115613 h 1418896"/>
                    <a:gd name="connsiteX0-93" fmla="*/ 168165 w 3731172"/>
                    <a:gd name="connsiteY0-94" fmla="*/ 73572 h 1418896"/>
                    <a:gd name="connsiteX1-95" fmla="*/ 451945 w 3731172"/>
                    <a:gd name="connsiteY1-96" fmla="*/ 0 h 1418896"/>
                    <a:gd name="connsiteX2-97" fmla="*/ 1881352 w 3731172"/>
                    <a:gd name="connsiteY2-98" fmla="*/ 599089 h 1418896"/>
                    <a:gd name="connsiteX3-99" fmla="*/ 3363310 w 3731172"/>
                    <a:gd name="connsiteY3-100" fmla="*/ 0 h 1418896"/>
                    <a:gd name="connsiteX4-101" fmla="*/ 3584027 w 3731172"/>
                    <a:gd name="connsiteY4-102" fmla="*/ 73572 h 1418896"/>
                    <a:gd name="connsiteX5-103" fmla="*/ 2627586 w 3731172"/>
                    <a:gd name="connsiteY5-104" fmla="*/ 441434 h 1418896"/>
                    <a:gd name="connsiteX6-105" fmla="*/ 2596055 w 3731172"/>
                    <a:gd name="connsiteY6-106" fmla="*/ 914400 h 1418896"/>
                    <a:gd name="connsiteX7-107" fmla="*/ 3731172 w 3731172"/>
                    <a:gd name="connsiteY7-108" fmla="*/ 1345324 h 1418896"/>
                    <a:gd name="connsiteX8-109" fmla="*/ 3447393 w 3731172"/>
                    <a:gd name="connsiteY8-110" fmla="*/ 1408386 h 1418896"/>
                    <a:gd name="connsiteX9-111" fmla="*/ 1870841 w 3731172"/>
                    <a:gd name="connsiteY9-112" fmla="*/ 746234 h 1418896"/>
                    <a:gd name="connsiteX10-113" fmla="*/ 262758 w 3731172"/>
                    <a:gd name="connsiteY10-114" fmla="*/ 1418896 h 1418896"/>
                    <a:gd name="connsiteX11-115" fmla="*/ 0 w 3731172"/>
                    <a:gd name="connsiteY11-116" fmla="*/ 1324303 h 1418896"/>
                    <a:gd name="connsiteX12-117" fmla="*/ 1145627 w 3731172"/>
                    <a:gd name="connsiteY12-118" fmla="*/ 882869 h 1418896"/>
                    <a:gd name="connsiteX13-119" fmla="*/ 1114096 w 3731172"/>
                    <a:gd name="connsiteY13-120" fmla="*/ 409903 h 1418896"/>
                    <a:gd name="connsiteX14-121" fmla="*/ 147144 w 3731172"/>
                    <a:gd name="connsiteY14-122" fmla="*/ 63061 h 1418896"/>
                    <a:gd name="connsiteX0-123" fmla="*/ 168165 w 3731172"/>
                    <a:gd name="connsiteY0-124" fmla="*/ 73572 h 1418896"/>
                    <a:gd name="connsiteX1-125" fmla="*/ 451945 w 3731172"/>
                    <a:gd name="connsiteY1-126" fmla="*/ 0 h 1418896"/>
                    <a:gd name="connsiteX2-127" fmla="*/ 1881352 w 3731172"/>
                    <a:gd name="connsiteY2-128" fmla="*/ 599089 h 1418896"/>
                    <a:gd name="connsiteX3-129" fmla="*/ 3363310 w 3731172"/>
                    <a:gd name="connsiteY3-130" fmla="*/ 0 h 1418896"/>
                    <a:gd name="connsiteX4-131" fmla="*/ 3584027 w 3731172"/>
                    <a:gd name="connsiteY4-132" fmla="*/ 73572 h 1418896"/>
                    <a:gd name="connsiteX5-133" fmla="*/ 2627586 w 3731172"/>
                    <a:gd name="connsiteY5-134" fmla="*/ 441434 h 1418896"/>
                    <a:gd name="connsiteX6-135" fmla="*/ 2596055 w 3731172"/>
                    <a:gd name="connsiteY6-136" fmla="*/ 914400 h 1418896"/>
                    <a:gd name="connsiteX7-137" fmla="*/ 3731172 w 3731172"/>
                    <a:gd name="connsiteY7-138" fmla="*/ 1345324 h 1418896"/>
                    <a:gd name="connsiteX8-139" fmla="*/ 3447393 w 3731172"/>
                    <a:gd name="connsiteY8-140" fmla="*/ 1408386 h 1418896"/>
                    <a:gd name="connsiteX9-141" fmla="*/ 1870841 w 3731172"/>
                    <a:gd name="connsiteY9-142" fmla="*/ 746234 h 1418896"/>
                    <a:gd name="connsiteX10-143" fmla="*/ 262758 w 3731172"/>
                    <a:gd name="connsiteY10-144" fmla="*/ 1418896 h 1418896"/>
                    <a:gd name="connsiteX11-145" fmla="*/ 0 w 3731172"/>
                    <a:gd name="connsiteY11-146" fmla="*/ 1324303 h 1418896"/>
                    <a:gd name="connsiteX12-147" fmla="*/ 1145627 w 3731172"/>
                    <a:gd name="connsiteY12-148" fmla="*/ 882869 h 1418896"/>
                    <a:gd name="connsiteX13-149" fmla="*/ 1114096 w 3731172"/>
                    <a:gd name="connsiteY13-150" fmla="*/ 420413 h 1418896"/>
                    <a:gd name="connsiteX14-151" fmla="*/ 147144 w 3731172"/>
                    <a:gd name="connsiteY14-152" fmla="*/ 63061 h 1418896"/>
                    <a:gd name="connsiteX0-153" fmla="*/ 168165 w 3731172"/>
                    <a:gd name="connsiteY0-154" fmla="*/ 73572 h 1418896"/>
                    <a:gd name="connsiteX1-155" fmla="*/ 451945 w 3731172"/>
                    <a:gd name="connsiteY1-156" fmla="*/ 0 h 1418896"/>
                    <a:gd name="connsiteX2-157" fmla="*/ 1881352 w 3731172"/>
                    <a:gd name="connsiteY2-158" fmla="*/ 599089 h 1418896"/>
                    <a:gd name="connsiteX3-159" fmla="*/ 3363310 w 3731172"/>
                    <a:gd name="connsiteY3-160" fmla="*/ 0 h 1418896"/>
                    <a:gd name="connsiteX4-161" fmla="*/ 3584027 w 3731172"/>
                    <a:gd name="connsiteY4-162" fmla="*/ 73572 h 1418896"/>
                    <a:gd name="connsiteX5-163" fmla="*/ 2627586 w 3731172"/>
                    <a:gd name="connsiteY5-164" fmla="*/ 441434 h 1418896"/>
                    <a:gd name="connsiteX6-165" fmla="*/ 2596055 w 3731172"/>
                    <a:gd name="connsiteY6-166" fmla="*/ 914400 h 1418896"/>
                    <a:gd name="connsiteX7-167" fmla="*/ 3731172 w 3731172"/>
                    <a:gd name="connsiteY7-168" fmla="*/ 1345324 h 1418896"/>
                    <a:gd name="connsiteX8-169" fmla="*/ 3447393 w 3731172"/>
                    <a:gd name="connsiteY8-170" fmla="*/ 1408386 h 1418896"/>
                    <a:gd name="connsiteX9-171" fmla="*/ 1870841 w 3731172"/>
                    <a:gd name="connsiteY9-172" fmla="*/ 746234 h 1418896"/>
                    <a:gd name="connsiteX10-173" fmla="*/ 262758 w 3731172"/>
                    <a:gd name="connsiteY10-174" fmla="*/ 1418896 h 1418896"/>
                    <a:gd name="connsiteX11-175" fmla="*/ 0 w 3731172"/>
                    <a:gd name="connsiteY11-176" fmla="*/ 1324303 h 1418896"/>
                    <a:gd name="connsiteX12-177" fmla="*/ 1145627 w 3731172"/>
                    <a:gd name="connsiteY12-178" fmla="*/ 882869 h 1418896"/>
                    <a:gd name="connsiteX13-179" fmla="*/ 1114096 w 3731172"/>
                    <a:gd name="connsiteY13-180" fmla="*/ 420413 h 1418896"/>
                    <a:gd name="connsiteX14-181" fmla="*/ 189185 w 3731172"/>
                    <a:gd name="connsiteY14-182" fmla="*/ 84081 h 1418896"/>
                    <a:gd name="connsiteX0-183" fmla="*/ 168165 w 3731172"/>
                    <a:gd name="connsiteY0-184" fmla="*/ 73572 h 1418896"/>
                    <a:gd name="connsiteX1-185" fmla="*/ 451945 w 3731172"/>
                    <a:gd name="connsiteY1-186" fmla="*/ 0 h 1418896"/>
                    <a:gd name="connsiteX2-187" fmla="*/ 1881352 w 3731172"/>
                    <a:gd name="connsiteY2-188" fmla="*/ 599089 h 1418896"/>
                    <a:gd name="connsiteX3-189" fmla="*/ 3363310 w 3731172"/>
                    <a:gd name="connsiteY3-190" fmla="*/ 0 h 1418896"/>
                    <a:gd name="connsiteX4-191" fmla="*/ 3584027 w 3731172"/>
                    <a:gd name="connsiteY4-192" fmla="*/ 73572 h 1418896"/>
                    <a:gd name="connsiteX5-193" fmla="*/ 2627586 w 3731172"/>
                    <a:gd name="connsiteY5-194" fmla="*/ 441434 h 1418896"/>
                    <a:gd name="connsiteX6-195" fmla="*/ 2596055 w 3731172"/>
                    <a:gd name="connsiteY6-196" fmla="*/ 914400 h 1418896"/>
                    <a:gd name="connsiteX7-197" fmla="*/ 3731172 w 3731172"/>
                    <a:gd name="connsiteY7-198" fmla="*/ 1345324 h 1418896"/>
                    <a:gd name="connsiteX8-199" fmla="*/ 3447393 w 3731172"/>
                    <a:gd name="connsiteY8-200" fmla="*/ 1408386 h 1418896"/>
                    <a:gd name="connsiteX9-201" fmla="*/ 1870841 w 3731172"/>
                    <a:gd name="connsiteY9-202" fmla="*/ 746234 h 1418896"/>
                    <a:gd name="connsiteX10-203" fmla="*/ 262758 w 3731172"/>
                    <a:gd name="connsiteY10-204" fmla="*/ 1418896 h 1418896"/>
                    <a:gd name="connsiteX11-205" fmla="*/ 0 w 3731172"/>
                    <a:gd name="connsiteY11-206" fmla="*/ 1324303 h 1418896"/>
                    <a:gd name="connsiteX12-207" fmla="*/ 1145627 w 3731172"/>
                    <a:gd name="connsiteY12-208" fmla="*/ 882869 h 1418896"/>
                    <a:gd name="connsiteX13-209" fmla="*/ 1114096 w 3731172"/>
                    <a:gd name="connsiteY13-210" fmla="*/ 420413 h 1418896"/>
                    <a:gd name="connsiteX14-211" fmla="*/ 189185 w 3731172"/>
                    <a:gd name="connsiteY14-212" fmla="*/ 84081 h 1418896"/>
                    <a:gd name="connsiteX15-213" fmla="*/ 168165 w 3731172"/>
                    <a:gd name="connsiteY15-214" fmla="*/ 73572 h 1418896"/>
                    <a:gd name="connsiteX0-215" fmla="*/ 168165 w 3731172"/>
                    <a:gd name="connsiteY0-216" fmla="*/ 73572 h 1418896"/>
                    <a:gd name="connsiteX1-217" fmla="*/ 451945 w 3731172"/>
                    <a:gd name="connsiteY1-218" fmla="*/ 0 h 1418896"/>
                    <a:gd name="connsiteX2-219" fmla="*/ 1881352 w 3731172"/>
                    <a:gd name="connsiteY2-220" fmla="*/ 599089 h 1418896"/>
                    <a:gd name="connsiteX3-221" fmla="*/ 3363310 w 3731172"/>
                    <a:gd name="connsiteY3-222" fmla="*/ 0 h 1418896"/>
                    <a:gd name="connsiteX4-223" fmla="*/ 3584027 w 3731172"/>
                    <a:gd name="connsiteY4-224" fmla="*/ 73572 h 1418896"/>
                    <a:gd name="connsiteX5-225" fmla="*/ 2627586 w 3731172"/>
                    <a:gd name="connsiteY5-226" fmla="*/ 441434 h 1418896"/>
                    <a:gd name="connsiteX6-227" fmla="*/ 2596055 w 3731172"/>
                    <a:gd name="connsiteY6-228" fmla="*/ 914400 h 1418896"/>
                    <a:gd name="connsiteX7-229" fmla="*/ 3731172 w 3731172"/>
                    <a:gd name="connsiteY7-230" fmla="*/ 1345324 h 1418896"/>
                    <a:gd name="connsiteX8-231" fmla="*/ 3447393 w 3731172"/>
                    <a:gd name="connsiteY8-232" fmla="*/ 1408386 h 1418896"/>
                    <a:gd name="connsiteX9-233" fmla="*/ 1870841 w 3731172"/>
                    <a:gd name="connsiteY9-234" fmla="*/ 746234 h 1418896"/>
                    <a:gd name="connsiteX10-235" fmla="*/ 262758 w 3731172"/>
                    <a:gd name="connsiteY10-236" fmla="*/ 1418896 h 1418896"/>
                    <a:gd name="connsiteX11-237" fmla="*/ 0 w 3731172"/>
                    <a:gd name="connsiteY11-238" fmla="*/ 1324303 h 1418896"/>
                    <a:gd name="connsiteX12-239" fmla="*/ 1145627 w 3731172"/>
                    <a:gd name="connsiteY12-240" fmla="*/ 882869 h 1418896"/>
                    <a:gd name="connsiteX13-241" fmla="*/ 1156137 w 3731172"/>
                    <a:gd name="connsiteY13-242" fmla="*/ 441434 h 1418896"/>
                    <a:gd name="connsiteX14-243" fmla="*/ 189185 w 3731172"/>
                    <a:gd name="connsiteY14-244" fmla="*/ 84081 h 1418896"/>
                    <a:gd name="connsiteX15-245" fmla="*/ 168165 w 3731172"/>
                    <a:gd name="connsiteY15-246" fmla="*/ 73572 h 1418896"/>
                    <a:gd name="connsiteX0-247" fmla="*/ 168165 w 3731172"/>
                    <a:gd name="connsiteY0-248" fmla="*/ 73572 h 1418896"/>
                    <a:gd name="connsiteX1-249" fmla="*/ 451945 w 3731172"/>
                    <a:gd name="connsiteY1-250" fmla="*/ 0 h 1418896"/>
                    <a:gd name="connsiteX2-251" fmla="*/ 1881352 w 3731172"/>
                    <a:gd name="connsiteY2-252" fmla="*/ 599089 h 1418896"/>
                    <a:gd name="connsiteX3-253" fmla="*/ 3363310 w 3731172"/>
                    <a:gd name="connsiteY3-254" fmla="*/ 0 h 1418896"/>
                    <a:gd name="connsiteX4-255" fmla="*/ 3584027 w 3731172"/>
                    <a:gd name="connsiteY4-256" fmla="*/ 73572 h 1418896"/>
                    <a:gd name="connsiteX5-257" fmla="*/ 2627586 w 3731172"/>
                    <a:gd name="connsiteY5-258" fmla="*/ 441434 h 1418896"/>
                    <a:gd name="connsiteX6-259" fmla="*/ 2596055 w 3731172"/>
                    <a:gd name="connsiteY6-260" fmla="*/ 914400 h 1418896"/>
                    <a:gd name="connsiteX7-261" fmla="*/ 3731172 w 3731172"/>
                    <a:gd name="connsiteY7-262" fmla="*/ 1345324 h 1418896"/>
                    <a:gd name="connsiteX8-263" fmla="*/ 3447393 w 3731172"/>
                    <a:gd name="connsiteY8-264" fmla="*/ 1408386 h 1418896"/>
                    <a:gd name="connsiteX9-265" fmla="*/ 1870841 w 3731172"/>
                    <a:gd name="connsiteY9-266" fmla="*/ 746234 h 1418896"/>
                    <a:gd name="connsiteX10-267" fmla="*/ 262758 w 3731172"/>
                    <a:gd name="connsiteY10-268" fmla="*/ 1418896 h 1418896"/>
                    <a:gd name="connsiteX11-269" fmla="*/ 0 w 3731172"/>
                    <a:gd name="connsiteY11-270" fmla="*/ 1324303 h 1418896"/>
                    <a:gd name="connsiteX12-271" fmla="*/ 1145627 w 3731172"/>
                    <a:gd name="connsiteY12-272" fmla="*/ 882869 h 1418896"/>
                    <a:gd name="connsiteX13-273" fmla="*/ 1145626 w 3731172"/>
                    <a:gd name="connsiteY13-274" fmla="*/ 451945 h 1418896"/>
                    <a:gd name="connsiteX14-275" fmla="*/ 189185 w 3731172"/>
                    <a:gd name="connsiteY14-276" fmla="*/ 84081 h 1418896"/>
                    <a:gd name="connsiteX15-277" fmla="*/ 168165 w 3731172"/>
                    <a:gd name="connsiteY15-278" fmla="*/ 73572 h 1418896"/>
                    <a:gd name="connsiteX0-279" fmla="*/ 168165 w 3731172"/>
                    <a:gd name="connsiteY0-280" fmla="*/ 73572 h 1418896"/>
                    <a:gd name="connsiteX1-281" fmla="*/ 451945 w 3731172"/>
                    <a:gd name="connsiteY1-282" fmla="*/ 0 h 1418896"/>
                    <a:gd name="connsiteX2-283" fmla="*/ 1881352 w 3731172"/>
                    <a:gd name="connsiteY2-284" fmla="*/ 599089 h 1418896"/>
                    <a:gd name="connsiteX3-285" fmla="*/ 3363310 w 3731172"/>
                    <a:gd name="connsiteY3-286" fmla="*/ 0 h 1418896"/>
                    <a:gd name="connsiteX4-287" fmla="*/ 3584027 w 3731172"/>
                    <a:gd name="connsiteY4-288" fmla="*/ 73572 h 1418896"/>
                    <a:gd name="connsiteX5-289" fmla="*/ 2627586 w 3731172"/>
                    <a:gd name="connsiteY5-290" fmla="*/ 441434 h 1418896"/>
                    <a:gd name="connsiteX6-291" fmla="*/ 2596055 w 3731172"/>
                    <a:gd name="connsiteY6-292" fmla="*/ 914400 h 1418896"/>
                    <a:gd name="connsiteX7-293" fmla="*/ 3731172 w 3731172"/>
                    <a:gd name="connsiteY7-294" fmla="*/ 1345324 h 1418896"/>
                    <a:gd name="connsiteX8-295" fmla="*/ 3447393 w 3731172"/>
                    <a:gd name="connsiteY8-296" fmla="*/ 1408386 h 1418896"/>
                    <a:gd name="connsiteX9-297" fmla="*/ 1870841 w 3731172"/>
                    <a:gd name="connsiteY9-298" fmla="*/ 746234 h 1418896"/>
                    <a:gd name="connsiteX10-299" fmla="*/ 262758 w 3731172"/>
                    <a:gd name="connsiteY10-300" fmla="*/ 1418896 h 1418896"/>
                    <a:gd name="connsiteX11-301" fmla="*/ 0 w 3731172"/>
                    <a:gd name="connsiteY11-302" fmla="*/ 1324303 h 1418896"/>
                    <a:gd name="connsiteX12-303" fmla="*/ 1145627 w 3731172"/>
                    <a:gd name="connsiteY12-304" fmla="*/ 903890 h 1418896"/>
                    <a:gd name="connsiteX13-305" fmla="*/ 1145626 w 3731172"/>
                    <a:gd name="connsiteY13-306" fmla="*/ 451945 h 1418896"/>
                    <a:gd name="connsiteX14-307" fmla="*/ 189185 w 3731172"/>
                    <a:gd name="connsiteY14-308" fmla="*/ 84081 h 1418896"/>
                    <a:gd name="connsiteX15-309" fmla="*/ 168165 w 3731172"/>
                    <a:gd name="connsiteY15-310" fmla="*/ 73572 h 1418896"/>
                    <a:gd name="connsiteX0-311" fmla="*/ 147144 w 3710151"/>
                    <a:gd name="connsiteY0-312" fmla="*/ 73572 h 1418896"/>
                    <a:gd name="connsiteX1-313" fmla="*/ 430924 w 3710151"/>
                    <a:gd name="connsiteY1-314" fmla="*/ 0 h 1418896"/>
                    <a:gd name="connsiteX2-315" fmla="*/ 1860331 w 3710151"/>
                    <a:gd name="connsiteY2-316" fmla="*/ 599089 h 1418896"/>
                    <a:gd name="connsiteX3-317" fmla="*/ 3342289 w 3710151"/>
                    <a:gd name="connsiteY3-318" fmla="*/ 0 h 1418896"/>
                    <a:gd name="connsiteX4-319" fmla="*/ 3563006 w 3710151"/>
                    <a:gd name="connsiteY4-320" fmla="*/ 73572 h 1418896"/>
                    <a:gd name="connsiteX5-321" fmla="*/ 2606565 w 3710151"/>
                    <a:gd name="connsiteY5-322" fmla="*/ 441434 h 1418896"/>
                    <a:gd name="connsiteX6-323" fmla="*/ 2575034 w 3710151"/>
                    <a:gd name="connsiteY6-324" fmla="*/ 914400 h 1418896"/>
                    <a:gd name="connsiteX7-325" fmla="*/ 3710151 w 3710151"/>
                    <a:gd name="connsiteY7-326" fmla="*/ 1345324 h 1418896"/>
                    <a:gd name="connsiteX8-327" fmla="*/ 3426372 w 3710151"/>
                    <a:gd name="connsiteY8-328" fmla="*/ 1408386 h 1418896"/>
                    <a:gd name="connsiteX9-329" fmla="*/ 1849820 w 3710151"/>
                    <a:gd name="connsiteY9-330" fmla="*/ 746234 h 1418896"/>
                    <a:gd name="connsiteX10-331" fmla="*/ 241737 w 3710151"/>
                    <a:gd name="connsiteY10-332" fmla="*/ 1418896 h 1418896"/>
                    <a:gd name="connsiteX11-333" fmla="*/ 0 w 3710151"/>
                    <a:gd name="connsiteY11-334" fmla="*/ 1334814 h 1418896"/>
                    <a:gd name="connsiteX12-335" fmla="*/ 1124606 w 3710151"/>
                    <a:gd name="connsiteY12-336" fmla="*/ 903890 h 1418896"/>
                    <a:gd name="connsiteX13-337" fmla="*/ 1124605 w 3710151"/>
                    <a:gd name="connsiteY13-338" fmla="*/ 451945 h 1418896"/>
                    <a:gd name="connsiteX14-339" fmla="*/ 168164 w 3710151"/>
                    <a:gd name="connsiteY14-340" fmla="*/ 84081 h 1418896"/>
                    <a:gd name="connsiteX15-341" fmla="*/ 147144 w 3710151"/>
                    <a:gd name="connsiteY15-342" fmla="*/ 73572 h 1418896"/>
                    <a:gd name="connsiteX0-343" fmla="*/ 147144 w 3710151"/>
                    <a:gd name="connsiteY0-344" fmla="*/ 73572 h 1418896"/>
                    <a:gd name="connsiteX1-345" fmla="*/ 430924 w 3710151"/>
                    <a:gd name="connsiteY1-346" fmla="*/ 0 h 1418896"/>
                    <a:gd name="connsiteX2-347" fmla="*/ 1860331 w 3710151"/>
                    <a:gd name="connsiteY2-348" fmla="*/ 599089 h 1418896"/>
                    <a:gd name="connsiteX3-349" fmla="*/ 3342289 w 3710151"/>
                    <a:gd name="connsiteY3-350" fmla="*/ 0 h 1418896"/>
                    <a:gd name="connsiteX4-351" fmla="*/ 3563006 w 3710151"/>
                    <a:gd name="connsiteY4-352" fmla="*/ 73572 h 1418896"/>
                    <a:gd name="connsiteX5-353" fmla="*/ 2606565 w 3710151"/>
                    <a:gd name="connsiteY5-354" fmla="*/ 441434 h 1418896"/>
                    <a:gd name="connsiteX6-355" fmla="*/ 2606565 w 3710151"/>
                    <a:gd name="connsiteY6-356" fmla="*/ 924910 h 1418896"/>
                    <a:gd name="connsiteX7-357" fmla="*/ 3710151 w 3710151"/>
                    <a:gd name="connsiteY7-358" fmla="*/ 1345324 h 1418896"/>
                    <a:gd name="connsiteX8-359" fmla="*/ 3426372 w 3710151"/>
                    <a:gd name="connsiteY8-360" fmla="*/ 1408386 h 1418896"/>
                    <a:gd name="connsiteX9-361" fmla="*/ 1849820 w 3710151"/>
                    <a:gd name="connsiteY9-362" fmla="*/ 746234 h 1418896"/>
                    <a:gd name="connsiteX10-363" fmla="*/ 241737 w 3710151"/>
                    <a:gd name="connsiteY10-364" fmla="*/ 1418896 h 1418896"/>
                    <a:gd name="connsiteX11-365" fmla="*/ 0 w 3710151"/>
                    <a:gd name="connsiteY11-366" fmla="*/ 1334814 h 1418896"/>
                    <a:gd name="connsiteX12-367" fmla="*/ 1124606 w 3710151"/>
                    <a:gd name="connsiteY12-368" fmla="*/ 903890 h 1418896"/>
                    <a:gd name="connsiteX13-369" fmla="*/ 1124605 w 3710151"/>
                    <a:gd name="connsiteY13-370" fmla="*/ 451945 h 1418896"/>
                    <a:gd name="connsiteX14-371" fmla="*/ 168164 w 3710151"/>
                    <a:gd name="connsiteY14-372" fmla="*/ 84081 h 1418896"/>
                    <a:gd name="connsiteX15-373" fmla="*/ 147144 w 3710151"/>
                    <a:gd name="connsiteY15-374" fmla="*/ 73572 h 1418896"/>
                    <a:gd name="connsiteX0-375" fmla="*/ 147144 w 3710151"/>
                    <a:gd name="connsiteY0-376" fmla="*/ 73572 h 1418896"/>
                    <a:gd name="connsiteX1-377" fmla="*/ 430924 w 3710151"/>
                    <a:gd name="connsiteY1-378" fmla="*/ 0 h 1418896"/>
                    <a:gd name="connsiteX2-379" fmla="*/ 1860331 w 3710151"/>
                    <a:gd name="connsiteY2-380" fmla="*/ 599089 h 1418896"/>
                    <a:gd name="connsiteX3-381" fmla="*/ 3342289 w 3710151"/>
                    <a:gd name="connsiteY3-382" fmla="*/ 0 h 1418896"/>
                    <a:gd name="connsiteX4-383" fmla="*/ 3563006 w 3710151"/>
                    <a:gd name="connsiteY4-384" fmla="*/ 73572 h 1418896"/>
                    <a:gd name="connsiteX5-385" fmla="*/ 2606565 w 3710151"/>
                    <a:gd name="connsiteY5-386" fmla="*/ 441434 h 1418896"/>
                    <a:gd name="connsiteX6-387" fmla="*/ 2610282 w 3710151"/>
                    <a:gd name="connsiteY6-388" fmla="*/ 902607 h 1418896"/>
                    <a:gd name="connsiteX7-389" fmla="*/ 3710151 w 3710151"/>
                    <a:gd name="connsiteY7-390" fmla="*/ 1345324 h 1418896"/>
                    <a:gd name="connsiteX8-391" fmla="*/ 3426372 w 3710151"/>
                    <a:gd name="connsiteY8-392" fmla="*/ 1408386 h 1418896"/>
                    <a:gd name="connsiteX9-393" fmla="*/ 1849820 w 3710151"/>
                    <a:gd name="connsiteY9-394" fmla="*/ 746234 h 1418896"/>
                    <a:gd name="connsiteX10-395" fmla="*/ 241737 w 3710151"/>
                    <a:gd name="connsiteY10-396" fmla="*/ 1418896 h 1418896"/>
                    <a:gd name="connsiteX11-397" fmla="*/ 0 w 3710151"/>
                    <a:gd name="connsiteY11-398" fmla="*/ 1334814 h 1418896"/>
                    <a:gd name="connsiteX12-399" fmla="*/ 1124606 w 3710151"/>
                    <a:gd name="connsiteY12-400" fmla="*/ 903890 h 1418896"/>
                    <a:gd name="connsiteX13-401" fmla="*/ 1124605 w 3710151"/>
                    <a:gd name="connsiteY13-402" fmla="*/ 451945 h 1418896"/>
                    <a:gd name="connsiteX14-403" fmla="*/ 168164 w 3710151"/>
                    <a:gd name="connsiteY14-404" fmla="*/ 84081 h 1418896"/>
                    <a:gd name="connsiteX15-405" fmla="*/ 147144 w 3710151"/>
                    <a:gd name="connsiteY15-406" fmla="*/ 73572 h 1418896"/>
                    <a:gd name="connsiteX0-407" fmla="*/ 147144 w 3710151"/>
                    <a:gd name="connsiteY0-408" fmla="*/ 73572 h 1418896"/>
                    <a:gd name="connsiteX1-409" fmla="*/ 430924 w 3710151"/>
                    <a:gd name="connsiteY1-410" fmla="*/ 0 h 1418896"/>
                    <a:gd name="connsiteX2-411" fmla="*/ 1860331 w 3710151"/>
                    <a:gd name="connsiteY2-412" fmla="*/ 599089 h 1418896"/>
                    <a:gd name="connsiteX3-413" fmla="*/ 3342289 w 3710151"/>
                    <a:gd name="connsiteY3-414" fmla="*/ 0 h 1418896"/>
                    <a:gd name="connsiteX4-415" fmla="*/ 3563006 w 3710151"/>
                    <a:gd name="connsiteY4-416" fmla="*/ 73572 h 1418896"/>
                    <a:gd name="connsiteX5-417" fmla="*/ 2617717 w 3710151"/>
                    <a:gd name="connsiteY5-418" fmla="*/ 445151 h 1418896"/>
                    <a:gd name="connsiteX6-419" fmla="*/ 2610282 w 3710151"/>
                    <a:gd name="connsiteY6-420" fmla="*/ 902607 h 1418896"/>
                    <a:gd name="connsiteX7-421" fmla="*/ 3710151 w 3710151"/>
                    <a:gd name="connsiteY7-422" fmla="*/ 1345324 h 1418896"/>
                    <a:gd name="connsiteX8-423" fmla="*/ 3426372 w 3710151"/>
                    <a:gd name="connsiteY8-424" fmla="*/ 1408386 h 1418896"/>
                    <a:gd name="connsiteX9-425" fmla="*/ 1849820 w 3710151"/>
                    <a:gd name="connsiteY9-426" fmla="*/ 746234 h 1418896"/>
                    <a:gd name="connsiteX10-427" fmla="*/ 241737 w 3710151"/>
                    <a:gd name="connsiteY10-428" fmla="*/ 1418896 h 1418896"/>
                    <a:gd name="connsiteX11-429" fmla="*/ 0 w 3710151"/>
                    <a:gd name="connsiteY11-430" fmla="*/ 1334814 h 1418896"/>
                    <a:gd name="connsiteX12-431" fmla="*/ 1124606 w 3710151"/>
                    <a:gd name="connsiteY12-432" fmla="*/ 903890 h 1418896"/>
                    <a:gd name="connsiteX13-433" fmla="*/ 1124605 w 3710151"/>
                    <a:gd name="connsiteY13-434" fmla="*/ 451945 h 1418896"/>
                    <a:gd name="connsiteX14-435" fmla="*/ 168164 w 3710151"/>
                    <a:gd name="connsiteY14-436" fmla="*/ 84081 h 1418896"/>
                    <a:gd name="connsiteX15-437" fmla="*/ 147144 w 3710151"/>
                    <a:gd name="connsiteY15-438" fmla="*/ 73572 h 1418896"/>
                    <a:gd name="connsiteX0-439" fmla="*/ 147144 w 3710151"/>
                    <a:gd name="connsiteY0-440" fmla="*/ 73572 h 1418896"/>
                    <a:gd name="connsiteX1-441" fmla="*/ 430924 w 3710151"/>
                    <a:gd name="connsiteY1-442" fmla="*/ 0 h 1418896"/>
                    <a:gd name="connsiteX2-443" fmla="*/ 1860331 w 3710151"/>
                    <a:gd name="connsiteY2-444" fmla="*/ 599089 h 1418896"/>
                    <a:gd name="connsiteX3-445" fmla="*/ 3342289 w 3710151"/>
                    <a:gd name="connsiteY3-446" fmla="*/ 0 h 1418896"/>
                    <a:gd name="connsiteX4-447" fmla="*/ 3563006 w 3710151"/>
                    <a:gd name="connsiteY4-448" fmla="*/ 73572 h 1418896"/>
                    <a:gd name="connsiteX5-449" fmla="*/ 2617717 w 3710151"/>
                    <a:gd name="connsiteY5-450" fmla="*/ 448868 h 1418896"/>
                    <a:gd name="connsiteX6-451" fmla="*/ 2610282 w 3710151"/>
                    <a:gd name="connsiteY6-452" fmla="*/ 902607 h 1418896"/>
                    <a:gd name="connsiteX7-453" fmla="*/ 3710151 w 3710151"/>
                    <a:gd name="connsiteY7-454" fmla="*/ 1345324 h 1418896"/>
                    <a:gd name="connsiteX8-455" fmla="*/ 3426372 w 3710151"/>
                    <a:gd name="connsiteY8-456" fmla="*/ 1408386 h 1418896"/>
                    <a:gd name="connsiteX9-457" fmla="*/ 1849820 w 3710151"/>
                    <a:gd name="connsiteY9-458" fmla="*/ 746234 h 1418896"/>
                    <a:gd name="connsiteX10-459" fmla="*/ 241737 w 3710151"/>
                    <a:gd name="connsiteY10-460" fmla="*/ 1418896 h 1418896"/>
                    <a:gd name="connsiteX11-461" fmla="*/ 0 w 3710151"/>
                    <a:gd name="connsiteY11-462" fmla="*/ 1334814 h 1418896"/>
                    <a:gd name="connsiteX12-463" fmla="*/ 1124606 w 3710151"/>
                    <a:gd name="connsiteY12-464" fmla="*/ 903890 h 1418896"/>
                    <a:gd name="connsiteX13-465" fmla="*/ 1124605 w 3710151"/>
                    <a:gd name="connsiteY13-466" fmla="*/ 451945 h 1418896"/>
                    <a:gd name="connsiteX14-467" fmla="*/ 168164 w 3710151"/>
                    <a:gd name="connsiteY14-468" fmla="*/ 84081 h 1418896"/>
                    <a:gd name="connsiteX15-469" fmla="*/ 147144 w 3710151"/>
                    <a:gd name="connsiteY15-470" fmla="*/ 73572 h 1418896"/>
                    <a:gd name="connsiteX0-471" fmla="*/ 147144 w 3710151"/>
                    <a:gd name="connsiteY0-472" fmla="*/ 73572 h 1418896"/>
                    <a:gd name="connsiteX1-473" fmla="*/ 430924 w 3710151"/>
                    <a:gd name="connsiteY1-474" fmla="*/ 0 h 1418896"/>
                    <a:gd name="connsiteX2-475" fmla="*/ 1838028 w 3710151"/>
                    <a:gd name="connsiteY2-476" fmla="*/ 591655 h 1418896"/>
                    <a:gd name="connsiteX3-477" fmla="*/ 3342289 w 3710151"/>
                    <a:gd name="connsiteY3-478" fmla="*/ 0 h 1418896"/>
                    <a:gd name="connsiteX4-479" fmla="*/ 3563006 w 3710151"/>
                    <a:gd name="connsiteY4-480" fmla="*/ 73572 h 1418896"/>
                    <a:gd name="connsiteX5-481" fmla="*/ 2617717 w 3710151"/>
                    <a:gd name="connsiteY5-482" fmla="*/ 448868 h 1418896"/>
                    <a:gd name="connsiteX6-483" fmla="*/ 2610282 w 3710151"/>
                    <a:gd name="connsiteY6-484" fmla="*/ 902607 h 1418896"/>
                    <a:gd name="connsiteX7-485" fmla="*/ 3710151 w 3710151"/>
                    <a:gd name="connsiteY7-486" fmla="*/ 1345324 h 1418896"/>
                    <a:gd name="connsiteX8-487" fmla="*/ 3426372 w 3710151"/>
                    <a:gd name="connsiteY8-488" fmla="*/ 1408386 h 1418896"/>
                    <a:gd name="connsiteX9-489" fmla="*/ 1849820 w 3710151"/>
                    <a:gd name="connsiteY9-490" fmla="*/ 746234 h 1418896"/>
                    <a:gd name="connsiteX10-491" fmla="*/ 241737 w 3710151"/>
                    <a:gd name="connsiteY10-492" fmla="*/ 1418896 h 1418896"/>
                    <a:gd name="connsiteX11-493" fmla="*/ 0 w 3710151"/>
                    <a:gd name="connsiteY11-494" fmla="*/ 1334814 h 1418896"/>
                    <a:gd name="connsiteX12-495" fmla="*/ 1124606 w 3710151"/>
                    <a:gd name="connsiteY12-496" fmla="*/ 903890 h 1418896"/>
                    <a:gd name="connsiteX13-497" fmla="*/ 1124605 w 3710151"/>
                    <a:gd name="connsiteY13-498" fmla="*/ 451945 h 1418896"/>
                    <a:gd name="connsiteX14-499" fmla="*/ 168164 w 3710151"/>
                    <a:gd name="connsiteY14-500" fmla="*/ 84081 h 1418896"/>
                    <a:gd name="connsiteX15-501" fmla="*/ 147144 w 3710151"/>
                    <a:gd name="connsiteY15-502" fmla="*/ 73572 h 1418896"/>
                    <a:gd name="connsiteX0-503" fmla="*/ 147144 w 3710151"/>
                    <a:gd name="connsiteY0-504" fmla="*/ 73572 h 1418896"/>
                    <a:gd name="connsiteX1-505" fmla="*/ 430924 w 3710151"/>
                    <a:gd name="connsiteY1-506" fmla="*/ 0 h 1418896"/>
                    <a:gd name="connsiteX2-507" fmla="*/ 1838028 w 3710151"/>
                    <a:gd name="connsiteY2-508" fmla="*/ 591655 h 1418896"/>
                    <a:gd name="connsiteX3-509" fmla="*/ 3342289 w 3710151"/>
                    <a:gd name="connsiteY3-510" fmla="*/ 0 h 1418896"/>
                    <a:gd name="connsiteX4-511" fmla="*/ 3563006 w 3710151"/>
                    <a:gd name="connsiteY4-512" fmla="*/ 73572 h 1418896"/>
                    <a:gd name="connsiteX5-513" fmla="*/ 2617717 w 3710151"/>
                    <a:gd name="connsiteY5-514" fmla="*/ 448868 h 1418896"/>
                    <a:gd name="connsiteX6-515" fmla="*/ 2610282 w 3710151"/>
                    <a:gd name="connsiteY6-516" fmla="*/ 902607 h 1418896"/>
                    <a:gd name="connsiteX7-517" fmla="*/ 3710151 w 3710151"/>
                    <a:gd name="connsiteY7-518" fmla="*/ 1345324 h 1418896"/>
                    <a:gd name="connsiteX8-519" fmla="*/ 3426372 w 3710151"/>
                    <a:gd name="connsiteY8-520" fmla="*/ 1408386 h 1418896"/>
                    <a:gd name="connsiteX9-521" fmla="*/ 1849820 w 3710151"/>
                    <a:gd name="connsiteY9-522" fmla="*/ 746234 h 1418896"/>
                    <a:gd name="connsiteX10-523" fmla="*/ 241737 w 3710151"/>
                    <a:gd name="connsiteY10-524" fmla="*/ 1418896 h 1418896"/>
                    <a:gd name="connsiteX11-525" fmla="*/ 0 w 3710151"/>
                    <a:gd name="connsiteY11-526" fmla="*/ 1334814 h 1418896"/>
                    <a:gd name="connsiteX12-527" fmla="*/ 1124606 w 3710151"/>
                    <a:gd name="connsiteY12-528" fmla="*/ 903890 h 1418896"/>
                    <a:gd name="connsiteX13-529" fmla="*/ 1087434 w 3710151"/>
                    <a:gd name="connsiteY13-530" fmla="*/ 451945 h 1418896"/>
                    <a:gd name="connsiteX14-531" fmla="*/ 168164 w 3710151"/>
                    <a:gd name="connsiteY14-532" fmla="*/ 84081 h 1418896"/>
                    <a:gd name="connsiteX15-533" fmla="*/ 147144 w 3710151"/>
                    <a:gd name="connsiteY15-534" fmla="*/ 73572 h 1418896"/>
                    <a:gd name="connsiteX0-535" fmla="*/ 147144 w 3710151"/>
                    <a:gd name="connsiteY0-536" fmla="*/ 73572 h 1418896"/>
                    <a:gd name="connsiteX1-537" fmla="*/ 430924 w 3710151"/>
                    <a:gd name="connsiteY1-538" fmla="*/ 0 h 1418896"/>
                    <a:gd name="connsiteX2-539" fmla="*/ 1838028 w 3710151"/>
                    <a:gd name="connsiteY2-540" fmla="*/ 591655 h 1418896"/>
                    <a:gd name="connsiteX3-541" fmla="*/ 3342289 w 3710151"/>
                    <a:gd name="connsiteY3-542" fmla="*/ 0 h 1418896"/>
                    <a:gd name="connsiteX4-543" fmla="*/ 3563006 w 3710151"/>
                    <a:gd name="connsiteY4-544" fmla="*/ 73572 h 1418896"/>
                    <a:gd name="connsiteX5-545" fmla="*/ 2617717 w 3710151"/>
                    <a:gd name="connsiteY5-546" fmla="*/ 448868 h 1418896"/>
                    <a:gd name="connsiteX6-547" fmla="*/ 2610282 w 3710151"/>
                    <a:gd name="connsiteY6-548" fmla="*/ 902607 h 1418896"/>
                    <a:gd name="connsiteX7-549" fmla="*/ 3710151 w 3710151"/>
                    <a:gd name="connsiteY7-550" fmla="*/ 1345324 h 1418896"/>
                    <a:gd name="connsiteX8-551" fmla="*/ 3426372 w 3710151"/>
                    <a:gd name="connsiteY8-552" fmla="*/ 1408386 h 1418896"/>
                    <a:gd name="connsiteX9-553" fmla="*/ 1849820 w 3710151"/>
                    <a:gd name="connsiteY9-554" fmla="*/ 746234 h 1418896"/>
                    <a:gd name="connsiteX10-555" fmla="*/ 241737 w 3710151"/>
                    <a:gd name="connsiteY10-556" fmla="*/ 1418896 h 1418896"/>
                    <a:gd name="connsiteX11-557" fmla="*/ 0 w 3710151"/>
                    <a:gd name="connsiteY11-558" fmla="*/ 1334814 h 1418896"/>
                    <a:gd name="connsiteX12-559" fmla="*/ 1098586 w 3710151"/>
                    <a:gd name="connsiteY12-560" fmla="*/ 903890 h 1418896"/>
                    <a:gd name="connsiteX13-561" fmla="*/ 1087434 w 3710151"/>
                    <a:gd name="connsiteY13-562" fmla="*/ 451945 h 1418896"/>
                    <a:gd name="connsiteX14-563" fmla="*/ 168164 w 3710151"/>
                    <a:gd name="connsiteY14-564" fmla="*/ 84081 h 1418896"/>
                    <a:gd name="connsiteX15-565" fmla="*/ 147144 w 3710151"/>
                    <a:gd name="connsiteY15-566" fmla="*/ 73572 h 1418896"/>
                    <a:gd name="connsiteX0-567" fmla="*/ 162012 w 3725019"/>
                    <a:gd name="connsiteY0-568" fmla="*/ 73572 h 1418896"/>
                    <a:gd name="connsiteX1-569" fmla="*/ 445792 w 3725019"/>
                    <a:gd name="connsiteY1-570" fmla="*/ 0 h 1418896"/>
                    <a:gd name="connsiteX2-571" fmla="*/ 1852896 w 3725019"/>
                    <a:gd name="connsiteY2-572" fmla="*/ 591655 h 1418896"/>
                    <a:gd name="connsiteX3-573" fmla="*/ 3357157 w 3725019"/>
                    <a:gd name="connsiteY3-574" fmla="*/ 0 h 1418896"/>
                    <a:gd name="connsiteX4-575" fmla="*/ 3577874 w 3725019"/>
                    <a:gd name="connsiteY4-576" fmla="*/ 73572 h 1418896"/>
                    <a:gd name="connsiteX5-577" fmla="*/ 2632585 w 3725019"/>
                    <a:gd name="connsiteY5-578" fmla="*/ 448868 h 1418896"/>
                    <a:gd name="connsiteX6-579" fmla="*/ 2625150 w 3725019"/>
                    <a:gd name="connsiteY6-580" fmla="*/ 902607 h 1418896"/>
                    <a:gd name="connsiteX7-581" fmla="*/ 3725019 w 3725019"/>
                    <a:gd name="connsiteY7-582" fmla="*/ 1345324 h 1418896"/>
                    <a:gd name="connsiteX8-583" fmla="*/ 3441240 w 3725019"/>
                    <a:gd name="connsiteY8-584" fmla="*/ 1408386 h 1418896"/>
                    <a:gd name="connsiteX9-585" fmla="*/ 1864688 w 3725019"/>
                    <a:gd name="connsiteY9-586" fmla="*/ 746234 h 1418896"/>
                    <a:gd name="connsiteX10-587" fmla="*/ 256605 w 3725019"/>
                    <a:gd name="connsiteY10-588" fmla="*/ 1418896 h 1418896"/>
                    <a:gd name="connsiteX11-589" fmla="*/ 0 w 3725019"/>
                    <a:gd name="connsiteY11-590" fmla="*/ 1331097 h 1418896"/>
                    <a:gd name="connsiteX12-591" fmla="*/ 1113454 w 3725019"/>
                    <a:gd name="connsiteY12-592" fmla="*/ 903890 h 1418896"/>
                    <a:gd name="connsiteX13-593" fmla="*/ 1102302 w 3725019"/>
                    <a:gd name="connsiteY13-594" fmla="*/ 451945 h 1418896"/>
                    <a:gd name="connsiteX14-595" fmla="*/ 183032 w 3725019"/>
                    <a:gd name="connsiteY14-596" fmla="*/ 84081 h 1418896"/>
                    <a:gd name="connsiteX15-597" fmla="*/ 162012 w 3725019"/>
                    <a:gd name="connsiteY15-598" fmla="*/ 73572 h 141889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91" name="Group 190"/>
            <p:cNvGrpSpPr/>
            <p:nvPr/>
          </p:nvGrpSpPr>
          <p:grpSpPr>
            <a:xfrm>
              <a:off x="8736362" y="3768724"/>
              <a:ext cx="753999" cy="373786"/>
              <a:chOff x="7493876" y="2774731"/>
              <a:chExt cx="1481958" cy="894622"/>
            </a:xfrm>
          </p:grpSpPr>
          <p:sp>
            <p:nvSpPr>
              <p:cNvPr id="196" name="Freeform 195"/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-1" fmla="*/ 8187558 w 8187558"/>
                  <a:gd name="connsiteY0-2" fmla="*/ 0 h 2617076"/>
                  <a:gd name="connsiteX1-3" fmla="*/ 8187558 w 8187558"/>
                  <a:gd name="connsiteY1-4" fmla="*/ 1271752 h 2617076"/>
                  <a:gd name="connsiteX2-5" fmla="*/ 4025462 w 8187558"/>
                  <a:gd name="connsiteY2-6" fmla="*/ 2617076 h 2617076"/>
                  <a:gd name="connsiteX3-7" fmla="*/ 0 w 8187558"/>
                  <a:gd name="connsiteY3-8" fmla="*/ 1229711 h 2617076"/>
                  <a:gd name="connsiteX4-9" fmla="*/ 31531 w 8187558"/>
                  <a:gd name="connsiteY4-10" fmla="*/ 147145 h 2617076"/>
                  <a:gd name="connsiteX5-11" fmla="*/ 4046482 w 8187558"/>
                  <a:gd name="connsiteY5-12" fmla="*/ 1576552 h 2617076"/>
                  <a:gd name="connsiteX6-13" fmla="*/ 8187558 w 8187558"/>
                  <a:gd name="connsiteY6-14" fmla="*/ 0 h 2617076"/>
                  <a:gd name="connsiteX0-15" fmla="*/ 8187558 w 8187558"/>
                  <a:gd name="connsiteY0-16" fmla="*/ 0 h 2617076"/>
                  <a:gd name="connsiteX1-17" fmla="*/ 8187558 w 8187558"/>
                  <a:gd name="connsiteY1-18" fmla="*/ 1271752 h 2617076"/>
                  <a:gd name="connsiteX2-19" fmla="*/ 4025462 w 8187558"/>
                  <a:gd name="connsiteY2-20" fmla="*/ 2617076 h 2617076"/>
                  <a:gd name="connsiteX3-21" fmla="*/ 0 w 8187558"/>
                  <a:gd name="connsiteY3-22" fmla="*/ 1229711 h 2617076"/>
                  <a:gd name="connsiteX4-23" fmla="*/ 31531 w 8187558"/>
                  <a:gd name="connsiteY4-24" fmla="*/ 147145 h 2617076"/>
                  <a:gd name="connsiteX5-25" fmla="*/ 4046482 w 8187558"/>
                  <a:gd name="connsiteY5-26" fmla="*/ 1576552 h 2617076"/>
                  <a:gd name="connsiteX6-27" fmla="*/ 8187558 w 8187558"/>
                  <a:gd name="connsiteY6-28" fmla="*/ 0 h 2617076"/>
                  <a:gd name="connsiteX0-29" fmla="*/ 8187558 w 8187558"/>
                  <a:gd name="connsiteY0-30" fmla="*/ 0 h 2617076"/>
                  <a:gd name="connsiteX1-31" fmla="*/ 8187558 w 8187558"/>
                  <a:gd name="connsiteY1-32" fmla="*/ 1271752 h 2617076"/>
                  <a:gd name="connsiteX2-33" fmla="*/ 4025462 w 8187558"/>
                  <a:gd name="connsiteY2-34" fmla="*/ 2617076 h 2617076"/>
                  <a:gd name="connsiteX3-35" fmla="*/ 0 w 8187558"/>
                  <a:gd name="connsiteY3-36" fmla="*/ 1229711 h 2617076"/>
                  <a:gd name="connsiteX4-37" fmla="*/ 31531 w 8187558"/>
                  <a:gd name="connsiteY4-38" fmla="*/ 147145 h 2617076"/>
                  <a:gd name="connsiteX5-39" fmla="*/ 4046482 w 8187558"/>
                  <a:gd name="connsiteY5-40" fmla="*/ 1576552 h 2617076"/>
                  <a:gd name="connsiteX6-41" fmla="*/ 8187558 w 8187558"/>
                  <a:gd name="connsiteY6-42" fmla="*/ 0 h 2617076"/>
                  <a:gd name="connsiteX0-43" fmla="*/ 8187558 w 8187558"/>
                  <a:gd name="connsiteY0-44" fmla="*/ 0 h 2617076"/>
                  <a:gd name="connsiteX1-45" fmla="*/ 8187558 w 8187558"/>
                  <a:gd name="connsiteY1-46" fmla="*/ 1271752 h 2617076"/>
                  <a:gd name="connsiteX2-47" fmla="*/ 4025462 w 8187558"/>
                  <a:gd name="connsiteY2-48" fmla="*/ 2617076 h 2617076"/>
                  <a:gd name="connsiteX3-49" fmla="*/ 0 w 8187558"/>
                  <a:gd name="connsiteY3-50" fmla="*/ 1229711 h 2617076"/>
                  <a:gd name="connsiteX4-51" fmla="*/ 31531 w 8187558"/>
                  <a:gd name="connsiteY4-52" fmla="*/ 147145 h 2617076"/>
                  <a:gd name="connsiteX5-53" fmla="*/ 4046482 w 8187558"/>
                  <a:gd name="connsiteY5-54" fmla="*/ 1576552 h 2617076"/>
                  <a:gd name="connsiteX6-55" fmla="*/ 8187558 w 8187558"/>
                  <a:gd name="connsiteY6-56" fmla="*/ 0 h 2617076"/>
                  <a:gd name="connsiteX0-57" fmla="*/ 8187558 w 8187558"/>
                  <a:gd name="connsiteY0-58" fmla="*/ 0 h 2617076"/>
                  <a:gd name="connsiteX1-59" fmla="*/ 8187558 w 8187558"/>
                  <a:gd name="connsiteY1-60" fmla="*/ 1271752 h 2617076"/>
                  <a:gd name="connsiteX2-61" fmla="*/ 4025462 w 8187558"/>
                  <a:gd name="connsiteY2-62" fmla="*/ 2617076 h 2617076"/>
                  <a:gd name="connsiteX3-63" fmla="*/ 0 w 8187558"/>
                  <a:gd name="connsiteY3-64" fmla="*/ 1229711 h 2617076"/>
                  <a:gd name="connsiteX4-65" fmla="*/ 31531 w 8187558"/>
                  <a:gd name="connsiteY4-66" fmla="*/ 147145 h 2617076"/>
                  <a:gd name="connsiteX5-67" fmla="*/ 4046482 w 8187558"/>
                  <a:gd name="connsiteY5-68" fmla="*/ 1576552 h 2617076"/>
                  <a:gd name="connsiteX6-69" fmla="*/ 8187558 w 8187558"/>
                  <a:gd name="connsiteY6-70" fmla="*/ 0 h 2617076"/>
                  <a:gd name="connsiteX0-71" fmla="*/ 8187558 w 8187558"/>
                  <a:gd name="connsiteY0-72" fmla="*/ 0 h 2617076"/>
                  <a:gd name="connsiteX1-73" fmla="*/ 8187558 w 8187558"/>
                  <a:gd name="connsiteY1-74" fmla="*/ 1271752 h 2617076"/>
                  <a:gd name="connsiteX2-75" fmla="*/ 4025462 w 8187558"/>
                  <a:gd name="connsiteY2-76" fmla="*/ 2617076 h 2617076"/>
                  <a:gd name="connsiteX3-77" fmla="*/ 0 w 8187558"/>
                  <a:gd name="connsiteY3-78" fmla="*/ 1229711 h 2617076"/>
                  <a:gd name="connsiteX4-79" fmla="*/ 31531 w 8187558"/>
                  <a:gd name="connsiteY4-80" fmla="*/ 147145 h 2617076"/>
                  <a:gd name="connsiteX5-81" fmla="*/ 4046482 w 8187558"/>
                  <a:gd name="connsiteY5-82" fmla="*/ 1576552 h 2617076"/>
                  <a:gd name="connsiteX6-83" fmla="*/ 8187558 w 8187558"/>
                  <a:gd name="connsiteY6-84" fmla="*/ 0 h 2617076"/>
                  <a:gd name="connsiteX0-85" fmla="*/ 8187558 w 8187558"/>
                  <a:gd name="connsiteY0-86" fmla="*/ 0 h 2638097"/>
                  <a:gd name="connsiteX1-87" fmla="*/ 8187558 w 8187558"/>
                  <a:gd name="connsiteY1-88" fmla="*/ 1271752 h 2638097"/>
                  <a:gd name="connsiteX2-89" fmla="*/ 4099035 w 8187558"/>
                  <a:gd name="connsiteY2-90" fmla="*/ 2638097 h 2638097"/>
                  <a:gd name="connsiteX3-91" fmla="*/ 0 w 8187558"/>
                  <a:gd name="connsiteY3-92" fmla="*/ 1229711 h 2638097"/>
                  <a:gd name="connsiteX4-93" fmla="*/ 31531 w 8187558"/>
                  <a:gd name="connsiteY4-94" fmla="*/ 147145 h 2638097"/>
                  <a:gd name="connsiteX5-95" fmla="*/ 4046482 w 8187558"/>
                  <a:gd name="connsiteY5-96" fmla="*/ 1576552 h 2638097"/>
                  <a:gd name="connsiteX6-97" fmla="*/ 8187558 w 8187558"/>
                  <a:gd name="connsiteY6-98" fmla="*/ 0 h 2638097"/>
                  <a:gd name="connsiteX0-99" fmla="*/ 8187558 w 8187558"/>
                  <a:gd name="connsiteY0-100" fmla="*/ 0 h 2638097"/>
                  <a:gd name="connsiteX1-101" fmla="*/ 8187558 w 8187558"/>
                  <a:gd name="connsiteY1-102" fmla="*/ 1271752 h 2638097"/>
                  <a:gd name="connsiteX2-103" fmla="*/ 4099035 w 8187558"/>
                  <a:gd name="connsiteY2-104" fmla="*/ 2638097 h 2638097"/>
                  <a:gd name="connsiteX3-105" fmla="*/ 0 w 8187558"/>
                  <a:gd name="connsiteY3-106" fmla="*/ 1229711 h 2638097"/>
                  <a:gd name="connsiteX4-107" fmla="*/ 31531 w 8187558"/>
                  <a:gd name="connsiteY4-108" fmla="*/ 147145 h 2638097"/>
                  <a:gd name="connsiteX5-109" fmla="*/ 4046482 w 8187558"/>
                  <a:gd name="connsiteY5-110" fmla="*/ 1576552 h 2638097"/>
                  <a:gd name="connsiteX6-111" fmla="*/ 8187558 w 8187558"/>
                  <a:gd name="connsiteY6-112" fmla="*/ 0 h 2638097"/>
                  <a:gd name="connsiteX0-113" fmla="*/ 8187558 w 8187558"/>
                  <a:gd name="connsiteY0-114" fmla="*/ 0 h 2638097"/>
                  <a:gd name="connsiteX1-115" fmla="*/ 8187558 w 8187558"/>
                  <a:gd name="connsiteY1-116" fmla="*/ 1271752 h 2638097"/>
                  <a:gd name="connsiteX2-117" fmla="*/ 4099035 w 8187558"/>
                  <a:gd name="connsiteY2-118" fmla="*/ 2638097 h 2638097"/>
                  <a:gd name="connsiteX3-119" fmla="*/ 0 w 8187558"/>
                  <a:gd name="connsiteY3-120" fmla="*/ 1229711 h 2638097"/>
                  <a:gd name="connsiteX4-121" fmla="*/ 31531 w 8187558"/>
                  <a:gd name="connsiteY4-122" fmla="*/ 147145 h 2638097"/>
                  <a:gd name="connsiteX5-123" fmla="*/ 4046482 w 8187558"/>
                  <a:gd name="connsiteY5-124" fmla="*/ 1576552 h 2638097"/>
                  <a:gd name="connsiteX6-125" fmla="*/ 8187558 w 8187558"/>
                  <a:gd name="connsiteY6-126" fmla="*/ 0 h 2638097"/>
                  <a:gd name="connsiteX0-127" fmla="*/ 8187558 w 8187558"/>
                  <a:gd name="connsiteY0-128" fmla="*/ 0 h 2638097"/>
                  <a:gd name="connsiteX1-129" fmla="*/ 8187558 w 8187558"/>
                  <a:gd name="connsiteY1-130" fmla="*/ 1271752 h 2638097"/>
                  <a:gd name="connsiteX2-131" fmla="*/ 4099035 w 8187558"/>
                  <a:gd name="connsiteY2-132" fmla="*/ 2638097 h 2638097"/>
                  <a:gd name="connsiteX3-133" fmla="*/ 0 w 8187558"/>
                  <a:gd name="connsiteY3-134" fmla="*/ 1229711 h 2638097"/>
                  <a:gd name="connsiteX4-135" fmla="*/ 31531 w 8187558"/>
                  <a:gd name="connsiteY4-136" fmla="*/ 147145 h 2638097"/>
                  <a:gd name="connsiteX5-137" fmla="*/ 4046482 w 8187558"/>
                  <a:gd name="connsiteY5-138" fmla="*/ 1576552 h 2638097"/>
                  <a:gd name="connsiteX6-139" fmla="*/ 8187558 w 8187558"/>
                  <a:gd name="connsiteY6-140" fmla="*/ 0 h 2638097"/>
                  <a:gd name="connsiteX0-141" fmla="*/ 8187558 w 8187558"/>
                  <a:gd name="connsiteY0-142" fmla="*/ 0 h 2638097"/>
                  <a:gd name="connsiteX1-143" fmla="*/ 8187558 w 8187558"/>
                  <a:gd name="connsiteY1-144" fmla="*/ 1271752 h 2638097"/>
                  <a:gd name="connsiteX2-145" fmla="*/ 4099035 w 8187558"/>
                  <a:gd name="connsiteY2-146" fmla="*/ 2638097 h 2638097"/>
                  <a:gd name="connsiteX3-147" fmla="*/ 0 w 8187558"/>
                  <a:gd name="connsiteY3-148" fmla="*/ 1229711 h 2638097"/>
                  <a:gd name="connsiteX4-149" fmla="*/ 31531 w 8187558"/>
                  <a:gd name="connsiteY4-150" fmla="*/ 147145 h 2638097"/>
                  <a:gd name="connsiteX5-151" fmla="*/ 4088524 w 8187558"/>
                  <a:gd name="connsiteY5-152" fmla="*/ 1597573 h 2638097"/>
                  <a:gd name="connsiteX6-153" fmla="*/ 8187558 w 8187558"/>
                  <a:gd name="connsiteY6-154" fmla="*/ 0 h 2638097"/>
                  <a:gd name="connsiteX0-155" fmla="*/ 8187558 w 8187558"/>
                  <a:gd name="connsiteY0-156" fmla="*/ 0 h 2638097"/>
                  <a:gd name="connsiteX1-157" fmla="*/ 8187558 w 8187558"/>
                  <a:gd name="connsiteY1-158" fmla="*/ 1271752 h 2638097"/>
                  <a:gd name="connsiteX2-159" fmla="*/ 4099035 w 8187558"/>
                  <a:gd name="connsiteY2-160" fmla="*/ 2638097 h 2638097"/>
                  <a:gd name="connsiteX3-161" fmla="*/ 0 w 8187558"/>
                  <a:gd name="connsiteY3-162" fmla="*/ 1229711 h 2638097"/>
                  <a:gd name="connsiteX4-163" fmla="*/ 31531 w 8187558"/>
                  <a:gd name="connsiteY4-164" fmla="*/ 147145 h 2638097"/>
                  <a:gd name="connsiteX5-165" fmla="*/ 4088524 w 8187558"/>
                  <a:gd name="connsiteY5-166" fmla="*/ 1597573 h 2638097"/>
                  <a:gd name="connsiteX6-167" fmla="*/ 8187558 w 8187558"/>
                  <a:gd name="connsiteY6-168" fmla="*/ 0 h 2638097"/>
                  <a:gd name="connsiteX0-169" fmla="*/ 8187558 w 8187558"/>
                  <a:gd name="connsiteY0-170" fmla="*/ 0 h 2638097"/>
                  <a:gd name="connsiteX1-171" fmla="*/ 8187558 w 8187558"/>
                  <a:gd name="connsiteY1-172" fmla="*/ 1271752 h 2638097"/>
                  <a:gd name="connsiteX2-173" fmla="*/ 4099035 w 8187558"/>
                  <a:gd name="connsiteY2-174" fmla="*/ 2638097 h 2638097"/>
                  <a:gd name="connsiteX3-175" fmla="*/ 0 w 8187558"/>
                  <a:gd name="connsiteY3-176" fmla="*/ 1229711 h 2638097"/>
                  <a:gd name="connsiteX4-177" fmla="*/ 31531 w 8187558"/>
                  <a:gd name="connsiteY4-178" fmla="*/ 147145 h 2638097"/>
                  <a:gd name="connsiteX5-179" fmla="*/ 4099035 w 8187558"/>
                  <a:gd name="connsiteY5-180" fmla="*/ 1566042 h 2638097"/>
                  <a:gd name="connsiteX6-181" fmla="*/ 8187558 w 8187558"/>
                  <a:gd name="connsiteY6-182" fmla="*/ 0 h 2638097"/>
                  <a:gd name="connsiteX0-183" fmla="*/ 8187558 w 8187558"/>
                  <a:gd name="connsiteY0-184" fmla="*/ 0 h 2638097"/>
                  <a:gd name="connsiteX1-185" fmla="*/ 8187558 w 8187558"/>
                  <a:gd name="connsiteY1-186" fmla="*/ 1271752 h 2638097"/>
                  <a:gd name="connsiteX2-187" fmla="*/ 4099035 w 8187558"/>
                  <a:gd name="connsiteY2-188" fmla="*/ 2638097 h 2638097"/>
                  <a:gd name="connsiteX3-189" fmla="*/ 0 w 8187558"/>
                  <a:gd name="connsiteY3-190" fmla="*/ 1229711 h 2638097"/>
                  <a:gd name="connsiteX4-191" fmla="*/ 31531 w 8187558"/>
                  <a:gd name="connsiteY4-192" fmla="*/ 147145 h 2638097"/>
                  <a:gd name="connsiteX5-193" fmla="*/ 4099035 w 8187558"/>
                  <a:gd name="connsiteY5-194" fmla="*/ 1566042 h 2638097"/>
                  <a:gd name="connsiteX6-195" fmla="*/ 8187558 w 8187558"/>
                  <a:gd name="connsiteY6-196" fmla="*/ 0 h 2638097"/>
                  <a:gd name="connsiteX0-197" fmla="*/ 8187558 w 8187558"/>
                  <a:gd name="connsiteY0-198" fmla="*/ 0 h 2638097"/>
                  <a:gd name="connsiteX1-199" fmla="*/ 8187558 w 8187558"/>
                  <a:gd name="connsiteY1-200" fmla="*/ 1271752 h 2638097"/>
                  <a:gd name="connsiteX2-201" fmla="*/ 4099035 w 8187558"/>
                  <a:gd name="connsiteY2-202" fmla="*/ 2638097 h 2638097"/>
                  <a:gd name="connsiteX3-203" fmla="*/ 0 w 8187558"/>
                  <a:gd name="connsiteY3-204" fmla="*/ 1229711 h 2638097"/>
                  <a:gd name="connsiteX4-205" fmla="*/ 31531 w 8187558"/>
                  <a:gd name="connsiteY4-206" fmla="*/ 147145 h 2638097"/>
                  <a:gd name="connsiteX5-207" fmla="*/ 4099035 w 8187558"/>
                  <a:gd name="connsiteY5-208" fmla="*/ 1566042 h 2638097"/>
                  <a:gd name="connsiteX6-209" fmla="*/ 8187558 w 8187558"/>
                  <a:gd name="connsiteY6-210" fmla="*/ 0 h 2638097"/>
                  <a:gd name="connsiteX0-211" fmla="*/ 8187558 w 8187558"/>
                  <a:gd name="connsiteY0-212" fmla="*/ 0 h 2638097"/>
                  <a:gd name="connsiteX1-213" fmla="*/ 8187558 w 8187558"/>
                  <a:gd name="connsiteY1-214" fmla="*/ 1271752 h 2638097"/>
                  <a:gd name="connsiteX2-215" fmla="*/ 4099035 w 8187558"/>
                  <a:gd name="connsiteY2-216" fmla="*/ 2638097 h 2638097"/>
                  <a:gd name="connsiteX3-217" fmla="*/ 0 w 8187558"/>
                  <a:gd name="connsiteY3-218" fmla="*/ 1229711 h 2638097"/>
                  <a:gd name="connsiteX4-219" fmla="*/ 31531 w 8187558"/>
                  <a:gd name="connsiteY4-220" fmla="*/ 147145 h 2638097"/>
                  <a:gd name="connsiteX5-221" fmla="*/ 4099035 w 8187558"/>
                  <a:gd name="connsiteY5-222" fmla="*/ 1566042 h 2638097"/>
                  <a:gd name="connsiteX6-223" fmla="*/ 8187558 w 8187558"/>
                  <a:gd name="connsiteY6-224" fmla="*/ 0 h 2638097"/>
                  <a:gd name="connsiteX0-225" fmla="*/ 8187558 w 8187558"/>
                  <a:gd name="connsiteY0-226" fmla="*/ 0 h 2638097"/>
                  <a:gd name="connsiteX1-227" fmla="*/ 8187558 w 8187558"/>
                  <a:gd name="connsiteY1-228" fmla="*/ 1271752 h 2638097"/>
                  <a:gd name="connsiteX2-229" fmla="*/ 4099035 w 8187558"/>
                  <a:gd name="connsiteY2-230" fmla="*/ 2638097 h 2638097"/>
                  <a:gd name="connsiteX3-231" fmla="*/ 0 w 8187558"/>
                  <a:gd name="connsiteY3-232" fmla="*/ 1229711 h 2638097"/>
                  <a:gd name="connsiteX4-233" fmla="*/ 31531 w 8187558"/>
                  <a:gd name="connsiteY4-234" fmla="*/ 147145 h 2638097"/>
                  <a:gd name="connsiteX5-235" fmla="*/ 4099035 w 8187558"/>
                  <a:gd name="connsiteY5-236" fmla="*/ 1566042 h 2638097"/>
                  <a:gd name="connsiteX6-237" fmla="*/ 8187558 w 8187558"/>
                  <a:gd name="connsiteY6-238" fmla="*/ 0 h 2638097"/>
                  <a:gd name="connsiteX0-239" fmla="*/ 8187558 w 8187558"/>
                  <a:gd name="connsiteY0-240" fmla="*/ 0 h 2638097"/>
                  <a:gd name="connsiteX1-241" fmla="*/ 8187558 w 8187558"/>
                  <a:gd name="connsiteY1-242" fmla="*/ 1271752 h 2638097"/>
                  <a:gd name="connsiteX2-243" fmla="*/ 4099035 w 8187558"/>
                  <a:gd name="connsiteY2-244" fmla="*/ 2638097 h 2638097"/>
                  <a:gd name="connsiteX3-245" fmla="*/ 0 w 8187558"/>
                  <a:gd name="connsiteY3-246" fmla="*/ 1229711 h 2638097"/>
                  <a:gd name="connsiteX4-247" fmla="*/ 31531 w 8187558"/>
                  <a:gd name="connsiteY4-248" fmla="*/ 147145 h 2638097"/>
                  <a:gd name="connsiteX5-249" fmla="*/ 4099035 w 8187558"/>
                  <a:gd name="connsiteY5-250" fmla="*/ 1566042 h 2638097"/>
                  <a:gd name="connsiteX6-251" fmla="*/ 8187558 w 8187558"/>
                  <a:gd name="connsiteY6-252" fmla="*/ 0 h 2638097"/>
                  <a:gd name="connsiteX0-253" fmla="*/ 8187558 w 8187558"/>
                  <a:gd name="connsiteY0-254" fmla="*/ 0 h 2638097"/>
                  <a:gd name="connsiteX1-255" fmla="*/ 8187558 w 8187558"/>
                  <a:gd name="connsiteY1-256" fmla="*/ 1271752 h 2638097"/>
                  <a:gd name="connsiteX2-257" fmla="*/ 4099035 w 8187558"/>
                  <a:gd name="connsiteY2-258" fmla="*/ 2638097 h 2638097"/>
                  <a:gd name="connsiteX3-259" fmla="*/ 0 w 8187558"/>
                  <a:gd name="connsiteY3-260" fmla="*/ 1229711 h 2638097"/>
                  <a:gd name="connsiteX4-261" fmla="*/ 31531 w 8187558"/>
                  <a:gd name="connsiteY4-262" fmla="*/ 147145 h 2638097"/>
                  <a:gd name="connsiteX5-263" fmla="*/ 4099035 w 8187558"/>
                  <a:gd name="connsiteY5-264" fmla="*/ 1566042 h 2638097"/>
                  <a:gd name="connsiteX6-265" fmla="*/ 8187558 w 8187558"/>
                  <a:gd name="connsiteY6-266" fmla="*/ 0 h 2638097"/>
                  <a:gd name="connsiteX0-267" fmla="*/ 8187558 w 8187558"/>
                  <a:gd name="connsiteY0-268" fmla="*/ 0 h 2638097"/>
                  <a:gd name="connsiteX1-269" fmla="*/ 8187558 w 8187558"/>
                  <a:gd name="connsiteY1-270" fmla="*/ 1271752 h 2638097"/>
                  <a:gd name="connsiteX2-271" fmla="*/ 4099035 w 8187558"/>
                  <a:gd name="connsiteY2-272" fmla="*/ 2638097 h 2638097"/>
                  <a:gd name="connsiteX3-273" fmla="*/ 0 w 8187558"/>
                  <a:gd name="connsiteY3-274" fmla="*/ 1229711 h 2638097"/>
                  <a:gd name="connsiteX4-275" fmla="*/ 31531 w 8187558"/>
                  <a:gd name="connsiteY4-276" fmla="*/ 147145 h 2638097"/>
                  <a:gd name="connsiteX5-277" fmla="*/ 4099035 w 8187558"/>
                  <a:gd name="connsiteY5-278" fmla="*/ 1566042 h 2638097"/>
                  <a:gd name="connsiteX6-279" fmla="*/ 8187558 w 8187558"/>
                  <a:gd name="connsiteY6-280" fmla="*/ 0 h 2638097"/>
                  <a:gd name="connsiteX0-281" fmla="*/ 8187558 w 8187558"/>
                  <a:gd name="connsiteY0-282" fmla="*/ 0 h 2638097"/>
                  <a:gd name="connsiteX1-283" fmla="*/ 8187558 w 8187558"/>
                  <a:gd name="connsiteY1-284" fmla="*/ 1271752 h 2638097"/>
                  <a:gd name="connsiteX2-285" fmla="*/ 4099035 w 8187558"/>
                  <a:gd name="connsiteY2-286" fmla="*/ 2638097 h 2638097"/>
                  <a:gd name="connsiteX3-287" fmla="*/ 0 w 8187558"/>
                  <a:gd name="connsiteY3-288" fmla="*/ 1229711 h 2638097"/>
                  <a:gd name="connsiteX4-289" fmla="*/ 31531 w 8187558"/>
                  <a:gd name="connsiteY4-290" fmla="*/ 147145 h 2638097"/>
                  <a:gd name="connsiteX5-291" fmla="*/ 4099035 w 8187558"/>
                  <a:gd name="connsiteY5-292" fmla="*/ 1566042 h 2638097"/>
                  <a:gd name="connsiteX6-293" fmla="*/ 8187558 w 8187558"/>
                  <a:gd name="connsiteY6-294" fmla="*/ 0 h 2638097"/>
                  <a:gd name="connsiteX0-295" fmla="*/ 8176538 w 8176538"/>
                  <a:gd name="connsiteY0-296" fmla="*/ 0 h 2638097"/>
                  <a:gd name="connsiteX1-297" fmla="*/ 8176538 w 8176538"/>
                  <a:gd name="connsiteY1-298" fmla="*/ 1271752 h 2638097"/>
                  <a:gd name="connsiteX2-299" fmla="*/ 4088015 w 8176538"/>
                  <a:gd name="connsiteY2-300" fmla="*/ 2638097 h 2638097"/>
                  <a:gd name="connsiteX3-301" fmla="*/ 0 w 8176538"/>
                  <a:gd name="connsiteY3-302" fmla="*/ 1269888 h 2638097"/>
                  <a:gd name="connsiteX4-303" fmla="*/ 20511 w 8176538"/>
                  <a:gd name="connsiteY4-304" fmla="*/ 147145 h 2638097"/>
                  <a:gd name="connsiteX5-305" fmla="*/ 4088015 w 8176538"/>
                  <a:gd name="connsiteY5-306" fmla="*/ 1566042 h 2638097"/>
                  <a:gd name="connsiteX6-307" fmla="*/ 8176538 w 8176538"/>
                  <a:gd name="connsiteY6-308" fmla="*/ 0 h 2638097"/>
                  <a:gd name="connsiteX0-309" fmla="*/ 8176538 w 8176538"/>
                  <a:gd name="connsiteY0-310" fmla="*/ 0 h 2772020"/>
                  <a:gd name="connsiteX1-311" fmla="*/ 8176538 w 8176538"/>
                  <a:gd name="connsiteY1-312" fmla="*/ 1271752 h 2772020"/>
                  <a:gd name="connsiteX2-313" fmla="*/ 4099034 w 8176538"/>
                  <a:gd name="connsiteY2-314" fmla="*/ 2772020 h 2772020"/>
                  <a:gd name="connsiteX3-315" fmla="*/ 0 w 8176538"/>
                  <a:gd name="connsiteY3-316" fmla="*/ 1269888 h 2772020"/>
                  <a:gd name="connsiteX4-317" fmla="*/ 20511 w 8176538"/>
                  <a:gd name="connsiteY4-318" fmla="*/ 147145 h 2772020"/>
                  <a:gd name="connsiteX5-319" fmla="*/ 4088015 w 8176538"/>
                  <a:gd name="connsiteY5-320" fmla="*/ 1566042 h 2772020"/>
                  <a:gd name="connsiteX6-321" fmla="*/ 8176538 w 8176538"/>
                  <a:gd name="connsiteY6-322" fmla="*/ 0 h 2772020"/>
                  <a:gd name="connsiteX0-323" fmla="*/ 8176538 w 8176538"/>
                  <a:gd name="connsiteY0-324" fmla="*/ 0 h 2772339"/>
                  <a:gd name="connsiteX1-325" fmla="*/ 8176538 w 8176538"/>
                  <a:gd name="connsiteY1-326" fmla="*/ 1378890 h 2772339"/>
                  <a:gd name="connsiteX2-327" fmla="*/ 4099034 w 8176538"/>
                  <a:gd name="connsiteY2-328" fmla="*/ 2772020 h 2772339"/>
                  <a:gd name="connsiteX3-329" fmla="*/ 0 w 8176538"/>
                  <a:gd name="connsiteY3-330" fmla="*/ 1269888 h 2772339"/>
                  <a:gd name="connsiteX4-331" fmla="*/ 20511 w 8176538"/>
                  <a:gd name="connsiteY4-332" fmla="*/ 147145 h 2772339"/>
                  <a:gd name="connsiteX5-333" fmla="*/ 4088015 w 8176538"/>
                  <a:gd name="connsiteY5-334" fmla="*/ 1566042 h 2772339"/>
                  <a:gd name="connsiteX6-335" fmla="*/ 8176538 w 8176538"/>
                  <a:gd name="connsiteY6-336" fmla="*/ 0 h 2772339"/>
                  <a:gd name="connsiteX0-337" fmla="*/ 8176538 w 8176538"/>
                  <a:gd name="connsiteY0-338" fmla="*/ 0 h 2825888"/>
                  <a:gd name="connsiteX1-339" fmla="*/ 8176538 w 8176538"/>
                  <a:gd name="connsiteY1-340" fmla="*/ 1378890 h 2825888"/>
                  <a:gd name="connsiteX2-341" fmla="*/ 4099034 w 8176538"/>
                  <a:gd name="connsiteY2-342" fmla="*/ 2825590 h 2825888"/>
                  <a:gd name="connsiteX3-343" fmla="*/ 0 w 8176538"/>
                  <a:gd name="connsiteY3-344" fmla="*/ 1269888 h 2825888"/>
                  <a:gd name="connsiteX4-345" fmla="*/ 20511 w 8176538"/>
                  <a:gd name="connsiteY4-346" fmla="*/ 147145 h 2825888"/>
                  <a:gd name="connsiteX5-347" fmla="*/ 4088015 w 8176538"/>
                  <a:gd name="connsiteY5-348" fmla="*/ 1566042 h 2825888"/>
                  <a:gd name="connsiteX6-349" fmla="*/ 8176538 w 8176538"/>
                  <a:gd name="connsiteY6-350" fmla="*/ 0 h 2825888"/>
                  <a:gd name="connsiteX0-351" fmla="*/ 8165518 w 8165518"/>
                  <a:gd name="connsiteY0-352" fmla="*/ 0 h 2825606"/>
                  <a:gd name="connsiteX1-353" fmla="*/ 8165518 w 8165518"/>
                  <a:gd name="connsiteY1-354" fmla="*/ 1378890 h 2825606"/>
                  <a:gd name="connsiteX2-355" fmla="*/ 4088014 w 8165518"/>
                  <a:gd name="connsiteY2-356" fmla="*/ 2825590 h 2825606"/>
                  <a:gd name="connsiteX3-357" fmla="*/ 0 w 8165518"/>
                  <a:gd name="connsiteY3-358" fmla="*/ 1403811 h 2825606"/>
                  <a:gd name="connsiteX4-359" fmla="*/ 9491 w 8165518"/>
                  <a:gd name="connsiteY4-360" fmla="*/ 147145 h 2825606"/>
                  <a:gd name="connsiteX5-361" fmla="*/ 4076995 w 8165518"/>
                  <a:gd name="connsiteY5-362" fmla="*/ 1566042 h 2825606"/>
                  <a:gd name="connsiteX6-363" fmla="*/ 8165518 w 8165518"/>
                  <a:gd name="connsiteY6-364" fmla="*/ 0 h 2825606"/>
                  <a:gd name="connsiteX0-365" fmla="*/ 8165518 w 8165518"/>
                  <a:gd name="connsiteY0-366" fmla="*/ 0 h 2879174"/>
                  <a:gd name="connsiteX1-367" fmla="*/ 8165518 w 8165518"/>
                  <a:gd name="connsiteY1-368" fmla="*/ 1378890 h 2879174"/>
                  <a:gd name="connsiteX2-369" fmla="*/ 4132092 w 8165518"/>
                  <a:gd name="connsiteY2-370" fmla="*/ 2879159 h 2879174"/>
                  <a:gd name="connsiteX3-371" fmla="*/ 0 w 8165518"/>
                  <a:gd name="connsiteY3-372" fmla="*/ 1403811 h 2879174"/>
                  <a:gd name="connsiteX4-373" fmla="*/ 9491 w 8165518"/>
                  <a:gd name="connsiteY4-374" fmla="*/ 147145 h 2879174"/>
                  <a:gd name="connsiteX5-375" fmla="*/ 4076995 w 8165518"/>
                  <a:gd name="connsiteY5-376" fmla="*/ 1566042 h 2879174"/>
                  <a:gd name="connsiteX6-377" fmla="*/ 8165518 w 8165518"/>
                  <a:gd name="connsiteY6-378" fmla="*/ 0 h 2879174"/>
                  <a:gd name="connsiteX0-379" fmla="*/ 8165518 w 8176537"/>
                  <a:gd name="connsiteY0-380" fmla="*/ 0 h 2879410"/>
                  <a:gd name="connsiteX1-381" fmla="*/ 8176537 w 8176537"/>
                  <a:gd name="connsiteY1-382" fmla="*/ 1499420 h 2879410"/>
                  <a:gd name="connsiteX2-383" fmla="*/ 4132092 w 8176537"/>
                  <a:gd name="connsiteY2-384" fmla="*/ 2879159 h 2879410"/>
                  <a:gd name="connsiteX3-385" fmla="*/ 0 w 8176537"/>
                  <a:gd name="connsiteY3-386" fmla="*/ 1403811 h 2879410"/>
                  <a:gd name="connsiteX4-387" fmla="*/ 9491 w 8176537"/>
                  <a:gd name="connsiteY4-388" fmla="*/ 147145 h 2879410"/>
                  <a:gd name="connsiteX5-389" fmla="*/ 4076995 w 8176537"/>
                  <a:gd name="connsiteY5-390" fmla="*/ 1566042 h 2879410"/>
                  <a:gd name="connsiteX6-391" fmla="*/ 8165518 w 8176537"/>
                  <a:gd name="connsiteY6-392" fmla="*/ 0 h 2879410"/>
                  <a:gd name="connsiteX0-393" fmla="*/ 8165518 w 8176537"/>
                  <a:gd name="connsiteY0-394" fmla="*/ 0 h 2879262"/>
                  <a:gd name="connsiteX1-395" fmla="*/ 8176537 w 8176537"/>
                  <a:gd name="connsiteY1-396" fmla="*/ 1499420 h 2879262"/>
                  <a:gd name="connsiteX2-397" fmla="*/ 4132092 w 8176537"/>
                  <a:gd name="connsiteY2-398" fmla="*/ 2879159 h 2879262"/>
                  <a:gd name="connsiteX3-399" fmla="*/ 0 w 8176537"/>
                  <a:gd name="connsiteY3-400" fmla="*/ 1403811 h 2879262"/>
                  <a:gd name="connsiteX4-401" fmla="*/ 9491 w 8176537"/>
                  <a:gd name="connsiteY4-402" fmla="*/ 147145 h 2879262"/>
                  <a:gd name="connsiteX5-403" fmla="*/ 4076995 w 8176537"/>
                  <a:gd name="connsiteY5-404" fmla="*/ 1566042 h 2879262"/>
                  <a:gd name="connsiteX6-405" fmla="*/ 8165518 w 8176537"/>
                  <a:gd name="connsiteY6-406" fmla="*/ 0 h 2879262"/>
                  <a:gd name="connsiteX0-407" fmla="*/ 8165518 w 8176537"/>
                  <a:gd name="connsiteY0-408" fmla="*/ 0 h 2879163"/>
                  <a:gd name="connsiteX1-409" fmla="*/ 8176537 w 8176537"/>
                  <a:gd name="connsiteY1-410" fmla="*/ 1499420 h 2879163"/>
                  <a:gd name="connsiteX2-411" fmla="*/ 4132092 w 8176537"/>
                  <a:gd name="connsiteY2-412" fmla="*/ 2879159 h 2879163"/>
                  <a:gd name="connsiteX3-413" fmla="*/ 0 w 8176537"/>
                  <a:gd name="connsiteY3-414" fmla="*/ 1510948 h 2879163"/>
                  <a:gd name="connsiteX4-415" fmla="*/ 9491 w 8176537"/>
                  <a:gd name="connsiteY4-416" fmla="*/ 147145 h 2879163"/>
                  <a:gd name="connsiteX5-417" fmla="*/ 4076995 w 8176537"/>
                  <a:gd name="connsiteY5-418" fmla="*/ 1566042 h 2879163"/>
                  <a:gd name="connsiteX6-419" fmla="*/ 8165518 w 8176537"/>
                  <a:gd name="connsiteY6-420" fmla="*/ 0 h 2879163"/>
                  <a:gd name="connsiteX0-421" fmla="*/ 8165518 w 8198577"/>
                  <a:gd name="connsiteY0-422" fmla="*/ 0 h 2879451"/>
                  <a:gd name="connsiteX1-423" fmla="*/ 8198577 w 8198577"/>
                  <a:gd name="connsiteY1-424" fmla="*/ 1606558 h 2879451"/>
                  <a:gd name="connsiteX2-425" fmla="*/ 4132092 w 8198577"/>
                  <a:gd name="connsiteY2-426" fmla="*/ 2879159 h 2879451"/>
                  <a:gd name="connsiteX3-427" fmla="*/ 0 w 8198577"/>
                  <a:gd name="connsiteY3-428" fmla="*/ 1510948 h 2879451"/>
                  <a:gd name="connsiteX4-429" fmla="*/ 9491 w 8198577"/>
                  <a:gd name="connsiteY4-430" fmla="*/ 147145 h 2879451"/>
                  <a:gd name="connsiteX5-431" fmla="*/ 4076995 w 8198577"/>
                  <a:gd name="connsiteY5-432" fmla="*/ 1566042 h 2879451"/>
                  <a:gd name="connsiteX6-433" fmla="*/ 8165518 w 8198577"/>
                  <a:gd name="connsiteY6-434" fmla="*/ 0 h 2879451"/>
                  <a:gd name="connsiteX0-435" fmla="*/ 8165518 w 8165518"/>
                  <a:gd name="connsiteY0-436" fmla="*/ 0 h 2880066"/>
                  <a:gd name="connsiteX1-437" fmla="*/ 8165518 w 8165518"/>
                  <a:gd name="connsiteY1-438" fmla="*/ 1673520 h 2880066"/>
                  <a:gd name="connsiteX2-439" fmla="*/ 4132092 w 8165518"/>
                  <a:gd name="connsiteY2-440" fmla="*/ 2879159 h 2880066"/>
                  <a:gd name="connsiteX3-441" fmla="*/ 0 w 8165518"/>
                  <a:gd name="connsiteY3-442" fmla="*/ 1510948 h 2880066"/>
                  <a:gd name="connsiteX4-443" fmla="*/ 9491 w 8165518"/>
                  <a:gd name="connsiteY4-444" fmla="*/ 147145 h 2880066"/>
                  <a:gd name="connsiteX5-445" fmla="*/ 4076995 w 8165518"/>
                  <a:gd name="connsiteY5-446" fmla="*/ 1566042 h 2880066"/>
                  <a:gd name="connsiteX6-447" fmla="*/ 8165518 w 8165518"/>
                  <a:gd name="connsiteY6-448" fmla="*/ 0 h 2880066"/>
                  <a:gd name="connsiteX0-449" fmla="*/ 8156794 w 8156794"/>
                  <a:gd name="connsiteY0-450" fmla="*/ 0 h 2879270"/>
                  <a:gd name="connsiteX1-451" fmla="*/ 8156794 w 8156794"/>
                  <a:gd name="connsiteY1-452" fmla="*/ 1673520 h 2879270"/>
                  <a:gd name="connsiteX2-453" fmla="*/ 4123368 w 8156794"/>
                  <a:gd name="connsiteY2-454" fmla="*/ 2879159 h 2879270"/>
                  <a:gd name="connsiteX3-455" fmla="*/ 2295 w 8156794"/>
                  <a:gd name="connsiteY3-456" fmla="*/ 1618086 h 2879270"/>
                  <a:gd name="connsiteX4-457" fmla="*/ 767 w 8156794"/>
                  <a:gd name="connsiteY4-458" fmla="*/ 147145 h 2879270"/>
                  <a:gd name="connsiteX5-459" fmla="*/ 4068271 w 8156794"/>
                  <a:gd name="connsiteY5-460" fmla="*/ 1566042 h 2879270"/>
                  <a:gd name="connsiteX6-461" fmla="*/ 8156794 w 8156794"/>
                  <a:gd name="connsiteY6-462" fmla="*/ 0 h 2879270"/>
                  <a:gd name="connsiteX0-463" fmla="*/ 8156794 w 8156794"/>
                  <a:gd name="connsiteY0-464" fmla="*/ 0 h 2973000"/>
                  <a:gd name="connsiteX1-465" fmla="*/ 8156794 w 8156794"/>
                  <a:gd name="connsiteY1-466" fmla="*/ 1673520 h 2973000"/>
                  <a:gd name="connsiteX2-467" fmla="*/ 4134388 w 8156794"/>
                  <a:gd name="connsiteY2-468" fmla="*/ 2972904 h 2973000"/>
                  <a:gd name="connsiteX3-469" fmla="*/ 2295 w 8156794"/>
                  <a:gd name="connsiteY3-470" fmla="*/ 1618086 h 2973000"/>
                  <a:gd name="connsiteX4-471" fmla="*/ 767 w 8156794"/>
                  <a:gd name="connsiteY4-472" fmla="*/ 147145 h 2973000"/>
                  <a:gd name="connsiteX5-473" fmla="*/ 4068271 w 8156794"/>
                  <a:gd name="connsiteY5-474" fmla="*/ 1566042 h 2973000"/>
                  <a:gd name="connsiteX6-475" fmla="*/ 8156794 w 8156794"/>
                  <a:gd name="connsiteY6-476" fmla="*/ 0 h 2973000"/>
                  <a:gd name="connsiteX0-477" fmla="*/ 8156794 w 8156794"/>
                  <a:gd name="connsiteY0-478" fmla="*/ 0 h 2973000"/>
                  <a:gd name="connsiteX1-479" fmla="*/ 8156794 w 8156794"/>
                  <a:gd name="connsiteY1-480" fmla="*/ 1673520 h 2973000"/>
                  <a:gd name="connsiteX2-481" fmla="*/ 4134388 w 8156794"/>
                  <a:gd name="connsiteY2-482" fmla="*/ 2972904 h 2973000"/>
                  <a:gd name="connsiteX3-483" fmla="*/ 2295 w 8156794"/>
                  <a:gd name="connsiteY3-484" fmla="*/ 1618086 h 2973000"/>
                  <a:gd name="connsiteX4-485" fmla="*/ 767 w 8156794"/>
                  <a:gd name="connsiteY4-486" fmla="*/ 147145 h 2973000"/>
                  <a:gd name="connsiteX5-487" fmla="*/ 4068271 w 8156794"/>
                  <a:gd name="connsiteY5-488" fmla="*/ 1566042 h 2973000"/>
                  <a:gd name="connsiteX6-489" fmla="*/ 8156794 w 8156794"/>
                  <a:gd name="connsiteY6-490" fmla="*/ 0 h 2973000"/>
                  <a:gd name="connsiteX0-491" fmla="*/ 8156794 w 8156794"/>
                  <a:gd name="connsiteY0-492" fmla="*/ 0 h 2973000"/>
                  <a:gd name="connsiteX1-493" fmla="*/ 8156794 w 8156794"/>
                  <a:gd name="connsiteY1-494" fmla="*/ 1673520 h 2973000"/>
                  <a:gd name="connsiteX2-495" fmla="*/ 4134388 w 8156794"/>
                  <a:gd name="connsiteY2-496" fmla="*/ 2972904 h 2973000"/>
                  <a:gd name="connsiteX3-497" fmla="*/ 2295 w 8156794"/>
                  <a:gd name="connsiteY3-498" fmla="*/ 1618086 h 2973000"/>
                  <a:gd name="connsiteX4-499" fmla="*/ 767 w 8156794"/>
                  <a:gd name="connsiteY4-500" fmla="*/ 147145 h 2973000"/>
                  <a:gd name="connsiteX5-501" fmla="*/ 4068271 w 8156794"/>
                  <a:gd name="connsiteY5-502" fmla="*/ 1566042 h 2973000"/>
                  <a:gd name="connsiteX6-503" fmla="*/ 8156794 w 8156794"/>
                  <a:gd name="connsiteY6-504" fmla="*/ 0 h 2973000"/>
                  <a:gd name="connsiteX0-505" fmla="*/ 8156794 w 8156794"/>
                  <a:gd name="connsiteY0-506" fmla="*/ 0 h 2973020"/>
                  <a:gd name="connsiteX1-507" fmla="*/ 8156794 w 8156794"/>
                  <a:gd name="connsiteY1-508" fmla="*/ 1673520 h 2973020"/>
                  <a:gd name="connsiteX2-509" fmla="*/ 4134388 w 8156794"/>
                  <a:gd name="connsiteY2-510" fmla="*/ 2972904 h 2973020"/>
                  <a:gd name="connsiteX3-511" fmla="*/ 2295 w 8156794"/>
                  <a:gd name="connsiteY3-512" fmla="*/ 1618086 h 2973020"/>
                  <a:gd name="connsiteX4-513" fmla="*/ 767 w 8156794"/>
                  <a:gd name="connsiteY4-514" fmla="*/ 147145 h 2973020"/>
                  <a:gd name="connsiteX5-515" fmla="*/ 4068271 w 8156794"/>
                  <a:gd name="connsiteY5-516" fmla="*/ 1566042 h 2973020"/>
                  <a:gd name="connsiteX6-517" fmla="*/ 8156794 w 8156794"/>
                  <a:gd name="connsiteY6-518" fmla="*/ 0 h 2973020"/>
                  <a:gd name="connsiteX0-519" fmla="*/ 8156794 w 8156794"/>
                  <a:gd name="connsiteY0-520" fmla="*/ 0 h 2973021"/>
                  <a:gd name="connsiteX1-521" fmla="*/ 8156794 w 8156794"/>
                  <a:gd name="connsiteY1-522" fmla="*/ 1673520 h 2973021"/>
                  <a:gd name="connsiteX2-523" fmla="*/ 4134388 w 8156794"/>
                  <a:gd name="connsiteY2-524" fmla="*/ 2972904 h 2973021"/>
                  <a:gd name="connsiteX3-525" fmla="*/ 2295 w 8156794"/>
                  <a:gd name="connsiteY3-526" fmla="*/ 1618086 h 2973021"/>
                  <a:gd name="connsiteX4-527" fmla="*/ 767 w 8156794"/>
                  <a:gd name="connsiteY4-528" fmla="*/ 147145 h 2973021"/>
                  <a:gd name="connsiteX5-529" fmla="*/ 4068271 w 8156794"/>
                  <a:gd name="connsiteY5-530" fmla="*/ 1566042 h 2973021"/>
                  <a:gd name="connsiteX6-531" fmla="*/ 8156794 w 8156794"/>
                  <a:gd name="connsiteY6-532" fmla="*/ 0 h 2973021"/>
                  <a:gd name="connsiteX0-533" fmla="*/ 8156794 w 8156794"/>
                  <a:gd name="connsiteY0-534" fmla="*/ 0 h 2973021"/>
                  <a:gd name="connsiteX1-535" fmla="*/ 8156794 w 8156794"/>
                  <a:gd name="connsiteY1-536" fmla="*/ 1673520 h 2973021"/>
                  <a:gd name="connsiteX2-537" fmla="*/ 4134388 w 8156794"/>
                  <a:gd name="connsiteY2-538" fmla="*/ 2972904 h 2973021"/>
                  <a:gd name="connsiteX3-539" fmla="*/ 2295 w 8156794"/>
                  <a:gd name="connsiteY3-540" fmla="*/ 1618086 h 2973021"/>
                  <a:gd name="connsiteX4-541" fmla="*/ 767 w 8156794"/>
                  <a:gd name="connsiteY4-542" fmla="*/ 147145 h 2973021"/>
                  <a:gd name="connsiteX5-543" fmla="*/ 4068271 w 8156794"/>
                  <a:gd name="connsiteY5-544" fmla="*/ 1566042 h 2973021"/>
                  <a:gd name="connsiteX6-545" fmla="*/ 8156794 w 8156794"/>
                  <a:gd name="connsiteY6-546" fmla="*/ 0 h 2973021"/>
                  <a:gd name="connsiteX0-547" fmla="*/ 8156794 w 8156794"/>
                  <a:gd name="connsiteY0-548" fmla="*/ 0 h 2973021"/>
                  <a:gd name="connsiteX1-549" fmla="*/ 8156794 w 8156794"/>
                  <a:gd name="connsiteY1-550" fmla="*/ 1673520 h 2973021"/>
                  <a:gd name="connsiteX2-551" fmla="*/ 4134388 w 8156794"/>
                  <a:gd name="connsiteY2-552" fmla="*/ 2972904 h 2973021"/>
                  <a:gd name="connsiteX3-553" fmla="*/ 2295 w 8156794"/>
                  <a:gd name="connsiteY3-554" fmla="*/ 1618086 h 2973021"/>
                  <a:gd name="connsiteX4-555" fmla="*/ 767 w 8156794"/>
                  <a:gd name="connsiteY4-556" fmla="*/ 147145 h 2973021"/>
                  <a:gd name="connsiteX5-557" fmla="*/ 4068271 w 8156794"/>
                  <a:gd name="connsiteY5-558" fmla="*/ 1566042 h 2973021"/>
                  <a:gd name="connsiteX6-559" fmla="*/ 8156794 w 8156794"/>
                  <a:gd name="connsiteY6-560" fmla="*/ 0 h 2973021"/>
                  <a:gd name="connsiteX0-561" fmla="*/ 8156794 w 8156794"/>
                  <a:gd name="connsiteY0-562" fmla="*/ 0 h 2973021"/>
                  <a:gd name="connsiteX1-563" fmla="*/ 8156794 w 8156794"/>
                  <a:gd name="connsiteY1-564" fmla="*/ 1673520 h 2973021"/>
                  <a:gd name="connsiteX2-565" fmla="*/ 4134388 w 8156794"/>
                  <a:gd name="connsiteY2-566" fmla="*/ 2972904 h 2973021"/>
                  <a:gd name="connsiteX3-567" fmla="*/ 2295 w 8156794"/>
                  <a:gd name="connsiteY3-568" fmla="*/ 1618086 h 2973021"/>
                  <a:gd name="connsiteX4-569" fmla="*/ 767 w 8156794"/>
                  <a:gd name="connsiteY4-570" fmla="*/ 147145 h 2973021"/>
                  <a:gd name="connsiteX5-571" fmla="*/ 4068271 w 8156794"/>
                  <a:gd name="connsiteY5-572" fmla="*/ 1566042 h 2973021"/>
                  <a:gd name="connsiteX6-573" fmla="*/ 8156794 w 8156794"/>
                  <a:gd name="connsiteY6-574" fmla="*/ 0 h 2973021"/>
                  <a:gd name="connsiteX0-575" fmla="*/ 8156794 w 8156794"/>
                  <a:gd name="connsiteY0-576" fmla="*/ 0 h 2973141"/>
                  <a:gd name="connsiteX1-577" fmla="*/ 8156794 w 8156794"/>
                  <a:gd name="connsiteY1-578" fmla="*/ 1673520 h 2973141"/>
                  <a:gd name="connsiteX2-579" fmla="*/ 4134388 w 8156794"/>
                  <a:gd name="connsiteY2-580" fmla="*/ 2972904 h 2973141"/>
                  <a:gd name="connsiteX3-581" fmla="*/ 2295 w 8156794"/>
                  <a:gd name="connsiteY3-582" fmla="*/ 1618086 h 2973141"/>
                  <a:gd name="connsiteX4-583" fmla="*/ 767 w 8156794"/>
                  <a:gd name="connsiteY4-584" fmla="*/ 147145 h 2973141"/>
                  <a:gd name="connsiteX5-585" fmla="*/ 4068271 w 8156794"/>
                  <a:gd name="connsiteY5-586" fmla="*/ 1566042 h 2973141"/>
                  <a:gd name="connsiteX6-587" fmla="*/ 8156794 w 8156794"/>
                  <a:gd name="connsiteY6-588" fmla="*/ 0 h 2973141"/>
                  <a:gd name="connsiteX0-589" fmla="*/ 8156794 w 8156794"/>
                  <a:gd name="connsiteY0-590" fmla="*/ 0 h 3066827"/>
                  <a:gd name="connsiteX1-591" fmla="*/ 8156794 w 8156794"/>
                  <a:gd name="connsiteY1-592" fmla="*/ 1673520 h 3066827"/>
                  <a:gd name="connsiteX2-593" fmla="*/ 4123353 w 8156794"/>
                  <a:gd name="connsiteY2-594" fmla="*/ 3066650 h 3066827"/>
                  <a:gd name="connsiteX3-595" fmla="*/ 2295 w 8156794"/>
                  <a:gd name="connsiteY3-596" fmla="*/ 1618086 h 3066827"/>
                  <a:gd name="connsiteX4-597" fmla="*/ 767 w 8156794"/>
                  <a:gd name="connsiteY4-598" fmla="*/ 147145 h 3066827"/>
                  <a:gd name="connsiteX5-599" fmla="*/ 4068271 w 8156794"/>
                  <a:gd name="connsiteY5-600" fmla="*/ 1566042 h 3066827"/>
                  <a:gd name="connsiteX6-601" fmla="*/ 8156794 w 8156794"/>
                  <a:gd name="connsiteY6-602" fmla="*/ 0 h 3066827"/>
                  <a:gd name="connsiteX0-603" fmla="*/ 8123689 w 8156794"/>
                  <a:gd name="connsiteY0-604" fmla="*/ 0 h 2999866"/>
                  <a:gd name="connsiteX1-605" fmla="*/ 8156794 w 8156794"/>
                  <a:gd name="connsiteY1-606" fmla="*/ 1606559 h 2999866"/>
                  <a:gd name="connsiteX2-607" fmla="*/ 4123353 w 8156794"/>
                  <a:gd name="connsiteY2-608" fmla="*/ 2999689 h 2999866"/>
                  <a:gd name="connsiteX3-609" fmla="*/ 2295 w 8156794"/>
                  <a:gd name="connsiteY3-610" fmla="*/ 1551125 h 2999866"/>
                  <a:gd name="connsiteX4-611" fmla="*/ 767 w 8156794"/>
                  <a:gd name="connsiteY4-612" fmla="*/ 80184 h 2999866"/>
                  <a:gd name="connsiteX5-613" fmla="*/ 4068271 w 8156794"/>
                  <a:gd name="connsiteY5-614" fmla="*/ 1499081 h 2999866"/>
                  <a:gd name="connsiteX6-615" fmla="*/ 8123689 w 8156794"/>
                  <a:gd name="connsiteY6-616" fmla="*/ 0 h 2999866"/>
                  <a:gd name="connsiteX0-617" fmla="*/ 8167828 w 8167828"/>
                  <a:gd name="connsiteY0-618" fmla="*/ 0 h 3026651"/>
                  <a:gd name="connsiteX1-619" fmla="*/ 8156794 w 8167828"/>
                  <a:gd name="connsiteY1-620" fmla="*/ 1633344 h 3026651"/>
                  <a:gd name="connsiteX2-621" fmla="*/ 4123353 w 8167828"/>
                  <a:gd name="connsiteY2-622" fmla="*/ 3026474 h 3026651"/>
                  <a:gd name="connsiteX3-623" fmla="*/ 2295 w 8167828"/>
                  <a:gd name="connsiteY3-624" fmla="*/ 1577910 h 3026651"/>
                  <a:gd name="connsiteX4-625" fmla="*/ 767 w 8167828"/>
                  <a:gd name="connsiteY4-626" fmla="*/ 106969 h 3026651"/>
                  <a:gd name="connsiteX5-627" fmla="*/ 4068271 w 8167828"/>
                  <a:gd name="connsiteY5-628" fmla="*/ 1525866 h 3026651"/>
                  <a:gd name="connsiteX6-629" fmla="*/ 8167828 w 8167828"/>
                  <a:gd name="connsiteY6-630" fmla="*/ 0 h 3026651"/>
                  <a:gd name="connsiteX0-631" fmla="*/ 8167828 w 8167828"/>
                  <a:gd name="connsiteY0-632" fmla="*/ 0 h 3027228"/>
                  <a:gd name="connsiteX1-633" fmla="*/ 8145760 w 8167828"/>
                  <a:gd name="connsiteY1-634" fmla="*/ 1686913 h 3027228"/>
                  <a:gd name="connsiteX2-635" fmla="*/ 4123353 w 8167828"/>
                  <a:gd name="connsiteY2-636" fmla="*/ 3026474 h 3027228"/>
                  <a:gd name="connsiteX3-637" fmla="*/ 2295 w 8167828"/>
                  <a:gd name="connsiteY3-638" fmla="*/ 1577910 h 3027228"/>
                  <a:gd name="connsiteX4-639" fmla="*/ 767 w 8167828"/>
                  <a:gd name="connsiteY4-640" fmla="*/ 106969 h 3027228"/>
                  <a:gd name="connsiteX5-641" fmla="*/ 4068271 w 8167828"/>
                  <a:gd name="connsiteY5-642" fmla="*/ 1525866 h 3027228"/>
                  <a:gd name="connsiteX6-643" fmla="*/ 8167828 w 8167828"/>
                  <a:gd name="connsiteY6-644" fmla="*/ 0 h 3027228"/>
                  <a:gd name="connsiteX0-645" fmla="*/ 8156794 w 8156794"/>
                  <a:gd name="connsiteY0-646" fmla="*/ 0 h 2933483"/>
                  <a:gd name="connsiteX1-647" fmla="*/ 8145760 w 8156794"/>
                  <a:gd name="connsiteY1-648" fmla="*/ 1593168 h 2933483"/>
                  <a:gd name="connsiteX2-649" fmla="*/ 4123353 w 8156794"/>
                  <a:gd name="connsiteY2-650" fmla="*/ 2932729 h 2933483"/>
                  <a:gd name="connsiteX3-651" fmla="*/ 2295 w 8156794"/>
                  <a:gd name="connsiteY3-652" fmla="*/ 1484165 h 2933483"/>
                  <a:gd name="connsiteX4-653" fmla="*/ 767 w 8156794"/>
                  <a:gd name="connsiteY4-654" fmla="*/ 13224 h 2933483"/>
                  <a:gd name="connsiteX5-655" fmla="*/ 4068271 w 8156794"/>
                  <a:gd name="connsiteY5-656" fmla="*/ 1432121 h 2933483"/>
                  <a:gd name="connsiteX6-657" fmla="*/ 8156794 w 8156794"/>
                  <a:gd name="connsiteY6-658" fmla="*/ 0 h 2933483"/>
                  <a:gd name="connsiteX0-659" fmla="*/ 8156794 w 8156794"/>
                  <a:gd name="connsiteY0-660" fmla="*/ 0 h 2933483"/>
                  <a:gd name="connsiteX1-661" fmla="*/ 8145760 w 8156794"/>
                  <a:gd name="connsiteY1-662" fmla="*/ 1593168 h 2933483"/>
                  <a:gd name="connsiteX2-663" fmla="*/ 4123353 w 8156794"/>
                  <a:gd name="connsiteY2-664" fmla="*/ 2932729 h 2933483"/>
                  <a:gd name="connsiteX3-665" fmla="*/ 2295 w 8156794"/>
                  <a:gd name="connsiteY3-666" fmla="*/ 1484165 h 2933483"/>
                  <a:gd name="connsiteX4-667" fmla="*/ 767 w 8156794"/>
                  <a:gd name="connsiteY4-668" fmla="*/ 13224 h 2933483"/>
                  <a:gd name="connsiteX5-669" fmla="*/ 4068271 w 8156794"/>
                  <a:gd name="connsiteY5-670" fmla="*/ 1432121 h 2933483"/>
                  <a:gd name="connsiteX6-671" fmla="*/ 8156794 w 8156794"/>
                  <a:gd name="connsiteY6-672" fmla="*/ 0 h 2933483"/>
                  <a:gd name="connsiteX0-673" fmla="*/ 8123689 w 8145760"/>
                  <a:gd name="connsiteY0-674" fmla="*/ 13560 h 2920259"/>
                  <a:gd name="connsiteX1-675" fmla="*/ 8145760 w 8145760"/>
                  <a:gd name="connsiteY1-676" fmla="*/ 1579944 h 2920259"/>
                  <a:gd name="connsiteX2-677" fmla="*/ 4123353 w 8145760"/>
                  <a:gd name="connsiteY2-678" fmla="*/ 2919505 h 2920259"/>
                  <a:gd name="connsiteX3-679" fmla="*/ 2295 w 8145760"/>
                  <a:gd name="connsiteY3-680" fmla="*/ 1470941 h 2920259"/>
                  <a:gd name="connsiteX4-681" fmla="*/ 767 w 8145760"/>
                  <a:gd name="connsiteY4-682" fmla="*/ 0 h 2920259"/>
                  <a:gd name="connsiteX5-683" fmla="*/ 4068271 w 8145760"/>
                  <a:gd name="connsiteY5-684" fmla="*/ 1418897 h 2920259"/>
                  <a:gd name="connsiteX6-685" fmla="*/ 8123689 w 8145760"/>
                  <a:gd name="connsiteY6-686" fmla="*/ 13560 h 2920259"/>
                  <a:gd name="connsiteX0-687" fmla="*/ 8178863 w 8178863"/>
                  <a:gd name="connsiteY0-688" fmla="*/ 26952 h 2920259"/>
                  <a:gd name="connsiteX1-689" fmla="*/ 8145760 w 8178863"/>
                  <a:gd name="connsiteY1-690" fmla="*/ 1579944 h 2920259"/>
                  <a:gd name="connsiteX2-691" fmla="*/ 4123353 w 8178863"/>
                  <a:gd name="connsiteY2-692" fmla="*/ 2919505 h 2920259"/>
                  <a:gd name="connsiteX3-693" fmla="*/ 2295 w 8178863"/>
                  <a:gd name="connsiteY3-694" fmla="*/ 1470941 h 2920259"/>
                  <a:gd name="connsiteX4-695" fmla="*/ 767 w 8178863"/>
                  <a:gd name="connsiteY4-696" fmla="*/ 0 h 2920259"/>
                  <a:gd name="connsiteX5-697" fmla="*/ 4068271 w 8178863"/>
                  <a:gd name="connsiteY5-698" fmla="*/ 1418897 h 2920259"/>
                  <a:gd name="connsiteX6-699" fmla="*/ 8178863 w 8178863"/>
                  <a:gd name="connsiteY6-700" fmla="*/ 26952 h 2920259"/>
                  <a:gd name="connsiteX0-701" fmla="*/ 8167827 w 8167827"/>
                  <a:gd name="connsiteY0-702" fmla="*/ 40343 h 2920259"/>
                  <a:gd name="connsiteX1-703" fmla="*/ 8145760 w 8167827"/>
                  <a:gd name="connsiteY1-704" fmla="*/ 1579944 h 2920259"/>
                  <a:gd name="connsiteX2-705" fmla="*/ 4123353 w 8167827"/>
                  <a:gd name="connsiteY2-706" fmla="*/ 2919505 h 2920259"/>
                  <a:gd name="connsiteX3-707" fmla="*/ 2295 w 8167827"/>
                  <a:gd name="connsiteY3-708" fmla="*/ 1470941 h 2920259"/>
                  <a:gd name="connsiteX4-709" fmla="*/ 767 w 8167827"/>
                  <a:gd name="connsiteY4-710" fmla="*/ 0 h 2920259"/>
                  <a:gd name="connsiteX5-711" fmla="*/ 4068271 w 8167827"/>
                  <a:gd name="connsiteY5-712" fmla="*/ 1418897 h 2920259"/>
                  <a:gd name="connsiteX6-713" fmla="*/ 8167827 w 8167827"/>
                  <a:gd name="connsiteY6-714" fmla="*/ 40343 h 2920259"/>
                  <a:gd name="connsiteX0-715" fmla="*/ 8123687 w 8145760"/>
                  <a:gd name="connsiteY0-716" fmla="*/ 53735 h 2920259"/>
                  <a:gd name="connsiteX1-717" fmla="*/ 8145760 w 8145760"/>
                  <a:gd name="connsiteY1-718" fmla="*/ 1579944 h 2920259"/>
                  <a:gd name="connsiteX2-719" fmla="*/ 4123353 w 8145760"/>
                  <a:gd name="connsiteY2-720" fmla="*/ 2919505 h 2920259"/>
                  <a:gd name="connsiteX3-721" fmla="*/ 2295 w 8145760"/>
                  <a:gd name="connsiteY3-722" fmla="*/ 1470941 h 2920259"/>
                  <a:gd name="connsiteX4-723" fmla="*/ 767 w 8145760"/>
                  <a:gd name="connsiteY4-724" fmla="*/ 0 h 2920259"/>
                  <a:gd name="connsiteX5-725" fmla="*/ 4068271 w 8145760"/>
                  <a:gd name="connsiteY5-726" fmla="*/ 1418897 h 2920259"/>
                  <a:gd name="connsiteX6-727" fmla="*/ 8123687 w 8145760"/>
                  <a:gd name="connsiteY6-728" fmla="*/ 53735 h 2920259"/>
                  <a:gd name="connsiteX0-729" fmla="*/ 8161918 w 8161918"/>
                  <a:gd name="connsiteY0-730" fmla="*/ 0 h 2943855"/>
                  <a:gd name="connsiteX1-731" fmla="*/ 8145760 w 8161918"/>
                  <a:gd name="connsiteY1-732" fmla="*/ 1603540 h 2943855"/>
                  <a:gd name="connsiteX2-733" fmla="*/ 4123353 w 8161918"/>
                  <a:gd name="connsiteY2-734" fmla="*/ 2943101 h 2943855"/>
                  <a:gd name="connsiteX3-735" fmla="*/ 2295 w 8161918"/>
                  <a:gd name="connsiteY3-736" fmla="*/ 1494537 h 2943855"/>
                  <a:gd name="connsiteX4-737" fmla="*/ 767 w 8161918"/>
                  <a:gd name="connsiteY4-738" fmla="*/ 23596 h 2943855"/>
                  <a:gd name="connsiteX5-739" fmla="*/ 4068271 w 8161918"/>
                  <a:gd name="connsiteY5-740" fmla="*/ 1442493 h 2943855"/>
                  <a:gd name="connsiteX6-741" fmla="*/ 8161918 w 8161918"/>
                  <a:gd name="connsiteY6-742" fmla="*/ 0 h 2943855"/>
                  <a:gd name="connsiteX0-743" fmla="*/ 8144926 w 8145760"/>
                  <a:gd name="connsiteY0-744" fmla="*/ 43424 h 2920259"/>
                  <a:gd name="connsiteX1-745" fmla="*/ 8145760 w 8145760"/>
                  <a:gd name="connsiteY1-746" fmla="*/ 1579944 h 2920259"/>
                  <a:gd name="connsiteX2-747" fmla="*/ 4123353 w 8145760"/>
                  <a:gd name="connsiteY2-748" fmla="*/ 2919505 h 2920259"/>
                  <a:gd name="connsiteX3-749" fmla="*/ 2295 w 8145760"/>
                  <a:gd name="connsiteY3-750" fmla="*/ 1470941 h 2920259"/>
                  <a:gd name="connsiteX4-751" fmla="*/ 767 w 8145760"/>
                  <a:gd name="connsiteY4-752" fmla="*/ 0 h 2920259"/>
                  <a:gd name="connsiteX5-753" fmla="*/ 4068271 w 8145760"/>
                  <a:gd name="connsiteY5-754" fmla="*/ 1418897 h 2920259"/>
                  <a:gd name="connsiteX6-755" fmla="*/ 8144926 w 8145760"/>
                  <a:gd name="connsiteY6-756" fmla="*/ 43424 h 2920259"/>
                  <a:gd name="connsiteX0-757" fmla="*/ 8161918 w 8161918"/>
                  <a:gd name="connsiteY0-758" fmla="*/ 0 h 2959321"/>
                  <a:gd name="connsiteX1-759" fmla="*/ 8145760 w 8161918"/>
                  <a:gd name="connsiteY1-760" fmla="*/ 1619006 h 2959321"/>
                  <a:gd name="connsiteX2-761" fmla="*/ 4123353 w 8161918"/>
                  <a:gd name="connsiteY2-762" fmla="*/ 2958567 h 2959321"/>
                  <a:gd name="connsiteX3-763" fmla="*/ 2295 w 8161918"/>
                  <a:gd name="connsiteY3-764" fmla="*/ 1510003 h 2959321"/>
                  <a:gd name="connsiteX4-765" fmla="*/ 767 w 8161918"/>
                  <a:gd name="connsiteY4-766" fmla="*/ 39062 h 2959321"/>
                  <a:gd name="connsiteX5-767" fmla="*/ 4068271 w 8161918"/>
                  <a:gd name="connsiteY5-768" fmla="*/ 1457959 h 2959321"/>
                  <a:gd name="connsiteX6-769" fmla="*/ 8161918 w 8161918"/>
                  <a:gd name="connsiteY6-770" fmla="*/ 0 h 2959321"/>
                  <a:gd name="connsiteX0-771" fmla="*/ 8161918 w 8162752"/>
                  <a:gd name="connsiteY0-772" fmla="*/ 0 h 2959488"/>
                  <a:gd name="connsiteX1-773" fmla="*/ 8162752 w 8162752"/>
                  <a:gd name="connsiteY1-774" fmla="*/ 1629317 h 2959488"/>
                  <a:gd name="connsiteX2-775" fmla="*/ 4123353 w 8162752"/>
                  <a:gd name="connsiteY2-776" fmla="*/ 2958567 h 2959488"/>
                  <a:gd name="connsiteX3-777" fmla="*/ 2295 w 8162752"/>
                  <a:gd name="connsiteY3-778" fmla="*/ 1510003 h 2959488"/>
                  <a:gd name="connsiteX4-779" fmla="*/ 767 w 8162752"/>
                  <a:gd name="connsiteY4-780" fmla="*/ 39062 h 2959488"/>
                  <a:gd name="connsiteX5-781" fmla="*/ 4068271 w 8162752"/>
                  <a:gd name="connsiteY5-782" fmla="*/ 1457959 h 2959488"/>
                  <a:gd name="connsiteX6-783" fmla="*/ 8161918 w 8162752"/>
                  <a:gd name="connsiteY6-784" fmla="*/ 0 h 2959488"/>
                  <a:gd name="connsiteX0-785" fmla="*/ 8165930 w 8166764"/>
                  <a:gd name="connsiteY0-786" fmla="*/ 7337 h 2966825"/>
                  <a:gd name="connsiteX1-787" fmla="*/ 8166764 w 8166764"/>
                  <a:gd name="connsiteY1-788" fmla="*/ 1636654 h 2966825"/>
                  <a:gd name="connsiteX2-789" fmla="*/ 4127365 w 8166764"/>
                  <a:gd name="connsiteY2-790" fmla="*/ 2965904 h 2966825"/>
                  <a:gd name="connsiteX3-791" fmla="*/ 6307 w 8166764"/>
                  <a:gd name="connsiteY3-792" fmla="*/ 1517340 h 2966825"/>
                  <a:gd name="connsiteX4-793" fmla="*/ 532 w 8166764"/>
                  <a:gd name="connsiteY4-794" fmla="*/ 0 h 2966825"/>
                  <a:gd name="connsiteX5-795" fmla="*/ 4072283 w 8166764"/>
                  <a:gd name="connsiteY5-796" fmla="*/ 1465296 h 2966825"/>
                  <a:gd name="connsiteX6-797" fmla="*/ 8165930 w 8166764"/>
                  <a:gd name="connsiteY6-798" fmla="*/ 7337 h 2966825"/>
                  <a:gd name="connsiteX0-799" fmla="*/ 8168119 w 8168953"/>
                  <a:gd name="connsiteY0-800" fmla="*/ 7337 h 2966682"/>
                  <a:gd name="connsiteX1-801" fmla="*/ 8168953 w 8168953"/>
                  <a:gd name="connsiteY1-802" fmla="*/ 1636654 h 2966682"/>
                  <a:gd name="connsiteX2-803" fmla="*/ 4129554 w 8168953"/>
                  <a:gd name="connsiteY2-804" fmla="*/ 2965904 h 2966682"/>
                  <a:gd name="connsiteX3-805" fmla="*/ 0 w 8168953"/>
                  <a:gd name="connsiteY3-806" fmla="*/ 1527651 h 2966682"/>
                  <a:gd name="connsiteX4-807" fmla="*/ 2721 w 8168953"/>
                  <a:gd name="connsiteY4-808" fmla="*/ 0 h 2966682"/>
                  <a:gd name="connsiteX5-809" fmla="*/ 4074472 w 8168953"/>
                  <a:gd name="connsiteY5-810" fmla="*/ 1465296 h 2966682"/>
                  <a:gd name="connsiteX6-811" fmla="*/ 8168119 w 8168953"/>
                  <a:gd name="connsiteY6-812" fmla="*/ 7337 h 2966682"/>
                  <a:gd name="connsiteX0-813" fmla="*/ 8168119 w 8168953"/>
                  <a:gd name="connsiteY0-814" fmla="*/ 7337 h 3100377"/>
                  <a:gd name="connsiteX1-815" fmla="*/ 8168953 w 8168953"/>
                  <a:gd name="connsiteY1-816" fmla="*/ 1636654 h 3100377"/>
                  <a:gd name="connsiteX2-817" fmla="*/ 4118520 w 8168953"/>
                  <a:gd name="connsiteY2-818" fmla="*/ 3099826 h 3100377"/>
                  <a:gd name="connsiteX3-819" fmla="*/ 0 w 8168953"/>
                  <a:gd name="connsiteY3-820" fmla="*/ 1527651 h 3100377"/>
                  <a:gd name="connsiteX4-821" fmla="*/ 2721 w 8168953"/>
                  <a:gd name="connsiteY4-822" fmla="*/ 0 h 3100377"/>
                  <a:gd name="connsiteX5-823" fmla="*/ 4074472 w 8168953"/>
                  <a:gd name="connsiteY5-824" fmla="*/ 1465296 h 3100377"/>
                  <a:gd name="connsiteX6-825" fmla="*/ 8168119 w 8168953"/>
                  <a:gd name="connsiteY6-826" fmla="*/ 7337 h 3100377"/>
                  <a:gd name="connsiteX0-827" fmla="*/ 8168119 w 8168953"/>
                  <a:gd name="connsiteY0-828" fmla="*/ 7337 h 3100429"/>
                  <a:gd name="connsiteX1-829" fmla="*/ 8168953 w 8168953"/>
                  <a:gd name="connsiteY1-830" fmla="*/ 1636654 h 3100429"/>
                  <a:gd name="connsiteX2-831" fmla="*/ 4118520 w 8168953"/>
                  <a:gd name="connsiteY2-832" fmla="*/ 3099826 h 3100429"/>
                  <a:gd name="connsiteX3-833" fmla="*/ 0 w 8168953"/>
                  <a:gd name="connsiteY3-834" fmla="*/ 1527651 h 3100429"/>
                  <a:gd name="connsiteX4-835" fmla="*/ 2721 w 8168953"/>
                  <a:gd name="connsiteY4-836" fmla="*/ 0 h 3100429"/>
                  <a:gd name="connsiteX5-837" fmla="*/ 4074472 w 8168953"/>
                  <a:gd name="connsiteY5-838" fmla="*/ 1465296 h 3100429"/>
                  <a:gd name="connsiteX6-839" fmla="*/ 8168119 w 8168953"/>
                  <a:gd name="connsiteY6-840" fmla="*/ 7337 h 3100429"/>
                  <a:gd name="connsiteX0-841" fmla="*/ 8165849 w 8166683"/>
                  <a:gd name="connsiteY0-842" fmla="*/ 7337 h 3099826"/>
                  <a:gd name="connsiteX1-843" fmla="*/ 8166683 w 8166683"/>
                  <a:gd name="connsiteY1-844" fmla="*/ 1636654 h 3099826"/>
                  <a:gd name="connsiteX2-845" fmla="*/ 4116250 w 8166683"/>
                  <a:gd name="connsiteY2-846" fmla="*/ 3099826 h 3099826"/>
                  <a:gd name="connsiteX3-847" fmla="*/ 8764 w 8166683"/>
                  <a:gd name="connsiteY3-848" fmla="*/ 1634789 h 3099826"/>
                  <a:gd name="connsiteX4-849" fmla="*/ 451 w 8166683"/>
                  <a:gd name="connsiteY4-850" fmla="*/ 0 h 3099826"/>
                  <a:gd name="connsiteX5-851" fmla="*/ 4072202 w 8166683"/>
                  <a:gd name="connsiteY5-852" fmla="*/ 1465296 h 3099826"/>
                  <a:gd name="connsiteX6-853" fmla="*/ 8165849 w 8166683"/>
                  <a:gd name="connsiteY6-854" fmla="*/ 7337 h 3099826"/>
                  <a:gd name="connsiteX0-855" fmla="*/ 8165849 w 8166683"/>
                  <a:gd name="connsiteY0-856" fmla="*/ 7337 h 3099826"/>
                  <a:gd name="connsiteX1-857" fmla="*/ 8166683 w 8166683"/>
                  <a:gd name="connsiteY1-858" fmla="*/ 1636654 h 3099826"/>
                  <a:gd name="connsiteX2-859" fmla="*/ 4116250 w 8166683"/>
                  <a:gd name="connsiteY2-860" fmla="*/ 3099826 h 3099826"/>
                  <a:gd name="connsiteX3-861" fmla="*/ 8764 w 8166683"/>
                  <a:gd name="connsiteY3-862" fmla="*/ 1634789 h 3099826"/>
                  <a:gd name="connsiteX4-863" fmla="*/ 451 w 8166683"/>
                  <a:gd name="connsiteY4-864" fmla="*/ 0 h 3099826"/>
                  <a:gd name="connsiteX5-865" fmla="*/ 4072202 w 8166683"/>
                  <a:gd name="connsiteY5-866" fmla="*/ 1465296 h 3099826"/>
                  <a:gd name="connsiteX6-867" fmla="*/ 8165849 w 8166683"/>
                  <a:gd name="connsiteY6-868" fmla="*/ 7337 h 3099826"/>
                  <a:gd name="connsiteX0-869" fmla="*/ 8165849 w 8166683"/>
                  <a:gd name="connsiteY0-870" fmla="*/ 7337 h 3099826"/>
                  <a:gd name="connsiteX1-871" fmla="*/ 8166683 w 8166683"/>
                  <a:gd name="connsiteY1-872" fmla="*/ 1636654 h 3099826"/>
                  <a:gd name="connsiteX2-873" fmla="*/ 4116250 w 8166683"/>
                  <a:gd name="connsiteY2-874" fmla="*/ 3099826 h 3099826"/>
                  <a:gd name="connsiteX3-875" fmla="*/ 8764 w 8166683"/>
                  <a:gd name="connsiteY3-876" fmla="*/ 1634789 h 3099826"/>
                  <a:gd name="connsiteX4-877" fmla="*/ 451 w 8166683"/>
                  <a:gd name="connsiteY4-878" fmla="*/ 0 h 3099826"/>
                  <a:gd name="connsiteX5-879" fmla="*/ 4061168 w 8166683"/>
                  <a:gd name="connsiteY5-880" fmla="*/ 1438511 h 3099826"/>
                  <a:gd name="connsiteX6-881" fmla="*/ 8165849 w 8166683"/>
                  <a:gd name="connsiteY6-882" fmla="*/ 7337 h 3099826"/>
                  <a:gd name="connsiteX0-883" fmla="*/ 8165849 w 8166683"/>
                  <a:gd name="connsiteY0-884" fmla="*/ 7337 h 3099826"/>
                  <a:gd name="connsiteX1-885" fmla="*/ 8166683 w 8166683"/>
                  <a:gd name="connsiteY1-886" fmla="*/ 1636654 h 3099826"/>
                  <a:gd name="connsiteX2-887" fmla="*/ 4116250 w 8166683"/>
                  <a:gd name="connsiteY2-888" fmla="*/ 3099826 h 3099826"/>
                  <a:gd name="connsiteX3-889" fmla="*/ 8764 w 8166683"/>
                  <a:gd name="connsiteY3-890" fmla="*/ 1634789 h 3099826"/>
                  <a:gd name="connsiteX4-891" fmla="*/ 451 w 8166683"/>
                  <a:gd name="connsiteY4-892" fmla="*/ 0 h 3099826"/>
                  <a:gd name="connsiteX5-893" fmla="*/ 4061168 w 8166683"/>
                  <a:gd name="connsiteY5-894" fmla="*/ 1438511 h 3099826"/>
                  <a:gd name="connsiteX6-895" fmla="*/ 8165849 w 8166683"/>
                  <a:gd name="connsiteY6-896" fmla="*/ 7337 h 309982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7" name="Oval 196"/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98" name="Group 197"/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99" name="Freeform 198"/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-1" fmla="*/ 3725333 w 4641485"/>
                    <a:gd name="connsiteY0-2" fmla="*/ 0 h 1049866"/>
                    <a:gd name="connsiteX1-3" fmla="*/ 4641485 w 4641485"/>
                    <a:gd name="connsiteY1-4" fmla="*/ 239402 h 1049866"/>
                    <a:gd name="connsiteX2-5" fmla="*/ 3962400 w 4641485"/>
                    <a:gd name="connsiteY2-6" fmla="*/ 541866 h 1049866"/>
                    <a:gd name="connsiteX3-7" fmla="*/ 3742267 w 4641485"/>
                    <a:gd name="connsiteY3-8" fmla="*/ 457200 h 1049866"/>
                    <a:gd name="connsiteX4-9" fmla="*/ 2269067 w 4641485"/>
                    <a:gd name="connsiteY4-10" fmla="*/ 1049866 h 1049866"/>
                    <a:gd name="connsiteX5-11" fmla="*/ 880533 w 4641485"/>
                    <a:gd name="connsiteY5-12" fmla="*/ 457200 h 1049866"/>
                    <a:gd name="connsiteX6-13" fmla="*/ 592667 w 4641485"/>
                    <a:gd name="connsiteY6-14" fmla="*/ 541866 h 1049866"/>
                    <a:gd name="connsiteX7-15" fmla="*/ 0 w 4641485"/>
                    <a:gd name="connsiteY7-16" fmla="*/ 254000 h 1049866"/>
                    <a:gd name="connsiteX8-17" fmla="*/ 880533 w 4641485"/>
                    <a:gd name="connsiteY8-18" fmla="*/ 16933 h 1049866"/>
                    <a:gd name="connsiteX9-19" fmla="*/ 2302933 w 4641485"/>
                    <a:gd name="connsiteY9-20" fmla="*/ 626533 h 1049866"/>
                    <a:gd name="connsiteX10-21" fmla="*/ 3725333 w 4641485"/>
                    <a:gd name="connsiteY10-22" fmla="*/ 0 h 1049866"/>
                    <a:gd name="connsiteX0-23" fmla="*/ 3756864 w 4673016"/>
                    <a:gd name="connsiteY0-24" fmla="*/ 0 h 1049866"/>
                    <a:gd name="connsiteX1-25" fmla="*/ 4673016 w 4673016"/>
                    <a:gd name="connsiteY1-26" fmla="*/ 239402 h 1049866"/>
                    <a:gd name="connsiteX2-27" fmla="*/ 3993931 w 4673016"/>
                    <a:gd name="connsiteY2-28" fmla="*/ 541866 h 1049866"/>
                    <a:gd name="connsiteX3-29" fmla="*/ 3773798 w 4673016"/>
                    <a:gd name="connsiteY3-30" fmla="*/ 457200 h 1049866"/>
                    <a:gd name="connsiteX4-31" fmla="*/ 2300598 w 4673016"/>
                    <a:gd name="connsiteY4-32" fmla="*/ 1049866 h 1049866"/>
                    <a:gd name="connsiteX5-33" fmla="*/ 912064 w 4673016"/>
                    <a:gd name="connsiteY5-34" fmla="*/ 457200 h 1049866"/>
                    <a:gd name="connsiteX6-35" fmla="*/ 624198 w 4673016"/>
                    <a:gd name="connsiteY6-36" fmla="*/ 541866 h 1049866"/>
                    <a:gd name="connsiteX7-37" fmla="*/ 0 w 4673016"/>
                    <a:gd name="connsiteY7-38" fmla="*/ 232979 h 1049866"/>
                    <a:gd name="connsiteX8-39" fmla="*/ 912064 w 4673016"/>
                    <a:gd name="connsiteY8-40" fmla="*/ 16933 h 1049866"/>
                    <a:gd name="connsiteX9-41" fmla="*/ 2334464 w 4673016"/>
                    <a:gd name="connsiteY9-42" fmla="*/ 626533 h 1049866"/>
                    <a:gd name="connsiteX10-43" fmla="*/ 3756864 w 4673016"/>
                    <a:gd name="connsiteY10-44" fmla="*/ 0 h 1049866"/>
                    <a:gd name="connsiteX0-45" fmla="*/ 3756864 w 4673016"/>
                    <a:gd name="connsiteY0-46" fmla="*/ 0 h 1049866"/>
                    <a:gd name="connsiteX1-47" fmla="*/ 4673016 w 4673016"/>
                    <a:gd name="connsiteY1-48" fmla="*/ 239402 h 1049866"/>
                    <a:gd name="connsiteX2-49" fmla="*/ 3993931 w 4673016"/>
                    <a:gd name="connsiteY2-50" fmla="*/ 541866 h 1049866"/>
                    <a:gd name="connsiteX3-51" fmla="*/ 3784308 w 4673016"/>
                    <a:gd name="connsiteY3-52" fmla="*/ 404648 h 1049866"/>
                    <a:gd name="connsiteX4-53" fmla="*/ 2300598 w 4673016"/>
                    <a:gd name="connsiteY4-54" fmla="*/ 1049866 h 1049866"/>
                    <a:gd name="connsiteX5-55" fmla="*/ 912064 w 4673016"/>
                    <a:gd name="connsiteY5-56" fmla="*/ 457200 h 1049866"/>
                    <a:gd name="connsiteX6-57" fmla="*/ 624198 w 4673016"/>
                    <a:gd name="connsiteY6-58" fmla="*/ 541866 h 1049866"/>
                    <a:gd name="connsiteX7-59" fmla="*/ 0 w 4673016"/>
                    <a:gd name="connsiteY7-60" fmla="*/ 232979 h 1049866"/>
                    <a:gd name="connsiteX8-61" fmla="*/ 912064 w 4673016"/>
                    <a:gd name="connsiteY8-62" fmla="*/ 16933 h 1049866"/>
                    <a:gd name="connsiteX9-63" fmla="*/ 2334464 w 4673016"/>
                    <a:gd name="connsiteY9-64" fmla="*/ 626533 h 1049866"/>
                    <a:gd name="connsiteX10-65" fmla="*/ 3756864 w 4673016"/>
                    <a:gd name="connsiteY10-66" fmla="*/ 0 h 1049866"/>
                    <a:gd name="connsiteX0-67" fmla="*/ 3756864 w 4673016"/>
                    <a:gd name="connsiteY0-68" fmla="*/ 0 h 1049866"/>
                    <a:gd name="connsiteX1-69" fmla="*/ 4673016 w 4673016"/>
                    <a:gd name="connsiteY1-70" fmla="*/ 239402 h 1049866"/>
                    <a:gd name="connsiteX2-71" fmla="*/ 3993931 w 4673016"/>
                    <a:gd name="connsiteY2-72" fmla="*/ 541866 h 1049866"/>
                    <a:gd name="connsiteX3-73" fmla="*/ 3794818 w 4673016"/>
                    <a:gd name="connsiteY3-74" fmla="*/ 436179 h 1049866"/>
                    <a:gd name="connsiteX4-75" fmla="*/ 2300598 w 4673016"/>
                    <a:gd name="connsiteY4-76" fmla="*/ 1049866 h 1049866"/>
                    <a:gd name="connsiteX5-77" fmla="*/ 912064 w 4673016"/>
                    <a:gd name="connsiteY5-78" fmla="*/ 457200 h 1049866"/>
                    <a:gd name="connsiteX6-79" fmla="*/ 624198 w 4673016"/>
                    <a:gd name="connsiteY6-80" fmla="*/ 541866 h 1049866"/>
                    <a:gd name="connsiteX7-81" fmla="*/ 0 w 4673016"/>
                    <a:gd name="connsiteY7-82" fmla="*/ 232979 h 1049866"/>
                    <a:gd name="connsiteX8-83" fmla="*/ 912064 w 4673016"/>
                    <a:gd name="connsiteY8-84" fmla="*/ 16933 h 1049866"/>
                    <a:gd name="connsiteX9-85" fmla="*/ 2334464 w 4673016"/>
                    <a:gd name="connsiteY9-86" fmla="*/ 626533 h 1049866"/>
                    <a:gd name="connsiteX10-87" fmla="*/ 3756864 w 4673016"/>
                    <a:gd name="connsiteY10-88" fmla="*/ 0 h 1049866"/>
                    <a:gd name="connsiteX0-89" fmla="*/ 3756864 w 4673016"/>
                    <a:gd name="connsiteY0-90" fmla="*/ 0 h 1049866"/>
                    <a:gd name="connsiteX1-91" fmla="*/ 4673016 w 4673016"/>
                    <a:gd name="connsiteY1-92" fmla="*/ 239402 h 1049866"/>
                    <a:gd name="connsiteX2-93" fmla="*/ 3993931 w 4673016"/>
                    <a:gd name="connsiteY2-94" fmla="*/ 541866 h 1049866"/>
                    <a:gd name="connsiteX3-95" fmla="*/ 3794818 w 4673016"/>
                    <a:gd name="connsiteY3-96" fmla="*/ 436179 h 1049866"/>
                    <a:gd name="connsiteX4-97" fmla="*/ 2300598 w 4673016"/>
                    <a:gd name="connsiteY4-98" fmla="*/ 1049866 h 1049866"/>
                    <a:gd name="connsiteX5-99" fmla="*/ 912064 w 4673016"/>
                    <a:gd name="connsiteY5-100" fmla="*/ 457200 h 1049866"/>
                    <a:gd name="connsiteX6-101" fmla="*/ 624198 w 4673016"/>
                    <a:gd name="connsiteY6-102" fmla="*/ 541866 h 1049866"/>
                    <a:gd name="connsiteX7-103" fmla="*/ 0 w 4673016"/>
                    <a:gd name="connsiteY7-104" fmla="*/ 232979 h 1049866"/>
                    <a:gd name="connsiteX8-105" fmla="*/ 912064 w 4673016"/>
                    <a:gd name="connsiteY8-106" fmla="*/ 16933 h 1049866"/>
                    <a:gd name="connsiteX9-107" fmla="*/ 2323954 w 4673016"/>
                    <a:gd name="connsiteY9-108" fmla="*/ 616023 h 1049866"/>
                    <a:gd name="connsiteX10-109" fmla="*/ 3756864 w 4673016"/>
                    <a:gd name="connsiteY10-110" fmla="*/ 0 h 1049866"/>
                    <a:gd name="connsiteX0-111" fmla="*/ 3756864 w 4673016"/>
                    <a:gd name="connsiteY0-112" fmla="*/ 0 h 1049866"/>
                    <a:gd name="connsiteX1-113" fmla="*/ 4673016 w 4673016"/>
                    <a:gd name="connsiteY1-114" fmla="*/ 239402 h 1049866"/>
                    <a:gd name="connsiteX2-115" fmla="*/ 3993931 w 4673016"/>
                    <a:gd name="connsiteY2-116" fmla="*/ 541866 h 1049866"/>
                    <a:gd name="connsiteX3-117" fmla="*/ 3794818 w 4673016"/>
                    <a:gd name="connsiteY3-118" fmla="*/ 436179 h 1049866"/>
                    <a:gd name="connsiteX4-119" fmla="*/ 2300598 w 4673016"/>
                    <a:gd name="connsiteY4-120" fmla="*/ 1049866 h 1049866"/>
                    <a:gd name="connsiteX5-121" fmla="*/ 912064 w 4673016"/>
                    <a:gd name="connsiteY5-122" fmla="*/ 457200 h 1049866"/>
                    <a:gd name="connsiteX6-123" fmla="*/ 624198 w 4673016"/>
                    <a:gd name="connsiteY6-124" fmla="*/ 541866 h 1049866"/>
                    <a:gd name="connsiteX7-125" fmla="*/ 0 w 4673016"/>
                    <a:gd name="connsiteY7-126" fmla="*/ 275021 h 1049866"/>
                    <a:gd name="connsiteX8-127" fmla="*/ 912064 w 4673016"/>
                    <a:gd name="connsiteY8-128" fmla="*/ 16933 h 1049866"/>
                    <a:gd name="connsiteX9-129" fmla="*/ 2323954 w 4673016"/>
                    <a:gd name="connsiteY9-130" fmla="*/ 616023 h 1049866"/>
                    <a:gd name="connsiteX10-131" fmla="*/ 3756864 w 4673016"/>
                    <a:gd name="connsiteY10-132" fmla="*/ 0 h 1049866"/>
                    <a:gd name="connsiteX0-133" fmla="*/ 3756864 w 4673016"/>
                    <a:gd name="connsiteY0-134" fmla="*/ 0 h 1049866"/>
                    <a:gd name="connsiteX1-135" fmla="*/ 4673016 w 4673016"/>
                    <a:gd name="connsiteY1-136" fmla="*/ 239402 h 1049866"/>
                    <a:gd name="connsiteX2-137" fmla="*/ 3993931 w 4673016"/>
                    <a:gd name="connsiteY2-138" fmla="*/ 541866 h 1049866"/>
                    <a:gd name="connsiteX3-139" fmla="*/ 3815839 w 4673016"/>
                    <a:gd name="connsiteY3-140" fmla="*/ 467710 h 1049866"/>
                    <a:gd name="connsiteX4-141" fmla="*/ 2300598 w 4673016"/>
                    <a:gd name="connsiteY4-142" fmla="*/ 1049866 h 1049866"/>
                    <a:gd name="connsiteX5-143" fmla="*/ 912064 w 4673016"/>
                    <a:gd name="connsiteY5-144" fmla="*/ 457200 h 1049866"/>
                    <a:gd name="connsiteX6-145" fmla="*/ 624198 w 4673016"/>
                    <a:gd name="connsiteY6-146" fmla="*/ 541866 h 1049866"/>
                    <a:gd name="connsiteX7-147" fmla="*/ 0 w 4673016"/>
                    <a:gd name="connsiteY7-148" fmla="*/ 275021 h 1049866"/>
                    <a:gd name="connsiteX8-149" fmla="*/ 912064 w 4673016"/>
                    <a:gd name="connsiteY8-150" fmla="*/ 16933 h 1049866"/>
                    <a:gd name="connsiteX9-151" fmla="*/ 2323954 w 4673016"/>
                    <a:gd name="connsiteY9-152" fmla="*/ 616023 h 1049866"/>
                    <a:gd name="connsiteX10-153" fmla="*/ 3756864 w 4673016"/>
                    <a:gd name="connsiteY10-154" fmla="*/ 0 h 104986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0" name="Freeform 199"/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1" name="Freeform 200"/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2" name="Freeform 201"/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-1" fmla="*/ 168165 w 3731172"/>
                    <a:gd name="connsiteY0-2" fmla="*/ 73572 h 1418896"/>
                    <a:gd name="connsiteX1-3" fmla="*/ 451945 w 3731172"/>
                    <a:gd name="connsiteY1-4" fmla="*/ 0 h 1418896"/>
                    <a:gd name="connsiteX2-5" fmla="*/ 1881352 w 3731172"/>
                    <a:gd name="connsiteY2-6" fmla="*/ 599089 h 1418896"/>
                    <a:gd name="connsiteX3-7" fmla="*/ 3363310 w 3731172"/>
                    <a:gd name="connsiteY3-8" fmla="*/ 0 h 1418896"/>
                    <a:gd name="connsiteX4-9" fmla="*/ 3584027 w 3731172"/>
                    <a:gd name="connsiteY4-10" fmla="*/ 73572 h 1418896"/>
                    <a:gd name="connsiteX5-11" fmla="*/ 2627586 w 3731172"/>
                    <a:gd name="connsiteY5-12" fmla="*/ 441434 h 1418896"/>
                    <a:gd name="connsiteX6-13" fmla="*/ 2596055 w 3731172"/>
                    <a:gd name="connsiteY6-14" fmla="*/ 914400 h 1418896"/>
                    <a:gd name="connsiteX7-15" fmla="*/ 3731172 w 3731172"/>
                    <a:gd name="connsiteY7-16" fmla="*/ 1345324 h 1418896"/>
                    <a:gd name="connsiteX8-17" fmla="*/ 3447393 w 3731172"/>
                    <a:gd name="connsiteY8-18" fmla="*/ 1408386 h 1418896"/>
                    <a:gd name="connsiteX9-19" fmla="*/ 1870841 w 3731172"/>
                    <a:gd name="connsiteY9-20" fmla="*/ 746234 h 1418896"/>
                    <a:gd name="connsiteX10-21" fmla="*/ 262758 w 3731172"/>
                    <a:gd name="connsiteY10-22" fmla="*/ 1418896 h 1418896"/>
                    <a:gd name="connsiteX11-23" fmla="*/ 0 w 3731172"/>
                    <a:gd name="connsiteY11-24" fmla="*/ 1324303 h 1418896"/>
                    <a:gd name="connsiteX12-25" fmla="*/ 1145627 w 3731172"/>
                    <a:gd name="connsiteY12-26" fmla="*/ 882869 h 1418896"/>
                    <a:gd name="connsiteX13-27" fmla="*/ 1114096 w 3731172"/>
                    <a:gd name="connsiteY13-28" fmla="*/ 409903 h 1418896"/>
                    <a:gd name="connsiteX14-29" fmla="*/ 441434 w 3731172"/>
                    <a:gd name="connsiteY14-30" fmla="*/ 10510 h 1418896"/>
                    <a:gd name="connsiteX15-31" fmla="*/ 441434 w 3731172"/>
                    <a:gd name="connsiteY15-32" fmla="*/ 10510 h 1418896"/>
                    <a:gd name="connsiteX0-33" fmla="*/ 168165 w 3731172"/>
                    <a:gd name="connsiteY0-34" fmla="*/ 73572 h 1418896"/>
                    <a:gd name="connsiteX1-35" fmla="*/ 451945 w 3731172"/>
                    <a:gd name="connsiteY1-36" fmla="*/ 0 h 1418896"/>
                    <a:gd name="connsiteX2-37" fmla="*/ 1881352 w 3731172"/>
                    <a:gd name="connsiteY2-38" fmla="*/ 599089 h 1418896"/>
                    <a:gd name="connsiteX3-39" fmla="*/ 3363310 w 3731172"/>
                    <a:gd name="connsiteY3-40" fmla="*/ 0 h 1418896"/>
                    <a:gd name="connsiteX4-41" fmla="*/ 3584027 w 3731172"/>
                    <a:gd name="connsiteY4-42" fmla="*/ 73572 h 1418896"/>
                    <a:gd name="connsiteX5-43" fmla="*/ 2627586 w 3731172"/>
                    <a:gd name="connsiteY5-44" fmla="*/ 441434 h 1418896"/>
                    <a:gd name="connsiteX6-45" fmla="*/ 2596055 w 3731172"/>
                    <a:gd name="connsiteY6-46" fmla="*/ 914400 h 1418896"/>
                    <a:gd name="connsiteX7-47" fmla="*/ 3731172 w 3731172"/>
                    <a:gd name="connsiteY7-48" fmla="*/ 1345324 h 1418896"/>
                    <a:gd name="connsiteX8-49" fmla="*/ 3447393 w 3731172"/>
                    <a:gd name="connsiteY8-50" fmla="*/ 1408386 h 1418896"/>
                    <a:gd name="connsiteX9-51" fmla="*/ 1870841 w 3731172"/>
                    <a:gd name="connsiteY9-52" fmla="*/ 746234 h 1418896"/>
                    <a:gd name="connsiteX10-53" fmla="*/ 262758 w 3731172"/>
                    <a:gd name="connsiteY10-54" fmla="*/ 1418896 h 1418896"/>
                    <a:gd name="connsiteX11-55" fmla="*/ 0 w 3731172"/>
                    <a:gd name="connsiteY11-56" fmla="*/ 1324303 h 1418896"/>
                    <a:gd name="connsiteX12-57" fmla="*/ 1145627 w 3731172"/>
                    <a:gd name="connsiteY12-58" fmla="*/ 882869 h 1418896"/>
                    <a:gd name="connsiteX13-59" fmla="*/ 1114096 w 3731172"/>
                    <a:gd name="connsiteY13-60" fmla="*/ 409903 h 1418896"/>
                    <a:gd name="connsiteX14-61" fmla="*/ 441434 w 3731172"/>
                    <a:gd name="connsiteY14-62" fmla="*/ 10510 h 1418896"/>
                    <a:gd name="connsiteX0-63" fmla="*/ 168165 w 3731172"/>
                    <a:gd name="connsiteY0-64" fmla="*/ 73572 h 1418896"/>
                    <a:gd name="connsiteX1-65" fmla="*/ 451945 w 3731172"/>
                    <a:gd name="connsiteY1-66" fmla="*/ 0 h 1418896"/>
                    <a:gd name="connsiteX2-67" fmla="*/ 1881352 w 3731172"/>
                    <a:gd name="connsiteY2-68" fmla="*/ 599089 h 1418896"/>
                    <a:gd name="connsiteX3-69" fmla="*/ 3363310 w 3731172"/>
                    <a:gd name="connsiteY3-70" fmla="*/ 0 h 1418896"/>
                    <a:gd name="connsiteX4-71" fmla="*/ 3584027 w 3731172"/>
                    <a:gd name="connsiteY4-72" fmla="*/ 73572 h 1418896"/>
                    <a:gd name="connsiteX5-73" fmla="*/ 2627586 w 3731172"/>
                    <a:gd name="connsiteY5-74" fmla="*/ 441434 h 1418896"/>
                    <a:gd name="connsiteX6-75" fmla="*/ 2596055 w 3731172"/>
                    <a:gd name="connsiteY6-76" fmla="*/ 914400 h 1418896"/>
                    <a:gd name="connsiteX7-77" fmla="*/ 3731172 w 3731172"/>
                    <a:gd name="connsiteY7-78" fmla="*/ 1345324 h 1418896"/>
                    <a:gd name="connsiteX8-79" fmla="*/ 3447393 w 3731172"/>
                    <a:gd name="connsiteY8-80" fmla="*/ 1408386 h 1418896"/>
                    <a:gd name="connsiteX9-81" fmla="*/ 1870841 w 3731172"/>
                    <a:gd name="connsiteY9-82" fmla="*/ 746234 h 1418896"/>
                    <a:gd name="connsiteX10-83" fmla="*/ 262758 w 3731172"/>
                    <a:gd name="connsiteY10-84" fmla="*/ 1418896 h 1418896"/>
                    <a:gd name="connsiteX11-85" fmla="*/ 0 w 3731172"/>
                    <a:gd name="connsiteY11-86" fmla="*/ 1324303 h 1418896"/>
                    <a:gd name="connsiteX12-87" fmla="*/ 1145627 w 3731172"/>
                    <a:gd name="connsiteY12-88" fmla="*/ 882869 h 1418896"/>
                    <a:gd name="connsiteX13-89" fmla="*/ 1114096 w 3731172"/>
                    <a:gd name="connsiteY13-90" fmla="*/ 409903 h 1418896"/>
                    <a:gd name="connsiteX14-91" fmla="*/ 357351 w 3731172"/>
                    <a:gd name="connsiteY14-92" fmla="*/ 115613 h 1418896"/>
                    <a:gd name="connsiteX0-93" fmla="*/ 168165 w 3731172"/>
                    <a:gd name="connsiteY0-94" fmla="*/ 73572 h 1418896"/>
                    <a:gd name="connsiteX1-95" fmla="*/ 451945 w 3731172"/>
                    <a:gd name="connsiteY1-96" fmla="*/ 0 h 1418896"/>
                    <a:gd name="connsiteX2-97" fmla="*/ 1881352 w 3731172"/>
                    <a:gd name="connsiteY2-98" fmla="*/ 599089 h 1418896"/>
                    <a:gd name="connsiteX3-99" fmla="*/ 3363310 w 3731172"/>
                    <a:gd name="connsiteY3-100" fmla="*/ 0 h 1418896"/>
                    <a:gd name="connsiteX4-101" fmla="*/ 3584027 w 3731172"/>
                    <a:gd name="connsiteY4-102" fmla="*/ 73572 h 1418896"/>
                    <a:gd name="connsiteX5-103" fmla="*/ 2627586 w 3731172"/>
                    <a:gd name="connsiteY5-104" fmla="*/ 441434 h 1418896"/>
                    <a:gd name="connsiteX6-105" fmla="*/ 2596055 w 3731172"/>
                    <a:gd name="connsiteY6-106" fmla="*/ 914400 h 1418896"/>
                    <a:gd name="connsiteX7-107" fmla="*/ 3731172 w 3731172"/>
                    <a:gd name="connsiteY7-108" fmla="*/ 1345324 h 1418896"/>
                    <a:gd name="connsiteX8-109" fmla="*/ 3447393 w 3731172"/>
                    <a:gd name="connsiteY8-110" fmla="*/ 1408386 h 1418896"/>
                    <a:gd name="connsiteX9-111" fmla="*/ 1870841 w 3731172"/>
                    <a:gd name="connsiteY9-112" fmla="*/ 746234 h 1418896"/>
                    <a:gd name="connsiteX10-113" fmla="*/ 262758 w 3731172"/>
                    <a:gd name="connsiteY10-114" fmla="*/ 1418896 h 1418896"/>
                    <a:gd name="connsiteX11-115" fmla="*/ 0 w 3731172"/>
                    <a:gd name="connsiteY11-116" fmla="*/ 1324303 h 1418896"/>
                    <a:gd name="connsiteX12-117" fmla="*/ 1145627 w 3731172"/>
                    <a:gd name="connsiteY12-118" fmla="*/ 882869 h 1418896"/>
                    <a:gd name="connsiteX13-119" fmla="*/ 1114096 w 3731172"/>
                    <a:gd name="connsiteY13-120" fmla="*/ 409903 h 1418896"/>
                    <a:gd name="connsiteX14-121" fmla="*/ 147144 w 3731172"/>
                    <a:gd name="connsiteY14-122" fmla="*/ 63061 h 1418896"/>
                    <a:gd name="connsiteX0-123" fmla="*/ 168165 w 3731172"/>
                    <a:gd name="connsiteY0-124" fmla="*/ 73572 h 1418896"/>
                    <a:gd name="connsiteX1-125" fmla="*/ 451945 w 3731172"/>
                    <a:gd name="connsiteY1-126" fmla="*/ 0 h 1418896"/>
                    <a:gd name="connsiteX2-127" fmla="*/ 1881352 w 3731172"/>
                    <a:gd name="connsiteY2-128" fmla="*/ 599089 h 1418896"/>
                    <a:gd name="connsiteX3-129" fmla="*/ 3363310 w 3731172"/>
                    <a:gd name="connsiteY3-130" fmla="*/ 0 h 1418896"/>
                    <a:gd name="connsiteX4-131" fmla="*/ 3584027 w 3731172"/>
                    <a:gd name="connsiteY4-132" fmla="*/ 73572 h 1418896"/>
                    <a:gd name="connsiteX5-133" fmla="*/ 2627586 w 3731172"/>
                    <a:gd name="connsiteY5-134" fmla="*/ 441434 h 1418896"/>
                    <a:gd name="connsiteX6-135" fmla="*/ 2596055 w 3731172"/>
                    <a:gd name="connsiteY6-136" fmla="*/ 914400 h 1418896"/>
                    <a:gd name="connsiteX7-137" fmla="*/ 3731172 w 3731172"/>
                    <a:gd name="connsiteY7-138" fmla="*/ 1345324 h 1418896"/>
                    <a:gd name="connsiteX8-139" fmla="*/ 3447393 w 3731172"/>
                    <a:gd name="connsiteY8-140" fmla="*/ 1408386 h 1418896"/>
                    <a:gd name="connsiteX9-141" fmla="*/ 1870841 w 3731172"/>
                    <a:gd name="connsiteY9-142" fmla="*/ 746234 h 1418896"/>
                    <a:gd name="connsiteX10-143" fmla="*/ 262758 w 3731172"/>
                    <a:gd name="connsiteY10-144" fmla="*/ 1418896 h 1418896"/>
                    <a:gd name="connsiteX11-145" fmla="*/ 0 w 3731172"/>
                    <a:gd name="connsiteY11-146" fmla="*/ 1324303 h 1418896"/>
                    <a:gd name="connsiteX12-147" fmla="*/ 1145627 w 3731172"/>
                    <a:gd name="connsiteY12-148" fmla="*/ 882869 h 1418896"/>
                    <a:gd name="connsiteX13-149" fmla="*/ 1114096 w 3731172"/>
                    <a:gd name="connsiteY13-150" fmla="*/ 420413 h 1418896"/>
                    <a:gd name="connsiteX14-151" fmla="*/ 147144 w 3731172"/>
                    <a:gd name="connsiteY14-152" fmla="*/ 63061 h 1418896"/>
                    <a:gd name="connsiteX0-153" fmla="*/ 168165 w 3731172"/>
                    <a:gd name="connsiteY0-154" fmla="*/ 73572 h 1418896"/>
                    <a:gd name="connsiteX1-155" fmla="*/ 451945 w 3731172"/>
                    <a:gd name="connsiteY1-156" fmla="*/ 0 h 1418896"/>
                    <a:gd name="connsiteX2-157" fmla="*/ 1881352 w 3731172"/>
                    <a:gd name="connsiteY2-158" fmla="*/ 599089 h 1418896"/>
                    <a:gd name="connsiteX3-159" fmla="*/ 3363310 w 3731172"/>
                    <a:gd name="connsiteY3-160" fmla="*/ 0 h 1418896"/>
                    <a:gd name="connsiteX4-161" fmla="*/ 3584027 w 3731172"/>
                    <a:gd name="connsiteY4-162" fmla="*/ 73572 h 1418896"/>
                    <a:gd name="connsiteX5-163" fmla="*/ 2627586 w 3731172"/>
                    <a:gd name="connsiteY5-164" fmla="*/ 441434 h 1418896"/>
                    <a:gd name="connsiteX6-165" fmla="*/ 2596055 w 3731172"/>
                    <a:gd name="connsiteY6-166" fmla="*/ 914400 h 1418896"/>
                    <a:gd name="connsiteX7-167" fmla="*/ 3731172 w 3731172"/>
                    <a:gd name="connsiteY7-168" fmla="*/ 1345324 h 1418896"/>
                    <a:gd name="connsiteX8-169" fmla="*/ 3447393 w 3731172"/>
                    <a:gd name="connsiteY8-170" fmla="*/ 1408386 h 1418896"/>
                    <a:gd name="connsiteX9-171" fmla="*/ 1870841 w 3731172"/>
                    <a:gd name="connsiteY9-172" fmla="*/ 746234 h 1418896"/>
                    <a:gd name="connsiteX10-173" fmla="*/ 262758 w 3731172"/>
                    <a:gd name="connsiteY10-174" fmla="*/ 1418896 h 1418896"/>
                    <a:gd name="connsiteX11-175" fmla="*/ 0 w 3731172"/>
                    <a:gd name="connsiteY11-176" fmla="*/ 1324303 h 1418896"/>
                    <a:gd name="connsiteX12-177" fmla="*/ 1145627 w 3731172"/>
                    <a:gd name="connsiteY12-178" fmla="*/ 882869 h 1418896"/>
                    <a:gd name="connsiteX13-179" fmla="*/ 1114096 w 3731172"/>
                    <a:gd name="connsiteY13-180" fmla="*/ 420413 h 1418896"/>
                    <a:gd name="connsiteX14-181" fmla="*/ 189185 w 3731172"/>
                    <a:gd name="connsiteY14-182" fmla="*/ 84081 h 1418896"/>
                    <a:gd name="connsiteX0-183" fmla="*/ 168165 w 3731172"/>
                    <a:gd name="connsiteY0-184" fmla="*/ 73572 h 1418896"/>
                    <a:gd name="connsiteX1-185" fmla="*/ 451945 w 3731172"/>
                    <a:gd name="connsiteY1-186" fmla="*/ 0 h 1418896"/>
                    <a:gd name="connsiteX2-187" fmla="*/ 1881352 w 3731172"/>
                    <a:gd name="connsiteY2-188" fmla="*/ 599089 h 1418896"/>
                    <a:gd name="connsiteX3-189" fmla="*/ 3363310 w 3731172"/>
                    <a:gd name="connsiteY3-190" fmla="*/ 0 h 1418896"/>
                    <a:gd name="connsiteX4-191" fmla="*/ 3584027 w 3731172"/>
                    <a:gd name="connsiteY4-192" fmla="*/ 73572 h 1418896"/>
                    <a:gd name="connsiteX5-193" fmla="*/ 2627586 w 3731172"/>
                    <a:gd name="connsiteY5-194" fmla="*/ 441434 h 1418896"/>
                    <a:gd name="connsiteX6-195" fmla="*/ 2596055 w 3731172"/>
                    <a:gd name="connsiteY6-196" fmla="*/ 914400 h 1418896"/>
                    <a:gd name="connsiteX7-197" fmla="*/ 3731172 w 3731172"/>
                    <a:gd name="connsiteY7-198" fmla="*/ 1345324 h 1418896"/>
                    <a:gd name="connsiteX8-199" fmla="*/ 3447393 w 3731172"/>
                    <a:gd name="connsiteY8-200" fmla="*/ 1408386 h 1418896"/>
                    <a:gd name="connsiteX9-201" fmla="*/ 1870841 w 3731172"/>
                    <a:gd name="connsiteY9-202" fmla="*/ 746234 h 1418896"/>
                    <a:gd name="connsiteX10-203" fmla="*/ 262758 w 3731172"/>
                    <a:gd name="connsiteY10-204" fmla="*/ 1418896 h 1418896"/>
                    <a:gd name="connsiteX11-205" fmla="*/ 0 w 3731172"/>
                    <a:gd name="connsiteY11-206" fmla="*/ 1324303 h 1418896"/>
                    <a:gd name="connsiteX12-207" fmla="*/ 1145627 w 3731172"/>
                    <a:gd name="connsiteY12-208" fmla="*/ 882869 h 1418896"/>
                    <a:gd name="connsiteX13-209" fmla="*/ 1114096 w 3731172"/>
                    <a:gd name="connsiteY13-210" fmla="*/ 420413 h 1418896"/>
                    <a:gd name="connsiteX14-211" fmla="*/ 189185 w 3731172"/>
                    <a:gd name="connsiteY14-212" fmla="*/ 84081 h 1418896"/>
                    <a:gd name="connsiteX15-213" fmla="*/ 168165 w 3731172"/>
                    <a:gd name="connsiteY15-214" fmla="*/ 73572 h 1418896"/>
                    <a:gd name="connsiteX0-215" fmla="*/ 168165 w 3731172"/>
                    <a:gd name="connsiteY0-216" fmla="*/ 73572 h 1418896"/>
                    <a:gd name="connsiteX1-217" fmla="*/ 451945 w 3731172"/>
                    <a:gd name="connsiteY1-218" fmla="*/ 0 h 1418896"/>
                    <a:gd name="connsiteX2-219" fmla="*/ 1881352 w 3731172"/>
                    <a:gd name="connsiteY2-220" fmla="*/ 599089 h 1418896"/>
                    <a:gd name="connsiteX3-221" fmla="*/ 3363310 w 3731172"/>
                    <a:gd name="connsiteY3-222" fmla="*/ 0 h 1418896"/>
                    <a:gd name="connsiteX4-223" fmla="*/ 3584027 w 3731172"/>
                    <a:gd name="connsiteY4-224" fmla="*/ 73572 h 1418896"/>
                    <a:gd name="connsiteX5-225" fmla="*/ 2627586 w 3731172"/>
                    <a:gd name="connsiteY5-226" fmla="*/ 441434 h 1418896"/>
                    <a:gd name="connsiteX6-227" fmla="*/ 2596055 w 3731172"/>
                    <a:gd name="connsiteY6-228" fmla="*/ 914400 h 1418896"/>
                    <a:gd name="connsiteX7-229" fmla="*/ 3731172 w 3731172"/>
                    <a:gd name="connsiteY7-230" fmla="*/ 1345324 h 1418896"/>
                    <a:gd name="connsiteX8-231" fmla="*/ 3447393 w 3731172"/>
                    <a:gd name="connsiteY8-232" fmla="*/ 1408386 h 1418896"/>
                    <a:gd name="connsiteX9-233" fmla="*/ 1870841 w 3731172"/>
                    <a:gd name="connsiteY9-234" fmla="*/ 746234 h 1418896"/>
                    <a:gd name="connsiteX10-235" fmla="*/ 262758 w 3731172"/>
                    <a:gd name="connsiteY10-236" fmla="*/ 1418896 h 1418896"/>
                    <a:gd name="connsiteX11-237" fmla="*/ 0 w 3731172"/>
                    <a:gd name="connsiteY11-238" fmla="*/ 1324303 h 1418896"/>
                    <a:gd name="connsiteX12-239" fmla="*/ 1145627 w 3731172"/>
                    <a:gd name="connsiteY12-240" fmla="*/ 882869 h 1418896"/>
                    <a:gd name="connsiteX13-241" fmla="*/ 1156137 w 3731172"/>
                    <a:gd name="connsiteY13-242" fmla="*/ 441434 h 1418896"/>
                    <a:gd name="connsiteX14-243" fmla="*/ 189185 w 3731172"/>
                    <a:gd name="connsiteY14-244" fmla="*/ 84081 h 1418896"/>
                    <a:gd name="connsiteX15-245" fmla="*/ 168165 w 3731172"/>
                    <a:gd name="connsiteY15-246" fmla="*/ 73572 h 1418896"/>
                    <a:gd name="connsiteX0-247" fmla="*/ 168165 w 3731172"/>
                    <a:gd name="connsiteY0-248" fmla="*/ 73572 h 1418896"/>
                    <a:gd name="connsiteX1-249" fmla="*/ 451945 w 3731172"/>
                    <a:gd name="connsiteY1-250" fmla="*/ 0 h 1418896"/>
                    <a:gd name="connsiteX2-251" fmla="*/ 1881352 w 3731172"/>
                    <a:gd name="connsiteY2-252" fmla="*/ 599089 h 1418896"/>
                    <a:gd name="connsiteX3-253" fmla="*/ 3363310 w 3731172"/>
                    <a:gd name="connsiteY3-254" fmla="*/ 0 h 1418896"/>
                    <a:gd name="connsiteX4-255" fmla="*/ 3584027 w 3731172"/>
                    <a:gd name="connsiteY4-256" fmla="*/ 73572 h 1418896"/>
                    <a:gd name="connsiteX5-257" fmla="*/ 2627586 w 3731172"/>
                    <a:gd name="connsiteY5-258" fmla="*/ 441434 h 1418896"/>
                    <a:gd name="connsiteX6-259" fmla="*/ 2596055 w 3731172"/>
                    <a:gd name="connsiteY6-260" fmla="*/ 914400 h 1418896"/>
                    <a:gd name="connsiteX7-261" fmla="*/ 3731172 w 3731172"/>
                    <a:gd name="connsiteY7-262" fmla="*/ 1345324 h 1418896"/>
                    <a:gd name="connsiteX8-263" fmla="*/ 3447393 w 3731172"/>
                    <a:gd name="connsiteY8-264" fmla="*/ 1408386 h 1418896"/>
                    <a:gd name="connsiteX9-265" fmla="*/ 1870841 w 3731172"/>
                    <a:gd name="connsiteY9-266" fmla="*/ 746234 h 1418896"/>
                    <a:gd name="connsiteX10-267" fmla="*/ 262758 w 3731172"/>
                    <a:gd name="connsiteY10-268" fmla="*/ 1418896 h 1418896"/>
                    <a:gd name="connsiteX11-269" fmla="*/ 0 w 3731172"/>
                    <a:gd name="connsiteY11-270" fmla="*/ 1324303 h 1418896"/>
                    <a:gd name="connsiteX12-271" fmla="*/ 1145627 w 3731172"/>
                    <a:gd name="connsiteY12-272" fmla="*/ 882869 h 1418896"/>
                    <a:gd name="connsiteX13-273" fmla="*/ 1145626 w 3731172"/>
                    <a:gd name="connsiteY13-274" fmla="*/ 451945 h 1418896"/>
                    <a:gd name="connsiteX14-275" fmla="*/ 189185 w 3731172"/>
                    <a:gd name="connsiteY14-276" fmla="*/ 84081 h 1418896"/>
                    <a:gd name="connsiteX15-277" fmla="*/ 168165 w 3731172"/>
                    <a:gd name="connsiteY15-278" fmla="*/ 73572 h 1418896"/>
                    <a:gd name="connsiteX0-279" fmla="*/ 168165 w 3731172"/>
                    <a:gd name="connsiteY0-280" fmla="*/ 73572 h 1418896"/>
                    <a:gd name="connsiteX1-281" fmla="*/ 451945 w 3731172"/>
                    <a:gd name="connsiteY1-282" fmla="*/ 0 h 1418896"/>
                    <a:gd name="connsiteX2-283" fmla="*/ 1881352 w 3731172"/>
                    <a:gd name="connsiteY2-284" fmla="*/ 599089 h 1418896"/>
                    <a:gd name="connsiteX3-285" fmla="*/ 3363310 w 3731172"/>
                    <a:gd name="connsiteY3-286" fmla="*/ 0 h 1418896"/>
                    <a:gd name="connsiteX4-287" fmla="*/ 3584027 w 3731172"/>
                    <a:gd name="connsiteY4-288" fmla="*/ 73572 h 1418896"/>
                    <a:gd name="connsiteX5-289" fmla="*/ 2627586 w 3731172"/>
                    <a:gd name="connsiteY5-290" fmla="*/ 441434 h 1418896"/>
                    <a:gd name="connsiteX6-291" fmla="*/ 2596055 w 3731172"/>
                    <a:gd name="connsiteY6-292" fmla="*/ 914400 h 1418896"/>
                    <a:gd name="connsiteX7-293" fmla="*/ 3731172 w 3731172"/>
                    <a:gd name="connsiteY7-294" fmla="*/ 1345324 h 1418896"/>
                    <a:gd name="connsiteX8-295" fmla="*/ 3447393 w 3731172"/>
                    <a:gd name="connsiteY8-296" fmla="*/ 1408386 h 1418896"/>
                    <a:gd name="connsiteX9-297" fmla="*/ 1870841 w 3731172"/>
                    <a:gd name="connsiteY9-298" fmla="*/ 746234 h 1418896"/>
                    <a:gd name="connsiteX10-299" fmla="*/ 262758 w 3731172"/>
                    <a:gd name="connsiteY10-300" fmla="*/ 1418896 h 1418896"/>
                    <a:gd name="connsiteX11-301" fmla="*/ 0 w 3731172"/>
                    <a:gd name="connsiteY11-302" fmla="*/ 1324303 h 1418896"/>
                    <a:gd name="connsiteX12-303" fmla="*/ 1145627 w 3731172"/>
                    <a:gd name="connsiteY12-304" fmla="*/ 903890 h 1418896"/>
                    <a:gd name="connsiteX13-305" fmla="*/ 1145626 w 3731172"/>
                    <a:gd name="connsiteY13-306" fmla="*/ 451945 h 1418896"/>
                    <a:gd name="connsiteX14-307" fmla="*/ 189185 w 3731172"/>
                    <a:gd name="connsiteY14-308" fmla="*/ 84081 h 1418896"/>
                    <a:gd name="connsiteX15-309" fmla="*/ 168165 w 3731172"/>
                    <a:gd name="connsiteY15-310" fmla="*/ 73572 h 1418896"/>
                    <a:gd name="connsiteX0-311" fmla="*/ 147144 w 3710151"/>
                    <a:gd name="connsiteY0-312" fmla="*/ 73572 h 1418896"/>
                    <a:gd name="connsiteX1-313" fmla="*/ 430924 w 3710151"/>
                    <a:gd name="connsiteY1-314" fmla="*/ 0 h 1418896"/>
                    <a:gd name="connsiteX2-315" fmla="*/ 1860331 w 3710151"/>
                    <a:gd name="connsiteY2-316" fmla="*/ 599089 h 1418896"/>
                    <a:gd name="connsiteX3-317" fmla="*/ 3342289 w 3710151"/>
                    <a:gd name="connsiteY3-318" fmla="*/ 0 h 1418896"/>
                    <a:gd name="connsiteX4-319" fmla="*/ 3563006 w 3710151"/>
                    <a:gd name="connsiteY4-320" fmla="*/ 73572 h 1418896"/>
                    <a:gd name="connsiteX5-321" fmla="*/ 2606565 w 3710151"/>
                    <a:gd name="connsiteY5-322" fmla="*/ 441434 h 1418896"/>
                    <a:gd name="connsiteX6-323" fmla="*/ 2575034 w 3710151"/>
                    <a:gd name="connsiteY6-324" fmla="*/ 914400 h 1418896"/>
                    <a:gd name="connsiteX7-325" fmla="*/ 3710151 w 3710151"/>
                    <a:gd name="connsiteY7-326" fmla="*/ 1345324 h 1418896"/>
                    <a:gd name="connsiteX8-327" fmla="*/ 3426372 w 3710151"/>
                    <a:gd name="connsiteY8-328" fmla="*/ 1408386 h 1418896"/>
                    <a:gd name="connsiteX9-329" fmla="*/ 1849820 w 3710151"/>
                    <a:gd name="connsiteY9-330" fmla="*/ 746234 h 1418896"/>
                    <a:gd name="connsiteX10-331" fmla="*/ 241737 w 3710151"/>
                    <a:gd name="connsiteY10-332" fmla="*/ 1418896 h 1418896"/>
                    <a:gd name="connsiteX11-333" fmla="*/ 0 w 3710151"/>
                    <a:gd name="connsiteY11-334" fmla="*/ 1334814 h 1418896"/>
                    <a:gd name="connsiteX12-335" fmla="*/ 1124606 w 3710151"/>
                    <a:gd name="connsiteY12-336" fmla="*/ 903890 h 1418896"/>
                    <a:gd name="connsiteX13-337" fmla="*/ 1124605 w 3710151"/>
                    <a:gd name="connsiteY13-338" fmla="*/ 451945 h 1418896"/>
                    <a:gd name="connsiteX14-339" fmla="*/ 168164 w 3710151"/>
                    <a:gd name="connsiteY14-340" fmla="*/ 84081 h 1418896"/>
                    <a:gd name="connsiteX15-341" fmla="*/ 147144 w 3710151"/>
                    <a:gd name="connsiteY15-342" fmla="*/ 73572 h 1418896"/>
                    <a:gd name="connsiteX0-343" fmla="*/ 147144 w 3710151"/>
                    <a:gd name="connsiteY0-344" fmla="*/ 73572 h 1418896"/>
                    <a:gd name="connsiteX1-345" fmla="*/ 430924 w 3710151"/>
                    <a:gd name="connsiteY1-346" fmla="*/ 0 h 1418896"/>
                    <a:gd name="connsiteX2-347" fmla="*/ 1860331 w 3710151"/>
                    <a:gd name="connsiteY2-348" fmla="*/ 599089 h 1418896"/>
                    <a:gd name="connsiteX3-349" fmla="*/ 3342289 w 3710151"/>
                    <a:gd name="connsiteY3-350" fmla="*/ 0 h 1418896"/>
                    <a:gd name="connsiteX4-351" fmla="*/ 3563006 w 3710151"/>
                    <a:gd name="connsiteY4-352" fmla="*/ 73572 h 1418896"/>
                    <a:gd name="connsiteX5-353" fmla="*/ 2606565 w 3710151"/>
                    <a:gd name="connsiteY5-354" fmla="*/ 441434 h 1418896"/>
                    <a:gd name="connsiteX6-355" fmla="*/ 2606565 w 3710151"/>
                    <a:gd name="connsiteY6-356" fmla="*/ 924910 h 1418896"/>
                    <a:gd name="connsiteX7-357" fmla="*/ 3710151 w 3710151"/>
                    <a:gd name="connsiteY7-358" fmla="*/ 1345324 h 1418896"/>
                    <a:gd name="connsiteX8-359" fmla="*/ 3426372 w 3710151"/>
                    <a:gd name="connsiteY8-360" fmla="*/ 1408386 h 1418896"/>
                    <a:gd name="connsiteX9-361" fmla="*/ 1849820 w 3710151"/>
                    <a:gd name="connsiteY9-362" fmla="*/ 746234 h 1418896"/>
                    <a:gd name="connsiteX10-363" fmla="*/ 241737 w 3710151"/>
                    <a:gd name="connsiteY10-364" fmla="*/ 1418896 h 1418896"/>
                    <a:gd name="connsiteX11-365" fmla="*/ 0 w 3710151"/>
                    <a:gd name="connsiteY11-366" fmla="*/ 1334814 h 1418896"/>
                    <a:gd name="connsiteX12-367" fmla="*/ 1124606 w 3710151"/>
                    <a:gd name="connsiteY12-368" fmla="*/ 903890 h 1418896"/>
                    <a:gd name="connsiteX13-369" fmla="*/ 1124605 w 3710151"/>
                    <a:gd name="connsiteY13-370" fmla="*/ 451945 h 1418896"/>
                    <a:gd name="connsiteX14-371" fmla="*/ 168164 w 3710151"/>
                    <a:gd name="connsiteY14-372" fmla="*/ 84081 h 1418896"/>
                    <a:gd name="connsiteX15-373" fmla="*/ 147144 w 3710151"/>
                    <a:gd name="connsiteY15-374" fmla="*/ 73572 h 1418896"/>
                    <a:gd name="connsiteX0-375" fmla="*/ 147144 w 3710151"/>
                    <a:gd name="connsiteY0-376" fmla="*/ 73572 h 1418896"/>
                    <a:gd name="connsiteX1-377" fmla="*/ 430924 w 3710151"/>
                    <a:gd name="connsiteY1-378" fmla="*/ 0 h 1418896"/>
                    <a:gd name="connsiteX2-379" fmla="*/ 1860331 w 3710151"/>
                    <a:gd name="connsiteY2-380" fmla="*/ 599089 h 1418896"/>
                    <a:gd name="connsiteX3-381" fmla="*/ 3342289 w 3710151"/>
                    <a:gd name="connsiteY3-382" fmla="*/ 0 h 1418896"/>
                    <a:gd name="connsiteX4-383" fmla="*/ 3563006 w 3710151"/>
                    <a:gd name="connsiteY4-384" fmla="*/ 73572 h 1418896"/>
                    <a:gd name="connsiteX5-385" fmla="*/ 2606565 w 3710151"/>
                    <a:gd name="connsiteY5-386" fmla="*/ 441434 h 1418896"/>
                    <a:gd name="connsiteX6-387" fmla="*/ 2610282 w 3710151"/>
                    <a:gd name="connsiteY6-388" fmla="*/ 902607 h 1418896"/>
                    <a:gd name="connsiteX7-389" fmla="*/ 3710151 w 3710151"/>
                    <a:gd name="connsiteY7-390" fmla="*/ 1345324 h 1418896"/>
                    <a:gd name="connsiteX8-391" fmla="*/ 3426372 w 3710151"/>
                    <a:gd name="connsiteY8-392" fmla="*/ 1408386 h 1418896"/>
                    <a:gd name="connsiteX9-393" fmla="*/ 1849820 w 3710151"/>
                    <a:gd name="connsiteY9-394" fmla="*/ 746234 h 1418896"/>
                    <a:gd name="connsiteX10-395" fmla="*/ 241737 w 3710151"/>
                    <a:gd name="connsiteY10-396" fmla="*/ 1418896 h 1418896"/>
                    <a:gd name="connsiteX11-397" fmla="*/ 0 w 3710151"/>
                    <a:gd name="connsiteY11-398" fmla="*/ 1334814 h 1418896"/>
                    <a:gd name="connsiteX12-399" fmla="*/ 1124606 w 3710151"/>
                    <a:gd name="connsiteY12-400" fmla="*/ 903890 h 1418896"/>
                    <a:gd name="connsiteX13-401" fmla="*/ 1124605 w 3710151"/>
                    <a:gd name="connsiteY13-402" fmla="*/ 451945 h 1418896"/>
                    <a:gd name="connsiteX14-403" fmla="*/ 168164 w 3710151"/>
                    <a:gd name="connsiteY14-404" fmla="*/ 84081 h 1418896"/>
                    <a:gd name="connsiteX15-405" fmla="*/ 147144 w 3710151"/>
                    <a:gd name="connsiteY15-406" fmla="*/ 73572 h 1418896"/>
                    <a:gd name="connsiteX0-407" fmla="*/ 147144 w 3710151"/>
                    <a:gd name="connsiteY0-408" fmla="*/ 73572 h 1418896"/>
                    <a:gd name="connsiteX1-409" fmla="*/ 430924 w 3710151"/>
                    <a:gd name="connsiteY1-410" fmla="*/ 0 h 1418896"/>
                    <a:gd name="connsiteX2-411" fmla="*/ 1860331 w 3710151"/>
                    <a:gd name="connsiteY2-412" fmla="*/ 599089 h 1418896"/>
                    <a:gd name="connsiteX3-413" fmla="*/ 3342289 w 3710151"/>
                    <a:gd name="connsiteY3-414" fmla="*/ 0 h 1418896"/>
                    <a:gd name="connsiteX4-415" fmla="*/ 3563006 w 3710151"/>
                    <a:gd name="connsiteY4-416" fmla="*/ 73572 h 1418896"/>
                    <a:gd name="connsiteX5-417" fmla="*/ 2617717 w 3710151"/>
                    <a:gd name="connsiteY5-418" fmla="*/ 445151 h 1418896"/>
                    <a:gd name="connsiteX6-419" fmla="*/ 2610282 w 3710151"/>
                    <a:gd name="connsiteY6-420" fmla="*/ 902607 h 1418896"/>
                    <a:gd name="connsiteX7-421" fmla="*/ 3710151 w 3710151"/>
                    <a:gd name="connsiteY7-422" fmla="*/ 1345324 h 1418896"/>
                    <a:gd name="connsiteX8-423" fmla="*/ 3426372 w 3710151"/>
                    <a:gd name="connsiteY8-424" fmla="*/ 1408386 h 1418896"/>
                    <a:gd name="connsiteX9-425" fmla="*/ 1849820 w 3710151"/>
                    <a:gd name="connsiteY9-426" fmla="*/ 746234 h 1418896"/>
                    <a:gd name="connsiteX10-427" fmla="*/ 241737 w 3710151"/>
                    <a:gd name="connsiteY10-428" fmla="*/ 1418896 h 1418896"/>
                    <a:gd name="connsiteX11-429" fmla="*/ 0 w 3710151"/>
                    <a:gd name="connsiteY11-430" fmla="*/ 1334814 h 1418896"/>
                    <a:gd name="connsiteX12-431" fmla="*/ 1124606 w 3710151"/>
                    <a:gd name="connsiteY12-432" fmla="*/ 903890 h 1418896"/>
                    <a:gd name="connsiteX13-433" fmla="*/ 1124605 w 3710151"/>
                    <a:gd name="connsiteY13-434" fmla="*/ 451945 h 1418896"/>
                    <a:gd name="connsiteX14-435" fmla="*/ 168164 w 3710151"/>
                    <a:gd name="connsiteY14-436" fmla="*/ 84081 h 1418896"/>
                    <a:gd name="connsiteX15-437" fmla="*/ 147144 w 3710151"/>
                    <a:gd name="connsiteY15-438" fmla="*/ 73572 h 1418896"/>
                    <a:gd name="connsiteX0-439" fmla="*/ 147144 w 3710151"/>
                    <a:gd name="connsiteY0-440" fmla="*/ 73572 h 1418896"/>
                    <a:gd name="connsiteX1-441" fmla="*/ 430924 w 3710151"/>
                    <a:gd name="connsiteY1-442" fmla="*/ 0 h 1418896"/>
                    <a:gd name="connsiteX2-443" fmla="*/ 1860331 w 3710151"/>
                    <a:gd name="connsiteY2-444" fmla="*/ 599089 h 1418896"/>
                    <a:gd name="connsiteX3-445" fmla="*/ 3342289 w 3710151"/>
                    <a:gd name="connsiteY3-446" fmla="*/ 0 h 1418896"/>
                    <a:gd name="connsiteX4-447" fmla="*/ 3563006 w 3710151"/>
                    <a:gd name="connsiteY4-448" fmla="*/ 73572 h 1418896"/>
                    <a:gd name="connsiteX5-449" fmla="*/ 2617717 w 3710151"/>
                    <a:gd name="connsiteY5-450" fmla="*/ 448868 h 1418896"/>
                    <a:gd name="connsiteX6-451" fmla="*/ 2610282 w 3710151"/>
                    <a:gd name="connsiteY6-452" fmla="*/ 902607 h 1418896"/>
                    <a:gd name="connsiteX7-453" fmla="*/ 3710151 w 3710151"/>
                    <a:gd name="connsiteY7-454" fmla="*/ 1345324 h 1418896"/>
                    <a:gd name="connsiteX8-455" fmla="*/ 3426372 w 3710151"/>
                    <a:gd name="connsiteY8-456" fmla="*/ 1408386 h 1418896"/>
                    <a:gd name="connsiteX9-457" fmla="*/ 1849820 w 3710151"/>
                    <a:gd name="connsiteY9-458" fmla="*/ 746234 h 1418896"/>
                    <a:gd name="connsiteX10-459" fmla="*/ 241737 w 3710151"/>
                    <a:gd name="connsiteY10-460" fmla="*/ 1418896 h 1418896"/>
                    <a:gd name="connsiteX11-461" fmla="*/ 0 w 3710151"/>
                    <a:gd name="connsiteY11-462" fmla="*/ 1334814 h 1418896"/>
                    <a:gd name="connsiteX12-463" fmla="*/ 1124606 w 3710151"/>
                    <a:gd name="connsiteY12-464" fmla="*/ 903890 h 1418896"/>
                    <a:gd name="connsiteX13-465" fmla="*/ 1124605 w 3710151"/>
                    <a:gd name="connsiteY13-466" fmla="*/ 451945 h 1418896"/>
                    <a:gd name="connsiteX14-467" fmla="*/ 168164 w 3710151"/>
                    <a:gd name="connsiteY14-468" fmla="*/ 84081 h 1418896"/>
                    <a:gd name="connsiteX15-469" fmla="*/ 147144 w 3710151"/>
                    <a:gd name="connsiteY15-470" fmla="*/ 73572 h 1418896"/>
                    <a:gd name="connsiteX0-471" fmla="*/ 147144 w 3710151"/>
                    <a:gd name="connsiteY0-472" fmla="*/ 73572 h 1418896"/>
                    <a:gd name="connsiteX1-473" fmla="*/ 430924 w 3710151"/>
                    <a:gd name="connsiteY1-474" fmla="*/ 0 h 1418896"/>
                    <a:gd name="connsiteX2-475" fmla="*/ 1838028 w 3710151"/>
                    <a:gd name="connsiteY2-476" fmla="*/ 591655 h 1418896"/>
                    <a:gd name="connsiteX3-477" fmla="*/ 3342289 w 3710151"/>
                    <a:gd name="connsiteY3-478" fmla="*/ 0 h 1418896"/>
                    <a:gd name="connsiteX4-479" fmla="*/ 3563006 w 3710151"/>
                    <a:gd name="connsiteY4-480" fmla="*/ 73572 h 1418896"/>
                    <a:gd name="connsiteX5-481" fmla="*/ 2617717 w 3710151"/>
                    <a:gd name="connsiteY5-482" fmla="*/ 448868 h 1418896"/>
                    <a:gd name="connsiteX6-483" fmla="*/ 2610282 w 3710151"/>
                    <a:gd name="connsiteY6-484" fmla="*/ 902607 h 1418896"/>
                    <a:gd name="connsiteX7-485" fmla="*/ 3710151 w 3710151"/>
                    <a:gd name="connsiteY7-486" fmla="*/ 1345324 h 1418896"/>
                    <a:gd name="connsiteX8-487" fmla="*/ 3426372 w 3710151"/>
                    <a:gd name="connsiteY8-488" fmla="*/ 1408386 h 1418896"/>
                    <a:gd name="connsiteX9-489" fmla="*/ 1849820 w 3710151"/>
                    <a:gd name="connsiteY9-490" fmla="*/ 746234 h 1418896"/>
                    <a:gd name="connsiteX10-491" fmla="*/ 241737 w 3710151"/>
                    <a:gd name="connsiteY10-492" fmla="*/ 1418896 h 1418896"/>
                    <a:gd name="connsiteX11-493" fmla="*/ 0 w 3710151"/>
                    <a:gd name="connsiteY11-494" fmla="*/ 1334814 h 1418896"/>
                    <a:gd name="connsiteX12-495" fmla="*/ 1124606 w 3710151"/>
                    <a:gd name="connsiteY12-496" fmla="*/ 903890 h 1418896"/>
                    <a:gd name="connsiteX13-497" fmla="*/ 1124605 w 3710151"/>
                    <a:gd name="connsiteY13-498" fmla="*/ 451945 h 1418896"/>
                    <a:gd name="connsiteX14-499" fmla="*/ 168164 w 3710151"/>
                    <a:gd name="connsiteY14-500" fmla="*/ 84081 h 1418896"/>
                    <a:gd name="connsiteX15-501" fmla="*/ 147144 w 3710151"/>
                    <a:gd name="connsiteY15-502" fmla="*/ 73572 h 1418896"/>
                    <a:gd name="connsiteX0-503" fmla="*/ 147144 w 3710151"/>
                    <a:gd name="connsiteY0-504" fmla="*/ 73572 h 1418896"/>
                    <a:gd name="connsiteX1-505" fmla="*/ 430924 w 3710151"/>
                    <a:gd name="connsiteY1-506" fmla="*/ 0 h 1418896"/>
                    <a:gd name="connsiteX2-507" fmla="*/ 1838028 w 3710151"/>
                    <a:gd name="connsiteY2-508" fmla="*/ 591655 h 1418896"/>
                    <a:gd name="connsiteX3-509" fmla="*/ 3342289 w 3710151"/>
                    <a:gd name="connsiteY3-510" fmla="*/ 0 h 1418896"/>
                    <a:gd name="connsiteX4-511" fmla="*/ 3563006 w 3710151"/>
                    <a:gd name="connsiteY4-512" fmla="*/ 73572 h 1418896"/>
                    <a:gd name="connsiteX5-513" fmla="*/ 2617717 w 3710151"/>
                    <a:gd name="connsiteY5-514" fmla="*/ 448868 h 1418896"/>
                    <a:gd name="connsiteX6-515" fmla="*/ 2610282 w 3710151"/>
                    <a:gd name="connsiteY6-516" fmla="*/ 902607 h 1418896"/>
                    <a:gd name="connsiteX7-517" fmla="*/ 3710151 w 3710151"/>
                    <a:gd name="connsiteY7-518" fmla="*/ 1345324 h 1418896"/>
                    <a:gd name="connsiteX8-519" fmla="*/ 3426372 w 3710151"/>
                    <a:gd name="connsiteY8-520" fmla="*/ 1408386 h 1418896"/>
                    <a:gd name="connsiteX9-521" fmla="*/ 1849820 w 3710151"/>
                    <a:gd name="connsiteY9-522" fmla="*/ 746234 h 1418896"/>
                    <a:gd name="connsiteX10-523" fmla="*/ 241737 w 3710151"/>
                    <a:gd name="connsiteY10-524" fmla="*/ 1418896 h 1418896"/>
                    <a:gd name="connsiteX11-525" fmla="*/ 0 w 3710151"/>
                    <a:gd name="connsiteY11-526" fmla="*/ 1334814 h 1418896"/>
                    <a:gd name="connsiteX12-527" fmla="*/ 1124606 w 3710151"/>
                    <a:gd name="connsiteY12-528" fmla="*/ 903890 h 1418896"/>
                    <a:gd name="connsiteX13-529" fmla="*/ 1087434 w 3710151"/>
                    <a:gd name="connsiteY13-530" fmla="*/ 451945 h 1418896"/>
                    <a:gd name="connsiteX14-531" fmla="*/ 168164 w 3710151"/>
                    <a:gd name="connsiteY14-532" fmla="*/ 84081 h 1418896"/>
                    <a:gd name="connsiteX15-533" fmla="*/ 147144 w 3710151"/>
                    <a:gd name="connsiteY15-534" fmla="*/ 73572 h 1418896"/>
                    <a:gd name="connsiteX0-535" fmla="*/ 147144 w 3710151"/>
                    <a:gd name="connsiteY0-536" fmla="*/ 73572 h 1418896"/>
                    <a:gd name="connsiteX1-537" fmla="*/ 430924 w 3710151"/>
                    <a:gd name="connsiteY1-538" fmla="*/ 0 h 1418896"/>
                    <a:gd name="connsiteX2-539" fmla="*/ 1838028 w 3710151"/>
                    <a:gd name="connsiteY2-540" fmla="*/ 591655 h 1418896"/>
                    <a:gd name="connsiteX3-541" fmla="*/ 3342289 w 3710151"/>
                    <a:gd name="connsiteY3-542" fmla="*/ 0 h 1418896"/>
                    <a:gd name="connsiteX4-543" fmla="*/ 3563006 w 3710151"/>
                    <a:gd name="connsiteY4-544" fmla="*/ 73572 h 1418896"/>
                    <a:gd name="connsiteX5-545" fmla="*/ 2617717 w 3710151"/>
                    <a:gd name="connsiteY5-546" fmla="*/ 448868 h 1418896"/>
                    <a:gd name="connsiteX6-547" fmla="*/ 2610282 w 3710151"/>
                    <a:gd name="connsiteY6-548" fmla="*/ 902607 h 1418896"/>
                    <a:gd name="connsiteX7-549" fmla="*/ 3710151 w 3710151"/>
                    <a:gd name="connsiteY7-550" fmla="*/ 1345324 h 1418896"/>
                    <a:gd name="connsiteX8-551" fmla="*/ 3426372 w 3710151"/>
                    <a:gd name="connsiteY8-552" fmla="*/ 1408386 h 1418896"/>
                    <a:gd name="connsiteX9-553" fmla="*/ 1849820 w 3710151"/>
                    <a:gd name="connsiteY9-554" fmla="*/ 746234 h 1418896"/>
                    <a:gd name="connsiteX10-555" fmla="*/ 241737 w 3710151"/>
                    <a:gd name="connsiteY10-556" fmla="*/ 1418896 h 1418896"/>
                    <a:gd name="connsiteX11-557" fmla="*/ 0 w 3710151"/>
                    <a:gd name="connsiteY11-558" fmla="*/ 1334814 h 1418896"/>
                    <a:gd name="connsiteX12-559" fmla="*/ 1098586 w 3710151"/>
                    <a:gd name="connsiteY12-560" fmla="*/ 903890 h 1418896"/>
                    <a:gd name="connsiteX13-561" fmla="*/ 1087434 w 3710151"/>
                    <a:gd name="connsiteY13-562" fmla="*/ 451945 h 1418896"/>
                    <a:gd name="connsiteX14-563" fmla="*/ 168164 w 3710151"/>
                    <a:gd name="connsiteY14-564" fmla="*/ 84081 h 1418896"/>
                    <a:gd name="connsiteX15-565" fmla="*/ 147144 w 3710151"/>
                    <a:gd name="connsiteY15-566" fmla="*/ 73572 h 1418896"/>
                    <a:gd name="connsiteX0-567" fmla="*/ 162012 w 3725019"/>
                    <a:gd name="connsiteY0-568" fmla="*/ 73572 h 1418896"/>
                    <a:gd name="connsiteX1-569" fmla="*/ 445792 w 3725019"/>
                    <a:gd name="connsiteY1-570" fmla="*/ 0 h 1418896"/>
                    <a:gd name="connsiteX2-571" fmla="*/ 1852896 w 3725019"/>
                    <a:gd name="connsiteY2-572" fmla="*/ 591655 h 1418896"/>
                    <a:gd name="connsiteX3-573" fmla="*/ 3357157 w 3725019"/>
                    <a:gd name="connsiteY3-574" fmla="*/ 0 h 1418896"/>
                    <a:gd name="connsiteX4-575" fmla="*/ 3577874 w 3725019"/>
                    <a:gd name="connsiteY4-576" fmla="*/ 73572 h 1418896"/>
                    <a:gd name="connsiteX5-577" fmla="*/ 2632585 w 3725019"/>
                    <a:gd name="connsiteY5-578" fmla="*/ 448868 h 1418896"/>
                    <a:gd name="connsiteX6-579" fmla="*/ 2625150 w 3725019"/>
                    <a:gd name="connsiteY6-580" fmla="*/ 902607 h 1418896"/>
                    <a:gd name="connsiteX7-581" fmla="*/ 3725019 w 3725019"/>
                    <a:gd name="connsiteY7-582" fmla="*/ 1345324 h 1418896"/>
                    <a:gd name="connsiteX8-583" fmla="*/ 3441240 w 3725019"/>
                    <a:gd name="connsiteY8-584" fmla="*/ 1408386 h 1418896"/>
                    <a:gd name="connsiteX9-585" fmla="*/ 1864688 w 3725019"/>
                    <a:gd name="connsiteY9-586" fmla="*/ 746234 h 1418896"/>
                    <a:gd name="connsiteX10-587" fmla="*/ 256605 w 3725019"/>
                    <a:gd name="connsiteY10-588" fmla="*/ 1418896 h 1418896"/>
                    <a:gd name="connsiteX11-589" fmla="*/ 0 w 3725019"/>
                    <a:gd name="connsiteY11-590" fmla="*/ 1331097 h 1418896"/>
                    <a:gd name="connsiteX12-591" fmla="*/ 1113454 w 3725019"/>
                    <a:gd name="connsiteY12-592" fmla="*/ 903890 h 1418896"/>
                    <a:gd name="connsiteX13-593" fmla="*/ 1102302 w 3725019"/>
                    <a:gd name="connsiteY13-594" fmla="*/ 451945 h 1418896"/>
                    <a:gd name="connsiteX14-595" fmla="*/ 183032 w 3725019"/>
                    <a:gd name="connsiteY14-596" fmla="*/ 84081 h 1418896"/>
                    <a:gd name="connsiteX15-597" fmla="*/ 162012 w 3725019"/>
                    <a:gd name="connsiteY15-598" fmla="*/ 73572 h 141889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92" name="Up-Down Arrow 191"/>
            <p:cNvSpPr/>
            <p:nvPr/>
          </p:nvSpPr>
          <p:spPr>
            <a:xfrm rot="18842452">
              <a:off x="9773071" y="2749725"/>
              <a:ext cx="110632" cy="1621438"/>
            </a:xfrm>
            <a:prstGeom prst="upDownArrow">
              <a:avLst/>
            </a:prstGeom>
            <a:solidFill>
              <a:srgbClr val="CC0000">
                <a:alpha val="78000"/>
              </a:srgbClr>
            </a:solidFill>
            <a:ln>
              <a:noFill/>
            </a:ln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93" name="Up-Down Arrow 192"/>
            <p:cNvSpPr/>
            <p:nvPr/>
          </p:nvSpPr>
          <p:spPr>
            <a:xfrm rot="1544330">
              <a:off x="8498334" y="2913840"/>
              <a:ext cx="132567" cy="1340938"/>
            </a:xfrm>
            <a:prstGeom prst="upDownArrow">
              <a:avLst/>
            </a:prstGeom>
            <a:solidFill>
              <a:srgbClr val="CC0000">
                <a:alpha val="78000"/>
              </a:srgbClr>
            </a:solidFill>
            <a:ln>
              <a:noFill/>
            </a:ln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94" name="Up-Down Arrow 193"/>
            <p:cNvSpPr/>
            <p:nvPr/>
          </p:nvSpPr>
          <p:spPr>
            <a:xfrm>
              <a:off x="8891032" y="2979040"/>
              <a:ext cx="132567" cy="794393"/>
            </a:xfrm>
            <a:prstGeom prst="upDownArrow">
              <a:avLst/>
            </a:prstGeom>
            <a:solidFill>
              <a:srgbClr val="CC0000">
                <a:alpha val="78000"/>
              </a:srgbClr>
            </a:solidFill>
            <a:ln>
              <a:noFill/>
            </a:ln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95" name="Up-Down Arrow 194"/>
            <p:cNvSpPr/>
            <p:nvPr/>
          </p:nvSpPr>
          <p:spPr>
            <a:xfrm rot="21168731">
              <a:off x="9181573" y="2978458"/>
              <a:ext cx="132567" cy="1740801"/>
            </a:xfrm>
            <a:prstGeom prst="upDownArrow">
              <a:avLst/>
            </a:prstGeom>
            <a:solidFill>
              <a:srgbClr val="CC0000">
                <a:alpha val="78000"/>
              </a:srgbClr>
            </a:solidFill>
            <a:ln>
              <a:noFill/>
            </a:ln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276457"/>
            <a:ext cx="10998896" cy="894622"/>
          </a:xfrm>
        </p:spPr>
        <p:txBody>
          <a:bodyPr>
            <a:noAutofit/>
          </a:bodyPr>
          <a:lstStyle/>
          <a:p>
            <a:r>
              <a:rPr lang="en-US" b="0" dirty="0"/>
              <a:t>SDN: control/data plane interaction example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325" name="Rounded Rectangle 324"/>
          <p:cNvSpPr/>
          <p:nvPr/>
        </p:nvSpPr>
        <p:spPr>
          <a:xfrm>
            <a:off x="1267886" y="2781457"/>
            <a:ext cx="4211052" cy="1062452"/>
          </a:xfrm>
          <a:prstGeom prst="roundRect">
            <a:avLst/>
          </a:prstGeom>
          <a:solidFill>
            <a:srgbClr val="AAE2CA">
              <a:lumMod val="75000"/>
            </a:srgb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26" name="Rounded Rectangle 325"/>
          <p:cNvSpPr/>
          <p:nvPr/>
        </p:nvSpPr>
        <p:spPr>
          <a:xfrm>
            <a:off x="1294622" y="3977998"/>
            <a:ext cx="4184316" cy="545543"/>
          </a:xfrm>
          <a:prstGeom prst="roundRect">
            <a:avLst/>
          </a:prstGeom>
          <a:solidFill>
            <a:srgbClr val="AAE2CA">
              <a:lumMod val="75000"/>
            </a:srgb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327" name="Straight Connector 326"/>
          <p:cNvCxnSpPr/>
          <p:nvPr/>
        </p:nvCxnSpPr>
        <p:spPr bwMode="auto">
          <a:xfrm>
            <a:off x="1334724" y="4626321"/>
            <a:ext cx="4104106" cy="0"/>
          </a:xfrm>
          <a:prstGeom prst="line">
            <a:avLst/>
          </a:prstGeom>
          <a:solidFill>
            <a:srgbClr val="00CC99"/>
          </a:solidFill>
          <a:ln w="19050" cap="flat" cmpd="sng" algn="ctr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grpSp>
        <p:nvGrpSpPr>
          <p:cNvPr id="328" name="Group 327"/>
          <p:cNvGrpSpPr/>
          <p:nvPr/>
        </p:nvGrpSpPr>
        <p:grpSpPr>
          <a:xfrm>
            <a:off x="1416854" y="3356297"/>
            <a:ext cx="1244650" cy="411995"/>
            <a:chOff x="3128876" y="457817"/>
            <a:chExt cx="1432326" cy="459826"/>
          </a:xfrm>
        </p:grpSpPr>
        <p:sp>
          <p:nvSpPr>
            <p:cNvPr id="329" name="Rounded Rectangle 328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30" name="TextBox 329"/>
            <p:cNvSpPr txBox="1"/>
            <p:nvPr/>
          </p:nvSpPr>
          <p:spPr>
            <a:xfrm>
              <a:off x="3178769" y="541671"/>
              <a:ext cx="1302385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Link-state info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331" name="Group 330"/>
          <p:cNvGrpSpPr/>
          <p:nvPr/>
        </p:nvGrpSpPr>
        <p:grpSpPr>
          <a:xfrm>
            <a:off x="4286570" y="3369666"/>
            <a:ext cx="1165638" cy="398626"/>
            <a:chOff x="3034354" y="534843"/>
            <a:chExt cx="1525489" cy="382800"/>
          </a:xfrm>
        </p:grpSpPr>
        <p:sp>
          <p:nvSpPr>
            <p:cNvPr id="332" name="Rounded Rectangle 331"/>
            <p:cNvSpPr/>
            <p:nvPr/>
          </p:nvSpPr>
          <p:spPr>
            <a:xfrm>
              <a:off x="3128876" y="534843"/>
              <a:ext cx="1325987" cy="38280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33" name="TextBox 332"/>
            <p:cNvSpPr txBox="1"/>
            <p:nvPr/>
          </p:nvSpPr>
          <p:spPr>
            <a:xfrm>
              <a:off x="3034354" y="593020"/>
              <a:ext cx="1525489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switch info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334" name="Group 333"/>
          <p:cNvGrpSpPr/>
          <p:nvPr/>
        </p:nvGrpSpPr>
        <p:grpSpPr>
          <a:xfrm>
            <a:off x="2808986" y="3356297"/>
            <a:ext cx="960359" cy="411995"/>
            <a:chOff x="3128876" y="457817"/>
            <a:chExt cx="1432326" cy="459826"/>
          </a:xfrm>
        </p:grpSpPr>
        <p:sp>
          <p:nvSpPr>
            <p:cNvPr id="335" name="Rounded Rectangle 334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36" name="TextBox 335"/>
            <p:cNvSpPr txBox="1"/>
            <p:nvPr/>
          </p:nvSpPr>
          <p:spPr>
            <a:xfrm>
              <a:off x="3205754" y="541671"/>
              <a:ext cx="1287660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host info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337" name="Group 336"/>
          <p:cNvGrpSpPr/>
          <p:nvPr/>
        </p:nvGrpSpPr>
        <p:grpSpPr>
          <a:xfrm>
            <a:off x="1348650" y="2861665"/>
            <a:ext cx="889706" cy="382826"/>
            <a:chOff x="3128876" y="457817"/>
            <a:chExt cx="1432326" cy="459826"/>
          </a:xfrm>
        </p:grpSpPr>
        <p:sp>
          <p:nvSpPr>
            <p:cNvPr id="338" name="Rounded Rectangle 337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39" name="TextBox 338"/>
            <p:cNvSpPr txBox="1"/>
            <p:nvPr/>
          </p:nvSpPr>
          <p:spPr>
            <a:xfrm>
              <a:off x="3198565" y="509557"/>
              <a:ext cx="1302043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statistics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340" name="Group 339"/>
          <p:cNvGrpSpPr/>
          <p:nvPr/>
        </p:nvGrpSpPr>
        <p:grpSpPr>
          <a:xfrm>
            <a:off x="4076434" y="2848295"/>
            <a:ext cx="1032905" cy="404965"/>
            <a:chOff x="3099264" y="457817"/>
            <a:chExt cx="1540525" cy="459826"/>
          </a:xfrm>
        </p:grpSpPr>
        <p:sp>
          <p:nvSpPr>
            <p:cNvPr id="341" name="Rounded Rectangle 340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42" name="TextBox 341"/>
            <p:cNvSpPr txBox="1"/>
            <p:nvPr/>
          </p:nvSpPr>
          <p:spPr>
            <a:xfrm>
              <a:off x="3099264" y="526493"/>
              <a:ext cx="1540525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flow tables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sp>
        <p:nvSpPr>
          <p:cNvPr id="343" name="TextBox 342"/>
          <p:cNvSpPr txBox="1"/>
          <p:nvPr/>
        </p:nvSpPr>
        <p:spPr>
          <a:xfrm>
            <a:off x="3285441" y="2483710"/>
            <a:ext cx="5702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00CC99">
                    <a:lumMod val="60000"/>
                    <a:lumOff val="40000"/>
                  </a:srgbClr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…  </a:t>
            </a:r>
            <a:endParaRPr lang="en-US" sz="3200" dirty="0">
              <a:solidFill>
                <a:srgbClr val="00CC99">
                  <a:lumMod val="60000"/>
                  <a:lumOff val="40000"/>
                </a:srgbClr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44" name="TextBox 343"/>
          <p:cNvSpPr txBox="1"/>
          <p:nvPr/>
        </p:nvSpPr>
        <p:spPr>
          <a:xfrm>
            <a:off x="3831962" y="3120507"/>
            <a:ext cx="595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00CC99">
                    <a:lumMod val="60000"/>
                    <a:lumOff val="40000"/>
                  </a:srgbClr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…  </a:t>
            </a:r>
            <a:endParaRPr lang="en-US" sz="3200" dirty="0">
              <a:solidFill>
                <a:srgbClr val="00CC99">
                  <a:lumMod val="60000"/>
                  <a:lumOff val="40000"/>
                </a:srgbClr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345" name="Group 344"/>
          <p:cNvGrpSpPr/>
          <p:nvPr/>
        </p:nvGrpSpPr>
        <p:grpSpPr>
          <a:xfrm>
            <a:off x="1903313" y="4109165"/>
            <a:ext cx="1257452" cy="286824"/>
            <a:chOff x="3128876" y="457775"/>
            <a:chExt cx="1432326" cy="459868"/>
          </a:xfrm>
        </p:grpSpPr>
        <p:sp>
          <p:nvSpPr>
            <p:cNvPr id="346" name="Rounded Rectangle 345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47" name="TextBox 346"/>
            <p:cNvSpPr txBox="1"/>
            <p:nvPr/>
          </p:nvSpPr>
          <p:spPr>
            <a:xfrm>
              <a:off x="3278378" y="457775"/>
              <a:ext cx="1142401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OpenFlow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348" name="Group 347"/>
          <p:cNvGrpSpPr/>
          <p:nvPr/>
        </p:nvGrpSpPr>
        <p:grpSpPr>
          <a:xfrm>
            <a:off x="3772545" y="4113948"/>
            <a:ext cx="1244650" cy="307410"/>
            <a:chOff x="3128876" y="457817"/>
            <a:chExt cx="1432326" cy="459826"/>
          </a:xfrm>
        </p:grpSpPr>
        <p:sp>
          <p:nvSpPr>
            <p:cNvPr id="349" name="Rounded Rectangle 348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50" name="TextBox 349"/>
            <p:cNvSpPr txBox="1"/>
            <p:nvPr/>
          </p:nvSpPr>
          <p:spPr>
            <a:xfrm>
              <a:off x="3446730" y="484746"/>
              <a:ext cx="805702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SNMP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sp>
        <p:nvSpPr>
          <p:cNvPr id="351" name="TextBox 350"/>
          <p:cNvSpPr txBox="1"/>
          <p:nvPr/>
        </p:nvSpPr>
        <p:spPr>
          <a:xfrm>
            <a:off x="3155302" y="3783967"/>
            <a:ext cx="595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00CC99">
                    <a:lumMod val="60000"/>
                    <a:lumOff val="40000"/>
                  </a:srgbClr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…  </a:t>
            </a:r>
            <a:endParaRPr lang="en-US" sz="3200" dirty="0">
              <a:solidFill>
                <a:srgbClr val="00CC99">
                  <a:lumMod val="60000"/>
                  <a:lumOff val="40000"/>
                </a:srgbClr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52" name="Rounded Rectangle 351"/>
          <p:cNvSpPr/>
          <p:nvPr/>
        </p:nvSpPr>
        <p:spPr>
          <a:xfrm>
            <a:off x="1267885" y="2086297"/>
            <a:ext cx="4211053" cy="574748"/>
          </a:xfrm>
          <a:prstGeom prst="roundRect">
            <a:avLst/>
          </a:prstGeom>
          <a:solidFill>
            <a:srgbClr val="AAE2CA">
              <a:lumMod val="75000"/>
            </a:srgb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353" name="Group 352"/>
          <p:cNvGrpSpPr/>
          <p:nvPr/>
        </p:nvGrpSpPr>
        <p:grpSpPr>
          <a:xfrm>
            <a:off x="1313282" y="2123346"/>
            <a:ext cx="1080377" cy="504412"/>
            <a:chOff x="3034225" y="436756"/>
            <a:chExt cx="1526977" cy="504412"/>
          </a:xfrm>
        </p:grpSpPr>
        <p:sp>
          <p:nvSpPr>
            <p:cNvPr id="354" name="Rounded Rectangle 353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55" name="TextBox 354"/>
            <p:cNvSpPr txBox="1"/>
            <p:nvPr/>
          </p:nvSpPr>
          <p:spPr>
            <a:xfrm>
              <a:off x="3034225" y="436756"/>
              <a:ext cx="1461287" cy="5044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network graph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356" name="Group 355"/>
          <p:cNvGrpSpPr/>
          <p:nvPr/>
        </p:nvGrpSpPr>
        <p:grpSpPr>
          <a:xfrm>
            <a:off x="4335616" y="2144194"/>
            <a:ext cx="1033900" cy="459826"/>
            <a:chOff x="3103238" y="457817"/>
            <a:chExt cx="1461287" cy="459826"/>
          </a:xfrm>
        </p:grpSpPr>
        <p:sp>
          <p:nvSpPr>
            <p:cNvPr id="357" name="Rounded Rectangle 356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58" name="TextBox 357"/>
            <p:cNvSpPr txBox="1"/>
            <p:nvPr/>
          </p:nvSpPr>
          <p:spPr>
            <a:xfrm>
              <a:off x="3103238" y="553253"/>
              <a:ext cx="1461287" cy="2992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intent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359" name="Group 358"/>
          <p:cNvGrpSpPr/>
          <p:nvPr/>
        </p:nvGrpSpPr>
        <p:grpSpPr>
          <a:xfrm>
            <a:off x="2796533" y="2139558"/>
            <a:ext cx="1033900" cy="504412"/>
            <a:chOff x="3128334" y="454512"/>
            <a:chExt cx="1461287" cy="504412"/>
          </a:xfrm>
        </p:grpSpPr>
        <p:sp>
          <p:nvSpPr>
            <p:cNvPr id="360" name="Rounded Rectangle 359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61" name="TextBox 360"/>
            <p:cNvSpPr txBox="1"/>
            <p:nvPr/>
          </p:nvSpPr>
          <p:spPr>
            <a:xfrm>
              <a:off x="3128334" y="454512"/>
              <a:ext cx="1461287" cy="5044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RESTful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API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sp>
        <p:nvSpPr>
          <p:cNvPr id="362" name="TextBox 361"/>
          <p:cNvSpPr txBox="1"/>
          <p:nvPr/>
        </p:nvSpPr>
        <p:spPr>
          <a:xfrm>
            <a:off x="3833899" y="1945433"/>
            <a:ext cx="62790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00CC99">
                    <a:lumMod val="60000"/>
                    <a:lumOff val="40000"/>
                  </a:srgbClr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…  </a:t>
            </a:r>
            <a:endParaRPr lang="en-US" sz="3200" dirty="0">
              <a:solidFill>
                <a:srgbClr val="00CC99">
                  <a:lumMod val="60000"/>
                  <a:lumOff val="40000"/>
                </a:srgbClr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363" name="Straight Connector 362"/>
          <p:cNvCxnSpPr/>
          <p:nvPr/>
        </p:nvCxnSpPr>
        <p:spPr bwMode="auto">
          <a:xfrm flipV="1">
            <a:off x="1348096" y="1912530"/>
            <a:ext cx="4117474" cy="1"/>
          </a:xfrm>
          <a:prstGeom prst="line">
            <a:avLst/>
          </a:prstGeom>
          <a:solidFill>
            <a:srgbClr val="00CC99"/>
          </a:solidFill>
          <a:ln w="19050" cap="flat" cmpd="sng" algn="ctr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64" name="Freeform 2"/>
          <p:cNvSpPr/>
          <p:nvPr/>
        </p:nvSpPr>
        <p:spPr bwMode="auto">
          <a:xfrm>
            <a:off x="1335792" y="5057443"/>
            <a:ext cx="4057421" cy="1393030"/>
          </a:xfrm>
          <a:custGeom>
            <a:avLst/>
            <a:gdLst>
              <a:gd name="T0" fmla="*/ 6 w 1794"/>
              <a:gd name="T1" fmla="*/ 483 h 933"/>
              <a:gd name="T2" fmla="*/ 108 w 1794"/>
              <a:gd name="T3" fmla="*/ 125 h 933"/>
              <a:gd name="T4" fmla="*/ 559 w 1794"/>
              <a:gd name="T5" fmla="*/ 100 h 933"/>
              <a:gd name="T6" fmla="*/ 1128 w 1794"/>
              <a:gd name="T7" fmla="*/ 29 h 933"/>
              <a:gd name="T8" fmla="*/ 1716 w 1794"/>
              <a:gd name="T9" fmla="*/ 275 h 933"/>
              <a:gd name="T10" fmla="*/ 1596 w 1794"/>
              <a:gd name="T11" fmla="*/ 827 h 933"/>
              <a:gd name="T12" fmla="*/ 1380 w 1794"/>
              <a:gd name="T13" fmla="*/ 911 h 933"/>
              <a:gd name="T14" fmla="*/ 840 w 1794"/>
              <a:gd name="T15" fmla="*/ 929 h 933"/>
              <a:gd name="T16" fmla="*/ 414 w 1794"/>
              <a:gd name="T17" fmla="*/ 911 h 933"/>
              <a:gd name="T18" fmla="*/ 143 w 1794"/>
              <a:gd name="T19" fmla="*/ 832 h 933"/>
              <a:gd name="T20" fmla="*/ 6 w 1794"/>
              <a:gd name="T21" fmla="*/ 483 h 933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794"/>
              <a:gd name="T34" fmla="*/ 0 h 933"/>
              <a:gd name="T35" fmla="*/ 1794 w 1794"/>
              <a:gd name="T36" fmla="*/ 933 h 933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794" h="933">
                <a:moveTo>
                  <a:pt x="6" y="483"/>
                </a:moveTo>
                <a:cubicBezTo>
                  <a:pt x="0" y="365"/>
                  <a:pt x="16" y="189"/>
                  <a:pt x="108" y="125"/>
                </a:cubicBezTo>
                <a:cubicBezTo>
                  <a:pt x="200" y="61"/>
                  <a:pt x="389" y="116"/>
                  <a:pt x="559" y="100"/>
                </a:cubicBezTo>
                <a:cubicBezTo>
                  <a:pt x="729" y="84"/>
                  <a:pt x="935" y="0"/>
                  <a:pt x="1128" y="29"/>
                </a:cubicBezTo>
                <a:cubicBezTo>
                  <a:pt x="1321" y="58"/>
                  <a:pt x="1638" y="142"/>
                  <a:pt x="1716" y="275"/>
                </a:cubicBezTo>
                <a:cubicBezTo>
                  <a:pt x="1794" y="408"/>
                  <a:pt x="1652" y="721"/>
                  <a:pt x="1596" y="827"/>
                </a:cubicBezTo>
                <a:cubicBezTo>
                  <a:pt x="1540" y="933"/>
                  <a:pt x="1506" y="894"/>
                  <a:pt x="1380" y="911"/>
                </a:cubicBezTo>
                <a:cubicBezTo>
                  <a:pt x="1254" y="928"/>
                  <a:pt x="1001" y="929"/>
                  <a:pt x="840" y="929"/>
                </a:cubicBezTo>
                <a:cubicBezTo>
                  <a:pt x="679" y="929"/>
                  <a:pt x="530" y="927"/>
                  <a:pt x="414" y="911"/>
                </a:cubicBezTo>
                <a:cubicBezTo>
                  <a:pt x="298" y="895"/>
                  <a:pt x="211" y="903"/>
                  <a:pt x="143" y="832"/>
                </a:cubicBezTo>
                <a:cubicBezTo>
                  <a:pt x="75" y="761"/>
                  <a:pt x="4" y="624"/>
                  <a:pt x="6" y="483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cxnSp>
        <p:nvCxnSpPr>
          <p:cNvPr id="365" name="Straight Connector 364"/>
          <p:cNvCxnSpPr/>
          <p:nvPr/>
        </p:nvCxnSpPr>
        <p:spPr bwMode="auto">
          <a:xfrm flipV="1">
            <a:off x="2418861" y="5441004"/>
            <a:ext cx="615520" cy="282224"/>
          </a:xfrm>
          <a:prstGeom prst="line">
            <a:avLst/>
          </a:prstGeom>
          <a:solidFill>
            <a:srgbClr val="00CC99"/>
          </a:solidFill>
          <a:ln w="349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66" name="Straight Connector 365"/>
          <p:cNvCxnSpPr/>
          <p:nvPr/>
        </p:nvCxnSpPr>
        <p:spPr bwMode="auto">
          <a:xfrm>
            <a:off x="2408645" y="5746872"/>
            <a:ext cx="1651340" cy="138604"/>
          </a:xfrm>
          <a:prstGeom prst="line">
            <a:avLst/>
          </a:prstGeom>
          <a:solidFill>
            <a:srgbClr val="00CC99"/>
          </a:solidFill>
          <a:ln w="9525" cap="flat" cmpd="sng" algn="ctr">
            <a:solidFill>
              <a:srgbClr val="FFFFFF">
                <a:lumMod val="50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67" name="Straight Connector 366"/>
          <p:cNvCxnSpPr>
            <a:endCxn id="429" idx="1"/>
          </p:cNvCxnSpPr>
          <p:nvPr/>
        </p:nvCxnSpPr>
        <p:spPr bwMode="auto">
          <a:xfrm>
            <a:off x="2418861" y="5803538"/>
            <a:ext cx="318002" cy="387552"/>
          </a:xfrm>
          <a:prstGeom prst="line">
            <a:avLst/>
          </a:prstGeom>
          <a:solidFill>
            <a:srgbClr val="00CC99"/>
          </a:solidFill>
          <a:ln w="9525" cap="flat" cmpd="sng" algn="ctr">
            <a:solidFill>
              <a:srgbClr val="FFFFFF">
                <a:lumMod val="50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68" name="Straight Connector 367"/>
          <p:cNvCxnSpPr>
            <a:stCxn id="415" idx="3"/>
          </p:cNvCxnSpPr>
          <p:nvPr/>
        </p:nvCxnSpPr>
        <p:spPr bwMode="auto">
          <a:xfrm>
            <a:off x="3720713" y="5436854"/>
            <a:ext cx="333142" cy="421301"/>
          </a:xfrm>
          <a:prstGeom prst="line">
            <a:avLst/>
          </a:prstGeom>
          <a:solidFill>
            <a:srgbClr val="00CC99"/>
          </a:solidFill>
          <a:ln w="9525" cap="flat" cmpd="sng" algn="ctr">
            <a:solidFill>
              <a:srgbClr val="FFFFFF">
                <a:lumMod val="50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69" name="Straight Connector 368"/>
          <p:cNvCxnSpPr/>
          <p:nvPr/>
        </p:nvCxnSpPr>
        <p:spPr bwMode="auto">
          <a:xfrm flipV="1">
            <a:off x="3198290" y="5944167"/>
            <a:ext cx="861695" cy="275422"/>
          </a:xfrm>
          <a:prstGeom prst="line">
            <a:avLst/>
          </a:prstGeom>
          <a:solidFill>
            <a:srgbClr val="00CC99"/>
          </a:solidFill>
          <a:ln w="9525" cap="flat" cmpd="sng" algn="ctr">
            <a:solidFill>
              <a:srgbClr val="FFFFFF">
                <a:lumMod val="50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93" name="Oval 392"/>
          <p:cNvSpPr/>
          <p:nvPr/>
        </p:nvSpPr>
        <p:spPr>
          <a:xfrm rot="5400000">
            <a:off x="2797134" y="407053"/>
            <a:ext cx="631007" cy="223526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  <a:tailEnd type="arrow"/>
          </a:ln>
          <a:effectLst>
            <a:outerShdw blurRad="50800" dist="38100" dir="18900000" algn="bl" rotWithShape="0">
              <a:schemeClr val="accent6">
                <a:lumMod val="75000"/>
                <a:alpha val="40000"/>
              </a:schemeClr>
            </a:outerShdw>
          </a:effectLst>
        </p:spPr>
        <p:txBody>
          <a:bodyPr vert="horz" wrap="none" lIns="91440" tIns="45720" rIns="91440" bIns="45720" numCol="1" rtlCol="0" anchor="t" anchorCtr="0" compatLnSpc="1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94" name="TextBox 393"/>
          <p:cNvSpPr txBox="1"/>
          <p:nvPr/>
        </p:nvSpPr>
        <p:spPr>
          <a:xfrm>
            <a:off x="2135351" y="1323574"/>
            <a:ext cx="1947456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lnSpc>
                <a:spcPts val="16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  <a:latin typeface="Arial" panose="020B0604020202020204"/>
                <a:ea typeface="MS PGothic" panose="020B0600070205080204" pitchFamily="34" charset="-128"/>
                <a:cs typeface="Arial" panose="020B0604020202020204"/>
              </a:rPr>
              <a:t>Dijkstra’s link-state </a:t>
            </a:r>
            <a:endParaRPr lang="en-US" sz="1600" dirty="0">
              <a:solidFill>
                <a:srgbClr val="000000"/>
              </a:solidFill>
              <a:latin typeface="Arial" panose="020B0604020202020204"/>
              <a:ea typeface="MS PGothic" panose="020B0600070205080204" pitchFamily="34" charset="-128"/>
              <a:cs typeface="Arial" panose="020B0604020202020204"/>
            </a:endParaRPr>
          </a:p>
          <a:p>
            <a:pPr algn="ctr" eaLnBrk="0" fontAlgn="base" hangingPunct="0">
              <a:lnSpc>
                <a:spcPts val="16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  <a:latin typeface="Arial" panose="020B0604020202020204"/>
                <a:ea typeface="MS PGothic" panose="020B0600070205080204" pitchFamily="34" charset="-128"/>
                <a:cs typeface="Arial" panose="020B0604020202020204"/>
              </a:rPr>
              <a:t>routing</a:t>
            </a:r>
            <a:endParaRPr lang="en-US" sz="1600" dirty="0">
              <a:solidFill>
                <a:srgbClr val="000000"/>
              </a:solidFill>
              <a:latin typeface="Arial" panose="020B0604020202020204"/>
              <a:ea typeface="MS PGothic" panose="020B0600070205080204" pitchFamily="34" charset="-128"/>
              <a:cs typeface="Arial" panose="020B0604020202020204"/>
            </a:endParaRPr>
          </a:p>
        </p:txBody>
      </p:sp>
      <p:grpSp>
        <p:nvGrpSpPr>
          <p:cNvPr id="395" name="Group 394"/>
          <p:cNvGrpSpPr/>
          <p:nvPr/>
        </p:nvGrpSpPr>
        <p:grpSpPr>
          <a:xfrm>
            <a:off x="1748590" y="5523964"/>
            <a:ext cx="687402" cy="470408"/>
            <a:chOff x="1736090" y="2893762"/>
            <a:chExt cx="565150" cy="340093"/>
          </a:xfrm>
        </p:grpSpPr>
        <p:grpSp>
          <p:nvGrpSpPr>
            <p:cNvPr id="396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400" name="Oval 399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01" name="Rectangle 400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02" name="Oval 401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03" name="Freeform 402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04" name="Freeform 403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05" name="Freeform 404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06" name="Freeform 405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407" name="Straight Connector 406"/>
              <p:cNvCxnSpPr>
                <a:endCxn id="402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408" name="Straight Connector 407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grpSp>
          <p:nvGrpSpPr>
            <p:cNvPr id="397" name="Group 396"/>
            <p:cNvGrpSpPr/>
            <p:nvPr/>
          </p:nvGrpSpPr>
          <p:grpSpPr>
            <a:xfrm>
              <a:off x="1828502" y="2944584"/>
              <a:ext cx="374530" cy="289271"/>
              <a:chOff x="725185" y="1779875"/>
              <a:chExt cx="374530" cy="289271"/>
            </a:xfrm>
          </p:grpSpPr>
          <p:sp>
            <p:nvSpPr>
              <p:cNvPr id="398" name="Oval 397"/>
              <p:cNvSpPr/>
              <p:nvPr/>
            </p:nvSpPr>
            <p:spPr bwMode="auto">
              <a:xfrm>
                <a:off x="741398" y="1850752"/>
                <a:ext cx="356365" cy="168450"/>
              </a:xfrm>
              <a:prstGeom prst="ellipse">
                <a:avLst/>
              </a:prstGeom>
              <a:solidFill>
                <a:srgbClr val="FFFFFF">
                  <a:alpha val="76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99" name="TextBox 398"/>
              <p:cNvSpPr txBox="1"/>
              <p:nvPr/>
            </p:nvSpPr>
            <p:spPr>
              <a:xfrm>
                <a:off x="725185" y="1779875"/>
                <a:ext cx="374530" cy="2892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s1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grpSp>
        <p:nvGrpSpPr>
          <p:cNvPr id="409" name="Group 408"/>
          <p:cNvGrpSpPr/>
          <p:nvPr/>
        </p:nvGrpSpPr>
        <p:grpSpPr>
          <a:xfrm>
            <a:off x="3033311" y="5232644"/>
            <a:ext cx="687402" cy="470406"/>
            <a:chOff x="1736090" y="2893762"/>
            <a:chExt cx="565150" cy="340091"/>
          </a:xfrm>
        </p:grpSpPr>
        <p:grpSp>
          <p:nvGrpSpPr>
            <p:cNvPr id="410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414" name="Oval 413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15" name="Rectangle 414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16" name="Oval 415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17" name="Freeform 416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18" name="Freeform 417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19" name="Freeform 418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20" name="Freeform 419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421" name="Straight Connector 420"/>
              <p:cNvCxnSpPr>
                <a:endCxn id="416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422" name="Straight Connector 421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grpSp>
          <p:nvGrpSpPr>
            <p:cNvPr id="411" name="Group 410"/>
            <p:cNvGrpSpPr/>
            <p:nvPr/>
          </p:nvGrpSpPr>
          <p:grpSpPr>
            <a:xfrm>
              <a:off x="1828502" y="2944584"/>
              <a:ext cx="374531" cy="289269"/>
              <a:chOff x="725185" y="1779875"/>
              <a:chExt cx="374531" cy="289269"/>
            </a:xfrm>
          </p:grpSpPr>
          <p:sp>
            <p:nvSpPr>
              <p:cNvPr id="412" name="Oval 411"/>
              <p:cNvSpPr/>
              <p:nvPr/>
            </p:nvSpPr>
            <p:spPr bwMode="auto">
              <a:xfrm>
                <a:off x="741398" y="1850752"/>
                <a:ext cx="356365" cy="168450"/>
              </a:xfrm>
              <a:prstGeom prst="ellipse">
                <a:avLst/>
              </a:prstGeom>
              <a:solidFill>
                <a:srgbClr val="FFFFFF">
                  <a:alpha val="76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13" name="TextBox 412"/>
              <p:cNvSpPr txBox="1"/>
              <p:nvPr/>
            </p:nvSpPr>
            <p:spPr>
              <a:xfrm>
                <a:off x="725185" y="1779875"/>
                <a:ext cx="374531" cy="2892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s2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grpSp>
        <p:nvGrpSpPr>
          <p:cNvPr id="423" name="Group 422"/>
          <p:cNvGrpSpPr/>
          <p:nvPr/>
        </p:nvGrpSpPr>
        <p:grpSpPr>
          <a:xfrm>
            <a:off x="2736863" y="5986880"/>
            <a:ext cx="687402" cy="470406"/>
            <a:chOff x="1736090" y="2893762"/>
            <a:chExt cx="565150" cy="340091"/>
          </a:xfrm>
        </p:grpSpPr>
        <p:grpSp>
          <p:nvGrpSpPr>
            <p:cNvPr id="424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428" name="Oval 427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29" name="Rectangle 428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30" name="Oval 429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31" name="Freeform 430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32" name="Freeform 431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33" name="Freeform 432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34" name="Freeform 433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435" name="Straight Connector 434"/>
              <p:cNvCxnSpPr>
                <a:endCxn id="430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436" name="Straight Connector 435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grpSp>
          <p:nvGrpSpPr>
            <p:cNvPr id="425" name="Group 424"/>
            <p:cNvGrpSpPr/>
            <p:nvPr/>
          </p:nvGrpSpPr>
          <p:grpSpPr>
            <a:xfrm>
              <a:off x="1828502" y="2944584"/>
              <a:ext cx="374531" cy="289269"/>
              <a:chOff x="725185" y="1779875"/>
              <a:chExt cx="374531" cy="289269"/>
            </a:xfrm>
          </p:grpSpPr>
          <p:sp>
            <p:nvSpPr>
              <p:cNvPr id="426" name="Oval 425"/>
              <p:cNvSpPr/>
              <p:nvPr/>
            </p:nvSpPr>
            <p:spPr bwMode="auto">
              <a:xfrm>
                <a:off x="741398" y="1850752"/>
                <a:ext cx="356365" cy="168450"/>
              </a:xfrm>
              <a:prstGeom prst="ellipse">
                <a:avLst/>
              </a:prstGeom>
              <a:solidFill>
                <a:srgbClr val="FFFFFF">
                  <a:alpha val="76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27" name="TextBox 426"/>
              <p:cNvSpPr txBox="1"/>
              <p:nvPr/>
            </p:nvSpPr>
            <p:spPr>
              <a:xfrm>
                <a:off x="725185" y="1779875"/>
                <a:ext cx="374531" cy="2892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s3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grpSp>
        <p:nvGrpSpPr>
          <p:cNvPr id="437" name="Group 436"/>
          <p:cNvGrpSpPr/>
          <p:nvPr/>
        </p:nvGrpSpPr>
        <p:grpSpPr>
          <a:xfrm>
            <a:off x="3904271" y="5705754"/>
            <a:ext cx="687402" cy="470406"/>
            <a:chOff x="1736090" y="2893762"/>
            <a:chExt cx="565150" cy="340091"/>
          </a:xfrm>
        </p:grpSpPr>
        <p:grpSp>
          <p:nvGrpSpPr>
            <p:cNvPr id="438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442" name="Oval 441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43" name="Rectangle 442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44" name="Oval 443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45" name="Freeform 444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46" name="Freeform 445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47" name="Freeform 446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48" name="Freeform 447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449" name="Straight Connector 448"/>
              <p:cNvCxnSpPr>
                <a:endCxn id="444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450" name="Straight Connector 449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grpSp>
          <p:nvGrpSpPr>
            <p:cNvPr id="439" name="Group 438"/>
            <p:cNvGrpSpPr/>
            <p:nvPr/>
          </p:nvGrpSpPr>
          <p:grpSpPr>
            <a:xfrm>
              <a:off x="1828502" y="2944584"/>
              <a:ext cx="374531" cy="289269"/>
              <a:chOff x="725185" y="1779875"/>
              <a:chExt cx="374531" cy="289269"/>
            </a:xfrm>
          </p:grpSpPr>
          <p:sp>
            <p:nvSpPr>
              <p:cNvPr id="440" name="Oval 439"/>
              <p:cNvSpPr/>
              <p:nvPr/>
            </p:nvSpPr>
            <p:spPr bwMode="auto">
              <a:xfrm>
                <a:off x="741398" y="1850752"/>
                <a:ext cx="356365" cy="168450"/>
              </a:xfrm>
              <a:prstGeom prst="ellipse">
                <a:avLst/>
              </a:prstGeom>
              <a:solidFill>
                <a:srgbClr val="FFFFFF">
                  <a:alpha val="76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41" name="TextBox 440"/>
              <p:cNvSpPr txBox="1"/>
              <p:nvPr/>
            </p:nvSpPr>
            <p:spPr>
              <a:xfrm>
                <a:off x="725185" y="1779875"/>
                <a:ext cx="374531" cy="2892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s4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grpSp>
        <p:nvGrpSpPr>
          <p:cNvPr id="452" name="Group 451"/>
          <p:cNvGrpSpPr/>
          <p:nvPr/>
        </p:nvGrpSpPr>
        <p:grpSpPr>
          <a:xfrm>
            <a:off x="6763892" y="1425421"/>
            <a:ext cx="4822682" cy="1122684"/>
            <a:chOff x="5326799" y="1281868"/>
            <a:chExt cx="4822682" cy="1122684"/>
          </a:xfrm>
        </p:grpSpPr>
        <p:sp>
          <p:nvSpPr>
            <p:cNvPr id="453" name="TextBox 452"/>
            <p:cNvSpPr txBox="1"/>
            <p:nvPr/>
          </p:nvSpPr>
          <p:spPr>
            <a:xfrm>
              <a:off x="5654650" y="1315023"/>
              <a:ext cx="4494831" cy="10895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rPr>
                <a:t>S1, experiencing link failure uses OpenFlow port status message to notify controller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grpSp>
          <p:nvGrpSpPr>
            <p:cNvPr id="454" name="Group 453"/>
            <p:cNvGrpSpPr/>
            <p:nvPr/>
          </p:nvGrpSpPr>
          <p:grpSpPr>
            <a:xfrm>
              <a:off x="5326799" y="1281868"/>
              <a:ext cx="314510" cy="400110"/>
              <a:chOff x="430693" y="1944861"/>
              <a:chExt cx="291062" cy="400110"/>
            </a:xfrm>
          </p:grpSpPr>
          <p:sp>
            <p:nvSpPr>
              <p:cNvPr id="455" name="Oval 454"/>
              <p:cNvSpPr/>
              <p:nvPr/>
            </p:nvSpPr>
            <p:spPr>
              <a:xfrm>
                <a:off x="448041" y="2026177"/>
                <a:ext cx="251755" cy="263122"/>
              </a:xfrm>
              <a:prstGeom prst="ellipse">
                <a:avLst/>
              </a:prstGeom>
              <a:solidFill>
                <a:srgbClr val="FFFFFF"/>
              </a:solidFill>
              <a:ln w="12700">
                <a:solidFill>
                  <a:srgbClr val="C00000"/>
                </a:solidFill>
              </a:ln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456" name="TextBox 455"/>
              <p:cNvSpPr txBox="1"/>
              <p:nvPr/>
            </p:nvSpPr>
            <p:spPr>
              <a:xfrm>
                <a:off x="430693" y="1944861"/>
                <a:ext cx="29106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ea typeface="MS PGothic" panose="020B0600070205080204" pitchFamily="34" charset="-128"/>
                    <a:cs typeface="Arial" panose="020B0604020202020204"/>
                  </a:rPr>
                  <a:t>1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457" name="Group 456"/>
          <p:cNvGrpSpPr/>
          <p:nvPr/>
        </p:nvGrpSpPr>
        <p:grpSpPr>
          <a:xfrm>
            <a:off x="6812552" y="2632974"/>
            <a:ext cx="5024543" cy="790285"/>
            <a:chOff x="5330006" y="1281868"/>
            <a:chExt cx="5024543" cy="790285"/>
          </a:xfrm>
        </p:grpSpPr>
        <p:sp>
          <p:nvSpPr>
            <p:cNvPr id="458" name="TextBox 457"/>
            <p:cNvSpPr txBox="1"/>
            <p:nvPr/>
          </p:nvSpPr>
          <p:spPr>
            <a:xfrm>
              <a:off x="5654650" y="1315023"/>
              <a:ext cx="4699899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rPr>
                <a:t>SDN controller receives OpenFlow message, updates link status info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grpSp>
          <p:nvGrpSpPr>
            <p:cNvPr id="459" name="Group 458"/>
            <p:cNvGrpSpPr/>
            <p:nvPr/>
          </p:nvGrpSpPr>
          <p:grpSpPr>
            <a:xfrm>
              <a:off x="5330006" y="1281868"/>
              <a:ext cx="314510" cy="400110"/>
              <a:chOff x="433661" y="1944861"/>
              <a:chExt cx="291062" cy="400110"/>
            </a:xfrm>
          </p:grpSpPr>
          <p:sp>
            <p:nvSpPr>
              <p:cNvPr id="460" name="Oval 459"/>
              <p:cNvSpPr/>
              <p:nvPr/>
            </p:nvSpPr>
            <p:spPr>
              <a:xfrm>
                <a:off x="448041" y="2026177"/>
                <a:ext cx="251755" cy="263122"/>
              </a:xfrm>
              <a:prstGeom prst="ellipse">
                <a:avLst/>
              </a:prstGeom>
              <a:solidFill>
                <a:srgbClr val="FFFFFF"/>
              </a:solidFill>
              <a:ln w="12700">
                <a:solidFill>
                  <a:srgbClr val="C00000"/>
                </a:solidFill>
              </a:ln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461" name="TextBox 460"/>
              <p:cNvSpPr txBox="1"/>
              <p:nvPr/>
            </p:nvSpPr>
            <p:spPr>
              <a:xfrm>
                <a:off x="433661" y="1944861"/>
                <a:ext cx="29106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ea typeface="MS PGothic" panose="020B0600070205080204" pitchFamily="34" charset="-128"/>
                    <a:cs typeface="Arial" panose="020B0604020202020204"/>
                  </a:rPr>
                  <a:t>2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462" name="Group 461"/>
          <p:cNvGrpSpPr/>
          <p:nvPr/>
        </p:nvGrpSpPr>
        <p:grpSpPr>
          <a:xfrm>
            <a:off x="6821113" y="3557841"/>
            <a:ext cx="5253976" cy="1445458"/>
            <a:chOff x="5333217" y="1291493"/>
            <a:chExt cx="5253976" cy="1445458"/>
          </a:xfrm>
        </p:grpSpPr>
        <p:sp>
          <p:nvSpPr>
            <p:cNvPr id="463" name="TextBox 462"/>
            <p:cNvSpPr txBox="1"/>
            <p:nvPr/>
          </p:nvSpPr>
          <p:spPr>
            <a:xfrm>
              <a:off x="5654650" y="1315023"/>
              <a:ext cx="4932543" cy="14219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rPr>
                <a:t>Dijkstra’s routing algorithm application has previously registered to be called when ever link status changes.  It is called.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grpSp>
          <p:nvGrpSpPr>
            <p:cNvPr id="464" name="Group 463"/>
            <p:cNvGrpSpPr/>
            <p:nvPr/>
          </p:nvGrpSpPr>
          <p:grpSpPr>
            <a:xfrm>
              <a:off x="5333217" y="1291493"/>
              <a:ext cx="314510" cy="400110"/>
              <a:chOff x="436633" y="1954486"/>
              <a:chExt cx="291062" cy="400110"/>
            </a:xfrm>
          </p:grpSpPr>
          <p:sp>
            <p:nvSpPr>
              <p:cNvPr id="465" name="Oval 464"/>
              <p:cNvSpPr/>
              <p:nvPr/>
            </p:nvSpPr>
            <p:spPr>
              <a:xfrm>
                <a:off x="448041" y="2026177"/>
                <a:ext cx="251755" cy="263122"/>
              </a:xfrm>
              <a:prstGeom prst="ellipse">
                <a:avLst/>
              </a:prstGeom>
              <a:solidFill>
                <a:srgbClr val="FFFFFF"/>
              </a:solidFill>
              <a:ln w="12700">
                <a:solidFill>
                  <a:srgbClr val="C00000"/>
                </a:solidFill>
              </a:ln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466" name="TextBox 465"/>
              <p:cNvSpPr txBox="1"/>
              <p:nvPr/>
            </p:nvSpPr>
            <p:spPr>
              <a:xfrm>
                <a:off x="436633" y="1954486"/>
                <a:ext cx="29106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ea typeface="MS PGothic" panose="020B0600070205080204" pitchFamily="34" charset="-128"/>
                    <a:cs typeface="Arial" panose="020B0604020202020204"/>
                  </a:rPr>
                  <a:t>3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467" name="Group 466"/>
          <p:cNvGrpSpPr/>
          <p:nvPr/>
        </p:nvGrpSpPr>
        <p:grpSpPr>
          <a:xfrm>
            <a:off x="6800258" y="5062185"/>
            <a:ext cx="4748738" cy="1448665"/>
            <a:chOff x="5320381" y="1288286"/>
            <a:chExt cx="4748738" cy="1448665"/>
          </a:xfrm>
        </p:grpSpPr>
        <p:sp>
          <p:nvSpPr>
            <p:cNvPr id="468" name="TextBox 467"/>
            <p:cNvSpPr txBox="1"/>
            <p:nvPr/>
          </p:nvSpPr>
          <p:spPr>
            <a:xfrm>
              <a:off x="5654650" y="1315023"/>
              <a:ext cx="4414469" cy="14219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</a:rPr>
                <a:t>Dijkstra’s routing algorithm access network graph info, link state info in controller,  computes new routes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grpSp>
          <p:nvGrpSpPr>
            <p:cNvPr id="469" name="Group 468"/>
            <p:cNvGrpSpPr/>
            <p:nvPr/>
          </p:nvGrpSpPr>
          <p:grpSpPr>
            <a:xfrm>
              <a:off x="5320381" y="1288286"/>
              <a:ext cx="314510" cy="400110"/>
              <a:chOff x="424754" y="1951279"/>
              <a:chExt cx="291062" cy="400110"/>
            </a:xfrm>
          </p:grpSpPr>
          <p:sp>
            <p:nvSpPr>
              <p:cNvPr id="470" name="Oval 469"/>
              <p:cNvSpPr/>
              <p:nvPr/>
            </p:nvSpPr>
            <p:spPr>
              <a:xfrm>
                <a:off x="448041" y="2026177"/>
                <a:ext cx="251755" cy="263122"/>
              </a:xfrm>
              <a:prstGeom prst="ellipse">
                <a:avLst/>
              </a:prstGeom>
              <a:solidFill>
                <a:srgbClr val="FFFFFF"/>
              </a:solidFill>
              <a:ln w="12700">
                <a:solidFill>
                  <a:srgbClr val="C00000"/>
                </a:solidFill>
              </a:ln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471" name="TextBox 470"/>
              <p:cNvSpPr txBox="1"/>
              <p:nvPr/>
            </p:nvSpPr>
            <p:spPr>
              <a:xfrm>
                <a:off x="424754" y="1951279"/>
                <a:ext cx="29106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ea typeface="MS PGothic" panose="020B0600070205080204" pitchFamily="34" charset="-128"/>
                    <a:cs typeface="Arial" panose="020B0604020202020204"/>
                  </a:rPr>
                  <a:t>4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9" name="Group 8"/>
          <p:cNvGrpSpPr/>
          <p:nvPr/>
        </p:nvGrpSpPr>
        <p:grpSpPr>
          <a:xfrm>
            <a:off x="2312276" y="4225159"/>
            <a:ext cx="677917" cy="1261241"/>
            <a:chOff x="2312276" y="4225159"/>
            <a:chExt cx="677917" cy="1261241"/>
          </a:xfrm>
        </p:grpSpPr>
        <p:sp>
          <p:nvSpPr>
            <p:cNvPr id="7" name="Freeform 6"/>
            <p:cNvSpPr/>
            <p:nvPr/>
          </p:nvSpPr>
          <p:spPr>
            <a:xfrm>
              <a:off x="2312276" y="4225159"/>
              <a:ext cx="677917" cy="1261241"/>
            </a:xfrm>
            <a:custGeom>
              <a:avLst/>
              <a:gdLst>
                <a:gd name="connsiteX0" fmla="*/ 0 w 677917"/>
                <a:gd name="connsiteY0" fmla="*/ 1261241 h 1261241"/>
                <a:gd name="connsiteX1" fmla="*/ 677917 w 677917"/>
                <a:gd name="connsiteY1" fmla="*/ 178675 h 1261241"/>
                <a:gd name="connsiteX2" fmla="*/ 677917 w 677917"/>
                <a:gd name="connsiteY2" fmla="*/ 0 h 1261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7917" h="1261241">
                  <a:moveTo>
                    <a:pt x="0" y="1261241"/>
                  </a:moveTo>
                  <a:lnTo>
                    <a:pt x="677917" y="178675"/>
                  </a:lnTo>
                  <a:lnTo>
                    <a:pt x="677917" y="0"/>
                  </a:lnTo>
                </a:path>
              </a:pathLst>
            </a:cu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1" name="Group 370"/>
            <p:cNvGrpSpPr/>
            <p:nvPr/>
          </p:nvGrpSpPr>
          <p:grpSpPr>
            <a:xfrm>
              <a:off x="2499117" y="4791488"/>
              <a:ext cx="313044" cy="369332"/>
              <a:chOff x="-17363" y="1958857"/>
              <a:chExt cx="313044" cy="369332"/>
            </a:xfrm>
          </p:grpSpPr>
          <p:sp>
            <p:nvSpPr>
              <p:cNvPr id="372" name="Oval 371"/>
              <p:cNvSpPr/>
              <p:nvPr/>
            </p:nvSpPr>
            <p:spPr>
              <a:xfrm>
                <a:off x="17117" y="2010412"/>
                <a:ext cx="251755" cy="263122"/>
              </a:xfrm>
              <a:prstGeom prst="ellipse">
                <a:avLst/>
              </a:prstGeom>
              <a:solidFill>
                <a:srgbClr val="FFFFFF"/>
              </a:solidFill>
              <a:ln w="12700">
                <a:solidFill>
                  <a:srgbClr val="C00000"/>
                </a:solidFill>
              </a:ln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73" name="TextBox 372"/>
              <p:cNvSpPr txBox="1"/>
              <p:nvPr/>
            </p:nvSpPr>
            <p:spPr>
              <a:xfrm>
                <a:off x="-17363" y="1958857"/>
                <a:ext cx="3130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1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12" name="Group 11"/>
          <p:cNvGrpSpPr/>
          <p:nvPr/>
        </p:nvGrpSpPr>
        <p:grpSpPr>
          <a:xfrm>
            <a:off x="2292350" y="3432175"/>
            <a:ext cx="698500" cy="793750"/>
            <a:chOff x="2292350" y="3432175"/>
            <a:chExt cx="698500" cy="793750"/>
          </a:xfrm>
        </p:grpSpPr>
        <p:sp>
          <p:nvSpPr>
            <p:cNvPr id="10" name="Freeform 9"/>
            <p:cNvSpPr/>
            <p:nvPr/>
          </p:nvSpPr>
          <p:spPr>
            <a:xfrm>
              <a:off x="2292350" y="3432175"/>
              <a:ext cx="698500" cy="793750"/>
            </a:xfrm>
            <a:custGeom>
              <a:avLst/>
              <a:gdLst>
                <a:gd name="connsiteX0" fmla="*/ 698500 w 698500"/>
                <a:gd name="connsiteY0" fmla="*/ 793750 h 793750"/>
                <a:gd name="connsiteX1" fmla="*/ 698500 w 698500"/>
                <a:gd name="connsiteY1" fmla="*/ 508000 h 793750"/>
                <a:gd name="connsiteX2" fmla="*/ 0 w 698500"/>
                <a:gd name="connsiteY2" fmla="*/ 269875 h 793750"/>
                <a:gd name="connsiteX3" fmla="*/ 0 w 698500"/>
                <a:gd name="connsiteY3" fmla="*/ 0 h 793750"/>
                <a:gd name="connsiteX4" fmla="*/ 0 w 698500"/>
                <a:gd name="connsiteY4" fmla="*/ 3175 h 79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8500" h="793750">
                  <a:moveTo>
                    <a:pt x="698500" y="793750"/>
                  </a:moveTo>
                  <a:lnTo>
                    <a:pt x="698500" y="508000"/>
                  </a:lnTo>
                  <a:lnTo>
                    <a:pt x="0" y="269875"/>
                  </a:lnTo>
                  <a:lnTo>
                    <a:pt x="0" y="0"/>
                  </a:lnTo>
                  <a:lnTo>
                    <a:pt x="0" y="3175"/>
                  </a:lnTo>
                </a:path>
              </a:pathLst>
            </a:cu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2576070" y="3664008"/>
              <a:ext cx="313044" cy="369332"/>
              <a:chOff x="2576070" y="3664008"/>
              <a:chExt cx="313044" cy="369332"/>
            </a:xfrm>
          </p:grpSpPr>
          <p:sp>
            <p:nvSpPr>
              <p:cNvPr id="375" name="Oval 374"/>
              <p:cNvSpPr/>
              <p:nvPr/>
            </p:nvSpPr>
            <p:spPr>
              <a:xfrm>
                <a:off x="2602120" y="3719723"/>
                <a:ext cx="251755" cy="263122"/>
              </a:xfrm>
              <a:prstGeom prst="ellipse">
                <a:avLst/>
              </a:prstGeom>
              <a:solidFill>
                <a:srgbClr val="FFFFFF"/>
              </a:solidFill>
              <a:ln w="12700">
                <a:solidFill>
                  <a:srgbClr val="C00000"/>
                </a:solidFill>
              </a:ln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76" name="TextBox 375"/>
              <p:cNvSpPr txBox="1"/>
              <p:nvPr/>
            </p:nvSpPr>
            <p:spPr>
              <a:xfrm>
                <a:off x="2576070" y="3664008"/>
                <a:ext cx="3130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2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15" name="Group 14"/>
          <p:cNvGrpSpPr/>
          <p:nvPr/>
        </p:nvGrpSpPr>
        <p:grpSpPr>
          <a:xfrm>
            <a:off x="2137625" y="1774825"/>
            <a:ext cx="313044" cy="1663700"/>
            <a:chOff x="2134450" y="1762125"/>
            <a:chExt cx="313044" cy="1663700"/>
          </a:xfrm>
        </p:grpSpPr>
        <p:sp>
          <p:nvSpPr>
            <p:cNvPr id="13" name="Freeform 12"/>
            <p:cNvSpPr/>
            <p:nvPr/>
          </p:nvSpPr>
          <p:spPr>
            <a:xfrm>
              <a:off x="2273300" y="1762125"/>
              <a:ext cx="15875" cy="1663700"/>
            </a:xfrm>
            <a:custGeom>
              <a:avLst/>
              <a:gdLst>
                <a:gd name="connsiteX0" fmla="*/ 15875 w 15875"/>
                <a:gd name="connsiteY0" fmla="*/ 1663700 h 1663700"/>
                <a:gd name="connsiteX1" fmla="*/ 15875 w 15875"/>
                <a:gd name="connsiteY1" fmla="*/ 0 h 1663700"/>
                <a:gd name="connsiteX2" fmla="*/ 0 w 15875"/>
                <a:gd name="connsiteY2" fmla="*/ 0 h 166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875" h="1663700">
                  <a:moveTo>
                    <a:pt x="15875" y="1663700"/>
                  </a:moveTo>
                  <a:lnTo>
                    <a:pt x="15875" y="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C00000"/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2134450" y="2567187"/>
              <a:ext cx="313044" cy="369332"/>
              <a:chOff x="1712175" y="2510037"/>
              <a:chExt cx="313044" cy="369332"/>
            </a:xfrm>
          </p:grpSpPr>
          <p:sp>
            <p:nvSpPr>
              <p:cNvPr id="378" name="Oval 377"/>
              <p:cNvSpPr/>
              <p:nvPr/>
            </p:nvSpPr>
            <p:spPr>
              <a:xfrm>
                <a:off x="1744575" y="2568927"/>
                <a:ext cx="251755" cy="263122"/>
              </a:xfrm>
              <a:prstGeom prst="ellipse">
                <a:avLst/>
              </a:prstGeom>
              <a:solidFill>
                <a:srgbClr val="FFFFFF"/>
              </a:solidFill>
              <a:ln w="12700">
                <a:solidFill>
                  <a:srgbClr val="C00000"/>
                </a:solidFill>
              </a:ln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79" name="TextBox 378"/>
              <p:cNvSpPr txBox="1"/>
              <p:nvPr/>
            </p:nvSpPr>
            <p:spPr>
              <a:xfrm>
                <a:off x="1712175" y="2510037"/>
                <a:ext cx="3130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3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18" name="Group 17"/>
          <p:cNvGrpSpPr/>
          <p:nvPr/>
        </p:nvGrpSpPr>
        <p:grpSpPr>
          <a:xfrm>
            <a:off x="2349183" y="1803400"/>
            <a:ext cx="313044" cy="1539875"/>
            <a:chOff x="2349183" y="1803400"/>
            <a:chExt cx="313044" cy="1539875"/>
          </a:xfrm>
        </p:grpSpPr>
        <p:cxnSp>
          <p:nvCxnSpPr>
            <p:cNvPr id="17" name="Straight Arrow Connector 16"/>
            <p:cNvCxnSpPr/>
            <p:nvPr/>
          </p:nvCxnSpPr>
          <p:spPr>
            <a:xfrm>
              <a:off x="2498725" y="1803400"/>
              <a:ext cx="0" cy="1539875"/>
            </a:xfrm>
            <a:prstGeom prst="straightConnector1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81" name="Group 380"/>
            <p:cNvGrpSpPr/>
            <p:nvPr/>
          </p:nvGrpSpPr>
          <p:grpSpPr>
            <a:xfrm>
              <a:off x="2349183" y="1906331"/>
              <a:ext cx="313044" cy="369332"/>
              <a:chOff x="415641" y="1967287"/>
              <a:chExt cx="313044" cy="369332"/>
            </a:xfrm>
          </p:grpSpPr>
          <p:sp>
            <p:nvSpPr>
              <p:cNvPr id="382" name="Oval 381"/>
              <p:cNvSpPr/>
              <p:nvPr/>
            </p:nvSpPr>
            <p:spPr>
              <a:xfrm>
                <a:off x="448041" y="2026177"/>
                <a:ext cx="251755" cy="263122"/>
              </a:xfrm>
              <a:prstGeom prst="ellipse">
                <a:avLst/>
              </a:prstGeom>
              <a:solidFill>
                <a:srgbClr val="FFFFFF"/>
              </a:solidFill>
              <a:ln w="12700">
                <a:solidFill>
                  <a:srgbClr val="C00000"/>
                </a:solidFill>
              </a:ln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83" name="TextBox 382"/>
              <p:cNvSpPr txBox="1"/>
              <p:nvPr/>
            </p:nvSpPr>
            <p:spPr>
              <a:xfrm>
                <a:off x="415641" y="1967287"/>
                <a:ext cx="3130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4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276457"/>
            <a:ext cx="10998896" cy="894622"/>
          </a:xfrm>
        </p:spPr>
        <p:txBody>
          <a:bodyPr>
            <a:noAutofit/>
          </a:bodyPr>
          <a:lstStyle/>
          <a:p>
            <a:r>
              <a:rPr lang="en-US" b="0" dirty="0"/>
              <a:t>SDN: control/data plane interaction example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325" name="Rounded Rectangle 324"/>
          <p:cNvSpPr/>
          <p:nvPr/>
        </p:nvSpPr>
        <p:spPr>
          <a:xfrm>
            <a:off x="1267886" y="2781457"/>
            <a:ext cx="4211052" cy="1062452"/>
          </a:xfrm>
          <a:prstGeom prst="roundRect">
            <a:avLst/>
          </a:prstGeom>
          <a:solidFill>
            <a:srgbClr val="AAE2CA">
              <a:lumMod val="75000"/>
            </a:srgb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26" name="Rounded Rectangle 325"/>
          <p:cNvSpPr/>
          <p:nvPr/>
        </p:nvSpPr>
        <p:spPr>
          <a:xfrm>
            <a:off x="1294622" y="3977998"/>
            <a:ext cx="4184316" cy="545543"/>
          </a:xfrm>
          <a:prstGeom prst="roundRect">
            <a:avLst/>
          </a:prstGeom>
          <a:solidFill>
            <a:srgbClr val="AAE2CA">
              <a:lumMod val="75000"/>
            </a:srgb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327" name="Straight Connector 326"/>
          <p:cNvCxnSpPr/>
          <p:nvPr/>
        </p:nvCxnSpPr>
        <p:spPr bwMode="auto">
          <a:xfrm>
            <a:off x="1334724" y="4626321"/>
            <a:ext cx="4104106" cy="0"/>
          </a:xfrm>
          <a:prstGeom prst="line">
            <a:avLst/>
          </a:prstGeom>
          <a:solidFill>
            <a:srgbClr val="00CC99"/>
          </a:solidFill>
          <a:ln w="19050" cap="flat" cmpd="sng" algn="ctr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grpSp>
        <p:nvGrpSpPr>
          <p:cNvPr id="328" name="Group 327"/>
          <p:cNvGrpSpPr/>
          <p:nvPr/>
        </p:nvGrpSpPr>
        <p:grpSpPr>
          <a:xfrm>
            <a:off x="1416854" y="3356297"/>
            <a:ext cx="1244650" cy="411995"/>
            <a:chOff x="3128876" y="457817"/>
            <a:chExt cx="1432326" cy="459826"/>
          </a:xfrm>
        </p:grpSpPr>
        <p:sp>
          <p:nvSpPr>
            <p:cNvPr id="329" name="Rounded Rectangle 328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30" name="TextBox 329"/>
            <p:cNvSpPr txBox="1"/>
            <p:nvPr/>
          </p:nvSpPr>
          <p:spPr>
            <a:xfrm>
              <a:off x="3178769" y="541671"/>
              <a:ext cx="1302385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Link-state info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331" name="Group 330"/>
          <p:cNvGrpSpPr/>
          <p:nvPr/>
        </p:nvGrpSpPr>
        <p:grpSpPr>
          <a:xfrm>
            <a:off x="4286570" y="3369666"/>
            <a:ext cx="1165638" cy="398626"/>
            <a:chOff x="3034354" y="534843"/>
            <a:chExt cx="1525489" cy="382800"/>
          </a:xfrm>
        </p:grpSpPr>
        <p:sp>
          <p:nvSpPr>
            <p:cNvPr id="332" name="Rounded Rectangle 331"/>
            <p:cNvSpPr/>
            <p:nvPr/>
          </p:nvSpPr>
          <p:spPr>
            <a:xfrm>
              <a:off x="3128876" y="534843"/>
              <a:ext cx="1325987" cy="38280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33" name="TextBox 332"/>
            <p:cNvSpPr txBox="1"/>
            <p:nvPr/>
          </p:nvSpPr>
          <p:spPr>
            <a:xfrm>
              <a:off x="3034354" y="593020"/>
              <a:ext cx="1525489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switch info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334" name="Group 333"/>
          <p:cNvGrpSpPr/>
          <p:nvPr/>
        </p:nvGrpSpPr>
        <p:grpSpPr>
          <a:xfrm>
            <a:off x="2808986" y="3356297"/>
            <a:ext cx="960359" cy="411995"/>
            <a:chOff x="3128876" y="457817"/>
            <a:chExt cx="1432326" cy="459826"/>
          </a:xfrm>
        </p:grpSpPr>
        <p:sp>
          <p:nvSpPr>
            <p:cNvPr id="335" name="Rounded Rectangle 334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36" name="TextBox 335"/>
            <p:cNvSpPr txBox="1"/>
            <p:nvPr/>
          </p:nvSpPr>
          <p:spPr>
            <a:xfrm>
              <a:off x="3205754" y="541671"/>
              <a:ext cx="1287660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host info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337" name="Group 336"/>
          <p:cNvGrpSpPr/>
          <p:nvPr/>
        </p:nvGrpSpPr>
        <p:grpSpPr>
          <a:xfrm>
            <a:off x="1348650" y="2861665"/>
            <a:ext cx="889706" cy="382826"/>
            <a:chOff x="3128876" y="457817"/>
            <a:chExt cx="1432326" cy="459826"/>
          </a:xfrm>
        </p:grpSpPr>
        <p:sp>
          <p:nvSpPr>
            <p:cNvPr id="338" name="Rounded Rectangle 337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39" name="TextBox 338"/>
            <p:cNvSpPr txBox="1"/>
            <p:nvPr/>
          </p:nvSpPr>
          <p:spPr>
            <a:xfrm>
              <a:off x="3198565" y="509557"/>
              <a:ext cx="1302043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statistics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340" name="Group 339"/>
          <p:cNvGrpSpPr/>
          <p:nvPr/>
        </p:nvGrpSpPr>
        <p:grpSpPr>
          <a:xfrm>
            <a:off x="4076434" y="2848295"/>
            <a:ext cx="1032905" cy="404965"/>
            <a:chOff x="3099264" y="457817"/>
            <a:chExt cx="1540525" cy="459826"/>
          </a:xfrm>
        </p:grpSpPr>
        <p:sp>
          <p:nvSpPr>
            <p:cNvPr id="341" name="Rounded Rectangle 340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42" name="TextBox 341"/>
            <p:cNvSpPr txBox="1"/>
            <p:nvPr/>
          </p:nvSpPr>
          <p:spPr>
            <a:xfrm>
              <a:off x="3099264" y="526493"/>
              <a:ext cx="1540525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flow tables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sp>
        <p:nvSpPr>
          <p:cNvPr id="343" name="TextBox 342"/>
          <p:cNvSpPr txBox="1"/>
          <p:nvPr/>
        </p:nvSpPr>
        <p:spPr>
          <a:xfrm>
            <a:off x="3285441" y="2483710"/>
            <a:ext cx="5702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00CC99">
                    <a:lumMod val="60000"/>
                    <a:lumOff val="40000"/>
                  </a:srgbClr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…  </a:t>
            </a:r>
            <a:endParaRPr lang="en-US" sz="3200" dirty="0">
              <a:solidFill>
                <a:srgbClr val="00CC99">
                  <a:lumMod val="60000"/>
                  <a:lumOff val="40000"/>
                </a:srgbClr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44" name="TextBox 343"/>
          <p:cNvSpPr txBox="1"/>
          <p:nvPr/>
        </p:nvSpPr>
        <p:spPr>
          <a:xfrm>
            <a:off x="3831962" y="3120507"/>
            <a:ext cx="595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00CC99">
                    <a:lumMod val="60000"/>
                    <a:lumOff val="40000"/>
                  </a:srgbClr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…  </a:t>
            </a:r>
            <a:endParaRPr lang="en-US" sz="3200" dirty="0">
              <a:solidFill>
                <a:srgbClr val="00CC99">
                  <a:lumMod val="60000"/>
                  <a:lumOff val="40000"/>
                </a:srgbClr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345" name="Group 344"/>
          <p:cNvGrpSpPr/>
          <p:nvPr/>
        </p:nvGrpSpPr>
        <p:grpSpPr>
          <a:xfrm>
            <a:off x="1903313" y="4109165"/>
            <a:ext cx="1257452" cy="286824"/>
            <a:chOff x="3128876" y="457775"/>
            <a:chExt cx="1432326" cy="459868"/>
          </a:xfrm>
        </p:grpSpPr>
        <p:sp>
          <p:nvSpPr>
            <p:cNvPr id="346" name="Rounded Rectangle 345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47" name="TextBox 346"/>
            <p:cNvSpPr txBox="1"/>
            <p:nvPr/>
          </p:nvSpPr>
          <p:spPr>
            <a:xfrm>
              <a:off x="3278378" y="457775"/>
              <a:ext cx="1142401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OpenFlow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348" name="Group 347"/>
          <p:cNvGrpSpPr/>
          <p:nvPr/>
        </p:nvGrpSpPr>
        <p:grpSpPr>
          <a:xfrm>
            <a:off x="3772545" y="4113948"/>
            <a:ext cx="1244650" cy="307410"/>
            <a:chOff x="3128876" y="457817"/>
            <a:chExt cx="1432326" cy="459826"/>
          </a:xfrm>
        </p:grpSpPr>
        <p:sp>
          <p:nvSpPr>
            <p:cNvPr id="349" name="Rounded Rectangle 348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50" name="TextBox 349"/>
            <p:cNvSpPr txBox="1"/>
            <p:nvPr/>
          </p:nvSpPr>
          <p:spPr>
            <a:xfrm>
              <a:off x="3446730" y="484746"/>
              <a:ext cx="805702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SNMP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sp>
        <p:nvSpPr>
          <p:cNvPr id="351" name="TextBox 350"/>
          <p:cNvSpPr txBox="1"/>
          <p:nvPr/>
        </p:nvSpPr>
        <p:spPr>
          <a:xfrm>
            <a:off x="3155302" y="3783967"/>
            <a:ext cx="595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00CC99">
                    <a:lumMod val="60000"/>
                    <a:lumOff val="40000"/>
                  </a:srgbClr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…  </a:t>
            </a:r>
            <a:endParaRPr lang="en-US" sz="3200" dirty="0">
              <a:solidFill>
                <a:srgbClr val="00CC99">
                  <a:lumMod val="60000"/>
                  <a:lumOff val="40000"/>
                </a:srgbClr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52" name="Rounded Rectangle 351"/>
          <p:cNvSpPr/>
          <p:nvPr/>
        </p:nvSpPr>
        <p:spPr>
          <a:xfrm>
            <a:off x="1267885" y="2086297"/>
            <a:ext cx="4211053" cy="574748"/>
          </a:xfrm>
          <a:prstGeom prst="roundRect">
            <a:avLst/>
          </a:prstGeom>
          <a:solidFill>
            <a:srgbClr val="AAE2CA">
              <a:lumMod val="75000"/>
            </a:srgb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353" name="Group 352"/>
          <p:cNvGrpSpPr/>
          <p:nvPr/>
        </p:nvGrpSpPr>
        <p:grpSpPr>
          <a:xfrm>
            <a:off x="1313282" y="2123346"/>
            <a:ext cx="1080377" cy="504412"/>
            <a:chOff x="3034225" y="436756"/>
            <a:chExt cx="1526977" cy="504412"/>
          </a:xfrm>
        </p:grpSpPr>
        <p:sp>
          <p:nvSpPr>
            <p:cNvPr id="354" name="Rounded Rectangle 353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55" name="TextBox 354"/>
            <p:cNvSpPr txBox="1"/>
            <p:nvPr/>
          </p:nvSpPr>
          <p:spPr>
            <a:xfrm>
              <a:off x="3034225" y="436756"/>
              <a:ext cx="1461287" cy="5044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network graph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356" name="Group 355"/>
          <p:cNvGrpSpPr/>
          <p:nvPr/>
        </p:nvGrpSpPr>
        <p:grpSpPr>
          <a:xfrm>
            <a:off x="4335616" y="2144194"/>
            <a:ext cx="1033900" cy="459826"/>
            <a:chOff x="3103238" y="457817"/>
            <a:chExt cx="1461287" cy="459826"/>
          </a:xfrm>
        </p:grpSpPr>
        <p:sp>
          <p:nvSpPr>
            <p:cNvPr id="357" name="Rounded Rectangle 356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58" name="TextBox 357"/>
            <p:cNvSpPr txBox="1"/>
            <p:nvPr/>
          </p:nvSpPr>
          <p:spPr>
            <a:xfrm>
              <a:off x="3103238" y="553253"/>
              <a:ext cx="1461287" cy="2992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intent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359" name="Group 358"/>
          <p:cNvGrpSpPr/>
          <p:nvPr/>
        </p:nvGrpSpPr>
        <p:grpSpPr>
          <a:xfrm>
            <a:off x="2796533" y="2139558"/>
            <a:ext cx="1033900" cy="504412"/>
            <a:chOff x="3128334" y="454512"/>
            <a:chExt cx="1461287" cy="504412"/>
          </a:xfrm>
        </p:grpSpPr>
        <p:sp>
          <p:nvSpPr>
            <p:cNvPr id="360" name="Rounded Rectangle 359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>
              <a:outerShdw blurRad="50800" dist="38100" dir="2700000" algn="tl" rotWithShape="0">
                <a:srgbClr val="00CC99">
                  <a:lumMod val="75000"/>
                  <a:alpha val="99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361" name="TextBox 360"/>
            <p:cNvSpPr txBox="1"/>
            <p:nvPr/>
          </p:nvSpPr>
          <p:spPr>
            <a:xfrm>
              <a:off x="3128334" y="454512"/>
              <a:ext cx="1461287" cy="5044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RESTful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  <a:p>
              <a:pPr marL="0" marR="0" lvl="0" indent="0" algn="ctr" defTabSz="914400" eaLnBrk="0" fontAlgn="base" latinLnBrk="0" hangingPunct="0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rPr>
                <a:t>API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sp>
        <p:nvSpPr>
          <p:cNvPr id="362" name="TextBox 361"/>
          <p:cNvSpPr txBox="1"/>
          <p:nvPr/>
        </p:nvSpPr>
        <p:spPr>
          <a:xfrm>
            <a:off x="3833899" y="1945433"/>
            <a:ext cx="62790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00CC99">
                    <a:lumMod val="60000"/>
                    <a:lumOff val="40000"/>
                  </a:srgbClr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…  </a:t>
            </a:r>
            <a:endParaRPr lang="en-US" sz="3200" dirty="0">
              <a:solidFill>
                <a:srgbClr val="00CC99">
                  <a:lumMod val="60000"/>
                  <a:lumOff val="40000"/>
                </a:srgbClr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363" name="Straight Connector 362"/>
          <p:cNvCxnSpPr/>
          <p:nvPr/>
        </p:nvCxnSpPr>
        <p:spPr bwMode="auto">
          <a:xfrm flipV="1">
            <a:off x="1348096" y="1912530"/>
            <a:ext cx="4117474" cy="1"/>
          </a:xfrm>
          <a:prstGeom prst="line">
            <a:avLst/>
          </a:prstGeom>
          <a:solidFill>
            <a:srgbClr val="00CC99"/>
          </a:solidFill>
          <a:ln w="19050" cap="flat" cmpd="sng" algn="ctr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64" name="Freeform 2"/>
          <p:cNvSpPr/>
          <p:nvPr/>
        </p:nvSpPr>
        <p:spPr bwMode="auto">
          <a:xfrm>
            <a:off x="1335792" y="5057443"/>
            <a:ext cx="4057421" cy="1393030"/>
          </a:xfrm>
          <a:custGeom>
            <a:avLst/>
            <a:gdLst>
              <a:gd name="T0" fmla="*/ 6 w 1794"/>
              <a:gd name="T1" fmla="*/ 483 h 933"/>
              <a:gd name="T2" fmla="*/ 108 w 1794"/>
              <a:gd name="T3" fmla="*/ 125 h 933"/>
              <a:gd name="T4" fmla="*/ 559 w 1794"/>
              <a:gd name="T5" fmla="*/ 100 h 933"/>
              <a:gd name="T6" fmla="*/ 1128 w 1794"/>
              <a:gd name="T7" fmla="*/ 29 h 933"/>
              <a:gd name="T8" fmla="*/ 1716 w 1794"/>
              <a:gd name="T9" fmla="*/ 275 h 933"/>
              <a:gd name="T10" fmla="*/ 1596 w 1794"/>
              <a:gd name="T11" fmla="*/ 827 h 933"/>
              <a:gd name="T12" fmla="*/ 1380 w 1794"/>
              <a:gd name="T13" fmla="*/ 911 h 933"/>
              <a:gd name="T14" fmla="*/ 840 w 1794"/>
              <a:gd name="T15" fmla="*/ 929 h 933"/>
              <a:gd name="T16" fmla="*/ 414 w 1794"/>
              <a:gd name="T17" fmla="*/ 911 h 933"/>
              <a:gd name="T18" fmla="*/ 143 w 1794"/>
              <a:gd name="T19" fmla="*/ 832 h 933"/>
              <a:gd name="T20" fmla="*/ 6 w 1794"/>
              <a:gd name="T21" fmla="*/ 483 h 933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794"/>
              <a:gd name="T34" fmla="*/ 0 h 933"/>
              <a:gd name="T35" fmla="*/ 1794 w 1794"/>
              <a:gd name="T36" fmla="*/ 933 h 933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794" h="933">
                <a:moveTo>
                  <a:pt x="6" y="483"/>
                </a:moveTo>
                <a:cubicBezTo>
                  <a:pt x="0" y="365"/>
                  <a:pt x="16" y="189"/>
                  <a:pt x="108" y="125"/>
                </a:cubicBezTo>
                <a:cubicBezTo>
                  <a:pt x="200" y="61"/>
                  <a:pt x="389" y="116"/>
                  <a:pt x="559" y="100"/>
                </a:cubicBezTo>
                <a:cubicBezTo>
                  <a:pt x="729" y="84"/>
                  <a:pt x="935" y="0"/>
                  <a:pt x="1128" y="29"/>
                </a:cubicBezTo>
                <a:cubicBezTo>
                  <a:pt x="1321" y="58"/>
                  <a:pt x="1638" y="142"/>
                  <a:pt x="1716" y="275"/>
                </a:cubicBezTo>
                <a:cubicBezTo>
                  <a:pt x="1794" y="408"/>
                  <a:pt x="1652" y="721"/>
                  <a:pt x="1596" y="827"/>
                </a:cubicBezTo>
                <a:cubicBezTo>
                  <a:pt x="1540" y="933"/>
                  <a:pt x="1506" y="894"/>
                  <a:pt x="1380" y="911"/>
                </a:cubicBezTo>
                <a:cubicBezTo>
                  <a:pt x="1254" y="928"/>
                  <a:pt x="1001" y="929"/>
                  <a:pt x="840" y="929"/>
                </a:cubicBezTo>
                <a:cubicBezTo>
                  <a:pt x="679" y="929"/>
                  <a:pt x="530" y="927"/>
                  <a:pt x="414" y="911"/>
                </a:cubicBezTo>
                <a:cubicBezTo>
                  <a:pt x="298" y="895"/>
                  <a:pt x="211" y="903"/>
                  <a:pt x="143" y="832"/>
                </a:cubicBezTo>
                <a:cubicBezTo>
                  <a:pt x="75" y="761"/>
                  <a:pt x="4" y="624"/>
                  <a:pt x="6" y="483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cxnSp>
        <p:nvCxnSpPr>
          <p:cNvPr id="366" name="Straight Connector 365"/>
          <p:cNvCxnSpPr/>
          <p:nvPr/>
        </p:nvCxnSpPr>
        <p:spPr bwMode="auto">
          <a:xfrm>
            <a:off x="2408645" y="5746872"/>
            <a:ext cx="1651340" cy="138604"/>
          </a:xfrm>
          <a:prstGeom prst="line">
            <a:avLst/>
          </a:prstGeom>
          <a:solidFill>
            <a:srgbClr val="00CC99"/>
          </a:solidFill>
          <a:ln w="9525" cap="flat" cmpd="sng" algn="ctr">
            <a:solidFill>
              <a:srgbClr val="FFFFFF">
                <a:lumMod val="50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67" name="Straight Connector 366"/>
          <p:cNvCxnSpPr>
            <a:endCxn id="429" idx="1"/>
          </p:cNvCxnSpPr>
          <p:nvPr/>
        </p:nvCxnSpPr>
        <p:spPr bwMode="auto">
          <a:xfrm>
            <a:off x="2418861" y="5803538"/>
            <a:ext cx="318002" cy="387552"/>
          </a:xfrm>
          <a:prstGeom prst="line">
            <a:avLst/>
          </a:prstGeom>
          <a:solidFill>
            <a:srgbClr val="00CC99"/>
          </a:solidFill>
          <a:ln w="9525" cap="flat" cmpd="sng" algn="ctr">
            <a:solidFill>
              <a:srgbClr val="FFFFFF">
                <a:lumMod val="50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68" name="Straight Connector 367"/>
          <p:cNvCxnSpPr>
            <a:stCxn id="415" idx="3"/>
          </p:cNvCxnSpPr>
          <p:nvPr/>
        </p:nvCxnSpPr>
        <p:spPr bwMode="auto">
          <a:xfrm>
            <a:off x="3720713" y="5436854"/>
            <a:ext cx="333142" cy="421301"/>
          </a:xfrm>
          <a:prstGeom prst="line">
            <a:avLst/>
          </a:prstGeom>
          <a:solidFill>
            <a:srgbClr val="00CC99"/>
          </a:solidFill>
          <a:ln w="9525" cap="flat" cmpd="sng" algn="ctr">
            <a:solidFill>
              <a:srgbClr val="FFFFFF">
                <a:lumMod val="50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69" name="Straight Connector 368"/>
          <p:cNvCxnSpPr/>
          <p:nvPr/>
        </p:nvCxnSpPr>
        <p:spPr bwMode="auto">
          <a:xfrm flipV="1">
            <a:off x="3198290" y="5944167"/>
            <a:ext cx="861695" cy="275422"/>
          </a:xfrm>
          <a:prstGeom prst="line">
            <a:avLst/>
          </a:prstGeom>
          <a:solidFill>
            <a:srgbClr val="00CC99"/>
          </a:solidFill>
          <a:ln w="9525" cap="flat" cmpd="sng" algn="ctr">
            <a:solidFill>
              <a:srgbClr val="FFFFFF">
                <a:lumMod val="50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93" name="Oval 392"/>
          <p:cNvSpPr/>
          <p:nvPr/>
        </p:nvSpPr>
        <p:spPr>
          <a:xfrm rot="5400000">
            <a:off x="2797134" y="407053"/>
            <a:ext cx="631007" cy="223526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  <a:tailEnd type="arrow"/>
          </a:ln>
          <a:effectLst>
            <a:outerShdw blurRad="50800" dist="38100" dir="18900000" algn="bl" rotWithShape="0">
              <a:schemeClr val="accent6">
                <a:lumMod val="75000"/>
                <a:alpha val="40000"/>
              </a:schemeClr>
            </a:outerShdw>
          </a:effectLst>
        </p:spPr>
        <p:txBody>
          <a:bodyPr vert="horz" wrap="none" lIns="91440" tIns="45720" rIns="91440" bIns="45720" numCol="1" rtlCol="0" anchor="t" anchorCtr="0" compatLnSpc="1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394" name="TextBox 393"/>
          <p:cNvSpPr txBox="1"/>
          <p:nvPr/>
        </p:nvSpPr>
        <p:spPr>
          <a:xfrm>
            <a:off x="2135351" y="1323574"/>
            <a:ext cx="1947456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lnSpc>
                <a:spcPts val="16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  <a:latin typeface="Arial" panose="020B0604020202020204"/>
                <a:ea typeface="MS PGothic" panose="020B0600070205080204" pitchFamily="34" charset="-128"/>
                <a:cs typeface="Arial" panose="020B0604020202020204"/>
              </a:rPr>
              <a:t>Dijkstra’s link-state </a:t>
            </a:r>
            <a:endParaRPr lang="en-US" sz="1600" dirty="0">
              <a:solidFill>
                <a:srgbClr val="000000"/>
              </a:solidFill>
              <a:latin typeface="Arial" panose="020B0604020202020204"/>
              <a:ea typeface="MS PGothic" panose="020B0600070205080204" pitchFamily="34" charset="-128"/>
              <a:cs typeface="Arial" panose="020B0604020202020204"/>
            </a:endParaRPr>
          </a:p>
          <a:p>
            <a:pPr algn="ctr" eaLnBrk="0" fontAlgn="base" hangingPunct="0">
              <a:lnSpc>
                <a:spcPts val="16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  <a:latin typeface="Arial" panose="020B0604020202020204"/>
                <a:ea typeface="MS PGothic" panose="020B0600070205080204" pitchFamily="34" charset="-128"/>
                <a:cs typeface="Arial" panose="020B0604020202020204"/>
              </a:rPr>
              <a:t>routing</a:t>
            </a:r>
            <a:endParaRPr lang="en-US" sz="1600" dirty="0">
              <a:solidFill>
                <a:srgbClr val="000000"/>
              </a:solidFill>
              <a:latin typeface="Arial" panose="020B0604020202020204"/>
              <a:ea typeface="MS PGothic" panose="020B0600070205080204" pitchFamily="34" charset="-128"/>
              <a:cs typeface="Arial" panose="020B0604020202020204"/>
            </a:endParaRPr>
          </a:p>
        </p:txBody>
      </p:sp>
      <p:grpSp>
        <p:nvGrpSpPr>
          <p:cNvPr id="395" name="Group 394"/>
          <p:cNvGrpSpPr/>
          <p:nvPr/>
        </p:nvGrpSpPr>
        <p:grpSpPr>
          <a:xfrm>
            <a:off x="1748590" y="5523964"/>
            <a:ext cx="687402" cy="470408"/>
            <a:chOff x="1736090" y="2893762"/>
            <a:chExt cx="565150" cy="340093"/>
          </a:xfrm>
        </p:grpSpPr>
        <p:grpSp>
          <p:nvGrpSpPr>
            <p:cNvPr id="396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400" name="Oval 399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01" name="Rectangle 400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02" name="Oval 401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03" name="Freeform 402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04" name="Freeform 403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05" name="Freeform 404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06" name="Freeform 405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407" name="Straight Connector 406"/>
              <p:cNvCxnSpPr>
                <a:endCxn id="402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408" name="Straight Connector 407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grpSp>
          <p:nvGrpSpPr>
            <p:cNvPr id="397" name="Group 396"/>
            <p:cNvGrpSpPr/>
            <p:nvPr/>
          </p:nvGrpSpPr>
          <p:grpSpPr>
            <a:xfrm>
              <a:off x="1828502" y="2944584"/>
              <a:ext cx="374530" cy="289271"/>
              <a:chOff x="725185" y="1779875"/>
              <a:chExt cx="374530" cy="289271"/>
            </a:xfrm>
          </p:grpSpPr>
          <p:sp>
            <p:nvSpPr>
              <p:cNvPr id="398" name="Oval 397"/>
              <p:cNvSpPr/>
              <p:nvPr/>
            </p:nvSpPr>
            <p:spPr bwMode="auto">
              <a:xfrm>
                <a:off x="741398" y="1850752"/>
                <a:ext cx="356365" cy="168450"/>
              </a:xfrm>
              <a:prstGeom prst="ellipse">
                <a:avLst/>
              </a:prstGeom>
              <a:solidFill>
                <a:srgbClr val="FFFFFF">
                  <a:alpha val="76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99" name="TextBox 398"/>
              <p:cNvSpPr txBox="1"/>
              <p:nvPr/>
            </p:nvSpPr>
            <p:spPr>
              <a:xfrm>
                <a:off x="725185" y="1779875"/>
                <a:ext cx="374530" cy="2892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s1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grpSp>
        <p:nvGrpSpPr>
          <p:cNvPr id="409" name="Group 408"/>
          <p:cNvGrpSpPr/>
          <p:nvPr/>
        </p:nvGrpSpPr>
        <p:grpSpPr>
          <a:xfrm>
            <a:off x="3033311" y="5232644"/>
            <a:ext cx="687402" cy="470406"/>
            <a:chOff x="1736090" y="2893762"/>
            <a:chExt cx="565150" cy="340091"/>
          </a:xfrm>
        </p:grpSpPr>
        <p:grpSp>
          <p:nvGrpSpPr>
            <p:cNvPr id="410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414" name="Oval 413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15" name="Rectangle 414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16" name="Oval 415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17" name="Freeform 416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18" name="Freeform 417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19" name="Freeform 418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20" name="Freeform 419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421" name="Straight Connector 420"/>
              <p:cNvCxnSpPr>
                <a:endCxn id="416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422" name="Straight Connector 421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grpSp>
          <p:nvGrpSpPr>
            <p:cNvPr id="411" name="Group 410"/>
            <p:cNvGrpSpPr/>
            <p:nvPr/>
          </p:nvGrpSpPr>
          <p:grpSpPr>
            <a:xfrm>
              <a:off x="1828502" y="2944584"/>
              <a:ext cx="374531" cy="289269"/>
              <a:chOff x="725185" y="1779875"/>
              <a:chExt cx="374531" cy="289269"/>
            </a:xfrm>
          </p:grpSpPr>
          <p:sp>
            <p:nvSpPr>
              <p:cNvPr id="412" name="Oval 411"/>
              <p:cNvSpPr/>
              <p:nvPr/>
            </p:nvSpPr>
            <p:spPr bwMode="auto">
              <a:xfrm>
                <a:off x="741398" y="1850752"/>
                <a:ext cx="356365" cy="168450"/>
              </a:xfrm>
              <a:prstGeom prst="ellipse">
                <a:avLst/>
              </a:prstGeom>
              <a:solidFill>
                <a:srgbClr val="FFFFFF">
                  <a:alpha val="76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13" name="TextBox 412"/>
              <p:cNvSpPr txBox="1"/>
              <p:nvPr/>
            </p:nvSpPr>
            <p:spPr>
              <a:xfrm>
                <a:off x="725185" y="1779875"/>
                <a:ext cx="374531" cy="2892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s2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grpSp>
        <p:nvGrpSpPr>
          <p:cNvPr id="423" name="Group 422"/>
          <p:cNvGrpSpPr/>
          <p:nvPr/>
        </p:nvGrpSpPr>
        <p:grpSpPr>
          <a:xfrm>
            <a:off x="2736863" y="5986880"/>
            <a:ext cx="687402" cy="470406"/>
            <a:chOff x="1736090" y="2893762"/>
            <a:chExt cx="565150" cy="340091"/>
          </a:xfrm>
        </p:grpSpPr>
        <p:grpSp>
          <p:nvGrpSpPr>
            <p:cNvPr id="424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428" name="Oval 427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29" name="Rectangle 428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30" name="Oval 429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31" name="Freeform 430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32" name="Freeform 431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33" name="Freeform 432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34" name="Freeform 433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435" name="Straight Connector 434"/>
              <p:cNvCxnSpPr>
                <a:endCxn id="430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436" name="Straight Connector 435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grpSp>
          <p:nvGrpSpPr>
            <p:cNvPr id="425" name="Group 424"/>
            <p:cNvGrpSpPr/>
            <p:nvPr/>
          </p:nvGrpSpPr>
          <p:grpSpPr>
            <a:xfrm>
              <a:off x="1828502" y="2944584"/>
              <a:ext cx="374531" cy="289269"/>
              <a:chOff x="725185" y="1779875"/>
              <a:chExt cx="374531" cy="289269"/>
            </a:xfrm>
          </p:grpSpPr>
          <p:sp>
            <p:nvSpPr>
              <p:cNvPr id="426" name="Oval 425"/>
              <p:cNvSpPr/>
              <p:nvPr/>
            </p:nvSpPr>
            <p:spPr bwMode="auto">
              <a:xfrm>
                <a:off x="741398" y="1850752"/>
                <a:ext cx="356365" cy="168450"/>
              </a:xfrm>
              <a:prstGeom prst="ellipse">
                <a:avLst/>
              </a:prstGeom>
              <a:solidFill>
                <a:srgbClr val="FFFFFF">
                  <a:alpha val="76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27" name="TextBox 426"/>
              <p:cNvSpPr txBox="1"/>
              <p:nvPr/>
            </p:nvSpPr>
            <p:spPr>
              <a:xfrm>
                <a:off x="725185" y="1779875"/>
                <a:ext cx="374531" cy="2892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s3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grpSp>
        <p:nvGrpSpPr>
          <p:cNvPr id="437" name="Group 436"/>
          <p:cNvGrpSpPr/>
          <p:nvPr/>
        </p:nvGrpSpPr>
        <p:grpSpPr>
          <a:xfrm>
            <a:off x="3904271" y="5705754"/>
            <a:ext cx="687402" cy="470406"/>
            <a:chOff x="1736090" y="2893762"/>
            <a:chExt cx="565150" cy="340091"/>
          </a:xfrm>
        </p:grpSpPr>
        <p:grpSp>
          <p:nvGrpSpPr>
            <p:cNvPr id="438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442" name="Oval 441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0" scaled="1"/>
                <a:tileRect/>
              </a:gra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43" name="Rectangle 442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44" name="Oval 443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45" name="Freeform 444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46" name="Freeform 445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47" name="Freeform 446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48" name="Freeform 447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449" name="Straight Connector 448"/>
              <p:cNvCxnSpPr>
                <a:endCxn id="444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450" name="Straight Connector 449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grpSp>
          <p:nvGrpSpPr>
            <p:cNvPr id="439" name="Group 438"/>
            <p:cNvGrpSpPr/>
            <p:nvPr/>
          </p:nvGrpSpPr>
          <p:grpSpPr>
            <a:xfrm>
              <a:off x="1828502" y="2944584"/>
              <a:ext cx="374531" cy="289269"/>
              <a:chOff x="725185" y="1779875"/>
              <a:chExt cx="374531" cy="289269"/>
            </a:xfrm>
          </p:grpSpPr>
          <p:sp>
            <p:nvSpPr>
              <p:cNvPr id="440" name="Oval 439"/>
              <p:cNvSpPr/>
              <p:nvPr/>
            </p:nvSpPr>
            <p:spPr bwMode="auto">
              <a:xfrm>
                <a:off x="741398" y="1850752"/>
                <a:ext cx="356365" cy="168450"/>
              </a:xfrm>
              <a:prstGeom prst="ellipse">
                <a:avLst/>
              </a:prstGeom>
              <a:solidFill>
                <a:srgbClr val="FFFFFF">
                  <a:alpha val="76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41" name="TextBox 440"/>
              <p:cNvSpPr txBox="1"/>
              <p:nvPr/>
            </p:nvSpPr>
            <p:spPr>
              <a:xfrm>
                <a:off x="725185" y="1779875"/>
                <a:ext cx="374531" cy="2892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rPr>
                  <a:t>s4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grpSp>
        <p:nvGrpSpPr>
          <p:cNvPr id="152" name="Group 151"/>
          <p:cNvGrpSpPr/>
          <p:nvPr/>
        </p:nvGrpSpPr>
        <p:grpSpPr>
          <a:xfrm>
            <a:off x="6821848" y="2223893"/>
            <a:ext cx="4764727" cy="1773227"/>
            <a:chOff x="5333952" y="1296122"/>
            <a:chExt cx="4764727" cy="1773227"/>
          </a:xfrm>
        </p:grpSpPr>
        <p:sp>
          <p:nvSpPr>
            <p:cNvPr id="153" name="TextBox 152"/>
            <p:cNvSpPr txBox="1"/>
            <p:nvPr/>
          </p:nvSpPr>
          <p:spPr>
            <a:xfrm>
              <a:off x="5654651" y="1315023"/>
              <a:ext cx="444402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2400" dirty="0">
                  <a:solidFill>
                    <a:srgbClr val="000000"/>
                  </a:solidFill>
                </a:rPr>
                <a:t>link state routing app interacts with flow-table-computation component in SDN controller, which computes new flow tables needed</a:t>
              </a:r>
              <a:endParaRPr lang="en-US" sz="2400" dirty="0">
                <a:solidFill>
                  <a:srgbClr val="000000"/>
                </a:solidFill>
              </a:endParaRPr>
            </a:p>
          </p:txBody>
        </p:sp>
        <p:grpSp>
          <p:nvGrpSpPr>
            <p:cNvPr id="154" name="Group 153"/>
            <p:cNvGrpSpPr/>
            <p:nvPr/>
          </p:nvGrpSpPr>
          <p:grpSpPr>
            <a:xfrm>
              <a:off x="5333952" y="1296122"/>
              <a:ext cx="314510" cy="400110"/>
              <a:chOff x="437313" y="1959115"/>
              <a:chExt cx="291062" cy="400110"/>
            </a:xfrm>
          </p:grpSpPr>
          <p:sp>
            <p:nvSpPr>
              <p:cNvPr id="155" name="Oval 154"/>
              <p:cNvSpPr/>
              <p:nvPr/>
            </p:nvSpPr>
            <p:spPr>
              <a:xfrm>
                <a:off x="448041" y="2026177"/>
                <a:ext cx="251755" cy="263122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C00000"/>
                </a:solidFill>
              </a:ln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cs typeface="Arial" panose="020B0604020202020204"/>
                </a:endParaRPr>
              </a:p>
            </p:txBody>
          </p:sp>
          <p:sp>
            <p:nvSpPr>
              <p:cNvPr id="156" name="TextBox 155"/>
              <p:cNvSpPr txBox="1"/>
              <p:nvPr/>
            </p:nvSpPr>
            <p:spPr>
              <a:xfrm>
                <a:off x="437313" y="1959115"/>
                <a:ext cx="29106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srgbClr val="C00000"/>
                    </a:solidFill>
                    <a:cs typeface="Arial" panose="020B0604020202020204"/>
                  </a:rPr>
                  <a:t>5</a:t>
                </a:r>
                <a:endParaRPr lang="en-US" sz="2000" dirty="0">
                  <a:solidFill>
                    <a:srgbClr val="C00000"/>
                  </a:solidFill>
                  <a:cs typeface="Arial" panose="020B0604020202020204"/>
                </a:endParaRPr>
              </a:p>
            </p:txBody>
          </p:sp>
        </p:grpSp>
      </p:grpSp>
      <p:grpSp>
        <p:nvGrpSpPr>
          <p:cNvPr id="157" name="Group 156"/>
          <p:cNvGrpSpPr/>
          <p:nvPr/>
        </p:nvGrpSpPr>
        <p:grpSpPr>
          <a:xfrm>
            <a:off x="6797561" y="4172683"/>
            <a:ext cx="4450811" cy="1103433"/>
            <a:chOff x="5318962" y="1301119"/>
            <a:chExt cx="4450811" cy="1103433"/>
          </a:xfrm>
        </p:grpSpPr>
        <p:sp>
          <p:nvSpPr>
            <p:cNvPr id="158" name="TextBox 157"/>
            <p:cNvSpPr txBox="1"/>
            <p:nvPr/>
          </p:nvSpPr>
          <p:spPr>
            <a:xfrm>
              <a:off x="5654650" y="1315023"/>
              <a:ext cx="4115123" cy="10895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2400" dirty="0">
                  <a:solidFill>
                    <a:srgbClr val="000000"/>
                  </a:solidFill>
                </a:rPr>
                <a:t>controller uses OpenFlow to install new tables in switches that need updating</a:t>
              </a:r>
              <a:endParaRPr lang="en-US" sz="2400" dirty="0">
                <a:solidFill>
                  <a:srgbClr val="000000"/>
                </a:solidFill>
              </a:endParaRPr>
            </a:p>
          </p:txBody>
        </p:sp>
        <p:grpSp>
          <p:nvGrpSpPr>
            <p:cNvPr id="159" name="Group 158"/>
            <p:cNvGrpSpPr/>
            <p:nvPr/>
          </p:nvGrpSpPr>
          <p:grpSpPr>
            <a:xfrm>
              <a:off x="5318962" y="1301119"/>
              <a:ext cx="314510" cy="400110"/>
              <a:chOff x="423441" y="1964112"/>
              <a:chExt cx="291062" cy="400110"/>
            </a:xfrm>
          </p:grpSpPr>
          <p:sp>
            <p:nvSpPr>
              <p:cNvPr id="160" name="Oval 159"/>
              <p:cNvSpPr/>
              <p:nvPr/>
            </p:nvSpPr>
            <p:spPr>
              <a:xfrm>
                <a:off x="448041" y="2026177"/>
                <a:ext cx="251755" cy="263122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C00000"/>
                </a:solidFill>
              </a:ln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cs typeface="Arial" panose="020B0604020202020204"/>
                </a:endParaRPr>
              </a:p>
            </p:txBody>
          </p:sp>
          <p:sp>
            <p:nvSpPr>
              <p:cNvPr id="161" name="TextBox 160"/>
              <p:cNvSpPr txBox="1"/>
              <p:nvPr/>
            </p:nvSpPr>
            <p:spPr>
              <a:xfrm>
                <a:off x="423441" y="1964112"/>
                <a:ext cx="29106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srgbClr val="C00000"/>
                    </a:solidFill>
                    <a:cs typeface="Arial" panose="020B0604020202020204"/>
                  </a:rPr>
                  <a:t>6</a:t>
                </a:r>
                <a:endParaRPr lang="en-US" sz="2000" dirty="0">
                  <a:solidFill>
                    <a:srgbClr val="C00000"/>
                  </a:solidFill>
                  <a:cs typeface="Arial" panose="020B0604020202020204"/>
                </a:endParaRPr>
              </a:p>
            </p:txBody>
          </p:sp>
        </p:grpSp>
      </p:grpSp>
      <p:grpSp>
        <p:nvGrpSpPr>
          <p:cNvPr id="8" name="Group 7"/>
          <p:cNvGrpSpPr/>
          <p:nvPr/>
        </p:nvGrpSpPr>
        <p:grpSpPr>
          <a:xfrm>
            <a:off x="3994257" y="1633928"/>
            <a:ext cx="313044" cy="1540239"/>
            <a:chOff x="4189129" y="1656413"/>
            <a:chExt cx="313044" cy="1540239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4339652" y="1656413"/>
              <a:ext cx="0" cy="1540239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0" name="Group 389"/>
            <p:cNvGrpSpPr/>
            <p:nvPr/>
          </p:nvGrpSpPr>
          <p:grpSpPr>
            <a:xfrm>
              <a:off x="4189129" y="1880402"/>
              <a:ext cx="313044" cy="369332"/>
              <a:chOff x="651166" y="1956616"/>
              <a:chExt cx="313044" cy="369332"/>
            </a:xfrm>
          </p:grpSpPr>
          <p:sp>
            <p:nvSpPr>
              <p:cNvPr id="391" name="Oval 390"/>
              <p:cNvSpPr/>
              <p:nvPr/>
            </p:nvSpPr>
            <p:spPr>
              <a:xfrm>
                <a:off x="676641" y="2003692"/>
                <a:ext cx="251755" cy="263122"/>
              </a:xfrm>
              <a:prstGeom prst="ellipse">
                <a:avLst/>
              </a:prstGeom>
              <a:solidFill>
                <a:srgbClr val="FFFFFF"/>
              </a:solidFill>
              <a:ln w="19050">
                <a:solidFill>
                  <a:srgbClr val="C00000"/>
                </a:solidFill>
              </a:ln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92" name="TextBox 391"/>
              <p:cNvSpPr txBox="1"/>
              <p:nvPr/>
            </p:nvSpPr>
            <p:spPr>
              <a:xfrm>
                <a:off x="651166" y="1956616"/>
                <a:ext cx="3130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5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16" name="Group 15"/>
          <p:cNvGrpSpPr/>
          <p:nvPr/>
        </p:nvGrpSpPr>
        <p:grpSpPr>
          <a:xfrm>
            <a:off x="2457676" y="3166672"/>
            <a:ext cx="1751262" cy="2489017"/>
            <a:chOff x="2457676" y="3166672"/>
            <a:chExt cx="1751262" cy="2489017"/>
          </a:xfrm>
        </p:grpSpPr>
        <p:cxnSp>
          <p:nvCxnSpPr>
            <p:cNvPr id="385" name="Straight Arrow Connector 384"/>
            <p:cNvCxnSpPr/>
            <p:nvPr/>
          </p:nvCxnSpPr>
          <p:spPr bwMode="auto">
            <a:xfrm>
              <a:off x="3271232" y="4980429"/>
              <a:ext cx="0" cy="258633"/>
            </a:xfrm>
            <a:prstGeom prst="straightConnector1">
              <a:avLst/>
            </a:prstGeom>
            <a:solidFill>
              <a:srgbClr val="00CC99"/>
            </a:solidFill>
            <a:ln w="19050" cap="flat" cmpd="sng" algn="ctr">
              <a:solidFill>
                <a:srgbClr val="C00000"/>
              </a:solidFill>
              <a:prstDash val="solid"/>
              <a:round/>
              <a:headEnd type="none"/>
              <a:tailEnd type="triangle"/>
            </a:ln>
            <a:effectLst/>
          </p:spPr>
        </p:cxnSp>
        <p:cxnSp>
          <p:nvCxnSpPr>
            <p:cNvPr id="386" name="Straight Arrow Connector 385"/>
            <p:cNvCxnSpPr/>
            <p:nvPr/>
          </p:nvCxnSpPr>
          <p:spPr bwMode="auto">
            <a:xfrm flipH="1">
              <a:off x="2457676" y="4954249"/>
              <a:ext cx="712744" cy="621210"/>
            </a:xfrm>
            <a:prstGeom prst="straightConnector1">
              <a:avLst/>
            </a:prstGeom>
            <a:solidFill>
              <a:srgbClr val="00CC99"/>
            </a:solidFill>
            <a:ln w="19050" cap="flat" cmpd="sng" algn="ctr">
              <a:solidFill>
                <a:srgbClr val="C00000"/>
              </a:solidFill>
              <a:prstDash val="solid"/>
              <a:round/>
              <a:headEnd type="none"/>
              <a:tailEnd type="triangle"/>
            </a:ln>
            <a:effectLst/>
          </p:spPr>
        </p:cxnSp>
        <p:grpSp>
          <p:nvGrpSpPr>
            <p:cNvPr id="387" name="Group 386"/>
            <p:cNvGrpSpPr/>
            <p:nvPr/>
          </p:nvGrpSpPr>
          <p:grpSpPr>
            <a:xfrm rot="21446362">
              <a:off x="3106460" y="4663753"/>
              <a:ext cx="313044" cy="369332"/>
              <a:chOff x="418585" y="1969301"/>
              <a:chExt cx="313044" cy="369332"/>
            </a:xfrm>
          </p:grpSpPr>
          <p:sp>
            <p:nvSpPr>
              <p:cNvPr id="388" name="Oval 387"/>
              <p:cNvSpPr/>
              <p:nvPr/>
            </p:nvSpPr>
            <p:spPr>
              <a:xfrm>
                <a:off x="448041" y="2026177"/>
                <a:ext cx="251755" cy="263122"/>
              </a:xfrm>
              <a:prstGeom prst="ellipse">
                <a:avLst/>
              </a:prstGeom>
              <a:solidFill>
                <a:srgbClr val="FFFFFF"/>
              </a:solidFill>
              <a:ln w="12700">
                <a:solidFill>
                  <a:srgbClr val="C00000"/>
                </a:solidFill>
              </a:ln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89" name="TextBox 388"/>
              <p:cNvSpPr txBox="1"/>
              <p:nvPr/>
            </p:nvSpPr>
            <p:spPr>
              <a:xfrm>
                <a:off x="418585" y="1969301"/>
                <a:ext cx="3130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6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cxnSp>
          <p:nvCxnSpPr>
            <p:cNvPr id="451" name="Straight Arrow Connector 450"/>
            <p:cNvCxnSpPr/>
            <p:nvPr/>
          </p:nvCxnSpPr>
          <p:spPr bwMode="auto">
            <a:xfrm>
              <a:off x="3361544" y="4943007"/>
              <a:ext cx="847394" cy="712682"/>
            </a:xfrm>
            <a:prstGeom prst="straightConnector1">
              <a:avLst/>
            </a:prstGeom>
            <a:solidFill>
              <a:srgbClr val="00CC99"/>
            </a:solidFill>
            <a:ln w="19050" cap="flat" cmpd="sng" algn="ctr">
              <a:solidFill>
                <a:srgbClr val="C00000"/>
              </a:solidFill>
              <a:prstDash val="solid"/>
              <a:round/>
              <a:headEnd type="none"/>
              <a:tailEnd type="triangle"/>
            </a:ln>
            <a:effectLst/>
          </p:spPr>
        </p:cxnSp>
        <p:sp>
          <p:nvSpPr>
            <p:cNvPr id="12" name="Freeform 11"/>
            <p:cNvSpPr/>
            <p:nvPr/>
          </p:nvSpPr>
          <p:spPr>
            <a:xfrm>
              <a:off x="3256612" y="3166672"/>
              <a:ext cx="888167" cy="1551482"/>
            </a:xfrm>
            <a:custGeom>
              <a:avLst/>
              <a:gdLst>
                <a:gd name="connsiteX0" fmla="*/ 929390 w 929390"/>
                <a:gd name="connsiteY0" fmla="*/ 0 h 1551482"/>
                <a:gd name="connsiteX1" fmla="*/ 929390 w 929390"/>
                <a:gd name="connsiteY1" fmla="*/ 678305 h 1551482"/>
                <a:gd name="connsiteX2" fmla="*/ 0 w 929390"/>
                <a:gd name="connsiteY2" fmla="*/ 813217 h 1551482"/>
                <a:gd name="connsiteX3" fmla="*/ 0 w 929390"/>
                <a:gd name="connsiteY3" fmla="*/ 1551482 h 1551482"/>
                <a:gd name="connsiteX4" fmla="*/ 0 w 929390"/>
                <a:gd name="connsiteY4" fmla="*/ 1551482 h 1551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390" h="1551482">
                  <a:moveTo>
                    <a:pt x="929390" y="0"/>
                  </a:moveTo>
                  <a:lnTo>
                    <a:pt x="929390" y="678305"/>
                  </a:lnTo>
                  <a:lnTo>
                    <a:pt x="0" y="813217"/>
                  </a:lnTo>
                  <a:lnTo>
                    <a:pt x="0" y="1551482"/>
                  </a:lnTo>
                  <a:lnTo>
                    <a:pt x="0" y="1551482"/>
                  </a:lnTo>
                </a:path>
              </a:pathLst>
            </a:cu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7" name="Group 176"/>
          <p:cNvGrpSpPr/>
          <p:nvPr/>
        </p:nvGrpSpPr>
        <p:grpSpPr>
          <a:xfrm>
            <a:off x="2312276" y="4225159"/>
            <a:ext cx="677917" cy="1261241"/>
            <a:chOff x="2312276" y="4225159"/>
            <a:chExt cx="677917" cy="1261241"/>
          </a:xfrm>
        </p:grpSpPr>
        <p:sp>
          <p:nvSpPr>
            <p:cNvPr id="178" name="Freeform 177"/>
            <p:cNvSpPr/>
            <p:nvPr/>
          </p:nvSpPr>
          <p:spPr>
            <a:xfrm>
              <a:off x="2312276" y="4225159"/>
              <a:ext cx="677917" cy="1261241"/>
            </a:xfrm>
            <a:custGeom>
              <a:avLst/>
              <a:gdLst>
                <a:gd name="connsiteX0" fmla="*/ 0 w 677917"/>
                <a:gd name="connsiteY0" fmla="*/ 1261241 h 1261241"/>
                <a:gd name="connsiteX1" fmla="*/ 677917 w 677917"/>
                <a:gd name="connsiteY1" fmla="*/ 178675 h 1261241"/>
                <a:gd name="connsiteX2" fmla="*/ 677917 w 677917"/>
                <a:gd name="connsiteY2" fmla="*/ 0 h 1261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7917" h="1261241">
                  <a:moveTo>
                    <a:pt x="0" y="1261241"/>
                  </a:moveTo>
                  <a:lnTo>
                    <a:pt x="677917" y="178675"/>
                  </a:lnTo>
                  <a:lnTo>
                    <a:pt x="677917" y="0"/>
                  </a:lnTo>
                </a:path>
              </a:pathLst>
            </a:cu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9" name="Group 178"/>
            <p:cNvGrpSpPr/>
            <p:nvPr/>
          </p:nvGrpSpPr>
          <p:grpSpPr>
            <a:xfrm>
              <a:off x="2499117" y="4791488"/>
              <a:ext cx="313044" cy="369332"/>
              <a:chOff x="-17363" y="1958857"/>
              <a:chExt cx="313044" cy="369332"/>
            </a:xfrm>
          </p:grpSpPr>
          <p:sp>
            <p:nvSpPr>
              <p:cNvPr id="180" name="Oval 179"/>
              <p:cNvSpPr/>
              <p:nvPr/>
            </p:nvSpPr>
            <p:spPr>
              <a:xfrm>
                <a:off x="17117" y="2010412"/>
                <a:ext cx="251755" cy="263122"/>
              </a:xfrm>
              <a:prstGeom prst="ellipse">
                <a:avLst/>
              </a:prstGeom>
              <a:solidFill>
                <a:srgbClr val="FFFFFF"/>
              </a:solidFill>
              <a:ln w="12700">
                <a:solidFill>
                  <a:srgbClr val="C00000"/>
                </a:solidFill>
              </a:ln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81" name="TextBox 180"/>
              <p:cNvSpPr txBox="1"/>
              <p:nvPr/>
            </p:nvSpPr>
            <p:spPr>
              <a:xfrm>
                <a:off x="-17363" y="1958857"/>
                <a:ext cx="3130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1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182" name="Group 181"/>
          <p:cNvGrpSpPr/>
          <p:nvPr/>
        </p:nvGrpSpPr>
        <p:grpSpPr>
          <a:xfrm>
            <a:off x="2292350" y="3432175"/>
            <a:ext cx="698500" cy="793750"/>
            <a:chOff x="2292350" y="3432175"/>
            <a:chExt cx="698500" cy="793750"/>
          </a:xfrm>
        </p:grpSpPr>
        <p:sp>
          <p:nvSpPr>
            <p:cNvPr id="183" name="Freeform 182"/>
            <p:cNvSpPr/>
            <p:nvPr/>
          </p:nvSpPr>
          <p:spPr>
            <a:xfrm>
              <a:off x="2292350" y="3432175"/>
              <a:ext cx="698500" cy="793750"/>
            </a:xfrm>
            <a:custGeom>
              <a:avLst/>
              <a:gdLst>
                <a:gd name="connsiteX0" fmla="*/ 698500 w 698500"/>
                <a:gd name="connsiteY0" fmla="*/ 793750 h 793750"/>
                <a:gd name="connsiteX1" fmla="*/ 698500 w 698500"/>
                <a:gd name="connsiteY1" fmla="*/ 508000 h 793750"/>
                <a:gd name="connsiteX2" fmla="*/ 0 w 698500"/>
                <a:gd name="connsiteY2" fmla="*/ 269875 h 793750"/>
                <a:gd name="connsiteX3" fmla="*/ 0 w 698500"/>
                <a:gd name="connsiteY3" fmla="*/ 0 h 793750"/>
                <a:gd name="connsiteX4" fmla="*/ 0 w 698500"/>
                <a:gd name="connsiteY4" fmla="*/ 3175 h 79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8500" h="793750">
                  <a:moveTo>
                    <a:pt x="698500" y="793750"/>
                  </a:moveTo>
                  <a:lnTo>
                    <a:pt x="698500" y="508000"/>
                  </a:lnTo>
                  <a:lnTo>
                    <a:pt x="0" y="269875"/>
                  </a:lnTo>
                  <a:lnTo>
                    <a:pt x="0" y="0"/>
                  </a:lnTo>
                  <a:lnTo>
                    <a:pt x="0" y="3175"/>
                  </a:lnTo>
                </a:path>
              </a:pathLst>
            </a:cu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4" name="Group 183"/>
            <p:cNvGrpSpPr/>
            <p:nvPr/>
          </p:nvGrpSpPr>
          <p:grpSpPr>
            <a:xfrm>
              <a:off x="2576070" y="3664008"/>
              <a:ext cx="313044" cy="369332"/>
              <a:chOff x="2576070" y="3664008"/>
              <a:chExt cx="313044" cy="369332"/>
            </a:xfrm>
          </p:grpSpPr>
          <p:sp>
            <p:nvSpPr>
              <p:cNvPr id="185" name="Oval 184"/>
              <p:cNvSpPr/>
              <p:nvPr/>
            </p:nvSpPr>
            <p:spPr>
              <a:xfrm>
                <a:off x="2602120" y="3719723"/>
                <a:ext cx="251755" cy="263122"/>
              </a:xfrm>
              <a:prstGeom prst="ellipse">
                <a:avLst/>
              </a:prstGeom>
              <a:solidFill>
                <a:srgbClr val="FFFFFF"/>
              </a:solidFill>
              <a:ln w="12700">
                <a:solidFill>
                  <a:srgbClr val="C00000"/>
                </a:solidFill>
              </a:ln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2576070" y="3664008"/>
                <a:ext cx="3130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2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187" name="Group 186"/>
          <p:cNvGrpSpPr/>
          <p:nvPr/>
        </p:nvGrpSpPr>
        <p:grpSpPr>
          <a:xfrm>
            <a:off x="2137625" y="1774825"/>
            <a:ext cx="313044" cy="1663700"/>
            <a:chOff x="2134450" y="1762125"/>
            <a:chExt cx="313044" cy="1663700"/>
          </a:xfrm>
        </p:grpSpPr>
        <p:sp>
          <p:nvSpPr>
            <p:cNvPr id="188" name="Freeform 187"/>
            <p:cNvSpPr/>
            <p:nvPr/>
          </p:nvSpPr>
          <p:spPr>
            <a:xfrm>
              <a:off x="2273300" y="1762125"/>
              <a:ext cx="15875" cy="1663700"/>
            </a:xfrm>
            <a:custGeom>
              <a:avLst/>
              <a:gdLst>
                <a:gd name="connsiteX0" fmla="*/ 15875 w 15875"/>
                <a:gd name="connsiteY0" fmla="*/ 1663700 h 1663700"/>
                <a:gd name="connsiteX1" fmla="*/ 15875 w 15875"/>
                <a:gd name="connsiteY1" fmla="*/ 0 h 1663700"/>
                <a:gd name="connsiteX2" fmla="*/ 0 w 15875"/>
                <a:gd name="connsiteY2" fmla="*/ 0 h 166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875" h="1663700">
                  <a:moveTo>
                    <a:pt x="15875" y="1663700"/>
                  </a:moveTo>
                  <a:lnTo>
                    <a:pt x="15875" y="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C00000"/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9" name="Group 188"/>
            <p:cNvGrpSpPr/>
            <p:nvPr/>
          </p:nvGrpSpPr>
          <p:grpSpPr>
            <a:xfrm>
              <a:off x="2134450" y="2567187"/>
              <a:ext cx="313044" cy="369332"/>
              <a:chOff x="1712175" y="2510037"/>
              <a:chExt cx="313044" cy="369332"/>
            </a:xfrm>
          </p:grpSpPr>
          <p:sp>
            <p:nvSpPr>
              <p:cNvPr id="190" name="Oval 189"/>
              <p:cNvSpPr/>
              <p:nvPr/>
            </p:nvSpPr>
            <p:spPr>
              <a:xfrm>
                <a:off x="1744575" y="2568927"/>
                <a:ext cx="251755" cy="263122"/>
              </a:xfrm>
              <a:prstGeom prst="ellipse">
                <a:avLst/>
              </a:prstGeom>
              <a:solidFill>
                <a:srgbClr val="FFFFFF"/>
              </a:solidFill>
              <a:ln w="12700">
                <a:solidFill>
                  <a:srgbClr val="C00000"/>
                </a:solidFill>
              </a:ln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91" name="TextBox 190"/>
              <p:cNvSpPr txBox="1"/>
              <p:nvPr/>
            </p:nvSpPr>
            <p:spPr>
              <a:xfrm>
                <a:off x="1712175" y="2510037"/>
                <a:ext cx="3130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3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192" name="Group 191"/>
          <p:cNvGrpSpPr/>
          <p:nvPr/>
        </p:nvGrpSpPr>
        <p:grpSpPr>
          <a:xfrm>
            <a:off x="2349183" y="1803400"/>
            <a:ext cx="313044" cy="1539875"/>
            <a:chOff x="2349183" y="1803400"/>
            <a:chExt cx="313044" cy="1539875"/>
          </a:xfrm>
        </p:grpSpPr>
        <p:cxnSp>
          <p:nvCxnSpPr>
            <p:cNvPr id="193" name="Straight Arrow Connector 192"/>
            <p:cNvCxnSpPr/>
            <p:nvPr/>
          </p:nvCxnSpPr>
          <p:spPr>
            <a:xfrm>
              <a:off x="2498725" y="1803400"/>
              <a:ext cx="0" cy="1539875"/>
            </a:xfrm>
            <a:prstGeom prst="straightConnector1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4" name="Group 193"/>
            <p:cNvGrpSpPr/>
            <p:nvPr/>
          </p:nvGrpSpPr>
          <p:grpSpPr>
            <a:xfrm>
              <a:off x="2349183" y="1906331"/>
              <a:ext cx="313044" cy="369332"/>
              <a:chOff x="415641" y="1967287"/>
              <a:chExt cx="313044" cy="369332"/>
            </a:xfrm>
          </p:grpSpPr>
          <p:sp>
            <p:nvSpPr>
              <p:cNvPr id="195" name="Oval 194"/>
              <p:cNvSpPr/>
              <p:nvPr/>
            </p:nvSpPr>
            <p:spPr>
              <a:xfrm>
                <a:off x="448041" y="2026177"/>
                <a:ext cx="251755" cy="263122"/>
              </a:xfrm>
              <a:prstGeom prst="ellipse">
                <a:avLst/>
              </a:prstGeom>
              <a:solidFill>
                <a:srgbClr val="FFFFFF"/>
              </a:solidFill>
              <a:ln w="12700">
                <a:solidFill>
                  <a:srgbClr val="C00000"/>
                </a:solidFill>
              </a:ln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96" name="TextBox 195"/>
              <p:cNvSpPr txBox="1"/>
              <p:nvPr/>
            </p:nvSpPr>
            <p:spPr>
              <a:xfrm>
                <a:off x="415641" y="1967287"/>
                <a:ext cx="3130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Arial" panose="020B0604020202020204"/>
                    <a:ea typeface="MS PGothic" panose="020B0600070205080204" pitchFamily="34" charset="-128"/>
                    <a:cs typeface="Arial" panose="020B0604020202020204"/>
                  </a:rPr>
                  <a:t>4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624" y="131206"/>
            <a:ext cx="11842376" cy="1143000"/>
          </a:xfrm>
        </p:spPr>
        <p:txBody>
          <a:bodyPr>
            <a:noAutofit/>
          </a:bodyPr>
          <a:lstStyle/>
          <a:p>
            <a:r>
              <a:rPr lang="en-US" dirty="0">
                <a:latin typeface="Calibri Light" panose="020F0302020204030204" charset="0"/>
                <a:cs typeface="Calibri Light" panose="020F0302020204030204" charset="0"/>
              </a:rPr>
              <a:t>Google ORION SDN control plane</a:t>
            </a:r>
            <a:endParaRPr lang="en-US" dirty="0">
              <a:latin typeface="Calibri Light" panose="020F0302020204030204" charset="0"/>
              <a:cs typeface="Calibri Light" panose="020F030202020403020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478970" y="1392312"/>
            <a:ext cx="11255829" cy="10685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880510"/>
                </a:solidFill>
              </a:rPr>
              <a:t>ORION: </a:t>
            </a:r>
            <a:r>
              <a:rPr lang="en-US" sz="3200" dirty="0"/>
              <a:t>Google’s SDN control plane </a:t>
            </a:r>
            <a:r>
              <a:rPr lang="en-US" sz="2000" dirty="0"/>
              <a:t>(</a:t>
            </a:r>
            <a:r>
              <a:rPr lang="en-US" sz="2000" i="1" dirty="0"/>
              <a:t>NSDI’21</a:t>
            </a:r>
            <a:r>
              <a:rPr lang="en-US" sz="2000" dirty="0"/>
              <a:t>): </a:t>
            </a:r>
            <a:r>
              <a:rPr lang="en-US" sz="3200" dirty="0"/>
              <a:t>control plane for Google’s datacenter (Jupiter) and wide area (B4) networks</a:t>
            </a:r>
            <a:endParaRPr lang="en-US" sz="3200" dirty="0"/>
          </a:p>
          <a:p>
            <a:pPr marL="0" indent="0">
              <a:buNone/>
            </a:pPr>
            <a:endParaRPr lang="en-US" sz="3200" i="1" dirty="0">
              <a:solidFill>
                <a:srgbClr val="C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40911" y="2951108"/>
            <a:ext cx="5137845" cy="29366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336693" y="2624165"/>
            <a:ext cx="3721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Orion SDN architecture and core apps</a:t>
            </a:r>
            <a:endParaRPr lang="en-US" dirty="0"/>
          </a:p>
        </p:txBody>
      </p:sp>
      <p:sp>
        <p:nvSpPr>
          <p:cNvPr id="326" name="Content Placeholder 15"/>
          <p:cNvSpPr txBox="1"/>
          <p:nvPr/>
        </p:nvSpPr>
        <p:spPr>
          <a:xfrm>
            <a:off x="710281" y="2649071"/>
            <a:ext cx="5744307" cy="33283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0090"/>
              </a:buClr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40030" indent="-240030"/>
            <a:r>
              <a:rPr lang="en-US" sz="2400" dirty="0">
                <a:solidFill>
                  <a:srgbClr val="880510"/>
                </a:solidFill>
              </a:rPr>
              <a:t>routing</a:t>
            </a:r>
            <a:r>
              <a:rPr lang="en-US" sz="2400" dirty="0"/>
              <a:t> (intradomain, iBGP), traffic engineering: implemented in </a:t>
            </a:r>
            <a:r>
              <a:rPr lang="en-US" sz="2400" i="1" dirty="0"/>
              <a:t>applications</a:t>
            </a:r>
            <a:r>
              <a:rPr lang="en-US" sz="2400" dirty="0"/>
              <a:t> on top of ORION core</a:t>
            </a:r>
            <a:endParaRPr lang="en-US" sz="2400" dirty="0"/>
          </a:p>
          <a:p>
            <a:pPr marL="240030" indent="-240030"/>
            <a:r>
              <a:rPr lang="en-US" sz="2400" dirty="0">
                <a:solidFill>
                  <a:srgbClr val="880510"/>
                </a:solidFill>
              </a:rPr>
              <a:t>edge-edge flow-based</a:t>
            </a:r>
            <a:r>
              <a:rPr lang="en-US" sz="2400" dirty="0"/>
              <a:t> controls (e.g., CoFlow scheduling) to meet contract SLAs</a:t>
            </a:r>
            <a:endParaRPr lang="en-US" sz="2400" dirty="0"/>
          </a:p>
          <a:p>
            <a:pPr marL="240030" indent="-240030"/>
            <a:r>
              <a:rPr lang="en-US" sz="2400" dirty="0">
                <a:solidFill>
                  <a:srgbClr val="880510"/>
                </a:solidFill>
              </a:rPr>
              <a:t>management: </a:t>
            </a:r>
            <a:r>
              <a:rPr lang="en-US" sz="2400" dirty="0"/>
              <a:t>pub-sub distributed microservices in Orion core, OpenFlow for switch signaling/monitoring </a:t>
            </a:r>
            <a:endParaRPr lang="en-US" sz="2400" dirty="0"/>
          </a:p>
        </p:txBody>
      </p:sp>
      <p:sp>
        <p:nvSpPr>
          <p:cNvPr id="6" name="Oval 5"/>
          <p:cNvSpPr/>
          <p:nvPr/>
        </p:nvSpPr>
        <p:spPr>
          <a:xfrm>
            <a:off x="9381067" y="2946400"/>
            <a:ext cx="1490134" cy="643467"/>
          </a:xfrm>
          <a:prstGeom prst="ellipse">
            <a:avLst/>
          </a:prstGeom>
          <a:noFill/>
          <a:ln w="47625">
            <a:solidFill>
              <a:srgbClr val="CC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8" name="Oval 327"/>
          <p:cNvSpPr/>
          <p:nvPr/>
        </p:nvSpPr>
        <p:spPr>
          <a:xfrm>
            <a:off x="10566400" y="3031066"/>
            <a:ext cx="1032934" cy="575733"/>
          </a:xfrm>
          <a:prstGeom prst="ellipse">
            <a:avLst/>
          </a:prstGeom>
          <a:noFill/>
          <a:ln w="47625">
            <a:solidFill>
              <a:srgbClr val="CC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9" name="Oval 328"/>
          <p:cNvSpPr/>
          <p:nvPr/>
        </p:nvSpPr>
        <p:spPr>
          <a:xfrm>
            <a:off x="6993467" y="3945466"/>
            <a:ext cx="1490134" cy="643467"/>
          </a:xfrm>
          <a:prstGeom prst="ellipse">
            <a:avLst/>
          </a:prstGeom>
          <a:noFill/>
          <a:ln w="47625">
            <a:solidFill>
              <a:srgbClr val="CC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64267" y="6119336"/>
            <a:ext cx="871681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80510"/>
                </a:solidFill>
              </a:rPr>
              <a:t>Note: </a:t>
            </a:r>
            <a:r>
              <a:rPr lang="en-US" sz="2400" dirty="0"/>
              <a:t>ORION provides </a:t>
            </a:r>
            <a:r>
              <a:rPr lang="en-US" sz="2400" i="1" dirty="0">
                <a:solidFill>
                  <a:srgbClr val="880510"/>
                </a:solidFill>
              </a:rPr>
              <a:t>intradomain</a:t>
            </a:r>
            <a:r>
              <a:rPr lang="en-US" sz="2400" dirty="0">
                <a:solidFill>
                  <a:srgbClr val="880510"/>
                </a:solidFill>
              </a:rPr>
              <a:t> </a:t>
            </a:r>
            <a:r>
              <a:rPr lang="en-US" sz="2400" dirty="0"/>
              <a:t>services</a:t>
            </a:r>
            <a:r>
              <a:rPr lang="en-US" sz="2400" dirty="0">
                <a:solidFill>
                  <a:srgbClr val="880510"/>
                </a:solidFill>
              </a:rPr>
              <a:t> </a:t>
            </a:r>
            <a:r>
              <a:rPr lang="en-US" sz="2400" dirty="0"/>
              <a:t>within Google’s network</a:t>
            </a:r>
            <a:endParaRPr lang="en-US" sz="2400" dirty="0"/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4" dur="5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7" dur="5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328" grpId="0" animBg="1"/>
      <p:bldP spid="328" grpId="1" animBg="1"/>
      <p:bldP spid="329" grpId="0" animBg="1"/>
      <p:bldP spid="329" grpId="1" animBg="1"/>
      <p:bldP spid="7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276457"/>
            <a:ext cx="10998896" cy="894622"/>
          </a:xfrm>
        </p:spPr>
        <p:txBody>
          <a:bodyPr>
            <a:noAutofit/>
          </a:bodyPr>
          <a:lstStyle/>
          <a:p>
            <a:r>
              <a:rPr lang="en-US" b="0" dirty="0"/>
              <a:t>OpenDaylight (ODL) controller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162" name="Rounded Rectangle 161"/>
          <p:cNvSpPr/>
          <p:nvPr/>
        </p:nvSpPr>
        <p:spPr>
          <a:xfrm>
            <a:off x="1308970" y="4619179"/>
            <a:ext cx="4650377" cy="608051"/>
          </a:xfrm>
          <a:prstGeom prst="roundRect">
            <a:avLst/>
          </a:prstGeom>
          <a:solidFill>
            <a:srgbClr val="AAE2CA">
              <a:lumMod val="75000"/>
            </a:srgb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63" name="TextBox 162"/>
          <p:cNvSpPr txBox="1"/>
          <p:nvPr/>
        </p:nvSpPr>
        <p:spPr>
          <a:xfrm>
            <a:off x="5681552" y="1744109"/>
            <a:ext cx="3822666" cy="268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Network Orchestrations and Applications</a:t>
            </a:r>
            <a:endParaRPr lang="en-US" sz="1400" dirty="0"/>
          </a:p>
        </p:txBody>
      </p:sp>
      <p:sp>
        <p:nvSpPr>
          <p:cNvPr id="164" name="TextBox 163"/>
          <p:cNvSpPr txBox="1"/>
          <p:nvPr/>
        </p:nvSpPr>
        <p:spPr>
          <a:xfrm>
            <a:off x="5899099" y="5275766"/>
            <a:ext cx="1522626" cy="268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Southbound API</a:t>
            </a:r>
            <a:endParaRPr lang="en-US" sz="1400" dirty="0"/>
          </a:p>
        </p:txBody>
      </p:sp>
      <p:cxnSp>
        <p:nvCxnSpPr>
          <p:cNvPr id="165" name="Straight Connector 164"/>
          <p:cNvCxnSpPr/>
          <p:nvPr/>
        </p:nvCxnSpPr>
        <p:spPr>
          <a:xfrm>
            <a:off x="1309488" y="2192290"/>
            <a:ext cx="4651048" cy="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/>
          <p:nvPr/>
        </p:nvCxnSpPr>
        <p:spPr>
          <a:xfrm>
            <a:off x="1309488" y="5372503"/>
            <a:ext cx="4651048" cy="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7" name="TextBox 166"/>
          <p:cNvSpPr txBox="1"/>
          <p:nvPr/>
        </p:nvSpPr>
        <p:spPr>
          <a:xfrm>
            <a:off x="5995216" y="4715575"/>
            <a:ext cx="1897871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1600" dirty="0"/>
              <a:t>Service Abstraction Layer (SAL)</a:t>
            </a:r>
            <a:endParaRPr lang="en-US" sz="1600" dirty="0"/>
          </a:p>
        </p:txBody>
      </p:sp>
      <p:grpSp>
        <p:nvGrpSpPr>
          <p:cNvPr id="168" name="Group 167"/>
          <p:cNvGrpSpPr/>
          <p:nvPr/>
        </p:nvGrpSpPr>
        <p:grpSpPr>
          <a:xfrm>
            <a:off x="2093457" y="4642702"/>
            <a:ext cx="1432506" cy="565047"/>
            <a:chOff x="1241687" y="4404708"/>
            <a:chExt cx="1432506" cy="565047"/>
          </a:xfrm>
        </p:grpSpPr>
        <p:sp>
          <p:nvSpPr>
            <p:cNvPr id="169" name="Can 168"/>
            <p:cNvSpPr/>
            <p:nvPr/>
          </p:nvSpPr>
          <p:spPr>
            <a:xfrm>
              <a:off x="1255867" y="4404708"/>
              <a:ext cx="1383280" cy="550146"/>
            </a:xfrm>
            <a:prstGeom prst="can">
              <a:avLst/>
            </a:prstGeom>
            <a:gradFill flip="none" rotWithShape="1">
              <a:gsLst>
                <a:gs pos="2000">
                  <a:schemeClr val="accent6">
                    <a:lumMod val="20000"/>
                    <a:lumOff val="80000"/>
                  </a:schemeClr>
                </a:gs>
                <a:gs pos="100000">
                  <a:schemeClr val="accent6">
                    <a:lumMod val="40000"/>
                    <a:lumOff val="60000"/>
                  </a:schemeClr>
                </a:gs>
              </a:gsLst>
              <a:lin ang="10800000" scaled="0"/>
              <a:tileRect/>
            </a:gradFill>
            <a:ln w="31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0" name="TextBox 169"/>
            <p:cNvSpPr txBox="1"/>
            <p:nvPr/>
          </p:nvSpPr>
          <p:spPr>
            <a:xfrm>
              <a:off x="1241687" y="4428068"/>
              <a:ext cx="1432506" cy="5416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200" dirty="0"/>
                <a:t>config. and operational data store</a:t>
              </a:r>
              <a:endParaRPr lang="en-US" sz="1200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235902" y="2266373"/>
            <a:ext cx="4650377" cy="608051"/>
            <a:chOff x="1235902" y="2266373"/>
            <a:chExt cx="4650377" cy="608051"/>
          </a:xfrm>
        </p:grpSpPr>
        <p:sp>
          <p:nvSpPr>
            <p:cNvPr id="149" name="Rounded Rectangle 148"/>
            <p:cNvSpPr/>
            <p:nvPr/>
          </p:nvSpPr>
          <p:spPr>
            <a:xfrm>
              <a:off x="1235902" y="2266373"/>
              <a:ext cx="4650377" cy="608051"/>
            </a:xfrm>
            <a:prstGeom prst="roundRect">
              <a:avLst/>
            </a:prstGeom>
            <a:solidFill>
              <a:srgbClr val="AAE2CA">
                <a:lumMod val="75000"/>
              </a:srgbClr>
            </a:solidFill>
            <a:ln w="12700">
              <a:noFill/>
              <a:tailEnd type="arrow"/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537806" y="2409877"/>
              <a:ext cx="3977869" cy="344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2000" dirty="0"/>
                <a:t>REST/RESTCONF/NETCONF APIs</a:t>
              </a:r>
              <a:endParaRPr lang="en-US" sz="2000" dirty="0"/>
            </a:p>
          </p:txBody>
        </p:sp>
      </p:grpSp>
      <p:sp>
        <p:nvSpPr>
          <p:cNvPr id="172" name="Left-Right Arrow 171"/>
          <p:cNvSpPr/>
          <p:nvPr/>
        </p:nvSpPr>
        <p:spPr>
          <a:xfrm>
            <a:off x="3955838" y="4663169"/>
            <a:ext cx="1061570" cy="484632"/>
          </a:xfrm>
          <a:prstGeom prst="leftRightArrow">
            <a:avLst/>
          </a:prstGeom>
          <a:gradFill flip="none" rotWithShape="1">
            <a:gsLst>
              <a:gs pos="50500">
                <a:schemeClr val="accent6">
                  <a:lumMod val="20000"/>
                  <a:lumOff val="80000"/>
                </a:schemeClr>
              </a:gs>
              <a:gs pos="1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40000"/>
                  <a:lumOff val="60000"/>
                </a:schemeClr>
              </a:gs>
            </a:gsLst>
            <a:lin ang="10800000" scaled="0"/>
            <a:tileRect/>
          </a:gra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3" name="TextBox 172"/>
          <p:cNvSpPr txBox="1"/>
          <p:nvPr/>
        </p:nvSpPr>
        <p:spPr>
          <a:xfrm>
            <a:off x="3952599" y="4790714"/>
            <a:ext cx="10928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dirty="0"/>
              <a:t>messaging</a:t>
            </a:r>
            <a:endParaRPr lang="en-US" sz="1400" dirty="0"/>
          </a:p>
        </p:txBody>
      </p:sp>
      <p:grpSp>
        <p:nvGrpSpPr>
          <p:cNvPr id="198" name="Group 197"/>
          <p:cNvGrpSpPr/>
          <p:nvPr/>
        </p:nvGrpSpPr>
        <p:grpSpPr>
          <a:xfrm>
            <a:off x="1277743" y="5455564"/>
            <a:ext cx="822085" cy="280003"/>
            <a:chOff x="1847676" y="5679179"/>
            <a:chExt cx="822085" cy="280003"/>
          </a:xfrm>
        </p:grpSpPr>
        <p:sp>
          <p:nvSpPr>
            <p:cNvPr id="199" name="Rounded Rectangle 198"/>
            <p:cNvSpPr/>
            <p:nvPr/>
          </p:nvSpPr>
          <p:spPr>
            <a:xfrm>
              <a:off x="1913844" y="5690540"/>
              <a:ext cx="691362" cy="268642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1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0" name="TextBox 199"/>
            <p:cNvSpPr txBox="1"/>
            <p:nvPr/>
          </p:nvSpPr>
          <p:spPr>
            <a:xfrm>
              <a:off x="1847676" y="5679179"/>
              <a:ext cx="82208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OpenFlow</a:t>
              </a:r>
              <a:endParaRPr lang="en-US" sz="1200" dirty="0"/>
            </a:p>
          </p:txBody>
        </p:sp>
      </p:grpSp>
      <p:grpSp>
        <p:nvGrpSpPr>
          <p:cNvPr id="201" name="Group 200"/>
          <p:cNvGrpSpPr/>
          <p:nvPr/>
        </p:nvGrpSpPr>
        <p:grpSpPr>
          <a:xfrm>
            <a:off x="2129149" y="5463049"/>
            <a:ext cx="788121" cy="276999"/>
            <a:chOff x="1868224" y="5689452"/>
            <a:chExt cx="788121" cy="276999"/>
          </a:xfrm>
        </p:grpSpPr>
        <p:sp>
          <p:nvSpPr>
            <p:cNvPr id="202" name="Rounded Rectangle 201"/>
            <p:cNvSpPr/>
            <p:nvPr/>
          </p:nvSpPr>
          <p:spPr>
            <a:xfrm>
              <a:off x="1913844" y="5690540"/>
              <a:ext cx="691362" cy="268642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1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3" name="TextBox 202"/>
            <p:cNvSpPr txBox="1"/>
            <p:nvPr/>
          </p:nvSpPr>
          <p:spPr>
            <a:xfrm>
              <a:off x="1868224" y="5689452"/>
              <a:ext cx="7881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NETCONF</a:t>
              </a:r>
              <a:endParaRPr lang="en-US" sz="1200" dirty="0"/>
            </a:p>
          </p:txBody>
        </p:sp>
      </p:grpSp>
      <p:grpSp>
        <p:nvGrpSpPr>
          <p:cNvPr id="204" name="Group 203"/>
          <p:cNvGrpSpPr/>
          <p:nvPr/>
        </p:nvGrpSpPr>
        <p:grpSpPr>
          <a:xfrm>
            <a:off x="3026352" y="5450427"/>
            <a:ext cx="691362" cy="285140"/>
            <a:chOff x="1913844" y="5674042"/>
            <a:chExt cx="691362" cy="285140"/>
          </a:xfrm>
        </p:grpSpPr>
        <p:sp>
          <p:nvSpPr>
            <p:cNvPr id="205" name="Rounded Rectangle 204"/>
            <p:cNvSpPr/>
            <p:nvPr/>
          </p:nvSpPr>
          <p:spPr>
            <a:xfrm>
              <a:off x="1913844" y="5690540"/>
              <a:ext cx="691362" cy="268642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1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6" name="TextBox 205"/>
            <p:cNvSpPr txBox="1"/>
            <p:nvPr/>
          </p:nvSpPr>
          <p:spPr>
            <a:xfrm>
              <a:off x="1960779" y="5674042"/>
              <a:ext cx="5693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SNMP</a:t>
              </a:r>
              <a:endParaRPr lang="en-US" sz="1200" dirty="0"/>
            </a:p>
          </p:txBody>
        </p:sp>
      </p:grpSp>
      <p:grpSp>
        <p:nvGrpSpPr>
          <p:cNvPr id="207" name="Group 206"/>
          <p:cNvGrpSpPr/>
          <p:nvPr/>
        </p:nvGrpSpPr>
        <p:grpSpPr>
          <a:xfrm>
            <a:off x="3812147" y="5466268"/>
            <a:ext cx="691362" cy="276999"/>
            <a:chOff x="1913844" y="5687320"/>
            <a:chExt cx="691362" cy="276999"/>
          </a:xfrm>
        </p:grpSpPr>
        <p:sp>
          <p:nvSpPr>
            <p:cNvPr id="208" name="Rounded Rectangle 207"/>
            <p:cNvSpPr/>
            <p:nvPr/>
          </p:nvSpPr>
          <p:spPr>
            <a:xfrm>
              <a:off x="1913844" y="5690540"/>
              <a:ext cx="691362" cy="268642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1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9" name="TextBox 208"/>
            <p:cNvSpPr txBox="1"/>
            <p:nvPr/>
          </p:nvSpPr>
          <p:spPr>
            <a:xfrm>
              <a:off x="1919204" y="5687320"/>
              <a:ext cx="6229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OVSDB</a:t>
              </a:r>
              <a:endParaRPr lang="en-US" sz="1200" dirty="0"/>
            </a:p>
          </p:txBody>
        </p:sp>
      </p:grpSp>
      <p:sp>
        <p:nvSpPr>
          <p:cNvPr id="210" name="TextBox 209"/>
          <p:cNvSpPr txBox="1"/>
          <p:nvPr/>
        </p:nvSpPr>
        <p:spPr>
          <a:xfrm>
            <a:off x="4573494" y="5218336"/>
            <a:ext cx="466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…</a:t>
            </a:r>
            <a:endParaRPr lang="en-US" sz="28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1" name="TextBox 210"/>
          <p:cNvSpPr txBox="1"/>
          <p:nvPr/>
        </p:nvSpPr>
        <p:spPr>
          <a:xfrm>
            <a:off x="5954516" y="2068088"/>
            <a:ext cx="1522626" cy="271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Northbound API</a:t>
            </a:r>
            <a:endParaRPr lang="en-US" sz="1400" dirty="0"/>
          </a:p>
        </p:txBody>
      </p:sp>
      <p:grpSp>
        <p:nvGrpSpPr>
          <p:cNvPr id="212" name="Group 211"/>
          <p:cNvGrpSpPr/>
          <p:nvPr/>
        </p:nvGrpSpPr>
        <p:grpSpPr>
          <a:xfrm>
            <a:off x="1327583" y="1613766"/>
            <a:ext cx="1225156" cy="394344"/>
            <a:chOff x="475813" y="1375772"/>
            <a:chExt cx="1225156" cy="394344"/>
          </a:xfrm>
        </p:grpSpPr>
        <p:sp>
          <p:nvSpPr>
            <p:cNvPr id="213" name="Oval 212"/>
            <p:cNvSpPr/>
            <p:nvPr/>
          </p:nvSpPr>
          <p:spPr>
            <a:xfrm>
              <a:off x="594967" y="1375772"/>
              <a:ext cx="1008863" cy="381143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475813" y="1376162"/>
              <a:ext cx="1225156" cy="3939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200" dirty="0"/>
                <a:t>Traffic Engineering</a:t>
              </a:r>
              <a:endParaRPr lang="en-US" sz="1200" dirty="0"/>
            </a:p>
          </p:txBody>
        </p:sp>
      </p:grpSp>
      <p:sp>
        <p:nvSpPr>
          <p:cNvPr id="215" name="TextBox 214"/>
          <p:cNvSpPr txBox="1"/>
          <p:nvPr/>
        </p:nvSpPr>
        <p:spPr>
          <a:xfrm>
            <a:off x="4836745" y="1497096"/>
            <a:ext cx="466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…</a:t>
            </a:r>
            <a:endParaRPr lang="en-US" sz="28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216" name="Group 215"/>
          <p:cNvGrpSpPr/>
          <p:nvPr/>
        </p:nvGrpSpPr>
        <p:grpSpPr>
          <a:xfrm>
            <a:off x="2447988" y="1617619"/>
            <a:ext cx="1225156" cy="381143"/>
            <a:chOff x="507131" y="1375772"/>
            <a:chExt cx="1225156" cy="381143"/>
          </a:xfrm>
        </p:grpSpPr>
        <p:sp>
          <p:nvSpPr>
            <p:cNvPr id="217" name="Oval 216"/>
            <p:cNvSpPr/>
            <p:nvPr/>
          </p:nvSpPr>
          <p:spPr>
            <a:xfrm>
              <a:off x="594967" y="1375772"/>
              <a:ext cx="1008863" cy="381143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8" name="TextBox 217"/>
            <p:cNvSpPr txBox="1"/>
            <p:nvPr/>
          </p:nvSpPr>
          <p:spPr>
            <a:xfrm>
              <a:off x="507131" y="1457938"/>
              <a:ext cx="1225156" cy="2437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200" dirty="0"/>
                <a:t>Firewalling</a:t>
              </a:r>
              <a:endParaRPr lang="en-US" sz="1200" dirty="0"/>
            </a:p>
          </p:txBody>
        </p:sp>
      </p:grpSp>
      <p:grpSp>
        <p:nvGrpSpPr>
          <p:cNvPr id="219" name="Group 218"/>
          <p:cNvGrpSpPr/>
          <p:nvPr/>
        </p:nvGrpSpPr>
        <p:grpSpPr>
          <a:xfrm>
            <a:off x="3564622" y="1621540"/>
            <a:ext cx="1225156" cy="381143"/>
            <a:chOff x="482571" y="1375772"/>
            <a:chExt cx="1225156" cy="381143"/>
          </a:xfrm>
        </p:grpSpPr>
        <p:sp>
          <p:nvSpPr>
            <p:cNvPr id="220" name="Oval 219"/>
            <p:cNvSpPr/>
            <p:nvPr/>
          </p:nvSpPr>
          <p:spPr>
            <a:xfrm>
              <a:off x="594967" y="1375772"/>
              <a:ext cx="1008863" cy="381143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1" name="TextBox 220"/>
            <p:cNvSpPr txBox="1"/>
            <p:nvPr/>
          </p:nvSpPr>
          <p:spPr>
            <a:xfrm>
              <a:off x="482571" y="1457938"/>
              <a:ext cx="1225156" cy="2437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200" dirty="0"/>
                <a:t>Load Balancing</a:t>
              </a:r>
              <a:endParaRPr lang="en-US" sz="1200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197240" y="2940800"/>
            <a:ext cx="4676586" cy="1531953"/>
            <a:chOff x="1197240" y="2940800"/>
            <a:chExt cx="4676586" cy="1531953"/>
          </a:xfrm>
        </p:grpSpPr>
        <p:sp>
          <p:nvSpPr>
            <p:cNvPr id="150" name="Rounded Rectangle 149"/>
            <p:cNvSpPr/>
            <p:nvPr/>
          </p:nvSpPr>
          <p:spPr>
            <a:xfrm>
              <a:off x="1197240" y="2952351"/>
              <a:ext cx="1608590" cy="1520402"/>
            </a:xfrm>
            <a:prstGeom prst="roundRect">
              <a:avLst/>
            </a:prstGeom>
            <a:solidFill>
              <a:srgbClr val="AAE2CA">
                <a:lumMod val="75000"/>
              </a:srgbClr>
            </a:solidFill>
            <a:ln w="12700">
              <a:noFill/>
              <a:tailEnd type="arrow"/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51" name="Rounded Rectangle 150"/>
            <p:cNvSpPr/>
            <p:nvPr/>
          </p:nvSpPr>
          <p:spPr>
            <a:xfrm>
              <a:off x="2898692" y="2950264"/>
              <a:ext cx="2975134" cy="1520402"/>
            </a:xfrm>
            <a:prstGeom prst="roundRect">
              <a:avLst/>
            </a:prstGeom>
            <a:solidFill>
              <a:srgbClr val="AAE2CA">
                <a:lumMod val="75000"/>
              </a:srgbClr>
            </a:solidFill>
            <a:ln w="12700">
              <a:noFill/>
              <a:tailEnd type="arrow"/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4" name="TextBox 173"/>
            <p:cNvSpPr txBox="1"/>
            <p:nvPr/>
          </p:nvSpPr>
          <p:spPr>
            <a:xfrm>
              <a:off x="3312101" y="2940800"/>
              <a:ext cx="223160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Basic Network Functions</a:t>
              </a:r>
              <a:endParaRPr lang="en-US" sz="1600" dirty="0"/>
            </a:p>
          </p:txBody>
        </p:sp>
        <p:sp>
          <p:nvSpPr>
            <p:cNvPr id="175" name="TextBox 174"/>
            <p:cNvSpPr txBox="1"/>
            <p:nvPr/>
          </p:nvSpPr>
          <p:spPr>
            <a:xfrm>
              <a:off x="1371002" y="2955542"/>
              <a:ext cx="1383280" cy="4944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600" dirty="0"/>
                <a:t>Enhanced Services</a:t>
              </a:r>
              <a:endParaRPr lang="en-US" sz="1600" dirty="0"/>
            </a:p>
          </p:txBody>
        </p:sp>
        <p:sp>
          <p:nvSpPr>
            <p:cNvPr id="176" name="TextBox 175"/>
            <p:cNvSpPr txBox="1"/>
            <p:nvPr/>
          </p:nvSpPr>
          <p:spPr>
            <a:xfrm>
              <a:off x="2282261" y="3351227"/>
              <a:ext cx="4042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rPr>
                <a:t>…</a:t>
              </a:r>
              <a:endParaRPr lang="en-US" sz="2400" b="1" dirty="0">
                <a:solidFill>
                  <a:schemeClr val="accent6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197" name="TextBox 196"/>
            <p:cNvSpPr txBox="1"/>
            <p:nvPr/>
          </p:nvSpPr>
          <p:spPr>
            <a:xfrm>
              <a:off x="1381194" y="3872343"/>
              <a:ext cx="4042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rPr>
                <a:t>…</a:t>
              </a:r>
              <a:endParaRPr lang="en-US" sz="2400" b="1" dirty="0">
                <a:solidFill>
                  <a:schemeClr val="accent6">
                    <a:lumMod val="20000"/>
                    <a:lumOff val="80000"/>
                  </a:schemeClr>
                </a:solidFill>
              </a:endParaRPr>
            </a:p>
          </p:txBody>
        </p:sp>
        <p:grpSp>
          <p:nvGrpSpPr>
            <p:cNvPr id="222" name="Group 221"/>
            <p:cNvGrpSpPr/>
            <p:nvPr/>
          </p:nvGrpSpPr>
          <p:grpSpPr>
            <a:xfrm>
              <a:off x="3284218" y="3872678"/>
              <a:ext cx="1055484" cy="476495"/>
              <a:chOff x="875110" y="3716838"/>
              <a:chExt cx="1055484" cy="476495"/>
            </a:xfrm>
          </p:grpSpPr>
          <p:sp>
            <p:nvSpPr>
              <p:cNvPr id="223" name="Rounded Rectangle 222"/>
              <p:cNvSpPr/>
              <p:nvPr/>
            </p:nvSpPr>
            <p:spPr>
              <a:xfrm>
                <a:off x="896541" y="3716838"/>
                <a:ext cx="953689" cy="447968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3175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24" name="TextBox 223"/>
              <p:cNvSpPr txBox="1"/>
              <p:nvPr/>
            </p:nvSpPr>
            <p:spPr>
              <a:xfrm>
                <a:off x="875110" y="3726730"/>
                <a:ext cx="1055484" cy="4666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1400" dirty="0"/>
                  <a:t>Forwarding </a:t>
                </a:r>
                <a:r>
                  <a:rPr lang="en-US" sz="1600" dirty="0"/>
                  <a:t>rules mgr.</a:t>
                </a:r>
                <a:endParaRPr lang="en-US" sz="1400" dirty="0"/>
              </a:p>
            </p:txBody>
          </p:sp>
        </p:grpSp>
        <p:grpSp>
          <p:nvGrpSpPr>
            <p:cNvPr id="225" name="Group 224"/>
            <p:cNvGrpSpPr/>
            <p:nvPr/>
          </p:nvGrpSpPr>
          <p:grpSpPr>
            <a:xfrm>
              <a:off x="1387402" y="3442864"/>
              <a:ext cx="965146" cy="447968"/>
              <a:chOff x="926157" y="3716838"/>
              <a:chExt cx="965146" cy="447968"/>
            </a:xfrm>
          </p:grpSpPr>
          <p:sp>
            <p:nvSpPr>
              <p:cNvPr id="226" name="Rounded Rectangle 225"/>
              <p:cNvSpPr/>
              <p:nvPr/>
            </p:nvSpPr>
            <p:spPr>
              <a:xfrm>
                <a:off x="969582" y="3716838"/>
                <a:ext cx="855646" cy="447968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3175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27" name="TextBox 226"/>
              <p:cNvSpPr txBox="1"/>
              <p:nvPr/>
            </p:nvSpPr>
            <p:spPr>
              <a:xfrm>
                <a:off x="926157" y="3823171"/>
                <a:ext cx="965146" cy="2689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1400" dirty="0"/>
                  <a:t>AAA</a:t>
                </a:r>
                <a:endParaRPr lang="en-US" sz="1400" dirty="0"/>
              </a:p>
            </p:txBody>
          </p:sp>
        </p:grpSp>
        <p:grpSp>
          <p:nvGrpSpPr>
            <p:cNvPr id="228" name="Group 227"/>
            <p:cNvGrpSpPr/>
            <p:nvPr/>
          </p:nvGrpSpPr>
          <p:grpSpPr>
            <a:xfrm>
              <a:off x="4369916" y="3877805"/>
              <a:ext cx="965146" cy="491225"/>
              <a:chOff x="926156" y="3708871"/>
              <a:chExt cx="965146" cy="491225"/>
            </a:xfrm>
          </p:grpSpPr>
          <p:sp>
            <p:nvSpPr>
              <p:cNvPr id="229" name="Rounded Rectangle 228"/>
              <p:cNvSpPr/>
              <p:nvPr/>
            </p:nvSpPr>
            <p:spPr>
              <a:xfrm>
                <a:off x="969581" y="3716838"/>
                <a:ext cx="880649" cy="447968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3175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30" name="TextBox 229"/>
              <p:cNvSpPr txBox="1"/>
              <p:nvPr/>
            </p:nvSpPr>
            <p:spPr>
              <a:xfrm>
                <a:off x="926156" y="3708871"/>
                <a:ext cx="965146" cy="4912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1600" dirty="0"/>
                  <a:t>Host</a:t>
                </a:r>
                <a:endParaRPr lang="en-US" sz="1600" dirty="0"/>
              </a:p>
              <a:p>
                <a:pPr algn="ctr">
                  <a:lnSpc>
                    <a:spcPct val="80000"/>
                  </a:lnSpc>
                </a:pPr>
                <a:r>
                  <a:rPr lang="en-US" sz="1600" dirty="0"/>
                  <a:t>Tracker</a:t>
                </a:r>
                <a:endParaRPr lang="en-US" sz="1600" dirty="0"/>
              </a:p>
            </p:txBody>
          </p:sp>
        </p:grpSp>
        <p:grpSp>
          <p:nvGrpSpPr>
            <p:cNvPr id="231" name="Group 230"/>
            <p:cNvGrpSpPr/>
            <p:nvPr/>
          </p:nvGrpSpPr>
          <p:grpSpPr>
            <a:xfrm>
              <a:off x="4879504" y="3294399"/>
              <a:ext cx="965146" cy="491225"/>
              <a:chOff x="926156" y="3708871"/>
              <a:chExt cx="965146" cy="491225"/>
            </a:xfrm>
          </p:grpSpPr>
          <p:sp>
            <p:nvSpPr>
              <p:cNvPr id="232" name="Rounded Rectangle 231"/>
              <p:cNvSpPr/>
              <p:nvPr/>
            </p:nvSpPr>
            <p:spPr>
              <a:xfrm>
                <a:off x="969581" y="3716838"/>
                <a:ext cx="880649" cy="447968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3175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33" name="TextBox 232"/>
              <p:cNvSpPr txBox="1"/>
              <p:nvPr/>
            </p:nvSpPr>
            <p:spPr>
              <a:xfrm>
                <a:off x="926156" y="3708871"/>
                <a:ext cx="965146" cy="4912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1600" dirty="0"/>
                  <a:t>Stats</a:t>
                </a:r>
                <a:endParaRPr lang="en-US" sz="1600" dirty="0"/>
              </a:p>
              <a:p>
                <a:pPr algn="ctr">
                  <a:lnSpc>
                    <a:spcPct val="80000"/>
                  </a:lnSpc>
                </a:pPr>
                <a:r>
                  <a:rPr lang="en-US" sz="1600" dirty="0"/>
                  <a:t>mgr.</a:t>
                </a:r>
                <a:endParaRPr lang="en-US" sz="1600" dirty="0"/>
              </a:p>
            </p:txBody>
          </p:sp>
        </p:grpSp>
        <p:grpSp>
          <p:nvGrpSpPr>
            <p:cNvPr id="234" name="Group 233"/>
            <p:cNvGrpSpPr/>
            <p:nvPr/>
          </p:nvGrpSpPr>
          <p:grpSpPr>
            <a:xfrm>
              <a:off x="3910335" y="3296780"/>
              <a:ext cx="965146" cy="491225"/>
              <a:chOff x="926156" y="3708871"/>
              <a:chExt cx="965146" cy="491225"/>
            </a:xfrm>
          </p:grpSpPr>
          <p:sp>
            <p:nvSpPr>
              <p:cNvPr id="235" name="Rounded Rectangle 234"/>
              <p:cNvSpPr/>
              <p:nvPr/>
            </p:nvSpPr>
            <p:spPr>
              <a:xfrm>
                <a:off x="969581" y="3716838"/>
                <a:ext cx="880649" cy="447968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3175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36" name="TextBox 235"/>
              <p:cNvSpPr txBox="1"/>
              <p:nvPr/>
            </p:nvSpPr>
            <p:spPr>
              <a:xfrm>
                <a:off x="926156" y="3708871"/>
                <a:ext cx="965146" cy="4912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1600" dirty="0"/>
                  <a:t>Switch</a:t>
                </a:r>
                <a:endParaRPr lang="en-US" sz="1600" dirty="0"/>
              </a:p>
              <a:p>
                <a:pPr algn="ctr">
                  <a:lnSpc>
                    <a:spcPct val="80000"/>
                  </a:lnSpc>
                </a:pPr>
                <a:r>
                  <a:rPr lang="en-US" sz="1600" dirty="0"/>
                  <a:t>mgr.</a:t>
                </a:r>
                <a:endParaRPr lang="en-US" sz="1600" dirty="0"/>
              </a:p>
            </p:txBody>
          </p:sp>
        </p:grpSp>
        <p:grpSp>
          <p:nvGrpSpPr>
            <p:cNvPr id="237" name="Group 236"/>
            <p:cNvGrpSpPr/>
            <p:nvPr/>
          </p:nvGrpSpPr>
          <p:grpSpPr>
            <a:xfrm>
              <a:off x="2962597" y="3320593"/>
              <a:ext cx="965146" cy="465897"/>
              <a:chOff x="944015" y="3716015"/>
              <a:chExt cx="965146" cy="465897"/>
            </a:xfrm>
          </p:grpSpPr>
          <p:sp>
            <p:nvSpPr>
              <p:cNvPr id="238" name="Rounded Rectangle 237"/>
              <p:cNvSpPr/>
              <p:nvPr/>
            </p:nvSpPr>
            <p:spPr>
              <a:xfrm>
                <a:off x="969581" y="3716838"/>
                <a:ext cx="880649" cy="447968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3175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39" name="TextBox 238"/>
              <p:cNvSpPr txBox="1"/>
              <p:nvPr/>
            </p:nvSpPr>
            <p:spPr>
              <a:xfrm>
                <a:off x="944015" y="3716015"/>
                <a:ext cx="965146" cy="4658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1600" dirty="0"/>
                  <a:t>Topology</a:t>
                </a:r>
                <a:endParaRPr lang="en-US" sz="1600" dirty="0"/>
              </a:p>
              <a:p>
                <a:pPr algn="ctr">
                  <a:lnSpc>
                    <a:spcPct val="80000"/>
                  </a:lnSpc>
                </a:pPr>
                <a:r>
                  <a:rPr lang="en-US" sz="1400" dirty="0"/>
                  <a:t>processing</a:t>
                </a:r>
                <a:endParaRPr lang="en-US" sz="1200" dirty="0"/>
              </a:p>
            </p:txBody>
          </p:sp>
        </p:grpSp>
      </p:grpSp>
      <p:sp>
        <p:nvSpPr>
          <p:cNvPr id="240" name="Content Placeholder 3"/>
          <p:cNvSpPr txBox="1"/>
          <p:nvPr/>
        </p:nvSpPr>
        <p:spPr>
          <a:xfrm>
            <a:off x="8367386" y="4176785"/>
            <a:ext cx="3551495" cy="17355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-109" charset="0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</a:rPr>
              <a:t>Service Abstraction Layer: </a:t>
            </a:r>
            <a:endParaRPr lang="en-US" sz="2400" dirty="0">
              <a:solidFill>
                <a:srgbClr val="000000"/>
              </a:solidFill>
            </a:endParaRPr>
          </a:p>
          <a:p>
            <a:pPr indent="-281305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00"/>
                </a:solidFill>
              </a:rPr>
              <a:t>interconnects internal, external applications and services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 animBg="1"/>
      <p:bldP spid="167" grpId="0"/>
      <p:bldP spid="172" grpId="0" animBg="1"/>
      <p:bldP spid="173" grpId="0"/>
      <p:bldP spid="240" grpId="0"/>
    </p:bldLst>
  </p:timing>
</p:sld>
</file>

<file path=ppt/tags/tag1.xml><?xml version="1.0" encoding="utf-8"?>
<p:tagLst xmlns:p="http://schemas.openxmlformats.org/presentationml/2006/main">
  <p:tag name="commondata" val="eyJoZGlkIjoiZmVmYTI5OWNjNDE5MmJlMWRmZTkxYTBjMTczZWQ3MGQ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51269</Words>
  <Application>WPS 演示</Application>
  <PresentationFormat>Widescreen</PresentationFormat>
  <Paragraphs>5994</Paragraphs>
  <Slides>124</Slides>
  <Notes>76</Notes>
  <HiddenSlides>1</HiddenSlides>
  <MMClips>0</MMClips>
  <ScaleCrop>false</ScaleCrop>
  <HeadingPairs>
    <vt:vector size="8" baseType="variant">
      <vt:variant>
        <vt:lpstr>已用的字体</vt:lpstr>
      </vt:variant>
      <vt:variant>
        <vt:i4>27</vt:i4>
      </vt:variant>
      <vt:variant>
        <vt:lpstr>主题</vt:lpstr>
      </vt:variant>
      <vt:variant>
        <vt:i4>3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124</vt:i4>
      </vt:variant>
    </vt:vector>
  </HeadingPairs>
  <TitlesOfParts>
    <vt:vector size="155" baseType="lpstr">
      <vt:lpstr>Arial</vt:lpstr>
      <vt:lpstr>宋体</vt:lpstr>
      <vt:lpstr>Wingdings</vt:lpstr>
      <vt:lpstr>MS PGothic</vt:lpstr>
      <vt:lpstr>Gill Sans MT</vt:lpstr>
      <vt:lpstr>Calibri</vt:lpstr>
      <vt:lpstr>Arial</vt:lpstr>
      <vt:lpstr>Wingdings</vt:lpstr>
      <vt:lpstr>Comic Sans MS</vt:lpstr>
      <vt:lpstr>Times New Roman</vt:lpstr>
      <vt:lpstr>Calibri</vt:lpstr>
      <vt:lpstr>Gill Sans MT</vt:lpstr>
      <vt:lpstr>Gill Sans MT</vt:lpstr>
      <vt:lpstr>ZapfDingbats</vt:lpstr>
      <vt:lpstr>Calibri Light</vt:lpstr>
      <vt:lpstr>微软雅黑</vt:lpstr>
      <vt:lpstr>Arial Unicode MS</vt:lpstr>
      <vt:lpstr>MS Mincho</vt:lpstr>
      <vt:lpstr>Segoe Print</vt:lpstr>
      <vt:lpstr>ZapfDingbats</vt:lpstr>
      <vt:lpstr>TimesLTPro</vt:lpstr>
      <vt:lpstr>Helvetica</vt:lpstr>
      <vt:lpstr>Arial Narrow</vt:lpstr>
      <vt:lpstr>Courier New</vt:lpstr>
      <vt:lpstr>Yu Gothic</vt:lpstr>
      <vt:lpstr>等线</vt:lpstr>
      <vt:lpstr>等线 Light</vt:lpstr>
      <vt:lpstr>Office Theme</vt:lpstr>
      <vt:lpstr>1_Office Theme</vt:lpstr>
      <vt:lpstr>2_Office Theme</vt:lpstr>
      <vt:lpstr>MS_ClipArt_Gallery.2</vt:lpstr>
      <vt:lpstr>PowerPoint 演示文稿</vt:lpstr>
      <vt:lpstr>Network layer control plane: our goals</vt:lpstr>
      <vt:lpstr>Network layer: “control plane” roadmap</vt:lpstr>
      <vt:lpstr>Network-layer functions</vt:lpstr>
      <vt:lpstr>Per-router control plane</vt:lpstr>
      <vt:lpstr>Software-Defined Networking (SDN) control plane</vt:lpstr>
      <vt:lpstr>Per-router control plane</vt:lpstr>
      <vt:lpstr>Network layer: “control plane” roadmap</vt:lpstr>
      <vt:lpstr>Routing protocols</vt:lpstr>
      <vt:lpstr>Graph abstraction: link costs</vt:lpstr>
      <vt:lpstr>Routing algorithm classification</vt:lpstr>
      <vt:lpstr>Network layer: “control plane” roadmap</vt:lpstr>
      <vt:lpstr>Dijkstra’s link-state routing algorithm</vt:lpstr>
      <vt:lpstr>Dijkstra’s link-state routing algorithm</vt:lpstr>
      <vt:lpstr>Dijkstra’s algorithm: an example</vt:lpstr>
      <vt:lpstr>Dijkstra’s algorithm: an example</vt:lpstr>
      <vt:lpstr>Dijkstra’s algorithm: an example</vt:lpstr>
      <vt:lpstr>Dijkstra’s algorithm: an example</vt:lpstr>
      <vt:lpstr>Dijkstra’s algorithm: an example</vt:lpstr>
      <vt:lpstr>Dijkstra’s algorithm: an example</vt:lpstr>
      <vt:lpstr>Dijkstra’s algorithm: an example</vt:lpstr>
      <vt:lpstr>Dijkstra’s algorithm: an example</vt:lpstr>
      <vt:lpstr>Dijkstra’s algorithm: an example</vt:lpstr>
      <vt:lpstr>Dijkstra’s algorithm: an example</vt:lpstr>
      <vt:lpstr>Dijkstra’s algorithm: an example</vt:lpstr>
      <vt:lpstr>Dijkstra’s algorithm: an example</vt:lpstr>
      <vt:lpstr>Dijkstra’s algorithm: an example</vt:lpstr>
      <vt:lpstr>Dijkstra’s algorithm: another example</vt:lpstr>
      <vt:lpstr>Dijkstra’s algorithm: discussion</vt:lpstr>
      <vt:lpstr>Dijkstra’s algorithm: oscillations possible</vt:lpstr>
      <vt:lpstr>Network layer: “control plane” roadmap</vt:lpstr>
      <vt:lpstr>Distance vector algorithm </vt:lpstr>
      <vt:lpstr>Bellman-Ford Example</vt:lpstr>
      <vt:lpstr>Distance vector algorithm </vt:lpstr>
      <vt:lpstr>Distance vector algorithm:  </vt:lpstr>
      <vt:lpstr>Distance vector: example</vt:lpstr>
      <vt:lpstr>Distance vector example: iteration</vt:lpstr>
      <vt:lpstr>Distance vector example: iteration</vt:lpstr>
      <vt:lpstr>Distance vector example: iteration</vt:lpstr>
      <vt:lpstr>Distance vector example: iteration</vt:lpstr>
      <vt:lpstr>Distance vector example: iteration</vt:lpstr>
      <vt:lpstr>Distance vector example: iteration</vt:lpstr>
      <vt:lpstr>Distance vector example: iteration</vt:lpstr>
      <vt:lpstr>Distance vector example: computation</vt:lpstr>
      <vt:lpstr>Distance vector example: computation</vt:lpstr>
      <vt:lpstr>Distance vector example: computation</vt:lpstr>
      <vt:lpstr>Distance vector example: computation</vt:lpstr>
      <vt:lpstr>Distance vector example: computation</vt:lpstr>
      <vt:lpstr>Distance vector: another example</vt:lpstr>
      <vt:lpstr>Distance vector: another example</vt:lpstr>
      <vt:lpstr>Distance vector: state information diffusion</vt:lpstr>
      <vt:lpstr>Distance vector: link cost changes</vt:lpstr>
      <vt:lpstr>Distance vector: link cost changes</vt:lpstr>
      <vt:lpstr>Comparison of LS and DV algorithms</vt:lpstr>
      <vt:lpstr>Network layer: “control plane” roadmap</vt:lpstr>
      <vt:lpstr>Making routing scalable</vt:lpstr>
      <vt:lpstr>Internet approach to scalable routing</vt:lpstr>
      <vt:lpstr>Interconnected ASes</vt:lpstr>
      <vt:lpstr>Inter-AS routing:  a role in intradomain forwarding</vt:lpstr>
      <vt:lpstr>Intra-AS routing:  routing within an AS</vt:lpstr>
      <vt:lpstr>OSPF (Open Shortest Path First) routing</vt:lpstr>
      <vt:lpstr>Hierarchical OSPF</vt:lpstr>
      <vt:lpstr>Network layer: “control plane” roadmap</vt:lpstr>
      <vt:lpstr>Interconnected ASes</vt:lpstr>
      <vt:lpstr>Internet inter-AS routing: BGP</vt:lpstr>
      <vt:lpstr>eBGP, iBGP connections</vt:lpstr>
      <vt:lpstr>BGP basics</vt:lpstr>
      <vt:lpstr>BGP protocol messages</vt:lpstr>
      <vt:lpstr>Path attributes and BGP routes</vt:lpstr>
      <vt:lpstr>BGP path advertisement</vt:lpstr>
      <vt:lpstr>BGP path advertisement: multiple paths</vt:lpstr>
      <vt:lpstr>BGP: populating forwarding tables </vt:lpstr>
      <vt:lpstr>BGP: populating forwarding tables </vt:lpstr>
      <vt:lpstr>Hot potato routing</vt:lpstr>
      <vt:lpstr>BGP: achieving policy via advertisements</vt:lpstr>
      <vt:lpstr>BGP: achieving policy via advertisements (more)</vt:lpstr>
      <vt:lpstr>BGP route selection</vt:lpstr>
      <vt:lpstr>Why different Intra-, Inter-AS routing ? </vt:lpstr>
      <vt:lpstr>Network layer: “control plane” roadmap</vt:lpstr>
      <vt:lpstr>Software defined networking (SDN)</vt:lpstr>
      <vt:lpstr>Per-router control plane</vt:lpstr>
      <vt:lpstr>Software-Defined Networking (SDN) control plane</vt:lpstr>
      <vt:lpstr>Software defined networking (SDN)</vt:lpstr>
      <vt:lpstr>SDN analogy: mainframe to PC revolution</vt:lpstr>
      <vt:lpstr>Traffic engineering: difficult with traditional routing</vt:lpstr>
      <vt:lpstr>Traffic engineering: difficult with traditional routing</vt:lpstr>
      <vt:lpstr>Traffic engineering: difficult with traditional routing</vt:lpstr>
      <vt:lpstr>Software defined networking (SDN)</vt:lpstr>
      <vt:lpstr>Software defined networking (SDN)</vt:lpstr>
      <vt:lpstr>Software defined networking (SDN)</vt:lpstr>
      <vt:lpstr>Software defined networking (SDN)</vt:lpstr>
      <vt:lpstr>Components of SDN controller</vt:lpstr>
      <vt:lpstr>OpenFlow protocol</vt:lpstr>
      <vt:lpstr>OpenFlow: controller-to-switch messages</vt:lpstr>
      <vt:lpstr>OpenFlow: switch-to-controller messages</vt:lpstr>
      <vt:lpstr>SDN: control/data plane interaction example</vt:lpstr>
      <vt:lpstr>SDN: control/data plane interaction example</vt:lpstr>
      <vt:lpstr>Google ORION SDN control plane</vt:lpstr>
      <vt:lpstr>OpenDaylight (ODL) controller</vt:lpstr>
      <vt:lpstr>ONOS controller</vt:lpstr>
      <vt:lpstr>SDN:  selected challenges</vt:lpstr>
      <vt:lpstr>SDN and the future of traditional network protocols</vt:lpstr>
      <vt:lpstr>Network layer: “control plane” roadmap</vt:lpstr>
      <vt:lpstr>ICMP: internet control message protocol</vt:lpstr>
      <vt:lpstr>Traceroute and ICMP</vt:lpstr>
      <vt:lpstr>Network layer: “control plane” roadmap</vt:lpstr>
      <vt:lpstr>What is network management?</vt:lpstr>
      <vt:lpstr>Components of network management</vt:lpstr>
      <vt:lpstr>Network operator approaches to management</vt:lpstr>
      <vt:lpstr>SNMP protocol</vt:lpstr>
      <vt:lpstr>SNMP protocol: message types</vt:lpstr>
      <vt:lpstr>SNMP protocol: message formats</vt:lpstr>
      <vt:lpstr>SNMP: Management Information Base (MIB)</vt:lpstr>
      <vt:lpstr>NETCONF overview</vt:lpstr>
      <vt:lpstr>NETCONF initialization, exchange, close</vt:lpstr>
      <vt:lpstr>Selected NETCONF Operations</vt:lpstr>
      <vt:lpstr>Sample NETCONF RPC message</vt:lpstr>
      <vt:lpstr>YANG</vt:lpstr>
      <vt:lpstr>Network layer:  Summary</vt:lpstr>
      <vt:lpstr>Network layer, control plane:  Done!</vt:lpstr>
      <vt:lpstr>作业</vt:lpstr>
      <vt:lpstr>PowerPoint 演示文稿</vt:lpstr>
      <vt:lpstr>PowerPoint 演示文稿</vt:lpstr>
      <vt:lpstr>Additional Chapter 5 slides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Kurose</dc:creator>
  <cp:lastModifiedBy>乐</cp:lastModifiedBy>
  <cp:revision>724</cp:revision>
  <dcterms:created xsi:type="dcterms:W3CDTF">2020-01-18T07:24:00Z</dcterms:created>
  <dcterms:modified xsi:type="dcterms:W3CDTF">2024-04-25T11:16:29Z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C57F7F33CE0D42E1878630DF722C83AF_12</vt:lpwstr>
  </property>
  <property fmtid="{D5CDD505-2E9C-101B-9397-08002B2CF9AE}" pid="3" name="KSOProductBuildVer">
    <vt:lpwstr>2052-12.1.0.16729</vt:lpwstr>
  </property>
</Properties>
</file>

<file path=docProps/thumbnail.jpeg>
</file>